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3.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10.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notesSlides/notesSlide14.xml" ContentType="application/vnd.openxmlformats-officedocument.presentationml.notesSlide+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notesSlides/notesSlide15.xml" ContentType="application/vnd.openxmlformats-officedocument.presentationml.notesSlide+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notesSlides/notesSlide16.xml" ContentType="application/vnd.openxmlformats-officedocument.presentationml.notesSlide+xml"/>
  <Override PartName="/ppt/diagrams/data12.xml" ContentType="application/vnd.openxmlformats-officedocument.drawingml.diagramData+xml"/>
  <Override PartName="/ppt/diagrams/layout12.xml" ContentType="application/vnd.openxmlformats-officedocument.drawingml.diagramLayout+xml"/>
  <Override PartName="/ppt/diagrams/quickStyle12.xml" ContentType="application/vnd.openxmlformats-officedocument.drawingml.diagramStyle+xml"/>
  <Override PartName="/ppt/diagrams/colors12.xml" ContentType="application/vnd.openxmlformats-officedocument.drawingml.diagramColors+xml"/>
  <Override PartName="/ppt/diagrams/drawing12.xml" ContentType="application/vnd.ms-office.drawingml.diagramDrawing+xml"/>
  <Override PartName="/ppt/notesSlides/notesSlide17.xml" ContentType="application/vnd.openxmlformats-officedocument.presentationml.notesSlide+xml"/>
  <Override PartName="/ppt/diagrams/data13.xml" ContentType="application/vnd.openxmlformats-officedocument.drawingml.diagramData+xml"/>
  <Override PartName="/ppt/diagrams/layout13.xml" ContentType="application/vnd.openxmlformats-officedocument.drawingml.diagramLayout+xml"/>
  <Override PartName="/ppt/diagrams/quickStyle13.xml" ContentType="application/vnd.openxmlformats-officedocument.drawingml.diagramStyle+xml"/>
  <Override PartName="/ppt/diagrams/colors13.xml" ContentType="application/vnd.openxmlformats-officedocument.drawingml.diagramColors+xml"/>
  <Override PartName="/ppt/diagrams/drawing13.xml" ContentType="application/vnd.ms-office.drawingml.diagramDrawing+xml"/>
  <Override PartName="/ppt/diagrams/data14.xml" ContentType="application/vnd.openxmlformats-officedocument.drawingml.diagramData+xml"/>
  <Override PartName="/ppt/diagrams/layout14.xml" ContentType="application/vnd.openxmlformats-officedocument.drawingml.diagramLayout+xml"/>
  <Override PartName="/ppt/diagrams/quickStyle14.xml" ContentType="application/vnd.openxmlformats-officedocument.drawingml.diagramStyle+xml"/>
  <Override PartName="/ppt/diagrams/colors14.xml" ContentType="application/vnd.openxmlformats-officedocument.drawingml.diagramColors+xml"/>
  <Override PartName="/ppt/diagrams/drawing14.xml" ContentType="application/vnd.ms-office.drawingml.diagramDrawing+xml"/>
  <Override PartName="/ppt/notesSlides/notesSlide18.xml" ContentType="application/vnd.openxmlformats-officedocument.presentationml.notesSlide+xml"/>
  <Override PartName="/ppt/diagrams/data15.xml" ContentType="application/vnd.openxmlformats-officedocument.drawingml.diagramData+xml"/>
  <Override PartName="/ppt/diagrams/layout15.xml" ContentType="application/vnd.openxmlformats-officedocument.drawingml.diagramLayout+xml"/>
  <Override PartName="/ppt/diagrams/quickStyle15.xml" ContentType="application/vnd.openxmlformats-officedocument.drawingml.diagramStyle+xml"/>
  <Override PartName="/ppt/diagrams/colors15.xml" ContentType="application/vnd.openxmlformats-officedocument.drawingml.diagramColors+xml"/>
  <Override PartName="/ppt/diagrams/drawing15.xml" ContentType="application/vnd.ms-office.drawingml.diagramDrawing+xml"/>
  <Override PartName="/ppt/diagrams/data16.xml" ContentType="application/vnd.openxmlformats-officedocument.drawingml.diagramData+xml"/>
  <Override PartName="/ppt/diagrams/layout16.xml" ContentType="application/vnd.openxmlformats-officedocument.drawingml.diagramLayout+xml"/>
  <Override PartName="/ppt/diagrams/quickStyle16.xml" ContentType="application/vnd.openxmlformats-officedocument.drawingml.diagramStyle+xml"/>
  <Override PartName="/ppt/diagrams/colors16.xml" ContentType="application/vnd.openxmlformats-officedocument.drawingml.diagramColors+xml"/>
  <Override PartName="/ppt/diagrams/drawing16.xml" ContentType="application/vnd.ms-office.drawingml.diagramDrawing+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diagrams/data17.xml" ContentType="application/vnd.openxmlformats-officedocument.drawingml.diagramData+xml"/>
  <Override PartName="/ppt/diagrams/layout17.xml" ContentType="application/vnd.openxmlformats-officedocument.drawingml.diagramLayout+xml"/>
  <Override PartName="/ppt/diagrams/quickStyle17.xml" ContentType="application/vnd.openxmlformats-officedocument.drawingml.diagramStyle+xml"/>
  <Override PartName="/ppt/diagrams/colors17.xml" ContentType="application/vnd.openxmlformats-officedocument.drawingml.diagramColors+xml"/>
  <Override PartName="/ppt/diagrams/drawing17.xml" ContentType="application/vnd.ms-office.drawingml.diagramDrawing+xml"/>
  <Override PartName="/ppt/notesSlides/notesSlide21.xml" ContentType="application/vnd.openxmlformats-officedocument.presentationml.notesSlide+xml"/>
  <Override PartName="/ppt/diagrams/data18.xml" ContentType="application/vnd.openxmlformats-officedocument.drawingml.diagramData+xml"/>
  <Override PartName="/ppt/diagrams/layout18.xml" ContentType="application/vnd.openxmlformats-officedocument.drawingml.diagramLayout+xml"/>
  <Override PartName="/ppt/diagrams/quickStyle18.xml" ContentType="application/vnd.openxmlformats-officedocument.drawingml.diagramStyle+xml"/>
  <Override PartName="/ppt/diagrams/colors18.xml" ContentType="application/vnd.openxmlformats-officedocument.drawingml.diagramColors+xml"/>
  <Override PartName="/ppt/diagrams/drawing18.xml" ContentType="application/vnd.ms-office.drawingml.diagramDrawing+xml"/>
  <Override PartName="/ppt/notesSlides/notesSlide22.xml" ContentType="application/vnd.openxmlformats-officedocument.presentationml.notesSlide+xml"/>
  <Override PartName="/ppt/diagrams/data19.xml" ContentType="application/vnd.openxmlformats-officedocument.drawingml.diagramData+xml"/>
  <Override PartName="/ppt/diagrams/layout19.xml" ContentType="application/vnd.openxmlformats-officedocument.drawingml.diagramLayout+xml"/>
  <Override PartName="/ppt/diagrams/quickStyle19.xml" ContentType="application/vnd.openxmlformats-officedocument.drawingml.diagramStyle+xml"/>
  <Override PartName="/ppt/diagrams/colors19.xml" ContentType="application/vnd.openxmlformats-officedocument.drawingml.diagramColors+xml"/>
  <Override PartName="/ppt/diagrams/drawing19.xml" ContentType="application/vnd.ms-office.drawingml.diagramDrawing+xml"/>
  <Override PartName="/ppt/notesSlides/notesSlide23.xml" ContentType="application/vnd.openxmlformats-officedocument.presentationml.notesSlide+xml"/>
  <Override PartName="/ppt/diagrams/data20.xml" ContentType="application/vnd.openxmlformats-officedocument.drawingml.diagramData+xml"/>
  <Override PartName="/ppt/diagrams/layout20.xml" ContentType="application/vnd.openxmlformats-officedocument.drawingml.diagramLayout+xml"/>
  <Override PartName="/ppt/diagrams/quickStyle20.xml" ContentType="application/vnd.openxmlformats-officedocument.drawingml.diagramStyle+xml"/>
  <Override PartName="/ppt/diagrams/colors20.xml" ContentType="application/vnd.openxmlformats-officedocument.drawingml.diagramColors+xml"/>
  <Override PartName="/ppt/diagrams/drawing20.xml" ContentType="application/vnd.ms-office.drawingml.diagramDrawing+xml"/>
  <Override PartName="/ppt/diagrams/data21.xml" ContentType="application/vnd.openxmlformats-officedocument.drawingml.diagramData+xml"/>
  <Override PartName="/ppt/diagrams/layout21.xml" ContentType="application/vnd.openxmlformats-officedocument.drawingml.diagramLayout+xml"/>
  <Override PartName="/ppt/diagrams/quickStyle21.xml" ContentType="application/vnd.openxmlformats-officedocument.drawingml.diagramStyle+xml"/>
  <Override PartName="/ppt/diagrams/colors21.xml" ContentType="application/vnd.openxmlformats-officedocument.drawingml.diagramColors+xml"/>
  <Override PartName="/ppt/diagrams/drawing21.xml" ContentType="application/vnd.ms-office.drawingml.diagramDrawing+xml"/>
  <Override PartName="/ppt/diagrams/data22.xml" ContentType="application/vnd.openxmlformats-officedocument.drawingml.diagramData+xml"/>
  <Override PartName="/ppt/diagrams/layout22.xml" ContentType="application/vnd.openxmlformats-officedocument.drawingml.diagramLayout+xml"/>
  <Override PartName="/ppt/diagrams/quickStyle22.xml" ContentType="application/vnd.openxmlformats-officedocument.drawingml.diagramStyle+xml"/>
  <Override PartName="/ppt/diagrams/colors22.xml" ContentType="application/vnd.openxmlformats-officedocument.drawingml.diagramColors+xml"/>
  <Override PartName="/ppt/diagrams/drawing22.xml" ContentType="application/vnd.ms-office.drawingml.diagramDrawing+xml"/>
  <Override PartName="/ppt/notesSlides/notesSlide24.xml" ContentType="application/vnd.openxmlformats-officedocument.presentationml.notesSlide+xml"/>
  <Override PartName="/ppt/diagrams/data23.xml" ContentType="application/vnd.openxmlformats-officedocument.drawingml.diagramData+xml"/>
  <Override PartName="/ppt/diagrams/layout23.xml" ContentType="application/vnd.openxmlformats-officedocument.drawingml.diagramLayout+xml"/>
  <Override PartName="/ppt/diagrams/quickStyle23.xml" ContentType="application/vnd.openxmlformats-officedocument.drawingml.diagramStyle+xml"/>
  <Override PartName="/ppt/diagrams/colors23.xml" ContentType="application/vnd.openxmlformats-officedocument.drawingml.diagramColors+xml"/>
  <Override PartName="/ppt/diagrams/drawing23.xml" ContentType="application/vnd.ms-office.drawingml.diagramDrawing+xml"/>
  <Override PartName="/ppt/diagrams/data24.xml" ContentType="application/vnd.openxmlformats-officedocument.drawingml.diagramData+xml"/>
  <Override PartName="/ppt/diagrams/layout24.xml" ContentType="application/vnd.openxmlformats-officedocument.drawingml.diagramLayout+xml"/>
  <Override PartName="/ppt/diagrams/quickStyle24.xml" ContentType="application/vnd.openxmlformats-officedocument.drawingml.diagramStyle+xml"/>
  <Override PartName="/ppt/diagrams/colors24.xml" ContentType="application/vnd.openxmlformats-officedocument.drawingml.diagramColors+xml"/>
  <Override PartName="/ppt/diagrams/drawing24.xml" ContentType="application/vnd.ms-office.drawingml.diagramDrawing+xml"/>
  <Override PartName="/ppt/diagrams/data25.xml" ContentType="application/vnd.openxmlformats-officedocument.drawingml.diagramData+xml"/>
  <Override PartName="/ppt/diagrams/layout25.xml" ContentType="application/vnd.openxmlformats-officedocument.drawingml.diagramLayout+xml"/>
  <Override PartName="/ppt/diagrams/quickStyle25.xml" ContentType="application/vnd.openxmlformats-officedocument.drawingml.diagramStyle+xml"/>
  <Override PartName="/ppt/diagrams/colors25.xml" ContentType="application/vnd.openxmlformats-officedocument.drawingml.diagramColors+xml"/>
  <Override PartName="/ppt/diagrams/drawing25.xml" ContentType="application/vnd.ms-office.drawingml.diagramDrawing+xml"/>
  <Override PartName="/ppt/diagrams/data26.xml" ContentType="application/vnd.openxmlformats-officedocument.drawingml.diagramData+xml"/>
  <Override PartName="/ppt/diagrams/layout26.xml" ContentType="application/vnd.openxmlformats-officedocument.drawingml.diagramLayout+xml"/>
  <Override PartName="/ppt/diagrams/quickStyle26.xml" ContentType="application/vnd.openxmlformats-officedocument.drawingml.diagramStyle+xml"/>
  <Override PartName="/ppt/diagrams/colors26.xml" ContentType="application/vnd.openxmlformats-officedocument.drawingml.diagramColors+xml"/>
  <Override PartName="/ppt/diagrams/drawing26.xml" ContentType="application/vnd.ms-office.drawingml.diagramDrawing+xml"/>
  <Override PartName="/ppt/diagrams/data27.xml" ContentType="application/vnd.openxmlformats-officedocument.drawingml.diagramData+xml"/>
  <Override PartName="/ppt/diagrams/layout27.xml" ContentType="application/vnd.openxmlformats-officedocument.drawingml.diagramLayout+xml"/>
  <Override PartName="/ppt/diagrams/quickStyle27.xml" ContentType="application/vnd.openxmlformats-officedocument.drawingml.diagramStyle+xml"/>
  <Override PartName="/ppt/diagrams/colors27.xml" ContentType="application/vnd.openxmlformats-officedocument.drawingml.diagramColors+xml"/>
  <Override PartName="/ppt/diagrams/drawing27.xml" ContentType="application/vnd.ms-office.drawingml.diagramDrawing+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diagrams/data28.xml" ContentType="application/vnd.openxmlformats-officedocument.drawingml.diagramData+xml"/>
  <Override PartName="/ppt/diagrams/layout28.xml" ContentType="application/vnd.openxmlformats-officedocument.drawingml.diagramLayout+xml"/>
  <Override PartName="/ppt/diagrams/quickStyle28.xml" ContentType="application/vnd.openxmlformats-officedocument.drawingml.diagramStyle+xml"/>
  <Override PartName="/ppt/diagrams/colors28.xml" ContentType="application/vnd.openxmlformats-officedocument.drawingml.diagramColors+xml"/>
  <Override PartName="/ppt/diagrams/drawing28.xml" ContentType="application/vnd.ms-office.drawingml.diagramDrawing+xml"/>
  <Override PartName="/ppt/notesSlides/notesSlide27.xml" ContentType="application/vnd.openxmlformats-officedocument.presentationml.notesSlide+xml"/>
  <Override PartName="/ppt/diagrams/data29.xml" ContentType="application/vnd.openxmlformats-officedocument.drawingml.diagramData+xml"/>
  <Override PartName="/ppt/diagrams/layout29.xml" ContentType="application/vnd.openxmlformats-officedocument.drawingml.diagramLayout+xml"/>
  <Override PartName="/ppt/diagrams/quickStyle29.xml" ContentType="application/vnd.openxmlformats-officedocument.drawingml.diagramStyle+xml"/>
  <Override PartName="/ppt/diagrams/colors29.xml" ContentType="application/vnd.openxmlformats-officedocument.drawingml.diagramColors+xml"/>
  <Override PartName="/ppt/diagrams/drawing29.xml" ContentType="application/vnd.ms-office.drawingml.diagramDrawing+xml"/>
  <Override PartName="/ppt/notesSlides/notesSlide28.xml" ContentType="application/vnd.openxmlformats-officedocument.presentationml.notesSlide+xml"/>
  <Override PartName="/ppt/diagrams/data30.xml" ContentType="application/vnd.openxmlformats-officedocument.drawingml.diagramData+xml"/>
  <Override PartName="/ppt/diagrams/layout30.xml" ContentType="application/vnd.openxmlformats-officedocument.drawingml.diagramLayout+xml"/>
  <Override PartName="/ppt/diagrams/quickStyle30.xml" ContentType="application/vnd.openxmlformats-officedocument.drawingml.diagramStyle+xml"/>
  <Override PartName="/ppt/diagrams/colors30.xml" ContentType="application/vnd.openxmlformats-officedocument.drawingml.diagramColors+xml"/>
  <Override PartName="/ppt/diagrams/drawing30.xml" ContentType="application/vnd.ms-office.drawingml.diagramDrawing+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diagrams/data31.xml" ContentType="application/vnd.openxmlformats-officedocument.drawingml.diagramData+xml"/>
  <Override PartName="/ppt/diagrams/layout31.xml" ContentType="application/vnd.openxmlformats-officedocument.drawingml.diagramLayout+xml"/>
  <Override PartName="/ppt/diagrams/quickStyle31.xml" ContentType="application/vnd.openxmlformats-officedocument.drawingml.diagramStyle+xml"/>
  <Override PartName="/ppt/diagrams/colors31.xml" ContentType="application/vnd.openxmlformats-officedocument.drawingml.diagramColors+xml"/>
  <Override PartName="/ppt/diagrams/drawing31.xml" ContentType="application/vnd.ms-office.drawingml.diagramDrawing+xml"/>
  <Override PartName="/ppt/diagrams/data32.xml" ContentType="application/vnd.openxmlformats-officedocument.drawingml.diagramData+xml"/>
  <Override PartName="/ppt/diagrams/layout32.xml" ContentType="application/vnd.openxmlformats-officedocument.drawingml.diagramLayout+xml"/>
  <Override PartName="/ppt/diagrams/quickStyle32.xml" ContentType="application/vnd.openxmlformats-officedocument.drawingml.diagramStyle+xml"/>
  <Override PartName="/ppt/diagrams/colors32.xml" ContentType="application/vnd.openxmlformats-officedocument.drawingml.diagramColors+xml"/>
  <Override PartName="/ppt/diagrams/drawing32.xml" ContentType="application/vnd.ms-office.drawingml.diagramDrawing+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diagrams/data33.xml" ContentType="application/vnd.openxmlformats-officedocument.drawingml.diagramData+xml"/>
  <Override PartName="/ppt/diagrams/layout33.xml" ContentType="application/vnd.openxmlformats-officedocument.drawingml.diagramLayout+xml"/>
  <Override PartName="/ppt/diagrams/quickStyle33.xml" ContentType="application/vnd.openxmlformats-officedocument.drawingml.diagramStyle+xml"/>
  <Override PartName="/ppt/diagrams/colors33.xml" ContentType="application/vnd.openxmlformats-officedocument.drawingml.diagramColors+xml"/>
  <Override PartName="/ppt/diagrams/drawing33.xml" ContentType="application/vnd.ms-office.drawingml.diagramDrawing+xml"/>
  <Override PartName="/ppt/notesSlides/notesSlide34.xml" ContentType="application/vnd.openxmlformats-officedocument.presentationml.notesSlide+xml"/>
  <Override PartName="/ppt/diagrams/data34.xml" ContentType="application/vnd.openxmlformats-officedocument.drawingml.diagramData+xml"/>
  <Override PartName="/ppt/diagrams/layout34.xml" ContentType="application/vnd.openxmlformats-officedocument.drawingml.diagramLayout+xml"/>
  <Override PartName="/ppt/diagrams/quickStyle34.xml" ContentType="application/vnd.openxmlformats-officedocument.drawingml.diagramStyle+xml"/>
  <Override PartName="/ppt/diagrams/colors34.xml" ContentType="application/vnd.openxmlformats-officedocument.drawingml.diagramColors+xml"/>
  <Override PartName="/ppt/diagrams/drawing34.xml" ContentType="application/vnd.ms-office.drawingml.diagramDrawing+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diagrams/data35.xml" ContentType="application/vnd.openxmlformats-officedocument.drawingml.diagramData+xml"/>
  <Override PartName="/ppt/diagrams/layout35.xml" ContentType="application/vnd.openxmlformats-officedocument.drawingml.diagramLayout+xml"/>
  <Override PartName="/ppt/diagrams/quickStyle35.xml" ContentType="application/vnd.openxmlformats-officedocument.drawingml.diagramStyle+xml"/>
  <Override PartName="/ppt/diagrams/colors35.xml" ContentType="application/vnd.openxmlformats-officedocument.drawingml.diagramColors+xml"/>
  <Override PartName="/ppt/diagrams/drawing35.xml" ContentType="application/vnd.ms-office.drawingml.diagramDrawing+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ink/ink1.xml" ContentType="application/inkml+xml"/>
  <Override PartName="/ppt/ink/ink2.xml" ContentType="application/inkml+xml"/>
  <Override PartName="/ppt/ink/ink3.xml" ContentType="application/inkml+xml"/>
  <Override PartName="/ppt/ink/ink4.xml" ContentType="application/inkml+xml"/>
  <Override PartName="/ppt/ink/ink5.xml" ContentType="application/inkml+xml"/>
  <Override PartName="/ppt/ink/ink6.xml" ContentType="application/inkml+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6" Type="http://schemas.microsoft.com/office/2020/02/relationships/classificationlabels" Target="docMetadata/LabelInfo.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081" r:id="rId5"/>
  </p:sldMasterIdLst>
  <p:notesMasterIdLst>
    <p:notesMasterId r:id="rId87"/>
  </p:notesMasterIdLst>
  <p:handoutMasterIdLst>
    <p:handoutMasterId r:id="rId88"/>
  </p:handoutMasterIdLst>
  <p:sldIdLst>
    <p:sldId id="433" r:id="rId6"/>
    <p:sldId id="335" r:id="rId7"/>
    <p:sldId id="336" r:id="rId8"/>
    <p:sldId id="337" r:id="rId9"/>
    <p:sldId id="340" r:id="rId10"/>
    <p:sldId id="341" r:id="rId11"/>
    <p:sldId id="339" r:id="rId12"/>
    <p:sldId id="342" r:id="rId13"/>
    <p:sldId id="392" r:id="rId14"/>
    <p:sldId id="427" r:id="rId15"/>
    <p:sldId id="343" r:id="rId16"/>
    <p:sldId id="344" r:id="rId17"/>
    <p:sldId id="400" r:id="rId18"/>
    <p:sldId id="402" r:id="rId19"/>
    <p:sldId id="426" r:id="rId20"/>
    <p:sldId id="397" r:id="rId21"/>
    <p:sldId id="398" r:id="rId22"/>
    <p:sldId id="399" r:id="rId23"/>
    <p:sldId id="359" r:id="rId24"/>
    <p:sldId id="358" r:id="rId25"/>
    <p:sldId id="407" r:id="rId26"/>
    <p:sldId id="348" r:id="rId27"/>
    <p:sldId id="360" r:id="rId28"/>
    <p:sldId id="361" r:id="rId29"/>
    <p:sldId id="362" r:id="rId30"/>
    <p:sldId id="396" r:id="rId31"/>
    <p:sldId id="363" r:id="rId32"/>
    <p:sldId id="418" r:id="rId33"/>
    <p:sldId id="349" r:id="rId34"/>
    <p:sldId id="346" r:id="rId35"/>
    <p:sldId id="406" r:id="rId36"/>
    <p:sldId id="366" r:id="rId37"/>
    <p:sldId id="369" r:id="rId38"/>
    <p:sldId id="371" r:id="rId39"/>
    <p:sldId id="395" r:id="rId40"/>
    <p:sldId id="428" r:id="rId41"/>
    <p:sldId id="368" r:id="rId42"/>
    <p:sldId id="422" r:id="rId43"/>
    <p:sldId id="423" r:id="rId44"/>
    <p:sldId id="419" r:id="rId45"/>
    <p:sldId id="424" r:id="rId46"/>
    <p:sldId id="404" r:id="rId47"/>
    <p:sldId id="375" r:id="rId48"/>
    <p:sldId id="365" r:id="rId49"/>
    <p:sldId id="393" r:id="rId50"/>
    <p:sldId id="405" r:id="rId51"/>
    <p:sldId id="408" r:id="rId52"/>
    <p:sldId id="412" r:id="rId53"/>
    <p:sldId id="350" r:id="rId54"/>
    <p:sldId id="351" r:id="rId55"/>
    <p:sldId id="409" r:id="rId56"/>
    <p:sldId id="410" r:id="rId57"/>
    <p:sldId id="411" r:id="rId58"/>
    <p:sldId id="413" r:id="rId59"/>
    <p:sldId id="429" r:id="rId60"/>
    <p:sldId id="430" r:id="rId61"/>
    <p:sldId id="352" r:id="rId62"/>
    <p:sldId id="415" r:id="rId63"/>
    <p:sldId id="414" r:id="rId64"/>
    <p:sldId id="416" r:id="rId65"/>
    <p:sldId id="353" r:id="rId66"/>
    <p:sldId id="417" r:id="rId67"/>
    <p:sldId id="354" r:id="rId68"/>
    <p:sldId id="355" r:id="rId69"/>
    <p:sldId id="356" r:id="rId70"/>
    <p:sldId id="357" r:id="rId71"/>
    <p:sldId id="377" r:id="rId72"/>
    <p:sldId id="378" r:id="rId73"/>
    <p:sldId id="379" r:id="rId74"/>
    <p:sldId id="431" r:id="rId75"/>
    <p:sldId id="380" r:id="rId76"/>
    <p:sldId id="381" r:id="rId77"/>
    <p:sldId id="382" r:id="rId78"/>
    <p:sldId id="384" r:id="rId79"/>
    <p:sldId id="388" r:id="rId80"/>
    <p:sldId id="386" r:id="rId81"/>
    <p:sldId id="389" r:id="rId82"/>
    <p:sldId id="390" r:id="rId83"/>
    <p:sldId id="391" r:id="rId84"/>
    <p:sldId id="425" r:id="rId85"/>
    <p:sldId id="376" r:id="rId86"/>
  </p:sldIdLst>
  <p:sldSz cx="9144000" cy="6858000" type="letter"/>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928">
          <p15:clr>
            <a:srgbClr val="A4A3A4"/>
          </p15:clr>
        </p15:guide>
        <p15:guide id="2" pos="2208">
          <p15:clr>
            <a:srgbClr val="A4A3A4"/>
          </p15:clr>
        </p15:guide>
      </p15:notes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4662859C-C89E-C7CD-AB55-9151B9CF295D}" name="Southard, Mark (EOHLC)" initials="MS" userId="S::mark.southard@mass.gov::60859ef4-61bd-4ad7-9abd-72d3a3646cb3" providerId="AD"/>
  <p188:author id="{E35846CF-1386-5F7E-3C1F-C2068AF4E537}" name="Roushanaei, Patricia (EOHLC)" initials="PR" userId="S::patricia.roushanaei@mass.gov::e210df90-9f70-4a3b-8295-b8b37ff6cc24"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991B4E"/>
    <a:srgbClr val="E0D8E2"/>
    <a:srgbClr val="E46699"/>
    <a:srgbClr val="9B6D97"/>
    <a:srgbClr val="474195"/>
    <a:srgbClr val="FF9966"/>
    <a:srgbClr val="F3C7D5"/>
    <a:srgbClr val="8568A0"/>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74" d="100"/>
          <a:sy n="74" d="100"/>
        </p:scale>
        <p:origin x="1060" y="48"/>
      </p:cViewPr>
      <p:guideLst>
        <p:guide orient="horz" pos="2160"/>
        <p:guide pos="2880"/>
      </p:guideLst>
    </p:cSldViewPr>
  </p:slideViewPr>
  <p:notesTextViewPr>
    <p:cViewPr>
      <p:scale>
        <a:sx n="1" d="1"/>
        <a:sy n="1" d="1"/>
      </p:scale>
      <p:origin x="0" y="0"/>
    </p:cViewPr>
  </p:notesTextViewPr>
  <p:notesViewPr>
    <p:cSldViewPr snapToGrid="0">
      <p:cViewPr>
        <p:scale>
          <a:sx n="1" d="2"/>
          <a:sy n="1" d="2"/>
        </p:scale>
        <p:origin x="0" y="0"/>
      </p:cViewPr>
      <p:guideLst>
        <p:guide orient="horz" pos="2928"/>
        <p:guide pos="2208"/>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1.xml"/><Relationship Id="rId21" Type="http://schemas.openxmlformats.org/officeDocument/2006/relationships/slide" Target="slides/slide16.xml"/><Relationship Id="rId42" Type="http://schemas.openxmlformats.org/officeDocument/2006/relationships/slide" Target="slides/slide37.xml"/><Relationship Id="rId47" Type="http://schemas.openxmlformats.org/officeDocument/2006/relationships/slide" Target="slides/slide42.xml"/><Relationship Id="rId63" Type="http://schemas.openxmlformats.org/officeDocument/2006/relationships/slide" Target="slides/slide58.xml"/><Relationship Id="rId68" Type="http://schemas.openxmlformats.org/officeDocument/2006/relationships/slide" Target="slides/slide63.xml"/><Relationship Id="rId84" Type="http://schemas.openxmlformats.org/officeDocument/2006/relationships/slide" Target="slides/slide79.xml"/><Relationship Id="rId89" Type="http://schemas.openxmlformats.org/officeDocument/2006/relationships/presProps" Target="presProps.xml"/><Relationship Id="rId16" Type="http://schemas.openxmlformats.org/officeDocument/2006/relationships/slide" Target="slides/slide11.xml"/><Relationship Id="rId11" Type="http://schemas.openxmlformats.org/officeDocument/2006/relationships/slide" Target="slides/slide6.xml"/><Relationship Id="rId32" Type="http://schemas.openxmlformats.org/officeDocument/2006/relationships/slide" Target="slides/slide27.xml"/><Relationship Id="rId37" Type="http://schemas.openxmlformats.org/officeDocument/2006/relationships/slide" Target="slides/slide32.xml"/><Relationship Id="rId53" Type="http://schemas.openxmlformats.org/officeDocument/2006/relationships/slide" Target="slides/slide48.xml"/><Relationship Id="rId58" Type="http://schemas.openxmlformats.org/officeDocument/2006/relationships/slide" Target="slides/slide53.xml"/><Relationship Id="rId74" Type="http://schemas.openxmlformats.org/officeDocument/2006/relationships/slide" Target="slides/slide69.xml"/><Relationship Id="rId79" Type="http://schemas.openxmlformats.org/officeDocument/2006/relationships/slide" Target="slides/slide74.xml"/><Relationship Id="rId5" Type="http://schemas.openxmlformats.org/officeDocument/2006/relationships/slideMaster" Target="slideMasters/slideMaster1.xml"/><Relationship Id="rId90" Type="http://schemas.openxmlformats.org/officeDocument/2006/relationships/viewProps" Target="viewProps.xml"/><Relationship Id="rId22" Type="http://schemas.openxmlformats.org/officeDocument/2006/relationships/slide" Target="slides/slide17.xml"/><Relationship Id="rId27" Type="http://schemas.openxmlformats.org/officeDocument/2006/relationships/slide" Target="slides/slide22.xml"/><Relationship Id="rId43" Type="http://schemas.openxmlformats.org/officeDocument/2006/relationships/slide" Target="slides/slide38.xml"/><Relationship Id="rId48" Type="http://schemas.openxmlformats.org/officeDocument/2006/relationships/slide" Target="slides/slide43.xml"/><Relationship Id="rId64" Type="http://schemas.openxmlformats.org/officeDocument/2006/relationships/slide" Target="slides/slide59.xml"/><Relationship Id="rId69" Type="http://schemas.openxmlformats.org/officeDocument/2006/relationships/slide" Target="slides/slide64.xml"/><Relationship Id="rId8" Type="http://schemas.openxmlformats.org/officeDocument/2006/relationships/slide" Target="slides/slide3.xml"/><Relationship Id="rId51" Type="http://schemas.openxmlformats.org/officeDocument/2006/relationships/slide" Target="slides/slide46.xml"/><Relationship Id="rId72" Type="http://schemas.openxmlformats.org/officeDocument/2006/relationships/slide" Target="slides/slide67.xml"/><Relationship Id="rId80" Type="http://schemas.openxmlformats.org/officeDocument/2006/relationships/slide" Target="slides/slide75.xml"/><Relationship Id="rId85" Type="http://schemas.openxmlformats.org/officeDocument/2006/relationships/slide" Target="slides/slide80.xml"/><Relationship Id="rId93" Type="http://schemas.microsoft.com/office/2018/10/relationships/authors" Target="authors.xml"/><Relationship Id="rId3" Type="http://schemas.openxmlformats.org/officeDocument/2006/relationships/customXml" Target="../customXml/item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slide" Target="slides/slide41.xml"/><Relationship Id="rId59" Type="http://schemas.openxmlformats.org/officeDocument/2006/relationships/slide" Target="slides/slide54.xml"/><Relationship Id="rId67" Type="http://schemas.openxmlformats.org/officeDocument/2006/relationships/slide" Target="slides/slide62.xml"/><Relationship Id="rId20" Type="http://schemas.openxmlformats.org/officeDocument/2006/relationships/slide" Target="slides/slide15.xml"/><Relationship Id="rId41" Type="http://schemas.openxmlformats.org/officeDocument/2006/relationships/slide" Target="slides/slide36.xml"/><Relationship Id="rId54" Type="http://schemas.openxmlformats.org/officeDocument/2006/relationships/slide" Target="slides/slide49.xml"/><Relationship Id="rId62" Type="http://schemas.openxmlformats.org/officeDocument/2006/relationships/slide" Target="slides/slide57.xml"/><Relationship Id="rId70" Type="http://schemas.openxmlformats.org/officeDocument/2006/relationships/slide" Target="slides/slide65.xml"/><Relationship Id="rId75" Type="http://schemas.openxmlformats.org/officeDocument/2006/relationships/slide" Target="slides/slide70.xml"/><Relationship Id="rId83" Type="http://schemas.openxmlformats.org/officeDocument/2006/relationships/slide" Target="slides/slide78.xml"/><Relationship Id="rId88" Type="http://schemas.openxmlformats.org/officeDocument/2006/relationships/handoutMaster" Target="handoutMasters/handoutMaster1.xml"/><Relationship Id="rId91"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openxmlformats.org/officeDocument/2006/relationships/slide" Target="slides/slide44.xml"/><Relationship Id="rId57" Type="http://schemas.openxmlformats.org/officeDocument/2006/relationships/slide" Target="slides/slide52.xml"/><Relationship Id="rId10" Type="http://schemas.openxmlformats.org/officeDocument/2006/relationships/slide" Target="slides/slide5.xml"/><Relationship Id="rId31" Type="http://schemas.openxmlformats.org/officeDocument/2006/relationships/slide" Target="slides/slide26.xml"/><Relationship Id="rId44" Type="http://schemas.openxmlformats.org/officeDocument/2006/relationships/slide" Target="slides/slide39.xml"/><Relationship Id="rId52" Type="http://schemas.openxmlformats.org/officeDocument/2006/relationships/slide" Target="slides/slide47.xml"/><Relationship Id="rId60" Type="http://schemas.openxmlformats.org/officeDocument/2006/relationships/slide" Target="slides/slide55.xml"/><Relationship Id="rId65" Type="http://schemas.openxmlformats.org/officeDocument/2006/relationships/slide" Target="slides/slide60.xml"/><Relationship Id="rId73" Type="http://schemas.openxmlformats.org/officeDocument/2006/relationships/slide" Target="slides/slide68.xml"/><Relationship Id="rId78" Type="http://schemas.openxmlformats.org/officeDocument/2006/relationships/slide" Target="slides/slide73.xml"/><Relationship Id="rId81" Type="http://schemas.openxmlformats.org/officeDocument/2006/relationships/slide" Target="slides/slide76.xml"/><Relationship Id="rId86" Type="http://schemas.openxmlformats.org/officeDocument/2006/relationships/slide" Target="slides/slide81.xml"/><Relationship Id="rId4" Type="http://schemas.openxmlformats.org/officeDocument/2006/relationships/customXml" Target="../customXml/item4.xml"/><Relationship Id="rId9" Type="http://schemas.openxmlformats.org/officeDocument/2006/relationships/slide" Target="slides/slide4.xml"/><Relationship Id="rId13" Type="http://schemas.openxmlformats.org/officeDocument/2006/relationships/slide" Target="slides/slide8.xml"/><Relationship Id="rId18" Type="http://schemas.openxmlformats.org/officeDocument/2006/relationships/slide" Target="slides/slide13.xml"/><Relationship Id="rId39" Type="http://schemas.openxmlformats.org/officeDocument/2006/relationships/slide" Target="slides/slide34.xml"/><Relationship Id="rId34" Type="http://schemas.openxmlformats.org/officeDocument/2006/relationships/slide" Target="slides/slide29.xml"/><Relationship Id="rId50" Type="http://schemas.openxmlformats.org/officeDocument/2006/relationships/slide" Target="slides/slide45.xml"/><Relationship Id="rId55" Type="http://schemas.openxmlformats.org/officeDocument/2006/relationships/slide" Target="slides/slide50.xml"/><Relationship Id="rId76" Type="http://schemas.openxmlformats.org/officeDocument/2006/relationships/slide" Target="slides/slide71.xml"/><Relationship Id="rId7" Type="http://schemas.openxmlformats.org/officeDocument/2006/relationships/slide" Target="slides/slide2.xml"/><Relationship Id="rId71" Type="http://schemas.openxmlformats.org/officeDocument/2006/relationships/slide" Target="slides/slide66.xml"/><Relationship Id="rId92" Type="http://schemas.openxmlformats.org/officeDocument/2006/relationships/tableStyles" Target="tableStyles.xml"/><Relationship Id="rId2" Type="http://schemas.openxmlformats.org/officeDocument/2006/relationships/customXml" Target="../customXml/item2.xml"/><Relationship Id="rId29" Type="http://schemas.openxmlformats.org/officeDocument/2006/relationships/slide" Target="slides/slide24.xml"/><Relationship Id="rId24" Type="http://schemas.openxmlformats.org/officeDocument/2006/relationships/slide" Target="slides/slide19.xml"/><Relationship Id="rId40" Type="http://schemas.openxmlformats.org/officeDocument/2006/relationships/slide" Target="slides/slide35.xml"/><Relationship Id="rId45" Type="http://schemas.openxmlformats.org/officeDocument/2006/relationships/slide" Target="slides/slide40.xml"/><Relationship Id="rId66" Type="http://schemas.openxmlformats.org/officeDocument/2006/relationships/slide" Target="slides/slide61.xml"/><Relationship Id="rId87" Type="http://schemas.openxmlformats.org/officeDocument/2006/relationships/notesMaster" Target="notesMasters/notesMaster1.xml"/><Relationship Id="rId61" Type="http://schemas.openxmlformats.org/officeDocument/2006/relationships/slide" Target="slides/slide56.xml"/><Relationship Id="rId82" Type="http://schemas.openxmlformats.org/officeDocument/2006/relationships/slide" Target="slides/slide77.xml"/><Relationship Id="rId19" Type="http://schemas.openxmlformats.org/officeDocument/2006/relationships/slide" Target="slides/slide14.xml"/><Relationship Id="rId14" Type="http://schemas.openxmlformats.org/officeDocument/2006/relationships/slide" Target="slides/slide9.xml"/><Relationship Id="rId30" Type="http://schemas.openxmlformats.org/officeDocument/2006/relationships/slide" Target="slides/slide25.xml"/><Relationship Id="rId35" Type="http://schemas.openxmlformats.org/officeDocument/2006/relationships/slide" Target="slides/slide30.xml"/><Relationship Id="rId56" Type="http://schemas.openxmlformats.org/officeDocument/2006/relationships/slide" Target="slides/slide51.xml"/><Relationship Id="rId77" Type="http://schemas.openxmlformats.org/officeDocument/2006/relationships/slide" Target="slides/slide72.xml"/></Relationships>
</file>

<file path=ppt/diagrams/_rels/data20.xml.rels><?xml version="1.0" encoding="UTF-8" standalone="yes"?>
<Relationships xmlns="http://schemas.openxmlformats.org/package/2006/relationships"><Relationship Id="rId8" Type="http://schemas.openxmlformats.org/officeDocument/2006/relationships/image" Target="../media/image47.svg"/><Relationship Id="rId3" Type="http://schemas.openxmlformats.org/officeDocument/2006/relationships/image" Target="../media/image26.png"/><Relationship Id="rId7" Type="http://schemas.openxmlformats.org/officeDocument/2006/relationships/image" Target="../media/image46.png"/><Relationship Id="rId2" Type="http://schemas.openxmlformats.org/officeDocument/2006/relationships/image" Target="../media/image43.svg"/><Relationship Id="rId1" Type="http://schemas.openxmlformats.org/officeDocument/2006/relationships/image" Target="../media/image42.png"/><Relationship Id="rId6" Type="http://schemas.openxmlformats.org/officeDocument/2006/relationships/image" Target="../media/image45.svg"/><Relationship Id="rId5" Type="http://schemas.openxmlformats.org/officeDocument/2006/relationships/image" Target="../media/image44.png"/><Relationship Id="rId4" Type="http://schemas.openxmlformats.org/officeDocument/2006/relationships/image" Target="../media/image27.svg"/></Relationships>
</file>

<file path=ppt/diagrams/_rels/data22.xml.rels><?xml version="1.0" encoding="UTF-8" standalone="yes"?>
<Relationships xmlns="http://schemas.openxmlformats.org/package/2006/relationships"><Relationship Id="rId8" Type="http://schemas.openxmlformats.org/officeDocument/2006/relationships/image" Target="../media/image55.svg"/><Relationship Id="rId13" Type="http://schemas.openxmlformats.org/officeDocument/2006/relationships/image" Target="../media/image60.png"/><Relationship Id="rId3" Type="http://schemas.openxmlformats.org/officeDocument/2006/relationships/image" Target="../media/image50.png"/><Relationship Id="rId7" Type="http://schemas.openxmlformats.org/officeDocument/2006/relationships/image" Target="../media/image54.png"/><Relationship Id="rId12" Type="http://schemas.openxmlformats.org/officeDocument/2006/relationships/image" Target="../media/image59.svg"/><Relationship Id="rId2" Type="http://schemas.openxmlformats.org/officeDocument/2006/relationships/image" Target="../media/image49.svg"/><Relationship Id="rId1" Type="http://schemas.openxmlformats.org/officeDocument/2006/relationships/image" Target="../media/image48.png"/><Relationship Id="rId6" Type="http://schemas.openxmlformats.org/officeDocument/2006/relationships/image" Target="../media/image53.svg"/><Relationship Id="rId11" Type="http://schemas.openxmlformats.org/officeDocument/2006/relationships/image" Target="../media/image58.png"/><Relationship Id="rId5" Type="http://schemas.openxmlformats.org/officeDocument/2006/relationships/image" Target="../media/image52.png"/><Relationship Id="rId10" Type="http://schemas.openxmlformats.org/officeDocument/2006/relationships/image" Target="../media/image57.svg"/><Relationship Id="rId4" Type="http://schemas.openxmlformats.org/officeDocument/2006/relationships/image" Target="../media/image51.svg"/><Relationship Id="rId9" Type="http://schemas.openxmlformats.org/officeDocument/2006/relationships/image" Target="../media/image56.png"/><Relationship Id="rId14" Type="http://schemas.openxmlformats.org/officeDocument/2006/relationships/image" Target="../media/image61.svg"/></Relationships>
</file>

<file path=ppt/diagrams/_rels/data25.xml.rels><?xml version="1.0" encoding="UTF-8" standalone="yes"?>
<Relationships xmlns="http://schemas.openxmlformats.org/package/2006/relationships"><Relationship Id="rId8" Type="http://schemas.openxmlformats.org/officeDocument/2006/relationships/image" Target="../media/image69.svg"/><Relationship Id="rId3" Type="http://schemas.openxmlformats.org/officeDocument/2006/relationships/image" Target="../media/image64.png"/><Relationship Id="rId7" Type="http://schemas.openxmlformats.org/officeDocument/2006/relationships/image" Target="../media/image68.png"/><Relationship Id="rId2" Type="http://schemas.openxmlformats.org/officeDocument/2006/relationships/image" Target="../media/image63.svg"/><Relationship Id="rId1" Type="http://schemas.openxmlformats.org/officeDocument/2006/relationships/image" Target="../media/image62.png"/><Relationship Id="rId6" Type="http://schemas.openxmlformats.org/officeDocument/2006/relationships/image" Target="../media/image67.svg"/><Relationship Id="rId5" Type="http://schemas.openxmlformats.org/officeDocument/2006/relationships/image" Target="../media/image66.png"/><Relationship Id="rId4" Type="http://schemas.openxmlformats.org/officeDocument/2006/relationships/image" Target="../media/image65.svg"/></Relationships>
</file>

<file path=ppt/diagrams/_rels/data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svg"/><Relationship Id="rId1" Type="http://schemas.openxmlformats.org/officeDocument/2006/relationships/image" Target="../media/image2.png"/><Relationship Id="rId6" Type="http://schemas.openxmlformats.org/officeDocument/2006/relationships/image" Target="../media/image7.svg"/><Relationship Id="rId5" Type="http://schemas.openxmlformats.org/officeDocument/2006/relationships/image" Target="../media/image6.png"/><Relationship Id="rId4" Type="http://schemas.openxmlformats.org/officeDocument/2006/relationships/image" Target="../media/image5.svg"/></Relationships>
</file>

<file path=ppt/diagrams/_rels/data30.xml.rels><?xml version="1.0" encoding="UTF-8" standalone="yes"?>
<Relationships xmlns="http://schemas.openxmlformats.org/package/2006/relationships"><Relationship Id="rId3" Type="http://schemas.openxmlformats.org/officeDocument/2006/relationships/image" Target="../media/image71.png"/><Relationship Id="rId2" Type="http://schemas.openxmlformats.org/officeDocument/2006/relationships/image" Target="../media/image7.svg"/><Relationship Id="rId1" Type="http://schemas.openxmlformats.org/officeDocument/2006/relationships/image" Target="../media/image6.png"/><Relationship Id="rId6" Type="http://schemas.openxmlformats.org/officeDocument/2006/relationships/image" Target="../media/image74.svg"/><Relationship Id="rId5" Type="http://schemas.openxmlformats.org/officeDocument/2006/relationships/image" Target="../media/image73.png"/><Relationship Id="rId4" Type="http://schemas.openxmlformats.org/officeDocument/2006/relationships/image" Target="../media/image72.svg"/></Relationships>
</file>

<file path=ppt/diagrams/_rels/data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svg"/><Relationship Id="rId1" Type="http://schemas.openxmlformats.org/officeDocument/2006/relationships/image" Target="../media/image10.png"/><Relationship Id="rId4" Type="http://schemas.openxmlformats.org/officeDocument/2006/relationships/image" Target="../media/image13.svg"/></Relationships>
</file>

<file path=ppt/diagrams/_rels/data6.xml.rels><?xml version="1.0" encoding="UTF-8" standalone="yes"?>
<Relationships xmlns="http://schemas.openxmlformats.org/package/2006/relationships"><Relationship Id="rId8" Type="http://schemas.openxmlformats.org/officeDocument/2006/relationships/image" Target="../media/image21.svg"/><Relationship Id="rId13" Type="http://schemas.openxmlformats.org/officeDocument/2006/relationships/image" Target="../media/image26.png"/><Relationship Id="rId3" Type="http://schemas.openxmlformats.org/officeDocument/2006/relationships/image" Target="../media/image16.png"/><Relationship Id="rId7" Type="http://schemas.openxmlformats.org/officeDocument/2006/relationships/image" Target="../media/image20.png"/><Relationship Id="rId12" Type="http://schemas.openxmlformats.org/officeDocument/2006/relationships/image" Target="../media/image25.svg"/><Relationship Id="rId2" Type="http://schemas.openxmlformats.org/officeDocument/2006/relationships/image" Target="../media/image15.svg"/><Relationship Id="rId1" Type="http://schemas.openxmlformats.org/officeDocument/2006/relationships/image" Target="../media/image14.png"/><Relationship Id="rId6" Type="http://schemas.openxmlformats.org/officeDocument/2006/relationships/image" Target="../media/image19.svg"/><Relationship Id="rId11" Type="http://schemas.openxmlformats.org/officeDocument/2006/relationships/image" Target="../media/image24.png"/><Relationship Id="rId5" Type="http://schemas.openxmlformats.org/officeDocument/2006/relationships/image" Target="../media/image18.png"/><Relationship Id="rId10" Type="http://schemas.openxmlformats.org/officeDocument/2006/relationships/image" Target="../media/image23.svg"/><Relationship Id="rId4" Type="http://schemas.openxmlformats.org/officeDocument/2006/relationships/image" Target="../media/image17.svg"/><Relationship Id="rId9" Type="http://schemas.openxmlformats.org/officeDocument/2006/relationships/image" Target="../media/image22.png"/><Relationship Id="rId14" Type="http://schemas.openxmlformats.org/officeDocument/2006/relationships/image" Target="../media/image27.svg"/></Relationships>
</file>

<file path=ppt/diagrams/_rels/data7.xml.rels><?xml version="1.0" encoding="UTF-8" standalone="yes"?>
<Relationships xmlns="http://schemas.openxmlformats.org/package/2006/relationships"><Relationship Id="rId8" Type="http://schemas.openxmlformats.org/officeDocument/2006/relationships/image" Target="../media/image36.svg"/><Relationship Id="rId3" Type="http://schemas.openxmlformats.org/officeDocument/2006/relationships/image" Target="../media/image33.png"/><Relationship Id="rId7" Type="http://schemas.openxmlformats.org/officeDocument/2006/relationships/image" Target="../media/image35.png"/><Relationship Id="rId2" Type="http://schemas.openxmlformats.org/officeDocument/2006/relationships/image" Target="../media/image32.svg"/><Relationship Id="rId1" Type="http://schemas.openxmlformats.org/officeDocument/2006/relationships/image" Target="../media/image31.png"/><Relationship Id="rId6" Type="http://schemas.openxmlformats.org/officeDocument/2006/relationships/image" Target="../media/image5.svg"/><Relationship Id="rId5" Type="http://schemas.openxmlformats.org/officeDocument/2006/relationships/image" Target="../media/image4.png"/><Relationship Id="rId10" Type="http://schemas.openxmlformats.org/officeDocument/2006/relationships/image" Target="../media/image38.svg"/><Relationship Id="rId4" Type="http://schemas.openxmlformats.org/officeDocument/2006/relationships/image" Target="../media/image34.svg"/><Relationship Id="rId9" Type="http://schemas.openxmlformats.org/officeDocument/2006/relationships/image" Target="../media/image37.png"/></Relationships>
</file>

<file path=ppt/diagrams/_rels/drawing20.xml.rels><?xml version="1.0" encoding="UTF-8" standalone="yes"?>
<Relationships xmlns="http://schemas.openxmlformats.org/package/2006/relationships"><Relationship Id="rId8" Type="http://schemas.openxmlformats.org/officeDocument/2006/relationships/image" Target="../media/image47.svg"/><Relationship Id="rId3" Type="http://schemas.openxmlformats.org/officeDocument/2006/relationships/image" Target="../media/image26.png"/><Relationship Id="rId7" Type="http://schemas.openxmlformats.org/officeDocument/2006/relationships/image" Target="../media/image46.png"/><Relationship Id="rId2" Type="http://schemas.openxmlformats.org/officeDocument/2006/relationships/image" Target="../media/image43.svg"/><Relationship Id="rId1" Type="http://schemas.openxmlformats.org/officeDocument/2006/relationships/image" Target="../media/image42.png"/><Relationship Id="rId6" Type="http://schemas.openxmlformats.org/officeDocument/2006/relationships/image" Target="../media/image45.svg"/><Relationship Id="rId5" Type="http://schemas.openxmlformats.org/officeDocument/2006/relationships/image" Target="../media/image44.png"/><Relationship Id="rId4" Type="http://schemas.openxmlformats.org/officeDocument/2006/relationships/image" Target="../media/image27.svg"/></Relationships>
</file>

<file path=ppt/diagrams/_rels/drawing22.xml.rels><?xml version="1.0" encoding="UTF-8" standalone="yes"?>
<Relationships xmlns="http://schemas.openxmlformats.org/package/2006/relationships"><Relationship Id="rId8" Type="http://schemas.openxmlformats.org/officeDocument/2006/relationships/image" Target="../media/image55.svg"/><Relationship Id="rId13" Type="http://schemas.openxmlformats.org/officeDocument/2006/relationships/image" Target="../media/image60.png"/><Relationship Id="rId3" Type="http://schemas.openxmlformats.org/officeDocument/2006/relationships/image" Target="../media/image50.png"/><Relationship Id="rId7" Type="http://schemas.openxmlformats.org/officeDocument/2006/relationships/image" Target="../media/image54.png"/><Relationship Id="rId12" Type="http://schemas.openxmlformats.org/officeDocument/2006/relationships/image" Target="../media/image59.svg"/><Relationship Id="rId2" Type="http://schemas.openxmlformats.org/officeDocument/2006/relationships/image" Target="../media/image49.svg"/><Relationship Id="rId1" Type="http://schemas.openxmlformats.org/officeDocument/2006/relationships/image" Target="../media/image48.png"/><Relationship Id="rId6" Type="http://schemas.openxmlformats.org/officeDocument/2006/relationships/image" Target="../media/image53.svg"/><Relationship Id="rId11" Type="http://schemas.openxmlformats.org/officeDocument/2006/relationships/image" Target="../media/image58.png"/><Relationship Id="rId5" Type="http://schemas.openxmlformats.org/officeDocument/2006/relationships/image" Target="../media/image52.png"/><Relationship Id="rId10" Type="http://schemas.openxmlformats.org/officeDocument/2006/relationships/image" Target="../media/image57.svg"/><Relationship Id="rId4" Type="http://schemas.openxmlformats.org/officeDocument/2006/relationships/image" Target="../media/image51.svg"/><Relationship Id="rId9" Type="http://schemas.openxmlformats.org/officeDocument/2006/relationships/image" Target="../media/image56.png"/><Relationship Id="rId14" Type="http://schemas.openxmlformats.org/officeDocument/2006/relationships/image" Target="../media/image61.svg"/></Relationships>
</file>

<file path=ppt/diagrams/_rels/drawing25.xml.rels><?xml version="1.0" encoding="UTF-8" standalone="yes"?>
<Relationships xmlns="http://schemas.openxmlformats.org/package/2006/relationships"><Relationship Id="rId8" Type="http://schemas.openxmlformats.org/officeDocument/2006/relationships/image" Target="../media/image69.svg"/><Relationship Id="rId3" Type="http://schemas.openxmlformats.org/officeDocument/2006/relationships/image" Target="../media/image64.png"/><Relationship Id="rId7" Type="http://schemas.openxmlformats.org/officeDocument/2006/relationships/image" Target="../media/image68.png"/><Relationship Id="rId2" Type="http://schemas.openxmlformats.org/officeDocument/2006/relationships/image" Target="../media/image63.svg"/><Relationship Id="rId1" Type="http://schemas.openxmlformats.org/officeDocument/2006/relationships/image" Target="../media/image62.png"/><Relationship Id="rId6" Type="http://schemas.openxmlformats.org/officeDocument/2006/relationships/image" Target="../media/image67.svg"/><Relationship Id="rId5" Type="http://schemas.openxmlformats.org/officeDocument/2006/relationships/image" Target="../media/image66.png"/><Relationship Id="rId4" Type="http://schemas.openxmlformats.org/officeDocument/2006/relationships/image" Target="../media/image65.svg"/></Relationships>
</file>

<file path=ppt/diagrams/_rels/drawing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svg"/><Relationship Id="rId1" Type="http://schemas.openxmlformats.org/officeDocument/2006/relationships/image" Target="../media/image2.png"/><Relationship Id="rId6" Type="http://schemas.openxmlformats.org/officeDocument/2006/relationships/image" Target="../media/image7.svg"/><Relationship Id="rId5" Type="http://schemas.openxmlformats.org/officeDocument/2006/relationships/image" Target="../media/image6.png"/><Relationship Id="rId4" Type="http://schemas.openxmlformats.org/officeDocument/2006/relationships/image" Target="../media/image5.svg"/></Relationships>
</file>

<file path=ppt/diagrams/_rels/drawing30.xml.rels><?xml version="1.0" encoding="UTF-8" standalone="yes"?>
<Relationships xmlns="http://schemas.openxmlformats.org/package/2006/relationships"><Relationship Id="rId3" Type="http://schemas.openxmlformats.org/officeDocument/2006/relationships/image" Target="../media/image71.png"/><Relationship Id="rId2" Type="http://schemas.openxmlformats.org/officeDocument/2006/relationships/image" Target="../media/image7.svg"/><Relationship Id="rId1" Type="http://schemas.openxmlformats.org/officeDocument/2006/relationships/image" Target="../media/image6.png"/><Relationship Id="rId6" Type="http://schemas.openxmlformats.org/officeDocument/2006/relationships/image" Target="../media/image74.svg"/><Relationship Id="rId5" Type="http://schemas.openxmlformats.org/officeDocument/2006/relationships/image" Target="../media/image73.png"/><Relationship Id="rId4" Type="http://schemas.openxmlformats.org/officeDocument/2006/relationships/image" Target="../media/image72.svg"/></Relationships>
</file>

<file path=ppt/diagrams/_rels/drawing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svg"/><Relationship Id="rId1" Type="http://schemas.openxmlformats.org/officeDocument/2006/relationships/image" Target="../media/image10.png"/><Relationship Id="rId4" Type="http://schemas.openxmlformats.org/officeDocument/2006/relationships/image" Target="../media/image13.svg"/></Relationships>
</file>

<file path=ppt/diagrams/_rels/drawing6.xml.rels><?xml version="1.0" encoding="UTF-8" standalone="yes"?>
<Relationships xmlns="http://schemas.openxmlformats.org/package/2006/relationships"><Relationship Id="rId8" Type="http://schemas.openxmlformats.org/officeDocument/2006/relationships/image" Target="../media/image21.svg"/><Relationship Id="rId13" Type="http://schemas.openxmlformats.org/officeDocument/2006/relationships/image" Target="../media/image26.png"/><Relationship Id="rId3" Type="http://schemas.openxmlformats.org/officeDocument/2006/relationships/image" Target="../media/image16.png"/><Relationship Id="rId7" Type="http://schemas.openxmlformats.org/officeDocument/2006/relationships/image" Target="../media/image20.png"/><Relationship Id="rId12" Type="http://schemas.openxmlformats.org/officeDocument/2006/relationships/image" Target="../media/image25.svg"/><Relationship Id="rId2" Type="http://schemas.openxmlformats.org/officeDocument/2006/relationships/image" Target="../media/image15.svg"/><Relationship Id="rId1" Type="http://schemas.openxmlformats.org/officeDocument/2006/relationships/image" Target="../media/image14.png"/><Relationship Id="rId6" Type="http://schemas.openxmlformats.org/officeDocument/2006/relationships/image" Target="../media/image19.svg"/><Relationship Id="rId11" Type="http://schemas.openxmlformats.org/officeDocument/2006/relationships/image" Target="../media/image24.png"/><Relationship Id="rId5" Type="http://schemas.openxmlformats.org/officeDocument/2006/relationships/image" Target="../media/image18.png"/><Relationship Id="rId10" Type="http://schemas.openxmlformats.org/officeDocument/2006/relationships/image" Target="../media/image23.svg"/><Relationship Id="rId4" Type="http://schemas.openxmlformats.org/officeDocument/2006/relationships/image" Target="../media/image17.svg"/><Relationship Id="rId9" Type="http://schemas.openxmlformats.org/officeDocument/2006/relationships/image" Target="../media/image22.png"/><Relationship Id="rId14" Type="http://schemas.openxmlformats.org/officeDocument/2006/relationships/image" Target="../media/image27.svg"/></Relationships>
</file>

<file path=ppt/diagrams/_rels/drawing7.xml.rels><?xml version="1.0" encoding="UTF-8" standalone="yes"?>
<Relationships xmlns="http://schemas.openxmlformats.org/package/2006/relationships"><Relationship Id="rId8" Type="http://schemas.openxmlformats.org/officeDocument/2006/relationships/image" Target="../media/image36.svg"/><Relationship Id="rId3" Type="http://schemas.openxmlformats.org/officeDocument/2006/relationships/image" Target="../media/image33.png"/><Relationship Id="rId7" Type="http://schemas.openxmlformats.org/officeDocument/2006/relationships/image" Target="../media/image35.png"/><Relationship Id="rId2" Type="http://schemas.openxmlformats.org/officeDocument/2006/relationships/image" Target="../media/image32.svg"/><Relationship Id="rId1" Type="http://schemas.openxmlformats.org/officeDocument/2006/relationships/image" Target="../media/image31.png"/><Relationship Id="rId6" Type="http://schemas.openxmlformats.org/officeDocument/2006/relationships/image" Target="../media/image5.svg"/><Relationship Id="rId5" Type="http://schemas.openxmlformats.org/officeDocument/2006/relationships/image" Target="../media/image4.png"/><Relationship Id="rId10" Type="http://schemas.openxmlformats.org/officeDocument/2006/relationships/image" Target="../media/image38.svg"/><Relationship Id="rId4" Type="http://schemas.openxmlformats.org/officeDocument/2006/relationships/image" Target="../media/image34.svg"/><Relationship Id="rId9" Type="http://schemas.openxmlformats.org/officeDocument/2006/relationships/image" Target="../media/image37.png"/></Relationships>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accent5_2">
  <dgm:title val=""/>
  <dgm:desc val=""/>
  <dgm:catLst>
    <dgm:cat type="accent5" pri="11200"/>
  </dgm:catLst>
  <dgm:styleLbl name="node0">
    <dgm:fillClrLst meth="repeat">
      <a:schemeClr val="accent5"/>
    </dgm:fillClrLst>
    <dgm:linClrLst meth="repeat">
      <a:schemeClr val="lt1"/>
    </dgm:linClrLst>
    <dgm:effectClrLst/>
    <dgm:txLinClrLst/>
    <dgm:txFillClrLst/>
    <dgm:txEffectClrLst/>
  </dgm:styleLbl>
  <dgm:styleLbl name="node1">
    <dgm:fillClrLst meth="repeat">
      <a:schemeClr val="accent5"/>
    </dgm:fillClrLst>
    <dgm:linClrLst meth="repeat">
      <a:schemeClr val="lt1"/>
    </dgm:linClrLst>
    <dgm:effectClrLst/>
    <dgm:txLinClrLst/>
    <dgm:txFillClrLst/>
    <dgm:txEffectClrLst/>
  </dgm:styleLbl>
  <dgm:styleLbl name="alignNode1">
    <dgm:fillClrLst meth="repeat">
      <a:schemeClr val="accent5"/>
    </dgm:fillClrLst>
    <dgm:linClrLst meth="repeat">
      <a:schemeClr val="accent5"/>
    </dgm:linClrLst>
    <dgm:effectClrLst/>
    <dgm:txLinClrLst/>
    <dgm:txFillClrLst/>
    <dgm:txEffectClrLst/>
  </dgm:styleLbl>
  <dgm:styleLbl name="lnNode1">
    <dgm:fillClrLst meth="repeat">
      <a:schemeClr val="accent5"/>
    </dgm:fillClrLst>
    <dgm:linClrLst meth="repeat">
      <a:schemeClr val="lt1"/>
    </dgm:linClrLst>
    <dgm:effectClrLst/>
    <dgm:txLinClrLst/>
    <dgm:txFillClrLst/>
    <dgm:txEffectClrLst/>
  </dgm:styleLbl>
  <dgm:styleLbl name="vennNode1">
    <dgm:fillClrLst meth="repeat">
      <a:schemeClr val="accent5">
        <a:alpha val="50000"/>
      </a:schemeClr>
    </dgm:fillClrLst>
    <dgm:linClrLst meth="repeat">
      <a:schemeClr val="lt1"/>
    </dgm:linClrLst>
    <dgm:effectClrLst/>
    <dgm:txLinClrLst/>
    <dgm:txFillClrLst/>
    <dgm:txEffectClrLst/>
  </dgm:styleLbl>
  <dgm:styleLbl name="node2">
    <dgm:fillClrLst meth="repeat">
      <a:schemeClr val="accent5"/>
    </dgm:fillClrLst>
    <dgm:linClrLst meth="repeat">
      <a:schemeClr val="lt1"/>
    </dgm:linClrLst>
    <dgm:effectClrLst/>
    <dgm:txLinClrLst/>
    <dgm:txFillClrLst/>
    <dgm:txEffectClrLst/>
  </dgm:styleLbl>
  <dgm:styleLbl name="node3">
    <dgm:fillClrLst meth="repeat">
      <a:schemeClr val="accent5"/>
    </dgm:fillClrLst>
    <dgm:linClrLst meth="repeat">
      <a:schemeClr val="lt1"/>
    </dgm:linClrLst>
    <dgm:effectClrLst/>
    <dgm:txLinClrLst/>
    <dgm:txFillClrLst/>
    <dgm:txEffectClrLst/>
  </dgm:styleLbl>
  <dgm:styleLbl name="node4">
    <dgm:fillClrLst meth="repeat">
      <a:schemeClr val="accent5"/>
    </dgm:fillClrLst>
    <dgm:linClrLst meth="repeat">
      <a:schemeClr val="lt1"/>
    </dgm:linClrLst>
    <dgm:effectClrLst/>
    <dgm:txLinClrLst/>
    <dgm:txFillClrLst/>
    <dgm:txEffectClrLst/>
  </dgm:styleLbl>
  <dgm:styleLbl name="fg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5">
        <a:tint val="60000"/>
      </a:schemeClr>
    </dgm:fillClrLst>
    <dgm:linClrLst meth="repeat">
      <a:schemeClr val="accent5">
        <a:tint val="60000"/>
      </a:schemeClr>
    </dgm:linClrLst>
    <dgm:effectClrLst/>
    <dgm:txLinClrLst/>
    <dgm:txFillClrLst/>
    <dgm:txEffectClrLst/>
  </dgm:styleLbl>
  <dgm:styleLbl name="fgSibTrans2D1">
    <dgm:fillClrLst meth="repeat">
      <a:schemeClr val="accent5">
        <a:tint val="60000"/>
      </a:schemeClr>
    </dgm:fillClrLst>
    <dgm:linClrLst meth="repeat">
      <a:schemeClr val="accent5">
        <a:tint val="60000"/>
      </a:schemeClr>
    </dgm:linClrLst>
    <dgm:effectClrLst/>
    <dgm:txLinClrLst/>
    <dgm:txFillClrLst/>
    <dgm:txEffectClrLst/>
  </dgm:styleLbl>
  <dgm:styleLbl name="bgSibTrans2D1">
    <dgm:fillClrLst meth="repeat">
      <a:schemeClr val="accent5">
        <a:tint val="60000"/>
      </a:schemeClr>
    </dgm:fillClrLst>
    <dgm:linClrLst meth="repeat">
      <a:schemeClr val="accent5">
        <a:tint val="60000"/>
      </a:schemeClr>
    </dgm:linClrLst>
    <dgm:effectClrLst/>
    <dgm:txLinClrLst/>
    <dgm:txFillClrLst/>
    <dgm:txEffectClrLst/>
  </dgm:styleLbl>
  <dgm:styleLbl name="sibTrans1D1">
    <dgm:fillClrLst meth="repeat">
      <a:schemeClr val="accent5"/>
    </dgm:fillClrLst>
    <dgm:linClrLst meth="repeat">
      <a:schemeClr val="accent5"/>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dgm:linClrLst>
    <dgm:effectClrLst/>
    <dgm:txLinClrLst/>
    <dgm:txFillClrLst/>
    <dgm:txEffectClrLst/>
  </dgm:styleLbl>
  <dgm:styleLbl name="asst1">
    <dgm:fillClrLst meth="repeat">
      <a:schemeClr val="accent5"/>
    </dgm:fillClrLst>
    <dgm:linClrLst meth="repeat">
      <a:schemeClr val="lt1"/>
    </dgm:linClrLst>
    <dgm:effectClrLst/>
    <dgm:txLinClrLst/>
    <dgm:txFillClrLst/>
    <dgm:txEffectClrLst/>
  </dgm:styleLbl>
  <dgm:styleLbl name="asst2">
    <dgm:fillClrLst meth="repeat">
      <a:schemeClr val="accent5"/>
    </dgm:fillClrLst>
    <dgm:linClrLst meth="repeat">
      <a:schemeClr val="lt1"/>
    </dgm:linClrLst>
    <dgm:effectClrLst/>
    <dgm:txLinClrLst/>
    <dgm:txFillClrLst/>
    <dgm:txEffectClrLst/>
  </dgm:styleLbl>
  <dgm:styleLbl name="asst3">
    <dgm:fillClrLst meth="repeat">
      <a:schemeClr val="accent5"/>
    </dgm:fillClrLst>
    <dgm:linClrLst meth="repeat">
      <a:schemeClr val="lt1"/>
    </dgm:linClrLst>
    <dgm:effectClrLst/>
    <dgm:txLinClrLst/>
    <dgm:txFillClrLst/>
    <dgm:txEffectClrLst/>
  </dgm:styleLbl>
  <dgm:styleLbl name="asst4">
    <dgm:fillClrLst meth="repeat">
      <a:schemeClr val="accent5"/>
    </dgm:fillClrLst>
    <dgm:linClrLst meth="repeat">
      <a:schemeClr val="lt1"/>
    </dgm:linClrLst>
    <dgm:effectClrLst/>
    <dgm:txLinClrLst/>
    <dgm:txFillClrLst/>
    <dgm:txEffectClrLst/>
  </dgm:styleLbl>
  <dgm:styleLbl name="parChTrans2D1">
    <dgm:fillClrLst meth="repeat">
      <a:schemeClr val="accent5">
        <a:tint val="60000"/>
      </a:schemeClr>
    </dgm:fillClrLst>
    <dgm:linClrLst meth="repeat">
      <a:schemeClr val="accent5">
        <a:tint val="60000"/>
      </a:schemeClr>
    </dgm:linClrLst>
    <dgm:effectClrLst/>
    <dgm:txLinClrLst/>
    <dgm:txFillClrLst meth="repeat">
      <a:schemeClr val="lt1"/>
    </dgm:txFillClrLst>
    <dgm:txEffectClrLst/>
  </dgm:styleLbl>
  <dgm:styleLbl name="parChTrans2D2">
    <dgm:fillClrLst meth="repeat">
      <a:schemeClr val="accent5"/>
    </dgm:fillClrLst>
    <dgm:linClrLst meth="repeat">
      <a:schemeClr val="accent5"/>
    </dgm:linClrLst>
    <dgm:effectClrLst/>
    <dgm:txLinClrLst/>
    <dgm:txFillClrLst meth="repeat">
      <a:schemeClr val="lt1"/>
    </dgm:txFillClrLst>
    <dgm:txEffectClrLst/>
  </dgm:styleLbl>
  <dgm:styleLbl name="parChTrans2D3">
    <dgm:fillClrLst meth="repeat">
      <a:schemeClr val="accent5"/>
    </dgm:fillClrLst>
    <dgm:linClrLst meth="repeat">
      <a:schemeClr val="accent5"/>
    </dgm:linClrLst>
    <dgm:effectClrLst/>
    <dgm:txLinClrLst/>
    <dgm:txFillClrLst meth="repeat">
      <a:schemeClr val="lt1"/>
    </dgm:txFillClrLst>
    <dgm:txEffectClrLst/>
  </dgm:styleLbl>
  <dgm:styleLbl name="parChTrans2D4">
    <dgm:fillClrLst meth="repeat">
      <a:schemeClr val="accent5"/>
    </dgm:fillClrLst>
    <dgm:linClrLst meth="repeat">
      <a:schemeClr val="accent5"/>
    </dgm:linClrLst>
    <dgm:effectClrLst/>
    <dgm:txLinClrLst/>
    <dgm:txFillClrLst meth="repeat">
      <a:schemeClr val="lt1"/>
    </dgm:txFillClrLst>
    <dgm:txEffectClrLst/>
  </dgm:styleLbl>
  <dgm:styleLbl name="parChTrans1D1">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2">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3">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parChTrans1D4">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solidFgAcc1">
    <dgm:fillClrLst meth="repeat">
      <a:schemeClr val="lt1"/>
    </dgm:fillClrLst>
    <dgm:linClrLst meth="repeat">
      <a:schemeClr val="accent5"/>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f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align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b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accent5"/>
    </dgm:linClrLst>
    <dgm:effectClrLst/>
    <dgm:txLinClrLst/>
    <dgm:txFillClrLst meth="repeat">
      <a:schemeClr val="dk1"/>
    </dgm:txFillClrLst>
    <dgm:txEffectClrLst/>
  </dgm:styleLbl>
  <dgm:styleLbl name="dkBgShp">
    <dgm:fillClrLst meth="repeat">
      <a:schemeClr val="accent5">
        <a:shade val="80000"/>
      </a:schemeClr>
    </dgm:fillClrLst>
    <dgm:linClrLst meth="repeat">
      <a:schemeClr val="accent5"/>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5.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6.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7.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9.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0.xml><?xml version="1.0" encoding="utf-8"?>
<dgm:colorsDef xmlns:dgm="http://schemas.openxmlformats.org/drawingml/2006/diagram" xmlns:a="http://schemas.openxmlformats.org/drawingml/2006/main" uniqueId="urn:microsoft.com/office/officeart/2018/5/colors/Iconchunking_neutralbg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2.xml><?xml version="1.0" encoding="utf-8"?>
<dgm:colorsDef xmlns:dgm="http://schemas.openxmlformats.org/drawingml/2006/diagram" xmlns:a="http://schemas.openxmlformats.org/drawingml/2006/main" uniqueId="urn:microsoft.com/office/officeart/2018/5/colors/Iconchunking_neutralbg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3.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4.xml><?xml version="1.0" encoding="utf-8"?>
<dgm:colorsDef xmlns:dgm="http://schemas.openxmlformats.org/drawingml/2006/diagram" xmlns:a="http://schemas.openxmlformats.org/drawingml/2006/main" uniqueId="urn:microsoft.com/office/officeart/2005/8/colors/accent5_2">
  <dgm:title val=""/>
  <dgm:desc val=""/>
  <dgm:catLst>
    <dgm:cat type="accent5" pri="11200"/>
  </dgm:catLst>
  <dgm:styleLbl name="node0">
    <dgm:fillClrLst meth="repeat">
      <a:schemeClr val="accent5"/>
    </dgm:fillClrLst>
    <dgm:linClrLst meth="repeat">
      <a:schemeClr val="lt1"/>
    </dgm:linClrLst>
    <dgm:effectClrLst/>
    <dgm:txLinClrLst/>
    <dgm:txFillClrLst/>
    <dgm:txEffectClrLst/>
  </dgm:styleLbl>
  <dgm:styleLbl name="node1">
    <dgm:fillClrLst meth="repeat">
      <a:schemeClr val="accent5"/>
    </dgm:fillClrLst>
    <dgm:linClrLst meth="repeat">
      <a:schemeClr val="lt1"/>
    </dgm:linClrLst>
    <dgm:effectClrLst/>
    <dgm:txLinClrLst/>
    <dgm:txFillClrLst/>
    <dgm:txEffectClrLst/>
  </dgm:styleLbl>
  <dgm:styleLbl name="alignNode1">
    <dgm:fillClrLst meth="repeat">
      <a:schemeClr val="accent5"/>
    </dgm:fillClrLst>
    <dgm:linClrLst meth="repeat">
      <a:schemeClr val="accent5"/>
    </dgm:linClrLst>
    <dgm:effectClrLst/>
    <dgm:txLinClrLst/>
    <dgm:txFillClrLst/>
    <dgm:txEffectClrLst/>
  </dgm:styleLbl>
  <dgm:styleLbl name="lnNode1">
    <dgm:fillClrLst meth="repeat">
      <a:schemeClr val="accent5"/>
    </dgm:fillClrLst>
    <dgm:linClrLst meth="repeat">
      <a:schemeClr val="lt1"/>
    </dgm:linClrLst>
    <dgm:effectClrLst/>
    <dgm:txLinClrLst/>
    <dgm:txFillClrLst/>
    <dgm:txEffectClrLst/>
  </dgm:styleLbl>
  <dgm:styleLbl name="vennNode1">
    <dgm:fillClrLst meth="repeat">
      <a:schemeClr val="accent5">
        <a:alpha val="50000"/>
      </a:schemeClr>
    </dgm:fillClrLst>
    <dgm:linClrLst meth="repeat">
      <a:schemeClr val="lt1"/>
    </dgm:linClrLst>
    <dgm:effectClrLst/>
    <dgm:txLinClrLst/>
    <dgm:txFillClrLst/>
    <dgm:txEffectClrLst/>
  </dgm:styleLbl>
  <dgm:styleLbl name="node2">
    <dgm:fillClrLst meth="repeat">
      <a:schemeClr val="accent5"/>
    </dgm:fillClrLst>
    <dgm:linClrLst meth="repeat">
      <a:schemeClr val="lt1"/>
    </dgm:linClrLst>
    <dgm:effectClrLst/>
    <dgm:txLinClrLst/>
    <dgm:txFillClrLst/>
    <dgm:txEffectClrLst/>
  </dgm:styleLbl>
  <dgm:styleLbl name="node3">
    <dgm:fillClrLst meth="repeat">
      <a:schemeClr val="accent5"/>
    </dgm:fillClrLst>
    <dgm:linClrLst meth="repeat">
      <a:schemeClr val="lt1"/>
    </dgm:linClrLst>
    <dgm:effectClrLst/>
    <dgm:txLinClrLst/>
    <dgm:txFillClrLst/>
    <dgm:txEffectClrLst/>
  </dgm:styleLbl>
  <dgm:styleLbl name="node4">
    <dgm:fillClrLst meth="repeat">
      <a:schemeClr val="accent5"/>
    </dgm:fillClrLst>
    <dgm:linClrLst meth="repeat">
      <a:schemeClr val="lt1"/>
    </dgm:linClrLst>
    <dgm:effectClrLst/>
    <dgm:txLinClrLst/>
    <dgm:txFillClrLst/>
    <dgm:txEffectClrLst/>
  </dgm:styleLbl>
  <dgm:styleLbl name="fg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5">
        <a:tint val="60000"/>
      </a:schemeClr>
    </dgm:fillClrLst>
    <dgm:linClrLst meth="repeat">
      <a:schemeClr val="accent5">
        <a:tint val="60000"/>
      </a:schemeClr>
    </dgm:linClrLst>
    <dgm:effectClrLst/>
    <dgm:txLinClrLst/>
    <dgm:txFillClrLst/>
    <dgm:txEffectClrLst/>
  </dgm:styleLbl>
  <dgm:styleLbl name="fgSibTrans2D1">
    <dgm:fillClrLst meth="repeat">
      <a:schemeClr val="accent5">
        <a:tint val="60000"/>
      </a:schemeClr>
    </dgm:fillClrLst>
    <dgm:linClrLst meth="repeat">
      <a:schemeClr val="accent5">
        <a:tint val="60000"/>
      </a:schemeClr>
    </dgm:linClrLst>
    <dgm:effectClrLst/>
    <dgm:txLinClrLst/>
    <dgm:txFillClrLst/>
    <dgm:txEffectClrLst/>
  </dgm:styleLbl>
  <dgm:styleLbl name="bgSibTrans2D1">
    <dgm:fillClrLst meth="repeat">
      <a:schemeClr val="accent5">
        <a:tint val="60000"/>
      </a:schemeClr>
    </dgm:fillClrLst>
    <dgm:linClrLst meth="repeat">
      <a:schemeClr val="accent5">
        <a:tint val="60000"/>
      </a:schemeClr>
    </dgm:linClrLst>
    <dgm:effectClrLst/>
    <dgm:txLinClrLst/>
    <dgm:txFillClrLst/>
    <dgm:txEffectClrLst/>
  </dgm:styleLbl>
  <dgm:styleLbl name="sibTrans1D1">
    <dgm:fillClrLst meth="repeat">
      <a:schemeClr val="accent5"/>
    </dgm:fillClrLst>
    <dgm:linClrLst meth="repeat">
      <a:schemeClr val="accent5"/>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dgm:linClrLst>
    <dgm:effectClrLst/>
    <dgm:txLinClrLst/>
    <dgm:txFillClrLst/>
    <dgm:txEffectClrLst/>
  </dgm:styleLbl>
  <dgm:styleLbl name="asst1">
    <dgm:fillClrLst meth="repeat">
      <a:schemeClr val="accent5"/>
    </dgm:fillClrLst>
    <dgm:linClrLst meth="repeat">
      <a:schemeClr val="lt1"/>
    </dgm:linClrLst>
    <dgm:effectClrLst/>
    <dgm:txLinClrLst/>
    <dgm:txFillClrLst/>
    <dgm:txEffectClrLst/>
  </dgm:styleLbl>
  <dgm:styleLbl name="asst2">
    <dgm:fillClrLst meth="repeat">
      <a:schemeClr val="accent5"/>
    </dgm:fillClrLst>
    <dgm:linClrLst meth="repeat">
      <a:schemeClr val="lt1"/>
    </dgm:linClrLst>
    <dgm:effectClrLst/>
    <dgm:txLinClrLst/>
    <dgm:txFillClrLst/>
    <dgm:txEffectClrLst/>
  </dgm:styleLbl>
  <dgm:styleLbl name="asst3">
    <dgm:fillClrLst meth="repeat">
      <a:schemeClr val="accent5"/>
    </dgm:fillClrLst>
    <dgm:linClrLst meth="repeat">
      <a:schemeClr val="lt1"/>
    </dgm:linClrLst>
    <dgm:effectClrLst/>
    <dgm:txLinClrLst/>
    <dgm:txFillClrLst/>
    <dgm:txEffectClrLst/>
  </dgm:styleLbl>
  <dgm:styleLbl name="asst4">
    <dgm:fillClrLst meth="repeat">
      <a:schemeClr val="accent5"/>
    </dgm:fillClrLst>
    <dgm:linClrLst meth="repeat">
      <a:schemeClr val="lt1"/>
    </dgm:linClrLst>
    <dgm:effectClrLst/>
    <dgm:txLinClrLst/>
    <dgm:txFillClrLst/>
    <dgm:txEffectClrLst/>
  </dgm:styleLbl>
  <dgm:styleLbl name="parChTrans2D1">
    <dgm:fillClrLst meth="repeat">
      <a:schemeClr val="accent5">
        <a:tint val="60000"/>
      </a:schemeClr>
    </dgm:fillClrLst>
    <dgm:linClrLst meth="repeat">
      <a:schemeClr val="accent5">
        <a:tint val="60000"/>
      </a:schemeClr>
    </dgm:linClrLst>
    <dgm:effectClrLst/>
    <dgm:txLinClrLst/>
    <dgm:txFillClrLst meth="repeat">
      <a:schemeClr val="lt1"/>
    </dgm:txFillClrLst>
    <dgm:txEffectClrLst/>
  </dgm:styleLbl>
  <dgm:styleLbl name="parChTrans2D2">
    <dgm:fillClrLst meth="repeat">
      <a:schemeClr val="accent5"/>
    </dgm:fillClrLst>
    <dgm:linClrLst meth="repeat">
      <a:schemeClr val="accent5"/>
    </dgm:linClrLst>
    <dgm:effectClrLst/>
    <dgm:txLinClrLst/>
    <dgm:txFillClrLst meth="repeat">
      <a:schemeClr val="lt1"/>
    </dgm:txFillClrLst>
    <dgm:txEffectClrLst/>
  </dgm:styleLbl>
  <dgm:styleLbl name="parChTrans2D3">
    <dgm:fillClrLst meth="repeat">
      <a:schemeClr val="accent5"/>
    </dgm:fillClrLst>
    <dgm:linClrLst meth="repeat">
      <a:schemeClr val="accent5"/>
    </dgm:linClrLst>
    <dgm:effectClrLst/>
    <dgm:txLinClrLst/>
    <dgm:txFillClrLst meth="repeat">
      <a:schemeClr val="lt1"/>
    </dgm:txFillClrLst>
    <dgm:txEffectClrLst/>
  </dgm:styleLbl>
  <dgm:styleLbl name="parChTrans2D4">
    <dgm:fillClrLst meth="repeat">
      <a:schemeClr val="accent5"/>
    </dgm:fillClrLst>
    <dgm:linClrLst meth="repeat">
      <a:schemeClr val="accent5"/>
    </dgm:linClrLst>
    <dgm:effectClrLst/>
    <dgm:txLinClrLst/>
    <dgm:txFillClrLst meth="repeat">
      <a:schemeClr val="lt1"/>
    </dgm:txFillClrLst>
    <dgm:txEffectClrLst/>
  </dgm:styleLbl>
  <dgm:styleLbl name="parChTrans1D1">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2">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3">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parChTrans1D4">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solidFgAcc1">
    <dgm:fillClrLst meth="repeat">
      <a:schemeClr val="lt1"/>
    </dgm:fillClrLst>
    <dgm:linClrLst meth="repeat">
      <a:schemeClr val="accent5"/>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f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align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b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accent5"/>
    </dgm:linClrLst>
    <dgm:effectClrLst/>
    <dgm:txLinClrLst/>
    <dgm:txFillClrLst meth="repeat">
      <a:schemeClr val="dk1"/>
    </dgm:txFillClrLst>
    <dgm:txEffectClrLst/>
  </dgm:styleLbl>
  <dgm:styleLbl name="dkBgShp">
    <dgm:fillClrLst meth="repeat">
      <a:schemeClr val="accent5">
        <a:shade val="80000"/>
      </a:schemeClr>
    </dgm:fillClrLst>
    <dgm:linClrLst meth="repeat">
      <a:schemeClr val="accent5"/>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5.xml><?xml version="1.0" encoding="utf-8"?>
<dgm:colorsDef xmlns:dgm="http://schemas.openxmlformats.org/drawingml/2006/diagram" xmlns:a="http://schemas.openxmlformats.org/drawingml/2006/main" uniqueId="urn:microsoft.com/office/officeart/2018/5/colors/Iconchunking_neutralicon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bg1"/>
    </dgm:fillClrLst>
    <dgm:linClrLst meth="repeat">
      <a:schemeClr val="lt1">
        <a:alpha val="0"/>
      </a:schemeClr>
    </dgm:linClrLst>
    <dgm:effectClrLst/>
    <dgm:txLinClrLst/>
    <dgm:txFillClrLst meth="repeat">
      <a:schemeClr val="dk1"/>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6.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7.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8.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9.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0.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2.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3.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4.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5.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18/5/colors/Iconchunking_neutralbg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30E60B2-79E9-4279-B32C-3339976479B5}" type="doc">
      <dgm:prSet loTypeId="urn:microsoft.com/office/officeart/2005/8/layout/vList2" loCatId="list" qsTypeId="urn:microsoft.com/office/officeart/2005/8/quickstyle/simple1" qsCatId="simple" csTypeId="urn:microsoft.com/office/officeart/2005/8/colors/colorful5" csCatId="colorful" phldr="1"/>
      <dgm:spPr/>
      <dgm:t>
        <a:bodyPr/>
        <a:lstStyle/>
        <a:p>
          <a:endParaRPr lang="en-US"/>
        </a:p>
      </dgm:t>
    </dgm:pt>
    <dgm:pt modelId="{65AE7F54-F730-4A27-B892-A0DC8E0DD69C}">
      <dgm:prSet custT="1"/>
      <dgm:spPr/>
      <dgm:t>
        <a:bodyPr/>
        <a:lstStyle/>
        <a:p>
          <a:r>
            <a:rPr lang="en-US" sz="4000"/>
            <a:t>Community Development Fund</a:t>
          </a:r>
        </a:p>
      </dgm:t>
    </dgm:pt>
    <dgm:pt modelId="{5685617A-F50D-4C8D-B034-B214C0654D3D}" type="parTrans" cxnId="{4C423217-4C2F-4E54-A3DA-51D961843E85}">
      <dgm:prSet/>
      <dgm:spPr/>
      <dgm:t>
        <a:bodyPr/>
        <a:lstStyle/>
        <a:p>
          <a:endParaRPr lang="en-US"/>
        </a:p>
      </dgm:t>
    </dgm:pt>
    <dgm:pt modelId="{3754C59E-8E13-4CAF-AF42-2EADCECED104}" type="sibTrans" cxnId="{4C423217-4C2F-4E54-A3DA-51D961843E85}">
      <dgm:prSet/>
      <dgm:spPr/>
      <dgm:t>
        <a:bodyPr/>
        <a:lstStyle/>
        <a:p>
          <a:endParaRPr lang="en-US"/>
        </a:p>
      </dgm:t>
    </dgm:pt>
    <dgm:pt modelId="{B084BB9C-C8AC-4C21-89C6-3529CB0C8B84}">
      <dgm:prSet custT="1"/>
      <dgm:spPr/>
      <dgm:t>
        <a:bodyPr/>
        <a:lstStyle/>
        <a:p>
          <a:r>
            <a:rPr lang="en-US" sz="4000"/>
            <a:t>Mini-Entitlement Fund</a:t>
          </a:r>
        </a:p>
      </dgm:t>
    </dgm:pt>
    <dgm:pt modelId="{E18ED969-D95C-46E4-A8C5-A8CDCFA96A7B}" type="parTrans" cxnId="{2CE738E1-6FB4-4E08-AA7B-BC5E0FF18547}">
      <dgm:prSet/>
      <dgm:spPr/>
      <dgm:t>
        <a:bodyPr/>
        <a:lstStyle/>
        <a:p>
          <a:endParaRPr lang="en-US"/>
        </a:p>
      </dgm:t>
    </dgm:pt>
    <dgm:pt modelId="{8FF1DCD9-5CC3-44E8-9383-9DD3411C5D78}" type="sibTrans" cxnId="{2CE738E1-6FB4-4E08-AA7B-BC5E0FF18547}">
      <dgm:prSet/>
      <dgm:spPr/>
      <dgm:t>
        <a:bodyPr/>
        <a:lstStyle/>
        <a:p>
          <a:endParaRPr lang="en-US"/>
        </a:p>
      </dgm:t>
    </dgm:pt>
    <dgm:pt modelId="{987A765B-42B4-4D08-BA8F-FA54C417FAD7}" type="pres">
      <dgm:prSet presAssocID="{A30E60B2-79E9-4279-B32C-3339976479B5}" presName="linear" presStyleCnt="0">
        <dgm:presLayoutVars>
          <dgm:animLvl val="lvl"/>
          <dgm:resizeHandles val="exact"/>
        </dgm:presLayoutVars>
      </dgm:prSet>
      <dgm:spPr/>
    </dgm:pt>
    <dgm:pt modelId="{BA04C059-8FC4-4744-9126-C8E04A4BB906}" type="pres">
      <dgm:prSet presAssocID="{65AE7F54-F730-4A27-B892-A0DC8E0DD69C}" presName="parentText" presStyleLbl="node1" presStyleIdx="0" presStyleCnt="2">
        <dgm:presLayoutVars>
          <dgm:chMax val="0"/>
          <dgm:bulletEnabled val="1"/>
        </dgm:presLayoutVars>
      </dgm:prSet>
      <dgm:spPr/>
    </dgm:pt>
    <dgm:pt modelId="{93BBBA4C-5C39-4944-B43C-7D6253A3A6AA}" type="pres">
      <dgm:prSet presAssocID="{3754C59E-8E13-4CAF-AF42-2EADCECED104}" presName="spacer" presStyleCnt="0"/>
      <dgm:spPr/>
    </dgm:pt>
    <dgm:pt modelId="{9BC5937A-B529-4F87-994D-BB3C4884D52D}" type="pres">
      <dgm:prSet presAssocID="{B084BB9C-C8AC-4C21-89C6-3529CB0C8B84}" presName="parentText" presStyleLbl="node1" presStyleIdx="1" presStyleCnt="2">
        <dgm:presLayoutVars>
          <dgm:chMax val="0"/>
          <dgm:bulletEnabled val="1"/>
        </dgm:presLayoutVars>
      </dgm:prSet>
      <dgm:spPr/>
    </dgm:pt>
  </dgm:ptLst>
  <dgm:cxnLst>
    <dgm:cxn modelId="{7F48C20E-0442-4821-8247-939E7A27967F}" type="presOf" srcId="{65AE7F54-F730-4A27-B892-A0DC8E0DD69C}" destId="{BA04C059-8FC4-4744-9126-C8E04A4BB906}" srcOrd="0" destOrd="0" presId="urn:microsoft.com/office/officeart/2005/8/layout/vList2"/>
    <dgm:cxn modelId="{F3912310-AF95-4E9C-8241-1562A20D31BF}" type="presOf" srcId="{A30E60B2-79E9-4279-B32C-3339976479B5}" destId="{987A765B-42B4-4D08-BA8F-FA54C417FAD7}" srcOrd="0" destOrd="0" presId="urn:microsoft.com/office/officeart/2005/8/layout/vList2"/>
    <dgm:cxn modelId="{4C423217-4C2F-4E54-A3DA-51D961843E85}" srcId="{A30E60B2-79E9-4279-B32C-3339976479B5}" destId="{65AE7F54-F730-4A27-B892-A0DC8E0DD69C}" srcOrd="0" destOrd="0" parTransId="{5685617A-F50D-4C8D-B034-B214C0654D3D}" sibTransId="{3754C59E-8E13-4CAF-AF42-2EADCECED104}"/>
    <dgm:cxn modelId="{881181D9-D979-406C-9A16-209D917FB3E3}" type="presOf" srcId="{B084BB9C-C8AC-4C21-89C6-3529CB0C8B84}" destId="{9BC5937A-B529-4F87-994D-BB3C4884D52D}" srcOrd="0" destOrd="0" presId="urn:microsoft.com/office/officeart/2005/8/layout/vList2"/>
    <dgm:cxn modelId="{2CE738E1-6FB4-4E08-AA7B-BC5E0FF18547}" srcId="{A30E60B2-79E9-4279-B32C-3339976479B5}" destId="{B084BB9C-C8AC-4C21-89C6-3529CB0C8B84}" srcOrd="1" destOrd="0" parTransId="{E18ED969-D95C-46E4-A8C5-A8CDCFA96A7B}" sibTransId="{8FF1DCD9-5CC3-44E8-9383-9DD3411C5D78}"/>
    <dgm:cxn modelId="{EAF24067-832D-4E96-B713-B33D4426572D}" type="presParOf" srcId="{987A765B-42B4-4D08-BA8F-FA54C417FAD7}" destId="{BA04C059-8FC4-4744-9126-C8E04A4BB906}" srcOrd="0" destOrd="0" presId="urn:microsoft.com/office/officeart/2005/8/layout/vList2"/>
    <dgm:cxn modelId="{F5F01A7C-7C7C-4149-AB4F-8A963C083CE1}" type="presParOf" srcId="{987A765B-42B4-4D08-BA8F-FA54C417FAD7}" destId="{93BBBA4C-5C39-4944-B43C-7D6253A3A6AA}" srcOrd="1" destOrd="0" presId="urn:microsoft.com/office/officeart/2005/8/layout/vList2"/>
    <dgm:cxn modelId="{5722BC0F-DC6D-45D4-A556-414FFF460EA2}" type="presParOf" srcId="{987A765B-42B4-4D08-BA8F-FA54C417FAD7}" destId="{9BC5937A-B529-4F87-994D-BB3C4884D52D}" srcOrd="2"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8E7748E2-7D90-41BF-A1EF-90239929B726}" type="doc">
      <dgm:prSet loTypeId="urn:microsoft.com/office/officeart/2005/8/layout/vList2" loCatId="list" qsTypeId="urn:microsoft.com/office/officeart/2005/8/quickstyle/simple4" qsCatId="simple" csTypeId="urn:microsoft.com/office/officeart/2005/8/colors/colorful5" csCatId="colorful" phldr="1"/>
      <dgm:spPr/>
      <dgm:t>
        <a:bodyPr/>
        <a:lstStyle/>
        <a:p>
          <a:endParaRPr lang="en-US"/>
        </a:p>
      </dgm:t>
    </dgm:pt>
    <dgm:pt modelId="{B010A0DD-106E-4DEF-A450-5924DF4D1ACC}">
      <dgm:prSet/>
      <dgm:spPr/>
      <dgm:t>
        <a:bodyPr/>
        <a:lstStyle/>
        <a:p>
          <a:r>
            <a:rPr lang="en-US"/>
            <a:t>Is the project eligible?</a:t>
          </a:r>
        </a:p>
      </dgm:t>
    </dgm:pt>
    <dgm:pt modelId="{5DFFCD40-A721-4654-A62C-62F9825F18DC}" type="parTrans" cxnId="{1C88920F-CA1E-4540-83C3-B7C9536056F6}">
      <dgm:prSet/>
      <dgm:spPr/>
      <dgm:t>
        <a:bodyPr/>
        <a:lstStyle/>
        <a:p>
          <a:endParaRPr lang="en-US"/>
        </a:p>
      </dgm:t>
    </dgm:pt>
    <dgm:pt modelId="{59676F9C-DD4C-4524-B83F-B9E9FF2DDDE2}" type="sibTrans" cxnId="{1C88920F-CA1E-4540-83C3-B7C9536056F6}">
      <dgm:prSet/>
      <dgm:spPr/>
      <dgm:t>
        <a:bodyPr/>
        <a:lstStyle/>
        <a:p>
          <a:endParaRPr lang="en-US"/>
        </a:p>
      </dgm:t>
    </dgm:pt>
    <dgm:pt modelId="{8797B31A-FA57-4E50-90B9-4936DC72AC6D}">
      <dgm:prSet/>
      <dgm:spPr/>
      <dgm:t>
        <a:bodyPr/>
        <a:lstStyle/>
        <a:p>
          <a:r>
            <a:rPr lang="en-US"/>
            <a:t>Does the project meet a national objective?</a:t>
          </a:r>
        </a:p>
      </dgm:t>
    </dgm:pt>
    <dgm:pt modelId="{242EF852-E866-4E56-915A-4FD970C8E328}" type="parTrans" cxnId="{93D1BFC4-A9A7-4FCC-8ADE-50A4C876D3F9}">
      <dgm:prSet/>
      <dgm:spPr/>
      <dgm:t>
        <a:bodyPr/>
        <a:lstStyle/>
        <a:p>
          <a:endParaRPr lang="en-US"/>
        </a:p>
      </dgm:t>
    </dgm:pt>
    <dgm:pt modelId="{95031B7D-67F0-4505-AEA2-D2151EB67D20}" type="sibTrans" cxnId="{93D1BFC4-A9A7-4FCC-8ADE-50A4C876D3F9}">
      <dgm:prSet/>
      <dgm:spPr/>
      <dgm:t>
        <a:bodyPr/>
        <a:lstStyle/>
        <a:p>
          <a:endParaRPr lang="en-US"/>
        </a:p>
      </dgm:t>
    </dgm:pt>
    <dgm:pt modelId="{701983C3-9201-4A78-8333-37DE0D22FFF1}">
      <dgm:prSet/>
      <dgm:spPr/>
      <dgm:t>
        <a:bodyPr/>
        <a:lstStyle/>
        <a:p>
          <a:r>
            <a:rPr lang="en-US"/>
            <a:t>Consistent with Sustainable Development principles?</a:t>
          </a:r>
        </a:p>
      </dgm:t>
    </dgm:pt>
    <dgm:pt modelId="{D0EFB26B-68F4-453F-8DCC-20B804A3C40A}" type="parTrans" cxnId="{F47A9354-5DB9-4170-81CB-600C65E64E3D}">
      <dgm:prSet/>
      <dgm:spPr/>
      <dgm:t>
        <a:bodyPr/>
        <a:lstStyle/>
        <a:p>
          <a:endParaRPr lang="en-US"/>
        </a:p>
      </dgm:t>
    </dgm:pt>
    <dgm:pt modelId="{0344C676-8283-442A-B89B-B3DF7459845B}" type="sibTrans" cxnId="{F47A9354-5DB9-4170-81CB-600C65E64E3D}">
      <dgm:prSet/>
      <dgm:spPr/>
      <dgm:t>
        <a:bodyPr/>
        <a:lstStyle/>
        <a:p>
          <a:endParaRPr lang="en-US"/>
        </a:p>
      </dgm:t>
    </dgm:pt>
    <dgm:pt modelId="{A92AF2DF-C09D-4DEF-8EE7-BA9B24369B8D}">
      <dgm:prSet/>
      <dgm:spPr/>
      <dgm:t>
        <a:bodyPr/>
        <a:lstStyle/>
        <a:p>
          <a:r>
            <a:rPr lang="en-US" dirty="0"/>
            <a:t>Project specific thresholds: Public </a:t>
          </a:r>
          <a:r>
            <a:rPr lang="en-US"/>
            <a:t>Facilities (includes  parks), </a:t>
          </a:r>
          <a:r>
            <a:rPr lang="en-US" dirty="0"/>
            <a:t>Senior Centers, Barrier Removal </a:t>
          </a:r>
        </a:p>
        <a:p>
          <a:r>
            <a:rPr lang="en-US" dirty="0"/>
            <a:t>Bid-Ready Plans and Specifications</a:t>
          </a:r>
        </a:p>
      </dgm:t>
    </dgm:pt>
    <dgm:pt modelId="{EE69ABD0-AEEE-4787-B1D6-54C50AC4CB8C}" type="parTrans" cxnId="{96D30A08-96BD-4DD0-9FA5-A0A7AD9D11ED}">
      <dgm:prSet/>
      <dgm:spPr/>
      <dgm:t>
        <a:bodyPr/>
        <a:lstStyle/>
        <a:p>
          <a:endParaRPr lang="en-US"/>
        </a:p>
      </dgm:t>
    </dgm:pt>
    <dgm:pt modelId="{CC37786E-FAE2-45D4-885A-819E32608FEE}" type="sibTrans" cxnId="{96D30A08-96BD-4DD0-9FA5-A0A7AD9D11ED}">
      <dgm:prSet/>
      <dgm:spPr/>
      <dgm:t>
        <a:bodyPr/>
        <a:lstStyle/>
        <a:p>
          <a:endParaRPr lang="en-US"/>
        </a:p>
      </dgm:t>
    </dgm:pt>
    <dgm:pt modelId="{E0332749-FB0B-43BA-BF20-246FA9D8283F}">
      <dgm:prSet/>
      <dgm:spPr/>
      <dgm:t>
        <a:bodyPr/>
        <a:lstStyle/>
        <a:p>
          <a:r>
            <a:rPr lang="en-US"/>
            <a:t>If you cannot demonstrate that you can meet the thresholds, the application or project cannot move forward!</a:t>
          </a:r>
        </a:p>
      </dgm:t>
    </dgm:pt>
    <dgm:pt modelId="{8832909F-62DC-4F29-8919-1A2050B20BB1}" type="parTrans" cxnId="{393C4A1D-DBB6-4CBA-BDA7-EEEA1BEBA191}">
      <dgm:prSet/>
      <dgm:spPr/>
      <dgm:t>
        <a:bodyPr/>
        <a:lstStyle/>
        <a:p>
          <a:endParaRPr lang="en-US"/>
        </a:p>
      </dgm:t>
    </dgm:pt>
    <dgm:pt modelId="{D002DA2D-D0E7-42D1-964D-598041A08437}" type="sibTrans" cxnId="{393C4A1D-DBB6-4CBA-BDA7-EEEA1BEBA191}">
      <dgm:prSet/>
      <dgm:spPr/>
      <dgm:t>
        <a:bodyPr/>
        <a:lstStyle/>
        <a:p>
          <a:endParaRPr lang="en-US"/>
        </a:p>
      </dgm:t>
    </dgm:pt>
    <dgm:pt modelId="{A98F4F75-B7FC-4CA2-B235-9D8F65B8837F}" type="pres">
      <dgm:prSet presAssocID="{8E7748E2-7D90-41BF-A1EF-90239929B726}" presName="linear" presStyleCnt="0">
        <dgm:presLayoutVars>
          <dgm:animLvl val="lvl"/>
          <dgm:resizeHandles val="exact"/>
        </dgm:presLayoutVars>
      </dgm:prSet>
      <dgm:spPr/>
    </dgm:pt>
    <dgm:pt modelId="{B38B9E05-7CF2-461A-A3A9-1C36DB2A1375}" type="pres">
      <dgm:prSet presAssocID="{B010A0DD-106E-4DEF-A450-5924DF4D1ACC}" presName="parentText" presStyleLbl="node1" presStyleIdx="0" presStyleCnt="5">
        <dgm:presLayoutVars>
          <dgm:chMax val="0"/>
          <dgm:bulletEnabled val="1"/>
        </dgm:presLayoutVars>
      </dgm:prSet>
      <dgm:spPr/>
    </dgm:pt>
    <dgm:pt modelId="{9EE7027C-CC33-4907-A7CC-C6E8795CD0CD}" type="pres">
      <dgm:prSet presAssocID="{59676F9C-DD4C-4524-B83F-B9E9FF2DDDE2}" presName="spacer" presStyleCnt="0"/>
      <dgm:spPr/>
    </dgm:pt>
    <dgm:pt modelId="{536E598C-33F9-483B-9CFF-BE8AA189D2AB}" type="pres">
      <dgm:prSet presAssocID="{8797B31A-FA57-4E50-90B9-4936DC72AC6D}" presName="parentText" presStyleLbl="node1" presStyleIdx="1" presStyleCnt="5">
        <dgm:presLayoutVars>
          <dgm:chMax val="0"/>
          <dgm:bulletEnabled val="1"/>
        </dgm:presLayoutVars>
      </dgm:prSet>
      <dgm:spPr/>
    </dgm:pt>
    <dgm:pt modelId="{D0BE8733-5C19-4F2E-919C-42FBAD952D33}" type="pres">
      <dgm:prSet presAssocID="{95031B7D-67F0-4505-AEA2-D2151EB67D20}" presName="spacer" presStyleCnt="0"/>
      <dgm:spPr/>
    </dgm:pt>
    <dgm:pt modelId="{F5B0646E-5E61-4951-A5F7-6A30EF439846}" type="pres">
      <dgm:prSet presAssocID="{701983C3-9201-4A78-8333-37DE0D22FFF1}" presName="parentText" presStyleLbl="node1" presStyleIdx="2" presStyleCnt="5">
        <dgm:presLayoutVars>
          <dgm:chMax val="0"/>
          <dgm:bulletEnabled val="1"/>
        </dgm:presLayoutVars>
      </dgm:prSet>
      <dgm:spPr/>
    </dgm:pt>
    <dgm:pt modelId="{3A0198C3-BD7A-43AA-9D7F-0388A3A3AAC1}" type="pres">
      <dgm:prSet presAssocID="{0344C676-8283-442A-B89B-B3DF7459845B}" presName="spacer" presStyleCnt="0"/>
      <dgm:spPr/>
    </dgm:pt>
    <dgm:pt modelId="{0169A153-9DE3-4C62-8176-3BD4B2AD60E5}" type="pres">
      <dgm:prSet presAssocID="{A92AF2DF-C09D-4DEF-8EE7-BA9B24369B8D}" presName="parentText" presStyleLbl="node1" presStyleIdx="3" presStyleCnt="5">
        <dgm:presLayoutVars>
          <dgm:chMax val="0"/>
          <dgm:bulletEnabled val="1"/>
        </dgm:presLayoutVars>
      </dgm:prSet>
      <dgm:spPr/>
    </dgm:pt>
    <dgm:pt modelId="{91BD74E9-8C39-4A1D-9F39-02064FF1A0F5}" type="pres">
      <dgm:prSet presAssocID="{CC37786E-FAE2-45D4-885A-819E32608FEE}" presName="spacer" presStyleCnt="0"/>
      <dgm:spPr/>
    </dgm:pt>
    <dgm:pt modelId="{87B2DC6E-5079-4DBE-B7CF-0D655A35A3D6}" type="pres">
      <dgm:prSet presAssocID="{E0332749-FB0B-43BA-BF20-246FA9D8283F}" presName="parentText" presStyleLbl="node1" presStyleIdx="4" presStyleCnt="5">
        <dgm:presLayoutVars>
          <dgm:chMax val="0"/>
          <dgm:bulletEnabled val="1"/>
        </dgm:presLayoutVars>
      </dgm:prSet>
      <dgm:spPr/>
    </dgm:pt>
  </dgm:ptLst>
  <dgm:cxnLst>
    <dgm:cxn modelId="{96D30A08-96BD-4DD0-9FA5-A0A7AD9D11ED}" srcId="{8E7748E2-7D90-41BF-A1EF-90239929B726}" destId="{A92AF2DF-C09D-4DEF-8EE7-BA9B24369B8D}" srcOrd="3" destOrd="0" parTransId="{EE69ABD0-AEEE-4787-B1D6-54C50AC4CB8C}" sibTransId="{CC37786E-FAE2-45D4-885A-819E32608FEE}"/>
    <dgm:cxn modelId="{1C88920F-CA1E-4540-83C3-B7C9536056F6}" srcId="{8E7748E2-7D90-41BF-A1EF-90239929B726}" destId="{B010A0DD-106E-4DEF-A450-5924DF4D1ACC}" srcOrd="0" destOrd="0" parTransId="{5DFFCD40-A721-4654-A62C-62F9825F18DC}" sibTransId="{59676F9C-DD4C-4524-B83F-B9E9FF2DDDE2}"/>
    <dgm:cxn modelId="{393C4A1D-DBB6-4CBA-BDA7-EEEA1BEBA191}" srcId="{8E7748E2-7D90-41BF-A1EF-90239929B726}" destId="{E0332749-FB0B-43BA-BF20-246FA9D8283F}" srcOrd="4" destOrd="0" parTransId="{8832909F-62DC-4F29-8919-1A2050B20BB1}" sibTransId="{D002DA2D-D0E7-42D1-964D-598041A08437}"/>
    <dgm:cxn modelId="{3D747A36-3C66-4E2B-A1F9-66DD7BEFD5F9}" type="presOf" srcId="{8797B31A-FA57-4E50-90B9-4936DC72AC6D}" destId="{536E598C-33F9-483B-9CFF-BE8AA189D2AB}" srcOrd="0" destOrd="0" presId="urn:microsoft.com/office/officeart/2005/8/layout/vList2"/>
    <dgm:cxn modelId="{02DFFC47-B0C7-44B4-9900-719240DF890B}" type="presOf" srcId="{B010A0DD-106E-4DEF-A450-5924DF4D1ACC}" destId="{B38B9E05-7CF2-461A-A3A9-1C36DB2A1375}" srcOrd="0" destOrd="0" presId="urn:microsoft.com/office/officeart/2005/8/layout/vList2"/>
    <dgm:cxn modelId="{F47A9354-5DB9-4170-81CB-600C65E64E3D}" srcId="{8E7748E2-7D90-41BF-A1EF-90239929B726}" destId="{701983C3-9201-4A78-8333-37DE0D22FFF1}" srcOrd="2" destOrd="0" parTransId="{D0EFB26B-68F4-453F-8DCC-20B804A3C40A}" sibTransId="{0344C676-8283-442A-B89B-B3DF7459845B}"/>
    <dgm:cxn modelId="{2B526682-60F7-4FA0-8907-A88D068AB845}" type="presOf" srcId="{8E7748E2-7D90-41BF-A1EF-90239929B726}" destId="{A98F4F75-B7FC-4CA2-B235-9D8F65B8837F}" srcOrd="0" destOrd="0" presId="urn:microsoft.com/office/officeart/2005/8/layout/vList2"/>
    <dgm:cxn modelId="{0E13CB91-3D0D-43FA-AE16-6F18DA39A552}" type="presOf" srcId="{701983C3-9201-4A78-8333-37DE0D22FFF1}" destId="{F5B0646E-5E61-4951-A5F7-6A30EF439846}" srcOrd="0" destOrd="0" presId="urn:microsoft.com/office/officeart/2005/8/layout/vList2"/>
    <dgm:cxn modelId="{AF0FCF93-0568-4D31-9EDB-202910E2DBA8}" type="presOf" srcId="{E0332749-FB0B-43BA-BF20-246FA9D8283F}" destId="{87B2DC6E-5079-4DBE-B7CF-0D655A35A3D6}" srcOrd="0" destOrd="0" presId="urn:microsoft.com/office/officeart/2005/8/layout/vList2"/>
    <dgm:cxn modelId="{93D1BFC4-A9A7-4FCC-8ADE-50A4C876D3F9}" srcId="{8E7748E2-7D90-41BF-A1EF-90239929B726}" destId="{8797B31A-FA57-4E50-90B9-4936DC72AC6D}" srcOrd="1" destOrd="0" parTransId="{242EF852-E866-4E56-915A-4FD970C8E328}" sibTransId="{95031B7D-67F0-4505-AEA2-D2151EB67D20}"/>
    <dgm:cxn modelId="{BEFBE5ED-A223-4BFE-B4D5-5CD527C79288}" type="presOf" srcId="{A92AF2DF-C09D-4DEF-8EE7-BA9B24369B8D}" destId="{0169A153-9DE3-4C62-8176-3BD4B2AD60E5}" srcOrd="0" destOrd="0" presId="urn:microsoft.com/office/officeart/2005/8/layout/vList2"/>
    <dgm:cxn modelId="{4B0F0F57-EED1-494B-8ED1-1A2D4CE0CFE1}" type="presParOf" srcId="{A98F4F75-B7FC-4CA2-B235-9D8F65B8837F}" destId="{B38B9E05-7CF2-461A-A3A9-1C36DB2A1375}" srcOrd="0" destOrd="0" presId="urn:microsoft.com/office/officeart/2005/8/layout/vList2"/>
    <dgm:cxn modelId="{7BC6A406-5047-4DF3-80D4-DC797A7454C7}" type="presParOf" srcId="{A98F4F75-B7FC-4CA2-B235-9D8F65B8837F}" destId="{9EE7027C-CC33-4907-A7CC-C6E8795CD0CD}" srcOrd="1" destOrd="0" presId="urn:microsoft.com/office/officeart/2005/8/layout/vList2"/>
    <dgm:cxn modelId="{F4DBB6D9-B850-4C40-8EEA-03CDA447889C}" type="presParOf" srcId="{A98F4F75-B7FC-4CA2-B235-9D8F65B8837F}" destId="{536E598C-33F9-483B-9CFF-BE8AA189D2AB}" srcOrd="2" destOrd="0" presId="urn:microsoft.com/office/officeart/2005/8/layout/vList2"/>
    <dgm:cxn modelId="{2B2AF2BC-8331-4B4E-8FB7-0BA22264F277}" type="presParOf" srcId="{A98F4F75-B7FC-4CA2-B235-9D8F65B8837F}" destId="{D0BE8733-5C19-4F2E-919C-42FBAD952D33}" srcOrd="3" destOrd="0" presId="urn:microsoft.com/office/officeart/2005/8/layout/vList2"/>
    <dgm:cxn modelId="{A479132A-A5C9-45F8-B4A2-B0BB882E0238}" type="presParOf" srcId="{A98F4F75-B7FC-4CA2-B235-9D8F65B8837F}" destId="{F5B0646E-5E61-4951-A5F7-6A30EF439846}" srcOrd="4" destOrd="0" presId="urn:microsoft.com/office/officeart/2005/8/layout/vList2"/>
    <dgm:cxn modelId="{6602BD1A-70F8-4DD3-9D3B-7C5EB832ED49}" type="presParOf" srcId="{A98F4F75-B7FC-4CA2-B235-9D8F65B8837F}" destId="{3A0198C3-BD7A-43AA-9D7F-0388A3A3AAC1}" srcOrd="5" destOrd="0" presId="urn:microsoft.com/office/officeart/2005/8/layout/vList2"/>
    <dgm:cxn modelId="{92FFF148-FB0F-4975-A5F4-117533A69563}" type="presParOf" srcId="{A98F4F75-B7FC-4CA2-B235-9D8F65B8837F}" destId="{0169A153-9DE3-4C62-8176-3BD4B2AD60E5}" srcOrd="6" destOrd="0" presId="urn:microsoft.com/office/officeart/2005/8/layout/vList2"/>
    <dgm:cxn modelId="{358451E0-124C-4EFB-92B1-896FF85DB264}" type="presParOf" srcId="{A98F4F75-B7FC-4CA2-B235-9D8F65B8837F}" destId="{91BD74E9-8C39-4A1D-9F39-02064FF1A0F5}" srcOrd="7" destOrd="0" presId="urn:microsoft.com/office/officeart/2005/8/layout/vList2"/>
    <dgm:cxn modelId="{601DA9DA-188A-4124-A090-99299D54F14D}" type="presParOf" srcId="{A98F4F75-B7FC-4CA2-B235-9D8F65B8837F}" destId="{87B2DC6E-5079-4DBE-B7CF-0D655A35A3D6}" srcOrd="8"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F23BF215-FFBF-4D84-B685-78599830AEF3}" type="doc">
      <dgm:prSet loTypeId="urn:microsoft.com/office/officeart/2005/8/layout/hierarchy2" loCatId="hierarchy" qsTypeId="urn:microsoft.com/office/officeart/2005/8/quickstyle/simple1" qsCatId="simple" csTypeId="urn:microsoft.com/office/officeart/2005/8/colors/accent5_2" csCatId="accent5" phldr="1"/>
      <dgm:spPr/>
      <dgm:t>
        <a:bodyPr/>
        <a:lstStyle/>
        <a:p>
          <a:endParaRPr lang="en-US"/>
        </a:p>
      </dgm:t>
    </dgm:pt>
    <dgm:pt modelId="{C4D1BAE2-C21F-49CF-B522-7CEDEEEDDC91}">
      <dgm:prSet/>
      <dgm:spPr/>
      <dgm:t>
        <a:bodyPr/>
        <a:lstStyle/>
        <a:p>
          <a:r>
            <a:rPr lang="en-US"/>
            <a:t>Site control under the Board of Selectmen or Mayor</a:t>
          </a:r>
        </a:p>
      </dgm:t>
    </dgm:pt>
    <dgm:pt modelId="{FB4E20AC-8366-4DA3-A87F-6058AB5D2FBD}" type="parTrans" cxnId="{406B16F4-F00C-4B9E-B796-70A2DAE02FA4}">
      <dgm:prSet/>
      <dgm:spPr/>
      <dgm:t>
        <a:bodyPr/>
        <a:lstStyle/>
        <a:p>
          <a:endParaRPr lang="en-US"/>
        </a:p>
      </dgm:t>
    </dgm:pt>
    <dgm:pt modelId="{20196777-00ED-4076-A028-44C00D044EBA}" type="sibTrans" cxnId="{406B16F4-F00C-4B9E-B796-70A2DAE02FA4}">
      <dgm:prSet/>
      <dgm:spPr/>
      <dgm:t>
        <a:bodyPr/>
        <a:lstStyle/>
        <a:p>
          <a:endParaRPr lang="en-US"/>
        </a:p>
      </dgm:t>
    </dgm:pt>
    <dgm:pt modelId="{FB32D079-C943-42CE-B5B9-1B1C0705AEFA}">
      <dgm:prSet/>
      <dgm:spPr/>
      <dgm:t>
        <a:bodyPr/>
        <a:lstStyle/>
        <a:p>
          <a:r>
            <a:rPr lang="en-US"/>
            <a:t>Bid-ready plans and specifications</a:t>
          </a:r>
        </a:p>
      </dgm:t>
    </dgm:pt>
    <dgm:pt modelId="{6293CCB5-D364-4B17-AD39-29E6C54938CE}" type="parTrans" cxnId="{8419A2DD-C09D-46E0-91F0-F5CC540B91E6}">
      <dgm:prSet/>
      <dgm:spPr/>
      <dgm:t>
        <a:bodyPr/>
        <a:lstStyle/>
        <a:p>
          <a:endParaRPr lang="en-US"/>
        </a:p>
      </dgm:t>
    </dgm:pt>
    <dgm:pt modelId="{7D073F97-BF28-4B79-85D1-E5B0C53EAD13}" type="sibTrans" cxnId="{8419A2DD-C09D-46E0-91F0-F5CC540B91E6}">
      <dgm:prSet/>
      <dgm:spPr/>
      <dgm:t>
        <a:bodyPr/>
        <a:lstStyle/>
        <a:p>
          <a:endParaRPr lang="en-US"/>
        </a:p>
      </dgm:t>
    </dgm:pt>
    <dgm:pt modelId="{53AC16FC-AC55-45C1-A5A1-26AF256DEBB8}">
      <dgm:prSet/>
      <dgm:spPr/>
      <dgm:t>
        <a:bodyPr/>
        <a:lstStyle/>
        <a:p>
          <a:r>
            <a:rPr lang="en-US"/>
            <a:t>One set of plans as attachment in application</a:t>
          </a:r>
        </a:p>
      </dgm:t>
    </dgm:pt>
    <dgm:pt modelId="{288E36DA-CCE1-41BB-BCFE-E64B16BE3482}" type="parTrans" cxnId="{D1E81CC9-F31E-4B0D-8804-4531A274F991}">
      <dgm:prSet/>
      <dgm:spPr/>
      <dgm:t>
        <a:bodyPr/>
        <a:lstStyle/>
        <a:p>
          <a:endParaRPr lang="en-US"/>
        </a:p>
      </dgm:t>
    </dgm:pt>
    <dgm:pt modelId="{EF10BFC9-70C2-4EB8-BF1E-4CF0C38384FB}" type="sibTrans" cxnId="{D1E81CC9-F31E-4B0D-8804-4531A274F991}">
      <dgm:prSet/>
      <dgm:spPr/>
      <dgm:t>
        <a:bodyPr/>
        <a:lstStyle/>
        <a:p>
          <a:endParaRPr lang="en-US"/>
        </a:p>
      </dgm:t>
    </dgm:pt>
    <dgm:pt modelId="{45A827AD-FCB7-4CDC-B743-EC87F3B51DF1}">
      <dgm:prSet/>
      <dgm:spPr/>
      <dgm:t>
        <a:bodyPr/>
        <a:lstStyle/>
        <a:p>
          <a:r>
            <a:rPr lang="en-US"/>
            <a:t>Letter from Arch/Eng attesting that complete set of specs is prepared and bid-ready</a:t>
          </a:r>
        </a:p>
      </dgm:t>
    </dgm:pt>
    <dgm:pt modelId="{B80AB08C-7B57-4363-9846-C2BDAA929604}" type="parTrans" cxnId="{9E7EC271-F69B-4ABA-B5B8-ED04F1EE164B}">
      <dgm:prSet/>
      <dgm:spPr/>
      <dgm:t>
        <a:bodyPr/>
        <a:lstStyle/>
        <a:p>
          <a:endParaRPr lang="en-US"/>
        </a:p>
      </dgm:t>
    </dgm:pt>
    <dgm:pt modelId="{A230EB85-A204-423A-B4A7-C17C32269A41}" type="sibTrans" cxnId="{9E7EC271-F69B-4ABA-B5B8-ED04F1EE164B}">
      <dgm:prSet/>
      <dgm:spPr/>
      <dgm:t>
        <a:bodyPr/>
        <a:lstStyle/>
        <a:p>
          <a:endParaRPr lang="en-US"/>
        </a:p>
      </dgm:t>
    </dgm:pt>
    <dgm:pt modelId="{D463253C-DDE3-4535-81A6-79AE0EBA9B4F}">
      <dgm:prSet/>
      <dgm:spPr/>
      <dgm:t>
        <a:bodyPr/>
        <a:lstStyle/>
        <a:p>
          <a:r>
            <a:rPr lang="en-US"/>
            <a:t>All other financial resources, if necessary, in place at time of application</a:t>
          </a:r>
        </a:p>
      </dgm:t>
    </dgm:pt>
    <dgm:pt modelId="{AE8D2FBE-77AF-4406-B31F-F1D5026A1BFA}" type="parTrans" cxnId="{86488D85-5BAC-4D10-8BE3-AA9D7E95BE48}">
      <dgm:prSet/>
      <dgm:spPr/>
      <dgm:t>
        <a:bodyPr/>
        <a:lstStyle/>
        <a:p>
          <a:endParaRPr lang="en-US"/>
        </a:p>
      </dgm:t>
    </dgm:pt>
    <dgm:pt modelId="{5FA9CBE6-A747-4470-904B-A61C87F3F9F8}" type="sibTrans" cxnId="{86488D85-5BAC-4D10-8BE3-AA9D7E95BE48}">
      <dgm:prSet/>
      <dgm:spPr/>
      <dgm:t>
        <a:bodyPr/>
        <a:lstStyle/>
        <a:p>
          <a:endParaRPr lang="en-US"/>
        </a:p>
      </dgm:t>
    </dgm:pt>
    <dgm:pt modelId="{3D65C40E-6D97-4241-A826-C4D243EFBC80}">
      <dgm:prSet/>
      <dgm:spPr/>
      <dgm:t>
        <a:bodyPr/>
        <a:lstStyle/>
        <a:p>
          <a:r>
            <a:rPr lang="en-US"/>
            <a:t>Elderly persons are presumed by HUD to meet the national objective</a:t>
          </a:r>
        </a:p>
      </dgm:t>
    </dgm:pt>
    <dgm:pt modelId="{179C5639-E341-47DB-A8A0-9A453CD0FB75}" type="parTrans" cxnId="{34F55B98-E331-4241-A950-5616840CC84E}">
      <dgm:prSet/>
      <dgm:spPr/>
      <dgm:t>
        <a:bodyPr/>
        <a:lstStyle/>
        <a:p>
          <a:endParaRPr lang="en-US"/>
        </a:p>
      </dgm:t>
    </dgm:pt>
    <dgm:pt modelId="{AB8457E3-E0BE-4546-B9D0-6FDF52C2FA7F}" type="sibTrans" cxnId="{34F55B98-E331-4241-A950-5616840CC84E}">
      <dgm:prSet/>
      <dgm:spPr/>
      <dgm:t>
        <a:bodyPr/>
        <a:lstStyle/>
        <a:p>
          <a:endParaRPr lang="en-US"/>
        </a:p>
      </dgm:t>
    </dgm:pt>
    <dgm:pt modelId="{7B452075-EC24-49B4-B200-193AA5B1741B}" type="pres">
      <dgm:prSet presAssocID="{F23BF215-FFBF-4D84-B685-78599830AEF3}" presName="diagram" presStyleCnt="0">
        <dgm:presLayoutVars>
          <dgm:chPref val="1"/>
          <dgm:dir/>
          <dgm:animOne val="branch"/>
          <dgm:animLvl val="lvl"/>
          <dgm:resizeHandles val="exact"/>
        </dgm:presLayoutVars>
      </dgm:prSet>
      <dgm:spPr/>
    </dgm:pt>
    <dgm:pt modelId="{31CEEBE8-71FF-4D30-8C27-E176A5C95A4C}" type="pres">
      <dgm:prSet presAssocID="{C4D1BAE2-C21F-49CF-B522-7CEDEEEDDC91}" presName="root1" presStyleCnt="0"/>
      <dgm:spPr/>
    </dgm:pt>
    <dgm:pt modelId="{05D80A03-3234-45B9-90B7-926C6A00CAF9}" type="pres">
      <dgm:prSet presAssocID="{C4D1BAE2-C21F-49CF-B522-7CEDEEEDDC91}" presName="LevelOneTextNode" presStyleLbl="node0" presStyleIdx="0" presStyleCnt="4">
        <dgm:presLayoutVars>
          <dgm:chPref val="3"/>
        </dgm:presLayoutVars>
      </dgm:prSet>
      <dgm:spPr/>
    </dgm:pt>
    <dgm:pt modelId="{F57244A3-C825-461F-88B0-DBF59E34A423}" type="pres">
      <dgm:prSet presAssocID="{C4D1BAE2-C21F-49CF-B522-7CEDEEEDDC91}" presName="level2hierChild" presStyleCnt="0"/>
      <dgm:spPr/>
    </dgm:pt>
    <dgm:pt modelId="{44DDEC56-73A2-4877-BC90-1BF255E02505}" type="pres">
      <dgm:prSet presAssocID="{FB32D079-C943-42CE-B5B9-1B1C0705AEFA}" presName="root1" presStyleCnt="0"/>
      <dgm:spPr/>
    </dgm:pt>
    <dgm:pt modelId="{5263AB41-41B6-4989-9A67-5A42B2ECF5DA}" type="pres">
      <dgm:prSet presAssocID="{FB32D079-C943-42CE-B5B9-1B1C0705AEFA}" presName="LevelOneTextNode" presStyleLbl="node0" presStyleIdx="1" presStyleCnt="4">
        <dgm:presLayoutVars>
          <dgm:chPref val="3"/>
        </dgm:presLayoutVars>
      </dgm:prSet>
      <dgm:spPr/>
    </dgm:pt>
    <dgm:pt modelId="{BAF18541-DF07-4DE4-95B4-17192B0CB7F3}" type="pres">
      <dgm:prSet presAssocID="{FB32D079-C943-42CE-B5B9-1B1C0705AEFA}" presName="level2hierChild" presStyleCnt="0"/>
      <dgm:spPr/>
    </dgm:pt>
    <dgm:pt modelId="{B00113C3-6CD5-44CB-A351-FC833D059C73}" type="pres">
      <dgm:prSet presAssocID="{288E36DA-CCE1-41BB-BCFE-E64B16BE3482}" presName="conn2-1" presStyleLbl="parChTrans1D2" presStyleIdx="0" presStyleCnt="2"/>
      <dgm:spPr/>
    </dgm:pt>
    <dgm:pt modelId="{3FDC9375-CC05-49C9-99ED-14FA016FBCF4}" type="pres">
      <dgm:prSet presAssocID="{288E36DA-CCE1-41BB-BCFE-E64B16BE3482}" presName="connTx" presStyleLbl="parChTrans1D2" presStyleIdx="0" presStyleCnt="2"/>
      <dgm:spPr/>
    </dgm:pt>
    <dgm:pt modelId="{B13BC44E-1071-4884-B3AA-4374627BF987}" type="pres">
      <dgm:prSet presAssocID="{53AC16FC-AC55-45C1-A5A1-26AF256DEBB8}" presName="root2" presStyleCnt="0"/>
      <dgm:spPr/>
    </dgm:pt>
    <dgm:pt modelId="{8248DA28-554C-4C4D-89C4-57A948F794A0}" type="pres">
      <dgm:prSet presAssocID="{53AC16FC-AC55-45C1-A5A1-26AF256DEBB8}" presName="LevelTwoTextNode" presStyleLbl="node2" presStyleIdx="0" presStyleCnt="2">
        <dgm:presLayoutVars>
          <dgm:chPref val="3"/>
        </dgm:presLayoutVars>
      </dgm:prSet>
      <dgm:spPr/>
    </dgm:pt>
    <dgm:pt modelId="{DB0F2CD3-D449-4F4A-A638-AAAFFDE9DD27}" type="pres">
      <dgm:prSet presAssocID="{53AC16FC-AC55-45C1-A5A1-26AF256DEBB8}" presName="level3hierChild" presStyleCnt="0"/>
      <dgm:spPr/>
    </dgm:pt>
    <dgm:pt modelId="{E3EECCE1-DFFA-4476-9ECB-6750BADEC5F2}" type="pres">
      <dgm:prSet presAssocID="{B80AB08C-7B57-4363-9846-C2BDAA929604}" presName="conn2-1" presStyleLbl="parChTrans1D2" presStyleIdx="1" presStyleCnt="2"/>
      <dgm:spPr/>
    </dgm:pt>
    <dgm:pt modelId="{44E4CF59-53CF-4058-B744-8B482516B0BE}" type="pres">
      <dgm:prSet presAssocID="{B80AB08C-7B57-4363-9846-C2BDAA929604}" presName="connTx" presStyleLbl="parChTrans1D2" presStyleIdx="1" presStyleCnt="2"/>
      <dgm:spPr/>
    </dgm:pt>
    <dgm:pt modelId="{60A7DF40-8D55-4966-BE31-4D4CCE5B8C6E}" type="pres">
      <dgm:prSet presAssocID="{45A827AD-FCB7-4CDC-B743-EC87F3B51DF1}" presName="root2" presStyleCnt="0"/>
      <dgm:spPr/>
    </dgm:pt>
    <dgm:pt modelId="{1BCFE3FD-F47E-44FE-8271-BAAE2FD60844}" type="pres">
      <dgm:prSet presAssocID="{45A827AD-FCB7-4CDC-B743-EC87F3B51DF1}" presName="LevelTwoTextNode" presStyleLbl="node2" presStyleIdx="1" presStyleCnt="2">
        <dgm:presLayoutVars>
          <dgm:chPref val="3"/>
        </dgm:presLayoutVars>
      </dgm:prSet>
      <dgm:spPr/>
    </dgm:pt>
    <dgm:pt modelId="{9E2F1C63-BC91-4063-B9B0-F4C1EA2D712B}" type="pres">
      <dgm:prSet presAssocID="{45A827AD-FCB7-4CDC-B743-EC87F3B51DF1}" presName="level3hierChild" presStyleCnt="0"/>
      <dgm:spPr/>
    </dgm:pt>
    <dgm:pt modelId="{AD8E76E2-CB17-4B9C-A5FA-771764E3FFE6}" type="pres">
      <dgm:prSet presAssocID="{D463253C-DDE3-4535-81A6-79AE0EBA9B4F}" presName="root1" presStyleCnt="0"/>
      <dgm:spPr/>
    </dgm:pt>
    <dgm:pt modelId="{B82A61EB-FBAE-432F-862B-2C5F4E2D3C53}" type="pres">
      <dgm:prSet presAssocID="{D463253C-DDE3-4535-81A6-79AE0EBA9B4F}" presName="LevelOneTextNode" presStyleLbl="node0" presStyleIdx="2" presStyleCnt="4">
        <dgm:presLayoutVars>
          <dgm:chPref val="3"/>
        </dgm:presLayoutVars>
      </dgm:prSet>
      <dgm:spPr/>
    </dgm:pt>
    <dgm:pt modelId="{BC487C9E-D9B2-4424-A87C-165B03036A28}" type="pres">
      <dgm:prSet presAssocID="{D463253C-DDE3-4535-81A6-79AE0EBA9B4F}" presName="level2hierChild" presStyleCnt="0"/>
      <dgm:spPr/>
    </dgm:pt>
    <dgm:pt modelId="{F869DE5D-4CBE-4605-A528-A33C2F0F0D9B}" type="pres">
      <dgm:prSet presAssocID="{3D65C40E-6D97-4241-A826-C4D243EFBC80}" presName="root1" presStyleCnt="0"/>
      <dgm:spPr/>
    </dgm:pt>
    <dgm:pt modelId="{57B07F39-C4A5-4B08-BEBB-2F4AE5E9D17E}" type="pres">
      <dgm:prSet presAssocID="{3D65C40E-6D97-4241-A826-C4D243EFBC80}" presName="LevelOneTextNode" presStyleLbl="node0" presStyleIdx="3" presStyleCnt="4">
        <dgm:presLayoutVars>
          <dgm:chPref val="3"/>
        </dgm:presLayoutVars>
      </dgm:prSet>
      <dgm:spPr/>
    </dgm:pt>
    <dgm:pt modelId="{2007BA21-8583-4B62-922C-845DBCCF1558}" type="pres">
      <dgm:prSet presAssocID="{3D65C40E-6D97-4241-A826-C4D243EFBC80}" presName="level2hierChild" presStyleCnt="0"/>
      <dgm:spPr/>
    </dgm:pt>
  </dgm:ptLst>
  <dgm:cxnLst>
    <dgm:cxn modelId="{C9028A09-F260-4442-8159-6DC8D86225A5}" type="presOf" srcId="{288E36DA-CCE1-41BB-BCFE-E64B16BE3482}" destId="{3FDC9375-CC05-49C9-99ED-14FA016FBCF4}" srcOrd="1" destOrd="0" presId="urn:microsoft.com/office/officeart/2005/8/layout/hierarchy2"/>
    <dgm:cxn modelId="{895CB53A-09D4-413D-9A1E-6A4A367D8123}" type="presOf" srcId="{D463253C-DDE3-4535-81A6-79AE0EBA9B4F}" destId="{B82A61EB-FBAE-432F-862B-2C5F4E2D3C53}" srcOrd="0" destOrd="0" presId="urn:microsoft.com/office/officeart/2005/8/layout/hierarchy2"/>
    <dgm:cxn modelId="{26C4C447-D061-4253-A66D-A766998CFF54}" type="presOf" srcId="{FB32D079-C943-42CE-B5B9-1B1C0705AEFA}" destId="{5263AB41-41B6-4989-9A67-5A42B2ECF5DA}" srcOrd="0" destOrd="0" presId="urn:microsoft.com/office/officeart/2005/8/layout/hierarchy2"/>
    <dgm:cxn modelId="{4985E449-5A84-4030-AB7A-05B9F93AA8E3}" type="presOf" srcId="{B80AB08C-7B57-4363-9846-C2BDAA929604}" destId="{44E4CF59-53CF-4058-B744-8B482516B0BE}" srcOrd="1" destOrd="0" presId="urn:microsoft.com/office/officeart/2005/8/layout/hierarchy2"/>
    <dgm:cxn modelId="{CBD4306A-6A43-47D8-A470-4938B8BEC870}" type="presOf" srcId="{F23BF215-FFBF-4D84-B685-78599830AEF3}" destId="{7B452075-EC24-49B4-B200-193AA5B1741B}" srcOrd="0" destOrd="0" presId="urn:microsoft.com/office/officeart/2005/8/layout/hierarchy2"/>
    <dgm:cxn modelId="{9E7EC271-F69B-4ABA-B5B8-ED04F1EE164B}" srcId="{FB32D079-C943-42CE-B5B9-1B1C0705AEFA}" destId="{45A827AD-FCB7-4CDC-B743-EC87F3B51DF1}" srcOrd="1" destOrd="0" parTransId="{B80AB08C-7B57-4363-9846-C2BDAA929604}" sibTransId="{A230EB85-A204-423A-B4A7-C17C32269A41}"/>
    <dgm:cxn modelId="{86488D85-5BAC-4D10-8BE3-AA9D7E95BE48}" srcId="{F23BF215-FFBF-4D84-B685-78599830AEF3}" destId="{D463253C-DDE3-4535-81A6-79AE0EBA9B4F}" srcOrd="2" destOrd="0" parTransId="{AE8D2FBE-77AF-4406-B31F-F1D5026A1BFA}" sibTransId="{5FA9CBE6-A747-4470-904B-A61C87F3F9F8}"/>
    <dgm:cxn modelId="{5BFA0197-FC9D-4C49-87FF-44EB7025FC19}" type="presOf" srcId="{3D65C40E-6D97-4241-A826-C4D243EFBC80}" destId="{57B07F39-C4A5-4B08-BEBB-2F4AE5E9D17E}" srcOrd="0" destOrd="0" presId="urn:microsoft.com/office/officeart/2005/8/layout/hierarchy2"/>
    <dgm:cxn modelId="{34F55B98-E331-4241-A950-5616840CC84E}" srcId="{F23BF215-FFBF-4D84-B685-78599830AEF3}" destId="{3D65C40E-6D97-4241-A826-C4D243EFBC80}" srcOrd="3" destOrd="0" parTransId="{179C5639-E341-47DB-A8A0-9A453CD0FB75}" sibTransId="{AB8457E3-E0BE-4546-B9D0-6FDF52C2FA7F}"/>
    <dgm:cxn modelId="{5092E898-F223-4753-BAE9-BF57814FFA15}" type="presOf" srcId="{B80AB08C-7B57-4363-9846-C2BDAA929604}" destId="{E3EECCE1-DFFA-4476-9ECB-6750BADEC5F2}" srcOrd="0" destOrd="0" presId="urn:microsoft.com/office/officeart/2005/8/layout/hierarchy2"/>
    <dgm:cxn modelId="{6F4078A8-28F3-46C2-82CE-B7C640D05BBC}" type="presOf" srcId="{45A827AD-FCB7-4CDC-B743-EC87F3B51DF1}" destId="{1BCFE3FD-F47E-44FE-8271-BAAE2FD60844}" srcOrd="0" destOrd="0" presId="urn:microsoft.com/office/officeart/2005/8/layout/hierarchy2"/>
    <dgm:cxn modelId="{97D140B5-D50A-47AB-BF86-A3E68CB077EF}" type="presOf" srcId="{53AC16FC-AC55-45C1-A5A1-26AF256DEBB8}" destId="{8248DA28-554C-4C4D-89C4-57A948F794A0}" srcOrd="0" destOrd="0" presId="urn:microsoft.com/office/officeart/2005/8/layout/hierarchy2"/>
    <dgm:cxn modelId="{CFD6DBC0-F88E-41DD-BA31-0BDD53EB0A74}" type="presOf" srcId="{C4D1BAE2-C21F-49CF-B522-7CEDEEEDDC91}" destId="{05D80A03-3234-45B9-90B7-926C6A00CAF9}" srcOrd="0" destOrd="0" presId="urn:microsoft.com/office/officeart/2005/8/layout/hierarchy2"/>
    <dgm:cxn modelId="{D1E81CC9-F31E-4B0D-8804-4531A274F991}" srcId="{FB32D079-C943-42CE-B5B9-1B1C0705AEFA}" destId="{53AC16FC-AC55-45C1-A5A1-26AF256DEBB8}" srcOrd="0" destOrd="0" parTransId="{288E36DA-CCE1-41BB-BCFE-E64B16BE3482}" sibTransId="{EF10BFC9-70C2-4EB8-BF1E-4CF0C38384FB}"/>
    <dgm:cxn modelId="{8419A2DD-C09D-46E0-91F0-F5CC540B91E6}" srcId="{F23BF215-FFBF-4D84-B685-78599830AEF3}" destId="{FB32D079-C943-42CE-B5B9-1B1C0705AEFA}" srcOrd="1" destOrd="0" parTransId="{6293CCB5-D364-4B17-AD39-29E6C54938CE}" sibTransId="{7D073F97-BF28-4B79-85D1-E5B0C53EAD13}"/>
    <dgm:cxn modelId="{2127DDEB-CDDE-45E3-B8D4-6B9F58245082}" type="presOf" srcId="{288E36DA-CCE1-41BB-BCFE-E64B16BE3482}" destId="{B00113C3-6CD5-44CB-A351-FC833D059C73}" srcOrd="0" destOrd="0" presId="urn:microsoft.com/office/officeart/2005/8/layout/hierarchy2"/>
    <dgm:cxn modelId="{406B16F4-F00C-4B9E-B796-70A2DAE02FA4}" srcId="{F23BF215-FFBF-4D84-B685-78599830AEF3}" destId="{C4D1BAE2-C21F-49CF-B522-7CEDEEEDDC91}" srcOrd="0" destOrd="0" parTransId="{FB4E20AC-8366-4DA3-A87F-6058AB5D2FBD}" sibTransId="{20196777-00ED-4076-A028-44C00D044EBA}"/>
    <dgm:cxn modelId="{AEA96715-AAE0-45AC-A30B-3314C71B0F1B}" type="presParOf" srcId="{7B452075-EC24-49B4-B200-193AA5B1741B}" destId="{31CEEBE8-71FF-4D30-8C27-E176A5C95A4C}" srcOrd="0" destOrd="0" presId="urn:microsoft.com/office/officeart/2005/8/layout/hierarchy2"/>
    <dgm:cxn modelId="{FC5386AC-23EF-4074-8BFC-9AD7CA6FC7F2}" type="presParOf" srcId="{31CEEBE8-71FF-4D30-8C27-E176A5C95A4C}" destId="{05D80A03-3234-45B9-90B7-926C6A00CAF9}" srcOrd="0" destOrd="0" presId="urn:microsoft.com/office/officeart/2005/8/layout/hierarchy2"/>
    <dgm:cxn modelId="{997E44BC-67DA-4812-8178-AF0066F00F44}" type="presParOf" srcId="{31CEEBE8-71FF-4D30-8C27-E176A5C95A4C}" destId="{F57244A3-C825-461F-88B0-DBF59E34A423}" srcOrd="1" destOrd="0" presId="urn:microsoft.com/office/officeart/2005/8/layout/hierarchy2"/>
    <dgm:cxn modelId="{48B3D688-F5BA-4198-A936-87642F6E4CAD}" type="presParOf" srcId="{7B452075-EC24-49B4-B200-193AA5B1741B}" destId="{44DDEC56-73A2-4877-BC90-1BF255E02505}" srcOrd="1" destOrd="0" presId="urn:microsoft.com/office/officeart/2005/8/layout/hierarchy2"/>
    <dgm:cxn modelId="{111F16A1-D81E-44CA-96AD-95D96A209830}" type="presParOf" srcId="{44DDEC56-73A2-4877-BC90-1BF255E02505}" destId="{5263AB41-41B6-4989-9A67-5A42B2ECF5DA}" srcOrd="0" destOrd="0" presId="urn:microsoft.com/office/officeart/2005/8/layout/hierarchy2"/>
    <dgm:cxn modelId="{9744BCAA-5EE1-4BB7-9965-EC0D2E7CCF2C}" type="presParOf" srcId="{44DDEC56-73A2-4877-BC90-1BF255E02505}" destId="{BAF18541-DF07-4DE4-95B4-17192B0CB7F3}" srcOrd="1" destOrd="0" presId="urn:microsoft.com/office/officeart/2005/8/layout/hierarchy2"/>
    <dgm:cxn modelId="{33964F6F-6D31-46BD-9B10-8AC63559B8B5}" type="presParOf" srcId="{BAF18541-DF07-4DE4-95B4-17192B0CB7F3}" destId="{B00113C3-6CD5-44CB-A351-FC833D059C73}" srcOrd="0" destOrd="0" presId="urn:microsoft.com/office/officeart/2005/8/layout/hierarchy2"/>
    <dgm:cxn modelId="{F53FC9AC-9589-48F0-9AC9-B70C6B9D88EB}" type="presParOf" srcId="{B00113C3-6CD5-44CB-A351-FC833D059C73}" destId="{3FDC9375-CC05-49C9-99ED-14FA016FBCF4}" srcOrd="0" destOrd="0" presId="urn:microsoft.com/office/officeart/2005/8/layout/hierarchy2"/>
    <dgm:cxn modelId="{0DEE92E6-EB17-4995-9AAF-2F01D9A83B18}" type="presParOf" srcId="{BAF18541-DF07-4DE4-95B4-17192B0CB7F3}" destId="{B13BC44E-1071-4884-B3AA-4374627BF987}" srcOrd="1" destOrd="0" presId="urn:microsoft.com/office/officeart/2005/8/layout/hierarchy2"/>
    <dgm:cxn modelId="{AADD512B-29A6-4861-A35C-E59EF4021A89}" type="presParOf" srcId="{B13BC44E-1071-4884-B3AA-4374627BF987}" destId="{8248DA28-554C-4C4D-89C4-57A948F794A0}" srcOrd="0" destOrd="0" presId="urn:microsoft.com/office/officeart/2005/8/layout/hierarchy2"/>
    <dgm:cxn modelId="{D81F468D-2B24-4F0E-BEB3-3669FB850E4D}" type="presParOf" srcId="{B13BC44E-1071-4884-B3AA-4374627BF987}" destId="{DB0F2CD3-D449-4F4A-A638-AAAFFDE9DD27}" srcOrd="1" destOrd="0" presId="urn:microsoft.com/office/officeart/2005/8/layout/hierarchy2"/>
    <dgm:cxn modelId="{105A85A8-3F82-4846-B415-AE44FF79F732}" type="presParOf" srcId="{BAF18541-DF07-4DE4-95B4-17192B0CB7F3}" destId="{E3EECCE1-DFFA-4476-9ECB-6750BADEC5F2}" srcOrd="2" destOrd="0" presId="urn:microsoft.com/office/officeart/2005/8/layout/hierarchy2"/>
    <dgm:cxn modelId="{442B9332-7575-4658-9C76-1073F9AEF36A}" type="presParOf" srcId="{E3EECCE1-DFFA-4476-9ECB-6750BADEC5F2}" destId="{44E4CF59-53CF-4058-B744-8B482516B0BE}" srcOrd="0" destOrd="0" presId="urn:microsoft.com/office/officeart/2005/8/layout/hierarchy2"/>
    <dgm:cxn modelId="{A81D032D-FA4D-4472-AEB0-87F16D7A9E79}" type="presParOf" srcId="{BAF18541-DF07-4DE4-95B4-17192B0CB7F3}" destId="{60A7DF40-8D55-4966-BE31-4D4CCE5B8C6E}" srcOrd="3" destOrd="0" presId="urn:microsoft.com/office/officeart/2005/8/layout/hierarchy2"/>
    <dgm:cxn modelId="{659D050A-B20E-4643-82F2-DC42A093C511}" type="presParOf" srcId="{60A7DF40-8D55-4966-BE31-4D4CCE5B8C6E}" destId="{1BCFE3FD-F47E-44FE-8271-BAAE2FD60844}" srcOrd="0" destOrd="0" presId="urn:microsoft.com/office/officeart/2005/8/layout/hierarchy2"/>
    <dgm:cxn modelId="{25B60423-927A-45AA-BAC2-AC521B23D1F8}" type="presParOf" srcId="{60A7DF40-8D55-4966-BE31-4D4CCE5B8C6E}" destId="{9E2F1C63-BC91-4063-B9B0-F4C1EA2D712B}" srcOrd="1" destOrd="0" presId="urn:microsoft.com/office/officeart/2005/8/layout/hierarchy2"/>
    <dgm:cxn modelId="{34D323B3-EAF8-4449-932E-35B614181DB7}" type="presParOf" srcId="{7B452075-EC24-49B4-B200-193AA5B1741B}" destId="{AD8E76E2-CB17-4B9C-A5FA-771764E3FFE6}" srcOrd="2" destOrd="0" presId="urn:microsoft.com/office/officeart/2005/8/layout/hierarchy2"/>
    <dgm:cxn modelId="{350811BD-A4AF-4BC8-B645-FEB9EC1A70C1}" type="presParOf" srcId="{AD8E76E2-CB17-4B9C-A5FA-771764E3FFE6}" destId="{B82A61EB-FBAE-432F-862B-2C5F4E2D3C53}" srcOrd="0" destOrd="0" presId="urn:microsoft.com/office/officeart/2005/8/layout/hierarchy2"/>
    <dgm:cxn modelId="{87BFF689-3EA4-4268-B8C8-3EFCAFBBC5A6}" type="presParOf" srcId="{AD8E76E2-CB17-4B9C-A5FA-771764E3FFE6}" destId="{BC487C9E-D9B2-4424-A87C-165B03036A28}" srcOrd="1" destOrd="0" presId="urn:microsoft.com/office/officeart/2005/8/layout/hierarchy2"/>
    <dgm:cxn modelId="{4E2B68CB-6FF5-4B22-8606-8C17BD17364F}" type="presParOf" srcId="{7B452075-EC24-49B4-B200-193AA5B1741B}" destId="{F869DE5D-4CBE-4605-A528-A33C2F0F0D9B}" srcOrd="3" destOrd="0" presId="urn:microsoft.com/office/officeart/2005/8/layout/hierarchy2"/>
    <dgm:cxn modelId="{B78D5968-45BD-43C8-9EA2-323BBB18AB09}" type="presParOf" srcId="{F869DE5D-4CBE-4605-A528-A33C2F0F0D9B}" destId="{57B07F39-C4A5-4B08-BEBB-2F4AE5E9D17E}" srcOrd="0" destOrd="0" presId="urn:microsoft.com/office/officeart/2005/8/layout/hierarchy2"/>
    <dgm:cxn modelId="{92B119C4-DACC-477C-9F3D-F8DF21FC64BC}" type="presParOf" srcId="{F869DE5D-4CBE-4605-A528-A33C2F0F0D9B}" destId="{2007BA21-8583-4B62-922C-845DBCCF1558}" srcOrd="1" destOrd="0" presId="urn:microsoft.com/office/officeart/2005/8/layout/hierarchy2"/>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AE59ABD0-3DD3-4535-A459-CC79FBB6C453}" type="doc">
      <dgm:prSet loTypeId="urn:microsoft.com/office/officeart/2005/8/layout/vList2" loCatId="list" qsTypeId="urn:microsoft.com/office/officeart/2005/8/quickstyle/simple4" qsCatId="simple" csTypeId="urn:microsoft.com/office/officeart/2005/8/colors/colorful5" csCatId="colorful" phldr="1"/>
      <dgm:spPr/>
      <dgm:t>
        <a:bodyPr/>
        <a:lstStyle/>
        <a:p>
          <a:endParaRPr lang="en-US"/>
        </a:p>
      </dgm:t>
    </dgm:pt>
    <dgm:pt modelId="{D76AA451-4FD3-4375-B262-6CD5FBEF7B5B}">
      <dgm:prSet/>
      <dgm:spPr/>
      <dgm:t>
        <a:bodyPr/>
        <a:lstStyle/>
        <a:p>
          <a:r>
            <a:rPr lang="en-US"/>
            <a:t>Must submit a copy of ADA Self-Evaluation Survey and Transition Plan</a:t>
          </a:r>
        </a:p>
      </dgm:t>
    </dgm:pt>
    <dgm:pt modelId="{FA3B83D4-D6BA-43FE-8184-1EC258E0CEFB}" type="parTrans" cxnId="{5E52ABA4-8D49-49C8-AAD3-25B94874CEDC}">
      <dgm:prSet/>
      <dgm:spPr/>
      <dgm:t>
        <a:bodyPr/>
        <a:lstStyle/>
        <a:p>
          <a:endParaRPr lang="en-US"/>
        </a:p>
      </dgm:t>
    </dgm:pt>
    <dgm:pt modelId="{C828DFA3-D6E4-4D2A-A5F4-BB150323C8D0}" type="sibTrans" cxnId="{5E52ABA4-8D49-49C8-AAD3-25B94874CEDC}">
      <dgm:prSet/>
      <dgm:spPr/>
      <dgm:t>
        <a:bodyPr/>
        <a:lstStyle/>
        <a:p>
          <a:endParaRPr lang="en-US"/>
        </a:p>
      </dgm:t>
    </dgm:pt>
    <dgm:pt modelId="{2393DC01-555C-4802-994C-ADA37B0CFBA2}">
      <dgm:prSet/>
      <dgm:spPr/>
      <dgm:t>
        <a:bodyPr/>
        <a:lstStyle/>
        <a:p>
          <a:r>
            <a:rPr lang="en-US"/>
            <a:t>Programmatic removal of barriers must be explored first</a:t>
          </a:r>
        </a:p>
      </dgm:t>
    </dgm:pt>
    <dgm:pt modelId="{BDF622F1-4086-4857-9E0E-BC7D1FB1300E}" type="parTrans" cxnId="{B53046FD-3670-4B77-BBE1-30AADA7AA23B}">
      <dgm:prSet/>
      <dgm:spPr/>
      <dgm:t>
        <a:bodyPr/>
        <a:lstStyle/>
        <a:p>
          <a:endParaRPr lang="en-US"/>
        </a:p>
      </dgm:t>
    </dgm:pt>
    <dgm:pt modelId="{C979AB69-81CB-4A3F-8079-077F781CF79A}" type="sibTrans" cxnId="{B53046FD-3670-4B77-BBE1-30AADA7AA23B}">
      <dgm:prSet/>
      <dgm:spPr/>
      <dgm:t>
        <a:bodyPr/>
        <a:lstStyle/>
        <a:p>
          <a:endParaRPr lang="en-US"/>
        </a:p>
      </dgm:t>
    </dgm:pt>
    <dgm:pt modelId="{83B66697-69EC-4B83-9C57-563D4DB13C0E}">
      <dgm:prSet/>
      <dgm:spPr/>
      <dgm:t>
        <a:bodyPr/>
        <a:lstStyle/>
        <a:p>
          <a:r>
            <a:rPr lang="en-US"/>
            <a:t>ONLY relevant barrier removal work may be funded</a:t>
          </a:r>
        </a:p>
      </dgm:t>
    </dgm:pt>
    <dgm:pt modelId="{7607B640-F78C-4E55-8E4C-065B7143E19A}" type="parTrans" cxnId="{11336BAE-1342-49AA-8E95-CEC8A5F4FA36}">
      <dgm:prSet/>
      <dgm:spPr/>
      <dgm:t>
        <a:bodyPr/>
        <a:lstStyle/>
        <a:p>
          <a:endParaRPr lang="en-US"/>
        </a:p>
      </dgm:t>
    </dgm:pt>
    <dgm:pt modelId="{36DD75FC-431D-4921-9762-B0028994A36C}" type="sibTrans" cxnId="{11336BAE-1342-49AA-8E95-CEC8A5F4FA36}">
      <dgm:prSet/>
      <dgm:spPr/>
      <dgm:t>
        <a:bodyPr/>
        <a:lstStyle/>
        <a:p>
          <a:endParaRPr lang="en-US"/>
        </a:p>
      </dgm:t>
    </dgm:pt>
    <dgm:pt modelId="{3D4EDA92-9892-4BA9-8B27-D39E19C45C17}">
      <dgm:prSet phldr="0"/>
      <dgm:spPr/>
      <dgm:t>
        <a:bodyPr/>
        <a:lstStyle/>
        <a:p>
          <a:pPr rtl="0"/>
          <a:r>
            <a:rPr lang="en-US">
              <a:latin typeface="+mn-lt"/>
            </a:rPr>
            <a:t>Project/Activity must be </a:t>
          </a:r>
          <a:r>
            <a:rPr lang="en-US">
              <a:latin typeface="+mn-lt"/>
              <a:cs typeface="Calibri" panose="020F0502020204030204" pitchFamily="34" charset="0"/>
            </a:rPr>
            <a:t>referenced</a:t>
          </a:r>
          <a:r>
            <a:rPr lang="en-US">
              <a:latin typeface="+mn-lt"/>
            </a:rPr>
            <a:t> in ADA Eval/</a:t>
          </a:r>
          <a:r>
            <a:rPr lang="en-US">
              <a:latin typeface="+mn-lt"/>
              <a:cs typeface="Calibri" panose="020F0502020204030204" pitchFamily="34" charset="0"/>
            </a:rPr>
            <a:t>Transition</a:t>
          </a:r>
          <a:r>
            <a:rPr lang="en-US">
              <a:latin typeface="+mn-lt"/>
            </a:rPr>
            <a:t> Plan</a:t>
          </a:r>
        </a:p>
      </dgm:t>
    </dgm:pt>
    <dgm:pt modelId="{8E870226-0EAF-4CFA-A40E-DDBFC925D45B}" type="parTrans" cxnId="{FE1AF576-C9FC-4847-A931-1890A7728EDE}">
      <dgm:prSet/>
      <dgm:spPr/>
      <dgm:t>
        <a:bodyPr/>
        <a:lstStyle/>
        <a:p>
          <a:endParaRPr lang="en-US"/>
        </a:p>
      </dgm:t>
    </dgm:pt>
    <dgm:pt modelId="{26592D25-E8DF-4C27-ABB2-E817B20D4C36}" type="sibTrans" cxnId="{FE1AF576-C9FC-4847-A931-1890A7728EDE}">
      <dgm:prSet/>
      <dgm:spPr/>
      <dgm:t>
        <a:bodyPr/>
        <a:lstStyle/>
        <a:p>
          <a:endParaRPr lang="en-US"/>
        </a:p>
      </dgm:t>
    </dgm:pt>
    <dgm:pt modelId="{0F58BA7E-A8B3-48C6-870E-3FDC52CC6C6F}" type="pres">
      <dgm:prSet presAssocID="{AE59ABD0-3DD3-4535-A459-CC79FBB6C453}" presName="linear" presStyleCnt="0">
        <dgm:presLayoutVars>
          <dgm:animLvl val="lvl"/>
          <dgm:resizeHandles val="exact"/>
        </dgm:presLayoutVars>
      </dgm:prSet>
      <dgm:spPr/>
    </dgm:pt>
    <dgm:pt modelId="{31D15EA6-9A00-4BC5-AE64-47D4F8D5455D}" type="pres">
      <dgm:prSet presAssocID="{D76AA451-4FD3-4375-B262-6CD5FBEF7B5B}" presName="parentText" presStyleLbl="node1" presStyleIdx="0" presStyleCnt="4">
        <dgm:presLayoutVars>
          <dgm:chMax val="0"/>
          <dgm:bulletEnabled val="1"/>
        </dgm:presLayoutVars>
      </dgm:prSet>
      <dgm:spPr/>
    </dgm:pt>
    <dgm:pt modelId="{A23649E1-39C4-4A2B-BE4D-5BBE70786BE8}" type="pres">
      <dgm:prSet presAssocID="{C828DFA3-D6E4-4D2A-A5F4-BB150323C8D0}" presName="spacer" presStyleCnt="0"/>
      <dgm:spPr/>
    </dgm:pt>
    <dgm:pt modelId="{FFCD9498-89B9-44F9-82F4-F2808D3F9E76}" type="pres">
      <dgm:prSet presAssocID="{2393DC01-555C-4802-994C-ADA37B0CFBA2}" presName="parentText" presStyleLbl="node1" presStyleIdx="1" presStyleCnt="4">
        <dgm:presLayoutVars>
          <dgm:chMax val="0"/>
          <dgm:bulletEnabled val="1"/>
        </dgm:presLayoutVars>
      </dgm:prSet>
      <dgm:spPr/>
    </dgm:pt>
    <dgm:pt modelId="{C0EAB2A8-99C9-40E6-9013-FA77CF2F87B7}" type="pres">
      <dgm:prSet presAssocID="{C979AB69-81CB-4A3F-8079-077F781CF79A}" presName="spacer" presStyleCnt="0"/>
      <dgm:spPr/>
    </dgm:pt>
    <dgm:pt modelId="{8CDBEBE8-5A23-47FE-99A7-9AE18D8038EE}" type="pres">
      <dgm:prSet presAssocID="{83B66697-69EC-4B83-9C57-563D4DB13C0E}" presName="parentText" presStyleLbl="node1" presStyleIdx="2" presStyleCnt="4">
        <dgm:presLayoutVars>
          <dgm:chMax val="0"/>
          <dgm:bulletEnabled val="1"/>
        </dgm:presLayoutVars>
      </dgm:prSet>
      <dgm:spPr/>
    </dgm:pt>
    <dgm:pt modelId="{F9BF9E1B-7763-49C0-A0A3-91BB3DB71C41}" type="pres">
      <dgm:prSet presAssocID="{36DD75FC-431D-4921-9762-B0028994A36C}" presName="spacer" presStyleCnt="0"/>
      <dgm:spPr/>
    </dgm:pt>
    <dgm:pt modelId="{68AA1EB9-FF92-4361-9EC1-0E3B959305D6}" type="pres">
      <dgm:prSet presAssocID="{3D4EDA92-9892-4BA9-8B27-D39E19C45C17}" presName="parentText" presStyleLbl="node1" presStyleIdx="3" presStyleCnt="4">
        <dgm:presLayoutVars>
          <dgm:chMax val="0"/>
          <dgm:bulletEnabled val="1"/>
        </dgm:presLayoutVars>
      </dgm:prSet>
      <dgm:spPr/>
    </dgm:pt>
  </dgm:ptLst>
  <dgm:cxnLst>
    <dgm:cxn modelId="{BA9C4F6A-F4BC-4FE9-ADA6-BAAF34A826BA}" type="presOf" srcId="{AE59ABD0-3DD3-4535-A459-CC79FBB6C453}" destId="{0F58BA7E-A8B3-48C6-870E-3FDC52CC6C6F}" srcOrd="0" destOrd="0" presId="urn:microsoft.com/office/officeart/2005/8/layout/vList2"/>
    <dgm:cxn modelId="{CCF0C66A-8039-4341-8858-F6B3E6A5F0AC}" type="presOf" srcId="{D76AA451-4FD3-4375-B262-6CD5FBEF7B5B}" destId="{31D15EA6-9A00-4BC5-AE64-47D4F8D5455D}" srcOrd="0" destOrd="0" presId="urn:microsoft.com/office/officeart/2005/8/layout/vList2"/>
    <dgm:cxn modelId="{AED78B4C-3705-488E-AF7C-3C8E6851DD39}" type="presOf" srcId="{2393DC01-555C-4802-994C-ADA37B0CFBA2}" destId="{FFCD9498-89B9-44F9-82F4-F2808D3F9E76}" srcOrd="0" destOrd="0" presId="urn:microsoft.com/office/officeart/2005/8/layout/vList2"/>
    <dgm:cxn modelId="{FE1AF576-C9FC-4847-A931-1890A7728EDE}" srcId="{AE59ABD0-3DD3-4535-A459-CC79FBB6C453}" destId="{3D4EDA92-9892-4BA9-8B27-D39E19C45C17}" srcOrd="3" destOrd="0" parTransId="{8E870226-0EAF-4CFA-A40E-DDBFC925D45B}" sibTransId="{26592D25-E8DF-4C27-ABB2-E817B20D4C36}"/>
    <dgm:cxn modelId="{66F0828C-3355-4367-AB8C-D40969750CA3}" type="presOf" srcId="{83B66697-69EC-4B83-9C57-563D4DB13C0E}" destId="{8CDBEBE8-5A23-47FE-99A7-9AE18D8038EE}" srcOrd="0" destOrd="0" presId="urn:microsoft.com/office/officeart/2005/8/layout/vList2"/>
    <dgm:cxn modelId="{5E52ABA4-8D49-49C8-AAD3-25B94874CEDC}" srcId="{AE59ABD0-3DD3-4535-A459-CC79FBB6C453}" destId="{D76AA451-4FD3-4375-B262-6CD5FBEF7B5B}" srcOrd="0" destOrd="0" parTransId="{FA3B83D4-D6BA-43FE-8184-1EC258E0CEFB}" sibTransId="{C828DFA3-D6E4-4D2A-A5F4-BB150323C8D0}"/>
    <dgm:cxn modelId="{11336BAE-1342-49AA-8E95-CEC8A5F4FA36}" srcId="{AE59ABD0-3DD3-4535-A459-CC79FBB6C453}" destId="{83B66697-69EC-4B83-9C57-563D4DB13C0E}" srcOrd="2" destOrd="0" parTransId="{7607B640-F78C-4E55-8E4C-065B7143E19A}" sibTransId="{36DD75FC-431D-4921-9762-B0028994A36C}"/>
    <dgm:cxn modelId="{3F8A4DBB-4A36-429A-AAB8-986A93F53912}" type="presOf" srcId="{3D4EDA92-9892-4BA9-8B27-D39E19C45C17}" destId="{68AA1EB9-FF92-4361-9EC1-0E3B959305D6}" srcOrd="0" destOrd="0" presId="urn:microsoft.com/office/officeart/2005/8/layout/vList2"/>
    <dgm:cxn modelId="{B53046FD-3670-4B77-BBE1-30AADA7AA23B}" srcId="{AE59ABD0-3DD3-4535-A459-CC79FBB6C453}" destId="{2393DC01-555C-4802-994C-ADA37B0CFBA2}" srcOrd="1" destOrd="0" parTransId="{BDF622F1-4086-4857-9E0E-BC7D1FB1300E}" sibTransId="{C979AB69-81CB-4A3F-8079-077F781CF79A}"/>
    <dgm:cxn modelId="{EC6B63FE-41E4-4006-9A88-62FC27D469D3}" type="presParOf" srcId="{0F58BA7E-A8B3-48C6-870E-3FDC52CC6C6F}" destId="{31D15EA6-9A00-4BC5-AE64-47D4F8D5455D}" srcOrd="0" destOrd="0" presId="urn:microsoft.com/office/officeart/2005/8/layout/vList2"/>
    <dgm:cxn modelId="{2DF3517E-00B2-4446-A8EF-A887D2FF8E63}" type="presParOf" srcId="{0F58BA7E-A8B3-48C6-870E-3FDC52CC6C6F}" destId="{A23649E1-39C4-4A2B-BE4D-5BBE70786BE8}" srcOrd="1" destOrd="0" presId="urn:microsoft.com/office/officeart/2005/8/layout/vList2"/>
    <dgm:cxn modelId="{05B7460D-9891-49C8-B8C3-A9444702C605}" type="presParOf" srcId="{0F58BA7E-A8B3-48C6-870E-3FDC52CC6C6F}" destId="{FFCD9498-89B9-44F9-82F4-F2808D3F9E76}" srcOrd="2" destOrd="0" presId="urn:microsoft.com/office/officeart/2005/8/layout/vList2"/>
    <dgm:cxn modelId="{8C8C46D3-BA1F-4181-8FDC-09087AFC62F3}" type="presParOf" srcId="{0F58BA7E-A8B3-48C6-870E-3FDC52CC6C6F}" destId="{C0EAB2A8-99C9-40E6-9013-FA77CF2F87B7}" srcOrd="3" destOrd="0" presId="urn:microsoft.com/office/officeart/2005/8/layout/vList2"/>
    <dgm:cxn modelId="{42E0AEFB-CB78-4427-A644-C60BAD333AB6}" type="presParOf" srcId="{0F58BA7E-A8B3-48C6-870E-3FDC52CC6C6F}" destId="{8CDBEBE8-5A23-47FE-99A7-9AE18D8038EE}" srcOrd="4" destOrd="0" presId="urn:microsoft.com/office/officeart/2005/8/layout/vList2"/>
    <dgm:cxn modelId="{3B2B875A-6C8B-46CE-B556-B605E7C8A8F7}" type="presParOf" srcId="{0F58BA7E-A8B3-48C6-870E-3FDC52CC6C6F}" destId="{F9BF9E1B-7763-49C0-A0A3-91BB3DB71C41}" srcOrd="5" destOrd="0" presId="urn:microsoft.com/office/officeart/2005/8/layout/vList2"/>
    <dgm:cxn modelId="{46C2BEAA-DD2E-47A0-8B85-295792FFD928}" type="presParOf" srcId="{0F58BA7E-A8B3-48C6-870E-3FDC52CC6C6F}" destId="{68AA1EB9-FF92-4361-9EC1-0E3B959305D6}" srcOrd="6"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3.xml><?xml version="1.0" encoding="utf-8"?>
<dgm:dataModel xmlns:dgm="http://schemas.openxmlformats.org/drawingml/2006/diagram" xmlns:a="http://schemas.openxmlformats.org/drawingml/2006/main">
  <dgm:ptLst>
    <dgm:pt modelId="{8620FA0C-F6E8-496A-AEFA-6332B26FA33C}" type="doc">
      <dgm:prSet loTypeId="urn:microsoft.com/office/officeart/2005/8/layout/hierarchy1" loCatId="hierarchy" qsTypeId="urn:microsoft.com/office/officeart/2005/8/quickstyle/simple1" qsCatId="simple" csTypeId="urn:microsoft.com/office/officeart/2005/8/colors/accent1_2" csCatId="accent1" phldr="1"/>
      <dgm:spPr/>
      <dgm:t>
        <a:bodyPr/>
        <a:lstStyle/>
        <a:p>
          <a:endParaRPr lang="en-US"/>
        </a:p>
      </dgm:t>
    </dgm:pt>
    <dgm:pt modelId="{7A3FB34A-0C4D-4498-BC46-0C63267F79F6}">
      <dgm:prSet/>
      <dgm:spPr/>
      <dgm:t>
        <a:bodyPr/>
        <a:lstStyle/>
        <a:p>
          <a:pPr rtl="0"/>
          <a:r>
            <a:rPr lang="en-US"/>
            <a:t>Bid-Ready plans and specifications required for public facilities </a:t>
          </a:r>
          <a:r>
            <a:rPr lang="en-US">
              <a:latin typeface="Calibri Light" panose="020F0302020204030204"/>
            </a:rPr>
            <a:t>(includes parks/playgrounds) and</a:t>
          </a:r>
          <a:r>
            <a:rPr lang="en-US"/>
            <a:t> barrier removal projects with construction costs &gt; $200K</a:t>
          </a:r>
        </a:p>
      </dgm:t>
    </dgm:pt>
    <dgm:pt modelId="{46A4C1CB-6EBC-45C3-9D04-A1D6B9EE337C}" type="parTrans" cxnId="{9627711B-B0E8-4440-97FF-3A122E2B1D1D}">
      <dgm:prSet/>
      <dgm:spPr/>
      <dgm:t>
        <a:bodyPr/>
        <a:lstStyle/>
        <a:p>
          <a:endParaRPr lang="en-US"/>
        </a:p>
      </dgm:t>
    </dgm:pt>
    <dgm:pt modelId="{7A1B4AD0-88FD-430C-9212-EC85151099E3}" type="sibTrans" cxnId="{9627711B-B0E8-4440-97FF-3A122E2B1D1D}">
      <dgm:prSet/>
      <dgm:spPr/>
      <dgm:t>
        <a:bodyPr/>
        <a:lstStyle/>
        <a:p>
          <a:endParaRPr lang="en-US"/>
        </a:p>
      </dgm:t>
    </dgm:pt>
    <dgm:pt modelId="{AACE72B6-F429-4280-965A-EC9DCD4CAAAA}">
      <dgm:prSet/>
      <dgm:spPr/>
      <dgm:t>
        <a:bodyPr/>
        <a:lstStyle/>
        <a:p>
          <a:r>
            <a:rPr lang="en-US"/>
            <a:t>Design development drawings required for those projects and playground/park projects with construction costs of  &gt; $25K but &lt; $200K</a:t>
          </a:r>
        </a:p>
      </dgm:t>
    </dgm:pt>
    <dgm:pt modelId="{E31DA803-1D9E-4B2C-8BF0-AD3FA93DE285}" type="parTrans" cxnId="{51C82BAA-0F13-4E1D-BFD4-C3D4A63D79CD}">
      <dgm:prSet/>
      <dgm:spPr/>
      <dgm:t>
        <a:bodyPr/>
        <a:lstStyle/>
        <a:p>
          <a:endParaRPr lang="en-US"/>
        </a:p>
      </dgm:t>
    </dgm:pt>
    <dgm:pt modelId="{22107DB7-E130-438C-9A65-D46AB9FEEC58}" type="sibTrans" cxnId="{51C82BAA-0F13-4E1D-BFD4-C3D4A63D79CD}">
      <dgm:prSet/>
      <dgm:spPr/>
      <dgm:t>
        <a:bodyPr/>
        <a:lstStyle/>
        <a:p>
          <a:endParaRPr lang="en-US"/>
        </a:p>
      </dgm:t>
    </dgm:pt>
    <dgm:pt modelId="{EE8CEEA7-8A87-486D-B7CF-C0E90FB0B7F0}">
      <dgm:prSet/>
      <dgm:spPr/>
      <dgm:t>
        <a:bodyPr/>
        <a:lstStyle/>
        <a:p>
          <a:r>
            <a:rPr lang="en-US" dirty="0"/>
            <a:t>Infrastructure projects – do not require bid ready docs as a threshold, but readiness will be scored</a:t>
          </a:r>
        </a:p>
      </dgm:t>
    </dgm:pt>
    <dgm:pt modelId="{EBC3087E-AE78-4A8A-AAE8-8AB3C67F65CA}" type="parTrans" cxnId="{A01F00C0-6E89-4B6C-B62B-3AFD22C4B74F}">
      <dgm:prSet/>
      <dgm:spPr/>
      <dgm:t>
        <a:bodyPr/>
        <a:lstStyle/>
        <a:p>
          <a:endParaRPr lang="en-US"/>
        </a:p>
      </dgm:t>
    </dgm:pt>
    <dgm:pt modelId="{B9E735EA-172A-4B87-BDC3-26FD544065DF}" type="sibTrans" cxnId="{A01F00C0-6E89-4B6C-B62B-3AFD22C4B74F}">
      <dgm:prSet/>
      <dgm:spPr/>
      <dgm:t>
        <a:bodyPr/>
        <a:lstStyle/>
        <a:p>
          <a:endParaRPr lang="en-US"/>
        </a:p>
      </dgm:t>
    </dgm:pt>
    <dgm:pt modelId="{A24AB241-A711-4A88-9B8D-38CD3A1B2786}" type="pres">
      <dgm:prSet presAssocID="{8620FA0C-F6E8-496A-AEFA-6332B26FA33C}" presName="hierChild1" presStyleCnt="0">
        <dgm:presLayoutVars>
          <dgm:chPref val="1"/>
          <dgm:dir/>
          <dgm:animOne val="branch"/>
          <dgm:animLvl val="lvl"/>
          <dgm:resizeHandles/>
        </dgm:presLayoutVars>
      </dgm:prSet>
      <dgm:spPr/>
    </dgm:pt>
    <dgm:pt modelId="{AF674045-8CE8-4389-9251-443775AEF3B2}" type="pres">
      <dgm:prSet presAssocID="{7A3FB34A-0C4D-4498-BC46-0C63267F79F6}" presName="hierRoot1" presStyleCnt="0"/>
      <dgm:spPr/>
    </dgm:pt>
    <dgm:pt modelId="{A7B30186-4696-4293-9662-3B8B2CB85200}" type="pres">
      <dgm:prSet presAssocID="{7A3FB34A-0C4D-4498-BC46-0C63267F79F6}" presName="composite" presStyleCnt="0"/>
      <dgm:spPr/>
    </dgm:pt>
    <dgm:pt modelId="{68403547-108B-43D7-BC7C-E143D98C337A}" type="pres">
      <dgm:prSet presAssocID="{7A3FB34A-0C4D-4498-BC46-0C63267F79F6}" presName="background" presStyleLbl="node0" presStyleIdx="0" presStyleCnt="3"/>
      <dgm:spPr/>
    </dgm:pt>
    <dgm:pt modelId="{2D5F3CC9-A4CF-4E6E-A696-9DE18D2218BF}" type="pres">
      <dgm:prSet presAssocID="{7A3FB34A-0C4D-4498-BC46-0C63267F79F6}" presName="text" presStyleLbl="fgAcc0" presStyleIdx="0" presStyleCnt="3">
        <dgm:presLayoutVars>
          <dgm:chPref val="3"/>
        </dgm:presLayoutVars>
      </dgm:prSet>
      <dgm:spPr/>
    </dgm:pt>
    <dgm:pt modelId="{83EC09BB-2FC5-46AD-8783-8F4A5713AA0B}" type="pres">
      <dgm:prSet presAssocID="{7A3FB34A-0C4D-4498-BC46-0C63267F79F6}" presName="hierChild2" presStyleCnt="0"/>
      <dgm:spPr/>
    </dgm:pt>
    <dgm:pt modelId="{1694C2C2-5B32-42F4-A7B0-A6C771A12FB3}" type="pres">
      <dgm:prSet presAssocID="{AACE72B6-F429-4280-965A-EC9DCD4CAAAA}" presName="hierRoot1" presStyleCnt="0"/>
      <dgm:spPr/>
    </dgm:pt>
    <dgm:pt modelId="{28BAEB15-6207-4182-ABDD-B5714D45990A}" type="pres">
      <dgm:prSet presAssocID="{AACE72B6-F429-4280-965A-EC9DCD4CAAAA}" presName="composite" presStyleCnt="0"/>
      <dgm:spPr/>
    </dgm:pt>
    <dgm:pt modelId="{4089E28C-7D8B-4CE6-84C0-310F1F6DFDB8}" type="pres">
      <dgm:prSet presAssocID="{AACE72B6-F429-4280-965A-EC9DCD4CAAAA}" presName="background" presStyleLbl="node0" presStyleIdx="1" presStyleCnt="3"/>
      <dgm:spPr/>
    </dgm:pt>
    <dgm:pt modelId="{3A8263BB-097F-4490-828E-6C923439EE7E}" type="pres">
      <dgm:prSet presAssocID="{AACE72B6-F429-4280-965A-EC9DCD4CAAAA}" presName="text" presStyleLbl="fgAcc0" presStyleIdx="1" presStyleCnt="3">
        <dgm:presLayoutVars>
          <dgm:chPref val="3"/>
        </dgm:presLayoutVars>
      </dgm:prSet>
      <dgm:spPr/>
    </dgm:pt>
    <dgm:pt modelId="{39B5C3E4-313F-4E7B-A52A-9684E3BA0268}" type="pres">
      <dgm:prSet presAssocID="{AACE72B6-F429-4280-965A-EC9DCD4CAAAA}" presName="hierChild2" presStyleCnt="0"/>
      <dgm:spPr/>
    </dgm:pt>
    <dgm:pt modelId="{C143C226-AB1A-49B9-9E4B-1DFEBBE2D6D8}" type="pres">
      <dgm:prSet presAssocID="{EE8CEEA7-8A87-486D-B7CF-C0E90FB0B7F0}" presName="hierRoot1" presStyleCnt="0"/>
      <dgm:spPr/>
    </dgm:pt>
    <dgm:pt modelId="{E2625321-0317-488E-B084-F2EE2AFC2498}" type="pres">
      <dgm:prSet presAssocID="{EE8CEEA7-8A87-486D-B7CF-C0E90FB0B7F0}" presName="composite" presStyleCnt="0"/>
      <dgm:spPr/>
    </dgm:pt>
    <dgm:pt modelId="{DA58F74E-290E-42FD-A6BD-37F9D7C215DE}" type="pres">
      <dgm:prSet presAssocID="{EE8CEEA7-8A87-486D-B7CF-C0E90FB0B7F0}" presName="background" presStyleLbl="node0" presStyleIdx="2" presStyleCnt="3"/>
      <dgm:spPr/>
    </dgm:pt>
    <dgm:pt modelId="{B6347D3D-6B34-4BCD-B2C2-B699EE440E1C}" type="pres">
      <dgm:prSet presAssocID="{EE8CEEA7-8A87-486D-B7CF-C0E90FB0B7F0}" presName="text" presStyleLbl="fgAcc0" presStyleIdx="2" presStyleCnt="3">
        <dgm:presLayoutVars>
          <dgm:chPref val="3"/>
        </dgm:presLayoutVars>
      </dgm:prSet>
      <dgm:spPr/>
    </dgm:pt>
    <dgm:pt modelId="{14DE73DD-2026-47AF-9536-DD4635CD61BE}" type="pres">
      <dgm:prSet presAssocID="{EE8CEEA7-8A87-486D-B7CF-C0E90FB0B7F0}" presName="hierChild2" presStyleCnt="0"/>
      <dgm:spPr/>
    </dgm:pt>
  </dgm:ptLst>
  <dgm:cxnLst>
    <dgm:cxn modelId="{9627711B-B0E8-4440-97FF-3A122E2B1D1D}" srcId="{8620FA0C-F6E8-496A-AEFA-6332B26FA33C}" destId="{7A3FB34A-0C4D-4498-BC46-0C63267F79F6}" srcOrd="0" destOrd="0" parTransId="{46A4C1CB-6EBC-45C3-9D04-A1D6B9EE337C}" sibTransId="{7A1B4AD0-88FD-430C-9212-EC85151099E3}"/>
    <dgm:cxn modelId="{AE82045F-4FB2-4747-A402-D769EAAEB709}" type="presOf" srcId="{AACE72B6-F429-4280-965A-EC9DCD4CAAAA}" destId="{3A8263BB-097F-4490-828E-6C923439EE7E}" srcOrd="0" destOrd="0" presId="urn:microsoft.com/office/officeart/2005/8/layout/hierarchy1"/>
    <dgm:cxn modelId="{A32C0F84-944F-426A-B06B-3FA94A626E75}" type="presOf" srcId="{7A3FB34A-0C4D-4498-BC46-0C63267F79F6}" destId="{2D5F3CC9-A4CF-4E6E-A696-9DE18D2218BF}" srcOrd="0" destOrd="0" presId="urn:microsoft.com/office/officeart/2005/8/layout/hierarchy1"/>
    <dgm:cxn modelId="{51C82BAA-0F13-4E1D-BFD4-C3D4A63D79CD}" srcId="{8620FA0C-F6E8-496A-AEFA-6332B26FA33C}" destId="{AACE72B6-F429-4280-965A-EC9DCD4CAAAA}" srcOrd="1" destOrd="0" parTransId="{E31DA803-1D9E-4B2C-8BF0-AD3FA93DE285}" sibTransId="{22107DB7-E130-438C-9A65-D46AB9FEEC58}"/>
    <dgm:cxn modelId="{1F0E77B6-D080-4FA1-B9CD-EBAE04AE0818}" type="presOf" srcId="{EE8CEEA7-8A87-486D-B7CF-C0E90FB0B7F0}" destId="{B6347D3D-6B34-4BCD-B2C2-B699EE440E1C}" srcOrd="0" destOrd="0" presId="urn:microsoft.com/office/officeart/2005/8/layout/hierarchy1"/>
    <dgm:cxn modelId="{A01F00C0-6E89-4B6C-B62B-3AFD22C4B74F}" srcId="{8620FA0C-F6E8-496A-AEFA-6332B26FA33C}" destId="{EE8CEEA7-8A87-486D-B7CF-C0E90FB0B7F0}" srcOrd="2" destOrd="0" parTransId="{EBC3087E-AE78-4A8A-AAE8-8AB3C67F65CA}" sibTransId="{B9E735EA-172A-4B87-BDC3-26FD544065DF}"/>
    <dgm:cxn modelId="{A0E148DE-C9C0-4FC0-87C1-AE4C741DAF06}" type="presOf" srcId="{8620FA0C-F6E8-496A-AEFA-6332B26FA33C}" destId="{A24AB241-A711-4A88-9B8D-38CD3A1B2786}" srcOrd="0" destOrd="0" presId="urn:microsoft.com/office/officeart/2005/8/layout/hierarchy1"/>
    <dgm:cxn modelId="{DF76F4DB-5420-4793-AABF-01996D7D1A38}" type="presParOf" srcId="{A24AB241-A711-4A88-9B8D-38CD3A1B2786}" destId="{AF674045-8CE8-4389-9251-443775AEF3B2}" srcOrd="0" destOrd="0" presId="urn:microsoft.com/office/officeart/2005/8/layout/hierarchy1"/>
    <dgm:cxn modelId="{DB5F1A44-AF80-40E5-AD4E-616101EA0D75}" type="presParOf" srcId="{AF674045-8CE8-4389-9251-443775AEF3B2}" destId="{A7B30186-4696-4293-9662-3B8B2CB85200}" srcOrd="0" destOrd="0" presId="urn:microsoft.com/office/officeart/2005/8/layout/hierarchy1"/>
    <dgm:cxn modelId="{CA766657-9318-4BEB-ACFD-ED116FD3E72D}" type="presParOf" srcId="{A7B30186-4696-4293-9662-3B8B2CB85200}" destId="{68403547-108B-43D7-BC7C-E143D98C337A}" srcOrd="0" destOrd="0" presId="urn:microsoft.com/office/officeart/2005/8/layout/hierarchy1"/>
    <dgm:cxn modelId="{CDC869C3-88FC-403B-A3F4-5B6935720C37}" type="presParOf" srcId="{A7B30186-4696-4293-9662-3B8B2CB85200}" destId="{2D5F3CC9-A4CF-4E6E-A696-9DE18D2218BF}" srcOrd="1" destOrd="0" presId="urn:microsoft.com/office/officeart/2005/8/layout/hierarchy1"/>
    <dgm:cxn modelId="{A8C8D236-7D98-4F82-A836-B48D261E23A9}" type="presParOf" srcId="{AF674045-8CE8-4389-9251-443775AEF3B2}" destId="{83EC09BB-2FC5-46AD-8783-8F4A5713AA0B}" srcOrd="1" destOrd="0" presId="urn:microsoft.com/office/officeart/2005/8/layout/hierarchy1"/>
    <dgm:cxn modelId="{F9ECBD28-DB50-494F-AA51-04E843F91BD7}" type="presParOf" srcId="{A24AB241-A711-4A88-9B8D-38CD3A1B2786}" destId="{1694C2C2-5B32-42F4-A7B0-A6C771A12FB3}" srcOrd="1" destOrd="0" presId="urn:microsoft.com/office/officeart/2005/8/layout/hierarchy1"/>
    <dgm:cxn modelId="{0FAF6F8B-7579-49F2-A180-6943DEA9099D}" type="presParOf" srcId="{1694C2C2-5B32-42F4-A7B0-A6C771A12FB3}" destId="{28BAEB15-6207-4182-ABDD-B5714D45990A}" srcOrd="0" destOrd="0" presId="urn:microsoft.com/office/officeart/2005/8/layout/hierarchy1"/>
    <dgm:cxn modelId="{59E3894C-221F-4AA9-AC57-401F48B6EF68}" type="presParOf" srcId="{28BAEB15-6207-4182-ABDD-B5714D45990A}" destId="{4089E28C-7D8B-4CE6-84C0-310F1F6DFDB8}" srcOrd="0" destOrd="0" presId="urn:microsoft.com/office/officeart/2005/8/layout/hierarchy1"/>
    <dgm:cxn modelId="{83BC544B-FC4F-4FFF-963D-AFA6EBB3FD5D}" type="presParOf" srcId="{28BAEB15-6207-4182-ABDD-B5714D45990A}" destId="{3A8263BB-097F-4490-828E-6C923439EE7E}" srcOrd="1" destOrd="0" presId="urn:microsoft.com/office/officeart/2005/8/layout/hierarchy1"/>
    <dgm:cxn modelId="{C9C69287-F71E-46E8-8AD9-A9DAFE00DEA7}" type="presParOf" srcId="{1694C2C2-5B32-42F4-A7B0-A6C771A12FB3}" destId="{39B5C3E4-313F-4E7B-A52A-9684E3BA0268}" srcOrd="1" destOrd="0" presId="urn:microsoft.com/office/officeart/2005/8/layout/hierarchy1"/>
    <dgm:cxn modelId="{E05B6AAA-E8F7-4FA3-81F9-2E3CDDC3A35A}" type="presParOf" srcId="{A24AB241-A711-4A88-9B8D-38CD3A1B2786}" destId="{C143C226-AB1A-49B9-9E4B-1DFEBBE2D6D8}" srcOrd="2" destOrd="0" presId="urn:microsoft.com/office/officeart/2005/8/layout/hierarchy1"/>
    <dgm:cxn modelId="{A6AD882C-85CD-4FB4-93B2-6C76060A4A15}" type="presParOf" srcId="{C143C226-AB1A-49B9-9E4B-1DFEBBE2D6D8}" destId="{E2625321-0317-488E-B084-F2EE2AFC2498}" srcOrd="0" destOrd="0" presId="urn:microsoft.com/office/officeart/2005/8/layout/hierarchy1"/>
    <dgm:cxn modelId="{CB974CAD-68DD-4FFA-990F-254CECF874E1}" type="presParOf" srcId="{E2625321-0317-488E-B084-F2EE2AFC2498}" destId="{DA58F74E-290E-42FD-A6BD-37F9D7C215DE}" srcOrd="0" destOrd="0" presId="urn:microsoft.com/office/officeart/2005/8/layout/hierarchy1"/>
    <dgm:cxn modelId="{3F2CC4AE-EC9D-451D-A77C-AC19992A66CE}" type="presParOf" srcId="{E2625321-0317-488E-B084-F2EE2AFC2498}" destId="{B6347D3D-6B34-4BCD-B2C2-B699EE440E1C}" srcOrd="1" destOrd="0" presId="urn:microsoft.com/office/officeart/2005/8/layout/hierarchy1"/>
    <dgm:cxn modelId="{F0981301-4F24-4265-9994-53E69078F617}" type="presParOf" srcId="{C143C226-AB1A-49B9-9E4B-1DFEBBE2D6D8}" destId="{14DE73DD-2026-47AF-9536-DD4635CD61BE}" srcOrd="1" destOrd="0" presId="urn:microsoft.com/office/officeart/2005/8/layout/hierarchy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4.xml><?xml version="1.0" encoding="utf-8"?>
<dgm:dataModel xmlns:dgm="http://schemas.openxmlformats.org/drawingml/2006/diagram" xmlns:a="http://schemas.openxmlformats.org/drawingml/2006/main">
  <dgm:ptLst>
    <dgm:pt modelId="{053DC9C2-600F-4AC4-B1A9-C086476C4EA2}" type="doc">
      <dgm:prSet loTypeId="urn:microsoft.com/office/officeart/2005/8/layout/hierarchy1" loCatId="hierarchy" qsTypeId="urn:microsoft.com/office/officeart/2005/8/quickstyle/simple1" qsCatId="simple" csTypeId="urn:microsoft.com/office/officeart/2005/8/colors/accent1_2" csCatId="accent1" phldr="1"/>
      <dgm:spPr/>
      <dgm:t>
        <a:bodyPr/>
        <a:lstStyle/>
        <a:p>
          <a:endParaRPr lang="en-US"/>
        </a:p>
      </dgm:t>
    </dgm:pt>
    <dgm:pt modelId="{0DC7F5C2-0637-4FBC-8809-E6CDE29E48F4}">
      <dgm:prSet/>
      <dgm:spPr/>
      <dgm:t>
        <a:bodyPr/>
        <a:lstStyle/>
        <a:p>
          <a:r>
            <a:rPr lang="en-US"/>
            <a:t>HUD requires recipients of State CDBG Program grants to retain the use for which CDBG funds were expended on behalf of a public facility project for a minimum of five years after the closeout of the grant.</a:t>
          </a:r>
        </a:p>
      </dgm:t>
    </dgm:pt>
    <dgm:pt modelId="{28A04684-CB0E-4EEA-A4CE-F23B20182096}" type="parTrans" cxnId="{ED3C1F4E-8759-44E6-9F81-10FC8B673AEC}">
      <dgm:prSet/>
      <dgm:spPr/>
      <dgm:t>
        <a:bodyPr/>
        <a:lstStyle/>
        <a:p>
          <a:endParaRPr lang="en-US"/>
        </a:p>
      </dgm:t>
    </dgm:pt>
    <dgm:pt modelId="{314F023F-9C92-47F6-A136-B8598DCFA45E}" type="sibTrans" cxnId="{ED3C1F4E-8759-44E6-9F81-10FC8B673AEC}">
      <dgm:prSet/>
      <dgm:spPr/>
      <dgm:t>
        <a:bodyPr/>
        <a:lstStyle/>
        <a:p>
          <a:endParaRPr lang="en-US"/>
        </a:p>
      </dgm:t>
    </dgm:pt>
    <dgm:pt modelId="{15CFD98D-8F97-4EE7-B729-FF550AAFD0D6}">
      <dgm:prSet/>
      <dgm:spPr/>
      <dgm:t>
        <a:bodyPr/>
        <a:lstStyle/>
        <a:p>
          <a:r>
            <a:rPr lang="en-US"/>
            <a:t>See Application Guidance for more detail</a:t>
          </a:r>
        </a:p>
      </dgm:t>
    </dgm:pt>
    <dgm:pt modelId="{9E50E43C-6714-4DA5-BE96-FA147DA7E2F2}" type="parTrans" cxnId="{CF3E4B50-5E1D-4002-91E3-B33B1DE2CC97}">
      <dgm:prSet/>
      <dgm:spPr/>
      <dgm:t>
        <a:bodyPr/>
        <a:lstStyle/>
        <a:p>
          <a:endParaRPr lang="en-US"/>
        </a:p>
      </dgm:t>
    </dgm:pt>
    <dgm:pt modelId="{1E38375B-E8A0-4CDE-9FCA-DCA23228E4B5}" type="sibTrans" cxnId="{CF3E4B50-5E1D-4002-91E3-B33B1DE2CC97}">
      <dgm:prSet/>
      <dgm:spPr/>
      <dgm:t>
        <a:bodyPr/>
        <a:lstStyle/>
        <a:p>
          <a:endParaRPr lang="en-US"/>
        </a:p>
      </dgm:t>
    </dgm:pt>
    <dgm:pt modelId="{88A2EC0F-364E-45A5-B44C-CC51EC560D23}" type="pres">
      <dgm:prSet presAssocID="{053DC9C2-600F-4AC4-B1A9-C086476C4EA2}" presName="hierChild1" presStyleCnt="0">
        <dgm:presLayoutVars>
          <dgm:chPref val="1"/>
          <dgm:dir/>
          <dgm:animOne val="branch"/>
          <dgm:animLvl val="lvl"/>
          <dgm:resizeHandles/>
        </dgm:presLayoutVars>
      </dgm:prSet>
      <dgm:spPr/>
    </dgm:pt>
    <dgm:pt modelId="{BB5E8E13-01EC-4C4A-9BA5-4019D0AFD20B}" type="pres">
      <dgm:prSet presAssocID="{0DC7F5C2-0637-4FBC-8809-E6CDE29E48F4}" presName="hierRoot1" presStyleCnt="0"/>
      <dgm:spPr/>
    </dgm:pt>
    <dgm:pt modelId="{4BF3926C-2950-4D81-9E28-BFB28165769D}" type="pres">
      <dgm:prSet presAssocID="{0DC7F5C2-0637-4FBC-8809-E6CDE29E48F4}" presName="composite" presStyleCnt="0"/>
      <dgm:spPr/>
    </dgm:pt>
    <dgm:pt modelId="{F98DCC40-F87B-44B9-AB67-29A2EF142307}" type="pres">
      <dgm:prSet presAssocID="{0DC7F5C2-0637-4FBC-8809-E6CDE29E48F4}" presName="background" presStyleLbl="node0" presStyleIdx="0" presStyleCnt="2"/>
      <dgm:spPr/>
    </dgm:pt>
    <dgm:pt modelId="{3FB2D3EA-C0A8-4678-BD86-A132140C59E3}" type="pres">
      <dgm:prSet presAssocID="{0DC7F5C2-0637-4FBC-8809-E6CDE29E48F4}" presName="text" presStyleLbl="fgAcc0" presStyleIdx="0" presStyleCnt="2">
        <dgm:presLayoutVars>
          <dgm:chPref val="3"/>
        </dgm:presLayoutVars>
      </dgm:prSet>
      <dgm:spPr/>
    </dgm:pt>
    <dgm:pt modelId="{9201858C-6BE4-4D4D-A92C-09EB98D1C8D3}" type="pres">
      <dgm:prSet presAssocID="{0DC7F5C2-0637-4FBC-8809-E6CDE29E48F4}" presName="hierChild2" presStyleCnt="0"/>
      <dgm:spPr/>
    </dgm:pt>
    <dgm:pt modelId="{48F3BCA1-A76E-40AE-857F-A2AB3D850E59}" type="pres">
      <dgm:prSet presAssocID="{15CFD98D-8F97-4EE7-B729-FF550AAFD0D6}" presName="hierRoot1" presStyleCnt="0"/>
      <dgm:spPr/>
    </dgm:pt>
    <dgm:pt modelId="{87B63BC9-D161-4602-BB40-CF0CD2B16D12}" type="pres">
      <dgm:prSet presAssocID="{15CFD98D-8F97-4EE7-B729-FF550AAFD0D6}" presName="composite" presStyleCnt="0"/>
      <dgm:spPr/>
    </dgm:pt>
    <dgm:pt modelId="{9C7BA511-7158-46EB-B825-5EA83D6F2508}" type="pres">
      <dgm:prSet presAssocID="{15CFD98D-8F97-4EE7-B729-FF550AAFD0D6}" presName="background" presStyleLbl="node0" presStyleIdx="1" presStyleCnt="2"/>
      <dgm:spPr/>
    </dgm:pt>
    <dgm:pt modelId="{485BD821-D83D-4460-B45F-7F837C51A673}" type="pres">
      <dgm:prSet presAssocID="{15CFD98D-8F97-4EE7-B729-FF550AAFD0D6}" presName="text" presStyleLbl="fgAcc0" presStyleIdx="1" presStyleCnt="2">
        <dgm:presLayoutVars>
          <dgm:chPref val="3"/>
        </dgm:presLayoutVars>
      </dgm:prSet>
      <dgm:spPr/>
    </dgm:pt>
    <dgm:pt modelId="{F5145399-3846-492A-8097-2B2330C4BD41}" type="pres">
      <dgm:prSet presAssocID="{15CFD98D-8F97-4EE7-B729-FF550AAFD0D6}" presName="hierChild2" presStyleCnt="0"/>
      <dgm:spPr/>
    </dgm:pt>
  </dgm:ptLst>
  <dgm:cxnLst>
    <dgm:cxn modelId="{62A73621-E26D-402D-B40B-A90FF4328A56}" type="presOf" srcId="{053DC9C2-600F-4AC4-B1A9-C086476C4EA2}" destId="{88A2EC0F-364E-45A5-B44C-CC51EC560D23}" srcOrd="0" destOrd="0" presId="urn:microsoft.com/office/officeart/2005/8/layout/hierarchy1"/>
    <dgm:cxn modelId="{FB800A4A-A383-44A6-BC21-02AC0616EE63}" type="presOf" srcId="{0DC7F5C2-0637-4FBC-8809-E6CDE29E48F4}" destId="{3FB2D3EA-C0A8-4678-BD86-A132140C59E3}" srcOrd="0" destOrd="0" presId="urn:microsoft.com/office/officeart/2005/8/layout/hierarchy1"/>
    <dgm:cxn modelId="{ED3C1F4E-8759-44E6-9F81-10FC8B673AEC}" srcId="{053DC9C2-600F-4AC4-B1A9-C086476C4EA2}" destId="{0DC7F5C2-0637-4FBC-8809-E6CDE29E48F4}" srcOrd="0" destOrd="0" parTransId="{28A04684-CB0E-4EEA-A4CE-F23B20182096}" sibTransId="{314F023F-9C92-47F6-A136-B8598DCFA45E}"/>
    <dgm:cxn modelId="{CF3E4B50-5E1D-4002-91E3-B33B1DE2CC97}" srcId="{053DC9C2-600F-4AC4-B1A9-C086476C4EA2}" destId="{15CFD98D-8F97-4EE7-B729-FF550AAFD0D6}" srcOrd="1" destOrd="0" parTransId="{9E50E43C-6714-4DA5-BE96-FA147DA7E2F2}" sibTransId="{1E38375B-E8A0-4CDE-9FCA-DCA23228E4B5}"/>
    <dgm:cxn modelId="{9BBB2897-F435-4474-AB55-63229505FBCE}" type="presOf" srcId="{15CFD98D-8F97-4EE7-B729-FF550AAFD0D6}" destId="{485BD821-D83D-4460-B45F-7F837C51A673}" srcOrd="0" destOrd="0" presId="urn:microsoft.com/office/officeart/2005/8/layout/hierarchy1"/>
    <dgm:cxn modelId="{B17A2DD7-8FDB-44AB-9F01-ED40770E04DA}" type="presParOf" srcId="{88A2EC0F-364E-45A5-B44C-CC51EC560D23}" destId="{BB5E8E13-01EC-4C4A-9BA5-4019D0AFD20B}" srcOrd="0" destOrd="0" presId="urn:microsoft.com/office/officeart/2005/8/layout/hierarchy1"/>
    <dgm:cxn modelId="{64794DA6-EB97-4C4C-929E-DCA2F672B1E1}" type="presParOf" srcId="{BB5E8E13-01EC-4C4A-9BA5-4019D0AFD20B}" destId="{4BF3926C-2950-4D81-9E28-BFB28165769D}" srcOrd="0" destOrd="0" presId="urn:microsoft.com/office/officeart/2005/8/layout/hierarchy1"/>
    <dgm:cxn modelId="{067976AB-366F-4F53-AE73-DA278F6625C0}" type="presParOf" srcId="{4BF3926C-2950-4D81-9E28-BFB28165769D}" destId="{F98DCC40-F87B-44B9-AB67-29A2EF142307}" srcOrd="0" destOrd="0" presId="urn:microsoft.com/office/officeart/2005/8/layout/hierarchy1"/>
    <dgm:cxn modelId="{203AE8D5-1FE6-4DC3-B0AD-A03E935DB4C1}" type="presParOf" srcId="{4BF3926C-2950-4D81-9E28-BFB28165769D}" destId="{3FB2D3EA-C0A8-4678-BD86-A132140C59E3}" srcOrd="1" destOrd="0" presId="urn:microsoft.com/office/officeart/2005/8/layout/hierarchy1"/>
    <dgm:cxn modelId="{2659DDD4-4D7F-4389-9254-826F8C5869D5}" type="presParOf" srcId="{BB5E8E13-01EC-4C4A-9BA5-4019D0AFD20B}" destId="{9201858C-6BE4-4D4D-A92C-09EB98D1C8D3}" srcOrd="1" destOrd="0" presId="urn:microsoft.com/office/officeart/2005/8/layout/hierarchy1"/>
    <dgm:cxn modelId="{85D819DC-BB49-40C7-A3A9-3C240EFD4EC8}" type="presParOf" srcId="{88A2EC0F-364E-45A5-B44C-CC51EC560D23}" destId="{48F3BCA1-A76E-40AE-857F-A2AB3D850E59}" srcOrd="1" destOrd="0" presId="urn:microsoft.com/office/officeart/2005/8/layout/hierarchy1"/>
    <dgm:cxn modelId="{7A886D8C-3E19-4BA3-954C-A67EED60FE97}" type="presParOf" srcId="{48F3BCA1-A76E-40AE-857F-A2AB3D850E59}" destId="{87B63BC9-D161-4602-BB40-CF0CD2B16D12}" srcOrd="0" destOrd="0" presId="urn:microsoft.com/office/officeart/2005/8/layout/hierarchy1"/>
    <dgm:cxn modelId="{ED4A3A30-EC09-40C6-B90C-ED2C6FD90500}" type="presParOf" srcId="{87B63BC9-D161-4602-BB40-CF0CD2B16D12}" destId="{9C7BA511-7158-46EB-B825-5EA83D6F2508}" srcOrd="0" destOrd="0" presId="urn:microsoft.com/office/officeart/2005/8/layout/hierarchy1"/>
    <dgm:cxn modelId="{8ECB3F6A-0F52-4385-BB47-9BF6BCF49504}" type="presParOf" srcId="{87B63BC9-D161-4602-BB40-CF0CD2B16D12}" destId="{485BD821-D83D-4460-B45F-7F837C51A673}" srcOrd="1" destOrd="0" presId="urn:microsoft.com/office/officeart/2005/8/layout/hierarchy1"/>
    <dgm:cxn modelId="{E3D6B854-C400-4E32-8DD4-DBCF7E66289B}" type="presParOf" srcId="{48F3BCA1-A76E-40AE-857F-A2AB3D850E59}" destId="{F5145399-3846-492A-8097-2B2330C4BD41}" srcOrd="1" destOrd="0" presId="urn:microsoft.com/office/officeart/2005/8/layout/hierarchy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5.xml><?xml version="1.0" encoding="utf-8"?>
<dgm:dataModel xmlns:dgm="http://schemas.openxmlformats.org/drawingml/2006/diagram" xmlns:a="http://schemas.openxmlformats.org/drawingml/2006/main">
  <dgm:ptLst>
    <dgm:pt modelId="{E6D5E93E-2432-463A-8CBF-EA15735265C4}" type="doc">
      <dgm:prSet loTypeId="urn:microsoft.com/office/officeart/2005/8/layout/default" loCatId="list" qsTypeId="urn:microsoft.com/office/officeart/2005/8/quickstyle/simple1" qsCatId="simple" csTypeId="urn:microsoft.com/office/officeart/2005/8/colors/colorful5" csCatId="colorful" phldr="1"/>
      <dgm:spPr/>
      <dgm:t>
        <a:bodyPr/>
        <a:lstStyle/>
        <a:p>
          <a:endParaRPr lang="en-US"/>
        </a:p>
      </dgm:t>
    </dgm:pt>
    <dgm:pt modelId="{CFBDF3D3-535C-4BD1-B1AB-93CB76F10521}">
      <dgm:prSet/>
      <dgm:spPr/>
      <dgm:t>
        <a:bodyPr/>
        <a:lstStyle/>
        <a:p>
          <a:pPr rtl="0"/>
          <a:r>
            <a:rPr lang="en-US" b="0" i="1"/>
            <a:t>Social</a:t>
          </a:r>
          <a:r>
            <a:rPr lang="en-US" b="0"/>
            <a:t> service </a:t>
          </a:r>
          <a:r>
            <a:rPr lang="en-US" b="1"/>
            <a:t>only</a:t>
          </a:r>
          <a:r>
            <a:rPr lang="en-US"/>
            <a:t> applications are not allowed</a:t>
          </a:r>
        </a:p>
      </dgm:t>
    </dgm:pt>
    <dgm:pt modelId="{55E4A6E0-141A-4252-A414-14DC5A22F1F0}" type="parTrans" cxnId="{D721087A-8BDA-419A-931F-E39440D1D3D3}">
      <dgm:prSet/>
      <dgm:spPr/>
      <dgm:t>
        <a:bodyPr/>
        <a:lstStyle/>
        <a:p>
          <a:endParaRPr lang="en-US"/>
        </a:p>
      </dgm:t>
    </dgm:pt>
    <dgm:pt modelId="{751BD005-991C-4462-8020-A93FFB6C92AD}" type="sibTrans" cxnId="{D721087A-8BDA-419A-931F-E39440D1D3D3}">
      <dgm:prSet/>
      <dgm:spPr/>
      <dgm:t>
        <a:bodyPr/>
        <a:lstStyle/>
        <a:p>
          <a:endParaRPr lang="en-US"/>
        </a:p>
      </dgm:t>
    </dgm:pt>
    <dgm:pt modelId="{30BB0E12-A8C8-46BB-8ADA-4E4B76DF6CC1}">
      <dgm:prSet/>
      <dgm:spPr/>
      <dgm:t>
        <a:bodyPr/>
        <a:lstStyle/>
        <a:p>
          <a:r>
            <a:rPr lang="en-US" b="0"/>
            <a:t> P</a:t>
          </a:r>
          <a:r>
            <a:rPr lang="en-US"/>
            <a:t>rojects/budget may not exceed 20% of the total grant amount – 20% include delivery and program costs</a:t>
          </a:r>
        </a:p>
      </dgm:t>
    </dgm:pt>
    <dgm:pt modelId="{03004B54-4EE1-42E7-9EAF-A7FC232E3F66}" type="parTrans" cxnId="{BD8A3E22-FF45-4DDE-9C6E-081D0DF1C55C}">
      <dgm:prSet/>
      <dgm:spPr/>
      <dgm:t>
        <a:bodyPr/>
        <a:lstStyle/>
        <a:p>
          <a:endParaRPr lang="en-US"/>
        </a:p>
      </dgm:t>
    </dgm:pt>
    <dgm:pt modelId="{18848DB5-0152-41A2-950B-04BE85FDDCD8}" type="sibTrans" cxnId="{BD8A3E22-FF45-4DDE-9C6E-081D0DF1C55C}">
      <dgm:prSet/>
      <dgm:spPr/>
      <dgm:t>
        <a:bodyPr/>
        <a:lstStyle/>
        <a:p>
          <a:endParaRPr lang="en-US"/>
        </a:p>
      </dgm:t>
    </dgm:pt>
    <dgm:pt modelId="{0756FA10-4099-43CD-BB92-1EF54141ABBA}">
      <dgm:prSet/>
      <dgm:spPr/>
      <dgm:t>
        <a:bodyPr/>
        <a:lstStyle/>
        <a:p>
          <a:r>
            <a:rPr lang="en-US"/>
            <a:t>Must be </a:t>
          </a:r>
        </a:p>
        <a:p>
          <a:r>
            <a:rPr lang="en-US"/>
            <a:t>new or expanded service</a:t>
          </a:r>
        </a:p>
        <a:p>
          <a:r>
            <a:rPr lang="en-US"/>
            <a:t>EOHLC encourages PSS that support economic security and self-sufficiency...</a:t>
          </a:r>
        </a:p>
      </dgm:t>
    </dgm:pt>
    <dgm:pt modelId="{40AB90FE-DFA7-453D-99B3-9D9AC0806B65}" type="parTrans" cxnId="{C5927650-FA1F-4211-9FC8-BF5F2693A2E0}">
      <dgm:prSet/>
      <dgm:spPr/>
      <dgm:t>
        <a:bodyPr/>
        <a:lstStyle/>
        <a:p>
          <a:endParaRPr lang="en-US"/>
        </a:p>
      </dgm:t>
    </dgm:pt>
    <dgm:pt modelId="{0F663D5D-A668-4100-8C63-2F70DE486607}" type="sibTrans" cxnId="{C5927650-FA1F-4211-9FC8-BF5F2693A2E0}">
      <dgm:prSet/>
      <dgm:spPr/>
      <dgm:t>
        <a:bodyPr/>
        <a:lstStyle/>
        <a:p>
          <a:endParaRPr lang="en-US"/>
        </a:p>
      </dgm:t>
    </dgm:pt>
    <dgm:pt modelId="{3F071353-9974-4AA4-957E-629ADC8B5D6D}">
      <dgm:prSet/>
      <dgm:spPr/>
      <dgm:t>
        <a:bodyPr/>
        <a:lstStyle/>
        <a:p>
          <a:r>
            <a:rPr lang="en-US" b="1" i="1"/>
            <a:t>No</a:t>
          </a:r>
          <a:r>
            <a:rPr lang="en-US"/>
            <a:t> more than 5 public services packets in an application</a:t>
          </a:r>
        </a:p>
      </dgm:t>
    </dgm:pt>
    <dgm:pt modelId="{2F5ED76E-54DA-4CF6-8F31-EA75560C5B8B}" type="parTrans" cxnId="{608FBF0D-3166-44FF-906E-7AD20C646894}">
      <dgm:prSet/>
      <dgm:spPr/>
      <dgm:t>
        <a:bodyPr/>
        <a:lstStyle/>
        <a:p>
          <a:endParaRPr lang="en-US"/>
        </a:p>
      </dgm:t>
    </dgm:pt>
    <dgm:pt modelId="{D803FE3F-96FD-4AB7-9BFF-61D560820B2A}" type="sibTrans" cxnId="{608FBF0D-3166-44FF-906E-7AD20C646894}">
      <dgm:prSet/>
      <dgm:spPr/>
      <dgm:t>
        <a:bodyPr/>
        <a:lstStyle/>
        <a:p>
          <a:endParaRPr lang="en-US"/>
        </a:p>
      </dgm:t>
    </dgm:pt>
    <dgm:pt modelId="{8784BE02-9D03-4189-976F-785755DC8168}" type="pres">
      <dgm:prSet presAssocID="{E6D5E93E-2432-463A-8CBF-EA15735265C4}" presName="diagram" presStyleCnt="0">
        <dgm:presLayoutVars>
          <dgm:dir/>
          <dgm:resizeHandles val="exact"/>
        </dgm:presLayoutVars>
      </dgm:prSet>
      <dgm:spPr/>
    </dgm:pt>
    <dgm:pt modelId="{60260E59-BF50-4124-9A44-93119D0E9991}" type="pres">
      <dgm:prSet presAssocID="{CFBDF3D3-535C-4BD1-B1AB-93CB76F10521}" presName="node" presStyleLbl="node1" presStyleIdx="0" presStyleCnt="4">
        <dgm:presLayoutVars>
          <dgm:bulletEnabled val="1"/>
        </dgm:presLayoutVars>
      </dgm:prSet>
      <dgm:spPr/>
    </dgm:pt>
    <dgm:pt modelId="{73C15D1C-5123-4935-9A9D-BC6FD136CF8B}" type="pres">
      <dgm:prSet presAssocID="{751BD005-991C-4462-8020-A93FFB6C92AD}" presName="sibTrans" presStyleCnt="0"/>
      <dgm:spPr/>
    </dgm:pt>
    <dgm:pt modelId="{A110EF8D-EB8F-4FB9-AA37-98DBF43373EA}" type="pres">
      <dgm:prSet presAssocID="{30BB0E12-A8C8-46BB-8ADA-4E4B76DF6CC1}" presName="node" presStyleLbl="node1" presStyleIdx="1" presStyleCnt="4">
        <dgm:presLayoutVars>
          <dgm:bulletEnabled val="1"/>
        </dgm:presLayoutVars>
      </dgm:prSet>
      <dgm:spPr/>
    </dgm:pt>
    <dgm:pt modelId="{514DB2FE-2D9B-4F6D-90C0-796E7D4812A0}" type="pres">
      <dgm:prSet presAssocID="{18848DB5-0152-41A2-950B-04BE85FDDCD8}" presName="sibTrans" presStyleCnt="0"/>
      <dgm:spPr/>
    </dgm:pt>
    <dgm:pt modelId="{D6ABFD6D-792B-48AF-A8F1-9B06D3753129}" type="pres">
      <dgm:prSet presAssocID="{0756FA10-4099-43CD-BB92-1EF54141ABBA}" presName="node" presStyleLbl="node1" presStyleIdx="2" presStyleCnt="4">
        <dgm:presLayoutVars>
          <dgm:bulletEnabled val="1"/>
        </dgm:presLayoutVars>
      </dgm:prSet>
      <dgm:spPr/>
    </dgm:pt>
    <dgm:pt modelId="{08A39E0A-8CBC-4F85-A97C-4E3BC34FFB9B}" type="pres">
      <dgm:prSet presAssocID="{0F663D5D-A668-4100-8C63-2F70DE486607}" presName="sibTrans" presStyleCnt="0"/>
      <dgm:spPr/>
    </dgm:pt>
    <dgm:pt modelId="{682E746A-31E6-4072-A47B-B5A1368F6265}" type="pres">
      <dgm:prSet presAssocID="{3F071353-9974-4AA4-957E-629ADC8B5D6D}" presName="node" presStyleLbl="node1" presStyleIdx="3" presStyleCnt="4">
        <dgm:presLayoutVars>
          <dgm:bulletEnabled val="1"/>
        </dgm:presLayoutVars>
      </dgm:prSet>
      <dgm:spPr/>
    </dgm:pt>
  </dgm:ptLst>
  <dgm:cxnLst>
    <dgm:cxn modelId="{608FBF0D-3166-44FF-906E-7AD20C646894}" srcId="{E6D5E93E-2432-463A-8CBF-EA15735265C4}" destId="{3F071353-9974-4AA4-957E-629ADC8B5D6D}" srcOrd="3" destOrd="0" parTransId="{2F5ED76E-54DA-4CF6-8F31-EA75560C5B8B}" sibTransId="{D803FE3F-96FD-4AB7-9BFF-61D560820B2A}"/>
    <dgm:cxn modelId="{BD8A3E22-FF45-4DDE-9C6E-081D0DF1C55C}" srcId="{E6D5E93E-2432-463A-8CBF-EA15735265C4}" destId="{30BB0E12-A8C8-46BB-8ADA-4E4B76DF6CC1}" srcOrd="1" destOrd="0" parTransId="{03004B54-4EE1-42E7-9EAF-A7FC232E3F66}" sibTransId="{18848DB5-0152-41A2-950B-04BE85FDDCD8}"/>
    <dgm:cxn modelId="{C1289E35-6E86-4D9B-B1E0-1325379945C5}" type="presOf" srcId="{E6D5E93E-2432-463A-8CBF-EA15735265C4}" destId="{8784BE02-9D03-4189-976F-785755DC8168}" srcOrd="0" destOrd="0" presId="urn:microsoft.com/office/officeart/2005/8/layout/default"/>
    <dgm:cxn modelId="{8DAB6270-414F-4522-B27B-6F7FD7308636}" type="presOf" srcId="{CFBDF3D3-535C-4BD1-B1AB-93CB76F10521}" destId="{60260E59-BF50-4124-9A44-93119D0E9991}" srcOrd="0" destOrd="0" presId="urn:microsoft.com/office/officeart/2005/8/layout/default"/>
    <dgm:cxn modelId="{C5927650-FA1F-4211-9FC8-BF5F2693A2E0}" srcId="{E6D5E93E-2432-463A-8CBF-EA15735265C4}" destId="{0756FA10-4099-43CD-BB92-1EF54141ABBA}" srcOrd="2" destOrd="0" parTransId="{40AB90FE-DFA7-453D-99B3-9D9AC0806B65}" sibTransId="{0F663D5D-A668-4100-8C63-2F70DE486607}"/>
    <dgm:cxn modelId="{67F16755-30D1-45F2-993C-0E2A9730BE33}" type="presOf" srcId="{3F071353-9974-4AA4-957E-629ADC8B5D6D}" destId="{682E746A-31E6-4072-A47B-B5A1368F6265}" srcOrd="0" destOrd="0" presId="urn:microsoft.com/office/officeart/2005/8/layout/default"/>
    <dgm:cxn modelId="{D721087A-8BDA-419A-931F-E39440D1D3D3}" srcId="{E6D5E93E-2432-463A-8CBF-EA15735265C4}" destId="{CFBDF3D3-535C-4BD1-B1AB-93CB76F10521}" srcOrd="0" destOrd="0" parTransId="{55E4A6E0-141A-4252-A414-14DC5A22F1F0}" sibTransId="{751BD005-991C-4462-8020-A93FFB6C92AD}"/>
    <dgm:cxn modelId="{60D536AD-9197-4837-BCDA-558DE75B1FBF}" type="presOf" srcId="{30BB0E12-A8C8-46BB-8ADA-4E4B76DF6CC1}" destId="{A110EF8D-EB8F-4FB9-AA37-98DBF43373EA}" srcOrd="0" destOrd="0" presId="urn:microsoft.com/office/officeart/2005/8/layout/default"/>
    <dgm:cxn modelId="{CF4EFBED-3CE8-4DA4-BE2B-48B8BC6088CE}" type="presOf" srcId="{0756FA10-4099-43CD-BB92-1EF54141ABBA}" destId="{D6ABFD6D-792B-48AF-A8F1-9B06D3753129}" srcOrd="0" destOrd="0" presId="urn:microsoft.com/office/officeart/2005/8/layout/default"/>
    <dgm:cxn modelId="{5BA5AA92-3930-4222-BE51-CA98CC5DDEA3}" type="presParOf" srcId="{8784BE02-9D03-4189-976F-785755DC8168}" destId="{60260E59-BF50-4124-9A44-93119D0E9991}" srcOrd="0" destOrd="0" presId="urn:microsoft.com/office/officeart/2005/8/layout/default"/>
    <dgm:cxn modelId="{85686A6D-3A04-4DD5-A03E-08163C5415D7}" type="presParOf" srcId="{8784BE02-9D03-4189-976F-785755DC8168}" destId="{73C15D1C-5123-4935-9A9D-BC6FD136CF8B}" srcOrd="1" destOrd="0" presId="urn:microsoft.com/office/officeart/2005/8/layout/default"/>
    <dgm:cxn modelId="{E6FDAE4C-F860-4559-9294-30E32A8FA35C}" type="presParOf" srcId="{8784BE02-9D03-4189-976F-785755DC8168}" destId="{A110EF8D-EB8F-4FB9-AA37-98DBF43373EA}" srcOrd="2" destOrd="0" presId="urn:microsoft.com/office/officeart/2005/8/layout/default"/>
    <dgm:cxn modelId="{279A6902-D5FE-45D3-B44C-88ED612FDA59}" type="presParOf" srcId="{8784BE02-9D03-4189-976F-785755DC8168}" destId="{514DB2FE-2D9B-4F6D-90C0-796E7D4812A0}" srcOrd="3" destOrd="0" presId="urn:microsoft.com/office/officeart/2005/8/layout/default"/>
    <dgm:cxn modelId="{34C0FECD-F94D-4A5E-B193-EC92B9E0C8DB}" type="presParOf" srcId="{8784BE02-9D03-4189-976F-785755DC8168}" destId="{D6ABFD6D-792B-48AF-A8F1-9B06D3753129}" srcOrd="4" destOrd="0" presId="urn:microsoft.com/office/officeart/2005/8/layout/default"/>
    <dgm:cxn modelId="{CC62CA8A-40AF-4071-8791-BB45DD582E90}" type="presParOf" srcId="{8784BE02-9D03-4189-976F-785755DC8168}" destId="{08A39E0A-8CBC-4F85-A97C-4E3BC34FFB9B}" srcOrd="5" destOrd="0" presId="urn:microsoft.com/office/officeart/2005/8/layout/default"/>
    <dgm:cxn modelId="{D2F15A2F-11F1-43ED-9593-C322CC863C66}" type="presParOf" srcId="{8784BE02-9D03-4189-976F-785755DC8168}" destId="{682E746A-31E6-4072-A47B-B5A1368F6265}" srcOrd="6"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6.xml><?xml version="1.0" encoding="utf-8"?>
<dgm:dataModel xmlns:dgm="http://schemas.openxmlformats.org/drawingml/2006/diagram" xmlns:a="http://schemas.openxmlformats.org/drawingml/2006/main">
  <dgm:ptLst>
    <dgm:pt modelId="{98025913-D1E6-4F38-857E-BD2DC26787B1}" type="doc">
      <dgm:prSet loTypeId="urn:microsoft.com/office/officeart/2005/8/layout/vList2" loCatId="list" qsTypeId="urn:microsoft.com/office/officeart/2005/8/quickstyle/simple4" qsCatId="simple" csTypeId="urn:microsoft.com/office/officeart/2005/8/colors/colorful1" csCatId="colorful" phldr="1"/>
      <dgm:spPr/>
      <dgm:t>
        <a:bodyPr/>
        <a:lstStyle/>
        <a:p>
          <a:endParaRPr lang="en-US"/>
        </a:p>
      </dgm:t>
    </dgm:pt>
    <dgm:pt modelId="{936511A9-56DF-41E0-B50E-43657BEC769C}">
      <dgm:prSet/>
      <dgm:spPr/>
      <dgm:t>
        <a:bodyPr/>
        <a:lstStyle/>
        <a:p>
          <a:r>
            <a:rPr lang="en-US"/>
            <a:t>One page update on past program performance</a:t>
          </a:r>
        </a:p>
      </dgm:t>
    </dgm:pt>
    <dgm:pt modelId="{2FEFA5C4-BA1D-4CA9-89FA-931ACD55D0BB}" type="parTrans" cxnId="{22D8D379-D176-4E29-8A5D-7FA38BEB75E8}">
      <dgm:prSet/>
      <dgm:spPr/>
      <dgm:t>
        <a:bodyPr/>
        <a:lstStyle/>
        <a:p>
          <a:endParaRPr lang="en-US"/>
        </a:p>
      </dgm:t>
    </dgm:pt>
    <dgm:pt modelId="{555A5BFD-66A0-4B93-9E2A-C7628AF75EF6}" type="sibTrans" cxnId="{22D8D379-D176-4E29-8A5D-7FA38BEB75E8}">
      <dgm:prSet/>
      <dgm:spPr/>
      <dgm:t>
        <a:bodyPr/>
        <a:lstStyle/>
        <a:p>
          <a:endParaRPr lang="en-US"/>
        </a:p>
      </dgm:t>
    </dgm:pt>
    <dgm:pt modelId="{7DBF7D6F-E84D-436B-9FE2-7A96DDDE5320}">
      <dgm:prSet/>
      <dgm:spPr/>
      <dgm:t>
        <a:bodyPr/>
        <a:lstStyle/>
        <a:p>
          <a:r>
            <a:rPr lang="en-US"/>
            <a:t>Uploaded to Other Attachments</a:t>
          </a:r>
        </a:p>
      </dgm:t>
    </dgm:pt>
    <dgm:pt modelId="{E5C24FFA-EEF8-4204-9E58-5CBB7DD70C4B}" type="parTrans" cxnId="{4663223B-3321-42DD-90A5-B5333041582B}">
      <dgm:prSet/>
      <dgm:spPr/>
      <dgm:t>
        <a:bodyPr/>
        <a:lstStyle/>
        <a:p>
          <a:endParaRPr lang="en-US"/>
        </a:p>
      </dgm:t>
    </dgm:pt>
    <dgm:pt modelId="{1D0F79F6-02B5-408A-9D42-20186FD65EC7}" type="sibTrans" cxnId="{4663223B-3321-42DD-90A5-B5333041582B}">
      <dgm:prSet/>
      <dgm:spPr/>
      <dgm:t>
        <a:bodyPr/>
        <a:lstStyle/>
        <a:p>
          <a:endParaRPr lang="en-US"/>
        </a:p>
      </dgm:t>
    </dgm:pt>
    <dgm:pt modelId="{1D557049-4716-4512-894C-7172D9BF675B}">
      <dgm:prSet/>
      <dgm:spPr/>
      <dgm:t>
        <a:bodyPr/>
        <a:lstStyle/>
        <a:p>
          <a:r>
            <a:rPr lang="en-US"/>
            <a:t>Include budget info, reasons for delays, revised timeline</a:t>
          </a:r>
        </a:p>
      </dgm:t>
    </dgm:pt>
    <dgm:pt modelId="{BC84CF18-CE8A-47BD-B6A7-F351D3BBFAE1}" type="parTrans" cxnId="{F798DDF6-1DAB-4D8A-BD41-E1303890E4A7}">
      <dgm:prSet/>
      <dgm:spPr/>
      <dgm:t>
        <a:bodyPr/>
        <a:lstStyle/>
        <a:p>
          <a:endParaRPr lang="en-US"/>
        </a:p>
      </dgm:t>
    </dgm:pt>
    <dgm:pt modelId="{B5B9CAF3-D7B7-4ED2-BBE2-F7B7C67AE997}" type="sibTrans" cxnId="{F798DDF6-1DAB-4D8A-BD41-E1303890E4A7}">
      <dgm:prSet/>
      <dgm:spPr/>
      <dgm:t>
        <a:bodyPr/>
        <a:lstStyle/>
        <a:p>
          <a:endParaRPr lang="en-US"/>
        </a:p>
      </dgm:t>
    </dgm:pt>
    <dgm:pt modelId="{1C9AA6C5-9C93-4DAA-8F80-B06D5F9DA785}">
      <dgm:prSet/>
      <dgm:spPr/>
      <dgm:t>
        <a:bodyPr/>
        <a:lstStyle/>
        <a:p>
          <a:r>
            <a:rPr lang="en-US"/>
            <a:t>Justify new request</a:t>
          </a:r>
        </a:p>
      </dgm:t>
    </dgm:pt>
    <dgm:pt modelId="{CD995452-F1EC-4765-946D-B1FE3310ED7E}" type="parTrans" cxnId="{2C68A687-B802-4A22-A145-8644801848EE}">
      <dgm:prSet/>
      <dgm:spPr/>
      <dgm:t>
        <a:bodyPr/>
        <a:lstStyle/>
        <a:p>
          <a:endParaRPr lang="en-US"/>
        </a:p>
      </dgm:t>
    </dgm:pt>
    <dgm:pt modelId="{10D61809-6EAD-4F81-97B4-9D644BCAC799}" type="sibTrans" cxnId="{2C68A687-B802-4A22-A145-8644801848EE}">
      <dgm:prSet/>
      <dgm:spPr/>
      <dgm:t>
        <a:bodyPr/>
        <a:lstStyle/>
        <a:p>
          <a:endParaRPr lang="en-US"/>
        </a:p>
      </dgm:t>
    </dgm:pt>
    <dgm:pt modelId="{84EF9769-6E88-478A-9053-00515FFAB8A8}" type="pres">
      <dgm:prSet presAssocID="{98025913-D1E6-4F38-857E-BD2DC26787B1}" presName="linear" presStyleCnt="0">
        <dgm:presLayoutVars>
          <dgm:animLvl val="lvl"/>
          <dgm:resizeHandles val="exact"/>
        </dgm:presLayoutVars>
      </dgm:prSet>
      <dgm:spPr/>
    </dgm:pt>
    <dgm:pt modelId="{9F6F0A50-41E9-4466-965A-931BE1CBAA12}" type="pres">
      <dgm:prSet presAssocID="{936511A9-56DF-41E0-B50E-43657BEC769C}" presName="parentText" presStyleLbl="node1" presStyleIdx="0" presStyleCnt="4">
        <dgm:presLayoutVars>
          <dgm:chMax val="0"/>
          <dgm:bulletEnabled val="1"/>
        </dgm:presLayoutVars>
      </dgm:prSet>
      <dgm:spPr/>
    </dgm:pt>
    <dgm:pt modelId="{7567B8E5-00BB-46DA-8682-254B4D03E4B9}" type="pres">
      <dgm:prSet presAssocID="{555A5BFD-66A0-4B93-9E2A-C7628AF75EF6}" presName="spacer" presStyleCnt="0"/>
      <dgm:spPr/>
    </dgm:pt>
    <dgm:pt modelId="{2D173A38-2316-43B1-B24B-BC0624BD35F3}" type="pres">
      <dgm:prSet presAssocID="{7DBF7D6F-E84D-436B-9FE2-7A96DDDE5320}" presName="parentText" presStyleLbl="node1" presStyleIdx="1" presStyleCnt="4">
        <dgm:presLayoutVars>
          <dgm:chMax val="0"/>
          <dgm:bulletEnabled val="1"/>
        </dgm:presLayoutVars>
      </dgm:prSet>
      <dgm:spPr/>
    </dgm:pt>
    <dgm:pt modelId="{7B8EB00D-6E23-454C-8579-9F20C9702785}" type="pres">
      <dgm:prSet presAssocID="{1D0F79F6-02B5-408A-9D42-20186FD65EC7}" presName="spacer" presStyleCnt="0"/>
      <dgm:spPr/>
    </dgm:pt>
    <dgm:pt modelId="{5AA03F60-1054-4E56-889A-F4A59690E22C}" type="pres">
      <dgm:prSet presAssocID="{1D557049-4716-4512-894C-7172D9BF675B}" presName="parentText" presStyleLbl="node1" presStyleIdx="2" presStyleCnt="4">
        <dgm:presLayoutVars>
          <dgm:chMax val="0"/>
          <dgm:bulletEnabled val="1"/>
        </dgm:presLayoutVars>
      </dgm:prSet>
      <dgm:spPr/>
    </dgm:pt>
    <dgm:pt modelId="{D50FB4C6-9EA7-4661-A6DF-22F2D8FD01BE}" type="pres">
      <dgm:prSet presAssocID="{B5B9CAF3-D7B7-4ED2-BBE2-F7B7C67AE997}" presName="spacer" presStyleCnt="0"/>
      <dgm:spPr/>
    </dgm:pt>
    <dgm:pt modelId="{16A0458E-3041-47E3-8893-28DCA7C8B3BC}" type="pres">
      <dgm:prSet presAssocID="{1C9AA6C5-9C93-4DAA-8F80-B06D5F9DA785}" presName="parentText" presStyleLbl="node1" presStyleIdx="3" presStyleCnt="4">
        <dgm:presLayoutVars>
          <dgm:chMax val="0"/>
          <dgm:bulletEnabled val="1"/>
        </dgm:presLayoutVars>
      </dgm:prSet>
      <dgm:spPr/>
    </dgm:pt>
  </dgm:ptLst>
  <dgm:cxnLst>
    <dgm:cxn modelId="{4663223B-3321-42DD-90A5-B5333041582B}" srcId="{98025913-D1E6-4F38-857E-BD2DC26787B1}" destId="{7DBF7D6F-E84D-436B-9FE2-7A96DDDE5320}" srcOrd="1" destOrd="0" parTransId="{E5C24FFA-EEF8-4204-9E58-5CBB7DD70C4B}" sibTransId="{1D0F79F6-02B5-408A-9D42-20186FD65EC7}"/>
    <dgm:cxn modelId="{22D8D379-D176-4E29-8A5D-7FA38BEB75E8}" srcId="{98025913-D1E6-4F38-857E-BD2DC26787B1}" destId="{936511A9-56DF-41E0-B50E-43657BEC769C}" srcOrd="0" destOrd="0" parTransId="{2FEFA5C4-BA1D-4CA9-89FA-931ACD55D0BB}" sibTransId="{555A5BFD-66A0-4B93-9E2A-C7628AF75EF6}"/>
    <dgm:cxn modelId="{2C68A687-B802-4A22-A145-8644801848EE}" srcId="{98025913-D1E6-4F38-857E-BD2DC26787B1}" destId="{1C9AA6C5-9C93-4DAA-8F80-B06D5F9DA785}" srcOrd="3" destOrd="0" parTransId="{CD995452-F1EC-4765-946D-B1FE3310ED7E}" sibTransId="{10D61809-6EAD-4F81-97B4-9D644BCAC799}"/>
    <dgm:cxn modelId="{BAD96488-017F-4984-8860-683F108B0B4C}" type="presOf" srcId="{1C9AA6C5-9C93-4DAA-8F80-B06D5F9DA785}" destId="{16A0458E-3041-47E3-8893-28DCA7C8B3BC}" srcOrd="0" destOrd="0" presId="urn:microsoft.com/office/officeart/2005/8/layout/vList2"/>
    <dgm:cxn modelId="{0F746BBC-9EB8-4DDF-8A33-C26EAB013191}" type="presOf" srcId="{936511A9-56DF-41E0-B50E-43657BEC769C}" destId="{9F6F0A50-41E9-4466-965A-931BE1CBAA12}" srcOrd="0" destOrd="0" presId="urn:microsoft.com/office/officeart/2005/8/layout/vList2"/>
    <dgm:cxn modelId="{048B39C2-0E96-48C2-9878-99A404ED5252}" type="presOf" srcId="{98025913-D1E6-4F38-857E-BD2DC26787B1}" destId="{84EF9769-6E88-478A-9053-00515FFAB8A8}" srcOrd="0" destOrd="0" presId="urn:microsoft.com/office/officeart/2005/8/layout/vList2"/>
    <dgm:cxn modelId="{4FC642D0-5CB4-4C65-AD15-B0B055E5C9FC}" type="presOf" srcId="{1D557049-4716-4512-894C-7172D9BF675B}" destId="{5AA03F60-1054-4E56-889A-F4A59690E22C}" srcOrd="0" destOrd="0" presId="urn:microsoft.com/office/officeart/2005/8/layout/vList2"/>
    <dgm:cxn modelId="{F798DDF6-1DAB-4D8A-BD41-E1303890E4A7}" srcId="{98025913-D1E6-4F38-857E-BD2DC26787B1}" destId="{1D557049-4716-4512-894C-7172D9BF675B}" srcOrd="2" destOrd="0" parTransId="{BC84CF18-CE8A-47BD-B6A7-F351D3BBFAE1}" sibTransId="{B5B9CAF3-D7B7-4ED2-BBE2-F7B7C67AE997}"/>
    <dgm:cxn modelId="{AA6F68F7-0851-40C9-8106-DD9A5C506547}" type="presOf" srcId="{7DBF7D6F-E84D-436B-9FE2-7A96DDDE5320}" destId="{2D173A38-2316-43B1-B24B-BC0624BD35F3}" srcOrd="0" destOrd="0" presId="urn:microsoft.com/office/officeart/2005/8/layout/vList2"/>
    <dgm:cxn modelId="{E995CADC-A408-4181-A61F-068FDA297F78}" type="presParOf" srcId="{84EF9769-6E88-478A-9053-00515FFAB8A8}" destId="{9F6F0A50-41E9-4466-965A-931BE1CBAA12}" srcOrd="0" destOrd="0" presId="urn:microsoft.com/office/officeart/2005/8/layout/vList2"/>
    <dgm:cxn modelId="{44AD17EE-AC79-46CD-9F06-29FFCB9F4A37}" type="presParOf" srcId="{84EF9769-6E88-478A-9053-00515FFAB8A8}" destId="{7567B8E5-00BB-46DA-8682-254B4D03E4B9}" srcOrd="1" destOrd="0" presId="urn:microsoft.com/office/officeart/2005/8/layout/vList2"/>
    <dgm:cxn modelId="{41D80B7F-FA7A-49C6-A4EE-E5206BB62C29}" type="presParOf" srcId="{84EF9769-6E88-478A-9053-00515FFAB8A8}" destId="{2D173A38-2316-43B1-B24B-BC0624BD35F3}" srcOrd="2" destOrd="0" presId="urn:microsoft.com/office/officeart/2005/8/layout/vList2"/>
    <dgm:cxn modelId="{5E084DC3-07D4-4A07-BA64-B0D8F822BD24}" type="presParOf" srcId="{84EF9769-6E88-478A-9053-00515FFAB8A8}" destId="{7B8EB00D-6E23-454C-8579-9F20C9702785}" srcOrd="3" destOrd="0" presId="urn:microsoft.com/office/officeart/2005/8/layout/vList2"/>
    <dgm:cxn modelId="{BB80356B-1DBC-435F-AAD0-C3E53A72360A}" type="presParOf" srcId="{84EF9769-6E88-478A-9053-00515FFAB8A8}" destId="{5AA03F60-1054-4E56-889A-F4A59690E22C}" srcOrd="4" destOrd="0" presId="urn:microsoft.com/office/officeart/2005/8/layout/vList2"/>
    <dgm:cxn modelId="{83D1C831-799D-4E44-9F9A-2515CA7793BB}" type="presParOf" srcId="{84EF9769-6E88-478A-9053-00515FFAB8A8}" destId="{D50FB4C6-9EA7-4661-A6DF-22F2D8FD01BE}" srcOrd="5" destOrd="0" presId="urn:microsoft.com/office/officeart/2005/8/layout/vList2"/>
    <dgm:cxn modelId="{5B33C09A-984D-497F-BC49-BC82AD2D7773}" type="presParOf" srcId="{84EF9769-6E88-478A-9053-00515FFAB8A8}" destId="{16A0458E-3041-47E3-8893-28DCA7C8B3BC}" srcOrd="6"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7.xml><?xml version="1.0" encoding="utf-8"?>
<dgm:dataModel xmlns:dgm="http://schemas.openxmlformats.org/drawingml/2006/diagram" xmlns:a="http://schemas.openxmlformats.org/drawingml/2006/main">
  <dgm:ptLst>
    <dgm:pt modelId="{14F36239-FE2E-4C3C-AE80-C018633A6FA4}" type="doc">
      <dgm:prSet loTypeId="urn:microsoft.com/office/officeart/2005/8/layout/default" loCatId="list" qsTypeId="urn:microsoft.com/office/officeart/2005/8/quickstyle/simple4" qsCatId="simple" csTypeId="urn:microsoft.com/office/officeart/2005/8/colors/colorful5" csCatId="colorful" phldr="1"/>
      <dgm:spPr/>
      <dgm:t>
        <a:bodyPr/>
        <a:lstStyle/>
        <a:p>
          <a:endParaRPr lang="en-US"/>
        </a:p>
      </dgm:t>
    </dgm:pt>
    <dgm:pt modelId="{AA39F4D7-8CCD-4C02-9083-BB0C16F2BE1E}">
      <dgm:prSet/>
      <dgm:spPr/>
      <dgm:t>
        <a:bodyPr/>
        <a:lstStyle/>
        <a:p>
          <a:r>
            <a:rPr lang="en-US"/>
            <a:t>1. Is it eligible? Is it ineligible?</a:t>
          </a:r>
        </a:p>
      </dgm:t>
    </dgm:pt>
    <dgm:pt modelId="{CE1511AA-5F3B-4794-9471-602AAED5F9B4}" type="parTrans" cxnId="{EE75F3E5-B2F5-4E47-A6F8-7E006C3E4463}">
      <dgm:prSet/>
      <dgm:spPr/>
      <dgm:t>
        <a:bodyPr/>
        <a:lstStyle/>
        <a:p>
          <a:endParaRPr lang="en-US"/>
        </a:p>
      </dgm:t>
    </dgm:pt>
    <dgm:pt modelId="{40D69E78-ADA3-4087-A8A5-6FCE74A6573E}" type="sibTrans" cxnId="{EE75F3E5-B2F5-4E47-A6F8-7E006C3E4463}">
      <dgm:prSet/>
      <dgm:spPr/>
      <dgm:t>
        <a:bodyPr/>
        <a:lstStyle/>
        <a:p>
          <a:endParaRPr lang="en-US"/>
        </a:p>
      </dgm:t>
    </dgm:pt>
    <dgm:pt modelId="{29B7DAE0-5005-454D-BF25-99826866EB89}">
      <dgm:prSet/>
      <dgm:spPr/>
      <dgm:t>
        <a:bodyPr/>
        <a:lstStyle/>
        <a:p>
          <a:r>
            <a:rPr lang="en-US"/>
            <a:t>2. Will it meet a national objective?</a:t>
          </a:r>
        </a:p>
      </dgm:t>
    </dgm:pt>
    <dgm:pt modelId="{CBB57C33-AAB7-4FDE-B3CD-50CEFED208D7}" type="parTrans" cxnId="{72ED14AA-8681-4593-9D7C-98C56D3A60E9}">
      <dgm:prSet/>
      <dgm:spPr/>
      <dgm:t>
        <a:bodyPr/>
        <a:lstStyle/>
        <a:p>
          <a:endParaRPr lang="en-US"/>
        </a:p>
      </dgm:t>
    </dgm:pt>
    <dgm:pt modelId="{5CE247EF-68F5-416F-9946-B33188F5A3AA}" type="sibTrans" cxnId="{72ED14AA-8681-4593-9D7C-98C56D3A60E9}">
      <dgm:prSet/>
      <dgm:spPr/>
      <dgm:t>
        <a:bodyPr/>
        <a:lstStyle/>
        <a:p>
          <a:endParaRPr lang="en-US"/>
        </a:p>
      </dgm:t>
    </dgm:pt>
    <dgm:pt modelId="{18D10844-36C5-44EB-9477-BE5F19101CD5}">
      <dgm:prSet/>
      <dgm:spPr/>
      <dgm:t>
        <a:bodyPr/>
        <a:lstStyle/>
        <a:p>
          <a:r>
            <a:rPr lang="en-US"/>
            <a:t>3. Was the need identified through a public process?</a:t>
          </a:r>
        </a:p>
      </dgm:t>
    </dgm:pt>
    <dgm:pt modelId="{F1407133-0782-43BA-A6B1-2A6E8870D3ED}" type="parTrans" cxnId="{BFE223D6-91F6-489E-BA7E-03AEB12970F3}">
      <dgm:prSet/>
      <dgm:spPr/>
      <dgm:t>
        <a:bodyPr/>
        <a:lstStyle/>
        <a:p>
          <a:endParaRPr lang="en-US"/>
        </a:p>
      </dgm:t>
    </dgm:pt>
    <dgm:pt modelId="{2D523790-14B6-434E-8E91-E9ED97F7EDCC}" type="sibTrans" cxnId="{BFE223D6-91F6-489E-BA7E-03AEB12970F3}">
      <dgm:prSet/>
      <dgm:spPr/>
      <dgm:t>
        <a:bodyPr/>
        <a:lstStyle/>
        <a:p>
          <a:endParaRPr lang="en-US"/>
        </a:p>
      </dgm:t>
    </dgm:pt>
    <dgm:pt modelId="{BD2E1DE8-316B-47C8-B324-4EA35F30DF5B}">
      <dgm:prSet/>
      <dgm:spPr/>
      <dgm:t>
        <a:bodyPr/>
        <a:lstStyle/>
        <a:p>
          <a:r>
            <a:rPr lang="en-US"/>
            <a:t>4. Is it feasible? Can it be carried out in a timely manner?</a:t>
          </a:r>
        </a:p>
      </dgm:t>
    </dgm:pt>
    <dgm:pt modelId="{9FD02738-D216-446F-B668-0C7D5647F845}" type="parTrans" cxnId="{DC60B5DA-9368-42A7-814B-2C3E59470058}">
      <dgm:prSet/>
      <dgm:spPr/>
      <dgm:t>
        <a:bodyPr/>
        <a:lstStyle/>
        <a:p>
          <a:endParaRPr lang="en-US"/>
        </a:p>
      </dgm:t>
    </dgm:pt>
    <dgm:pt modelId="{B5C8CA8E-A02C-41FF-9E3D-60E188FC6761}" type="sibTrans" cxnId="{DC60B5DA-9368-42A7-814B-2C3E59470058}">
      <dgm:prSet/>
      <dgm:spPr/>
      <dgm:t>
        <a:bodyPr/>
        <a:lstStyle/>
        <a:p>
          <a:endParaRPr lang="en-US"/>
        </a:p>
      </dgm:t>
    </dgm:pt>
    <dgm:pt modelId="{39BDA002-42B1-47D8-8418-DF7EC711A04E}">
      <dgm:prSet/>
      <dgm:spPr/>
      <dgm:t>
        <a:bodyPr/>
        <a:lstStyle/>
        <a:p>
          <a:r>
            <a:rPr lang="en-US"/>
            <a:t>5. Will it have an impact?</a:t>
          </a:r>
        </a:p>
      </dgm:t>
    </dgm:pt>
    <dgm:pt modelId="{0F6FBBFB-F325-416B-94F4-91DD8943F6BF}" type="parTrans" cxnId="{06D5FDA8-B2B9-48ED-AB82-CBF017B94960}">
      <dgm:prSet/>
      <dgm:spPr/>
      <dgm:t>
        <a:bodyPr/>
        <a:lstStyle/>
        <a:p>
          <a:endParaRPr lang="en-US"/>
        </a:p>
      </dgm:t>
    </dgm:pt>
    <dgm:pt modelId="{47A83D56-7190-408C-93B3-30AF2948D3C8}" type="sibTrans" cxnId="{06D5FDA8-B2B9-48ED-AB82-CBF017B94960}">
      <dgm:prSet/>
      <dgm:spPr/>
      <dgm:t>
        <a:bodyPr/>
        <a:lstStyle/>
        <a:p>
          <a:endParaRPr lang="en-US"/>
        </a:p>
      </dgm:t>
    </dgm:pt>
    <dgm:pt modelId="{6C2C8E3A-0719-4598-BFC2-FA4D752FE28F}">
      <dgm:prSet/>
      <dgm:spPr/>
      <dgm:t>
        <a:bodyPr/>
        <a:lstStyle/>
        <a:p>
          <a:r>
            <a:rPr lang="en-US"/>
            <a:t>6. Will it comply with all other federal and state requirements?</a:t>
          </a:r>
        </a:p>
      </dgm:t>
    </dgm:pt>
    <dgm:pt modelId="{C874C8C3-0F8B-436D-85F2-089A273A9B98}" type="parTrans" cxnId="{37E5CCB7-5465-45CE-87C8-0667157BAD5F}">
      <dgm:prSet/>
      <dgm:spPr/>
      <dgm:t>
        <a:bodyPr/>
        <a:lstStyle/>
        <a:p>
          <a:endParaRPr lang="en-US"/>
        </a:p>
      </dgm:t>
    </dgm:pt>
    <dgm:pt modelId="{92EF0759-97F9-43A9-A9CC-F39027ACDB30}" type="sibTrans" cxnId="{37E5CCB7-5465-45CE-87C8-0667157BAD5F}">
      <dgm:prSet/>
      <dgm:spPr/>
      <dgm:t>
        <a:bodyPr/>
        <a:lstStyle/>
        <a:p>
          <a:endParaRPr lang="en-US"/>
        </a:p>
      </dgm:t>
    </dgm:pt>
    <dgm:pt modelId="{B22E869B-C29E-4CB2-9571-BEAC6616FC06}" type="pres">
      <dgm:prSet presAssocID="{14F36239-FE2E-4C3C-AE80-C018633A6FA4}" presName="diagram" presStyleCnt="0">
        <dgm:presLayoutVars>
          <dgm:dir/>
          <dgm:resizeHandles val="exact"/>
        </dgm:presLayoutVars>
      </dgm:prSet>
      <dgm:spPr/>
    </dgm:pt>
    <dgm:pt modelId="{44E1ECE1-A10E-4F76-9B0C-87335295841D}" type="pres">
      <dgm:prSet presAssocID="{AA39F4D7-8CCD-4C02-9083-BB0C16F2BE1E}" presName="node" presStyleLbl="node1" presStyleIdx="0" presStyleCnt="6">
        <dgm:presLayoutVars>
          <dgm:bulletEnabled val="1"/>
        </dgm:presLayoutVars>
      </dgm:prSet>
      <dgm:spPr/>
    </dgm:pt>
    <dgm:pt modelId="{8E97B035-2DA2-4F12-8725-635E20FA8DAC}" type="pres">
      <dgm:prSet presAssocID="{40D69E78-ADA3-4087-A8A5-6FCE74A6573E}" presName="sibTrans" presStyleCnt="0"/>
      <dgm:spPr/>
    </dgm:pt>
    <dgm:pt modelId="{35F17D14-37F8-4C7C-82A9-DB1D5FB42EF3}" type="pres">
      <dgm:prSet presAssocID="{29B7DAE0-5005-454D-BF25-99826866EB89}" presName="node" presStyleLbl="node1" presStyleIdx="1" presStyleCnt="6">
        <dgm:presLayoutVars>
          <dgm:bulletEnabled val="1"/>
        </dgm:presLayoutVars>
      </dgm:prSet>
      <dgm:spPr/>
    </dgm:pt>
    <dgm:pt modelId="{F83EE6AB-0CFB-41D2-BACC-25921947BB80}" type="pres">
      <dgm:prSet presAssocID="{5CE247EF-68F5-416F-9946-B33188F5A3AA}" presName="sibTrans" presStyleCnt="0"/>
      <dgm:spPr/>
    </dgm:pt>
    <dgm:pt modelId="{7EE5B02E-1B92-42FE-82D0-31308FE8A149}" type="pres">
      <dgm:prSet presAssocID="{18D10844-36C5-44EB-9477-BE5F19101CD5}" presName="node" presStyleLbl="node1" presStyleIdx="2" presStyleCnt="6">
        <dgm:presLayoutVars>
          <dgm:bulletEnabled val="1"/>
        </dgm:presLayoutVars>
      </dgm:prSet>
      <dgm:spPr/>
    </dgm:pt>
    <dgm:pt modelId="{3D4F04F1-8C54-4CD1-97C3-FF7C6442BCFE}" type="pres">
      <dgm:prSet presAssocID="{2D523790-14B6-434E-8E91-E9ED97F7EDCC}" presName="sibTrans" presStyleCnt="0"/>
      <dgm:spPr/>
    </dgm:pt>
    <dgm:pt modelId="{BDE0F9E4-EA84-4F66-94CC-51FF4C09F979}" type="pres">
      <dgm:prSet presAssocID="{BD2E1DE8-316B-47C8-B324-4EA35F30DF5B}" presName="node" presStyleLbl="node1" presStyleIdx="3" presStyleCnt="6">
        <dgm:presLayoutVars>
          <dgm:bulletEnabled val="1"/>
        </dgm:presLayoutVars>
      </dgm:prSet>
      <dgm:spPr/>
    </dgm:pt>
    <dgm:pt modelId="{DFA82028-5451-4598-9DF1-C82B25B4ACA2}" type="pres">
      <dgm:prSet presAssocID="{B5C8CA8E-A02C-41FF-9E3D-60E188FC6761}" presName="sibTrans" presStyleCnt="0"/>
      <dgm:spPr/>
    </dgm:pt>
    <dgm:pt modelId="{2C6C6E08-0F4E-485A-A8C1-709555B051E0}" type="pres">
      <dgm:prSet presAssocID="{39BDA002-42B1-47D8-8418-DF7EC711A04E}" presName="node" presStyleLbl="node1" presStyleIdx="4" presStyleCnt="6">
        <dgm:presLayoutVars>
          <dgm:bulletEnabled val="1"/>
        </dgm:presLayoutVars>
      </dgm:prSet>
      <dgm:spPr/>
    </dgm:pt>
    <dgm:pt modelId="{F45F352F-CE64-4C3E-A260-27DD9555AD4F}" type="pres">
      <dgm:prSet presAssocID="{47A83D56-7190-408C-93B3-30AF2948D3C8}" presName="sibTrans" presStyleCnt="0"/>
      <dgm:spPr/>
    </dgm:pt>
    <dgm:pt modelId="{F5881343-0F75-4A8D-A017-E12048CD0940}" type="pres">
      <dgm:prSet presAssocID="{6C2C8E3A-0719-4598-BFC2-FA4D752FE28F}" presName="node" presStyleLbl="node1" presStyleIdx="5" presStyleCnt="6">
        <dgm:presLayoutVars>
          <dgm:bulletEnabled val="1"/>
        </dgm:presLayoutVars>
      </dgm:prSet>
      <dgm:spPr/>
    </dgm:pt>
  </dgm:ptLst>
  <dgm:cxnLst>
    <dgm:cxn modelId="{A6D2BC15-2758-47A1-B00D-25FBA33D6030}" type="presOf" srcId="{6C2C8E3A-0719-4598-BFC2-FA4D752FE28F}" destId="{F5881343-0F75-4A8D-A017-E12048CD0940}" srcOrd="0" destOrd="0" presId="urn:microsoft.com/office/officeart/2005/8/layout/default"/>
    <dgm:cxn modelId="{5703EE5C-CC2C-47B5-9764-E5AC60A78361}" type="presOf" srcId="{18D10844-36C5-44EB-9477-BE5F19101CD5}" destId="{7EE5B02E-1B92-42FE-82D0-31308FE8A149}" srcOrd="0" destOrd="0" presId="urn:microsoft.com/office/officeart/2005/8/layout/default"/>
    <dgm:cxn modelId="{C4911C7C-F007-4C9D-9774-6C69F2F7CA5D}" type="presOf" srcId="{BD2E1DE8-316B-47C8-B324-4EA35F30DF5B}" destId="{BDE0F9E4-EA84-4F66-94CC-51FF4C09F979}" srcOrd="0" destOrd="0" presId="urn:microsoft.com/office/officeart/2005/8/layout/default"/>
    <dgm:cxn modelId="{753C0D98-54EC-4307-AF4D-910D76F7A087}" type="presOf" srcId="{AA39F4D7-8CCD-4C02-9083-BB0C16F2BE1E}" destId="{44E1ECE1-A10E-4F76-9B0C-87335295841D}" srcOrd="0" destOrd="0" presId="urn:microsoft.com/office/officeart/2005/8/layout/default"/>
    <dgm:cxn modelId="{C1EF569E-7AD4-45CA-93F8-6C818396BF19}" type="presOf" srcId="{14F36239-FE2E-4C3C-AE80-C018633A6FA4}" destId="{B22E869B-C29E-4CB2-9571-BEAC6616FC06}" srcOrd="0" destOrd="0" presId="urn:microsoft.com/office/officeart/2005/8/layout/default"/>
    <dgm:cxn modelId="{06D5FDA8-B2B9-48ED-AB82-CBF017B94960}" srcId="{14F36239-FE2E-4C3C-AE80-C018633A6FA4}" destId="{39BDA002-42B1-47D8-8418-DF7EC711A04E}" srcOrd="4" destOrd="0" parTransId="{0F6FBBFB-F325-416B-94F4-91DD8943F6BF}" sibTransId="{47A83D56-7190-408C-93B3-30AF2948D3C8}"/>
    <dgm:cxn modelId="{72ED14AA-8681-4593-9D7C-98C56D3A60E9}" srcId="{14F36239-FE2E-4C3C-AE80-C018633A6FA4}" destId="{29B7DAE0-5005-454D-BF25-99826866EB89}" srcOrd="1" destOrd="0" parTransId="{CBB57C33-AAB7-4FDE-B3CD-50CEFED208D7}" sibTransId="{5CE247EF-68F5-416F-9946-B33188F5A3AA}"/>
    <dgm:cxn modelId="{37E5CCB7-5465-45CE-87C8-0667157BAD5F}" srcId="{14F36239-FE2E-4C3C-AE80-C018633A6FA4}" destId="{6C2C8E3A-0719-4598-BFC2-FA4D752FE28F}" srcOrd="5" destOrd="0" parTransId="{C874C8C3-0F8B-436D-85F2-089A273A9B98}" sibTransId="{92EF0759-97F9-43A9-A9CC-F39027ACDB30}"/>
    <dgm:cxn modelId="{0C50F1C7-49B5-4C1D-B113-76AC07135CAA}" type="presOf" srcId="{39BDA002-42B1-47D8-8418-DF7EC711A04E}" destId="{2C6C6E08-0F4E-485A-A8C1-709555B051E0}" srcOrd="0" destOrd="0" presId="urn:microsoft.com/office/officeart/2005/8/layout/default"/>
    <dgm:cxn modelId="{BFE223D6-91F6-489E-BA7E-03AEB12970F3}" srcId="{14F36239-FE2E-4C3C-AE80-C018633A6FA4}" destId="{18D10844-36C5-44EB-9477-BE5F19101CD5}" srcOrd="2" destOrd="0" parTransId="{F1407133-0782-43BA-A6B1-2A6E8870D3ED}" sibTransId="{2D523790-14B6-434E-8E91-E9ED97F7EDCC}"/>
    <dgm:cxn modelId="{DC60B5DA-9368-42A7-814B-2C3E59470058}" srcId="{14F36239-FE2E-4C3C-AE80-C018633A6FA4}" destId="{BD2E1DE8-316B-47C8-B324-4EA35F30DF5B}" srcOrd="3" destOrd="0" parTransId="{9FD02738-D216-446F-B668-0C7D5647F845}" sibTransId="{B5C8CA8E-A02C-41FF-9E3D-60E188FC6761}"/>
    <dgm:cxn modelId="{44D790E1-98CF-4AFF-B996-5C4655C9999B}" type="presOf" srcId="{29B7DAE0-5005-454D-BF25-99826866EB89}" destId="{35F17D14-37F8-4C7C-82A9-DB1D5FB42EF3}" srcOrd="0" destOrd="0" presId="urn:microsoft.com/office/officeart/2005/8/layout/default"/>
    <dgm:cxn modelId="{EE75F3E5-B2F5-4E47-A6F8-7E006C3E4463}" srcId="{14F36239-FE2E-4C3C-AE80-C018633A6FA4}" destId="{AA39F4D7-8CCD-4C02-9083-BB0C16F2BE1E}" srcOrd="0" destOrd="0" parTransId="{CE1511AA-5F3B-4794-9471-602AAED5F9B4}" sibTransId="{40D69E78-ADA3-4087-A8A5-6FCE74A6573E}"/>
    <dgm:cxn modelId="{1D5E0ECD-7DF5-459D-9962-2C7653663CE7}" type="presParOf" srcId="{B22E869B-C29E-4CB2-9571-BEAC6616FC06}" destId="{44E1ECE1-A10E-4F76-9B0C-87335295841D}" srcOrd="0" destOrd="0" presId="urn:microsoft.com/office/officeart/2005/8/layout/default"/>
    <dgm:cxn modelId="{FC6218E3-A5E7-464C-A1B9-8E5B90C3C619}" type="presParOf" srcId="{B22E869B-C29E-4CB2-9571-BEAC6616FC06}" destId="{8E97B035-2DA2-4F12-8725-635E20FA8DAC}" srcOrd="1" destOrd="0" presId="urn:microsoft.com/office/officeart/2005/8/layout/default"/>
    <dgm:cxn modelId="{4FE9C8A6-66D7-402B-9AF8-C77B95928FCB}" type="presParOf" srcId="{B22E869B-C29E-4CB2-9571-BEAC6616FC06}" destId="{35F17D14-37F8-4C7C-82A9-DB1D5FB42EF3}" srcOrd="2" destOrd="0" presId="urn:microsoft.com/office/officeart/2005/8/layout/default"/>
    <dgm:cxn modelId="{6546D354-AC4E-409B-819F-E1B9670F0CF3}" type="presParOf" srcId="{B22E869B-C29E-4CB2-9571-BEAC6616FC06}" destId="{F83EE6AB-0CFB-41D2-BACC-25921947BB80}" srcOrd="3" destOrd="0" presId="urn:microsoft.com/office/officeart/2005/8/layout/default"/>
    <dgm:cxn modelId="{28BAFC1F-B579-49C1-AEAD-4C56360D3BDB}" type="presParOf" srcId="{B22E869B-C29E-4CB2-9571-BEAC6616FC06}" destId="{7EE5B02E-1B92-42FE-82D0-31308FE8A149}" srcOrd="4" destOrd="0" presId="urn:microsoft.com/office/officeart/2005/8/layout/default"/>
    <dgm:cxn modelId="{EEFCFFAF-7C00-48F4-B708-92CB90AB92DE}" type="presParOf" srcId="{B22E869B-C29E-4CB2-9571-BEAC6616FC06}" destId="{3D4F04F1-8C54-4CD1-97C3-FF7C6442BCFE}" srcOrd="5" destOrd="0" presId="urn:microsoft.com/office/officeart/2005/8/layout/default"/>
    <dgm:cxn modelId="{330FDA72-B6A4-4726-A156-E431EF7B12E2}" type="presParOf" srcId="{B22E869B-C29E-4CB2-9571-BEAC6616FC06}" destId="{BDE0F9E4-EA84-4F66-94CC-51FF4C09F979}" srcOrd="6" destOrd="0" presId="urn:microsoft.com/office/officeart/2005/8/layout/default"/>
    <dgm:cxn modelId="{3750D64D-06D0-44B4-BCDE-87A00EDFAA74}" type="presParOf" srcId="{B22E869B-C29E-4CB2-9571-BEAC6616FC06}" destId="{DFA82028-5451-4598-9DF1-C82B25B4ACA2}" srcOrd="7" destOrd="0" presId="urn:microsoft.com/office/officeart/2005/8/layout/default"/>
    <dgm:cxn modelId="{6984D925-CCE2-4B4A-96E8-120BDDA22248}" type="presParOf" srcId="{B22E869B-C29E-4CB2-9571-BEAC6616FC06}" destId="{2C6C6E08-0F4E-485A-A8C1-709555B051E0}" srcOrd="8" destOrd="0" presId="urn:microsoft.com/office/officeart/2005/8/layout/default"/>
    <dgm:cxn modelId="{7E7526F3-609B-4A9A-840B-5040FC4A3307}" type="presParOf" srcId="{B22E869B-C29E-4CB2-9571-BEAC6616FC06}" destId="{F45F352F-CE64-4C3E-A260-27DD9555AD4F}" srcOrd="9" destOrd="0" presId="urn:microsoft.com/office/officeart/2005/8/layout/default"/>
    <dgm:cxn modelId="{041DA4DB-F4EF-47F9-92D8-E5A5884FE725}" type="presParOf" srcId="{B22E869B-C29E-4CB2-9571-BEAC6616FC06}" destId="{F5881343-0F75-4A8D-A017-E12048CD0940}" srcOrd="10"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8.xml><?xml version="1.0" encoding="utf-8"?>
<dgm:dataModel xmlns:dgm="http://schemas.openxmlformats.org/drawingml/2006/diagram" xmlns:a="http://schemas.openxmlformats.org/drawingml/2006/main">
  <dgm:ptLst>
    <dgm:pt modelId="{298B87A3-FBCF-4B0C-9DD0-3219AA9C2D3A}" type="doc">
      <dgm:prSet loTypeId="urn:microsoft.com/office/officeart/2005/8/layout/hierarchy1" loCatId="hierarchy" qsTypeId="urn:microsoft.com/office/officeart/2005/8/quickstyle/simple1" qsCatId="simple" csTypeId="urn:microsoft.com/office/officeart/2005/8/colors/accent1_2" csCatId="accent1" phldr="1"/>
      <dgm:spPr/>
      <dgm:t>
        <a:bodyPr/>
        <a:lstStyle/>
        <a:p>
          <a:endParaRPr lang="en-US"/>
        </a:p>
      </dgm:t>
    </dgm:pt>
    <dgm:pt modelId="{748E5135-6A34-42D5-B043-0C4F9A6C9639}">
      <dgm:prSet/>
      <dgm:spPr/>
      <dgm:t>
        <a:bodyPr/>
        <a:lstStyle/>
        <a:p>
          <a:r>
            <a:rPr lang="en-US"/>
            <a:t>Project Description – Tell us about the project</a:t>
          </a:r>
        </a:p>
      </dgm:t>
    </dgm:pt>
    <dgm:pt modelId="{72D7CFB8-5F45-4637-BBF9-B8A720E763EF}" type="parTrans" cxnId="{FBFC3BAA-AA33-47B6-A40B-1EACA6AAA74F}">
      <dgm:prSet/>
      <dgm:spPr/>
      <dgm:t>
        <a:bodyPr/>
        <a:lstStyle/>
        <a:p>
          <a:endParaRPr lang="en-US"/>
        </a:p>
      </dgm:t>
    </dgm:pt>
    <dgm:pt modelId="{E6F99C3D-E0DA-4904-B607-5A198E73EC56}" type="sibTrans" cxnId="{FBFC3BAA-AA33-47B6-A40B-1EACA6AAA74F}">
      <dgm:prSet/>
      <dgm:spPr/>
      <dgm:t>
        <a:bodyPr/>
        <a:lstStyle/>
        <a:p>
          <a:endParaRPr lang="en-US"/>
        </a:p>
      </dgm:t>
    </dgm:pt>
    <dgm:pt modelId="{8FD4BC32-9A02-4FC4-83A7-375D15CC0BE7}">
      <dgm:prSet/>
      <dgm:spPr/>
      <dgm:t>
        <a:bodyPr/>
        <a:lstStyle/>
        <a:p>
          <a:r>
            <a:rPr lang="en-US"/>
            <a:t>Budget Information – How will the project be funded; how determined; sources</a:t>
          </a:r>
        </a:p>
      </dgm:t>
    </dgm:pt>
    <dgm:pt modelId="{920C69BD-3DBB-409A-BC77-806DD34D27DF}" type="parTrans" cxnId="{65847C31-965D-4744-AB19-9681F6CB81FD}">
      <dgm:prSet/>
      <dgm:spPr/>
      <dgm:t>
        <a:bodyPr/>
        <a:lstStyle/>
        <a:p>
          <a:endParaRPr lang="en-US"/>
        </a:p>
      </dgm:t>
    </dgm:pt>
    <dgm:pt modelId="{D80918F7-0B7D-4B68-BBD4-BABB21C9E5AB}" type="sibTrans" cxnId="{65847C31-965D-4744-AB19-9681F6CB81FD}">
      <dgm:prSet/>
      <dgm:spPr/>
      <dgm:t>
        <a:bodyPr/>
        <a:lstStyle/>
        <a:p>
          <a:endParaRPr lang="en-US"/>
        </a:p>
      </dgm:t>
    </dgm:pt>
    <dgm:pt modelId="{BD93D261-6D7B-418E-8AEA-5D3BC93F411C}">
      <dgm:prSet/>
      <dgm:spPr/>
      <dgm:t>
        <a:bodyPr/>
        <a:lstStyle/>
        <a:p>
          <a:r>
            <a:rPr lang="en-US" dirty="0"/>
            <a:t>Project Need Response – Competitively scored</a:t>
          </a:r>
        </a:p>
      </dgm:t>
    </dgm:pt>
    <dgm:pt modelId="{037B5892-7A29-4DA1-B7AF-EF245E2905A5}" type="parTrans" cxnId="{A8F324C4-482C-49F5-B0D9-F3B83CDEE720}">
      <dgm:prSet/>
      <dgm:spPr/>
      <dgm:t>
        <a:bodyPr/>
        <a:lstStyle/>
        <a:p>
          <a:endParaRPr lang="en-US"/>
        </a:p>
      </dgm:t>
    </dgm:pt>
    <dgm:pt modelId="{6C813D20-7AAD-4C30-82B2-D5131D0DAC19}" type="sibTrans" cxnId="{A8F324C4-482C-49F5-B0D9-F3B83CDEE720}">
      <dgm:prSet/>
      <dgm:spPr/>
      <dgm:t>
        <a:bodyPr/>
        <a:lstStyle/>
        <a:p>
          <a:endParaRPr lang="en-US"/>
        </a:p>
      </dgm:t>
    </dgm:pt>
    <dgm:pt modelId="{1CF78BC8-AD87-4B4E-BEEB-5998F2A4C9C9}">
      <dgm:prSet/>
      <dgm:spPr/>
      <dgm:t>
        <a:bodyPr/>
        <a:lstStyle/>
        <a:p>
          <a:r>
            <a:rPr lang="en-US" dirty="0"/>
            <a:t>Project Feasibility Response – Competitively scored</a:t>
          </a:r>
        </a:p>
      </dgm:t>
    </dgm:pt>
    <dgm:pt modelId="{486390B8-3AF4-45A8-9A65-B7BC382A93F6}" type="parTrans" cxnId="{0AA849B3-55BF-49EA-8521-681398B34899}">
      <dgm:prSet/>
      <dgm:spPr/>
      <dgm:t>
        <a:bodyPr/>
        <a:lstStyle/>
        <a:p>
          <a:endParaRPr lang="en-US"/>
        </a:p>
      </dgm:t>
    </dgm:pt>
    <dgm:pt modelId="{19E38E83-1E17-4276-AE1C-8236EE39B2D1}" type="sibTrans" cxnId="{0AA849B3-55BF-49EA-8521-681398B34899}">
      <dgm:prSet/>
      <dgm:spPr/>
      <dgm:t>
        <a:bodyPr/>
        <a:lstStyle/>
        <a:p>
          <a:endParaRPr lang="en-US"/>
        </a:p>
      </dgm:t>
    </dgm:pt>
    <dgm:pt modelId="{683AE28F-878E-4600-AFB6-9501D3DF5FA0}" type="pres">
      <dgm:prSet presAssocID="{298B87A3-FBCF-4B0C-9DD0-3219AA9C2D3A}" presName="hierChild1" presStyleCnt="0">
        <dgm:presLayoutVars>
          <dgm:chPref val="1"/>
          <dgm:dir/>
          <dgm:animOne val="branch"/>
          <dgm:animLvl val="lvl"/>
          <dgm:resizeHandles/>
        </dgm:presLayoutVars>
      </dgm:prSet>
      <dgm:spPr/>
    </dgm:pt>
    <dgm:pt modelId="{D3A691F5-ADBB-4D74-A7D4-016C27214780}" type="pres">
      <dgm:prSet presAssocID="{748E5135-6A34-42D5-B043-0C4F9A6C9639}" presName="hierRoot1" presStyleCnt="0"/>
      <dgm:spPr/>
    </dgm:pt>
    <dgm:pt modelId="{872FA3F7-6E40-41FA-AEDA-C52EE9A36017}" type="pres">
      <dgm:prSet presAssocID="{748E5135-6A34-42D5-B043-0C4F9A6C9639}" presName="composite" presStyleCnt="0"/>
      <dgm:spPr/>
    </dgm:pt>
    <dgm:pt modelId="{A565353F-0E18-410D-BD03-10E4C01AE91D}" type="pres">
      <dgm:prSet presAssocID="{748E5135-6A34-42D5-B043-0C4F9A6C9639}" presName="background" presStyleLbl="node0" presStyleIdx="0" presStyleCnt="4"/>
      <dgm:spPr/>
    </dgm:pt>
    <dgm:pt modelId="{D6C117F8-7C9C-40FB-995F-BE1508CD6042}" type="pres">
      <dgm:prSet presAssocID="{748E5135-6A34-42D5-B043-0C4F9A6C9639}" presName="text" presStyleLbl="fgAcc0" presStyleIdx="0" presStyleCnt="4">
        <dgm:presLayoutVars>
          <dgm:chPref val="3"/>
        </dgm:presLayoutVars>
      </dgm:prSet>
      <dgm:spPr/>
    </dgm:pt>
    <dgm:pt modelId="{853C1FA6-7E19-4D2A-A761-AB33E4FEBDC1}" type="pres">
      <dgm:prSet presAssocID="{748E5135-6A34-42D5-B043-0C4F9A6C9639}" presName="hierChild2" presStyleCnt="0"/>
      <dgm:spPr/>
    </dgm:pt>
    <dgm:pt modelId="{AC6D07CD-0A95-484D-AA54-CAAE01979BE6}" type="pres">
      <dgm:prSet presAssocID="{8FD4BC32-9A02-4FC4-83A7-375D15CC0BE7}" presName="hierRoot1" presStyleCnt="0"/>
      <dgm:spPr/>
    </dgm:pt>
    <dgm:pt modelId="{D9E95808-06EF-4C12-B28E-94C598CA9EE9}" type="pres">
      <dgm:prSet presAssocID="{8FD4BC32-9A02-4FC4-83A7-375D15CC0BE7}" presName="composite" presStyleCnt="0"/>
      <dgm:spPr/>
    </dgm:pt>
    <dgm:pt modelId="{441404D3-A32E-42CD-94E8-49ED846722C6}" type="pres">
      <dgm:prSet presAssocID="{8FD4BC32-9A02-4FC4-83A7-375D15CC0BE7}" presName="background" presStyleLbl="node0" presStyleIdx="1" presStyleCnt="4"/>
      <dgm:spPr/>
    </dgm:pt>
    <dgm:pt modelId="{CFE4C436-961F-4AC9-AC09-64A03B7FF960}" type="pres">
      <dgm:prSet presAssocID="{8FD4BC32-9A02-4FC4-83A7-375D15CC0BE7}" presName="text" presStyleLbl="fgAcc0" presStyleIdx="1" presStyleCnt="4">
        <dgm:presLayoutVars>
          <dgm:chPref val="3"/>
        </dgm:presLayoutVars>
      </dgm:prSet>
      <dgm:spPr/>
    </dgm:pt>
    <dgm:pt modelId="{71A7FA4B-BD99-4BBB-8422-2F0A2D9658BC}" type="pres">
      <dgm:prSet presAssocID="{8FD4BC32-9A02-4FC4-83A7-375D15CC0BE7}" presName="hierChild2" presStyleCnt="0"/>
      <dgm:spPr/>
    </dgm:pt>
    <dgm:pt modelId="{8D6FFF1C-C9F0-4D1A-B1EB-B6A53C4FE190}" type="pres">
      <dgm:prSet presAssocID="{BD93D261-6D7B-418E-8AEA-5D3BC93F411C}" presName="hierRoot1" presStyleCnt="0"/>
      <dgm:spPr/>
    </dgm:pt>
    <dgm:pt modelId="{15BCDE81-9099-4CA1-857B-2F2E8A134763}" type="pres">
      <dgm:prSet presAssocID="{BD93D261-6D7B-418E-8AEA-5D3BC93F411C}" presName="composite" presStyleCnt="0"/>
      <dgm:spPr/>
    </dgm:pt>
    <dgm:pt modelId="{B7062F84-B817-408F-A5E8-9A4051E4DC10}" type="pres">
      <dgm:prSet presAssocID="{BD93D261-6D7B-418E-8AEA-5D3BC93F411C}" presName="background" presStyleLbl="node0" presStyleIdx="2" presStyleCnt="4"/>
      <dgm:spPr/>
    </dgm:pt>
    <dgm:pt modelId="{32FAF2E9-48FF-4B2E-98A9-1182D6DBC4BA}" type="pres">
      <dgm:prSet presAssocID="{BD93D261-6D7B-418E-8AEA-5D3BC93F411C}" presName="text" presStyleLbl="fgAcc0" presStyleIdx="2" presStyleCnt="4">
        <dgm:presLayoutVars>
          <dgm:chPref val="3"/>
        </dgm:presLayoutVars>
      </dgm:prSet>
      <dgm:spPr/>
    </dgm:pt>
    <dgm:pt modelId="{B0E1BECB-701D-43C7-9B7B-2EBC42E4C761}" type="pres">
      <dgm:prSet presAssocID="{BD93D261-6D7B-418E-8AEA-5D3BC93F411C}" presName="hierChild2" presStyleCnt="0"/>
      <dgm:spPr/>
    </dgm:pt>
    <dgm:pt modelId="{4974781A-CA8C-41C5-ACCE-69C4B49C9896}" type="pres">
      <dgm:prSet presAssocID="{1CF78BC8-AD87-4B4E-BEEB-5998F2A4C9C9}" presName="hierRoot1" presStyleCnt="0"/>
      <dgm:spPr/>
    </dgm:pt>
    <dgm:pt modelId="{8340E9FB-A20F-4F18-822B-CBBFF36E6AD6}" type="pres">
      <dgm:prSet presAssocID="{1CF78BC8-AD87-4B4E-BEEB-5998F2A4C9C9}" presName="composite" presStyleCnt="0"/>
      <dgm:spPr/>
    </dgm:pt>
    <dgm:pt modelId="{1113DAF5-570C-44B7-AA9D-9C0C99B092D7}" type="pres">
      <dgm:prSet presAssocID="{1CF78BC8-AD87-4B4E-BEEB-5998F2A4C9C9}" presName="background" presStyleLbl="node0" presStyleIdx="3" presStyleCnt="4"/>
      <dgm:spPr/>
    </dgm:pt>
    <dgm:pt modelId="{6CBD3DB5-710B-4D3E-8837-44A90F07E34B}" type="pres">
      <dgm:prSet presAssocID="{1CF78BC8-AD87-4B4E-BEEB-5998F2A4C9C9}" presName="text" presStyleLbl="fgAcc0" presStyleIdx="3" presStyleCnt="4">
        <dgm:presLayoutVars>
          <dgm:chPref val="3"/>
        </dgm:presLayoutVars>
      </dgm:prSet>
      <dgm:spPr/>
    </dgm:pt>
    <dgm:pt modelId="{153C46EC-94FA-41FF-8213-044BAA8CE288}" type="pres">
      <dgm:prSet presAssocID="{1CF78BC8-AD87-4B4E-BEEB-5998F2A4C9C9}" presName="hierChild2" presStyleCnt="0"/>
      <dgm:spPr/>
    </dgm:pt>
  </dgm:ptLst>
  <dgm:cxnLst>
    <dgm:cxn modelId="{1CB49501-764C-4FAE-9665-D5AB6E3AE38B}" type="presOf" srcId="{8FD4BC32-9A02-4FC4-83A7-375D15CC0BE7}" destId="{CFE4C436-961F-4AC9-AC09-64A03B7FF960}" srcOrd="0" destOrd="0" presId="urn:microsoft.com/office/officeart/2005/8/layout/hierarchy1"/>
    <dgm:cxn modelId="{C5AEB71E-A745-4077-AB24-32CE9DF9E058}" type="presOf" srcId="{748E5135-6A34-42D5-B043-0C4F9A6C9639}" destId="{D6C117F8-7C9C-40FB-995F-BE1508CD6042}" srcOrd="0" destOrd="0" presId="urn:microsoft.com/office/officeart/2005/8/layout/hierarchy1"/>
    <dgm:cxn modelId="{65847C31-965D-4744-AB19-9681F6CB81FD}" srcId="{298B87A3-FBCF-4B0C-9DD0-3219AA9C2D3A}" destId="{8FD4BC32-9A02-4FC4-83A7-375D15CC0BE7}" srcOrd="1" destOrd="0" parTransId="{920C69BD-3DBB-409A-BC77-806DD34D27DF}" sibTransId="{D80918F7-0B7D-4B68-BBD4-BABB21C9E5AB}"/>
    <dgm:cxn modelId="{906CF05F-5131-4FFD-8114-491BA70583FC}" type="presOf" srcId="{298B87A3-FBCF-4B0C-9DD0-3219AA9C2D3A}" destId="{683AE28F-878E-4600-AFB6-9501D3DF5FA0}" srcOrd="0" destOrd="0" presId="urn:microsoft.com/office/officeart/2005/8/layout/hierarchy1"/>
    <dgm:cxn modelId="{1BE1D670-985F-404D-B00D-C63FC86007E5}" type="presOf" srcId="{BD93D261-6D7B-418E-8AEA-5D3BC93F411C}" destId="{32FAF2E9-48FF-4B2E-98A9-1182D6DBC4BA}" srcOrd="0" destOrd="0" presId="urn:microsoft.com/office/officeart/2005/8/layout/hierarchy1"/>
    <dgm:cxn modelId="{FBFC3BAA-AA33-47B6-A40B-1EACA6AAA74F}" srcId="{298B87A3-FBCF-4B0C-9DD0-3219AA9C2D3A}" destId="{748E5135-6A34-42D5-B043-0C4F9A6C9639}" srcOrd="0" destOrd="0" parTransId="{72D7CFB8-5F45-4637-BBF9-B8A720E763EF}" sibTransId="{E6F99C3D-E0DA-4904-B607-5A198E73EC56}"/>
    <dgm:cxn modelId="{0AA849B3-55BF-49EA-8521-681398B34899}" srcId="{298B87A3-FBCF-4B0C-9DD0-3219AA9C2D3A}" destId="{1CF78BC8-AD87-4B4E-BEEB-5998F2A4C9C9}" srcOrd="3" destOrd="0" parTransId="{486390B8-3AF4-45A8-9A65-B7BC382A93F6}" sibTransId="{19E38E83-1E17-4276-AE1C-8236EE39B2D1}"/>
    <dgm:cxn modelId="{A8F324C4-482C-49F5-B0D9-F3B83CDEE720}" srcId="{298B87A3-FBCF-4B0C-9DD0-3219AA9C2D3A}" destId="{BD93D261-6D7B-418E-8AEA-5D3BC93F411C}" srcOrd="2" destOrd="0" parTransId="{037B5892-7A29-4DA1-B7AF-EF245E2905A5}" sibTransId="{6C813D20-7AAD-4C30-82B2-D5131D0DAC19}"/>
    <dgm:cxn modelId="{15336AC7-5149-4652-90D2-6C53FE2E5695}" type="presOf" srcId="{1CF78BC8-AD87-4B4E-BEEB-5998F2A4C9C9}" destId="{6CBD3DB5-710B-4D3E-8837-44A90F07E34B}" srcOrd="0" destOrd="0" presId="urn:microsoft.com/office/officeart/2005/8/layout/hierarchy1"/>
    <dgm:cxn modelId="{069C8015-2302-46C0-80F8-9A3879AC0800}" type="presParOf" srcId="{683AE28F-878E-4600-AFB6-9501D3DF5FA0}" destId="{D3A691F5-ADBB-4D74-A7D4-016C27214780}" srcOrd="0" destOrd="0" presId="urn:microsoft.com/office/officeart/2005/8/layout/hierarchy1"/>
    <dgm:cxn modelId="{0E05F020-8086-4D55-8F63-D758BF56819F}" type="presParOf" srcId="{D3A691F5-ADBB-4D74-A7D4-016C27214780}" destId="{872FA3F7-6E40-41FA-AEDA-C52EE9A36017}" srcOrd="0" destOrd="0" presId="urn:microsoft.com/office/officeart/2005/8/layout/hierarchy1"/>
    <dgm:cxn modelId="{E1A7F02B-F5CC-46DC-8A27-1CB64592414A}" type="presParOf" srcId="{872FA3F7-6E40-41FA-AEDA-C52EE9A36017}" destId="{A565353F-0E18-410D-BD03-10E4C01AE91D}" srcOrd="0" destOrd="0" presId="urn:microsoft.com/office/officeart/2005/8/layout/hierarchy1"/>
    <dgm:cxn modelId="{52D7AFD4-FBC9-4339-89A6-7D5AC8D3D316}" type="presParOf" srcId="{872FA3F7-6E40-41FA-AEDA-C52EE9A36017}" destId="{D6C117F8-7C9C-40FB-995F-BE1508CD6042}" srcOrd="1" destOrd="0" presId="urn:microsoft.com/office/officeart/2005/8/layout/hierarchy1"/>
    <dgm:cxn modelId="{6DBB0A23-BE2B-4DAB-B1B6-503E0D1FF0B8}" type="presParOf" srcId="{D3A691F5-ADBB-4D74-A7D4-016C27214780}" destId="{853C1FA6-7E19-4D2A-A761-AB33E4FEBDC1}" srcOrd="1" destOrd="0" presId="urn:microsoft.com/office/officeart/2005/8/layout/hierarchy1"/>
    <dgm:cxn modelId="{CACE63AB-81EA-4330-850E-518FB6DC1E1F}" type="presParOf" srcId="{683AE28F-878E-4600-AFB6-9501D3DF5FA0}" destId="{AC6D07CD-0A95-484D-AA54-CAAE01979BE6}" srcOrd="1" destOrd="0" presId="urn:microsoft.com/office/officeart/2005/8/layout/hierarchy1"/>
    <dgm:cxn modelId="{719A3072-E7A9-4ED5-A8E0-0D62EBA2BBBF}" type="presParOf" srcId="{AC6D07CD-0A95-484D-AA54-CAAE01979BE6}" destId="{D9E95808-06EF-4C12-B28E-94C598CA9EE9}" srcOrd="0" destOrd="0" presId="urn:microsoft.com/office/officeart/2005/8/layout/hierarchy1"/>
    <dgm:cxn modelId="{AC014CC9-02F4-419A-9B77-DCF98FD962D4}" type="presParOf" srcId="{D9E95808-06EF-4C12-B28E-94C598CA9EE9}" destId="{441404D3-A32E-42CD-94E8-49ED846722C6}" srcOrd="0" destOrd="0" presId="urn:microsoft.com/office/officeart/2005/8/layout/hierarchy1"/>
    <dgm:cxn modelId="{772F0C09-83CE-41E4-810D-A8761E196DC2}" type="presParOf" srcId="{D9E95808-06EF-4C12-B28E-94C598CA9EE9}" destId="{CFE4C436-961F-4AC9-AC09-64A03B7FF960}" srcOrd="1" destOrd="0" presId="urn:microsoft.com/office/officeart/2005/8/layout/hierarchy1"/>
    <dgm:cxn modelId="{308C2E89-6E12-45B1-B573-8547A5C1A43C}" type="presParOf" srcId="{AC6D07CD-0A95-484D-AA54-CAAE01979BE6}" destId="{71A7FA4B-BD99-4BBB-8422-2F0A2D9658BC}" srcOrd="1" destOrd="0" presId="urn:microsoft.com/office/officeart/2005/8/layout/hierarchy1"/>
    <dgm:cxn modelId="{C374A3D7-6E93-45E9-BA28-5A437A32DC05}" type="presParOf" srcId="{683AE28F-878E-4600-AFB6-9501D3DF5FA0}" destId="{8D6FFF1C-C9F0-4D1A-B1EB-B6A53C4FE190}" srcOrd="2" destOrd="0" presId="urn:microsoft.com/office/officeart/2005/8/layout/hierarchy1"/>
    <dgm:cxn modelId="{1A981237-7F18-4A66-B47E-DC29ACF68814}" type="presParOf" srcId="{8D6FFF1C-C9F0-4D1A-B1EB-B6A53C4FE190}" destId="{15BCDE81-9099-4CA1-857B-2F2E8A134763}" srcOrd="0" destOrd="0" presId="urn:microsoft.com/office/officeart/2005/8/layout/hierarchy1"/>
    <dgm:cxn modelId="{A8C890E9-F12A-4EB2-9D30-343DA1D0D4FB}" type="presParOf" srcId="{15BCDE81-9099-4CA1-857B-2F2E8A134763}" destId="{B7062F84-B817-408F-A5E8-9A4051E4DC10}" srcOrd="0" destOrd="0" presId="urn:microsoft.com/office/officeart/2005/8/layout/hierarchy1"/>
    <dgm:cxn modelId="{A5EA2A00-E5AB-4CB2-8326-DD30E6865B40}" type="presParOf" srcId="{15BCDE81-9099-4CA1-857B-2F2E8A134763}" destId="{32FAF2E9-48FF-4B2E-98A9-1182D6DBC4BA}" srcOrd="1" destOrd="0" presId="urn:microsoft.com/office/officeart/2005/8/layout/hierarchy1"/>
    <dgm:cxn modelId="{E98DBF84-644B-4FDF-BB24-4723DE07ACE9}" type="presParOf" srcId="{8D6FFF1C-C9F0-4D1A-B1EB-B6A53C4FE190}" destId="{B0E1BECB-701D-43C7-9B7B-2EBC42E4C761}" srcOrd="1" destOrd="0" presId="urn:microsoft.com/office/officeart/2005/8/layout/hierarchy1"/>
    <dgm:cxn modelId="{B252AA5C-D1E3-402F-93A7-8E5650A9510A}" type="presParOf" srcId="{683AE28F-878E-4600-AFB6-9501D3DF5FA0}" destId="{4974781A-CA8C-41C5-ACCE-69C4B49C9896}" srcOrd="3" destOrd="0" presId="urn:microsoft.com/office/officeart/2005/8/layout/hierarchy1"/>
    <dgm:cxn modelId="{D44A8E53-EE48-4D03-B78D-BF3EC8135078}" type="presParOf" srcId="{4974781A-CA8C-41C5-ACCE-69C4B49C9896}" destId="{8340E9FB-A20F-4F18-822B-CBBFF36E6AD6}" srcOrd="0" destOrd="0" presId="urn:microsoft.com/office/officeart/2005/8/layout/hierarchy1"/>
    <dgm:cxn modelId="{A76FCA6C-E5F8-4FF9-AA52-67BB238E3480}" type="presParOf" srcId="{8340E9FB-A20F-4F18-822B-CBBFF36E6AD6}" destId="{1113DAF5-570C-44B7-AA9D-9C0C99B092D7}" srcOrd="0" destOrd="0" presId="urn:microsoft.com/office/officeart/2005/8/layout/hierarchy1"/>
    <dgm:cxn modelId="{734D28A1-5B19-4FD9-9D14-94CEFA78AF45}" type="presParOf" srcId="{8340E9FB-A20F-4F18-822B-CBBFF36E6AD6}" destId="{6CBD3DB5-710B-4D3E-8837-44A90F07E34B}" srcOrd="1" destOrd="0" presId="urn:microsoft.com/office/officeart/2005/8/layout/hierarchy1"/>
    <dgm:cxn modelId="{FC39E727-2903-4CE7-96D2-28399B6A5A5A}" type="presParOf" srcId="{4974781A-CA8C-41C5-ACCE-69C4B49C9896}" destId="{153C46EC-94FA-41FF-8213-044BAA8CE288}" srcOrd="1" destOrd="0" presId="urn:microsoft.com/office/officeart/2005/8/layout/hierarchy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9.xml><?xml version="1.0" encoding="utf-8"?>
<dgm:dataModel xmlns:dgm="http://schemas.openxmlformats.org/drawingml/2006/diagram" xmlns:a="http://schemas.openxmlformats.org/drawingml/2006/main">
  <dgm:ptLst>
    <dgm:pt modelId="{F76D7185-2F0A-40A0-A331-65BFF5AECBF8}" type="doc">
      <dgm:prSet loTypeId="urn:microsoft.com/office/officeart/2005/8/layout/default" loCatId="list" qsTypeId="urn:microsoft.com/office/officeart/2005/8/quickstyle/simple1" qsCatId="simple" csTypeId="urn:microsoft.com/office/officeart/2005/8/colors/colorful5" csCatId="colorful"/>
      <dgm:spPr/>
      <dgm:t>
        <a:bodyPr/>
        <a:lstStyle/>
        <a:p>
          <a:endParaRPr lang="en-US"/>
        </a:p>
      </dgm:t>
    </dgm:pt>
    <dgm:pt modelId="{BB89A36E-B33B-4D17-91A0-9A5532E546F8}">
      <dgm:prSet/>
      <dgm:spPr/>
      <dgm:t>
        <a:bodyPr/>
        <a:lstStyle/>
        <a:p>
          <a:r>
            <a:rPr lang="en-US"/>
            <a:t>Define and quantify the need (s) to be addressed. Describe current conditions and the impacted population. Indicate how community input contributed to determining the need (15 pts)</a:t>
          </a:r>
        </a:p>
      </dgm:t>
    </dgm:pt>
    <dgm:pt modelId="{52668D9A-432F-4C02-87D6-2A9D464E6310}" type="parTrans" cxnId="{037ACEE0-1460-4F91-AA39-E0AF41069720}">
      <dgm:prSet/>
      <dgm:spPr/>
      <dgm:t>
        <a:bodyPr/>
        <a:lstStyle/>
        <a:p>
          <a:endParaRPr lang="en-US"/>
        </a:p>
      </dgm:t>
    </dgm:pt>
    <dgm:pt modelId="{305FA770-85D0-4E1B-BE62-24C69C88A5A0}" type="sibTrans" cxnId="{037ACEE0-1460-4F91-AA39-E0AF41069720}">
      <dgm:prSet/>
      <dgm:spPr/>
      <dgm:t>
        <a:bodyPr/>
        <a:lstStyle/>
        <a:p>
          <a:endParaRPr lang="en-US"/>
        </a:p>
      </dgm:t>
    </dgm:pt>
    <dgm:pt modelId="{4E2FA5CB-4C7C-4B81-90C4-3FC14CDD1205}">
      <dgm:prSet/>
      <dgm:spPr/>
      <dgm:t>
        <a:bodyPr/>
        <a:lstStyle/>
        <a:p>
          <a:r>
            <a:rPr lang="en-US"/>
            <a:t>Provide/document relevant and current evidence of the extent of the need/problem – narrative should relate to documentation (10 pts)</a:t>
          </a:r>
        </a:p>
      </dgm:t>
    </dgm:pt>
    <dgm:pt modelId="{B039B5A7-AF01-4BD3-8EFD-CC7DD21E81B7}" type="parTrans" cxnId="{16B060A0-571D-4EF9-8A18-9AE3F7DFEF78}">
      <dgm:prSet/>
      <dgm:spPr/>
      <dgm:t>
        <a:bodyPr/>
        <a:lstStyle/>
        <a:p>
          <a:endParaRPr lang="en-US"/>
        </a:p>
      </dgm:t>
    </dgm:pt>
    <dgm:pt modelId="{FFAB19EF-5497-4E09-A0C5-48785F3567AD}" type="sibTrans" cxnId="{16B060A0-571D-4EF9-8A18-9AE3F7DFEF78}">
      <dgm:prSet/>
      <dgm:spPr/>
      <dgm:t>
        <a:bodyPr/>
        <a:lstStyle/>
        <a:p>
          <a:endParaRPr lang="en-US"/>
        </a:p>
      </dgm:t>
    </dgm:pt>
    <dgm:pt modelId="{ADB55091-0096-4AD5-95BC-BF1BE0CBF270}">
      <dgm:prSet/>
      <dgm:spPr/>
      <dgm:t>
        <a:bodyPr/>
        <a:lstStyle/>
        <a:p>
          <a:r>
            <a:rPr lang="en-US"/>
            <a:t>Describe how the project will address the need and the impact it will have on the need (5 pts)</a:t>
          </a:r>
        </a:p>
      </dgm:t>
    </dgm:pt>
    <dgm:pt modelId="{9957BE59-927A-43B5-8E5D-5233C986BBD0}" type="parTrans" cxnId="{029FE7B4-373D-40F4-8252-74EFA131101E}">
      <dgm:prSet/>
      <dgm:spPr/>
      <dgm:t>
        <a:bodyPr/>
        <a:lstStyle/>
        <a:p>
          <a:endParaRPr lang="en-US"/>
        </a:p>
      </dgm:t>
    </dgm:pt>
    <dgm:pt modelId="{84E93512-B939-4697-B591-420E963B957F}" type="sibTrans" cxnId="{029FE7B4-373D-40F4-8252-74EFA131101E}">
      <dgm:prSet/>
      <dgm:spPr/>
      <dgm:t>
        <a:bodyPr/>
        <a:lstStyle/>
        <a:p>
          <a:endParaRPr lang="en-US"/>
        </a:p>
      </dgm:t>
    </dgm:pt>
    <dgm:pt modelId="{0F450486-61BE-4D70-ABFF-C3C1151FF767}">
      <dgm:prSet/>
      <dgm:spPr/>
      <dgm:t>
        <a:bodyPr/>
        <a:lstStyle/>
        <a:p>
          <a:r>
            <a:rPr lang="en-US"/>
            <a:t>LMI Score – to be added by EOHLC – Up to 10 pts</a:t>
          </a:r>
        </a:p>
      </dgm:t>
    </dgm:pt>
    <dgm:pt modelId="{03BE32FD-3030-4FD7-8BEA-10F660A60DF1}" type="parTrans" cxnId="{19691333-DD46-4ABA-B4AD-73E6290F5E12}">
      <dgm:prSet/>
      <dgm:spPr/>
      <dgm:t>
        <a:bodyPr/>
        <a:lstStyle/>
        <a:p>
          <a:endParaRPr lang="en-US"/>
        </a:p>
      </dgm:t>
    </dgm:pt>
    <dgm:pt modelId="{E2906A03-7C8F-4FAB-8864-9E32AB000180}" type="sibTrans" cxnId="{19691333-DD46-4ABA-B4AD-73E6290F5E12}">
      <dgm:prSet/>
      <dgm:spPr/>
      <dgm:t>
        <a:bodyPr/>
        <a:lstStyle/>
        <a:p>
          <a:endParaRPr lang="en-US"/>
        </a:p>
      </dgm:t>
    </dgm:pt>
    <dgm:pt modelId="{D35FB007-914F-4A59-83D6-83817473937E}" type="pres">
      <dgm:prSet presAssocID="{F76D7185-2F0A-40A0-A331-65BFF5AECBF8}" presName="diagram" presStyleCnt="0">
        <dgm:presLayoutVars>
          <dgm:dir/>
          <dgm:resizeHandles val="exact"/>
        </dgm:presLayoutVars>
      </dgm:prSet>
      <dgm:spPr/>
    </dgm:pt>
    <dgm:pt modelId="{1B66406E-8D2F-45DE-9FE7-50F1F70B2843}" type="pres">
      <dgm:prSet presAssocID="{BB89A36E-B33B-4D17-91A0-9A5532E546F8}" presName="node" presStyleLbl="node1" presStyleIdx="0" presStyleCnt="4">
        <dgm:presLayoutVars>
          <dgm:bulletEnabled val="1"/>
        </dgm:presLayoutVars>
      </dgm:prSet>
      <dgm:spPr/>
    </dgm:pt>
    <dgm:pt modelId="{E1E34422-0237-4622-969E-09429C01FE0C}" type="pres">
      <dgm:prSet presAssocID="{305FA770-85D0-4E1B-BE62-24C69C88A5A0}" presName="sibTrans" presStyleCnt="0"/>
      <dgm:spPr/>
    </dgm:pt>
    <dgm:pt modelId="{3CB2081A-2A36-481E-AE69-717BE6BE01FD}" type="pres">
      <dgm:prSet presAssocID="{4E2FA5CB-4C7C-4B81-90C4-3FC14CDD1205}" presName="node" presStyleLbl="node1" presStyleIdx="1" presStyleCnt="4">
        <dgm:presLayoutVars>
          <dgm:bulletEnabled val="1"/>
        </dgm:presLayoutVars>
      </dgm:prSet>
      <dgm:spPr/>
    </dgm:pt>
    <dgm:pt modelId="{15BCEF04-DCBD-4B60-84D6-E8D87C82F8D6}" type="pres">
      <dgm:prSet presAssocID="{FFAB19EF-5497-4E09-A0C5-48785F3567AD}" presName="sibTrans" presStyleCnt="0"/>
      <dgm:spPr/>
    </dgm:pt>
    <dgm:pt modelId="{06FDB429-1014-4EF8-8DCD-4040B51760E3}" type="pres">
      <dgm:prSet presAssocID="{ADB55091-0096-4AD5-95BC-BF1BE0CBF270}" presName="node" presStyleLbl="node1" presStyleIdx="2" presStyleCnt="4">
        <dgm:presLayoutVars>
          <dgm:bulletEnabled val="1"/>
        </dgm:presLayoutVars>
      </dgm:prSet>
      <dgm:spPr/>
    </dgm:pt>
    <dgm:pt modelId="{8061198F-B341-464C-94F7-D4B8054834B8}" type="pres">
      <dgm:prSet presAssocID="{84E93512-B939-4697-B591-420E963B957F}" presName="sibTrans" presStyleCnt="0"/>
      <dgm:spPr/>
    </dgm:pt>
    <dgm:pt modelId="{EF083574-D070-4DE1-9B05-9AA9404FB1A1}" type="pres">
      <dgm:prSet presAssocID="{0F450486-61BE-4D70-ABFF-C3C1151FF767}" presName="node" presStyleLbl="node1" presStyleIdx="3" presStyleCnt="4">
        <dgm:presLayoutVars>
          <dgm:bulletEnabled val="1"/>
        </dgm:presLayoutVars>
      </dgm:prSet>
      <dgm:spPr/>
    </dgm:pt>
  </dgm:ptLst>
  <dgm:cxnLst>
    <dgm:cxn modelId="{19691333-DD46-4ABA-B4AD-73E6290F5E12}" srcId="{F76D7185-2F0A-40A0-A331-65BFF5AECBF8}" destId="{0F450486-61BE-4D70-ABFF-C3C1151FF767}" srcOrd="3" destOrd="0" parTransId="{03BE32FD-3030-4FD7-8BEA-10F660A60DF1}" sibTransId="{E2906A03-7C8F-4FAB-8864-9E32AB000180}"/>
    <dgm:cxn modelId="{58610B64-43FB-48E8-BDF0-86FB8535A5DC}" type="presOf" srcId="{4E2FA5CB-4C7C-4B81-90C4-3FC14CDD1205}" destId="{3CB2081A-2A36-481E-AE69-717BE6BE01FD}" srcOrd="0" destOrd="0" presId="urn:microsoft.com/office/officeart/2005/8/layout/default"/>
    <dgm:cxn modelId="{AF4BB06E-E37A-41F6-B749-F25A4619FA7A}" type="presOf" srcId="{0F450486-61BE-4D70-ABFF-C3C1151FF767}" destId="{EF083574-D070-4DE1-9B05-9AA9404FB1A1}" srcOrd="0" destOrd="0" presId="urn:microsoft.com/office/officeart/2005/8/layout/default"/>
    <dgm:cxn modelId="{0A797697-CE92-4422-B366-C34D311FA9F5}" type="presOf" srcId="{BB89A36E-B33B-4D17-91A0-9A5532E546F8}" destId="{1B66406E-8D2F-45DE-9FE7-50F1F70B2843}" srcOrd="0" destOrd="0" presId="urn:microsoft.com/office/officeart/2005/8/layout/default"/>
    <dgm:cxn modelId="{16B060A0-571D-4EF9-8A18-9AE3F7DFEF78}" srcId="{F76D7185-2F0A-40A0-A331-65BFF5AECBF8}" destId="{4E2FA5CB-4C7C-4B81-90C4-3FC14CDD1205}" srcOrd="1" destOrd="0" parTransId="{B039B5A7-AF01-4BD3-8EFD-CC7DD21E81B7}" sibTransId="{FFAB19EF-5497-4E09-A0C5-48785F3567AD}"/>
    <dgm:cxn modelId="{029FE7B4-373D-40F4-8252-74EFA131101E}" srcId="{F76D7185-2F0A-40A0-A331-65BFF5AECBF8}" destId="{ADB55091-0096-4AD5-95BC-BF1BE0CBF270}" srcOrd="2" destOrd="0" parTransId="{9957BE59-927A-43B5-8E5D-5233C986BBD0}" sibTransId="{84E93512-B939-4697-B591-420E963B957F}"/>
    <dgm:cxn modelId="{3097DDBF-93BA-49AD-AB41-7DA41CE3959F}" type="presOf" srcId="{ADB55091-0096-4AD5-95BC-BF1BE0CBF270}" destId="{06FDB429-1014-4EF8-8DCD-4040B51760E3}" srcOrd="0" destOrd="0" presId="urn:microsoft.com/office/officeart/2005/8/layout/default"/>
    <dgm:cxn modelId="{037ACEE0-1460-4F91-AA39-E0AF41069720}" srcId="{F76D7185-2F0A-40A0-A331-65BFF5AECBF8}" destId="{BB89A36E-B33B-4D17-91A0-9A5532E546F8}" srcOrd="0" destOrd="0" parTransId="{52668D9A-432F-4C02-87D6-2A9D464E6310}" sibTransId="{305FA770-85D0-4E1B-BE62-24C69C88A5A0}"/>
    <dgm:cxn modelId="{996002E5-82B1-4266-A7CE-0454E4948280}" type="presOf" srcId="{F76D7185-2F0A-40A0-A331-65BFF5AECBF8}" destId="{D35FB007-914F-4A59-83D6-83817473937E}" srcOrd="0" destOrd="0" presId="urn:microsoft.com/office/officeart/2005/8/layout/default"/>
    <dgm:cxn modelId="{6C4B604B-48DD-4A1C-B5BF-F0B4C77B73FB}" type="presParOf" srcId="{D35FB007-914F-4A59-83D6-83817473937E}" destId="{1B66406E-8D2F-45DE-9FE7-50F1F70B2843}" srcOrd="0" destOrd="0" presId="urn:microsoft.com/office/officeart/2005/8/layout/default"/>
    <dgm:cxn modelId="{D9E65AAE-3AD6-429D-B304-A21C659B43FC}" type="presParOf" srcId="{D35FB007-914F-4A59-83D6-83817473937E}" destId="{E1E34422-0237-4622-969E-09429C01FE0C}" srcOrd="1" destOrd="0" presId="urn:microsoft.com/office/officeart/2005/8/layout/default"/>
    <dgm:cxn modelId="{14CC3D51-94AA-41F0-881F-320BDB560C45}" type="presParOf" srcId="{D35FB007-914F-4A59-83D6-83817473937E}" destId="{3CB2081A-2A36-481E-AE69-717BE6BE01FD}" srcOrd="2" destOrd="0" presId="urn:microsoft.com/office/officeart/2005/8/layout/default"/>
    <dgm:cxn modelId="{05439938-7B07-4752-9530-A6197D56E7CA}" type="presParOf" srcId="{D35FB007-914F-4A59-83D6-83817473937E}" destId="{15BCEF04-DCBD-4B60-84D6-E8D87C82F8D6}" srcOrd="3" destOrd="0" presId="urn:microsoft.com/office/officeart/2005/8/layout/default"/>
    <dgm:cxn modelId="{CA63D252-0436-4388-B093-DAB949671A29}" type="presParOf" srcId="{D35FB007-914F-4A59-83D6-83817473937E}" destId="{06FDB429-1014-4EF8-8DCD-4040B51760E3}" srcOrd="4" destOrd="0" presId="urn:microsoft.com/office/officeart/2005/8/layout/default"/>
    <dgm:cxn modelId="{1930300D-4EB3-4302-8651-41990FF7328E}" type="presParOf" srcId="{D35FB007-914F-4A59-83D6-83817473937E}" destId="{8061198F-B341-464C-94F7-D4B8054834B8}" srcOrd="5" destOrd="0" presId="urn:microsoft.com/office/officeart/2005/8/layout/default"/>
    <dgm:cxn modelId="{0A814C20-F4BF-4806-970B-54FDFAEABDE5}" type="presParOf" srcId="{D35FB007-914F-4A59-83D6-83817473937E}" destId="{EF083574-D070-4DE1-9B05-9AA9404FB1A1}" srcOrd="6"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A99186A8-90BE-4AAA-9327-FB37DDECE3A7}" type="doc">
      <dgm:prSet loTypeId="urn:microsoft.com/office/officeart/2005/8/layout/vList2" loCatId="list" qsTypeId="urn:microsoft.com/office/officeart/2005/8/quickstyle/simple1" qsCatId="simple" csTypeId="urn:microsoft.com/office/officeart/2005/8/colors/colorful5" csCatId="colorful" phldr="1"/>
      <dgm:spPr/>
      <dgm:t>
        <a:bodyPr/>
        <a:lstStyle/>
        <a:p>
          <a:endParaRPr lang="en-US"/>
        </a:p>
      </dgm:t>
    </dgm:pt>
    <dgm:pt modelId="{5131A9DF-09CD-4000-B8A0-A860C72A5FE5}">
      <dgm:prSet/>
      <dgm:spPr/>
      <dgm:t>
        <a:bodyPr/>
        <a:lstStyle/>
        <a:p>
          <a:r>
            <a:rPr lang="en-US"/>
            <a:t>Overview</a:t>
          </a:r>
        </a:p>
      </dgm:t>
    </dgm:pt>
    <dgm:pt modelId="{536216B6-7996-4831-A7F0-9B15129CF775}" type="parTrans" cxnId="{F0D8A360-6392-4EC8-A6D8-BF6384643890}">
      <dgm:prSet/>
      <dgm:spPr/>
      <dgm:t>
        <a:bodyPr/>
        <a:lstStyle/>
        <a:p>
          <a:endParaRPr lang="en-US"/>
        </a:p>
      </dgm:t>
    </dgm:pt>
    <dgm:pt modelId="{9A6CE810-6B65-410C-AD25-2DB995D71C4C}" type="sibTrans" cxnId="{F0D8A360-6392-4EC8-A6D8-BF6384643890}">
      <dgm:prSet/>
      <dgm:spPr/>
      <dgm:t>
        <a:bodyPr/>
        <a:lstStyle/>
        <a:p>
          <a:endParaRPr lang="en-US"/>
        </a:p>
      </dgm:t>
    </dgm:pt>
    <dgm:pt modelId="{61A6F2F4-8EC9-4E3E-8B1D-67DED524DD15}">
      <dgm:prSet/>
      <dgm:spPr/>
      <dgm:t>
        <a:bodyPr/>
        <a:lstStyle/>
        <a:p>
          <a:r>
            <a:rPr lang="en-US"/>
            <a:t>Application Requirements</a:t>
          </a:r>
        </a:p>
      </dgm:t>
    </dgm:pt>
    <dgm:pt modelId="{C6EE8932-5543-4F65-A9AB-F213D93E4756}" type="parTrans" cxnId="{823FFD69-B8F7-43EF-B957-D17FA8B50896}">
      <dgm:prSet/>
      <dgm:spPr/>
      <dgm:t>
        <a:bodyPr/>
        <a:lstStyle/>
        <a:p>
          <a:endParaRPr lang="en-US"/>
        </a:p>
      </dgm:t>
    </dgm:pt>
    <dgm:pt modelId="{BB6C3614-7DE8-45AD-AF5A-F72D330A746F}" type="sibTrans" cxnId="{823FFD69-B8F7-43EF-B957-D17FA8B50896}">
      <dgm:prSet/>
      <dgm:spPr/>
      <dgm:t>
        <a:bodyPr/>
        <a:lstStyle/>
        <a:p>
          <a:endParaRPr lang="en-US"/>
        </a:p>
      </dgm:t>
    </dgm:pt>
    <dgm:pt modelId="{6FF94A68-999C-4D65-A62D-8338B70C5237}">
      <dgm:prSet/>
      <dgm:spPr/>
      <dgm:t>
        <a:bodyPr/>
        <a:lstStyle/>
        <a:p>
          <a:r>
            <a:rPr lang="en-US" dirty="0"/>
            <a:t>Activity packets</a:t>
          </a:r>
        </a:p>
      </dgm:t>
    </dgm:pt>
    <dgm:pt modelId="{C6C2D58F-0B7B-4471-BF11-D6C77839C4A3}" type="parTrans" cxnId="{9B9149CA-9057-4864-A8F6-C5941EB5FB1A}">
      <dgm:prSet/>
      <dgm:spPr/>
      <dgm:t>
        <a:bodyPr/>
        <a:lstStyle/>
        <a:p>
          <a:endParaRPr lang="en-US"/>
        </a:p>
      </dgm:t>
    </dgm:pt>
    <dgm:pt modelId="{09F98C55-B254-4182-8FF9-37AA5871070E}" type="sibTrans" cxnId="{9B9149CA-9057-4864-A8F6-C5941EB5FB1A}">
      <dgm:prSet/>
      <dgm:spPr/>
      <dgm:t>
        <a:bodyPr/>
        <a:lstStyle/>
        <a:p>
          <a:endParaRPr lang="en-US"/>
        </a:p>
      </dgm:t>
    </dgm:pt>
    <dgm:pt modelId="{F01FB1C5-135C-4337-8E7A-64C3372950EF}">
      <dgm:prSet/>
      <dgm:spPr/>
      <dgm:t>
        <a:bodyPr/>
        <a:lstStyle/>
        <a:p>
          <a:r>
            <a:rPr lang="en-US"/>
            <a:t>Evaluation &amp; Scoring</a:t>
          </a:r>
        </a:p>
      </dgm:t>
    </dgm:pt>
    <dgm:pt modelId="{27D973A0-2968-4C01-8EB0-48F77267E3B5}" type="parTrans" cxnId="{7FB62DAC-AFFD-4928-8F82-21A0C36C089D}">
      <dgm:prSet/>
      <dgm:spPr/>
      <dgm:t>
        <a:bodyPr/>
        <a:lstStyle/>
        <a:p>
          <a:endParaRPr lang="en-US"/>
        </a:p>
      </dgm:t>
    </dgm:pt>
    <dgm:pt modelId="{2EBA5C85-4040-4F71-B7CA-437B220F5D33}" type="sibTrans" cxnId="{7FB62DAC-AFFD-4928-8F82-21A0C36C089D}">
      <dgm:prSet/>
      <dgm:spPr/>
      <dgm:t>
        <a:bodyPr/>
        <a:lstStyle/>
        <a:p>
          <a:endParaRPr lang="en-US"/>
        </a:p>
      </dgm:t>
    </dgm:pt>
    <dgm:pt modelId="{C89C0C75-1E04-4A44-9528-EF68EA5AAA1B}">
      <dgm:prSet/>
      <dgm:spPr/>
      <dgm:t>
        <a:bodyPr/>
        <a:lstStyle/>
        <a:p>
          <a:r>
            <a:rPr lang="en-US"/>
            <a:t>National Objective</a:t>
          </a:r>
        </a:p>
      </dgm:t>
    </dgm:pt>
    <dgm:pt modelId="{0D3C8959-ED21-40E8-9179-82D9AF0EEBFF}" type="parTrans" cxnId="{9DB0A158-A57E-4CF0-ADB6-0FE22F300EEF}">
      <dgm:prSet/>
      <dgm:spPr/>
      <dgm:t>
        <a:bodyPr/>
        <a:lstStyle/>
        <a:p>
          <a:endParaRPr lang="en-US"/>
        </a:p>
      </dgm:t>
    </dgm:pt>
    <dgm:pt modelId="{C4A508A8-BC3F-4C28-86AB-7B3D53659403}" type="sibTrans" cxnId="{9DB0A158-A57E-4CF0-ADB6-0FE22F300EEF}">
      <dgm:prSet/>
      <dgm:spPr/>
      <dgm:t>
        <a:bodyPr/>
        <a:lstStyle/>
        <a:p>
          <a:endParaRPr lang="en-US"/>
        </a:p>
      </dgm:t>
    </dgm:pt>
    <dgm:pt modelId="{C5527DA9-F052-4754-A7FA-824C5649C551}">
      <dgm:prSet/>
      <dgm:spPr/>
      <dgm:t>
        <a:bodyPr/>
        <a:lstStyle/>
        <a:p>
          <a:r>
            <a:rPr lang="en-US"/>
            <a:t>Q and A</a:t>
          </a:r>
        </a:p>
      </dgm:t>
    </dgm:pt>
    <dgm:pt modelId="{1105C23F-9818-4065-B159-FDA745456C87}" type="parTrans" cxnId="{BEBDED24-E7C3-4439-B061-2ABCF5B45CCF}">
      <dgm:prSet/>
      <dgm:spPr/>
      <dgm:t>
        <a:bodyPr/>
        <a:lstStyle/>
        <a:p>
          <a:endParaRPr lang="en-US"/>
        </a:p>
      </dgm:t>
    </dgm:pt>
    <dgm:pt modelId="{47C5D576-5127-4075-9A5C-D869CC70A952}" type="sibTrans" cxnId="{BEBDED24-E7C3-4439-B061-2ABCF5B45CCF}">
      <dgm:prSet/>
      <dgm:spPr/>
      <dgm:t>
        <a:bodyPr/>
        <a:lstStyle/>
        <a:p>
          <a:endParaRPr lang="en-US"/>
        </a:p>
      </dgm:t>
    </dgm:pt>
    <dgm:pt modelId="{9E4666DE-8B1F-46F5-B6CB-8D14D44B1368}">
      <dgm:prSet/>
      <dgm:spPr/>
      <dgm:t>
        <a:bodyPr/>
        <a:lstStyle/>
        <a:p>
          <a:r>
            <a:rPr lang="en-US"/>
            <a:t>On-Line Application </a:t>
          </a:r>
        </a:p>
      </dgm:t>
    </dgm:pt>
    <dgm:pt modelId="{65974CA0-5C68-4FAD-A7D8-AB84880126D0}" type="parTrans" cxnId="{A5EEDD0F-C5B3-4E1D-A8B2-92108E0BCC02}">
      <dgm:prSet/>
      <dgm:spPr/>
      <dgm:t>
        <a:bodyPr/>
        <a:lstStyle/>
        <a:p>
          <a:endParaRPr lang="en-US"/>
        </a:p>
      </dgm:t>
    </dgm:pt>
    <dgm:pt modelId="{7E4356D6-A2F5-4234-8115-F588F97F32AC}" type="sibTrans" cxnId="{A5EEDD0F-C5B3-4E1D-A8B2-92108E0BCC02}">
      <dgm:prSet/>
      <dgm:spPr/>
      <dgm:t>
        <a:bodyPr/>
        <a:lstStyle/>
        <a:p>
          <a:endParaRPr lang="en-US"/>
        </a:p>
      </dgm:t>
    </dgm:pt>
    <dgm:pt modelId="{92E987D2-BD03-4BC3-A59A-AE3E47C0A507}" type="pres">
      <dgm:prSet presAssocID="{A99186A8-90BE-4AAA-9327-FB37DDECE3A7}" presName="linear" presStyleCnt="0">
        <dgm:presLayoutVars>
          <dgm:animLvl val="lvl"/>
          <dgm:resizeHandles val="exact"/>
        </dgm:presLayoutVars>
      </dgm:prSet>
      <dgm:spPr/>
    </dgm:pt>
    <dgm:pt modelId="{7B69BB53-A8BB-4C65-83C0-6F85E5A588E6}" type="pres">
      <dgm:prSet presAssocID="{5131A9DF-09CD-4000-B8A0-A860C72A5FE5}" presName="parentText" presStyleLbl="node1" presStyleIdx="0" presStyleCnt="7">
        <dgm:presLayoutVars>
          <dgm:chMax val="0"/>
          <dgm:bulletEnabled val="1"/>
        </dgm:presLayoutVars>
      </dgm:prSet>
      <dgm:spPr/>
    </dgm:pt>
    <dgm:pt modelId="{DDDE0823-DFEB-4B75-9309-49F86E6755E1}" type="pres">
      <dgm:prSet presAssocID="{9A6CE810-6B65-410C-AD25-2DB995D71C4C}" presName="spacer" presStyleCnt="0"/>
      <dgm:spPr/>
    </dgm:pt>
    <dgm:pt modelId="{DD42B604-A29C-4D07-B072-20F62EBDAC2F}" type="pres">
      <dgm:prSet presAssocID="{61A6F2F4-8EC9-4E3E-8B1D-67DED524DD15}" presName="parentText" presStyleLbl="node1" presStyleIdx="1" presStyleCnt="7">
        <dgm:presLayoutVars>
          <dgm:chMax val="0"/>
          <dgm:bulletEnabled val="1"/>
        </dgm:presLayoutVars>
      </dgm:prSet>
      <dgm:spPr/>
    </dgm:pt>
    <dgm:pt modelId="{2273EF07-F8AC-4682-8270-7463387AC98E}" type="pres">
      <dgm:prSet presAssocID="{BB6C3614-7DE8-45AD-AF5A-F72D330A746F}" presName="spacer" presStyleCnt="0"/>
      <dgm:spPr/>
    </dgm:pt>
    <dgm:pt modelId="{5C3575B9-75AE-401C-98F7-E1797F0A3D3F}" type="pres">
      <dgm:prSet presAssocID="{6FF94A68-999C-4D65-A62D-8338B70C5237}" presName="parentText" presStyleLbl="node1" presStyleIdx="2" presStyleCnt="7">
        <dgm:presLayoutVars>
          <dgm:chMax val="0"/>
          <dgm:bulletEnabled val="1"/>
        </dgm:presLayoutVars>
      </dgm:prSet>
      <dgm:spPr/>
    </dgm:pt>
    <dgm:pt modelId="{6D054D5C-41E6-4287-97F0-035F1329FEA3}" type="pres">
      <dgm:prSet presAssocID="{09F98C55-B254-4182-8FF9-37AA5871070E}" presName="spacer" presStyleCnt="0"/>
      <dgm:spPr/>
    </dgm:pt>
    <dgm:pt modelId="{B82146B0-5704-4642-A30C-AC8B7E2870A4}" type="pres">
      <dgm:prSet presAssocID="{F01FB1C5-135C-4337-8E7A-64C3372950EF}" presName="parentText" presStyleLbl="node1" presStyleIdx="3" presStyleCnt="7">
        <dgm:presLayoutVars>
          <dgm:chMax val="0"/>
          <dgm:bulletEnabled val="1"/>
        </dgm:presLayoutVars>
      </dgm:prSet>
      <dgm:spPr/>
    </dgm:pt>
    <dgm:pt modelId="{35F5CF99-9A33-4354-BD61-6CE1D64A0D67}" type="pres">
      <dgm:prSet presAssocID="{2EBA5C85-4040-4F71-B7CA-437B220F5D33}" presName="spacer" presStyleCnt="0"/>
      <dgm:spPr/>
    </dgm:pt>
    <dgm:pt modelId="{737D2002-7799-4A57-91EA-C5DB8951600A}" type="pres">
      <dgm:prSet presAssocID="{C89C0C75-1E04-4A44-9528-EF68EA5AAA1B}" presName="parentText" presStyleLbl="node1" presStyleIdx="4" presStyleCnt="7">
        <dgm:presLayoutVars>
          <dgm:chMax val="0"/>
          <dgm:bulletEnabled val="1"/>
        </dgm:presLayoutVars>
      </dgm:prSet>
      <dgm:spPr/>
    </dgm:pt>
    <dgm:pt modelId="{2AD104D2-C6D7-4045-BB2F-83505EEF5D72}" type="pres">
      <dgm:prSet presAssocID="{C4A508A8-BC3F-4C28-86AB-7B3D53659403}" presName="spacer" presStyleCnt="0"/>
      <dgm:spPr/>
    </dgm:pt>
    <dgm:pt modelId="{E9F26B3D-31A8-4CCC-ADC4-DFC17C42E239}" type="pres">
      <dgm:prSet presAssocID="{9E4666DE-8B1F-46F5-B6CB-8D14D44B1368}" presName="parentText" presStyleLbl="node1" presStyleIdx="5" presStyleCnt="7">
        <dgm:presLayoutVars>
          <dgm:chMax val="0"/>
          <dgm:bulletEnabled val="1"/>
        </dgm:presLayoutVars>
      </dgm:prSet>
      <dgm:spPr/>
    </dgm:pt>
    <dgm:pt modelId="{6C2CB330-AF64-4FC2-9DD8-3756C4D12554}" type="pres">
      <dgm:prSet presAssocID="{7E4356D6-A2F5-4234-8115-F588F97F32AC}" presName="spacer" presStyleCnt="0"/>
      <dgm:spPr/>
    </dgm:pt>
    <dgm:pt modelId="{53B3BB7C-217D-4171-B63E-858668ED5A63}" type="pres">
      <dgm:prSet presAssocID="{C5527DA9-F052-4754-A7FA-824C5649C551}" presName="parentText" presStyleLbl="node1" presStyleIdx="6" presStyleCnt="7">
        <dgm:presLayoutVars>
          <dgm:chMax val="0"/>
          <dgm:bulletEnabled val="1"/>
        </dgm:presLayoutVars>
      </dgm:prSet>
      <dgm:spPr/>
    </dgm:pt>
  </dgm:ptLst>
  <dgm:cxnLst>
    <dgm:cxn modelId="{A5EEDD0F-C5B3-4E1D-A8B2-92108E0BCC02}" srcId="{A99186A8-90BE-4AAA-9327-FB37DDECE3A7}" destId="{9E4666DE-8B1F-46F5-B6CB-8D14D44B1368}" srcOrd="5" destOrd="0" parTransId="{65974CA0-5C68-4FAD-A7D8-AB84880126D0}" sibTransId="{7E4356D6-A2F5-4234-8115-F588F97F32AC}"/>
    <dgm:cxn modelId="{BEBDED24-E7C3-4439-B061-2ABCF5B45CCF}" srcId="{A99186A8-90BE-4AAA-9327-FB37DDECE3A7}" destId="{C5527DA9-F052-4754-A7FA-824C5649C551}" srcOrd="6" destOrd="0" parTransId="{1105C23F-9818-4065-B159-FDA745456C87}" sibTransId="{47C5D576-5127-4075-9A5C-D869CC70A952}"/>
    <dgm:cxn modelId="{F0D8A360-6392-4EC8-A6D8-BF6384643890}" srcId="{A99186A8-90BE-4AAA-9327-FB37DDECE3A7}" destId="{5131A9DF-09CD-4000-B8A0-A860C72A5FE5}" srcOrd="0" destOrd="0" parTransId="{536216B6-7996-4831-A7F0-9B15129CF775}" sibTransId="{9A6CE810-6B65-410C-AD25-2DB995D71C4C}"/>
    <dgm:cxn modelId="{0CFE7966-2524-4F65-8AA5-A4E60C384C93}" type="presOf" srcId="{9E4666DE-8B1F-46F5-B6CB-8D14D44B1368}" destId="{E9F26B3D-31A8-4CCC-ADC4-DFC17C42E239}" srcOrd="0" destOrd="0" presId="urn:microsoft.com/office/officeart/2005/8/layout/vList2"/>
    <dgm:cxn modelId="{322A1F47-9260-45A8-BA75-B158B0A5B186}" type="presOf" srcId="{C5527DA9-F052-4754-A7FA-824C5649C551}" destId="{53B3BB7C-217D-4171-B63E-858668ED5A63}" srcOrd="0" destOrd="0" presId="urn:microsoft.com/office/officeart/2005/8/layout/vList2"/>
    <dgm:cxn modelId="{823FFD69-B8F7-43EF-B957-D17FA8B50896}" srcId="{A99186A8-90BE-4AAA-9327-FB37DDECE3A7}" destId="{61A6F2F4-8EC9-4E3E-8B1D-67DED524DD15}" srcOrd="1" destOrd="0" parTransId="{C6EE8932-5543-4F65-A9AB-F213D93E4756}" sibTransId="{BB6C3614-7DE8-45AD-AF5A-F72D330A746F}"/>
    <dgm:cxn modelId="{9DB0A158-A57E-4CF0-ADB6-0FE22F300EEF}" srcId="{A99186A8-90BE-4AAA-9327-FB37DDECE3A7}" destId="{C89C0C75-1E04-4A44-9528-EF68EA5AAA1B}" srcOrd="4" destOrd="0" parTransId="{0D3C8959-ED21-40E8-9179-82D9AF0EEBFF}" sibTransId="{C4A508A8-BC3F-4C28-86AB-7B3D53659403}"/>
    <dgm:cxn modelId="{D2F46890-D6A2-4C8F-BBD1-C576E68DD6AF}" type="presOf" srcId="{C89C0C75-1E04-4A44-9528-EF68EA5AAA1B}" destId="{737D2002-7799-4A57-91EA-C5DB8951600A}" srcOrd="0" destOrd="0" presId="urn:microsoft.com/office/officeart/2005/8/layout/vList2"/>
    <dgm:cxn modelId="{6E91E79A-41A4-4ED8-8EE3-786D4531350B}" type="presOf" srcId="{F01FB1C5-135C-4337-8E7A-64C3372950EF}" destId="{B82146B0-5704-4642-A30C-AC8B7E2870A4}" srcOrd="0" destOrd="0" presId="urn:microsoft.com/office/officeart/2005/8/layout/vList2"/>
    <dgm:cxn modelId="{BC2891A6-DFFC-4316-9A07-5BC68B7AD0FD}" type="presOf" srcId="{61A6F2F4-8EC9-4E3E-8B1D-67DED524DD15}" destId="{DD42B604-A29C-4D07-B072-20F62EBDAC2F}" srcOrd="0" destOrd="0" presId="urn:microsoft.com/office/officeart/2005/8/layout/vList2"/>
    <dgm:cxn modelId="{7FB62DAC-AFFD-4928-8F82-21A0C36C089D}" srcId="{A99186A8-90BE-4AAA-9327-FB37DDECE3A7}" destId="{F01FB1C5-135C-4337-8E7A-64C3372950EF}" srcOrd="3" destOrd="0" parTransId="{27D973A0-2968-4C01-8EB0-48F77267E3B5}" sibTransId="{2EBA5C85-4040-4F71-B7CA-437B220F5D33}"/>
    <dgm:cxn modelId="{26D17FB0-214A-4A9B-9AF6-B3F010C9729E}" type="presOf" srcId="{6FF94A68-999C-4D65-A62D-8338B70C5237}" destId="{5C3575B9-75AE-401C-98F7-E1797F0A3D3F}" srcOrd="0" destOrd="0" presId="urn:microsoft.com/office/officeart/2005/8/layout/vList2"/>
    <dgm:cxn modelId="{A9C07FB7-F1A4-4828-870C-E5C2897031C9}" type="presOf" srcId="{A99186A8-90BE-4AAA-9327-FB37DDECE3A7}" destId="{92E987D2-BD03-4BC3-A59A-AE3E47C0A507}" srcOrd="0" destOrd="0" presId="urn:microsoft.com/office/officeart/2005/8/layout/vList2"/>
    <dgm:cxn modelId="{E13672C1-0E55-4FE0-B497-DD4E3D170430}" type="presOf" srcId="{5131A9DF-09CD-4000-B8A0-A860C72A5FE5}" destId="{7B69BB53-A8BB-4C65-83C0-6F85E5A588E6}" srcOrd="0" destOrd="0" presId="urn:microsoft.com/office/officeart/2005/8/layout/vList2"/>
    <dgm:cxn modelId="{9B9149CA-9057-4864-A8F6-C5941EB5FB1A}" srcId="{A99186A8-90BE-4AAA-9327-FB37DDECE3A7}" destId="{6FF94A68-999C-4D65-A62D-8338B70C5237}" srcOrd="2" destOrd="0" parTransId="{C6C2D58F-0B7B-4471-BF11-D6C77839C4A3}" sibTransId="{09F98C55-B254-4182-8FF9-37AA5871070E}"/>
    <dgm:cxn modelId="{61AE3D4D-4279-479A-AB95-4750C0B383D8}" type="presParOf" srcId="{92E987D2-BD03-4BC3-A59A-AE3E47C0A507}" destId="{7B69BB53-A8BB-4C65-83C0-6F85E5A588E6}" srcOrd="0" destOrd="0" presId="urn:microsoft.com/office/officeart/2005/8/layout/vList2"/>
    <dgm:cxn modelId="{CC5AD3EB-C8A4-429E-9974-FB8B0D430414}" type="presParOf" srcId="{92E987D2-BD03-4BC3-A59A-AE3E47C0A507}" destId="{DDDE0823-DFEB-4B75-9309-49F86E6755E1}" srcOrd="1" destOrd="0" presId="urn:microsoft.com/office/officeart/2005/8/layout/vList2"/>
    <dgm:cxn modelId="{43C26DCC-CAB4-4950-8219-4CD1CFC07095}" type="presParOf" srcId="{92E987D2-BD03-4BC3-A59A-AE3E47C0A507}" destId="{DD42B604-A29C-4D07-B072-20F62EBDAC2F}" srcOrd="2" destOrd="0" presId="urn:microsoft.com/office/officeart/2005/8/layout/vList2"/>
    <dgm:cxn modelId="{9E6BBFED-1074-41F7-BD76-EA539052FE1D}" type="presParOf" srcId="{92E987D2-BD03-4BC3-A59A-AE3E47C0A507}" destId="{2273EF07-F8AC-4682-8270-7463387AC98E}" srcOrd="3" destOrd="0" presId="urn:microsoft.com/office/officeart/2005/8/layout/vList2"/>
    <dgm:cxn modelId="{9436FE3D-C63C-4B7A-AF5F-5602EEDAFACB}" type="presParOf" srcId="{92E987D2-BD03-4BC3-A59A-AE3E47C0A507}" destId="{5C3575B9-75AE-401C-98F7-E1797F0A3D3F}" srcOrd="4" destOrd="0" presId="urn:microsoft.com/office/officeart/2005/8/layout/vList2"/>
    <dgm:cxn modelId="{F8176C22-2DDC-47B4-8781-B07253231DEF}" type="presParOf" srcId="{92E987D2-BD03-4BC3-A59A-AE3E47C0A507}" destId="{6D054D5C-41E6-4287-97F0-035F1329FEA3}" srcOrd="5" destOrd="0" presId="urn:microsoft.com/office/officeart/2005/8/layout/vList2"/>
    <dgm:cxn modelId="{6FF4CCEC-DBD9-47F8-B557-8F14DEEDCE36}" type="presParOf" srcId="{92E987D2-BD03-4BC3-A59A-AE3E47C0A507}" destId="{B82146B0-5704-4642-A30C-AC8B7E2870A4}" srcOrd="6" destOrd="0" presId="urn:microsoft.com/office/officeart/2005/8/layout/vList2"/>
    <dgm:cxn modelId="{16744A6E-BC3A-4AE1-A3EC-6EF481F98D1F}" type="presParOf" srcId="{92E987D2-BD03-4BC3-A59A-AE3E47C0A507}" destId="{35F5CF99-9A33-4354-BD61-6CE1D64A0D67}" srcOrd="7" destOrd="0" presId="urn:microsoft.com/office/officeart/2005/8/layout/vList2"/>
    <dgm:cxn modelId="{3C38BC68-22CA-41C0-AA89-33B0CB087C68}" type="presParOf" srcId="{92E987D2-BD03-4BC3-A59A-AE3E47C0A507}" destId="{737D2002-7799-4A57-91EA-C5DB8951600A}" srcOrd="8" destOrd="0" presId="urn:microsoft.com/office/officeart/2005/8/layout/vList2"/>
    <dgm:cxn modelId="{3173EB1E-252E-4C5E-86CA-0A358AF4888E}" type="presParOf" srcId="{92E987D2-BD03-4BC3-A59A-AE3E47C0A507}" destId="{2AD104D2-C6D7-4045-BB2F-83505EEF5D72}" srcOrd="9" destOrd="0" presId="urn:microsoft.com/office/officeart/2005/8/layout/vList2"/>
    <dgm:cxn modelId="{B3FF9629-DAB2-47BE-8EE7-26AB662EEF76}" type="presParOf" srcId="{92E987D2-BD03-4BC3-A59A-AE3E47C0A507}" destId="{E9F26B3D-31A8-4CCC-ADC4-DFC17C42E239}" srcOrd="10" destOrd="0" presId="urn:microsoft.com/office/officeart/2005/8/layout/vList2"/>
    <dgm:cxn modelId="{39579580-C088-4FE1-B5EB-08920CD1D85A}" type="presParOf" srcId="{92E987D2-BD03-4BC3-A59A-AE3E47C0A507}" destId="{6C2CB330-AF64-4FC2-9DD8-3756C4D12554}" srcOrd="11" destOrd="0" presId="urn:microsoft.com/office/officeart/2005/8/layout/vList2"/>
    <dgm:cxn modelId="{BFB77DA0-3A56-451F-A275-0797DDEB4E46}" type="presParOf" srcId="{92E987D2-BD03-4BC3-A59A-AE3E47C0A507}" destId="{53B3BB7C-217D-4171-B63E-858668ED5A63}" srcOrd="12"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0.xml><?xml version="1.0" encoding="utf-8"?>
<dgm:dataModel xmlns:dgm="http://schemas.openxmlformats.org/drawingml/2006/diagram" xmlns:a="http://schemas.openxmlformats.org/drawingml/2006/main">
  <dgm:ptLst>
    <dgm:pt modelId="{98DA515A-8E2F-413D-A3CD-B2FC5CF27CFF}" type="doc">
      <dgm:prSet loTypeId="urn:microsoft.com/office/officeart/2018/2/layout/IconVerticalSolidList" loCatId="icon" qsTypeId="urn:microsoft.com/office/officeart/2005/8/quickstyle/simple1" qsCatId="simple" csTypeId="urn:microsoft.com/office/officeart/2018/5/colors/Iconchunking_neutralbg_colorful1" csCatId="colorful" phldr="1"/>
      <dgm:spPr/>
      <dgm:t>
        <a:bodyPr/>
        <a:lstStyle/>
        <a:p>
          <a:endParaRPr lang="en-US"/>
        </a:p>
      </dgm:t>
    </dgm:pt>
    <dgm:pt modelId="{B72E8974-7C0C-440D-96FE-3E5F7D0DA2C0}">
      <dgm:prSet custT="1"/>
      <dgm:spPr/>
      <dgm:t>
        <a:bodyPr/>
        <a:lstStyle/>
        <a:p>
          <a:pPr>
            <a:lnSpc>
              <a:spcPct val="100000"/>
            </a:lnSpc>
          </a:pPr>
          <a:r>
            <a:rPr lang="en-US" sz="2400"/>
            <a:t>Status of design and project readiness to proceed (10 pts)</a:t>
          </a:r>
        </a:p>
      </dgm:t>
    </dgm:pt>
    <dgm:pt modelId="{801A3DE0-5DFC-47DA-9D6D-C92A88A920BA}" type="parTrans" cxnId="{01B86A66-BEE6-4EE0-8EB1-98982BE199A9}">
      <dgm:prSet/>
      <dgm:spPr/>
      <dgm:t>
        <a:bodyPr/>
        <a:lstStyle/>
        <a:p>
          <a:endParaRPr lang="en-US"/>
        </a:p>
      </dgm:t>
    </dgm:pt>
    <dgm:pt modelId="{D76FF574-C5A1-43EB-A28F-7D55E4EA9537}" type="sibTrans" cxnId="{01B86A66-BEE6-4EE0-8EB1-98982BE199A9}">
      <dgm:prSet/>
      <dgm:spPr/>
      <dgm:t>
        <a:bodyPr/>
        <a:lstStyle/>
        <a:p>
          <a:endParaRPr lang="en-US"/>
        </a:p>
      </dgm:t>
    </dgm:pt>
    <dgm:pt modelId="{4860928D-B826-49AF-8045-5262DE841B40}">
      <dgm:prSet/>
      <dgm:spPr/>
      <dgm:t>
        <a:bodyPr/>
        <a:lstStyle/>
        <a:p>
          <a:pPr>
            <a:lnSpc>
              <a:spcPct val="100000"/>
            </a:lnSpc>
          </a:pPr>
          <a:r>
            <a:rPr lang="en-US"/>
            <a:t>Describe project budgets and project oversight – cost reasonableness and internal controls (up to 8 pts: 4 pts budget, 4 pts staffing)</a:t>
          </a:r>
        </a:p>
      </dgm:t>
    </dgm:pt>
    <dgm:pt modelId="{D64F7298-91D5-4660-B3A4-471E70F98AB5}" type="parTrans" cxnId="{2224FC89-2A00-4941-B1A4-997C15AE9D46}">
      <dgm:prSet/>
      <dgm:spPr/>
      <dgm:t>
        <a:bodyPr/>
        <a:lstStyle/>
        <a:p>
          <a:endParaRPr lang="en-US"/>
        </a:p>
      </dgm:t>
    </dgm:pt>
    <dgm:pt modelId="{9116EF03-6B13-40E7-AB6F-2F93042E372E}" type="sibTrans" cxnId="{2224FC89-2A00-4941-B1A4-997C15AE9D46}">
      <dgm:prSet/>
      <dgm:spPr/>
      <dgm:t>
        <a:bodyPr/>
        <a:lstStyle/>
        <a:p>
          <a:endParaRPr lang="en-US"/>
        </a:p>
      </dgm:t>
    </dgm:pt>
    <dgm:pt modelId="{87623F34-C4B9-44DF-9774-F048FB2B1275}">
      <dgm:prSet custT="1"/>
      <dgm:spPr/>
      <dgm:t>
        <a:bodyPr/>
        <a:lstStyle/>
        <a:p>
          <a:pPr>
            <a:lnSpc>
              <a:spcPct val="100000"/>
            </a:lnSpc>
          </a:pPr>
          <a:r>
            <a:rPr lang="en-US" sz="2400"/>
            <a:t>Describe/document ER/permits (3 pts)</a:t>
          </a:r>
        </a:p>
      </dgm:t>
    </dgm:pt>
    <dgm:pt modelId="{C0A54639-52AC-4230-B993-60679B128CD3}" type="parTrans" cxnId="{09307009-5DA6-40B7-BECD-5F85668589F1}">
      <dgm:prSet/>
      <dgm:spPr/>
      <dgm:t>
        <a:bodyPr/>
        <a:lstStyle/>
        <a:p>
          <a:endParaRPr lang="en-US"/>
        </a:p>
      </dgm:t>
    </dgm:pt>
    <dgm:pt modelId="{FAD5FCF3-AE39-4584-9E12-FBB347174355}" type="sibTrans" cxnId="{09307009-5DA6-40B7-BECD-5F85668589F1}">
      <dgm:prSet/>
      <dgm:spPr/>
      <dgm:t>
        <a:bodyPr/>
        <a:lstStyle/>
        <a:p>
          <a:endParaRPr lang="en-US"/>
        </a:p>
      </dgm:t>
    </dgm:pt>
    <dgm:pt modelId="{2158DE4A-66E7-4BDB-B35E-B5A2F110570E}">
      <dgm:prSet custT="1"/>
      <dgm:spPr/>
      <dgm:t>
        <a:bodyPr/>
        <a:lstStyle/>
        <a:p>
          <a:pPr>
            <a:lnSpc>
              <a:spcPct val="100000"/>
            </a:lnSpc>
          </a:pPr>
          <a:r>
            <a:rPr lang="en-US" sz="2400"/>
            <a:t>Describe/identify milestones and timeframe (4 pts)</a:t>
          </a:r>
        </a:p>
      </dgm:t>
    </dgm:pt>
    <dgm:pt modelId="{F2B791EA-4E73-49B0-9C98-729B9D1066B9}" type="parTrans" cxnId="{86CE4CC6-CE26-4B3D-BFB2-573F3606A382}">
      <dgm:prSet/>
      <dgm:spPr/>
      <dgm:t>
        <a:bodyPr/>
        <a:lstStyle/>
        <a:p>
          <a:endParaRPr lang="en-US"/>
        </a:p>
      </dgm:t>
    </dgm:pt>
    <dgm:pt modelId="{771457B3-3091-4262-BC7D-ED2B52E406FC}" type="sibTrans" cxnId="{86CE4CC6-CE26-4B3D-BFB2-573F3606A382}">
      <dgm:prSet/>
      <dgm:spPr/>
      <dgm:t>
        <a:bodyPr/>
        <a:lstStyle/>
        <a:p>
          <a:endParaRPr lang="en-US"/>
        </a:p>
      </dgm:t>
    </dgm:pt>
    <dgm:pt modelId="{C97C3727-C8B0-48AE-85FB-E95A102B598F}" type="pres">
      <dgm:prSet presAssocID="{98DA515A-8E2F-413D-A3CD-B2FC5CF27CFF}" presName="root" presStyleCnt="0">
        <dgm:presLayoutVars>
          <dgm:dir/>
          <dgm:resizeHandles val="exact"/>
        </dgm:presLayoutVars>
      </dgm:prSet>
      <dgm:spPr/>
    </dgm:pt>
    <dgm:pt modelId="{BD1EE844-6EE0-4CF1-93E5-BDE1B8947BEF}" type="pres">
      <dgm:prSet presAssocID="{B72E8974-7C0C-440D-96FE-3E5F7D0DA2C0}" presName="compNode" presStyleCnt="0"/>
      <dgm:spPr/>
    </dgm:pt>
    <dgm:pt modelId="{629BE8DE-DB4B-44FC-B197-FB009F3BB1D5}" type="pres">
      <dgm:prSet presAssocID="{B72E8974-7C0C-440D-96FE-3E5F7D0DA2C0}" presName="bgRect" presStyleLbl="bgShp" presStyleIdx="0" presStyleCnt="4"/>
      <dgm:spPr/>
    </dgm:pt>
    <dgm:pt modelId="{986DC9B6-643E-4BA7-A3BD-88E99D2A77B8}" type="pres">
      <dgm:prSet presAssocID="{B72E8974-7C0C-440D-96FE-3E5F7D0DA2C0}" presName="iconRect" presStyleLbl="node1" presStyleIdx="0" presStyleCnt="4"/>
      <dgm:spPr>
        <a:blipFill>
          <a:blip xmlns:r="http://schemas.openxmlformats.org/officeDocument/2006/relationships" r:embed="rId1">
            <a:extLst>
              <a:ext uri="{96DAC541-7B7A-43D3-8B79-37D633B846F1}">
                <asvg:svgBlip xmlns:asvg="http://schemas.microsoft.com/office/drawing/2016/SVG/main" r:embed="rId2"/>
              </a:ext>
            </a:extLst>
          </a:blip>
          <a:srcRect/>
          <a:stretch>
            <a:fillRect/>
          </a:stretch>
        </a:blipFill>
        <a:ln>
          <a:noFill/>
        </a:ln>
      </dgm:spPr>
      <dgm:extLst>
        <a:ext uri="{E40237B7-FDA0-4F09-8148-C483321AD2D9}">
          <dgm14:cNvPr xmlns:dgm14="http://schemas.microsoft.com/office/drawing/2010/diagram" id="0" name="" descr="Crawl with solid fill"/>
        </a:ext>
      </dgm:extLst>
    </dgm:pt>
    <dgm:pt modelId="{F8D04B28-320B-4405-BFC1-D45502401F97}" type="pres">
      <dgm:prSet presAssocID="{B72E8974-7C0C-440D-96FE-3E5F7D0DA2C0}" presName="spaceRect" presStyleCnt="0"/>
      <dgm:spPr/>
    </dgm:pt>
    <dgm:pt modelId="{53505B4F-9DE4-498E-8501-D0AF91AA4AD6}" type="pres">
      <dgm:prSet presAssocID="{B72E8974-7C0C-440D-96FE-3E5F7D0DA2C0}" presName="parTx" presStyleLbl="revTx" presStyleIdx="0" presStyleCnt="4">
        <dgm:presLayoutVars>
          <dgm:chMax val="0"/>
          <dgm:chPref val="0"/>
        </dgm:presLayoutVars>
      </dgm:prSet>
      <dgm:spPr/>
    </dgm:pt>
    <dgm:pt modelId="{EA2D2828-5010-4AE9-A234-94A42C5604B6}" type="pres">
      <dgm:prSet presAssocID="{D76FF574-C5A1-43EB-A28F-7D55E4EA9537}" presName="sibTrans" presStyleCnt="0"/>
      <dgm:spPr/>
    </dgm:pt>
    <dgm:pt modelId="{EE82406D-3E39-4610-A07F-D72C073E4EED}" type="pres">
      <dgm:prSet presAssocID="{4860928D-B826-49AF-8045-5262DE841B40}" presName="compNode" presStyleCnt="0"/>
      <dgm:spPr/>
    </dgm:pt>
    <dgm:pt modelId="{FCED83F0-E68C-47AA-9950-AB3757C9E1F4}" type="pres">
      <dgm:prSet presAssocID="{4860928D-B826-49AF-8045-5262DE841B40}" presName="bgRect" presStyleLbl="bgShp" presStyleIdx="1" presStyleCnt="4"/>
      <dgm:spPr/>
    </dgm:pt>
    <dgm:pt modelId="{EDF134E9-8B68-47E5-A23E-E42FEDF7023E}" type="pres">
      <dgm:prSet presAssocID="{4860928D-B826-49AF-8045-5262DE841B40}" presName="iconRect" presStyleLbl="node1" presStyleIdx="1" presStyleCnt="4"/>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Money"/>
        </a:ext>
      </dgm:extLst>
    </dgm:pt>
    <dgm:pt modelId="{58B842FE-BF92-4F01-8A4C-B534A72877B4}" type="pres">
      <dgm:prSet presAssocID="{4860928D-B826-49AF-8045-5262DE841B40}" presName="spaceRect" presStyleCnt="0"/>
      <dgm:spPr/>
    </dgm:pt>
    <dgm:pt modelId="{C3666047-62EE-4080-8E0B-2117B4593554}" type="pres">
      <dgm:prSet presAssocID="{4860928D-B826-49AF-8045-5262DE841B40}" presName="parTx" presStyleLbl="revTx" presStyleIdx="1" presStyleCnt="4">
        <dgm:presLayoutVars>
          <dgm:chMax val="0"/>
          <dgm:chPref val="0"/>
        </dgm:presLayoutVars>
      </dgm:prSet>
      <dgm:spPr/>
    </dgm:pt>
    <dgm:pt modelId="{2A66FBA6-7C17-40B8-BB78-11F515D8BFB0}" type="pres">
      <dgm:prSet presAssocID="{9116EF03-6B13-40E7-AB6F-2F93042E372E}" presName="sibTrans" presStyleCnt="0"/>
      <dgm:spPr/>
    </dgm:pt>
    <dgm:pt modelId="{DD4BB2CF-5D87-4094-AE46-9B7E2894AD2C}" type="pres">
      <dgm:prSet presAssocID="{87623F34-C4B9-44DF-9774-F048FB2B1275}" presName="compNode" presStyleCnt="0"/>
      <dgm:spPr/>
    </dgm:pt>
    <dgm:pt modelId="{25ADD25F-5941-490B-B32A-036BBD18C0E2}" type="pres">
      <dgm:prSet presAssocID="{87623F34-C4B9-44DF-9774-F048FB2B1275}" presName="bgRect" presStyleLbl="bgShp" presStyleIdx="2" presStyleCnt="4"/>
      <dgm:spPr/>
    </dgm:pt>
    <dgm:pt modelId="{C78FD18F-B51B-4325-924D-D1FC46ED6401}" type="pres">
      <dgm:prSet presAssocID="{87623F34-C4B9-44DF-9774-F048FB2B1275}" presName="iconRect" presStyleLbl="node1" presStyleIdx="2" presStyleCnt="4"/>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Contract"/>
        </a:ext>
      </dgm:extLst>
    </dgm:pt>
    <dgm:pt modelId="{BB4973AF-E0D1-4C54-9221-30C2BAADABE0}" type="pres">
      <dgm:prSet presAssocID="{87623F34-C4B9-44DF-9774-F048FB2B1275}" presName="spaceRect" presStyleCnt="0"/>
      <dgm:spPr/>
    </dgm:pt>
    <dgm:pt modelId="{7773045C-DA36-4B30-A238-AE284C07AA29}" type="pres">
      <dgm:prSet presAssocID="{87623F34-C4B9-44DF-9774-F048FB2B1275}" presName="parTx" presStyleLbl="revTx" presStyleIdx="2" presStyleCnt="4">
        <dgm:presLayoutVars>
          <dgm:chMax val="0"/>
          <dgm:chPref val="0"/>
        </dgm:presLayoutVars>
      </dgm:prSet>
      <dgm:spPr/>
    </dgm:pt>
    <dgm:pt modelId="{E950EBCF-9918-46BE-839B-DBC00B80B1E9}" type="pres">
      <dgm:prSet presAssocID="{FAD5FCF3-AE39-4584-9E12-FBB347174355}" presName="sibTrans" presStyleCnt="0"/>
      <dgm:spPr/>
    </dgm:pt>
    <dgm:pt modelId="{7A397630-80AB-4ADD-88CB-54E5C818B207}" type="pres">
      <dgm:prSet presAssocID="{2158DE4A-66E7-4BDB-B35E-B5A2F110570E}" presName="compNode" presStyleCnt="0"/>
      <dgm:spPr/>
    </dgm:pt>
    <dgm:pt modelId="{1C277AD5-C035-4097-94BE-2F50D15826F5}" type="pres">
      <dgm:prSet presAssocID="{2158DE4A-66E7-4BDB-B35E-B5A2F110570E}" presName="bgRect" presStyleLbl="bgShp" presStyleIdx="3" presStyleCnt="4"/>
      <dgm:spPr/>
    </dgm:pt>
    <dgm:pt modelId="{3281FF0A-5ADC-4CC9-84EC-78EFEC9B3C57}" type="pres">
      <dgm:prSet presAssocID="{2158DE4A-66E7-4BDB-B35E-B5A2F110570E}" presName="iconRect" presStyleLbl="node1" presStyleIdx="3" presStyleCnt="4"/>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a:noFill/>
        </a:ln>
      </dgm:spPr>
      <dgm:extLst>
        <a:ext uri="{E40237B7-FDA0-4F09-8148-C483321AD2D9}">
          <dgm14:cNvPr xmlns:dgm14="http://schemas.microsoft.com/office/drawing/2010/diagram" id="0" name="" descr="Checkmark"/>
        </a:ext>
      </dgm:extLst>
    </dgm:pt>
    <dgm:pt modelId="{AB860700-D9C2-4AFE-97D0-DC4F1B4F2216}" type="pres">
      <dgm:prSet presAssocID="{2158DE4A-66E7-4BDB-B35E-B5A2F110570E}" presName="spaceRect" presStyleCnt="0"/>
      <dgm:spPr/>
    </dgm:pt>
    <dgm:pt modelId="{4DDBD754-20CE-43D3-B50D-32C4ECD74BED}" type="pres">
      <dgm:prSet presAssocID="{2158DE4A-66E7-4BDB-B35E-B5A2F110570E}" presName="parTx" presStyleLbl="revTx" presStyleIdx="3" presStyleCnt="4">
        <dgm:presLayoutVars>
          <dgm:chMax val="0"/>
          <dgm:chPref val="0"/>
        </dgm:presLayoutVars>
      </dgm:prSet>
      <dgm:spPr/>
    </dgm:pt>
  </dgm:ptLst>
  <dgm:cxnLst>
    <dgm:cxn modelId="{09307009-5DA6-40B7-BECD-5F85668589F1}" srcId="{98DA515A-8E2F-413D-A3CD-B2FC5CF27CFF}" destId="{87623F34-C4B9-44DF-9774-F048FB2B1275}" srcOrd="2" destOrd="0" parTransId="{C0A54639-52AC-4230-B993-60679B128CD3}" sibTransId="{FAD5FCF3-AE39-4584-9E12-FBB347174355}"/>
    <dgm:cxn modelId="{936D7D13-73F6-48B1-B4FF-BBE5A83EB586}" type="presOf" srcId="{2158DE4A-66E7-4BDB-B35E-B5A2F110570E}" destId="{4DDBD754-20CE-43D3-B50D-32C4ECD74BED}" srcOrd="0" destOrd="0" presId="urn:microsoft.com/office/officeart/2018/2/layout/IconVerticalSolidList"/>
    <dgm:cxn modelId="{0DD26834-B57C-4D49-8FAC-0A7DB39AF684}" type="presOf" srcId="{B72E8974-7C0C-440D-96FE-3E5F7D0DA2C0}" destId="{53505B4F-9DE4-498E-8501-D0AF91AA4AD6}" srcOrd="0" destOrd="0" presId="urn:microsoft.com/office/officeart/2018/2/layout/IconVerticalSolidList"/>
    <dgm:cxn modelId="{01B86A66-BEE6-4EE0-8EB1-98982BE199A9}" srcId="{98DA515A-8E2F-413D-A3CD-B2FC5CF27CFF}" destId="{B72E8974-7C0C-440D-96FE-3E5F7D0DA2C0}" srcOrd="0" destOrd="0" parTransId="{801A3DE0-5DFC-47DA-9D6D-C92A88A920BA}" sibTransId="{D76FF574-C5A1-43EB-A28F-7D55E4EA9537}"/>
    <dgm:cxn modelId="{2224FC89-2A00-4941-B1A4-997C15AE9D46}" srcId="{98DA515A-8E2F-413D-A3CD-B2FC5CF27CFF}" destId="{4860928D-B826-49AF-8045-5262DE841B40}" srcOrd="1" destOrd="0" parTransId="{D64F7298-91D5-4660-B3A4-471E70F98AB5}" sibTransId="{9116EF03-6B13-40E7-AB6F-2F93042E372E}"/>
    <dgm:cxn modelId="{EF9BA88D-6B65-4087-872D-6C49544C8F32}" type="presOf" srcId="{98DA515A-8E2F-413D-A3CD-B2FC5CF27CFF}" destId="{C97C3727-C8B0-48AE-85FB-E95A102B598F}" srcOrd="0" destOrd="0" presId="urn:microsoft.com/office/officeart/2018/2/layout/IconVerticalSolidList"/>
    <dgm:cxn modelId="{86CE4CC6-CE26-4B3D-BFB2-573F3606A382}" srcId="{98DA515A-8E2F-413D-A3CD-B2FC5CF27CFF}" destId="{2158DE4A-66E7-4BDB-B35E-B5A2F110570E}" srcOrd="3" destOrd="0" parTransId="{F2B791EA-4E73-49B0-9C98-729B9D1066B9}" sibTransId="{771457B3-3091-4262-BC7D-ED2B52E406FC}"/>
    <dgm:cxn modelId="{9704C6DC-EE6F-403C-85A2-395E8E1FB581}" type="presOf" srcId="{87623F34-C4B9-44DF-9774-F048FB2B1275}" destId="{7773045C-DA36-4B30-A238-AE284C07AA29}" srcOrd="0" destOrd="0" presId="urn:microsoft.com/office/officeart/2018/2/layout/IconVerticalSolidList"/>
    <dgm:cxn modelId="{63BC0AEC-8929-442B-B5FB-73EABF39178B}" type="presOf" srcId="{4860928D-B826-49AF-8045-5262DE841B40}" destId="{C3666047-62EE-4080-8E0B-2117B4593554}" srcOrd="0" destOrd="0" presId="urn:microsoft.com/office/officeart/2018/2/layout/IconVerticalSolidList"/>
    <dgm:cxn modelId="{54DB06B6-1E17-410F-AFC3-E4A0B6A16163}" type="presParOf" srcId="{C97C3727-C8B0-48AE-85FB-E95A102B598F}" destId="{BD1EE844-6EE0-4CF1-93E5-BDE1B8947BEF}" srcOrd="0" destOrd="0" presId="urn:microsoft.com/office/officeart/2018/2/layout/IconVerticalSolidList"/>
    <dgm:cxn modelId="{8DE0F2EE-B347-44B1-8148-F3EC615FCCE1}" type="presParOf" srcId="{BD1EE844-6EE0-4CF1-93E5-BDE1B8947BEF}" destId="{629BE8DE-DB4B-44FC-B197-FB009F3BB1D5}" srcOrd="0" destOrd="0" presId="urn:microsoft.com/office/officeart/2018/2/layout/IconVerticalSolidList"/>
    <dgm:cxn modelId="{2BC5061E-292A-491D-974F-A89BC09A24D8}" type="presParOf" srcId="{BD1EE844-6EE0-4CF1-93E5-BDE1B8947BEF}" destId="{986DC9B6-643E-4BA7-A3BD-88E99D2A77B8}" srcOrd="1" destOrd="0" presId="urn:microsoft.com/office/officeart/2018/2/layout/IconVerticalSolidList"/>
    <dgm:cxn modelId="{E7DE76C6-621E-43F3-BB13-EAB1469A7754}" type="presParOf" srcId="{BD1EE844-6EE0-4CF1-93E5-BDE1B8947BEF}" destId="{F8D04B28-320B-4405-BFC1-D45502401F97}" srcOrd="2" destOrd="0" presId="urn:microsoft.com/office/officeart/2018/2/layout/IconVerticalSolidList"/>
    <dgm:cxn modelId="{75E766C2-10DE-42B9-BE7F-5238C711CA57}" type="presParOf" srcId="{BD1EE844-6EE0-4CF1-93E5-BDE1B8947BEF}" destId="{53505B4F-9DE4-498E-8501-D0AF91AA4AD6}" srcOrd="3" destOrd="0" presId="urn:microsoft.com/office/officeart/2018/2/layout/IconVerticalSolidList"/>
    <dgm:cxn modelId="{7D60714D-454E-4DF2-817E-D7BD901F98AB}" type="presParOf" srcId="{C97C3727-C8B0-48AE-85FB-E95A102B598F}" destId="{EA2D2828-5010-4AE9-A234-94A42C5604B6}" srcOrd="1" destOrd="0" presId="urn:microsoft.com/office/officeart/2018/2/layout/IconVerticalSolidList"/>
    <dgm:cxn modelId="{3AED2A32-0F47-4B5D-A4CA-656520557AE4}" type="presParOf" srcId="{C97C3727-C8B0-48AE-85FB-E95A102B598F}" destId="{EE82406D-3E39-4610-A07F-D72C073E4EED}" srcOrd="2" destOrd="0" presId="urn:microsoft.com/office/officeart/2018/2/layout/IconVerticalSolidList"/>
    <dgm:cxn modelId="{B2FBD19B-943B-44AB-A9E6-DCF05A34161A}" type="presParOf" srcId="{EE82406D-3E39-4610-A07F-D72C073E4EED}" destId="{FCED83F0-E68C-47AA-9950-AB3757C9E1F4}" srcOrd="0" destOrd="0" presId="urn:microsoft.com/office/officeart/2018/2/layout/IconVerticalSolidList"/>
    <dgm:cxn modelId="{B0E39F11-7DC6-4B13-8A2A-13FF70C5BE7A}" type="presParOf" srcId="{EE82406D-3E39-4610-A07F-D72C073E4EED}" destId="{EDF134E9-8B68-47E5-A23E-E42FEDF7023E}" srcOrd="1" destOrd="0" presId="urn:microsoft.com/office/officeart/2018/2/layout/IconVerticalSolidList"/>
    <dgm:cxn modelId="{B9DE12FA-D87B-4BF2-9954-DD17BBF6F2E4}" type="presParOf" srcId="{EE82406D-3E39-4610-A07F-D72C073E4EED}" destId="{58B842FE-BF92-4F01-8A4C-B534A72877B4}" srcOrd="2" destOrd="0" presId="urn:microsoft.com/office/officeart/2018/2/layout/IconVerticalSolidList"/>
    <dgm:cxn modelId="{437A0AAF-793A-44AB-A9FC-96AC5912670E}" type="presParOf" srcId="{EE82406D-3E39-4610-A07F-D72C073E4EED}" destId="{C3666047-62EE-4080-8E0B-2117B4593554}" srcOrd="3" destOrd="0" presId="urn:microsoft.com/office/officeart/2018/2/layout/IconVerticalSolidList"/>
    <dgm:cxn modelId="{975FF9CD-67B9-4FC7-B8E1-8080EFE6419F}" type="presParOf" srcId="{C97C3727-C8B0-48AE-85FB-E95A102B598F}" destId="{2A66FBA6-7C17-40B8-BB78-11F515D8BFB0}" srcOrd="3" destOrd="0" presId="urn:microsoft.com/office/officeart/2018/2/layout/IconVerticalSolidList"/>
    <dgm:cxn modelId="{542B67FF-E70B-4E67-8DB2-EFCFF7DCF392}" type="presParOf" srcId="{C97C3727-C8B0-48AE-85FB-E95A102B598F}" destId="{DD4BB2CF-5D87-4094-AE46-9B7E2894AD2C}" srcOrd="4" destOrd="0" presId="urn:microsoft.com/office/officeart/2018/2/layout/IconVerticalSolidList"/>
    <dgm:cxn modelId="{376C61A5-EB78-4269-A65F-8E09A8C2B5B6}" type="presParOf" srcId="{DD4BB2CF-5D87-4094-AE46-9B7E2894AD2C}" destId="{25ADD25F-5941-490B-B32A-036BBD18C0E2}" srcOrd="0" destOrd="0" presId="urn:microsoft.com/office/officeart/2018/2/layout/IconVerticalSolidList"/>
    <dgm:cxn modelId="{354BDD05-2A8E-4A81-A4D2-09CE8F86ADBF}" type="presParOf" srcId="{DD4BB2CF-5D87-4094-AE46-9B7E2894AD2C}" destId="{C78FD18F-B51B-4325-924D-D1FC46ED6401}" srcOrd="1" destOrd="0" presId="urn:microsoft.com/office/officeart/2018/2/layout/IconVerticalSolidList"/>
    <dgm:cxn modelId="{7C164B17-3214-41BB-93FE-9FFFBE33D531}" type="presParOf" srcId="{DD4BB2CF-5D87-4094-AE46-9B7E2894AD2C}" destId="{BB4973AF-E0D1-4C54-9221-30C2BAADABE0}" srcOrd="2" destOrd="0" presId="urn:microsoft.com/office/officeart/2018/2/layout/IconVerticalSolidList"/>
    <dgm:cxn modelId="{D01162DF-927B-4C34-9843-ADBCABD0C413}" type="presParOf" srcId="{DD4BB2CF-5D87-4094-AE46-9B7E2894AD2C}" destId="{7773045C-DA36-4B30-A238-AE284C07AA29}" srcOrd="3" destOrd="0" presId="urn:microsoft.com/office/officeart/2018/2/layout/IconVerticalSolidList"/>
    <dgm:cxn modelId="{3BE239CD-97A3-4AE4-AFF0-188DFC35F4D0}" type="presParOf" srcId="{C97C3727-C8B0-48AE-85FB-E95A102B598F}" destId="{E950EBCF-9918-46BE-839B-DBC00B80B1E9}" srcOrd="5" destOrd="0" presId="urn:microsoft.com/office/officeart/2018/2/layout/IconVerticalSolidList"/>
    <dgm:cxn modelId="{CEBFB344-1714-47F9-905A-986CD2FAD329}" type="presParOf" srcId="{C97C3727-C8B0-48AE-85FB-E95A102B598F}" destId="{7A397630-80AB-4ADD-88CB-54E5C818B207}" srcOrd="6" destOrd="0" presId="urn:microsoft.com/office/officeart/2018/2/layout/IconVerticalSolidList"/>
    <dgm:cxn modelId="{CC727A49-D62E-4FE1-866C-86F41FB51D8E}" type="presParOf" srcId="{7A397630-80AB-4ADD-88CB-54E5C818B207}" destId="{1C277AD5-C035-4097-94BE-2F50D15826F5}" srcOrd="0" destOrd="0" presId="urn:microsoft.com/office/officeart/2018/2/layout/IconVerticalSolidList"/>
    <dgm:cxn modelId="{9B880855-C27D-4831-9B5C-5CEBC2C4C440}" type="presParOf" srcId="{7A397630-80AB-4ADD-88CB-54E5C818B207}" destId="{3281FF0A-5ADC-4CC9-84EC-78EFEC9B3C57}" srcOrd="1" destOrd="0" presId="urn:microsoft.com/office/officeart/2018/2/layout/IconVerticalSolidList"/>
    <dgm:cxn modelId="{DE66D5CB-D217-4F8F-85BE-80976F3679C3}" type="presParOf" srcId="{7A397630-80AB-4ADD-88CB-54E5C818B207}" destId="{AB860700-D9C2-4AFE-97D0-DC4F1B4F2216}" srcOrd="2" destOrd="0" presId="urn:microsoft.com/office/officeart/2018/2/layout/IconVerticalSolidList"/>
    <dgm:cxn modelId="{9EA65647-D893-4024-8897-9B85E5848575}" type="presParOf" srcId="{7A397630-80AB-4ADD-88CB-54E5C818B207}" destId="{4DDBD754-20CE-43D3-B50D-32C4ECD74BED}" srcOrd="3" destOrd="0" presId="urn:microsoft.com/office/officeart/2018/2/layout/IconVerticalSoli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1.xml><?xml version="1.0" encoding="utf-8"?>
<dgm:dataModel xmlns:dgm="http://schemas.openxmlformats.org/drawingml/2006/diagram" xmlns:a="http://schemas.openxmlformats.org/drawingml/2006/main">
  <dgm:ptLst>
    <dgm:pt modelId="{916C82E2-AC61-444F-819E-CBEA0A8B2099}" type="doc">
      <dgm:prSet loTypeId="urn:microsoft.com/office/officeart/2005/8/layout/hierarchy1" loCatId="hierarchy" qsTypeId="urn:microsoft.com/office/officeart/2005/8/quickstyle/simple1" qsCatId="simple" csTypeId="urn:microsoft.com/office/officeart/2005/8/colors/colorful2" csCatId="colorful" phldr="1"/>
      <dgm:spPr/>
      <dgm:t>
        <a:bodyPr/>
        <a:lstStyle/>
        <a:p>
          <a:endParaRPr lang="en-US"/>
        </a:p>
      </dgm:t>
    </dgm:pt>
    <dgm:pt modelId="{58A43F8B-29CC-4E4B-B68F-3EBB3F174CD2}">
      <dgm:prSet/>
      <dgm:spPr/>
      <dgm:t>
        <a:bodyPr/>
        <a:lstStyle/>
        <a:p>
          <a:r>
            <a:rPr lang="en-US"/>
            <a:t>Public Service packets are evaluated for viability and effective operation. </a:t>
          </a:r>
        </a:p>
      </dgm:t>
    </dgm:pt>
    <dgm:pt modelId="{4E686EBC-B025-42D8-A88E-3F8CEA0F9FAA}" type="parTrans" cxnId="{8982370A-6810-4B0E-B060-F65BDF91B44E}">
      <dgm:prSet/>
      <dgm:spPr/>
      <dgm:t>
        <a:bodyPr/>
        <a:lstStyle/>
        <a:p>
          <a:endParaRPr lang="en-US"/>
        </a:p>
      </dgm:t>
    </dgm:pt>
    <dgm:pt modelId="{0336AAE2-0D13-48C2-943E-9C06F53276CF}" type="sibTrans" cxnId="{8982370A-6810-4B0E-B060-F65BDF91B44E}">
      <dgm:prSet/>
      <dgm:spPr/>
      <dgm:t>
        <a:bodyPr/>
        <a:lstStyle/>
        <a:p>
          <a:endParaRPr lang="en-US"/>
        </a:p>
      </dgm:t>
    </dgm:pt>
    <dgm:pt modelId="{80EF24E1-0E08-40AB-8764-E27CAB3501C1}">
      <dgm:prSet/>
      <dgm:spPr/>
      <dgm:t>
        <a:bodyPr/>
        <a:lstStyle/>
        <a:p>
          <a:r>
            <a:rPr lang="en-US" i="1"/>
            <a:t>Do not </a:t>
          </a:r>
          <a:r>
            <a:rPr lang="en-US"/>
            <a:t>answer the competitive need and feasibility questions as your response. </a:t>
          </a:r>
        </a:p>
      </dgm:t>
    </dgm:pt>
    <dgm:pt modelId="{45A35AC1-8F9F-4E12-A959-9D59D312369B}" type="parTrans" cxnId="{4C1E3B2A-0AE1-4DA4-9DB5-D60EA7E4A5DD}">
      <dgm:prSet/>
      <dgm:spPr/>
      <dgm:t>
        <a:bodyPr/>
        <a:lstStyle/>
        <a:p>
          <a:endParaRPr lang="en-US"/>
        </a:p>
      </dgm:t>
    </dgm:pt>
    <dgm:pt modelId="{8549639E-4F4A-4EFD-9019-D767711DCE48}" type="sibTrans" cxnId="{4C1E3B2A-0AE1-4DA4-9DB5-D60EA7E4A5DD}">
      <dgm:prSet/>
      <dgm:spPr/>
      <dgm:t>
        <a:bodyPr/>
        <a:lstStyle/>
        <a:p>
          <a:endParaRPr lang="en-US"/>
        </a:p>
      </dgm:t>
    </dgm:pt>
    <dgm:pt modelId="{63EFCFDE-2FF3-4DB2-AFF9-D6F7EC4B19CA}">
      <dgm:prSet phldr="0"/>
      <dgm:spPr/>
      <dgm:t>
        <a:bodyPr/>
        <a:lstStyle/>
        <a:p>
          <a:pPr rtl="0"/>
          <a:r>
            <a:rPr lang="en-US" b="1" dirty="0">
              <a:latin typeface="Calibri Light" panose="020F0302020204030204"/>
            </a:rPr>
            <a:t>Include detailed budgets</a:t>
          </a:r>
        </a:p>
      </dgm:t>
    </dgm:pt>
    <dgm:pt modelId="{75CFC587-1FCB-4ED9-A96A-C986202A9457}" type="parTrans" cxnId="{FE63E8F1-6F22-4E4A-8670-70C34E94A3BA}">
      <dgm:prSet/>
      <dgm:spPr/>
      <dgm:t>
        <a:bodyPr/>
        <a:lstStyle/>
        <a:p>
          <a:endParaRPr lang="en-US"/>
        </a:p>
      </dgm:t>
    </dgm:pt>
    <dgm:pt modelId="{61BD064D-1A92-4D07-B04A-83E12EA08B6B}" type="sibTrans" cxnId="{FE63E8F1-6F22-4E4A-8670-70C34E94A3BA}">
      <dgm:prSet/>
      <dgm:spPr/>
      <dgm:t>
        <a:bodyPr/>
        <a:lstStyle/>
        <a:p>
          <a:endParaRPr lang="en-US"/>
        </a:p>
      </dgm:t>
    </dgm:pt>
    <dgm:pt modelId="{D32793EA-2CE1-449E-8ACC-013BEA7506FD}" type="pres">
      <dgm:prSet presAssocID="{916C82E2-AC61-444F-819E-CBEA0A8B2099}" presName="hierChild1" presStyleCnt="0">
        <dgm:presLayoutVars>
          <dgm:chPref val="1"/>
          <dgm:dir/>
          <dgm:animOne val="branch"/>
          <dgm:animLvl val="lvl"/>
          <dgm:resizeHandles/>
        </dgm:presLayoutVars>
      </dgm:prSet>
      <dgm:spPr/>
    </dgm:pt>
    <dgm:pt modelId="{D489AEAC-0A5D-433A-A427-B83BE95193D6}" type="pres">
      <dgm:prSet presAssocID="{58A43F8B-29CC-4E4B-B68F-3EBB3F174CD2}" presName="hierRoot1" presStyleCnt="0"/>
      <dgm:spPr/>
    </dgm:pt>
    <dgm:pt modelId="{4FFC0D0F-DCB8-4712-A7FB-650893A94889}" type="pres">
      <dgm:prSet presAssocID="{58A43F8B-29CC-4E4B-B68F-3EBB3F174CD2}" presName="composite" presStyleCnt="0"/>
      <dgm:spPr/>
    </dgm:pt>
    <dgm:pt modelId="{AB5770A6-77A7-4723-876F-C28CA665D441}" type="pres">
      <dgm:prSet presAssocID="{58A43F8B-29CC-4E4B-B68F-3EBB3F174CD2}" presName="background" presStyleLbl="node0" presStyleIdx="0" presStyleCnt="3"/>
      <dgm:spPr>
        <a:solidFill>
          <a:schemeClr val="accent6">
            <a:lumMod val="60000"/>
            <a:lumOff val="40000"/>
          </a:schemeClr>
        </a:solidFill>
      </dgm:spPr>
    </dgm:pt>
    <dgm:pt modelId="{3F46E5F6-6961-43B2-AE67-5C331E13AF68}" type="pres">
      <dgm:prSet presAssocID="{58A43F8B-29CC-4E4B-B68F-3EBB3F174CD2}" presName="text" presStyleLbl="fgAcc0" presStyleIdx="0" presStyleCnt="3">
        <dgm:presLayoutVars>
          <dgm:chPref val="3"/>
        </dgm:presLayoutVars>
      </dgm:prSet>
      <dgm:spPr/>
    </dgm:pt>
    <dgm:pt modelId="{B61B726E-0DF1-471F-9669-5A706478F5FF}" type="pres">
      <dgm:prSet presAssocID="{58A43F8B-29CC-4E4B-B68F-3EBB3F174CD2}" presName="hierChild2" presStyleCnt="0"/>
      <dgm:spPr/>
    </dgm:pt>
    <dgm:pt modelId="{47DDA85B-3E5B-478C-91B5-A431EE16B3B9}" type="pres">
      <dgm:prSet presAssocID="{80EF24E1-0E08-40AB-8764-E27CAB3501C1}" presName="hierRoot1" presStyleCnt="0"/>
      <dgm:spPr/>
    </dgm:pt>
    <dgm:pt modelId="{8CFDAAA6-200B-4526-B2BC-9245BD1014EF}" type="pres">
      <dgm:prSet presAssocID="{80EF24E1-0E08-40AB-8764-E27CAB3501C1}" presName="composite" presStyleCnt="0"/>
      <dgm:spPr/>
    </dgm:pt>
    <dgm:pt modelId="{BB69B80A-37CE-4C0A-92AC-8E35488A173B}" type="pres">
      <dgm:prSet presAssocID="{80EF24E1-0E08-40AB-8764-E27CAB3501C1}" presName="background" presStyleLbl="node0" presStyleIdx="1" presStyleCnt="3"/>
      <dgm:spPr>
        <a:solidFill>
          <a:schemeClr val="accent6">
            <a:lumMod val="75000"/>
          </a:schemeClr>
        </a:solidFill>
      </dgm:spPr>
    </dgm:pt>
    <dgm:pt modelId="{EA77B6D4-DADD-48B8-B380-8CB773D53D87}" type="pres">
      <dgm:prSet presAssocID="{80EF24E1-0E08-40AB-8764-E27CAB3501C1}" presName="text" presStyleLbl="fgAcc0" presStyleIdx="1" presStyleCnt="3">
        <dgm:presLayoutVars>
          <dgm:chPref val="3"/>
        </dgm:presLayoutVars>
      </dgm:prSet>
      <dgm:spPr/>
    </dgm:pt>
    <dgm:pt modelId="{20453BD3-DACC-4D64-8FC6-24875F1D4467}" type="pres">
      <dgm:prSet presAssocID="{80EF24E1-0E08-40AB-8764-E27CAB3501C1}" presName="hierChild2" presStyleCnt="0"/>
      <dgm:spPr/>
    </dgm:pt>
    <dgm:pt modelId="{4FD6C3AC-0A60-4FDD-81B6-33B779B0ED09}" type="pres">
      <dgm:prSet presAssocID="{63EFCFDE-2FF3-4DB2-AFF9-D6F7EC4B19CA}" presName="hierRoot1" presStyleCnt="0"/>
      <dgm:spPr/>
    </dgm:pt>
    <dgm:pt modelId="{BBA0303A-B024-432A-BC4D-EB7516FDAE7C}" type="pres">
      <dgm:prSet presAssocID="{63EFCFDE-2FF3-4DB2-AFF9-D6F7EC4B19CA}" presName="composite" presStyleCnt="0"/>
      <dgm:spPr/>
    </dgm:pt>
    <dgm:pt modelId="{3CE58581-8C7F-48C5-9608-E5C73613AD52}" type="pres">
      <dgm:prSet presAssocID="{63EFCFDE-2FF3-4DB2-AFF9-D6F7EC4B19CA}" presName="background" presStyleLbl="node0" presStyleIdx="2" presStyleCnt="3"/>
      <dgm:spPr/>
    </dgm:pt>
    <dgm:pt modelId="{1C6E5BE7-B2B6-440D-84F2-A48F7533BD41}" type="pres">
      <dgm:prSet presAssocID="{63EFCFDE-2FF3-4DB2-AFF9-D6F7EC4B19CA}" presName="text" presStyleLbl="fgAcc0" presStyleIdx="2" presStyleCnt="3">
        <dgm:presLayoutVars>
          <dgm:chPref val="3"/>
        </dgm:presLayoutVars>
      </dgm:prSet>
      <dgm:spPr/>
    </dgm:pt>
    <dgm:pt modelId="{C16A6432-DE44-48D4-A53D-92068C8F9BFE}" type="pres">
      <dgm:prSet presAssocID="{63EFCFDE-2FF3-4DB2-AFF9-D6F7EC4B19CA}" presName="hierChild2" presStyleCnt="0"/>
      <dgm:spPr/>
    </dgm:pt>
  </dgm:ptLst>
  <dgm:cxnLst>
    <dgm:cxn modelId="{8982370A-6810-4B0E-B060-F65BDF91B44E}" srcId="{916C82E2-AC61-444F-819E-CBEA0A8B2099}" destId="{58A43F8B-29CC-4E4B-B68F-3EBB3F174CD2}" srcOrd="0" destOrd="0" parTransId="{4E686EBC-B025-42D8-A88E-3F8CEA0F9FAA}" sibTransId="{0336AAE2-0D13-48C2-943E-9C06F53276CF}"/>
    <dgm:cxn modelId="{4C1E3B2A-0AE1-4DA4-9DB5-D60EA7E4A5DD}" srcId="{916C82E2-AC61-444F-819E-CBEA0A8B2099}" destId="{80EF24E1-0E08-40AB-8764-E27CAB3501C1}" srcOrd="1" destOrd="0" parTransId="{45A35AC1-8F9F-4E12-A959-9D59D312369B}" sibTransId="{8549639E-4F4A-4EFD-9019-D767711DCE48}"/>
    <dgm:cxn modelId="{75C3D958-5A41-4316-84B2-F88095A86713}" type="presOf" srcId="{80EF24E1-0E08-40AB-8764-E27CAB3501C1}" destId="{EA77B6D4-DADD-48B8-B380-8CB773D53D87}" srcOrd="0" destOrd="0" presId="urn:microsoft.com/office/officeart/2005/8/layout/hierarchy1"/>
    <dgm:cxn modelId="{CF9BCFA4-02ED-4A26-BECD-A39174C645CC}" type="presOf" srcId="{916C82E2-AC61-444F-819E-CBEA0A8B2099}" destId="{D32793EA-2CE1-449E-8ACC-013BEA7506FD}" srcOrd="0" destOrd="0" presId="urn:microsoft.com/office/officeart/2005/8/layout/hierarchy1"/>
    <dgm:cxn modelId="{D69BD3C2-BC38-43D4-B6BB-109EDEE458C4}" type="presOf" srcId="{58A43F8B-29CC-4E4B-B68F-3EBB3F174CD2}" destId="{3F46E5F6-6961-43B2-AE67-5C331E13AF68}" srcOrd="0" destOrd="0" presId="urn:microsoft.com/office/officeart/2005/8/layout/hierarchy1"/>
    <dgm:cxn modelId="{105AD6CD-5CFA-4996-9F7A-E08B81BA5691}" type="presOf" srcId="{63EFCFDE-2FF3-4DB2-AFF9-D6F7EC4B19CA}" destId="{1C6E5BE7-B2B6-440D-84F2-A48F7533BD41}" srcOrd="0" destOrd="0" presId="urn:microsoft.com/office/officeart/2005/8/layout/hierarchy1"/>
    <dgm:cxn modelId="{FE63E8F1-6F22-4E4A-8670-70C34E94A3BA}" srcId="{916C82E2-AC61-444F-819E-CBEA0A8B2099}" destId="{63EFCFDE-2FF3-4DB2-AFF9-D6F7EC4B19CA}" srcOrd="2" destOrd="0" parTransId="{75CFC587-1FCB-4ED9-A96A-C986202A9457}" sibTransId="{61BD064D-1A92-4D07-B04A-83E12EA08B6B}"/>
    <dgm:cxn modelId="{E7800FA6-E251-4FFB-806F-BF1D1193B8BA}" type="presParOf" srcId="{D32793EA-2CE1-449E-8ACC-013BEA7506FD}" destId="{D489AEAC-0A5D-433A-A427-B83BE95193D6}" srcOrd="0" destOrd="0" presId="urn:microsoft.com/office/officeart/2005/8/layout/hierarchy1"/>
    <dgm:cxn modelId="{50FF7C1A-1F91-4246-9972-65DC9272F970}" type="presParOf" srcId="{D489AEAC-0A5D-433A-A427-B83BE95193D6}" destId="{4FFC0D0F-DCB8-4712-A7FB-650893A94889}" srcOrd="0" destOrd="0" presId="urn:microsoft.com/office/officeart/2005/8/layout/hierarchy1"/>
    <dgm:cxn modelId="{3C77EB5A-DC9E-4B2F-98B6-241961646C69}" type="presParOf" srcId="{4FFC0D0F-DCB8-4712-A7FB-650893A94889}" destId="{AB5770A6-77A7-4723-876F-C28CA665D441}" srcOrd="0" destOrd="0" presId="urn:microsoft.com/office/officeart/2005/8/layout/hierarchy1"/>
    <dgm:cxn modelId="{E5BADCEB-FAA0-4306-B818-E2DC8FE3E85D}" type="presParOf" srcId="{4FFC0D0F-DCB8-4712-A7FB-650893A94889}" destId="{3F46E5F6-6961-43B2-AE67-5C331E13AF68}" srcOrd="1" destOrd="0" presId="urn:microsoft.com/office/officeart/2005/8/layout/hierarchy1"/>
    <dgm:cxn modelId="{BE2AA38D-6646-43F9-AAF1-C88EA6434028}" type="presParOf" srcId="{D489AEAC-0A5D-433A-A427-B83BE95193D6}" destId="{B61B726E-0DF1-471F-9669-5A706478F5FF}" srcOrd="1" destOrd="0" presId="urn:microsoft.com/office/officeart/2005/8/layout/hierarchy1"/>
    <dgm:cxn modelId="{74D54C1A-6994-496F-A50B-09194FEAB767}" type="presParOf" srcId="{D32793EA-2CE1-449E-8ACC-013BEA7506FD}" destId="{47DDA85B-3E5B-478C-91B5-A431EE16B3B9}" srcOrd="1" destOrd="0" presId="urn:microsoft.com/office/officeart/2005/8/layout/hierarchy1"/>
    <dgm:cxn modelId="{BE5E1073-E0F7-4375-9DA5-CAC2223A079A}" type="presParOf" srcId="{47DDA85B-3E5B-478C-91B5-A431EE16B3B9}" destId="{8CFDAAA6-200B-4526-B2BC-9245BD1014EF}" srcOrd="0" destOrd="0" presId="urn:microsoft.com/office/officeart/2005/8/layout/hierarchy1"/>
    <dgm:cxn modelId="{E09EDD9E-B66B-4CD5-A8EB-957034C5F158}" type="presParOf" srcId="{8CFDAAA6-200B-4526-B2BC-9245BD1014EF}" destId="{BB69B80A-37CE-4C0A-92AC-8E35488A173B}" srcOrd="0" destOrd="0" presId="urn:microsoft.com/office/officeart/2005/8/layout/hierarchy1"/>
    <dgm:cxn modelId="{E21A1FEA-FDFE-4F3A-94EC-8CD5FF8E3714}" type="presParOf" srcId="{8CFDAAA6-200B-4526-B2BC-9245BD1014EF}" destId="{EA77B6D4-DADD-48B8-B380-8CB773D53D87}" srcOrd="1" destOrd="0" presId="urn:microsoft.com/office/officeart/2005/8/layout/hierarchy1"/>
    <dgm:cxn modelId="{163D1F3B-8ED3-4696-B5C6-A88D86159AB1}" type="presParOf" srcId="{47DDA85B-3E5B-478C-91B5-A431EE16B3B9}" destId="{20453BD3-DACC-4D64-8FC6-24875F1D4467}" srcOrd="1" destOrd="0" presId="urn:microsoft.com/office/officeart/2005/8/layout/hierarchy1"/>
    <dgm:cxn modelId="{B9C0D286-30E0-4657-9153-E04238AD16C7}" type="presParOf" srcId="{D32793EA-2CE1-449E-8ACC-013BEA7506FD}" destId="{4FD6C3AC-0A60-4FDD-81B6-33B779B0ED09}" srcOrd="2" destOrd="0" presId="urn:microsoft.com/office/officeart/2005/8/layout/hierarchy1"/>
    <dgm:cxn modelId="{C627B2AA-4DAA-4CC1-9ADD-B4A00EFEEDB6}" type="presParOf" srcId="{4FD6C3AC-0A60-4FDD-81B6-33B779B0ED09}" destId="{BBA0303A-B024-432A-BC4D-EB7516FDAE7C}" srcOrd="0" destOrd="0" presId="urn:microsoft.com/office/officeart/2005/8/layout/hierarchy1"/>
    <dgm:cxn modelId="{65C9504F-A54A-4315-9E63-FB951FF2A828}" type="presParOf" srcId="{BBA0303A-B024-432A-BC4D-EB7516FDAE7C}" destId="{3CE58581-8C7F-48C5-9608-E5C73613AD52}" srcOrd="0" destOrd="0" presId="urn:microsoft.com/office/officeart/2005/8/layout/hierarchy1"/>
    <dgm:cxn modelId="{58BBF611-FA4A-4ED3-8289-F34F6F5AAA4B}" type="presParOf" srcId="{BBA0303A-B024-432A-BC4D-EB7516FDAE7C}" destId="{1C6E5BE7-B2B6-440D-84F2-A48F7533BD41}" srcOrd="1" destOrd="0" presId="urn:microsoft.com/office/officeart/2005/8/layout/hierarchy1"/>
    <dgm:cxn modelId="{C56DAC0D-6123-49BA-AF52-205054FB9A25}" type="presParOf" srcId="{4FD6C3AC-0A60-4FDD-81B6-33B779B0ED09}" destId="{C16A6432-DE44-48D4-A53D-92068C8F9BFE}" srcOrd="1" destOrd="0" presId="urn:microsoft.com/office/officeart/2005/8/layout/hierarchy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2.xml><?xml version="1.0" encoding="utf-8"?>
<dgm:dataModel xmlns:dgm="http://schemas.openxmlformats.org/drawingml/2006/diagram" xmlns:a="http://schemas.openxmlformats.org/drawingml/2006/main">
  <dgm:ptLst>
    <dgm:pt modelId="{70400B7F-26FE-4D4E-B2E5-BB075BE711B6}" type="doc">
      <dgm:prSet loTypeId="urn:microsoft.com/office/officeart/2018/2/layout/IconVerticalSolidList" loCatId="icon" qsTypeId="urn:microsoft.com/office/officeart/2005/8/quickstyle/simple1" qsCatId="simple" csTypeId="urn:microsoft.com/office/officeart/2018/5/colors/Iconchunking_neutralbg_colorful1" csCatId="colorful" phldr="1"/>
      <dgm:spPr/>
      <dgm:t>
        <a:bodyPr/>
        <a:lstStyle/>
        <a:p>
          <a:endParaRPr lang="en-US"/>
        </a:p>
      </dgm:t>
    </dgm:pt>
    <dgm:pt modelId="{E512463F-016E-43C4-BDDB-46D640B81674}">
      <dgm:prSet/>
      <dgm:spPr/>
      <dgm:t>
        <a:bodyPr/>
        <a:lstStyle/>
        <a:p>
          <a:pPr>
            <a:lnSpc>
              <a:spcPct val="100000"/>
            </a:lnSpc>
          </a:pPr>
          <a:r>
            <a:rPr lang="en-US"/>
            <a:t>Scope of program</a:t>
          </a:r>
        </a:p>
      </dgm:t>
    </dgm:pt>
    <dgm:pt modelId="{5174EE40-15BC-415B-BCB2-C7F809244D89}" type="parTrans" cxnId="{CE86AAFB-40F9-4C31-8F70-D83BA175164B}">
      <dgm:prSet/>
      <dgm:spPr/>
      <dgm:t>
        <a:bodyPr/>
        <a:lstStyle/>
        <a:p>
          <a:endParaRPr lang="en-US"/>
        </a:p>
      </dgm:t>
    </dgm:pt>
    <dgm:pt modelId="{D98B1CE8-3F3F-4052-B1D4-216E27B98E7C}" type="sibTrans" cxnId="{CE86AAFB-40F9-4C31-8F70-D83BA175164B}">
      <dgm:prSet/>
      <dgm:spPr/>
      <dgm:t>
        <a:bodyPr/>
        <a:lstStyle/>
        <a:p>
          <a:endParaRPr lang="en-US"/>
        </a:p>
      </dgm:t>
    </dgm:pt>
    <dgm:pt modelId="{680E5592-9F81-45BD-981E-E81750B71B38}">
      <dgm:prSet/>
      <dgm:spPr/>
      <dgm:t>
        <a:bodyPr/>
        <a:lstStyle/>
        <a:p>
          <a:pPr>
            <a:lnSpc>
              <a:spcPct val="100000"/>
            </a:lnSpc>
          </a:pPr>
          <a:r>
            <a:rPr lang="en-US"/>
            <a:t>Describe need and how identified</a:t>
          </a:r>
        </a:p>
      </dgm:t>
    </dgm:pt>
    <dgm:pt modelId="{CA28BB43-6E57-4EA5-8D56-CA0F1BAB7474}" type="parTrans" cxnId="{6A4CB21B-DD66-408D-A0DB-CF476B8FC785}">
      <dgm:prSet/>
      <dgm:spPr/>
      <dgm:t>
        <a:bodyPr/>
        <a:lstStyle/>
        <a:p>
          <a:endParaRPr lang="en-US"/>
        </a:p>
      </dgm:t>
    </dgm:pt>
    <dgm:pt modelId="{CAE2BB68-5E12-44CF-9D11-D60F5CFFA74C}" type="sibTrans" cxnId="{6A4CB21B-DD66-408D-A0DB-CF476B8FC785}">
      <dgm:prSet/>
      <dgm:spPr/>
      <dgm:t>
        <a:bodyPr/>
        <a:lstStyle/>
        <a:p>
          <a:endParaRPr lang="en-US"/>
        </a:p>
      </dgm:t>
    </dgm:pt>
    <dgm:pt modelId="{8A86C940-9810-4ABB-9368-AEAD9E2D8DEF}">
      <dgm:prSet/>
      <dgm:spPr/>
      <dgm:t>
        <a:bodyPr/>
        <a:lstStyle/>
        <a:p>
          <a:pPr>
            <a:lnSpc>
              <a:spcPct val="100000"/>
            </a:lnSpc>
          </a:pPr>
          <a:r>
            <a:rPr lang="en-US"/>
            <a:t>Description of service to be provided</a:t>
          </a:r>
        </a:p>
      </dgm:t>
    </dgm:pt>
    <dgm:pt modelId="{CD71BC2B-53B9-446F-8B82-181F77A12736}" type="parTrans" cxnId="{B6C00858-27C9-4427-B83B-F443A5376C3E}">
      <dgm:prSet/>
      <dgm:spPr/>
      <dgm:t>
        <a:bodyPr/>
        <a:lstStyle/>
        <a:p>
          <a:endParaRPr lang="en-US"/>
        </a:p>
      </dgm:t>
    </dgm:pt>
    <dgm:pt modelId="{0208E30D-DBA5-473F-8791-B23C947F5362}" type="sibTrans" cxnId="{B6C00858-27C9-4427-B83B-F443A5376C3E}">
      <dgm:prSet/>
      <dgm:spPr/>
      <dgm:t>
        <a:bodyPr/>
        <a:lstStyle/>
        <a:p>
          <a:endParaRPr lang="en-US"/>
        </a:p>
      </dgm:t>
    </dgm:pt>
    <dgm:pt modelId="{65048578-1CEF-4DE8-BC4D-BE08EFD7AAC3}">
      <dgm:prSet/>
      <dgm:spPr/>
      <dgm:t>
        <a:bodyPr/>
        <a:lstStyle/>
        <a:p>
          <a:pPr>
            <a:lnSpc>
              <a:spcPct val="100000"/>
            </a:lnSpc>
          </a:pPr>
          <a:r>
            <a:rPr lang="en-US"/>
            <a:t>Identify Beneficiaries and outcomes </a:t>
          </a:r>
        </a:p>
      </dgm:t>
    </dgm:pt>
    <dgm:pt modelId="{EFAA8E2F-F53E-4BB4-B28E-1C0BD0AFE9B2}" type="parTrans" cxnId="{139986A3-C4B6-44C4-91E7-3F699A06C90A}">
      <dgm:prSet/>
      <dgm:spPr/>
      <dgm:t>
        <a:bodyPr/>
        <a:lstStyle/>
        <a:p>
          <a:endParaRPr lang="en-US"/>
        </a:p>
      </dgm:t>
    </dgm:pt>
    <dgm:pt modelId="{8BC0E3B8-0E0B-4C06-A1F4-F4062929B13B}" type="sibTrans" cxnId="{139986A3-C4B6-44C4-91E7-3F699A06C90A}">
      <dgm:prSet/>
      <dgm:spPr/>
      <dgm:t>
        <a:bodyPr/>
        <a:lstStyle/>
        <a:p>
          <a:endParaRPr lang="en-US"/>
        </a:p>
      </dgm:t>
    </dgm:pt>
    <dgm:pt modelId="{88C216A7-AF72-4B98-AB3F-6139A00C5FDB}">
      <dgm:prSet/>
      <dgm:spPr/>
      <dgm:t>
        <a:bodyPr/>
        <a:lstStyle/>
        <a:p>
          <a:pPr>
            <a:lnSpc>
              <a:spcPct val="100000"/>
            </a:lnSpc>
          </a:pPr>
          <a:r>
            <a:rPr lang="en-US"/>
            <a:t>Project Oversight</a:t>
          </a:r>
        </a:p>
      </dgm:t>
    </dgm:pt>
    <dgm:pt modelId="{832DCACC-413A-4379-A35A-4BD19ABE3C82}" type="parTrans" cxnId="{7A2A793C-EE0C-44E1-8213-16853E3C19A6}">
      <dgm:prSet/>
      <dgm:spPr/>
      <dgm:t>
        <a:bodyPr/>
        <a:lstStyle/>
        <a:p>
          <a:endParaRPr lang="en-US"/>
        </a:p>
      </dgm:t>
    </dgm:pt>
    <dgm:pt modelId="{E3845BB2-35A0-4A66-95FB-475BC0217A37}" type="sibTrans" cxnId="{7A2A793C-EE0C-44E1-8213-16853E3C19A6}">
      <dgm:prSet/>
      <dgm:spPr/>
      <dgm:t>
        <a:bodyPr/>
        <a:lstStyle/>
        <a:p>
          <a:endParaRPr lang="en-US"/>
        </a:p>
      </dgm:t>
    </dgm:pt>
    <dgm:pt modelId="{423D62C6-0308-4D8B-843C-E90F413B2B7C}">
      <dgm:prSet/>
      <dgm:spPr/>
      <dgm:t>
        <a:bodyPr/>
        <a:lstStyle/>
        <a:p>
          <a:pPr>
            <a:lnSpc>
              <a:spcPct val="100000"/>
            </a:lnSpc>
          </a:pPr>
          <a:r>
            <a:rPr lang="en-US"/>
            <a:t>Allocation of funds per community</a:t>
          </a:r>
        </a:p>
      </dgm:t>
    </dgm:pt>
    <dgm:pt modelId="{813BE8A1-02BB-4A43-B602-B2D64BA6E339}" type="parTrans" cxnId="{BD493A61-9FFD-430E-89CD-825EA672D83F}">
      <dgm:prSet/>
      <dgm:spPr/>
      <dgm:t>
        <a:bodyPr/>
        <a:lstStyle/>
        <a:p>
          <a:endParaRPr lang="en-US"/>
        </a:p>
      </dgm:t>
    </dgm:pt>
    <dgm:pt modelId="{8D6A4CFB-0D65-4C86-983C-D33E85E958A0}" type="sibTrans" cxnId="{BD493A61-9FFD-430E-89CD-825EA672D83F}">
      <dgm:prSet/>
      <dgm:spPr/>
      <dgm:t>
        <a:bodyPr/>
        <a:lstStyle/>
        <a:p>
          <a:endParaRPr lang="en-US"/>
        </a:p>
      </dgm:t>
    </dgm:pt>
    <dgm:pt modelId="{4B5EEF0B-5F3E-4BDC-A746-FEAE239A6D42}">
      <dgm:prSet/>
      <dgm:spPr/>
      <dgm:t>
        <a:bodyPr/>
        <a:lstStyle/>
        <a:p>
          <a:pPr>
            <a:lnSpc>
              <a:spcPct val="100000"/>
            </a:lnSpc>
          </a:pPr>
          <a:r>
            <a:rPr lang="en-US"/>
            <a:t>Detailed Budget – breakout staff salaries by quantity, rate, hours</a:t>
          </a:r>
        </a:p>
      </dgm:t>
    </dgm:pt>
    <dgm:pt modelId="{1C91F339-B216-419B-8132-F263512998A8}" type="parTrans" cxnId="{B160EF36-078D-447B-8746-6264005D7280}">
      <dgm:prSet/>
      <dgm:spPr/>
      <dgm:t>
        <a:bodyPr/>
        <a:lstStyle/>
        <a:p>
          <a:endParaRPr lang="en-US"/>
        </a:p>
      </dgm:t>
    </dgm:pt>
    <dgm:pt modelId="{92AAB9A9-1139-4373-8989-7AF657E359E4}" type="sibTrans" cxnId="{B160EF36-078D-447B-8746-6264005D7280}">
      <dgm:prSet/>
      <dgm:spPr/>
      <dgm:t>
        <a:bodyPr/>
        <a:lstStyle/>
        <a:p>
          <a:endParaRPr lang="en-US"/>
        </a:p>
      </dgm:t>
    </dgm:pt>
    <dgm:pt modelId="{CB8B6A27-5457-4E53-B52D-7AFA3E364954}" type="pres">
      <dgm:prSet presAssocID="{70400B7F-26FE-4D4E-B2E5-BB075BE711B6}" presName="root" presStyleCnt="0">
        <dgm:presLayoutVars>
          <dgm:dir/>
          <dgm:resizeHandles val="exact"/>
        </dgm:presLayoutVars>
      </dgm:prSet>
      <dgm:spPr/>
    </dgm:pt>
    <dgm:pt modelId="{01EE0F38-1622-4BAE-B1B7-B8F8AB4033D9}" type="pres">
      <dgm:prSet presAssocID="{E512463F-016E-43C4-BDDB-46D640B81674}" presName="compNode" presStyleCnt="0"/>
      <dgm:spPr/>
    </dgm:pt>
    <dgm:pt modelId="{13205F5B-DE0E-4ECC-A1EC-36FCA0F40E59}" type="pres">
      <dgm:prSet presAssocID="{E512463F-016E-43C4-BDDB-46D640B81674}" presName="bgRect" presStyleLbl="bgShp" presStyleIdx="0" presStyleCnt="7"/>
      <dgm:spPr/>
    </dgm:pt>
    <dgm:pt modelId="{5AB7CA71-EA75-4B83-9776-6B9E96AC3875}" type="pres">
      <dgm:prSet presAssocID="{E512463F-016E-43C4-BDDB-46D640B81674}" presName="iconRect" presStyleLbl="node1" presStyleIdx="0" presStyleCnt="7"/>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Checkmark"/>
        </a:ext>
      </dgm:extLst>
    </dgm:pt>
    <dgm:pt modelId="{01FDC861-07E9-4B1B-BF4E-A462953946CC}" type="pres">
      <dgm:prSet presAssocID="{E512463F-016E-43C4-BDDB-46D640B81674}" presName="spaceRect" presStyleCnt="0"/>
      <dgm:spPr/>
    </dgm:pt>
    <dgm:pt modelId="{01F63DC5-04D6-42B3-A14F-1199B6802AB4}" type="pres">
      <dgm:prSet presAssocID="{E512463F-016E-43C4-BDDB-46D640B81674}" presName="parTx" presStyleLbl="revTx" presStyleIdx="0" presStyleCnt="7">
        <dgm:presLayoutVars>
          <dgm:chMax val="0"/>
          <dgm:chPref val="0"/>
        </dgm:presLayoutVars>
      </dgm:prSet>
      <dgm:spPr/>
    </dgm:pt>
    <dgm:pt modelId="{B147A055-78F1-4B4A-8ECD-5D59953A82B6}" type="pres">
      <dgm:prSet presAssocID="{D98B1CE8-3F3F-4052-B1D4-216E27B98E7C}" presName="sibTrans" presStyleCnt="0"/>
      <dgm:spPr/>
    </dgm:pt>
    <dgm:pt modelId="{C877C326-D621-4786-B417-DEC90AD026E9}" type="pres">
      <dgm:prSet presAssocID="{680E5592-9F81-45BD-981E-E81750B71B38}" presName="compNode" presStyleCnt="0"/>
      <dgm:spPr/>
    </dgm:pt>
    <dgm:pt modelId="{1DE1EB19-B939-4762-8E37-2FAA15B015A2}" type="pres">
      <dgm:prSet presAssocID="{680E5592-9F81-45BD-981E-E81750B71B38}" presName="bgRect" presStyleLbl="bgShp" presStyleIdx="1" presStyleCnt="7"/>
      <dgm:spPr/>
    </dgm:pt>
    <dgm:pt modelId="{11EFC7B7-1BA0-42A0-97B0-A18087CA09D9}" type="pres">
      <dgm:prSet presAssocID="{680E5592-9F81-45BD-981E-E81750B71B38}" presName="iconRect" presStyleLbl="node1" presStyleIdx="1" presStyleCnt="7"/>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Head with Gears"/>
        </a:ext>
      </dgm:extLst>
    </dgm:pt>
    <dgm:pt modelId="{9A6CFA59-A897-4788-9FB2-C8AC12E181A6}" type="pres">
      <dgm:prSet presAssocID="{680E5592-9F81-45BD-981E-E81750B71B38}" presName="spaceRect" presStyleCnt="0"/>
      <dgm:spPr/>
    </dgm:pt>
    <dgm:pt modelId="{A80D79BA-C018-4312-A73A-EB1F8687FB5B}" type="pres">
      <dgm:prSet presAssocID="{680E5592-9F81-45BD-981E-E81750B71B38}" presName="parTx" presStyleLbl="revTx" presStyleIdx="1" presStyleCnt="7">
        <dgm:presLayoutVars>
          <dgm:chMax val="0"/>
          <dgm:chPref val="0"/>
        </dgm:presLayoutVars>
      </dgm:prSet>
      <dgm:spPr/>
    </dgm:pt>
    <dgm:pt modelId="{E947803B-30D0-4B56-B0F0-5389E07CB910}" type="pres">
      <dgm:prSet presAssocID="{CAE2BB68-5E12-44CF-9D11-D60F5CFFA74C}" presName="sibTrans" presStyleCnt="0"/>
      <dgm:spPr/>
    </dgm:pt>
    <dgm:pt modelId="{EB1D8731-40EE-4B69-9628-7112E170D57D}" type="pres">
      <dgm:prSet presAssocID="{8A86C940-9810-4ABB-9368-AEAD9E2D8DEF}" presName="compNode" presStyleCnt="0"/>
      <dgm:spPr/>
    </dgm:pt>
    <dgm:pt modelId="{EEA868A4-9E46-4EB8-A8C3-68812BA9D0E6}" type="pres">
      <dgm:prSet presAssocID="{8A86C940-9810-4ABB-9368-AEAD9E2D8DEF}" presName="bgRect" presStyleLbl="bgShp" presStyleIdx="2" presStyleCnt="7"/>
      <dgm:spPr/>
    </dgm:pt>
    <dgm:pt modelId="{D8495B19-F2EA-4C2D-B1AA-83962D2492FD}" type="pres">
      <dgm:prSet presAssocID="{8A86C940-9810-4ABB-9368-AEAD9E2D8DEF}" presName="iconRect" presStyleLbl="node1" presStyleIdx="2" presStyleCnt="7"/>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Handshake"/>
        </a:ext>
      </dgm:extLst>
    </dgm:pt>
    <dgm:pt modelId="{7F227AA4-CBE3-4F1E-95DC-5E3D13C1F222}" type="pres">
      <dgm:prSet presAssocID="{8A86C940-9810-4ABB-9368-AEAD9E2D8DEF}" presName="spaceRect" presStyleCnt="0"/>
      <dgm:spPr/>
    </dgm:pt>
    <dgm:pt modelId="{3C840CBA-D3A7-49E8-B5D6-F1832CEE57E8}" type="pres">
      <dgm:prSet presAssocID="{8A86C940-9810-4ABB-9368-AEAD9E2D8DEF}" presName="parTx" presStyleLbl="revTx" presStyleIdx="2" presStyleCnt="7">
        <dgm:presLayoutVars>
          <dgm:chMax val="0"/>
          <dgm:chPref val="0"/>
        </dgm:presLayoutVars>
      </dgm:prSet>
      <dgm:spPr/>
    </dgm:pt>
    <dgm:pt modelId="{8A5ABC3A-B920-4397-B028-CD19B630E114}" type="pres">
      <dgm:prSet presAssocID="{0208E30D-DBA5-473F-8791-B23C947F5362}" presName="sibTrans" presStyleCnt="0"/>
      <dgm:spPr/>
    </dgm:pt>
    <dgm:pt modelId="{86415744-697C-4891-9747-E2743550131E}" type="pres">
      <dgm:prSet presAssocID="{65048578-1CEF-4DE8-BC4D-BE08EFD7AAC3}" presName="compNode" presStyleCnt="0"/>
      <dgm:spPr/>
    </dgm:pt>
    <dgm:pt modelId="{FDFA58CA-CAD3-4A29-87D5-4926813A4F49}" type="pres">
      <dgm:prSet presAssocID="{65048578-1CEF-4DE8-BC4D-BE08EFD7AAC3}" presName="bgRect" presStyleLbl="bgShp" presStyleIdx="3" presStyleCnt="7"/>
      <dgm:spPr/>
    </dgm:pt>
    <dgm:pt modelId="{49D3AFEC-5725-481D-B012-D99CDA369730}" type="pres">
      <dgm:prSet presAssocID="{65048578-1CEF-4DE8-BC4D-BE08EFD7AAC3}" presName="iconRect" presStyleLbl="node1" presStyleIdx="3" presStyleCnt="7"/>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a:noFill/>
        </a:ln>
      </dgm:spPr>
      <dgm:extLst>
        <a:ext uri="{E40237B7-FDA0-4F09-8148-C483321AD2D9}">
          <dgm14:cNvPr xmlns:dgm14="http://schemas.microsoft.com/office/drawing/2010/diagram" id="0" name="" descr="Group"/>
        </a:ext>
      </dgm:extLst>
    </dgm:pt>
    <dgm:pt modelId="{73F6C249-6067-4ABD-B5D7-CEE8158FBF3E}" type="pres">
      <dgm:prSet presAssocID="{65048578-1CEF-4DE8-BC4D-BE08EFD7AAC3}" presName="spaceRect" presStyleCnt="0"/>
      <dgm:spPr/>
    </dgm:pt>
    <dgm:pt modelId="{A372485D-2BAF-497D-9A8C-7F3912DF9395}" type="pres">
      <dgm:prSet presAssocID="{65048578-1CEF-4DE8-BC4D-BE08EFD7AAC3}" presName="parTx" presStyleLbl="revTx" presStyleIdx="3" presStyleCnt="7">
        <dgm:presLayoutVars>
          <dgm:chMax val="0"/>
          <dgm:chPref val="0"/>
        </dgm:presLayoutVars>
      </dgm:prSet>
      <dgm:spPr/>
    </dgm:pt>
    <dgm:pt modelId="{0CD93498-68B4-4B61-AB1D-1AC99100B498}" type="pres">
      <dgm:prSet presAssocID="{8BC0E3B8-0E0B-4C06-A1F4-F4062929B13B}" presName="sibTrans" presStyleCnt="0"/>
      <dgm:spPr/>
    </dgm:pt>
    <dgm:pt modelId="{AAD0ED18-68AE-47FE-AAA0-226662452B8B}" type="pres">
      <dgm:prSet presAssocID="{88C216A7-AF72-4B98-AB3F-6139A00C5FDB}" presName="compNode" presStyleCnt="0"/>
      <dgm:spPr/>
    </dgm:pt>
    <dgm:pt modelId="{91D2AD8F-4942-4596-9826-B01CCE2A36AB}" type="pres">
      <dgm:prSet presAssocID="{88C216A7-AF72-4B98-AB3F-6139A00C5FDB}" presName="bgRect" presStyleLbl="bgShp" presStyleIdx="4" presStyleCnt="7"/>
      <dgm:spPr/>
    </dgm:pt>
    <dgm:pt modelId="{E8A6EC6C-2043-4C26-B00B-7D23E18FAAFB}" type="pres">
      <dgm:prSet presAssocID="{88C216A7-AF72-4B98-AB3F-6139A00C5FDB}" presName="iconRect" presStyleLbl="node1" presStyleIdx="4" presStyleCnt="7"/>
      <dgm:spPr>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a:noFill/>
        </a:ln>
      </dgm:spPr>
      <dgm:extLst>
        <a:ext uri="{E40237B7-FDA0-4F09-8148-C483321AD2D9}">
          <dgm14:cNvPr xmlns:dgm14="http://schemas.microsoft.com/office/drawing/2010/diagram" id="0" name="" descr="Meeting"/>
        </a:ext>
      </dgm:extLst>
    </dgm:pt>
    <dgm:pt modelId="{12B77DB9-4004-49A8-91DB-3D0761D867C1}" type="pres">
      <dgm:prSet presAssocID="{88C216A7-AF72-4B98-AB3F-6139A00C5FDB}" presName="spaceRect" presStyleCnt="0"/>
      <dgm:spPr/>
    </dgm:pt>
    <dgm:pt modelId="{1185AA77-F36B-4E82-B961-B5A014FED155}" type="pres">
      <dgm:prSet presAssocID="{88C216A7-AF72-4B98-AB3F-6139A00C5FDB}" presName="parTx" presStyleLbl="revTx" presStyleIdx="4" presStyleCnt="7">
        <dgm:presLayoutVars>
          <dgm:chMax val="0"/>
          <dgm:chPref val="0"/>
        </dgm:presLayoutVars>
      </dgm:prSet>
      <dgm:spPr/>
    </dgm:pt>
    <dgm:pt modelId="{29E6B2F0-A40D-483E-BFBF-F65CB40CBE0A}" type="pres">
      <dgm:prSet presAssocID="{E3845BB2-35A0-4A66-95FB-475BC0217A37}" presName="sibTrans" presStyleCnt="0"/>
      <dgm:spPr/>
    </dgm:pt>
    <dgm:pt modelId="{D6B78F5D-C44C-4E25-878B-826A7928BC43}" type="pres">
      <dgm:prSet presAssocID="{423D62C6-0308-4D8B-843C-E90F413B2B7C}" presName="compNode" presStyleCnt="0"/>
      <dgm:spPr/>
    </dgm:pt>
    <dgm:pt modelId="{CB27624C-496E-4C0E-BC8C-6A5CDDBC9207}" type="pres">
      <dgm:prSet presAssocID="{423D62C6-0308-4D8B-843C-E90F413B2B7C}" presName="bgRect" presStyleLbl="bgShp" presStyleIdx="5" presStyleCnt="7"/>
      <dgm:spPr/>
    </dgm:pt>
    <dgm:pt modelId="{4868B9A2-5018-4821-9EC6-00A36082E124}" type="pres">
      <dgm:prSet presAssocID="{423D62C6-0308-4D8B-843C-E90F413B2B7C}" presName="iconRect" presStyleLbl="node1" presStyleIdx="5" presStyleCnt="7"/>
      <dgm:spPr>
        <a:blipFill>
          <a:blip xmlns:r="http://schemas.openxmlformats.org/officeDocument/2006/relationships"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a:blipFill>
        <a:ln>
          <a:noFill/>
        </a:ln>
      </dgm:spPr>
      <dgm:extLst>
        <a:ext uri="{E40237B7-FDA0-4F09-8148-C483321AD2D9}">
          <dgm14:cNvPr xmlns:dgm14="http://schemas.microsoft.com/office/drawing/2010/diagram" id="0" name="" descr="Money"/>
        </a:ext>
      </dgm:extLst>
    </dgm:pt>
    <dgm:pt modelId="{A59687EE-933C-489A-853E-D10FF58BFBAC}" type="pres">
      <dgm:prSet presAssocID="{423D62C6-0308-4D8B-843C-E90F413B2B7C}" presName="spaceRect" presStyleCnt="0"/>
      <dgm:spPr/>
    </dgm:pt>
    <dgm:pt modelId="{BB7F4B0B-FA3B-44A1-A179-C806A74A45CF}" type="pres">
      <dgm:prSet presAssocID="{423D62C6-0308-4D8B-843C-E90F413B2B7C}" presName="parTx" presStyleLbl="revTx" presStyleIdx="5" presStyleCnt="7">
        <dgm:presLayoutVars>
          <dgm:chMax val="0"/>
          <dgm:chPref val="0"/>
        </dgm:presLayoutVars>
      </dgm:prSet>
      <dgm:spPr/>
    </dgm:pt>
    <dgm:pt modelId="{EB617EB0-4A24-4CCC-A53A-8AA5A63FDA40}" type="pres">
      <dgm:prSet presAssocID="{8D6A4CFB-0D65-4C86-983C-D33E85E958A0}" presName="sibTrans" presStyleCnt="0"/>
      <dgm:spPr/>
    </dgm:pt>
    <dgm:pt modelId="{EEF3842D-796B-4B64-A66B-8720055B9436}" type="pres">
      <dgm:prSet presAssocID="{4B5EEF0B-5F3E-4BDC-A746-FEAE239A6D42}" presName="compNode" presStyleCnt="0"/>
      <dgm:spPr/>
    </dgm:pt>
    <dgm:pt modelId="{3D384611-D91C-4D73-A4BA-37542743BC75}" type="pres">
      <dgm:prSet presAssocID="{4B5EEF0B-5F3E-4BDC-A746-FEAE239A6D42}" presName="bgRect" presStyleLbl="bgShp" presStyleIdx="6" presStyleCnt="7"/>
      <dgm:spPr/>
    </dgm:pt>
    <dgm:pt modelId="{28011A05-DD7D-401A-9478-1EFB270498E0}" type="pres">
      <dgm:prSet presAssocID="{4B5EEF0B-5F3E-4BDC-A746-FEAE239A6D42}" presName="iconRect" presStyleLbl="node1" presStyleIdx="6" presStyleCnt="7"/>
      <dgm:spPr>
        <a:blipFill>
          <a:blip xmlns:r="http://schemas.openxmlformats.org/officeDocument/2006/relationships"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a:blipFill>
        <a:ln>
          <a:noFill/>
        </a:ln>
      </dgm:spPr>
      <dgm:extLst>
        <a:ext uri="{E40237B7-FDA0-4F09-8148-C483321AD2D9}">
          <dgm14:cNvPr xmlns:dgm14="http://schemas.microsoft.com/office/drawing/2010/diagram" id="0" name="" descr="Dollar"/>
        </a:ext>
      </dgm:extLst>
    </dgm:pt>
    <dgm:pt modelId="{A62EDE8F-75E7-4CC1-8391-6260FF5D7B08}" type="pres">
      <dgm:prSet presAssocID="{4B5EEF0B-5F3E-4BDC-A746-FEAE239A6D42}" presName="spaceRect" presStyleCnt="0"/>
      <dgm:spPr/>
    </dgm:pt>
    <dgm:pt modelId="{B0BC8F3C-DD59-4DE5-AF20-FFF32EE50EA9}" type="pres">
      <dgm:prSet presAssocID="{4B5EEF0B-5F3E-4BDC-A746-FEAE239A6D42}" presName="parTx" presStyleLbl="revTx" presStyleIdx="6" presStyleCnt="7">
        <dgm:presLayoutVars>
          <dgm:chMax val="0"/>
          <dgm:chPref val="0"/>
        </dgm:presLayoutVars>
      </dgm:prSet>
      <dgm:spPr/>
    </dgm:pt>
  </dgm:ptLst>
  <dgm:cxnLst>
    <dgm:cxn modelId="{6A4CB21B-DD66-408D-A0DB-CF476B8FC785}" srcId="{70400B7F-26FE-4D4E-B2E5-BB075BE711B6}" destId="{680E5592-9F81-45BD-981E-E81750B71B38}" srcOrd="1" destOrd="0" parTransId="{CA28BB43-6E57-4EA5-8D56-CA0F1BAB7474}" sibTransId="{CAE2BB68-5E12-44CF-9D11-D60F5CFFA74C}"/>
    <dgm:cxn modelId="{5C3C041D-258F-4AF5-92A5-3AB8E1EC1E31}" type="presOf" srcId="{70400B7F-26FE-4D4E-B2E5-BB075BE711B6}" destId="{CB8B6A27-5457-4E53-B52D-7AFA3E364954}" srcOrd="0" destOrd="0" presId="urn:microsoft.com/office/officeart/2018/2/layout/IconVerticalSolidList"/>
    <dgm:cxn modelId="{2DE64426-342E-4421-9493-6C0B83DDEF08}" type="presOf" srcId="{680E5592-9F81-45BD-981E-E81750B71B38}" destId="{A80D79BA-C018-4312-A73A-EB1F8687FB5B}" srcOrd="0" destOrd="0" presId="urn:microsoft.com/office/officeart/2018/2/layout/IconVerticalSolidList"/>
    <dgm:cxn modelId="{4AFE4A29-579B-449B-937A-0C826A662C24}" type="presOf" srcId="{4B5EEF0B-5F3E-4BDC-A746-FEAE239A6D42}" destId="{B0BC8F3C-DD59-4DE5-AF20-FFF32EE50EA9}" srcOrd="0" destOrd="0" presId="urn:microsoft.com/office/officeart/2018/2/layout/IconVerticalSolidList"/>
    <dgm:cxn modelId="{B160EF36-078D-447B-8746-6264005D7280}" srcId="{70400B7F-26FE-4D4E-B2E5-BB075BE711B6}" destId="{4B5EEF0B-5F3E-4BDC-A746-FEAE239A6D42}" srcOrd="6" destOrd="0" parTransId="{1C91F339-B216-419B-8132-F263512998A8}" sibTransId="{92AAB9A9-1139-4373-8989-7AF657E359E4}"/>
    <dgm:cxn modelId="{7A2A793C-EE0C-44E1-8213-16853E3C19A6}" srcId="{70400B7F-26FE-4D4E-B2E5-BB075BE711B6}" destId="{88C216A7-AF72-4B98-AB3F-6139A00C5FDB}" srcOrd="4" destOrd="0" parTransId="{832DCACC-413A-4379-A35A-4BD19ABE3C82}" sibTransId="{E3845BB2-35A0-4A66-95FB-475BC0217A37}"/>
    <dgm:cxn modelId="{BD493A61-9FFD-430E-89CD-825EA672D83F}" srcId="{70400B7F-26FE-4D4E-B2E5-BB075BE711B6}" destId="{423D62C6-0308-4D8B-843C-E90F413B2B7C}" srcOrd="5" destOrd="0" parTransId="{813BE8A1-02BB-4A43-B602-B2D64BA6E339}" sibTransId="{8D6A4CFB-0D65-4C86-983C-D33E85E958A0}"/>
    <dgm:cxn modelId="{B6C00858-27C9-4427-B83B-F443A5376C3E}" srcId="{70400B7F-26FE-4D4E-B2E5-BB075BE711B6}" destId="{8A86C940-9810-4ABB-9368-AEAD9E2D8DEF}" srcOrd="2" destOrd="0" parTransId="{CD71BC2B-53B9-446F-8B82-181F77A12736}" sibTransId="{0208E30D-DBA5-473F-8791-B23C947F5362}"/>
    <dgm:cxn modelId="{42A0DB59-F441-4FD8-B890-2669DECC5357}" type="presOf" srcId="{423D62C6-0308-4D8B-843C-E90F413B2B7C}" destId="{BB7F4B0B-FA3B-44A1-A179-C806A74A45CF}" srcOrd="0" destOrd="0" presId="urn:microsoft.com/office/officeart/2018/2/layout/IconVerticalSolidList"/>
    <dgm:cxn modelId="{7A630084-6CA6-4169-B746-B0FEC55EDAB0}" type="presOf" srcId="{65048578-1CEF-4DE8-BC4D-BE08EFD7AAC3}" destId="{A372485D-2BAF-497D-9A8C-7F3912DF9395}" srcOrd="0" destOrd="0" presId="urn:microsoft.com/office/officeart/2018/2/layout/IconVerticalSolidList"/>
    <dgm:cxn modelId="{2A8ABE8A-FDE1-4CC1-BB5F-5888B0C3324B}" type="presOf" srcId="{8A86C940-9810-4ABB-9368-AEAD9E2D8DEF}" destId="{3C840CBA-D3A7-49E8-B5D6-F1832CEE57E8}" srcOrd="0" destOrd="0" presId="urn:microsoft.com/office/officeart/2018/2/layout/IconVerticalSolidList"/>
    <dgm:cxn modelId="{139986A3-C4B6-44C4-91E7-3F699A06C90A}" srcId="{70400B7F-26FE-4D4E-B2E5-BB075BE711B6}" destId="{65048578-1CEF-4DE8-BC4D-BE08EFD7AAC3}" srcOrd="3" destOrd="0" parTransId="{EFAA8E2F-F53E-4BB4-B28E-1C0BD0AFE9B2}" sibTransId="{8BC0E3B8-0E0B-4C06-A1F4-F4062929B13B}"/>
    <dgm:cxn modelId="{372605C0-F521-4DB4-880D-5BDF9E9957F2}" type="presOf" srcId="{88C216A7-AF72-4B98-AB3F-6139A00C5FDB}" destId="{1185AA77-F36B-4E82-B961-B5A014FED155}" srcOrd="0" destOrd="0" presId="urn:microsoft.com/office/officeart/2018/2/layout/IconVerticalSolidList"/>
    <dgm:cxn modelId="{30FFF9D9-084D-4425-9DBE-3580AE6CD959}" type="presOf" srcId="{E512463F-016E-43C4-BDDB-46D640B81674}" destId="{01F63DC5-04D6-42B3-A14F-1199B6802AB4}" srcOrd="0" destOrd="0" presId="urn:microsoft.com/office/officeart/2018/2/layout/IconVerticalSolidList"/>
    <dgm:cxn modelId="{CE86AAFB-40F9-4C31-8F70-D83BA175164B}" srcId="{70400B7F-26FE-4D4E-B2E5-BB075BE711B6}" destId="{E512463F-016E-43C4-BDDB-46D640B81674}" srcOrd="0" destOrd="0" parTransId="{5174EE40-15BC-415B-BCB2-C7F809244D89}" sibTransId="{D98B1CE8-3F3F-4052-B1D4-216E27B98E7C}"/>
    <dgm:cxn modelId="{F0535B03-7C4A-4E02-B046-18A8EBF57E50}" type="presParOf" srcId="{CB8B6A27-5457-4E53-B52D-7AFA3E364954}" destId="{01EE0F38-1622-4BAE-B1B7-B8F8AB4033D9}" srcOrd="0" destOrd="0" presId="urn:microsoft.com/office/officeart/2018/2/layout/IconVerticalSolidList"/>
    <dgm:cxn modelId="{13641FBA-E1C3-4D4C-A73B-2551BCEFE934}" type="presParOf" srcId="{01EE0F38-1622-4BAE-B1B7-B8F8AB4033D9}" destId="{13205F5B-DE0E-4ECC-A1EC-36FCA0F40E59}" srcOrd="0" destOrd="0" presId="urn:microsoft.com/office/officeart/2018/2/layout/IconVerticalSolidList"/>
    <dgm:cxn modelId="{8A384A61-1C5B-4075-9E8F-74EB756B7A58}" type="presParOf" srcId="{01EE0F38-1622-4BAE-B1B7-B8F8AB4033D9}" destId="{5AB7CA71-EA75-4B83-9776-6B9E96AC3875}" srcOrd="1" destOrd="0" presId="urn:microsoft.com/office/officeart/2018/2/layout/IconVerticalSolidList"/>
    <dgm:cxn modelId="{3F2C6ECB-D26D-4FA6-9352-28066388E213}" type="presParOf" srcId="{01EE0F38-1622-4BAE-B1B7-B8F8AB4033D9}" destId="{01FDC861-07E9-4B1B-BF4E-A462953946CC}" srcOrd="2" destOrd="0" presId="urn:microsoft.com/office/officeart/2018/2/layout/IconVerticalSolidList"/>
    <dgm:cxn modelId="{B1187B1D-4E88-481B-A0CB-18F26D6BD132}" type="presParOf" srcId="{01EE0F38-1622-4BAE-B1B7-B8F8AB4033D9}" destId="{01F63DC5-04D6-42B3-A14F-1199B6802AB4}" srcOrd="3" destOrd="0" presId="urn:microsoft.com/office/officeart/2018/2/layout/IconVerticalSolidList"/>
    <dgm:cxn modelId="{DBCD10CE-C48D-42FA-9490-009E6847F52A}" type="presParOf" srcId="{CB8B6A27-5457-4E53-B52D-7AFA3E364954}" destId="{B147A055-78F1-4B4A-8ECD-5D59953A82B6}" srcOrd="1" destOrd="0" presId="urn:microsoft.com/office/officeart/2018/2/layout/IconVerticalSolidList"/>
    <dgm:cxn modelId="{8166DAEC-D321-4CAC-ABAC-8C6F1DA21D52}" type="presParOf" srcId="{CB8B6A27-5457-4E53-B52D-7AFA3E364954}" destId="{C877C326-D621-4786-B417-DEC90AD026E9}" srcOrd="2" destOrd="0" presId="urn:microsoft.com/office/officeart/2018/2/layout/IconVerticalSolidList"/>
    <dgm:cxn modelId="{30B635E1-6BEA-47F0-AC7D-D62B817F126A}" type="presParOf" srcId="{C877C326-D621-4786-B417-DEC90AD026E9}" destId="{1DE1EB19-B939-4762-8E37-2FAA15B015A2}" srcOrd="0" destOrd="0" presId="urn:microsoft.com/office/officeart/2018/2/layout/IconVerticalSolidList"/>
    <dgm:cxn modelId="{FEB535DE-4113-4464-8758-0FAE43FB037F}" type="presParOf" srcId="{C877C326-D621-4786-B417-DEC90AD026E9}" destId="{11EFC7B7-1BA0-42A0-97B0-A18087CA09D9}" srcOrd="1" destOrd="0" presId="urn:microsoft.com/office/officeart/2018/2/layout/IconVerticalSolidList"/>
    <dgm:cxn modelId="{4DD9FEC1-792E-471A-B2D2-E5727967BB99}" type="presParOf" srcId="{C877C326-D621-4786-B417-DEC90AD026E9}" destId="{9A6CFA59-A897-4788-9FB2-C8AC12E181A6}" srcOrd="2" destOrd="0" presId="urn:microsoft.com/office/officeart/2018/2/layout/IconVerticalSolidList"/>
    <dgm:cxn modelId="{B5B39055-3726-4B2F-BAFC-243362C25093}" type="presParOf" srcId="{C877C326-D621-4786-B417-DEC90AD026E9}" destId="{A80D79BA-C018-4312-A73A-EB1F8687FB5B}" srcOrd="3" destOrd="0" presId="urn:microsoft.com/office/officeart/2018/2/layout/IconVerticalSolidList"/>
    <dgm:cxn modelId="{1551105D-4E3F-4712-8D6C-77C8F6882156}" type="presParOf" srcId="{CB8B6A27-5457-4E53-B52D-7AFA3E364954}" destId="{E947803B-30D0-4B56-B0F0-5389E07CB910}" srcOrd="3" destOrd="0" presId="urn:microsoft.com/office/officeart/2018/2/layout/IconVerticalSolidList"/>
    <dgm:cxn modelId="{D1743BEE-D4FD-49B3-B80F-8372DDA0C1F6}" type="presParOf" srcId="{CB8B6A27-5457-4E53-B52D-7AFA3E364954}" destId="{EB1D8731-40EE-4B69-9628-7112E170D57D}" srcOrd="4" destOrd="0" presId="urn:microsoft.com/office/officeart/2018/2/layout/IconVerticalSolidList"/>
    <dgm:cxn modelId="{5F44874B-035C-4EA2-87ED-9A5CA18AE4B2}" type="presParOf" srcId="{EB1D8731-40EE-4B69-9628-7112E170D57D}" destId="{EEA868A4-9E46-4EB8-A8C3-68812BA9D0E6}" srcOrd="0" destOrd="0" presId="urn:microsoft.com/office/officeart/2018/2/layout/IconVerticalSolidList"/>
    <dgm:cxn modelId="{788BD2A3-C569-4284-8DE0-9D1B97CB2532}" type="presParOf" srcId="{EB1D8731-40EE-4B69-9628-7112E170D57D}" destId="{D8495B19-F2EA-4C2D-B1AA-83962D2492FD}" srcOrd="1" destOrd="0" presId="urn:microsoft.com/office/officeart/2018/2/layout/IconVerticalSolidList"/>
    <dgm:cxn modelId="{7975869C-DE35-49BB-B736-EC9C1EF52981}" type="presParOf" srcId="{EB1D8731-40EE-4B69-9628-7112E170D57D}" destId="{7F227AA4-CBE3-4F1E-95DC-5E3D13C1F222}" srcOrd="2" destOrd="0" presId="urn:microsoft.com/office/officeart/2018/2/layout/IconVerticalSolidList"/>
    <dgm:cxn modelId="{DBCA1D9C-1C48-4507-8A02-8772496A3B98}" type="presParOf" srcId="{EB1D8731-40EE-4B69-9628-7112E170D57D}" destId="{3C840CBA-D3A7-49E8-B5D6-F1832CEE57E8}" srcOrd="3" destOrd="0" presId="urn:microsoft.com/office/officeart/2018/2/layout/IconVerticalSolidList"/>
    <dgm:cxn modelId="{B3CBC515-51CE-43D9-B7F9-3A5AD3BA4AF6}" type="presParOf" srcId="{CB8B6A27-5457-4E53-B52D-7AFA3E364954}" destId="{8A5ABC3A-B920-4397-B028-CD19B630E114}" srcOrd="5" destOrd="0" presId="urn:microsoft.com/office/officeart/2018/2/layout/IconVerticalSolidList"/>
    <dgm:cxn modelId="{60ED7FEE-5572-4148-8510-C5508EFD95FF}" type="presParOf" srcId="{CB8B6A27-5457-4E53-B52D-7AFA3E364954}" destId="{86415744-697C-4891-9747-E2743550131E}" srcOrd="6" destOrd="0" presId="urn:microsoft.com/office/officeart/2018/2/layout/IconVerticalSolidList"/>
    <dgm:cxn modelId="{1DC7E8E3-495F-4312-844A-5284C3C108CB}" type="presParOf" srcId="{86415744-697C-4891-9747-E2743550131E}" destId="{FDFA58CA-CAD3-4A29-87D5-4926813A4F49}" srcOrd="0" destOrd="0" presId="urn:microsoft.com/office/officeart/2018/2/layout/IconVerticalSolidList"/>
    <dgm:cxn modelId="{93C4A503-8710-4E8A-952E-54671F97FC4C}" type="presParOf" srcId="{86415744-697C-4891-9747-E2743550131E}" destId="{49D3AFEC-5725-481D-B012-D99CDA369730}" srcOrd="1" destOrd="0" presId="urn:microsoft.com/office/officeart/2018/2/layout/IconVerticalSolidList"/>
    <dgm:cxn modelId="{B0F750E9-D73D-4FDA-8E22-992A930D37D7}" type="presParOf" srcId="{86415744-697C-4891-9747-E2743550131E}" destId="{73F6C249-6067-4ABD-B5D7-CEE8158FBF3E}" srcOrd="2" destOrd="0" presId="urn:microsoft.com/office/officeart/2018/2/layout/IconVerticalSolidList"/>
    <dgm:cxn modelId="{DF496C6E-3DA3-4D3F-BE62-E3CD0CFB2BDA}" type="presParOf" srcId="{86415744-697C-4891-9747-E2743550131E}" destId="{A372485D-2BAF-497D-9A8C-7F3912DF9395}" srcOrd="3" destOrd="0" presId="urn:microsoft.com/office/officeart/2018/2/layout/IconVerticalSolidList"/>
    <dgm:cxn modelId="{98967798-BF7B-42DB-8D63-9DA26D02488B}" type="presParOf" srcId="{CB8B6A27-5457-4E53-B52D-7AFA3E364954}" destId="{0CD93498-68B4-4B61-AB1D-1AC99100B498}" srcOrd="7" destOrd="0" presId="urn:microsoft.com/office/officeart/2018/2/layout/IconVerticalSolidList"/>
    <dgm:cxn modelId="{5A57DF2B-2C4A-4D8E-A224-704B53D05F5C}" type="presParOf" srcId="{CB8B6A27-5457-4E53-B52D-7AFA3E364954}" destId="{AAD0ED18-68AE-47FE-AAA0-226662452B8B}" srcOrd="8" destOrd="0" presId="urn:microsoft.com/office/officeart/2018/2/layout/IconVerticalSolidList"/>
    <dgm:cxn modelId="{9230BE78-79AC-4EE5-9DC5-14118C8EDA58}" type="presParOf" srcId="{AAD0ED18-68AE-47FE-AAA0-226662452B8B}" destId="{91D2AD8F-4942-4596-9826-B01CCE2A36AB}" srcOrd="0" destOrd="0" presId="urn:microsoft.com/office/officeart/2018/2/layout/IconVerticalSolidList"/>
    <dgm:cxn modelId="{654AC76B-2D03-42CB-8234-D0E9374DFF98}" type="presParOf" srcId="{AAD0ED18-68AE-47FE-AAA0-226662452B8B}" destId="{E8A6EC6C-2043-4C26-B00B-7D23E18FAAFB}" srcOrd="1" destOrd="0" presId="urn:microsoft.com/office/officeart/2018/2/layout/IconVerticalSolidList"/>
    <dgm:cxn modelId="{FDF61090-A84D-42A2-980C-A7F7F7063DF0}" type="presParOf" srcId="{AAD0ED18-68AE-47FE-AAA0-226662452B8B}" destId="{12B77DB9-4004-49A8-91DB-3D0761D867C1}" srcOrd="2" destOrd="0" presId="urn:microsoft.com/office/officeart/2018/2/layout/IconVerticalSolidList"/>
    <dgm:cxn modelId="{F7D28634-1501-48EA-BC06-F109D6FBCB7B}" type="presParOf" srcId="{AAD0ED18-68AE-47FE-AAA0-226662452B8B}" destId="{1185AA77-F36B-4E82-B961-B5A014FED155}" srcOrd="3" destOrd="0" presId="urn:microsoft.com/office/officeart/2018/2/layout/IconVerticalSolidList"/>
    <dgm:cxn modelId="{7D911542-D26D-4B49-8B57-418F3AEA011C}" type="presParOf" srcId="{CB8B6A27-5457-4E53-B52D-7AFA3E364954}" destId="{29E6B2F0-A40D-483E-BFBF-F65CB40CBE0A}" srcOrd="9" destOrd="0" presId="urn:microsoft.com/office/officeart/2018/2/layout/IconVerticalSolidList"/>
    <dgm:cxn modelId="{413DC888-F40C-4EE1-BAB9-24CDC2CBD4DF}" type="presParOf" srcId="{CB8B6A27-5457-4E53-B52D-7AFA3E364954}" destId="{D6B78F5D-C44C-4E25-878B-826A7928BC43}" srcOrd="10" destOrd="0" presId="urn:microsoft.com/office/officeart/2018/2/layout/IconVerticalSolidList"/>
    <dgm:cxn modelId="{52FB0128-3047-47D4-BC7B-D35362C5EC97}" type="presParOf" srcId="{D6B78F5D-C44C-4E25-878B-826A7928BC43}" destId="{CB27624C-496E-4C0E-BC8C-6A5CDDBC9207}" srcOrd="0" destOrd="0" presId="urn:microsoft.com/office/officeart/2018/2/layout/IconVerticalSolidList"/>
    <dgm:cxn modelId="{F3DE4E99-2200-43A6-9092-11E5A7471FC9}" type="presParOf" srcId="{D6B78F5D-C44C-4E25-878B-826A7928BC43}" destId="{4868B9A2-5018-4821-9EC6-00A36082E124}" srcOrd="1" destOrd="0" presId="urn:microsoft.com/office/officeart/2018/2/layout/IconVerticalSolidList"/>
    <dgm:cxn modelId="{72A594A8-4442-48D1-85A7-153157FCB75D}" type="presParOf" srcId="{D6B78F5D-C44C-4E25-878B-826A7928BC43}" destId="{A59687EE-933C-489A-853E-D10FF58BFBAC}" srcOrd="2" destOrd="0" presId="urn:microsoft.com/office/officeart/2018/2/layout/IconVerticalSolidList"/>
    <dgm:cxn modelId="{962BBA50-4D18-4234-81F9-9AA759960D79}" type="presParOf" srcId="{D6B78F5D-C44C-4E25-878B-826A7928BC43}" destId="{BB7F4B0B-FA3B-44A1-A179-C806A74A45CF}" srcOrd="3" destOrd="0" presId="urn:microsoft.com/office/officeart/2018/2/layout/IconVerticalSolidList"/>
    <dgm:cxn modelId="{78FDBD89-0EA0-420E-A180-ED120A7072C0}" type="presParOf" srcId="{CB8B6A27-5457-4E53-B52D-7AFA3E364954}" destId="{EB617EB0-4A24-4CCC-A53A-8AA5A63FDA40}" srcOrd="11" destOrd="0" presId="urn:microsoft.com/office/officeart/2018/2/layout/IconVerticalSolidList"/>
    <dgm:cxn modelId="{20FE0975-962B-42B9-885F-21AF1A71CEDF}" type="presParOf" srcId="{CB8B6A27-5457-4E53-B52D-7AFA3E364954}" destId="{EEF3842D-796B-4B64-A66B-8720055B9436}" srcOrd="12" destOrd="0" presId="urn:microsoft.com/office/officeart/2018/2/layout/IconVerticalSolidList"/>
    <dgm:cxn modelId="{7C9B0F63-A123-4834-83CE-B158A4806559}" type="presParOf" srcId="{EEF3842D-796B-4B64-A66B-8720055B9436}" destId="{3D384611-D91C-4D73-A4BA-37542743BC75}" srcOrd="0" destOrd="0" presId="urn:microsoft.com/office/officeart/2018/2/layout/IconVerticalSolidList"/>
    <dgm:cxn modelId="{58C840DD-9F7A-46E1-9861-0C1150E4ABD9}" type="presParOf" srcId="{EEF3842D-796B-4B64-A66B-8720055B9436}" destId="{28011A05-DD7D-401A-9478-1EFB270498E0}" srcOrd="1" destOrd="0" presId="urn:microsoft.com/office/officeart/2018/2/layout/IconVerticalSolidList"/>
    <dgm:cxn modelId="{333A1CA8-F250-42E5-9F01-4A3569741359}" type="presParOf" srcId="{EEF3842D-796B-4B64-A66B-8720055B9436}" destId="{A62EDE8F-75E7-4CC1-8391-6260FF5D7B08}" srcOrd="2" destOrd="0" presId="urn:microsoft.com/office/officeart/2018/2/layout/IconVerticalSolidList"/>
    <dgm:cxn modelId="{35E7D85D-A691-46C7-AC11-A5FF167A9F51}" type="presParOf" srcId="{EEF3842D-796B-4B64-A66B-8720055B9436}" destId="{B0BC8F3C-DD59-4DE5-AF20-FFF32EE50EA9}" srcOrd="3" destOrd="0" presId="urn:microsoft.com/office/officeart/2018/2/layout/IconVerticalSoli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3.xml><?xml version="1.0" encoding="utf-8"?>
<dgm:dataModel xmlns:dgm="http://schemas.openxmlformats.org/drawingml/2006/diagram" xmlns:a="http://schemas.openxmlformats.org/drawingml/2006/main">
  <dgm:ptLst>
    <dgm:pt modelId="{3A1DC563-B7D9-41F7-8630-947CFB677AF5}" type="doc">
      <dgm:prSet loTypeId="urn:microsoft.com/office/officeart/2005/8/layout/vList2" loCatId="list" qsTypeId="urn:microsoft.com/office/officeart/2005/8/quickstyle/simple4" qsCatId="simple" csTypeId="urn:microsoft.com/office/officeart/2005/8/colors/colorful5" csCatId="colorful"/>
      <dgm:spPr/>
      <dgm:t>
        <a:bodyPr/>
        <a:lstStyle/>
        <a:p>
          <a:endParaRPr lang="en-US"/>
        </a:p>
      </dgm:t>
    </dgm:pt>
    <dgm:pt modelId="{A9BBEE3E-12B0-4482-B1FE-B7379C15891C}">
      <dgm:prSet/>
      <dgm:spPr/>
      <dgm:t>
        <a:bodyPr/>
        <a:lstStyle/>
        <a:p>
          <a:r>
            <a:rPr lang="en-US"/>
            <a:t>For Rehabilitation, Construction and Design, each project packet will be evaluated and scored on the following:</a:t>
          </a:r>
        </a:p>
      </dgm:t>
    </dgm:pt>
    <dgm:pt modelId="{DEAA308D-842D-463A-AE55-B8D43574B44E}" type="parTrans" cxnId="{7C922315-721A-4DD3-9BCD-7ADE1F8AB900}">
      <dgm:prSet/>
      <dgm:spPr/>
      <dgm:t>
        <a:bodyPr/>
        <a:lstStyle/>
        <a:p>
          <a:endParaRPr lang="en-US"/>
        </a:p>
      </dgm:t>
    </dgm:pt>
    <dgm:pt modelId="{A9600976-BBA2-4CF2-BB80-0C4D8222D74E}" type="sibTrans" cxnId="{7C922315-721A-4DD3-9BCD-7ADE1F8AB900}">
      <dgm:prSet/>
      <dgm:spPr/>
      <dgm:t>
        <a:bodyPr/>
        <a:lstStyle/>
        <a:p>
          <a:endParaRPr lang="en-US"/>
        </a:p>
      </dgm:t>
    </dgm:pt>
    <dgm:pt modelId="{CF7A48BB-4842-4EC7-A971-2C94D6E1E9CA}">
      <dgm:prSet/>
      <dgm:spPr/>
      <dgm:t>
        <a:bodyPr/>
        <a:lstStyle/>
        <a:p>
          <a:r>
            <a:rPr lang="en-US"/>
            <a:t>Project Need </a:t>
          </a:r>
          <a:r>
            <a:rPr lang="en-US" b="1"/>
            <a:t>(40)</a:t>
          </a:r>
          <a:endParaRPr lang="en-US"/>
        </a:p>
      </dgm:t>
    </dgm:pt>
    <dgm:pt modelId="{CC03690B-9D75-46EF-AEEC-328918117CAA}" type="parTrans" cxnId="{106D6619-2A35-4B60-BCA0-36A997D5B9F6}">
      <dgm:prSet/>
      <dgm:spPr/>
      <dgm:t>
        <a:bodyPr/>
        <a:lstStyle/>
        <a:p>
          <a:endParaRPr lang="en-US"/>
        </a:p>
      </dgm:t>
    </dgm:pt>
    <dgm:pt modelId="{221CB708-A130-4B7C-84FD-468733A6B1D6}" type="sibTrans" cxnId="{106D6619-2A35-4B60-BCA0-36A997D5B9F6}">
      <dgm:prSet/>
      <dgm:spPr/>
      <dgm:t>
        <a:bodyPr/>
        <a:lstStyle/>
        <a:p>
          <a:endParaRPr lang="en-US"/>
        </a:p>
      </dgm:t>
    </dgm:pt>
    <dgm:pt modelId="{69899884-74D6-4320-A8CE-0D58770CF0AA}">
      <dgm:prSet/>
      <dgm:spPr/>
      <dgm:t>
        <a:bodyPr/>
        <a:lstStyle/>
        <a:p>
          <a:r>
            <a:rPr lang="en-US"/>
            <a:t>Project Feasibility </a:t>
          </a:r>
          <a:r>
            <a:rPr lang="en-US" b="1"/>
            <a:t>(25)</a:t>
          </a:r>
          <a:endParaRPr lang="en-US"/>
        </a:p>
      </dgm:t>
    </dgm:pt>
    <dgm:pt modelId="{2969D8B4-D62E-42E1-BB8C-042537CD706B}" type="parTrans" cxnId="{01884683-1D00-4363-BEA9-19B2D72B6D2B}">
      <dgm:prSet/>
      <dgm:spPr/>
      <dgm:t>
        <a:bodyPr/>
        <a:lstStyle/>
        <a:p>
          <a:endParaRPr lang="en-US"/>
        </a:p>
      </dgm:t>
    </dgm:pt>
    <dgm:pt modelId="{4B83849E-7419-45B1-B7FF-ACD06E52CA6F}" type="sibTrans" cxnId="{01884683-1D00-4363-BEA9-19B2D72B6D2B}">
      <dgm:prSet/>
      <dgm:spPr/>
      <dgm:t>
        <a:bodyPr/>
        <a:lstStyle/>
        <a:p>
          <a:endParaRPr lang="en-US"/>
        </a:p>
      </dgm:t>
    </dgm:pt>
    <dgm:pt modelId="{A1273AF5-2639-42E5-B7A0-82AFA3B74F46}">
      <dgm:prSet/>
      <dgm:spPr/>
      <dgm:t>
        <a:bodyPr/>
        <a:lstStyle/>
        <a:p>
          <a:r>
            <a:rPr lang="en-US" b="1"/>
            <a:t>- CDF</a:t>
          </a:r>
          <a:r>
            <a:rPr lang="en-US"/>
            <a:t> projects must meet </a:t>
          </a:r>
          <a:r>
            <a:rPr lang="en-US" b="1"/>
            <a:t>39 out of 65 </a:t>
          </a:r>
          <a:r>
            <a:rPr lang="en-US"/>
            <a:t>points to be considered fundable</a:t>
          </a:r>
        </a:p>
      </dgm:t>
    </dgm:pt>
    <dgm:pt modelId="{40588244-0934-4276-9859-B41E4CB98582}" type="parTrans" cxnId="{F1D14661-A92A-4872-817E-C54E6308F090}">
      <dgm:prSet/>
      <dgm:spPr/>
      <dgm:t>
        <a:bodyPr/>
        <a:lstStyle/>
        <a:p>
          <a:endParaRPr lang="en-US"/>
        </a:p>
      </dgm:t>
    </dgm:pt>
    <dgm:pt modelId="{4103BB29-9225-4C14-AB3C-9F8447FCD76A}" type="sibTrans" cxnId="{F1D14661-A92A-4872-817E-C54E6308F090}">
      <dgm:prSet/>
      <dgm:spPr/>
      <dgm:t>
        <a:bodyPr/>
        <a:lstStyle/>
        <a:p>
          <a:endParaRPr lang="en-US"/>
        </a:p>
      </dgm:t>
    </dgm:pt>
    <dgm:pt modelId="{76C7B2B8-F0AB-4EC4-AF71-71A5441D2781}">
      <dgm:prSet/>
      <dgm:spPr/>
      <dgm:t>
        <a:bodyPr/>
        <a:lstStyle/>
        <a:p>
          <a:r>
            <a:rPr lang="en-US" dirty="0"/>
            <a:t>- </a:t>
          </a:r>
          <a:r>
            <a:rPr lang="en-US" b="1" dirty="0">
              <a:solidFill>
                <a:srgbClr val="FF0000"/>
              </a:solidFill>
              <a:highlight>
                <a:srgbClr val="FFFF00"/>
              </a:highlight>
            </a:rPr>
            <a:t>Planning</a:t>
          </a:r>
          <a:r>
            <a:rPr lang="en-US" dirty="0"/>
            <a:t> activity packets will be </a:t>
          </a:r>
          <a:r>
            <a:rPr lang="en-US" b="1" dirty="0"/>
            <a:t>scored using Project Need only </a:t>
          </a:r>
          <a:r>
            <a:rPr lang="en-US" dirty="0"/>
            <a:t>and must receive at least half the points but will not be included in the application score</a:t>
          </a:r>
        </a:p>
      </dgm:t>
    </dgm:pt>
    <dgm:pt modelId="{CD7E19D8-E538-410F-A3CA-990D9DA3BDA5}" type="parTrans" cxnId="{64B7A64F-B5F7-4006-9EFF-802208A4AFD7}">
      <dgm:prSet/>
      <dgm:spPr/>
      <dgm:t>
        <a:bodyPr/>
        <a:lstStyle/>
        <a:p>
          <a:endParaRPr lang="en-US"/>
        </a:p>
      </dgm:t>
    </dgm:pt>
    <dgm:pt modelId="{F9E74183-6D61-45C4-9426-BA48986EF3BC}" type="sibTrans" cxnId="{64B7A64F-B5F7-4006-9EFF-802208A4AFD7}">
      <dgm:prSet/>
      <dgm:spPr/>
      <dgm:t>
        <a:bodyPr/>
        <a:lstStyle/>
        <a:p>
          <a:endParaRPr lang="en-US"/>
        </a:p>
      </dgm:t>
    </dgm:pt>
    <dgm:pt modelId="{D903B996-07FF-40C8-9C80-AC76FE9F9002}">
      <dgm:prSet/>
      <dgm:spPr/>
      <dgm:t>
        <a:bodyPr/>
        <a:lstStyle/>
        <a:p>
          <a:pPr rtl="0"/>
          <a:r>
            <a:rPr lang="en-US" dirty="0"/>
            <a:t>- </a:t>
          </a:r>
          <a:r>
            <a:rPr lang="en-US" b="1" dirty="0">
              <a:solidFill>
                <a:srgbClr val="FF0000"/>
              </a:solidFill>
              <a:highlight>
                <a:srgbClr val="FFFF00"/>
              </a:highlight>
            </a:rPr>
            <a:t>Public service </a:t>
          </a:r>
          <a:r>
            <a:rPr lang="en-US" dirty="0"/>
            <a:t>packets will be evaluated on information contained in the project description and will be treated as </a:t>
          </a:r>
          <a:r>
            <a:rPr lang="en-US" b="1" dirty="0"/>
            <a:t>pass/fail </a:t>
          </a:r>
          <a:r>
            <a:rPr lang="en-US" dirty="0"/>
            <a:t>– See application guidance</a:t>
          </a:r>
          <a:r>
            <a:rPr lang="en-US" dirty="0">
              <a:latin typeface="Calibri Light" panose="020F0302020204030204"/>
            </a:rPr>
            <a:t>. Include detailed budgets</a:t>
          </a:r>
          <a:endParaRPr lang="en-US" dirty="0"/>
        </a:p>
      </dgm:t>
    </dgm:pt>
    <dgm:pt modelId="{49577CE3-0D94-4919-A0AF-431BFC9B53C3}" type="parTrans" cxnId="{8928A3FA-EC65-4FE6-90B4-7196C670990C}">
      <dgm:prSet/>
      <dgm:spPr/>
      <dgm:t>
        <a:bodyPr/>
        <a:lstStyle/>
        <a:p>
          <a:endParaRPr lang="en-US"/>
        </a:p>
      </dgm:t>
    </dgm:pt>
    <dgm:pt modelId="{B102944A-CC09-4B93-A10A-64540EBE02B3}" type="sibTrans" cxnId="{8928A3FA-EC65-4FE6-90B4-7196C670990C}">
      <dgm:prSet/>
      <dgm:spPr/>
      <dgm:t>
        <a:bodyPr/>
        <a:lstStyle/>
        <a:p>
          <a:endParaRPr lang="en-US"/>
        </a:p>
      </dgm:t>
    </dgm:pt>
    <dgm:pt modelId="{1CD3E4F6-4297-4DF1-8E90-613D33A7B6C8}" type="pres">
      <dgm:prSet presAssocID="{3A1DC563-B7D9-41F7-8630-947CFB677AF5}" presName="linear" presStyleCnt="0">
        <dgm:presLayoutVars>
          <dgm:animLvl val="lvl"/>
          <dgm:resizeHandles val="exact"/>
        </dgm:presLayoutVars>
      </dgm:prSet>
      <dgm:spPr/>
    </dgm:pt>
    <dgm:pt modelId="{EF0EA467-75E4-4950-B252-06206B10925B}" type="pres">
      <dgm:prSet presAssocID="{A9BBEE3E-12B0-4482-B1FE-B7379C15891C}" presName="parentText" presStyleLbl="node1" presStyleIdx="0" presStyleCnt="6">
        <dgm:presLayoutVars>
          <dgm:chMax val="0"/>
          <dgm:bulletEnabled val="1"/>
        </dgm:presLayoutVars>
      </dgm:prSet>
      <dgm:spPr/>
    </dgm:pt>
    <dgm:pt modelId="{B2840350-6C93-4273-9050-802F7D784CAE}" type="pres">
      <dgm:prSet presAssocID="{A9600976-BBA2-4CF2-BB80-0C4D8222D74E}" presName="spacer" presStyleCnt="0"/>
      <dgm:spPr/>
    </dgm:pt>
    <dgm:pt modelId="{5F875AB1-BE9B-446B-A49C-2917911BA356}" type="pres">
      <dgm:prSet presAssocID="{CF7A48BB-4842-4EC7-A971-2C94D6E1E9CA}" presName="parentText" presStyleLbl="node1" presStyleIdx="1" presStyleCnt="6">
        <dgm:presLayoutVars>
          <dgm:chMax val="0"/>
          <dgm:bulletEnabled val="1"/>
        </dgm:presLayoutVars>
      </dgm:prSet>
      <dgm:spPr/>
    </dgm:pt>
    <dgm:pt modelId="{451387FF-2653-453B-9E16-C8B126544FB5}" type="pres">
      <dgm:prSet presAssocID="{221CB708-A130-4B7C-84FD-468733A6B1D6}" presName="spacer" presStyleCnt="0"/>
      <dgm:spPr/>
    </dgm:pt>
    <dgm:pt modelId="{D67AF853-1BF8-458D-93CD-F47CE07256DA}" type="pres">
      <dgm:prSet presAssocID="{69899884-74D6-4320-A8CE-0D58770CF0AA}" presName="parentText" presStyleLbl="node1" presStyleIdx="2" presStyleCnt="6">
        <dgm:presLayoutVars>
          <dgm:chMax val="0"/>
          <dgm:bulletEnabled val="1"/>
        </dgm:presLayoutVars>
      </dgm:prSet>
      <dgm:spPr/>
    </dgm:pt>
    <dgm:pt modelId="{2A1B8DD0-6CC9-40B2-A84A-6D72131B7B02}" type="pres">
      <dgm:prSet presAssocID="{4B83849E-7419-45B1-B7FF-ACD06E52CA6F}" presName="spacer" presStyleCnt="0"/>
      <dgm:spPr/>
    </dgm:pt>
    <dgm:pt modelId="{455AB368-BE29-4E6D-B17C-0BD132C09692}" type="pres">
      <dgm:prSet presAssocID="{A1273AF5-2639-42E5-B7A0-82AFA3B74F46}" presName="parentText" presStyleLbl="node1" presStyleIdx="3" presStyleCnt="6">
        <dgm:presLayoutVars>
          <dgm:chMax val="0"/>
          <dgm:bulletEnabled val="1"/>
        </dgm:presLayoutVars>
      </dgm:prSet>
      <dgm:spPr/>
    </dgm:pt>
    <dgm:pt modelId="{8E6F61E2-28CF-46E9-9A6B-3102829B3F88}" type="pres">
      <dgm:prSet presAssocID="{4103BB29-9225-4C14-AB3C-9F8447FCD76A}" presName="spacer" presStyleCnt="0"/>
      <dgm:spPr/>
    </dgm:pt>
    <dgm:pt modelId="{3BD5707B-7B8B-4AD2-86AC-D6F801FEDF5C}" type="pres">
      <dgm:prSet presAssocID="{76C7B2B8-F0AB-4EC4-AF71-71A5441D2781}" presName="parentText" presStyleLbl="node1" presStyleIdx="4" presStyleCnt="6">
        <dgm:presLayoutVars>
          <dgm:chMax val="0"/>
          <dgm:bulletEnabled val="1"/>
        </dgm:presLayoutVars>
      </dgm:prSet>
      <dgm:spPr/>
    </dgm:pt>
    <dgm:pt modelId="{DA6159D0-2D63-4DE7-8C3D-2C7929FFA964}" type="pres">
      <dgm:prSet presAssocID="{F9E74183-6D61-45C4-9426-BA48986EF3BC}" presName="spacer" presStyleCnt="0"/>
      <dgm:spPr/>
    </dgm:pt>
    <dgm:pt modelId="{13326694-C995-4869-BDE5-92ABD68102BF}" type="pres">
      <dgm:prSet presAssocID="{D903B996-07FF-40C8-9C80-AC76FE9F9002}" presName="parentText" presStyleLbl="node1" presStyleIdx="5" presStyleCnt="6">
        <dgm:presLayoutVars>
          <dgm:chMax val="0"/>
          <dgm:bulletEnabled val="1"/>
        </dgm:presLayoutVars>
      </dgm:prSet>
      <dgm:spPr/>
    </dgm:pt>
  </dgm:ptLst>
  <dgm:cxnLst>
    <dgm:cxn modelId="{7C922315-721A-4DD3-9BCD-7ADE1F8AB900}" srcId="{3A1DC563-B7D9-41F7-8630-947CFB677AF5}" destId="{A9BBEE3E-12B0-4482-B1FE-B7379C15891C}" srcOrd="0" destOrd="0" parTransId="{DEAA308D-842D-463A-AE55-B8D43574B44E}" sibTransId="{A9600976-BBA2-4CF2-BB80-0C4D8222D74E}"/>
    <dgm:cxn modelId="{106D6619-2A35-4B60-BCA0-36A997D5B9F6}" srcId="{3A1DC563-B7D9-41F7-8630-947CFB677AF5}" destId="{CF7A48BB-4842-4EC7-A971-2C94D6E1E9CA}" srcOrd="1" destOrd="0" parTransId="{CC03690B-9D75-46EF-AEEC-328918117CAA}" sibTransId="{221CB708-A130-4B7C-84FD-468733A6B1D6}"/>
    <dgm:cxn modelId="{B2139539-5DE4-4D4B-9978-1E7E363494B8}" type="presOf" srcId="{76C7B2B8-F0AB-4EC4-AF71-71A5441D2781}" destId="{3BD5707B-7B8B-4AD2-86AC-D6F801FEDF5C}" srcOrd="0" destOrd="0" presId="urn:microsoft.com/office/officeart/2005/8/layout/vList2"/>
    <dgm:cxn modelId="{F1D14661-A92A-4872-817E-C54E6308F090}" srcId="{3A1DC563-B7D9-41F7-8630-947CFB677AF5}" destId="{A1273AF5-2639-42E5-B7A0-82AFA3B74F46}" srcOrd="3" destOrd="0" parTransId="{40588244-0934-4276-9859-B41E4CB98582}" sibTransId="{4103BB29-9225-4C14-AB3C-9F8447FCD76A}"/>
    <dgm:cxn modelId="{64B7A64F-B5F7-4006-9EFF-802208A4AFD7}" srcId="{3A1DC563-B7D9-41F7-8630-947CFB677AF5}" destId="{76C7B2B8-F0AB-4EC4-AF71-71A5441D2781}" srcOrd="4" destOrd="0" parTransId="{CD7E19D8-E538-410F-A3CA-990D9DA3BDA5}" sibTransId="{F9E74183-6D61-45C4-9426-BA48986EF3BC}"/>
    <dgm:cxn modelId="{9160C46F-F2FD-4A5E-A3B4-597A845E17D8}" type="presOf" srcId="{A1273AF5-2639-42E5-B7A0-82AFA3B74F46}" destId="{455AB368-BE29-4E6D-B17C-0BD132C09692}" srcOrd="0" destOrd="0" presId="urn:microsoft.com/office/officeart/2005/8/layout/vList2"/>
    <dgm:cxn modelId="{98DA7450-1399-4584-B097-F76F7283752A}" type="presOf" srcId="{A9BBEE3E-12B0-4482-B1FE-B7379C15891C}" destId="{EF0EA467-75E4-4950-B252-06206B10925B}" srcOrd="0" destOrd="0" presId="urn:microsoft.com/office/officeart/2005/8/layout/vList2"/>
    <dgm:cxn modelId="{20182656-AAC6-488A-85F1-49FFFBFA3AAE}" type="presOf" srcId="{D903B996-07FF-40C8-9C80-AC76FE9F9002}" destId="{13326694-C995-4869-BDE5-92ABD68102BF}" srcOrd="0" destOrd="0" presId="urn:microsoft.com/office/officeart/2005/8/layout/vList2"/>
    <dgm:cxn modelId="{0F75D27D-5444-45CD-B84C-6101AF7D3100}" type="presOf" srcId="{69899884-74D6-4320-A8CE-0D58770CF0AA}" destId="{D67AF853-1BF8-458D-93CD-F47CE07256DA}" srcOrd="0" destOrd="0" presId="urn:microsoft.com/office/officeart/2005/8/layout/vList2"/>
    <dgm:cxn modelId="{01884683-1D00-4363-BEA9-19B2D72B6D2B}" srcId="{3A1DC563-B7D9-41F7-8630-947CFB677AF5}" destId="{69899884-74D6-4320-A8CE-0D58770CF0AA}" srcOrd="2" destOrd="0" parTransId="{2969D8B4-D62E-42E1-BB8C-042537CD706B}" sibTransId="{4B83849E-7419-45B1-B7FF-ACD06E52CA6F}"/>
    <dgm:cxn modelId="{898A49C3-EC0E-4A23-8DA2-FD08CD77A5A6}" type="presOf" srcId="{3A1DC563-B7D9-41F7-8630-947CFB677AF5}" destId="{1CD3E4F6-4297-4DF1-8E90-613D33A7B6C8}" srcOrd="0" destOrd="0" presId="urn:microsoft.com/office/officeart/2005/8/layout/vList2"/>
    <dgm:cxn modelId="{8928A3FA-EC65-4FE6-90B4-7196C670990C}" srcId="{3A1DC563-B7D9-41F7-8630-947CFB677AF5}" destId="{D903B996-07FF-40C8-9C80-AC76FE9F9002}" srcOrd="5" destOrd="0" parTransId="{49577CE3-0D94-4919-A0AF-431BFC9B53C3}" sibTransId="{B102944A-CC09-4B93-A10A-64540EBE02B3}"/>
    <dgm:cxn modelId="{720B32FF-6107-4B55-9192-1BA37C3AD83B}" type="presOf" srcId="{CF7A48BB-4842-4EC7-A971-2C94D6E1E9CA}" destId="{5F875AB1-BE9B-446B-A49C-2917911BA356}" srcOrd="0" destOrd="0" presId="urn:microsoft.com/office/officeart/2005/8/layout/vList2"/>
    <dgm:cxn modelId="{A22BC05F-C441-4A0B-BECC-B3B8C37C123B}" type="presParOf" srcId="{1CD3E4F6-4297-4DF1-8E90-613D33A7B6C8}" destId="{EF0EA467-75E4-4950-B252-06206B10925B}" srcOrd="0" destOrd="0" presId="urn:microsoft.com/office/officeart/2005/8/layout/vList2"/>
    <dgm:cxn modelId="{C0ED4348-FB0D-495C-A4E2-12339E806360}" type="presParOf" srcId="{1CD3E4F6-4297-4DF1-8E90-613D33A7B6C8}" destId="{B2840350-6C93-4273-9050-802F7D784CAE}" srcOrd="1" destOrd="0" presId="urn:microsoft.com/office/officeart/2005/8/layout/vList2"/>
    <dgm:cxn modelId="{F62FC01C-8193-48FC-8512-3CAC6A7921F6}" type="presParOf" srcId="{1CD3E4F6-4297-4DF1-8E90-613D33A7B6C8}" destId="{5F875AB1-BE9B-446B-A49C-2917911BA356}" srcOrd="2" destOrd="0" presId="urn:microsoft.com/office/officeart/2005/8/layout/vList2"/>
    <dgm:cxn modelId="{C49C992C-5973-4F25-B49A-D3FA181F5830}" type="presParOf" srcId="{1CD3E4F6-4297-4DF1-8E90-613D33A7B6C8}" destId="{451387FF-2653-453B-9E16-C8B126544FB5}" srcOrd="3" destOrd="0" presId="urn:microsoft.com/office/officeart/2005/8/layout/vList2"/>
    <dgm:cxn modelId="{1EF4CE71-6C39-4688-987B-5D2DCEF12833}" type="presParOf" srcId="{1CD3E4F6-4297-4DF1-8E90-613D33A7B6C8}" destId="{D67AF853-1BF8-458D-93CD-F47CE07256DA}" srcOrd="4" destOrd="0" presId="urn:microsoft.com/office/officeart/2005/8/layout/vList2"/>
    <dgm:cxn modelId="{7FCD0ECC-2700-48AE-B295-680D5B8EA0B0}" type="presParOf" srcId="{1CD3E4F6-4297-4DF1-8E90-613D33A7B6C8}" destId="{2A1B8DD0-6CC9-40B2-A84A-6D72131B7B02}" srcOrd="5" destOrd="0" presId="urn:microsoft.com/office/officeart/2005/8/layout/vList2"/>
    <dgm:cxn modelId="{682A7F7A-0209-4925-990A-3E8F668B6924}" type="presParOf" srcId="{1CD3E4F6-4297-4DF1-8E90-613D33A7B6C8}" destId="{455AB368-BE29-4E6D-B17C-0BD132C09692}" srcOrd="6" destOrd="0" presId="urn:microsoft.com/office/officeart/2005/8/layout/vList2"/>
    <dgm:cxn modelId="{B27583D1-2294-4E55-94E6-3AEA692730D5}" type="presParOf" srcId="{1CD3E4F6-4297-4DF1-8E90-613D33A7B6C8}" destId="{8E6F61E2-28CF-46E9-9A6B-3102829B3F88}" srcOrd="7" destOrd="0" presId="urn:microsoft.com/office/officeart/2005/8/layout/vList2"/>
    <dgm:cxn modelId="{57C43B80-7517-411D-B3F7-2A0C38362E7A}" type="presParOf" srcId="{1CD3E4F6-4297-4DF1-8E90-613D33A7B6C8}" destId="{3BD5707B-7B8B-4AD2-86AC-D6F801FEDF5C}" srcOrd="8" destOrd="0" presId="urn:microsoft.com/office/officeart/2005/8/layout/vList2"/>
    <dgm:cxn modelId="{7D18E413-207D-4ECD-B2E7-19CDBDDD25B8}" type="presParOf" srcId="{1CD3E4F6-4297-4DF1-8E90-613D33A7B6C8}" destId="{DA6159D0-2D63-4DE7-8C3D-2C7929FFA964}" srcOrd="9" destOrd="0" presId="urn:microsoft.com/office/officeart/2005/8/layout/vList2"/>
    <dgm:cxn modelId="{CE06F8EE-4558-4921-B550-0239E193692B}" type="presParOf" srcId="{1CD3E4F6-4297-4DF1-8E90-613D33A7B6C8}" destId="{13326694-C995-4869-BDE5-92ABD68102BF}" srcOrd="10"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4.xml><?xml version="1.0" encoding="utf-8"?>
<dgm:dataModel xmlns:dgm="http://schemas.openxmlformats.org/drawingml/2006/diagram" xmlns:a="http://schemas.openxmlformats.org/drawingml/2006/main">
  <dgm:ptLst>
    <dgm:pt modelId="{B8EE31EB-28C0-425E-AC70-FC4F7765CE08}" type="doc">
      <dgm:prSet loTypeId="urn:microsoft.com/office/officeart/2005/8/layout/matrix3" loCatId="matrix" qsTypeId="urn:microsoft.com/office/officeart/2005/8/quickstyle/simple1" qsCatId="simple" csTypeId="urn:microsoft.com/office/officeart/2005/8/colors/accent5_2" csCatId="accent5" phldr="1"/>
      <dgm:spPr/>
      <dgm:t>
        <a:bodyPr/>
        <a:lstStyle/>
        <a:p>
          <a:endParaRPr lang="en-US"/>
        </a:p>
      </dgm:t>
    </dgm:pt>
    <dgm:pt modelId="{ED776A24-96EE-486A-BCD1-12238AFA03EA}">
      <dgm:prSet/>
      <dgm:spPr/>
      <dgm:t>
        <a:bodyPr/>
        <a:lstStyle/>
        <a:p>
          <a:r>
            <a:rPr lang="en-US"/>
            <a:t>Scored to ensure feasibility</a:t>
          </a:r>
        </a:p>
      </dgm:t>
    </dgm:pt>
    <dgm:pt modelId="{AE5474B0-E8F4-4F62-942B-0C9892DB9D26}" type="parTrans" cxnId="{12A6AC6F-CD17-4B3F-A66E-9FA09AA5A054}">
      <dgm:prSet/>
      <dgm:spPr/>
      <dgm:t>
        <a:bodyPr/>
        <a:lstStyle/>
        <a:p>
          <a:endParaRPr lang="en-US"/>
        </a:p>
      </dgm:t>
    </dgm:pt>
    <dgm:pt modelId="{E3EC4C9A-C09F-42AD-92FC-6B3CC81486EA}" type="sibTrans" cxnId="{12A6AC6F-CD17-4B3F-A66E-9FA09AA5A054}">
      <dgm:prSet/>
      <dgm:spPr/>
      <dgm:t>
        <a:bodyPr/>
        <a:lstStyle/>
        <a:p>
          <a:endParaRPr lang="en-US"/>
        </a:p>
      </dgm:t>
    </dgm:pt>
    <dgm:pt modelId="{96465AE2-4DCA-4487-A099-A36068444745}">
      <dgm:prSet/>
      <dgm:spPr/>
      <dgm:t>
        <a:bodyPr/>
        <a:lstStyle/>
        <a:p>
          <a:r>
            <a:rPr lang="en-US"/>
            <a:t>Must complete Competitive Questions (both Need + Feasibility)</a:t>
          </a:r>
        </a:p>
      </dgm:t>
    </dgm:pt>
    <dgm:pt modelId="{45C85E05-5C49-4910-9BD3-BC2816A78D6F}" type="parTrans" cxnId="{4EBFE5E5-9AE0-464D-8C34-94EDAD283B3C}">
      <dgm:prSet/>
      <dgm:spPr/>
      <dgm:t>
        <a:bodyPr/>
        <a:lstStyle/>
        <a:p>
          <a:endParaRPr lang="en-US"/>
        </a:p>
      </dgm:t>
    </dgm:pt>
    <dgm:pt modelId="{3ADF4B4A-DFAA-42AA-922C-E258AFD3C71F}" type="sibTrans" cxnId="{4EBFE5E5-9AE0-464D-8C34-94EDAD283B3C}">
      <dgm:prSet/>
      <dgm:spPr/>
      <dgm:t>
        <a:bodyPr/>
        <a:lstStyle/>
        <a:p>
          <a:endParaRPr lang="en-US"/>
        </a:p>
      </dgm:t>
    </dgm:pt>
    <dgm:pt modelId="{2A6D16AC-057A-4243-ADCD-6AC566B55C84}">
      <dgm:prSet/>
      <dgm:spPr/>
      <dgm:t>
        <a:bodyPr/>
        <a:lstStyle/>
        <a:p>
          <a:r>
            <a:rPr lang="en-US" b="0" i="0" baseline="0"/>
            <a:t>Activity packets must receive a minimum 50% score for the feasibility question </a:t>
          </a:r>
          <a:endParaRPr lang="en-US"/>
        </a:p>
      </dgm:t>
    </dgm:pt>
    <dgm:pt modelId="{6BA1FAE4-205A-4FB3-A659-E6187DDB8082}" type="parTrans" cxnId="{A52F74BD-51A6-4979-B6F8-6C0FB825DEAA}">
      <dgm:prSet/>
      <dgm:spPr/>
      <dgm:t>
        <a:bodyPr/>
        <a:lstStyle/>
        <a:p>
          <a:endParaRPr lang="en-US"/>
        </a:p>
      </dgm:t>
    </dgm:pt>
    <dgm:pt modelId="{D7042230-749A-490C-902F-77A432B797FE}" type="sibTrans" cxnId="{A52F74BD-51A6-4979-B6F8-6C0FB825DEAA}">
      <dgm:prSet/>
      <dgm:spPr/>
      <dgm:t>
        <a:bodyPr/>
        <a:lstStyle/>
        <a:p>
          <a:endParaRPr lang="en-US"/>
        </a:p>
      </dgm:t>
    </dgm:pt>
    <dgm:pt modelId="{ECFB5BC7-EA38-464A-A1B2-84711B92E2F4}">
      <dgm:prSet phldr="0"/>
      <dgm:spPr/>
      <dgm:t>
        <a:bodyPr/>
        <a:lstStyle/>
        <a:p>
          <a:pPr rtl="0"/>
          <a:r>
            <a:rPr lang="en-US">
              <a:latin typeface="Calibri Light" panose="020F0302020204030204"/>
            </a:rPr>
            <a:t>No more than 3 activity packets in addition to PSS</a:t>
          </a:r>
        </a:p>
        <a:p>
          <a:pPr rtl="0"/>
          <a:endParaRPr lang="en-US">
            <a:latin typeface="Calibri Light" panose="020F0302020204030204"/>
          </a:endParaRPr>
        </a:p>
        <a:p>
          <a:pPr rtl="0"/>
          <a:r>
            <a:rPr lang="en-US">
              <a:latin typeface="Calibri Light" panose="020F0302020204030204"/>
            </a:rPr>
            <a:t>Upload CDS</a:t>
          </a:r>
        </a:p>
      </dgm:t>
    </dgm:pt>
    <dgm:pt modelId="{2E25EC9B-7BEF-419F-A2AC-9C58596F038D}" type="parTrans" cxnId="{1FE126D0-B4B3-4E8B-AD98-7851DB2F821E}">
      <dgm:prSet/>
      <dgm:spPr/>
      <dgm:t>
        <a:bodyPr/>
        <a:lstStyle/>
        <a:p>
          <a:endParaRPr lang="en-US"/>
        </a:p>
      </dgm:t>
    </dgm:pt>
    <dgm:pt modelId="{C696D4A8-FF50-48FF-9CE2-2CCF9A2C99A7}" type="sibTrans" cxnId="{1FE126D0-B4B3-4E8B-AD98-7851DB2F821E}">
      <dgm:prSet/>
      <dgm:spPr/>
      <dgm:t>
        <a:bodyPr/>
        <a:lstStyle/>
        <a:p>
          <a:endParaRPr lang="en-US"/>
        </a:p>
      </dgm:t>
    </dgm:pt>
    <dgm:pt modelId="{61ECAFF5-72C8-49F7-A5BA-FCF850F32B9D}" type="pres">
      <dgm:prSet presAssocID="{B8EE31EB-28C0-425E-AC70-FC4F7765CE08}" presName="matrix" presStyleCnt="0">
        <dgm:presLayoutVars>
          <dgm:chMax val="1"/>
          <dgm:dir/>
          <dgm:resizeHandles val="exact"/>
        </dgm:presLayoutVars>
      </dgm:prSet>
      <dgm:spPr/>
    </dgm:pt>
    <dgm:pt modelId="{9EBF851A-8F62-49F4-B5E2-A464F088DCBA}" type="pres">
      <dgm:prSet presAssocID="{B8EE31EB-28C0-425E-AC70-FC4F7765CE08}" presName="diamond" presStyleLbl="bgShp" presStyleIdx="0" presStyleCnt="1"/>
      <dgm:spPr/>
    </dgm:pt>
    <dgm:pt modelId="{2D5D2DBB-1F9B-4390-AAB5-53951E654386}" type="pres">
      <dgm:prSet presAssocID="{B8EE31EB-28C0-425E-AC70-FC4F7765CE08}" presName="quad1" presStyleLbl="node1" presStyleIdx="0" presStyleCnt="4">
        <dgm:presLayoutVars>
          <dgm:chMax val="0"/>
          <dgm:chPref val="0"/>
          <dgm:bulletEnabled val="1"/>
        </dgm:presLayoutVars>
      </dgm:prSet>
      <dgm:spPr/>
    </dgm:pt>
    <dgm:pt modelId="{8D4F2C4A-8ABF-4B29-AA2E-C05A6C66148A}" type="pres">
      <dgm:prSet presAssocID="{B8EE31EB-28C0-425E-AC70-FC4F7765CE08}" presName="quad2" presStyleLbl="node1" presStyleIdx="1" presStyleCnt="4">
        <dgm:presLayoutVars>
          <dgm:chMax val="0"/>
          <dgm:chPref val="0"/>
          <dgm:bulletEnabled val="1"/>
        </dgm:presLayoutVars>
      </dgm:prSet>
      <dgm:spPr/>
    </dgm:pt>
    <dgm:pt modelId="{9B0A64A4-45C6-4BFF-BEFA-C4D656BFB978}" type="pres">
      <dgm:prSet presAssocID="{B8EE31EB-28C0-425E-AC70-FC4F7765CE08}" presName="quad3" presStyleLbl="node1" presStyleIdx="2" presStyleCnt="4">
        <dgm:presLayoutVars>
          <dgm:chMax val="0"/>
          <dgm:chPref val="0"/>
          <dgm:bulletEnabled val="1"/>
        </dgm:presLayoutVars>
      </dgm:prSet>
      <dgm:spPr/>
    </dgm:pt>
    <dgm:pt modelId="{4F17FD39-3898-4CAA-A1C6-76BDAA78C1B8}" type="pres">
      <dgm:prSet presAssocID="{B8EE31EB-28C0-425E-AC70-FC4F7765CE08}" presName="quad4" presStyleLbl="node1" presStyleIdx="3" presStyleCnt="4">
        <dgm:presLayoutVars>
          <dgm:chMax val="0"/>
          <dgm:chPref val="0"/>
          <dgm:bulletEnabled val="1"/>
        </dgm:presLayoutVars>
      </dgm:prSet>
      <dgm:spPr/>
    </dgm:pt>
  </dgm:ptLst>
  <dgm:cxnLst>
    <dgm:cxn modelId="{C130860A-DADF-416D-ADBA-00F6ED7EDAAD}" type="presOf" srcId="{96465AE2-4DCA-4487-A099-A36068444745}" destId="{8D4F2C4A-8ABF-4B29-AA2E-C05A6C66148A}" srcOrd="0" destOrd="0" presId="urn:microsoft.com/office/officeart/2005/8/layout/matrix3"/>
    <dgm:cxn modelId="{F2AB3A26-FFEE-4CFC-B189-DCEDB7B93F13}" type="presOf" srcId="{ECFB5BC7-EA38-464A-A1B2-84711B92E2F4}" destId="{4F17FD39-3898-4CAA-A1C6-76BDAA78C1B8}" srcOrd="0" destOrd="0" presId="urn:microsoft.com/office/officeart/2005/8/layout/matrix3"/>
    <dgm:cxn modelId="{4BCFF22E-4EEB-48E2-9D7B-9F177DAB0B2C}" type="presOf" srcId="{B8EE31EB-28C0-425E-AC70-FC4F7765CE08}" destId="{61ECAFF5-72C8-49F7-A5BA-FCF850F32B9D}" srcOrd="0" destOrd="0" presId="urn:microsoft.com/office/officeart/2005/8/layout/matrix3"/>
    <dgm:cxn modelId="{12A6AC6F-CD17-4B3F-A66E-9FA09AA5A054}" srcId="{B8EE31EB-28C0-425E-AC70-FC4F7765CE08}" destId="{ED776A24-96EE-486A-BCD1-12238AFA03EA}" srcOrd="0" destOrd="0" parTransId="{AE5474B0-E8F4-4F62-942B-0C9892DB9D26}" sibTransId="{E3EC4C9A-C09F-42AD-92FC-6B3CC81486EA}"/>
    <dgm:cxn modelId="{A52F74BD-51A6-4979-B6F8-6C0FB825DEAA}" srcId="{B8EE31EB-28C0-425E-AC70-FC4F7765CE08}" destId="{2A6D16AC-057A-4243-ADCD-6AC566B55C84}" srcOrd="2" destOrd="0" parTransId="{6BA1FAE4-205A-4FB3-A659-E6187DDB8082}" sibTransId="{D7042230-749A-490C-902F-77A432B797FE}"/>
    <dgm:cxn modelId="{1FE126D0-B4B3-4E8B-AD98-7851DB2F821E}" srcId="{B8EE31EB-28C0-425E-AC70-FC4F7765CE08}" destId="{ECFB5BC7-EA38-464A-A1B2-84711B92E2F4}" srcOrd="3" destOrd="0" parTransId="{2E25EC9B-7BEF-419F-A2AC-9C58596F038D}" sibTransId="{C696D4A8-FF50-48FF-9CE2-2CCF9A2C99A7}"/>
    <dgm:cxn modelId="{4EBFE5E5-9AE0-464D-8C34-94EDAD283B3C}" srcId="{B8EE31EB-28C0-425E-AC70-FC4F7765CE08}" destId="{96465AE2-4DCA-4487-A099-A36068444745}" srcOrd="1" destOrd="0" parTransId="{45C85E05-5C49-4910-9BD3-BC2816A78D6F}" sibTransId="{3ADF4B4A-DFAA-42AA-922C-E258AFD3C71F}"/>
    <dgm:cxn modelId="{6F4172E9-4430-43C7-ACA0-A31A5C26C110}" type="presOf" srcId="{ED776A24-96EE-486A-BCD1-12238AFA03EA}" destId="{2D5D2DBB-1F9B-4390-AAB5-53951E654386}" srcOrd="0" destOrd="0" presId="urn:microsoft.com/office/officeart/2005/8/layout/matrix3"/>
    <dgm:cxn modelId="{C050FDE9-BB99-4CA2-927B-529B7016C145}" type="presOf" srcId="{2A6D16AC-057A-4243-ADCD-6AC566B55C84}" destId="{9B0A64A4-45C6-4BFF-BEFA-C4D656BFB978}" srcOrd="0" destOrd="0" presId="urn:microsoft.com/office/officeart/2005/8/layout/matrix3"/>
    <dgm:cxn modelId="{8FD17CA5-CD68-4252-B505-EE938898483F}" type="presParOf" srcId="{61ECAFF5-72C8-49F7-A5BA-FCF850F32B9D}" destId="{9EBF851A-8F62-49F4-B5E2-A464F088DCBA}" srcOrd="0" destOrd="0" presId="urn:microsoft.com/office/officeart/2005/8/layout/matrix3"/>
    <dgm:cxn modelId="{40834B29-4886-4AAC-A69A-AC618D83844A}" type="presParOf" srcId="{61ECAFF5-72C8-49F7-A5BA-FCF850F32B9D}" destId="{2D5D2DBB-1F9B-4390-AAB5-53951E654386}" srcOrd="1" destOrd="0" presId="urn:microsoft.com/office/officeart/2005/8/layout/matrix3"/>
    <dgm:cxn modelId="{DBB8EDA0-A697-451B-9F10-70F8C447DEA1}" type="presParOf" srcId="{61ECAFF5-72C8-49F7-A5BA-FCF850F32B9D}" destId="{8D4F2C4A-8ABF-4B29-AA2E-C05A6C66148A}" srcOrd="2" destOrd="0" presId="urn:microsoft.com/office/officeart/2005/8/layout/matrix3"/>
    <dgm:cxn modelId="{FE74D0EE-2EF8-40D3-AC79-83B294EA7D26}" type="presParOf" srcId="{61ECAFF5-72C8-49F7-A5BA-FCF850F32B9D}" destId="{9B0A64A4-45C6-4BFF-BEFA-C4D656BFB978}" srcOrd="3" destOrd="0" presId="urn:microsoft.com/office/officeart/2005/8/layout/matrix3"/>
    <dgm:cxn modelId="{54B4106D-DC1B-409F-9033-C6EEF7954634}" type="presParOf" srcId="{61ECAFF5-72C8-49F7-A5BA-FCF850F32B9D}" destId="{4F17FD39-3898-4CAA-A1C6-76BDAA78C1B8}" srcOrd="4" destOrd="0" presId="urn:microsoft.com/office/officeart/2005/8/layout/matrix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5.xml><?xml version="1.0" encoding="utf-8"?>
<dgm:dataModel xmlns:dgm="http://schemas.openxmlformats.org/drawingml/2006/diagram" xmlns:a="http://schemas.openxmlformats.org/drawingml/2006/main">
  <dgm:ptLst>
    <dgm:pt modelId="{7ADBF7A1-D09E-4820-9653-1A8286B69C17}" type="doc">
      <dgm:prSet loTypeId="urn:microsoft.com/office/officeart/2018/2/layout/IconCircleList" loCatId="icon" qsTypeId="urn:microsoft.com/office/officeart/2005/8/quickstyle/simple1" qsCatId="simple" csTypeId="urn:microsoft.com/office/officeart/2018/5/colors/Iconchunking_neutralicon_colorful1" csCatId="colorful" phldr="1"/>
      <dgm:spPr/>
      <dgm:t>
        <a:bodyPr/>
        <a:lstStyle/>
        <a:p>
          <a:endParaRPr lang="en-US"/>
        </a:p>
      </dgm:t>
    </dgm:pt>
    <dgm:pt modelId="{203ACAA3-5F81-4D4F-9DBE-6F8987223516}">
      <dgm:prSet custT="1"/>
      <dgm:spPr/>
      <dgm:t>
        <a:bodyPr/>
        <a:lstStyle/>
        <a:p>
          <a:pPr>
            <a:lnSpc>
              <a:spcPct val="100000"/>
            </a:lnSpc>
          </a:pPr>
          <a:r>
            <a:rPr lang="en-US" sz="2000"/>
            <a:t>Applicants for infrastructure projects must demonstrate consideration of BABA requirements</a:t>
          </a:r>
          <a:r>
            <a:rPr lang="en-US" sz="2000">
              <a:latin typeface="Calibri Light" panose="020F0302020204030204"/>
            </a:rPr>
            <a:t> - </a:t>
          </a:r>
          <a:r>
            <a:rPr lang="en-US">
              <a:highlight>
                <a:srgbClr val="C0C0C0"/>
              </a:highlight>
              <a:latin typeface="Calibri Light" panose="020F0302020204030204"/>
            </a:rPr>
            <a:t>Upload BABA form</a:t>
          </a:r>
          <a:endParaRPr lang="en-US" sz="2000">
            <a:highlight>
              <a:srgbClr val="C0C0C0"/>
            </a:highlight>
          </a:endParaRPr>
        </a:p>
      </dgm:t>
    </dgm:pt>
    <dgm:pt modelId="{AB5627FA-807B-4022-B4F1-8DDEF8C43B05}" type="parTrans" cxnId="{460A94AE-E640-4FE8-AFD0-683917EA8318}">
      <dgm:prSet/>
      <dgm:spPr/>
      <dgm:t>
        <a:bodyPr/>
        <a:lstStyle/>
        <a:p>
          <a:endParaRPr lang="en-US"/>
        </a:p>
      </dgm:t>
    </dgm:pt>
    <dgm:pt modelId="{24666470-9831-436A-B011-D959CEF1B344}" type="sibTrans" cxnId="{460A94AE-E640-4FE8-AFD0-683917EA8318}">
      <dgm:prSet/>
      <dgm:spPr/>
      <dgm:t>
        <a:bodyPr/>
        <a:lstStyle/>
        <a:p>
          <a:pPr>
            <a:lnSpc>
              <a:spcPct val="100000"/>
            </a:lnSpc>
          </a:pPr>
          <a:endParaRPr lang="en-US"/>
        </a:p>
      </dgm:t>
    </dgm:pt>
    <dgm:pt modelId="{F135CBAE-E46E-41D9-9D02-E6BA3A09D489}">
      <dgm:prSet custT="1"/>
      <dgm:spPr/>
      <dgm:t>
        <a:bodyPr/>
        <a:lstStyle/>
        <a:p>
          <a:pPr>
            <a:lnSpc>
              <a:spcPct val="100000"/>
            </a:lnSpc>
          </a:pPr>
          <a:r>
            <a:rPr lang="en-US" sz="2000"/>
            <a:t>Factor into Cost Estimate, if applicable</a:t>
          </a:r>
        </a:p>
      </dgm:t>
    </dgm:pt>
    <dgm:pt modelId="{8490129F-73E5-4476-A42C-5B63C66DC374}" type="parTrans" cxnId="{9AB911E1-346C-4401-89EB-422E0A623421}">
      <dgm:prSet/>
      <dgm:spPr/>
      <dgm:t>
        <a:bodyPr/>
        <a:lstStyle/>
        <a:p>
          <a:endParaRPr lang="en-US"/>
        </a:p>
      </dgm:t>
    </dgm:pt>
    <dgm:pt modelId="{114F7FB2-2386-46AC-BCA1-76BCD6D8524F}" type="sibTrans" cxnId="{9AB911E1-346C-4401-89EB-422E0A623421}">
      <dgm:prSet/>
      <dgm:spPr/>
      <dgm:t>
        <a:bodyPr/>
        <a:lstStyle/>
        <a:p>
          <a:pPr>
            <a:lnSpc>
              <a:spcPct val="100000"/>
            </a:lnSpc>
          </a:pPr>
          <a:endParaRPr lang="en-US"/>
        </a:p>
      </dgm:t>
    </dgm:pt>
    <dgm:pt modelId="{2BDD29AA-9A74-49DA-84EB-C0267831448B}">
      <dgm:prSet custT="1"/>
      <dgm:spPr/>
      <dgm:t>
        <a:bodyPr/>
        <a:lstStyle/>
        <a:p>
          <a:pPr>
            <a:lnSpc>
              <a:spcPct val="100000"/>
            </a:lnSpc>
          </a:pPr>
          <a:r>
            <a:rPr lang="en-US" sz="2000"/>
            <a:t>Project Budget from all sources more than $250,000</a:t>
          </a:r>
        </a:p>
      </dgm:t>
    </dgm:pt>
    <dgm:pt modelId="{36F6C78E-48A3-4038-9379-5D9ECBE10950}" type="parTrans" cxnId="{C73036FD-E4DB-46E4-B0AE-2282F982B94F}">
      <dgm:prSet/>
      <dgm:spPr/>
      <dgm:t>
        <a:bodyPr/>
        <a:lstStyle/>
        <a:p>
          <a:endParaRPr lang="en-US"/>
        </a:p>
      </dgm:t>
    </dgm:pt>
    <dgm:pt modelId="{1D653BB2-E620-4542-805B-CCFFF3E31F3F}" type="sibTrans" cxnId="{C73036FD-E4DB-46E4-B0AE-2282F982B94F}">
      <dgm:prSet/>
      <dgm:spPr/>
      <dgm:t>
        <a:bodyPr/>
        <a:lstStyle/>
        <a:p>
          <a:pPr>
            <a:lnSpc>
              <a:spcPct val="100000"/>
            </a:lnSpc>
          </a:pPr>
          <a:endParaRPr lang="en-US"/>
        </a:p>
      </dgm:t>
    </dgm:pt>
    <dgm:pt modelId="{5EA44366-7BE3-4A2F-AA8C-3F1301EFDC63}">
      <dgm:prSet custT="1"/>
      <dgm:spPr/>
      <dgm:t>
        <a:bodyPr/>
        <a:lstStyle/>
        <a:p>
          <a:pPr>
            <a:lnSpc>
              <a:spcPct val="100000"/>
            </a:lnSpc>
          </a:pPr>
          <a:r>
            <a:rPr lang="en-US" sz="2000" b="1"/>
            <a:t>Infrastructure definition: </a:t>
          </a:r>
          <a:r>
            <a:rPr lang="en-US" sz="2000"/>
            <a:t>“any activity related to the construction, alteration, maintenance, or repair of infrastructure in the United States”</a:t>
          </a:r>
        </a:p>
      </dgm:t>
    </dgm:pt>
    <dgm:pt modelId="{C79A5263-1E88-43C3-9CFB-FFF0AD984C3A}" type="parTrans" cxnId="{1E5A38D3-7E07-4EFD-99D6-2B1E54F4B374}">
      <dgm:prSet/>
      <dgm:spPr/>
      <dgm:t>
        <a:bodyPr/>
        <a:lstStyle/>
        <a:p>
          <a:endParaRPr lang="en-US"/>
        </a:p>
      </dgm:t>
    </dgm:pt>
    <dgm:pt modelId="{AE0676AC-570E-4AE0-BCC0-38890F0CBFFD}" type="sibTrans" cxnId="{1E5A38D3-7E07-4EFD-99D6-2B1E54F4B374}">
      <dgm:prSet/>
      <dgm:spPr/>
      <dgm:t>
        <a:bodyPr/>
        <a:lstStyle/>
        <a:p>
          <a:endParaRPr lang="en-US"/>
        </a:p>
      </dgm:t>
    </dgm:pt>
    <dgm:pt modelId="{6607AF6A-FAAF-456D-83A2-79D8A25675D3}" type="pres">
      <dgm:prSet presAssocID="{7ADBF7A1-D09E-4820-9653-1A8286B69C17}" presName="root" presStyleCnt="0">
        <dgm:presLayoutVars>
          <dgm:dir/>
          <dgm:resizeHandles val="exact"/>
        </dgm:presLayoutVars>
      </dgm:prSet>
      <dgm:spPr/>
    </dgm:pt>
    <dgm:pt modelId="{ACE4BA4E-1CFB-4C5A-9162-750F382F7C58}" type="pres">
      <dgm:prSet presAssocID="{7ADBF7A1-D09E-4820-9653-1A8286B69C17}" presName="container" presStyleCnt="0">
        <dgm:presLayoutVars>
          <dgm:dir/>
          <dgm:resizeHandles val="exact"/>
        </dgm:presLayoutVars>
      </dgm:prSet>
      <dgm:spPr/>
    </dgm:pt>
    <dgm:pt modelId="{D3C6FBB8-1CE5-4C2F-B015-0E098A028C54}" type="pres">
      <dgm:prSet presAssocID="{203ACAA3-5F81-4D4F-9DBE-6F8987223516}" presName="compNode" presStyleCnt="0"/>
      <dgm:spPr/>
    </dgm:pt>
    <dgm:pt modelId="{9DEB6419-93AC-48FE-A205-477F2067C612}" type="pres">
      <dgm:prSet presAssocID="{203ACAA3-5F81-4D4F-9DBE-6F8987223516}" presName="iconBgRect" presStyleLbl="bgShp" presStyleIdx="0" presStyleCnt="4"/>
      <dgm:spPr/>
    </dgm:pt>
    <dgm:pt modelId="{EB084BB3-D5A1-4CC9-B0FC-E32FF298A6B4}" type="pres">
      <dgm:prSet presAssocID="{203ACAA3-5F81-4D4F-9DBE-6F8987223516}" presName="iconRect" presStyleLbl="node1" presStyleIdx="0" presStyleCnt="4"/>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Check List"/>
        </a:ext>
      </dgm:extLst>
    </dgm:pt>
    <dgm:pt modelId="{E2BCF35F-46B9-4EC0-9B57-1CA77DE931EC}" type="pres">
      <dgm:prSet presAssocID="{203ACAA3-5F81-4D4F-9DBE-6F8987223516}" presName="spaceRect" presStyleCnt="0"/>
      <dgm:spPr/>
    </dgm:pt>
    <dgm:pt modelId="{934B7060-6612-4249-8E4D-D0603C35848D}" type="pres">
      <dgm:prSet presAssocID="{203ACAA3-5F81-4D4F-9DBE-6F8987223516}" presName="textRect" presStyleLbl="revTx" presStyleIdx="0" presStyleCnt="4">
        <dgm:presLayoutVars>
          <dgm:chMax val="1"/>
          <dgm:chPref val="1"/>
        </dgm:presLayoutVars>
      </dgm:prSet>
      <dgm:spPr/>
    </dgm:pt>
    <dgm:pt modelId="{4B3BAE16-0610-4FEE-B539-6BE2F0A31A90}" type="pres">
      <dgm:prSet presAssocID="{24666470-9831-436A-B011-D959CEF1B344}" presName="sibTrans" presStyleLbl="sibTrans2D1" presStyleIdx="0" presStyleCnt="0"/>
      <dgm:spPr/>
    </dgm:pt>
    <dgm:pt modelId="{7B26DDB9-2C24-46FD-B001-98BE40D34A68}" type="pres">
      <dgm:prSet presAssocID="{F135CBAE-E46E-41D9-9D02-E6BA3A09D489}" presName="compNode" presStyleCnt="0"/>
      <dgm:spPr/>
    </dgm:pt>
    <dgm:pt modelId="{094BD188-AAF3-4293-B507-E4BD75C3875D}" type="pres">
      <dgm:prSet presAssocID="{F135CBAE-E46E-41D9-9D02-E6BA3A09D489}" presName="iconBgRect" presStyleLbl="bgShp" presStyleIdx="1" presStyleCnt="4"/>
      <dgm:spPr/>
    </dgm:pt>
    <dgm:pt modelId="{AD1E8E39-E11F-4D48-8DFB-876F5EA821A8}" type="pres">
      <dgm:prSet presAssocID="{F135CBAE-E46E-41D9-9D02-E6BA3A09D489}" presName="iconRect" presStyleLbl="node1" presStyleIdx="1" presStyleCnt="4"/>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Money"/>
        </a:ext>
      </dgm:extLst>
    </dgm:pt>
    <dgm:pt modelId="{9F0C2161-CF57-443B-8008-A7413805A468}" type="pres">
      <dgm:prSet presAssocID="{F135CBAE-E46E-41D9-9D02-E6BA3A09D489}" presName="spaceRect" presStyleCnt="0"/>
      <dgm:spPr/>
    </dgm:pt>
    <dgm:pt modelId="{A9A83AC3-AFE3-4E4A-8979-CCBEBE29DF79}" type="pres">
      <dgm:prSet presAssocID="{F135CBAE-E46E-41D9-9D02-E6BA3A09D489}" presName="textRect" presStyleLbl="revTx" presStyleIdx="1" presStyleCnt="4">
        <dgm:presLayoutVars>
          <dgm:chMax val="1"/>
          <dgm:chPref val="1"/>
        </dgm:presLayoutVars>
      </dgm:prSet>
      <dgm:spPr/>
    </dgm:pt>
    <dgm:pt modelId="{FF3C98BF-1002-4692-A50F-76DE5902F2FB}" type="pres">
      <dgm:prSet presAssocID="{114F7FB2-2386-46AC-BCA1-76BCD6D8524F}" presName="sibTrans" presStyleLbl="sibTrans2D1" presStyleIdx="0" presStyleCnt="0"/>
      <dgm:spPr/>
    </dgm:pt>
    <dgm:pt modelId="{52F26718-E997-48E8-B83F-B90BD1BE0682}" type="pres">
      <dgm:prSet presAssocID="{2BDD29AA-9A74-49DA-84EB-C0267831448B}" presName="compNode" presStyleCnt="0"/>
      <dgm:spPr/>
    </dgm:pt>
    <dgm:pt modelId="{34B2BD76-B6FE-41AB-BFA8-B161D4F91356}" type="pres">
      <dgm:prSet presAssocID="{2BDD29AA-9A74-49DA-84EB-C0267831448B}" presName="iconBgRect" presStyleLbl="bgShp" presStyleIdx="2" presStyleCnt="4"/>
      <dgm:spPr>
        <a:solidFill>
          <a:schemeClr val="accent6">
            <a:lumMod val="60000"/>
            <a:lumOff val="40000"/>
          </a:schemeClr>
        </a:solidFill>
      </dgm:spPr>
    </dgm:pt>
    <dgm:pt modelId="{E28481FF-67BC-4C75-B96E-E0B325D38922}" type="pres">
      <dgm:prSet presAssocID="{2BDD29AA-9A74-49DA-84EB-C0267831448B}" presName="iconRect" presStyleLbl="node1" presStyleIdx="2" presStyleCnt="4"/>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Coins"/>
        </a:ext>
      </dgm:extLst>
    </dgm:pt>
    <dgm:pt modelId="{9577BEE8-127C-4C25-83BA-A89380D10C7C}" type="pres">
      <dgm:prSet presAssocID="{2BDD29AA-9A74-49DA-84EB-C0267831448B}" presName="spaceRect" presStyleCnt="0"/>
      <dgm:spPr/>
    </dgm:pt>
    <dgm:pt modelId="{0369E48B-E1C3-4EF2-A96E-FCF76F8F1071}" type="pres">
      <dgm:prSet presAssocID="{2BDD29AA-9A74-49DA-84EB-C0267831448B}" presName="textRect" presStyleLbl="revTx" presStyleIdx="2" presStyleCnt="4">
        <dgm:presLayoutVars>
          <dgm:chMax val="1"/>
          <dgm:chPref val="1"/>
        </dgm:presLayoutVars>
      </dgm:prSet>
      <dgm:spPr/>
    </dgm:pt>
    <dgm:pt modelId="{9B7A977A-05DC-4661-A80E-51AB7DECE658}" type="pres">
      <dgm:prSet presAssocID="{1D653BB2-E620-4542-805B-CCFFF3E31F3F}" presName="sibTrans" presStyleLbl="sibTrans2D1" presStyleIdx="0" presStyleCnt="0"/>
      <dgm:spPr/>
    </dgm:pt>
    <dgm:pt modelId="{CEE0D6C0-4F7D-4D9F-B020-D7804419A65C}" type="pres">
      <dgm:prSet presAssocID="{5EA44366-7BE3-4A2F-AA8C-3F1301EFDC63}" presName="compNode" presStyleCnt="0"/>
      <dgm:spPr/>
    </dgm:pt>
    <dgm:pt modelId="{17D9F348-230E-46A4-860B-00E4D4CA0353}" type="pres">
      <dgm:prSet presAssocID="{5EA44366-7BE3-4A2F-AA8C-3F1301EFDC63}" presName="iconBgRect" presStyleLbl="bgShp" presStyleIdx="3" presStyleCnt="4"/>
      <dgm:spPr/>
    </dgm:pt>
    <dgm:pt modelId="{D9415324-4FA7-4F89-A2A9-E46DD2DC1EAC}" type="pres">
      <dgm:prSet presAssocID="{5EA44366-7BE3-4A2F-AA8C-3F1301EFDC63}" presName="iconRect" presStyleLbl="node1" presStyleIdx="3" presStyleCnt="4"/>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a:noFill/>
        </a:ln>
      </dgm:spPr>
      <dgm:extLst>
        <a:ext uri="{E40237B7-FDA0-4F09-8148-C483321AD2D9}">
          <dgm14:cNvPr xmlns:dgm14="http://schemas.microsoft.com/office/drawing/2010/diagram" id="0" name="" descr="Excavator"/>
        </a:ext>
      </dgm:extLst>
    </dgm:pt>
    <dgm:pt modelId="{948B3E7E-46AA-4325-A821-C23EE1EAC351}" type="pres">
      <dgm:prSet presAssocID="{5EA44366-7BE3-4A2F-AA8C-3F1301EFDC63}" presName="spaceRect" presStyleCnt="0"/>
      <dgm:spPr/>
    </dgm:pt>
    <dgm:pt modelId="{D62B1689-1295-47FF-8D07-34C6E30826F9}" type="pres">
      <dgm:prSet presAssocID="{5EA44366-7BE3-4A2F-AA8C-3F1301EFDC63}" presName="textRect" presStyleLbl="revTx" presStyleIdx="3" presStyleCnt="4">
        <dgm:presLayoutVars>
          <dgm:chMax val="1"/>
          <dgm:chPref val="1"/>
        </dgm:presLayoutVars>
      </dgm:prSet>
      <dgm:spPr/>
    </dgm:pt>
  </dgm:ptLst>
  <dgm:cxnLst>
    <dgm:cxn modelId="{FA9D8A0E-730B-4C5B-A2DF-26BA6AC4C70E}" type="presOf" srcId="{7ADBF7A1-D09E-4820-9653-1A8286B69C17}" destId="{6607AF6A-FAAF-456D-83A2-79D8A25675D3}" srcOrd="0" destOrd="0" presId="urn:microsoft.com/office/officeart/2018/2/layout/IconCircleList"/>
    <dgm:cxn modelId="{99BEBA26-E0DB-413F-A6EB-666635727CE8}" type="presOf" srcId="{5EA44366-7BE3-4A2F-AA8C-3F1301EFDC63}" destId="{D62B1689-1295-47FF-8D07-34C6E30826F9}" srcOrd="0" destOrd="0" presId="urn:microsoft.com/office/officeart/2018/2/layout/IconCircleList"/>
    <dgm:cxn modelId="{3EFC8232-F165-401B-A1A9-6D674C2EA0BE}" type="presOf" srcId="{2BDD29AA-9A74-49DA-84EB-C0267831448B}" destId="{0369E48B-E1C3-4EF2-A96E-FCF76F8F1071}" srcOrd="0" destOrd="0" presId="urn:microsoft.com/office/officeart/2018/2/layout/IconCircleList"/>
    <dgm:cxn modelId="{69BE3E61-373A-4291-B82D-CC03F8F0889D}" type="presOf" srcId="{1D653BB2-E620-4542-805B-CCFFF3E31F3F}" destId="{9B7A977A-05DC-4661-A80E-51AB7DECE658}" srcOrd="0" destOrd="0" presId="urn:microsoft.com/office/officeart/2018/2/layout/IconCircleList"/>
    <dgm:cxn modelId="{A00E0D4B-1DCA-4ED3-8B16-B2671930B00C}" type="presOf" srcId="{24666470-9831-436A-B011-D959CEF1B344}" destId="{4B3BAE16-0610-4FEE-B539-6BE2F0A31A90}" srcOrd="0" destOrd="0" presId="urn:microsoft.com/office/officeart/2018/2/layout/IconCircleList"/>
    <dgm:cxn modelId="{B2C20E80-13E9-4CF7-ADD6-F283EAEBC228}" type="presOf" srcId="{114F7FB2-2386-46AC-BCA1-76BCD6D8524F}" destId="{FF3C98BF-1002-4692-A50F-76DE5902F2FB}" srcOrd="0" destOrd="0" presId="urn:microsoft.com/office/officeart/2018/2/layout/IconCircleList"/>
    <dgm:cxn modelId="{460A94AE-E640-4FE8-AFD0-683917EA8318}" srcId="{7ADBF7A1-D09E-4820-9653-1A8286B69C17}" destId="{203ACAA3-5F81-4D4F-9DBE-6F8987223516}" srcOrd="0" destOrd="0" parTransId="{AB5627FA-807B-4022-B4F1-8DDEF8C43B05}" sibTransId="{24666470-9831-436A-B011-D959CEF1B344}"/>
    <dgm:cxn modelId="{F1BA4BC8-3649-4345-B2FB-494762D3813A}" type="presOf" srcId="{F135CBAE-E46E-41D9-9D02-E6BA3A09D489}" destId="{A9A83AC3-AFE3-4E4A-8979-CCBEBE29DF79}" srcOrd="0" destOrd="0" presId="urn:microsoft.com/office/officeart/2018/2/layout/IconCircleList"/>
    <dgm:cxn modelId="{24D6A6CE-EC80-487F-9FC1-8F9D5227F1B7}" type="presOf" srcId="{203ACAA3-5F81-4D4F-9DBE-6F8987223516}" destId="{934B7060-6612-4249-8E4D-D0603C35848D}" srcOrd="0" destOrd="0" presId="urn:microsoft.com/office/officeart/2018/2/layout/IconCircleList"/>
    <dgm:cxn modelId="{1E5A38D3-7E07-4EFD-99D6-2B1E54F4B374}" srcId="{7ADBF7A1-D09E-4820-9653-1A8286B69C17}" destId="{5EA44366-7BE3-4A2F-AA8C-3F1301EFDC63}" srcOrd="3" destOrd="0" parTransId="{C79A5263-1E88-43C3-9CFB-FFF0AD984C3A}" sibTransId="{AE0676AC-570E-4AE0-BCC0-38890F0CBFFD}"/>
    <dgm:cxn modelId="{9AB911E1-346C-4401-89EB-422E0A623421}" srcId="{7ADBF7A1-D09E-4820-9653-1A8286B69C17}" destId="{F135CBAE-E46E-41D9-9D02-E6BA3A09D489}" srcOrd="1" destOrd="0" parTransId="{8490129F-73E5-4476-A42C-5B63C66DC374}" sibTransId="{114F7FB2-2386-46AC-BCA1-76BCD6D8524F}"/>
    <dgm:cxn modelId="{C73036FD-E4DB-46E4-B0AE-2282F982B94F}" srcId="{7ADBF7A1-D09E-4820-9653-1A8286B69C17}" destId="{2BDD29AA-9A74-49DA-84EB-C0267831448B}" srcOrd="2" destOrd="0" parTransId="{36F6C78E-48A3-4038-9379-5D9ECBE10950}" sibTransId="{1D653BB2-E620-4542-805B-CCFFF3E31F3F}"/>
    <dgm:cxn modelId="{774EBDCD-07F5-43C5-83ED-A0FF177305D5}" type="presParOf" srcId="{6607AF6A-FAAF-456D-83A2-79D8A25675D3}" destId="{ACE4BA4E-1CFB-4C5A-9162-750F382F7C58}" srcOrd="0" destOrd="0" presId="urn:microsoft.com/office/officeart/2018/2/layout/IconCircleList"/>
    <dgm:cxn modelId="{D955C9BA-38A1-4267-B17D-5CCA55854B01}" type="presParOf" srcId="{ACE4BA4E-1CFB-4C5A-9162-750F382F7C58}" destId="{D3C6FBB8-1CE5-4C2F-B015-0E098A028C54}" srcOrd="0" destOrd="0" presId="urn:microsoft.com/office/officeart/2018/2/layout/IconCircleList"/>
    <dgm:cxn modelId="{5AB505DD-FBAC-4206-BDE8-7B237A6BCE53}" type="presParOf" srcId="{D3C6FBB8-1CE5-4C2F-B015-0E098A028C54}" destId="{9DEB6419-93AC-48FE-A205-477F2067C612}" srcOrd="0" destOrd="0" presId="urn:microsoft.com/office/officeart/2018/2/layout/IconCircleList"/>
    <dgm:cxn modelId="{EA93AD66-CCA2-4BAA-BBB8-1A93EF0C4D6D}" type="presParOf" srcId="{D3C6FBB8-1CE5-4C2F-B015-0E098A028C54}" destId="{EB084BB3-D5A1-4CC9-B0FC-E32FF298A6B4}" srcOrd="1" destOrd="0" presId="urn:microsoft.com/office/officeart/2018/2/layout/IconCircleList"/>
    <dgm:cxn modelId="{32D969A8-27EC-447F-9D17-0D5C6022FB3E}" type="presParOf" srcId="{D3C6FBB8-1CE5-4C2F-B015-0E098A028C54}" destId="{E2BCF35F-46B9-4EC0-9B57-1CA77DE931EC}" srcOrd="2" destOrd="0" presId="urn:microsoft.com/office/officeart/2018/2/layout/IconCircleList"/>
    <dgm:cxn modelId="{79DCC039-981D-45A7-A056-62F959568F8C}" type="presParOf" srcId="{D3C6FBB8-1CE5-4C2F-B015-0E098A028C54}" destId="{934B7060-6612-4249-8E4D-D0603C35848D}" srcOrd="3" destOrd="0" presId="urn:microsoft.com/office/officeart/2018/2/layout/IconCircleList"/>
    <dgm:cxn modelId="{4B2D044B-A228-43F9-BAA4-B729101F8032}" type="presParOf" srcId="{ACE4BA4E-1CFB-4C5A-9162-750F382F7C58}" destId="{4B3BAE16-0610-4FEE-B539-6BE2F0A31A90}" srcOrd="1" destOrd="0" presId="urn:microsoft.com/office/officeart/2018/2/layout/IconCircleList"/>
    <dgm:cxn modelId="{C0CC736C-6EC5-4C78-A84F-FAC4A5C70454}" type="presParOf" srcId="{ACE4BA4E-1CFB-4C5A-9162-750F382F7C58}" destId="{7B26DDB9-2C24-46FD-B001-98BE40D34A68}" srcOrd="2" destOrd="0" presId="urn:microsoft.com/office/officeart/2018/2/layout/IconCircleList"/>
    <dgm:cxn modelId="{17F6EF28-C901-40AF-928D-F528B426AE9D}" type="presParOf" srcId="{7B26DDB9-2C24-46FD-B001-98BE40D34A68}" destId="{094BD188-AAF3-4293-B507-E4BD75C3875D}" srcOrd="0" destOrd="0" presId="urn:microsoft.com/office/officeart/2018/2/layout/IconCircleList"/>
    <dgm:cxn modelId="{42FA8BAE-406E-4DEB-893B-1F38C944EC81}" type="presParOf" srcId="{7B26DDB9-2C24-46FD-B001-98BE40D34A68}" destId="{AD1E8E39-E11F-4D48-8DFB-876F5EA821A8}" srcOrd="1" destOrd="0" presId="urn:microsoft.com/office/officeart/2018/2/layout/IconCircleList"/>
    <dgm:cxn modelId="{66981490-560D-4216-B834-EE3D3216C8D7}" type="presParOf" srcId="{7B26DDB9-2C24-46FD-B001-98BE40D34A68}" destId="{9F0C2161-CF57-443B-8008-A7413805A468}" srcOrd="2" destOrd="0" presId="urn:microsoft.com/office/officeart/2018/2/layout/IconCircleList"/>
    <dgm:cxn modelId="{26162867-FA28-4973-8ED6-D17819BA0997}" type="presParOf" srcId="{7B26DDB9-2C24-46FD-B001-98BE40D34A68}" destId="{A9A83AC3-AFE3-4E4A-8979-CCBEBE29DF79}" srcOrd="3" destOrd="0" presId="urn:microsoft.com/office/officeart/2018/2/layout/IconCircleList"/>
    <dgm:cxn modelId="{239A4CE1-552C-47F3-BD5A-F8C6EDF65085}" type="presParOf" srcId="{ACE4BA4E-1CFB-4C5A-9162-750F382F7C58}" destId="{FF3C98BF-1002-4692-A50F-76DE5902F2FB}" srcOrd="3" destOrd="0" presId="urn:microsoft.com/office/officeart/2018/2/layout/IconCircleList"/>
    <dgm:cxn modelId="{974B54B6-62CA-4F07-A108-C7D58EF13930}" type="presParOf" srcId="{ACE4BA4E-1CFB-4C5A-9162-750F382F7C58}" destId="{52F26718-E997-48E8-B83F-B90BD1BE0682}" srcOrd="4" destOrd="0" presId="urn:microsoft.com/office/officeart/2018/2/layout/IconCircleList"/>
    <dgm:cxn modelId="{3788562D-1D60-423D-877E-408108BB127B}" type="presParOf" srcId="{52F26718-E997-48E8-B83F-B90BD1BE0682}" destId="{34B2BD76-B6FE-41AB-BFA8-B161D4F91356}" srcOrd="0" destOrd="0" presId="urn:microsoft.com/office/officeart/2018/2/layout/IconCircleList"/>
    <dgm:cxn modelId="{396833D9-43BD-4633-8788-79023F6B88F9}" type="presParOf" srcId="{52F26718-E997-48E8-B83F-B90BD1BE0682}" destId="{E28481FF-67BC-4C75-B96E-E0B325D38922}" srcOrd="1" destOrd="0" presId="urn:microsoft.com/office/officeart/2018/2/layout/IconCircleList"/>
    <dgm:cxn modelId="{FD18B785-79AD-4591-93EA-A72DEDEACA87}" type="presParOf" srcId="{52F26718-E997-48E8-B83F-B90BD1BE0682}" destId="{9577BEE8-127C-4C25-83BA-A89380D10C7C}" srcOrd="2" destOrd="0" presId="urn:microsoft.com/office/officeart/2018/2/layout/IconCircleList"/>
    <dgm:cxn modelId="{71449725-F9DC-4A61-BA63-6A9DE33217C4}" type="presParOf" srcId="{52F26718-E997-48E8-B83F-B90BD1BE0682}" destId="{0369E48B-E1C3-4EF2-A96E-FCF76F8F1071}" srcOrd="3" destOrd="0" presId="urn:microsoft.com/office/officeart/2018/2/layout/IconCircleList"/>
    <dgm:cxn modelId="{6B639BBB-1F64-489C-A963-97DF58252862}" type="presParOf" srcId="{ACE4BA4E-1CFB-4C5A-9162-750F382F7C58}" destId="{9B7A977A-05DC-4661-A80E-51AB7DECE658}" srcOrd="5" destOrd="0" presId="urn:microsoft.com/office/officeart/2018/2/layout/IconCircleList"/>
    <dgm:cxn modelId="{53858533-2418-40A1-ACCD-6753D44058EA}" type="presParOf" srcId="{ACE4BA4E-1CFB-4C5A-9162-750F382F7C58}" destId="{CEE0D6C0-4F7D-4D9F-B020-D7804419A65C}" srcOrd="6" destOrd="0" presId="urn:microsoft.com/office/officeart/2018/2/layout/IconCircleList"/>
    <dgm:cxn modelId="{6E0D2DC0-D629-446C-BE50-AC54A35041B9}" type="presParOf" srcId="{CEE0D6C0-4F7D-4D9F-B020-D7804419A65C}" destId="{17D9F348-230E-46A4-860B-00E4D4CA0353}" srcOrd="0" destOrd="0" presId="urn:microsoft.com/office/officeart/2018/2/layout/IconCircleList"/>
    <dgm:cxn modelId="{DE11DECC-54AC-4256-8679-7549498439D4}" type="presParOf" srcId="{CEE0D6C0-4F7D-4D9F-B020-D7804419A65C}" destId="{D9415324-4FA7-4F89-A2A9-E46DD2DC1EAC}" srcOrd="1" destOrd="0" presId="urn:microsoft.com/office/officeart/2018/2/layout/IconCircleList"/>
    <dgm:cxn modelId="{14144C97-D646-4257-A1F0-7D939E082078}" type="presParOf" srcId="{CEE0D6C0-4F7D-4D9F-B020-D7804419A65C}" destId="{948B3E7E-46AA-4325-A821-C23EE1EAC351}" srcOrd="2" destOrd="0" presId="urn:microsoft.com/office/officeart/2018/2/layout/IconCircleList"/>
    <dgm:cxn modelId="{AA51CB27-0349-4F56-BEE3-4ACFB91C22F8}" type="presParOf" srcId="{CEE0D6C0-4F7D-4D9F-B020-D7804419A65C}" destId="{D62B1689-1295-47FF-8D07-34C6E30826F9}" srcOrd="3" destOrd="0" presId="urn:microsoft.com/office/officeart/2018/2/layout/IconCircle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6.xml><?xml version="1.0" encoding="utf-8"?>
<dgm:dataModel xmlns:dgm="http://schemas.openxmlformats.org/drawingml/2006/diagram" xmlns:a="http://schemas.openxmlformats.org/drawingml/2006/main">
  <dgm:ptLst>
    <dgm:pt modelId="{E42518F0-01C2-4D5C-A35C-173D95C6C15D}" type="doc">
      <dgm:prSet loTypeId="urn:microsoft.com/office/officeart/2005/8/layout/vList2" loCatId="list" qsTypeId="urn:microsoft.com/office/officeart/2005/8/quickstyle/simple1" qsCatId="simple" csTypeId="urn:microsoft.com/office/officeart/2005/8/colors/colorful5" csCatId="colorful" phldr="1"/>
      <dgm:spPr/>
      <dgm:t>
        <a:bodyPr/>
        <a:lstStyle/>
        <a:p>
          <a:endParaRPr lang="en-US"/>
        </a:p>
      </dgm:t>
    </dgm:pt>
    <dgm:pt modelId="{D2B8ACBE-4B56-4703-A1EA-CF5EA02C56CF}">
      <dgm:prSet/>
      <dgm:spPr/>
      <dgm:t>
        <a:bodyPr/>
        <a:lstStyle/>
        <a:p>
          <a:r>
            <a:rPr lang="en-US"/>
            <a:t>Note: this will not likely apply to single family housing rehabilitation programs</a:t>
          </a:r>
        </a:p>
      </dgm:t>
    </dgm:pt>
    <dgm:pt modelId="{2B583B1E-9822-41BF-B3B8-6B23D0263C62}" type="parTrans" cxnId="{867B2010-1F45-4DAA-AB90-9D14CBD2CED5}">
      <dgm:prSet/>
      <dgm:spPr/>
      <dgm:t>
        <a:bodyPr/>
        <a:lstStyle/>
        <a:p>
          <a:endParaRPr lang="en-US"/>
        </a:p>
      </dgm:t>
    </dgm:pt>
    <dgm:pt modelId="{660C4118-0E1C-41B2-A53D-7C0271D87098}" type="sibTrans" cxnId="{867B2010-1F45-4DAA-AB90-9D14CBD2CED5}">
      <dgm:prSet/>
      <dgm:spPr/>
      <dgm:t>
        <a:bodyPr/>
        <a:lstStyle/>
        <a:p>
          <a:endParaRPr lang="en-US"/>
        </a:p>
      </dgm:t>
    </dgm:pt>
    <dgm:pt modelId="{6DFFA168-7780-411B-9581-50148B6B488A}">
      <dgm:prSet/>
      <dgm:spPr/>
      <dgm:t>
        <a:bodyPr/>
        <a:lstStyle/>
        <a:p>
          <a:r>
            <a:rPr lang="en-US" dirty="0"/>
            <a:t>BABA Determination Form will be  available on EOHLC’s CDBG web page</a:t>
          </a:r>
        </a:p>
      </dgm:t>
    </dgm:pt>
    <dgm:pt modelId="{3B597755-5362-4C6B-AA95-C7346081E0E8}" type="parTrans" cxnId="{ED07597F-2352-4069-9704-3A3AEE4077E0}">
      <dgm:prSet/>
      <dgm:spPr/>
      <dgm:t>
        <a:bodyPr/>
        <a:lstStyle/>
        <a:p>
          <a:endParaRPr lang="en-US"/>
        </a:p>
      </dgm:t>
    </dgm:pt>
    <dgm:pt modelId="{6E89EA7C-0524-4806-8AD5-1CC984ADABB1}" type="sibTrans" cxnId="{ED07597F-2352-4069-9704-3A3AEE4077E0}">
      <dgm:prSet/>
      <dgm:spPr/>
      <dgm:t>
        <a:bodyPr/>
        <a:lstStyle/>
        <a:p>
          <a:endParaRPr lang="en-US"/>
        </a:p>
      </dgm:t>
    </dgm:pt>
    <dgm:pt modelId="{6EF556FF-E562-4EA3-9A50-A079ACE858EC}">
      <dgm:prSet/>
      <dgm:spPr/>
      <dgm:t>
        <a:bodyPr/>
        <a:lstStyle/>
        <a:p>
          <a:r>
            <a:rPr lang="en-US"/>
            <a:t>Form can be prepared by consultant, but requires municipal sign-off</a:t>
          </a:r>
        </a:p>
      </dgm:t>
    </dgm:pt>
    <dgm:pt modelId="{3042782F-3252-453B-9AF6-134390BAE66D}" type="parTrans" cxnId="{D408A316-E137-498A-BB06-0C7AA4E6C269}">
      <dgm:prSet/>
      <dgm:spPr/>
      <dgm:t>
        <a:bodyPr/>
        <a:lstStyle/>
        <a:p>
          <a:endParaRPr lang="en-US"/>
        </a:p>
      </dgm:t>
    </dgm:pt>
    <dgm:pt modelId="{671D0F60-DF53-47F1-BDCE-73BA92FC5150}" type="sibTrans" cxnId="{D408A316-E137-498A-BB06-0C7AA4E6C269}">
      <dgm:prSet/>
      <dgm:spPr/>
      <dgm:t>
        <a:bodyPr/>
        <a:lstStyle/>
        <a:p>
          <a:endParaRPr lang="en-US"/>
        </a:p>
      </dgm:t>
    </dgm:pt>
    <dgm:pt modelId="{4B22EA09-94D8-4D3B-85F2-19509F1C634C}" type="pres">
      <dgm:prSet presAssocID="{E42518F0-01C2-4D5C-A35C-173D95C6C15D}" presName="linear" presStyleCnt="0">
        <dgm:presLayoutVars>
          <dgm:animLvl val="lvl"/>
          <dgm:resizeHandles val="exact"/>
        </dgm:presLayoutVars>
      </dgm:prSet>
      <dgm:spPr/>
    </dgm:pt>
    <dgm:pt modelId="{E535B32A-D8FC-4439-985E-28DB6AB8C94F}" type="pres">
      <dgm:prSet presAssocID="{D2B8ACBE-4B56-4703-A1EA-CF5EA02C56CF}" presName="parentText" presStyleLbl="node1" presStyleIdx="0" presStyleCnt="3">
        <dgm:presLayoutVars>
          <dgm:chMax val="0"/>
          <dgm:bulletEnabled val="1"/>
        </dgm:presLayoutVars>
      </dgm:prSet>
      <dgm:spPr/>
    </dgm:pt>
    <dgm:pt modelId="{E7B66962-E65D-44AE-8239-5D87325DBD59}" type="pres">
      <dgm:prSet presAssocID="{660C4118-0E1C-41B2-A53D-7C0271D87098}" presName="spacer" presStyleCnt="0"/>
      <dgm:spPr/>
    </dgm:pt>
    <dgm:pt modelId="{62FA3AEE-8738-40E0-BCC2-1378EAA1D51C}" type="pres">
      <dgm:prSet presAssocID="{6DFFA168-7780-411B-9581-50148B6B488A}" presName="parentText" presStyleLbl="node1" presStyleIdx="1" presStyleCnt="3">
        <dgm:presLayoutVars>
          <dgm:chMax val="0"/>
          <dgm:bulletEnabled val="1"/>
        </dgm:presLayoutVars>
      </dgm:prSet>
      <dgm:spPr/>
    </dgm:pt>
    <dgm:pt modelId="{8D404031-7980-4A91-A9BA-9BFBF5A9F55A}" type="pres">
      <dgm:prSet presAssocID="{6E89EA7C-0524-4806-8AD5-1CC984ADABB1}" presName="spacer" presStyleCnt="0"/>
      <dgm:spPr/>
    </dgm:pt>
    <dgm:pt modelId="{9B36267B-B09B-4970-8964-9C2629C10311}" type="pres">
      <dgm:prSet presAssocID="{6EF556FF-E562-4EA3-9A50-A079ACE858EC}" presName="parentText" presStyleLbl="node1" presStyleIdx="2" presStyleCnt="3">
        <dgm:presLayoutVars>
          <dgm:chMax val="0"/>
          <dgm:bulletEnabled val="1"/>
        </dgm:presLayoutVars>
      </dgm:prSet>
      <dgm:spPr/>
    </dgm:pt>
  </dgm:ptLst>
  <dgm:cxnLst>
    <dgm:cxn modelId="{867B2010-1F45-4DAA-AB90-9D14CBD2CED5}" srcId="{E42518F0-01C2-4D5C-A35C-173D95C6C15D}" destId="{D2B8ACBE-4B56-4703-A1EA-CF5EA02C56CF}" srcOrd="0" destOrd="0" parTransId="{2B583B1E-9822-41BF-B3B8-6B23D0263C62}" sibTransId="{660C4118-0E1C-41B2-A53D-7C0271D87098}"/>
    <dgm:cxn modelId="{D408A316-E137-498A-BB06-0C7AA4E6C269}" srcId="{E42518F0-01C2-4D5C-A35C-173D95C6C15D}" destId="{6EF556FF-E562-4EA3-9A50-A079ACE858EC}" srcOrd="2" destOrd="0" parTransId="{3042782F-3252-453B-9AF6-134390BAE66D}" sibTransId="{671D0F60-DF53-47F1-BDCE-73BA92FC5150}"/>
    <dgm:cxn modelId="{3C525D30-A52E-4ACB-A941-2DC283D6BAA4}" type="presOf" srcId="{6EF556FF-E562-4EA3-9A50-A079ACE858EC}" destId="{9B36267B-B09B-4970-8964-9C2629C10311}" srcOrd="0" destOrd="0" presId="urn:microsoft.com/office/officeart/2005/8/layout/vList2"/>
    <dgm:cxn modelId="{8927BE64-E7F8-442D-A345-D2BB4BEC0793}" type="presOf" srcId="{6DFFA168-7780-411B-9581-50148B6B488A}" destId="{62FA3AEE-8738-40E0-BCC2-1378EAA1D51C}" srcOrd="0" destOrd="0" presId="urn:microsoft.com/office/officeart/2005/8/layout/vList2"/>
    <dgm:cxn modelId="{359D5646-497F-4C6C-9D56-27387655BEE7}" type="presOf" srcId="{D2B8ACBE-4B56-4703-A1EA-CF5EA02C56CF}" destId="{E535B32A-D8FC-4439-985E-28DB6AB8C94F}" srcOrd="0" destOrd="0" presId="urn:microsoft.com/office/officeart/2005/8/layout/vList2"/>
    <dgm:cxn modelId="{ED07597F-2352-4069-9704-3A3AEE4077E0}" srcId="{E42518F0-01C2-4D5C-A35C-173D95C6C15D}" destId="{6DFFA168-7780-411B-9581-50148B6B488A}" srcOrd="1" destOrd="0" parTransId="{3B597755-5362-4C6B-AA95-C7346081E0E8}" sibTransId="{6E89EA7C-0524-4806-8AD5-1CC984ADABB1}"/>
    <dgm:cxn modelId="{9CC0CED0-068A-48E1-B37A-A7509F5599A0}" type="presOf" srcId="{E42518F0-01C2-4D5C-A35C-173D95C6C15D}" destId="{4B22EA09-94D8-4D3B-85F2-19509F1C634C}" srcOrd="0" destOrd="0" presId="urn:microsoft.com/office/officeart/2005/8/layout/vList2"/>
    <dgm:cxn modelId="{7C114F32-47EE-4590-A891-C17BF4040852}" type="presParOf" srcId="{4B22EA09-94D8-4D3B-85F2-19509F1C634C}" destId="{E535B32A-D8FC-4439-985E-28DB6AB8C94F}" srcOrd="0" destOrd="0" presId="urn:microsoft.com/office/officeart/2005/8/layout/vList2"/>
    <dgm:cxn modelId="{E03CC6D1-8074-43BD-924F-D7CBD93CC3D4}" type="presParOf" srcId="{4B22EA09-94D8-4D3B-85F2-19509F1C634C}" destId="{E7B66962-E65D-44AE-8239-5D87325DBD59}" srcOrd="1" destOrd="0" presId="urn:microsoft.com/office/officeart/2005/8/layout/vList2"/>
    <dgm:cxn modelId="{2CCEE569-2723-4CC0-A96F-C631B445F6D7}" type="presParOf" srcId="{4B22EA09-94D8-4D3B-85F2-19509F1C634C}" destId="{62FA3AEE-8738-40E0-BCC2-1378EAA1D51C}" srcOrd="2" destOrd="0" presId="urn:microsoft.com/office/officeart/2005/8/layout/vList2"/>
    <dgm:cxn modelId="{7D9758B9-25AE-4D9C-87E4-F96B606EB9DE}" type="presParOf" srcId="{4B22EA09-94D8-4D3B-85F2-19509F1C634C}" destId="{8D404031-7980-4A91-A9BA-9BFBF5A9F55A}" srcOrd="3" destOrd="0" presId="urn:microsoft.com/office/officeart/2005/8/layout/vList2"/>
    <dgm:cxn modelId="{68313871-3958-4243-AD2A-B11EE946F933}" type="presParOf" srcId="{4B22EA09-94D8-4D3B-85F2-19509F1C634C}" destId="{9B36267B-B09B-4970-8964-9C2629C10311}" srcOrd="4"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7.xml><?xml version="1.0" encoding="utf-8"?>
<dgm:dataModel xmlns:dgm="http://schemas.openxmlformats.org/drawingml/2006/diagram" xmlns:a="http://schemas.openxmlformats.org/drawingml/2006/main">
  <dgm:ptLst>
    <dgm:pt modelId="{BD938059-0B40-487B-92C5-45DDF725C2A1}" type="doc">
      <dgm:prSet loTypeId="urn:microsoft.com/office/officeart/2005/8/layout/default" loCatId="list" qsTypeId="urn:microsoft.com/office/officeart/2005/8/quickstyle/simple1" qsCatId="simple" csTypeId="urn:microsoft.com/office/officeart/2005/8/colors/colorful1" csCatId="colorful" phldr="1"/>
      <dgm:spPr/>
      <dgm:t>
        <a:bodyPr/>
        <a:lstStyle/>
        <a:p>
          <a:endParaRPr lang="en-US"/>
        </a:p>
      </dgm:t>
    </dgm:pt>
    <dgm:pt modelId="{D338BDA0-1F8D-451E-9FB6-D972A37C9D8D}">
      <dgm:prSet/>
      <dgm:spPr/>
      <dgm:t>
        <a:bodyPr/>
        <a:lstStyle/>
        <a:p>
          <a:r>
            <a:rPr lang="en-US"/>
            <a:t>Two readers per application</a:t>
          </a:r>
        </a:p>
      </dgm:t>
    </dgm:pt>
    <dgm:pt modelId="{B17B8BF5-D90D-4EC7-A982-3F0FF4F88124}" type="parTrans" cxnId="{8D51282A-968C-4841-B16A-C67688553BB4}">
      <dgm:prSet/>
      <dgm:spPr/>
      <dgm:t>
        <a:bodyPr/>
        <a:lstStyle/>
        <a:p>
          <a:endParaRPr lang="en-US"/>
        </a:p>
      </dgm:t>
    </dgm:pt>
    <dgm:pt modelId="{A0C930BB-35DE-410B-8423-71F1B91DDADA}" type="sibTrans" cxnId="{8D51282A-968C-4841-B16A-C67688553BB4}">
      <dgm:prSet/>
      <dgm:spPr/>
      <dgm:t>
        <a:bodyPr/>
        <a:lstStyle/>
        <a:p>
          <a:endParaRPr lang="en-US"/>
        </a:p>
      </dgm:t>
    </dgm:pt>
    <dgm:pt modelId="{E9DEDF52-A40D-4185-B9EB-767130CDB016}">
      <dgm:prSet/>
      <dgm:spPr/>
      <dgm:t>
        <a:bodyPr/>
        <a:lstStyle/>
        <a:p>
          <a:r>
            <a:rPr lang="en-US"/>
            <a:t>Does application meet threshold requirements</a:t>
          </a:r>
        </a:p>
      </dgm:t>
    </dgm:pt>
    <dgm:pt modelId="{DA26358B-729C-4ED2-9B29-8F33AC90F717}" type="parTrans" cxnId="{487FF60A-F670-453E-92A0-9577A001E279}">
      <dgm:prSet/>
      <dgm:spPr/>
      <dgm:t>
        <a:bodyPr/>
        <a:lstStyle/>
        <a:p>
          <a:endParaRPr lang="en-US"/>
        </a:p>
      </dgm:t>
    </dgm:pt>
    <dgm:pt modelId="{5166C3F8-7647-4289-9C29-992A3F81D27B}" type="sibTrans" cxnId="{487FF60A-F670-453E-92A0-9577A001E279}">
      <dgm:prSet/>
      <dgm:spPr/>
      <dgm:t>
        <a:bodyPr/>
        <a:lstStyle/>
        <a:p>
          <a:endParaRPr lang="en-US"/>
        </a:p>
      </dgm:t>
    </dgm:pt>
    <dgm:pt modelId="{BBF5B3A9-F18B-496D-9536-701A4D13F6F2}">
      <dgm:prSet/>
      <dgm:spPr/>
      <dgm:t>
        <a:bodyPr/>
        <a:lstStyle/>
        <a:p>
          <a:r>
            <a:rPr lang="en-US"/>
            <a:t>Independent scoring of competitive questions</a:t>
          </a:r>
        </a:p>
      </dgm:t>
    </dgm:pt>
    <dgm:pt modelId="{A2B78795-14B1-4D92-B5F3-E04E8EB2AC8A}" type="parTrans" cxnId="{CC609A23-3DA0-4212-AE3E-4D960A0E59D5}">
      <dgm:prSet/>
      <dgm:spPr/>
      <dgm:t>
        <a:bodyPr/>
        <a:lstStyle/>
        <a:p>
          <a:endParaRPr lang="en-US"/>
        </a:p>
      </dgm:t>
    </dgm:pt>
    <dgm:pt modelId="{7978FC05-C4BE-4911-8161-577A069C177F}" type="sibTrans" cxnId="{CC609A23-3DA0-4212-AE3E-4D960A0E59D5}">
      <dgm:prSet/>
      <dgm:spPr/>
      <dgm:t>
        <a:bodyPr/>
        <a:lstStyle/>
        <a:p>
          <a:endParaRPr lang="en-US"/>
        </a:p>
      </dgm:t>
    </dgm:pt>
    <dgm:pt modelId="{E035BDFA-6282-4ECD-9733-51BE9C676FEC}">
      <dgm:prSet/>
      <dgm:spPr/>
      <dgm:t>
        <a:bodyPr/>
        <a:lstStyle/>
        <a:p>
          <a:r>
            <a:rPr lang="en-US"/>
            <a:t>Meet and discuss, come to consensus –disagreements reviewed with team leader</a:t>
          </a:r>
        </a:p>
      </dgm:t>
    </dgm:pt>
    <dgm:pt modelId="{B85AEF9D-D646-41E5-9F0E-757B5D667E31}" type="parTrans" cxnId="{6801DDB0-548F-44CF-9F7A-A2A70B060717}">
      <dgm:prSet/>
      <dgm:spPr/>
      <dgm:t>
        <a:bodyPr/>
        <a:lstStyle/>
        <a:p>
          <a:endParaRPr lang="en-US"/>
        </a:p>
      </dgm:t>
    </dgm:pt>
    <dgm:pt modelId="{23EA90B2-A49C-4FC0-85FB-6E357DF67D62}" type="sibTrans" cxnId="{6801DDB0-548F-44CF-9F7A-A2A70B060717}">
      <dgm:prSet/>
      <dgm:spPr/>
      <dgm:t>
        <a:bodyPr/>
        <a:lstStyle/>
        <a:p>
          <a:endParaRPr lang="en-US"/>
        </a:p>
      </dgm:t>
    </dgm:pt>
    <dgm:pt modelId="{74F12722-5A03-4962-9F24-4965AB213285}">
      <dgm:prSet/>
      <dgm:spPr/>
      <dgm:t>
        <a:bodyPr/>
        <a:lstStyle/>
        <a:p>
          <a:r>
            <a:rPr lang="en-US"/>
            <a:t>Team Leader reviews for consistency</a:t>
          </a:r>
        </a:p>
      </dgm:t>
    </dgm:pt>
    <dgm:pt modelId="{23B0BC30-6A7C-4710-BAAB-ED8CE069231B}" type="parTrans" cxnId="{9990C783-A138-4D11-AD75-1CEBBC3CBCAC}">
      <dgm:prSet/>
      <dgm:spPr/>
      <dgm:t>
        <a:bodyPr/>
        <a:lstStyle/>
        <a:p>
          <a:endParaRPr lang="en-US"/>
        </a:p>
      </dgm:t>
    </dgm:pt>
    <dgm:pt modelId="{CB548BC6-F6CB-44EA-95FB-9038D20178E6}" type="sibTrans" cxnId="{9990C783-A138-4D11-AD75-1CEBBC3CBCAC}">
      <dgm:prSet/>
      <dgm:spPr/>
      <dgm:t>
        <a:bodyPr/>
        <a:lstStyle/>
        <a:p>
          <a:endParaRPr lang="en-US"/>
        </a:p>
      </dgm:t>
    </dgm:pt>
    <dgm:pt modelId="{966C16FE-AA33-4DE1-BF4C-AFF5F23C83FF}">
      <dgm:prSet/>
      <dgm:spPr/>
      <dgm:t>
        <a:bodyPr/>
        <a:lstStyle/>
        <a:p>
          <a:r>
            <a:rPr lang="en-US"/>
            <a:t>Packet scores are averaged</a:t>
          </a:r>
        </a:p>
      </dgm:t>
    </dgm:pt>
    <dgm:pt modelId="{1A553163-21B6-4512-93AC-3A342731029C}" type="parTrans" cxnId="{FC347333-1BC6-42BC-AF72-0217B9D3BA4A}">
      <dgm:prSet/>
      <dgm:spPr/>
      <dgm:t>
        <a:bodyPr/>
        <a:lstStyle/>
        <a:p>
          <a:endParaRPr lang="en-US"/>
        </a:p>
      </dgm:t>
    </dgm:pt>
    <dgm:pt modelId="{2DA8123D-2F12-410F-9166-E3AF806B42BA}" type="sibTrans" cxnId="{FC347333-1BC6-42BC-AF72-0217B9D3BA4A}">
      <dgm:prSet/>
      <dgm:spPr/>
      <dgm:t>
        <a:bodyPr/>
        <a:lstStyle/>
        <a:p>
          <a:endParaRPr lang="en-US"/>
        </a:p>
      </dgm:t>
    </dgm:pt>
    <dgm:pt modelId="{BFD74B62-58D6-4AA7-8950-78788DAB2DFC}">
      <dgm:prSet/>
      <dgm:spPr/>
      <dgm:t>
        <a:bodyPr/>
        <a:lstStyle/>
        <a:p>
          <a:r>
            <a:rPr lang="en-US"/>
            <a:t>Applications ranked by score and funds allocated until gone</a:t>
          </a:r>
        </a:p>
      </dgm:t>
    </dgm:pt>
    <dgm:pt modelId="{FD231CC0-E47F-4746-BB13-6E40BDB0B04A}" type="parTrans" cxnId="{3384A6EA-C80E-4E8C-8076-49843E59979F}">
      <dgm:prSet/>
      <dgm:spPr/>
      <dgm:t>
        <a:bodyPr/>
        <a:lstStyle/>
        <a:p>
          <a:endParaRPr lang="en-US"/>
        </a:p>
      </dgm:t>
    </dgm:pt>
    <dgm:pt modelId="{A2DD463F-FFDD-4075-9C0B-8565AE53445D}" type="sibTrans" cxnId="{3384A6EA-C80E-4E8C-8076-49843E59979F}">
      <dgm:prSet/>
      <dgm:spPr/>
      <dgm:t>
        <a:bodyPr/>
        <a:lstStyle/>
        <a:p>
          <a:endParaRPr lang="en-US"/>
        </a:p>
      </dgm:t>
    </dgm:pt>
    <dgm:pt modelId="{E128C21E-E884-4EBB-AFC5-D3614F8C88E6}" type="pres">
      <dgm:prSet presAssocID="{BD938059-0B40-487B-92C5-45DDF725C2A1}" presName="diagram" presStyleCnt="0">
        <dgm:presLayoutVars>
          <dgm:dir/>
          <dgm:resizeHandles val="exact"/>
        </dgm:presLayoutVars>
      </dgm:prSet>
      <dgm:spPr/>
    </dgm:pt>
    <dgm:pt modelId="{A2C93A73-BEF0-476A-A54F-984F71FDEFCA}" type="pres">
      <dgm:prSet presAssocID="{D338BDA0-1F8D-451E-9FB6-D972A37C9D8D}" presName="node" presStyleLbl="node1" presStyleIdx="0" presStyleCnt="7">
        <dgm:presLayoutVars>
          <dgm:bulletEnabled val="1"/>
        </dgm:presLayoutVars>
      </dgm:prSet>
      <dgm:spPr/>
    </dgm:pt>
    <dgm:pt modelId="{85DF7290-ECAD-4FCD-AA0D-ED76D17A2954}" type="pres">
      <dgm:prSet presAssocID="{A0C930BB-35DE-410B-8423-71F1B91DDADA}" presName="sibTrans" presStyleCnt="0"/>
      <dgm:spPr/>
    </dgm:pt>
    <dgm:pt modelId="{4FC60218-FCBA-4F33-BAB2-7E5F376F3401}" type="pres">
      <dgm:prSet presAssocID="{E9DEDF52-A40D-4185-B9EB-767130CDB016}" presName="node" presStyleLbl="node1" presStyleIdx="1" presStyleCnt="7">
        <dgm:presLayoutVars>
          <dgm:bulletEnabled val="1"/>
        </dgm:presLayoutVars>
      </dgm:prSet>
      <dgm:spPr/>
    </dgm:pt>
    <dgm:pt modelId="{CDC8D263-5222-408F-B0EB-5F2BDCB652F5}" type="pres">
      <dgm:prSet presAssocID="{5166C3F8-7647-4289-9C29-992A3F81D27B}" presName="sibTrans" presStyleCnt="0"/>
      <dgm:spPr/>
    </dgm:pt>
    <dgm:pt modelId="{9BA9F580-993A-482A-BAEB-C83A841BA117}" type="pres">
      <dgm:prSet presAssocID="{BBF5B3A9-F18B-496D-9536-701A4D13F6F2}" presName="node" presStyleLbl="node1" presStyleIdx="2" presStyleCnt="7">
        <dgm:presLayoutVars>
          <dgm:bulletEnabled val="1"/>
        </dgm:presLayoutVars>
      </dgm:prSet>
      <dgm:spPr/>
    </dgm:pt>
    <dgm:pt modelId="{C8E8690F-6796-4497-86D6-CA314F4E8B87}" type="pres">
      <dgm:prSet presAssocID="{7978FC05-C4BE-4911-8161-577A069C177F}" presName="sibTrans" presStyleCnt="0"/>
      <dgm:spPr/>
    </dgm:pt>
    <dgm:pt modelId="{C3DFB487-0BD0-4D44-A6B8-C7577DCAAA47}" type="pres">
      <dgm:prSet presAssocID="{E035BDFA-6282-4ECD-9733-51BE9C676FEC}" presName="node" presStyleLbl="node1" presStyleIdx="3" presStyleCnt="7">
        <dgm:presLayoutVars>
          <dgm:bulletEnabled val="1"/>
        </dgm:presLayoutVars>
      </dgm:prSet>
      <dgm:spPr/>
    </dgm:pt>
    <dgm:pt modelId="{953C59A8-D3CC-475D-801A-1E2B98B80834}" type="pres">
      <dgm:prSet presAssocID="{23EA90B2-A49C-4FC0-85FB-6E357DF67D62}" presName="sibTrans" presStyleCnt="0"/>
      <dgm:spPr/>
    </dgm:pt>
    <dgm:pt modelId="{165B98F0-CC59-47C8-9357-F4F859D82373}" type="pres">
      <dgm:prSet presAssocID="{74F12722-5A03-4962-9F24-4965AB213285}" presName="node" presStyleLbl="node1" presStyleIdx="4" presStyleCnt="7">
        <dgm:presLayoutVars>
          <dgm:bulletEnabled val="1"/>
        </dgm:presLayoutVars>
      </dgm:prSet>
      <dgm:spPr/>
    </dgm:pt>
    <dgm:pt modelId="{5CB31A59-82E9-42FD-8E19-AD6FF5F82AA3}" type="pres">
      <dgm:prSet presAssocID="{CB548BC6-F6CB-44EA-95FB-9038D20178E6}" presName="sibTrans" presStyleCnt="0"/>
      <dgm:spPr/>
    </dgm:pt>
    <dgm:pt modelId="{95500772-20BD-4DE9-A84E-F85CD11925CF}" type="pres">
      <dgm:prSet presAssocID="{966C16FE-AA33-4DE1-BF4C-AFF5F23C83FF}" presName="node" presStyleLbl="node1" presStyleIdx="5" presStyleCnt="7">
        <dgm:presLayoutVars>
          <dgm:bulletEnabled val="1"/>
        </dgm:presLayoutVars>
      </dgm:prSet>
      <dgm:spPr/>
    </dgm:pt>
    <dgm:pt modelId="{DFE7505B-94D9-4199-AF7F-F33433B30746}" type="pres">
      <dgm:prSet presAssocID="{2DA8123D-2F12-410F-9166-E3AF806B42BA}" presName="sibTrans" presStyleCnt="0"/>
      <dgm:spPr/>
    </dgm:pt>
    <dgm:pt modelId="{B8B269C9-1C5A-4A9D-AA1C-1BB0CE0CC134}" type="pres">
      <dgm:prSet presAssocID="{BFD74B62-58D6-4AA7-8950-78788DAB2DFC}" presName="node" presStyleLbl="node1" presStyleIdx="6" presStyleCnt="7">
        <dgm:presLayoutVars>
          <dgm:bulletEnabled val="1"/>
        </dgm:presLayoutVars>
      </dgm:prSet>
      <dgm:spPr/>
    </dgm:pt>
  </dgm:ptLst>
  <dgm:cxnLst>
    <dgm:cxn modelId="{BF783109-50E1-4EC4-B8A0-B9805D31178A}" type="presOf" srcId="{E9DEDF52-A40D-4185-B9EB-767130CDB016}" destId="{4FC60218-FCBA-4F33-BAB2-7E5F376F3401}" srcOrd="0" destOrd="0" presId="urn:microsoft.com/office/officeart/2005/8/layout/default"/>
    <dgm:cxn modelId="{487FF60A-F670-453E-92A0-9577A001E279}" srcId="{BD938059-0B40-487B-92C5-45DDF725C2A1}" destId="{E9DEDF52-A40D-4185-B9EB-767130CDB016}" srcOrd="1" destOrd="0" parTransId="{DA26358B-729C-4ED2-9B29-8F33AC90F717}" sibTransId="{5166C3F8-7647-4289-9C29-992A3F81D27B}"/>
    <dgm:cxn modelId="{CC609A23-3DA0-4212-AE3E-4D960A0E59D5}" srcId="{BD938059-0B40-487B-92C5-45DDF725C2A1}" destId="{BBF5B3A9-F18B-496D-9536-701A4D13F6F2}" srcOrd="2" destOrd="0" parTransId="{A2B78795-14B1-4D92-B5F3-E04E8EB2AC8A}" sibTransId="{7978FC05-C4BE-4911-8161-577A069C177F}"/>
    <dgm:cxn modelId="{8D51282A-968C-4841-B16A-C67688553BB4}" srcId="{BD938059-0B40-487B-92C5-45DDF725C2A1}" destId="{D338BDA0-1F8D-451E-9FB6-D972A37C9D8D}" srcOrd="0" destOrd="0" parTransId="{B17B8BF5-D90D-4EC7-A982-3F0FF4F88124}" sibTransId="{A0C930BB-35DE-410B-8423-71F1B91DDADA}"/>
    <dgm:cxn modelId="{FC347333-1BC6-42BC-AF72-0217B9D3BA4A}" srcId="{BD938059-0B40-487B-92C5-45DDF725C2A1}" destId="{966C16FE-AA33-4DE1-BF4C-AFF5F23C83FF}" srcOrd="5" destOrd="0" parTransId="{1A553163-21B6-4512-93AC-3A342731029C}" sibTransId="{2DA8123D-2F12-410F-9166-E3AF806B42BA}"/>
    <dgm:cxn modelId="{54C0A558-EDF9-448F-BE9B-326779BD9805}" type="presOf" srcId="{966C16FE-AA33-4DE1-BF4C-AFF5F23C83FF}" destId="{95500772-20BD-4DE9-A84E-F85CD11925CF}" srcOrd="0" destOrd="0" presId="urn:microsoft.com/office/officeart/2005/8/layout/default"/>
    <dgm:cxn modelId="{A689ED7E-E676-482F-A206-3481B989E0AD}" type="presOf" srcId="{BD938059-0B40-487B-92C5-45DDF725C2A1}" destId="{E128C21E-E884-4EBB-AFC5-D3614F8C88E6}" srcOrd="0" destOrd="0" presId="urn:microsoft.com/office/officeart/2005/8/layout/default"/>
    <dgm:cxn modelId="{1AE8A080-C670-4341-81DC-5FED8EFA798C}" type="presOf" srcId="{BBF5B3A9-F18B-496D-9536-701A4D13F6F2}" destId="{9BA9F580-993A-482A-BAEB-C83A841BA117}" srcOrd="0" destOrd="0" presId="urn:microsoft.com/office/officeart/2005/8/layout/default"/>
    <dgm:cxn modelId="{9990C783-A138-4D11-AD75-1CEBBC3CBCAC}" srcId="{BD938059-0B40-487B-92C5-45DDF725C2A1}" destId="{74F12722-5A03-4962-9F24-4965AB213285}" srcOrd="4" destOrd="0" parTransId="{23B0BC30-6A7C-4710-BAAB-ED8CE069231B}" sibTransId="{CB548BC6-F6CB-44EA-95FB-9038D20178E6}"/>
    <dgm:cxn modelId="{55E74C8B-6923-419C-B04D-5A2B6313051C}" type="presOf" srcId="{BFD74B62-58D6-4AA7-8950-78788DAB2DFC}" destId="{B8B269C9-1C5A-4A9D-AA1C-1BB0CE0CC134}" srcOrd="0" destOrd="0" presId="urn:microsoft.com/office/officeart/2005/8/layout/default"/>
    <dgm:cxn modelId="{6801DDB0-548F-44CF-9F7A-A2A70B060717}" srcId="{BD938059-0B40-487B-92C5-45DDF725C2A1}" destId="{E035BDFA-6282-4ECD-9733-51BE9C676FEC}" srcOrd="3" destOrd="0" parTransId="{B85AEF9D-D646-41E5-9F0E-757B5D667E31}" sibTransId="{23EA90B2-A49C-4FC0-85FB-6E357DF67D62}"/>
    <dgm:cxn modelId="{19797DBA-7BA7-4A10-8628-64B5A9EDF801}" type="presOf" srcId="{D338BDA0-1F8D-451E-9FB6-D972A37C9D8D}" destId="{A2C93A73-BEF0-476A-A54F-984F71FDEFCA}" srcOrd="0" destOrd="0" presId="urn:microsoft.com/office/officeart/2005/8/layout/default"/>
    <dgm:cxn modelId="{28D3D0CD-C1C4-4F0A-95AB-69C1DB6E7DAE}" type="presOf" srcId="{74F12722-5A03-4962-9F24-4965AB213285}" destId="{165B98F0-CC59-47C8-9357-F4F859D82373}" srcOrd="0" destOrd="0" presId="urn:microsoft.com/office/officeart/2005/8/layout/default"/>
    <dgm:cxn modelId="{D77CE0D8-6EDC-43E8-B919-3718D6185D02}" type="presOf" srcId="{E035BDFA-6282-4ECD-9733-51BE9C676FEC}" destId="{C3DFB487-0BD0-4D44-A6B8-C7577DCAAA47}" srcOrd="0" destOrd="0" presId="urn:microsoft.com/office/officeart/2005/8/layout/default"/>
    <dgm:cxn modelId="{3384A6EA-C80E-4E8C-8076-49843E59979F}" srcId="{BD938059-0B40-487B-92C5-45DDF725C2A1}" destId="{BFD74B62-58D6-4AA7-8950-78788DAB2DFC}" srcOrd="6" destOrd="0" parTransId="{FD231CC0-E47F-4746-BB13-6E40BDB0B04A}" sibTransId="{A2DD463F-FFDD-4075-9C0B-8565AE53445D}"/>
    <dgm:cxn modelId="{3E91A22C-0D7E-4AA5-AD4C-1F58424F4D9A}" type="presParOf" srcId="{E128C21E-E884-4EBB-AFC5-D3614F8C88E6}" destId="{A2C93A73-BEF0-476A-A54F-984F71FDEFCA}" srcOrd="0" destOrd="0" presId="urn:microsoft.com/office/officeart/2005/8/layout/default"/>
    <dgm:cxn modelId="{46C56DF1-7ABC-4BCB-AA71-2D8C2F57FCBA}" type="presParOf" srcId="{E128C21E-E884-4EBB-AFC5-D3614F8C88E6}" destId="{85DF7290-ECAD-4FCD-AA0D-ED76D17A2954}" srcOrd="1" destOrd="0" presId="urn:microsoft.com/office/officeart/2005/8/layout/default"/>
    <dgm:cxn modelId="{8CD7EC60-A8F6-497C-8FCC-D4AF0F188584}" type="presParOf" srcId="{E128C21E-E884-4EBB-AFC5-D3614F8C88E6}" destId="{4FC60218-FCBA-4F33-BAB2-7E5F376F3401}" srcOrd="2" destOrd="0" presId="urn:microsoft.com/office/officeart/2005/8/layout/default"/>
    <dgm:cxn modelId="{94A2D401-5230-4628-9F50-8019C3462A52}" type="presParOf" srcId="{E128C21E-E884-4EBB-AFC5-D3614F8C88E6}" destId="{CDC8D263-5222-408F-B0EB-5F2BDCB652F5}" srcOrd="3" destOrd="0" presId="urn:microsoft.com/office/officeart/2005/8/layout/default"/>
    <dgm:cxn modelId="{F4EF21A1-EB5A-4AD9-AA0C-1DA245A17503}" type="presParOf" srcId="{E128C21E-E884-4EBB-AFC5-D3614F8C88E6}" destId="{9BA9F580-993A-482A-BAEB-C83A841BA117}" srcOrd="4" destOrd="0" presId="urn:microsoft.com/office/officeart/2005/8/layout/default"/>
    <dgm:cxn modelId="{ACE81B26-318A-4CE8-A5A6-F834ED286320}" type="presParOf" srcId="{E128C21E-E884-4EBB-AFC5-D3614F8C88E6}" destId="{C8E8690F-6796-4497-86D6-CA314F4E8B87}" srcOrd="5" destOrd="0" presId="urn:microsoft.com/office/officeart/2005/8/layout/default"/>
    <dgm:cxn modelId="{A7D0AD15-3D53-45F1-B155-88130A05C7E4}" type="presParOf" srcId="{E128C21E-E884-4EBB-AFC5-D3614F8C88E6}" destId="{C3DFB487-0BD0-4D44-A6B8-C7577DCAAA47}" srcOrd="6" destOrd="0" presId="urn:microsoft.com/office/officeart/2005/8/layout/default"/>
    <dgm:cxn modelId="{FD82BD66-5A28-47CF-8FFA-2ABDF4FD91B0}" type="presParOf" srcId="{E128C21E-E884-4EBB-AFC5-D3614F8C88E6}" destId="{953C59A8-D3CC-475D-801A-1E2B98B80834}" srcOrd="7" destOrd="0" presId="urn:microsoft.com/office/officeart/2005/8/layout/default"/>
    <dgm:cxn modelId="{B30BBB50-CAAB-47B1-A0EC-BB81497872AC}" type="presParOf" srcId="{E128C21E-E884-4EBB-AFC5-D3614F8C88E6}" destId="{165B98F0-CC59-47C8-9357-F4F859D82373}" srcOrd="8" destOrd="0" presId="urn:microsoft.com/office/officeart/2005/8/layout/default"/>
    <dgm:cxn modelId="{F96CA9B5-CF11-4B8E-8C70-03D2ABA689BC}" type="presParOf" srcId="{E128C21E-E884-4EBB-AFC5-D3614F8C88E6}" destId="{5CB31A59-82E9-42FD-8E19-AD6FF5F82AA3}" srcOrd="9" destOrd="0" presId="urn:microsoft.com/office/officeart/2005/8/layout/default"/>
    <dgm:cxn modelId="{B1364B08-3DF1-46FE-B32D-A58A86C45067}" type="presParOf" srcId="{E128C21E-E884-4EBB-AFC5-D3614F8C88E6}" destId="{95500772-20BD-4DE9-A84E-F85CD11925CF}" srcOrd="10" destOrd="0" presId="urn:microsoft.com/office/officeart/2005/8/layout/default"/>
    <dgm:cxn modelId="{6B138B5D-0B01-49F2-84BA-F178B2276FCB}" type="presParOf" srcId="{E128C21E-E884-4EBB-AFC5-D3614F8C88E6}" destId="{DFE7505B-94D9-4199-AF7F-F33433B30746}" srcOrd="11" destOrd="0" presId="urn:microsoft.com/office/officeart/2005/8/layout/default"/>
    <dgm:cxn modelId="{37AA6455-6708-4978-8522-CC64CC1C0DF0}" type="presParOf" srcId="{E128C21E-E884-4EBB-AFC5-D3614F8C88E6}" destId="{B8B269C9-1C5A-4A9D-AA1C-1BB0CE0CC134}" srcOrd="12"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8.xml><?xml version="1.0" encoding="utf-8"?>
<dgm:dataModel xmlns:dgm="http://schemas.openxmlformats.org/drawingml/2006/diagram" xmlns:a="http://schemas.openxmlformats.org/drawingml/2006/main">
  <dgm:ptLst>
    <dgm:pt modelId="{40662288-9DF7-45F8-BBC2-A40696BB6FAA}" type="doc">
      <dgm:prSet loTypeId="urn:microsoft.com/office/officeart/2005/8/layout/default" loCatId="list" qsTypeId="urn:microsoft.com/office/officeart/2005/8/quickstyle/simple1" qsCatId="simple" csTypeId="urn:microsoft.com/office/officeart/2005/8/colors/colorful5" csCatId="colorful" phldr="1"/>
      <dgm:spPr/>
      <dgm:t>
        <a:bodyPr/>
        <a:lstStyle/>
        <a:p>
          <a:endParaRPr lang="en-US"/>
        </a:p>
      </dgm:t>
    </dgm:pt>
    <dgm:pt modelId="{88317DBA-6ACE-4858-A2A1-FDC53BC91FBE}">
      <dgm:prSet/>
      <dgm:spPr/>
      <dgm:t>
        <a:bodyPr/>
        <a:lstStyle/>
        <a:p>
          <a:r>
            <a:rPr lang="en-US"/>
            <a:t>Administration – GA 15%; Total 30%</a:t>
          </a:r>
        </a:p>
      </dgm:t>
    </dgm:pt>
    <dgm:pt modelId="{0E6369CD-092E-475C-8658-E12B6FBB0F18}" type="parTrans" cxnId="{C00598D9-D968-4DD7-8E06-8E011B9FFFD3}">
      <dgm:prSet/>
      <dgm:spPr/>
      <dgm:t>
        <a:bodyPr/>
        <a:lstStyle/>
        <a:p>
          <a:endParaRPr lang="en-US"/>
        </a:p>
      </dgm:t>
    </dgm:pt>
    <dgm:pt modelId="{019F270D-6956-44AE-9D45-89F131415376}" type="sibTrans" cxnId="{C00598D9-D968-4DD7-8E06-8E011B9FFFD3}">
      <dgm:prSet/>
      <dgm:spPr/>
      <dgm:t>
        <a:bodyPr/>
        <a:lstStyle/>
        <a:p>
          <a:endParaRPr lang="en-US"/>
        </a:p>
      </dgm:t>
    </dgm:pt>
    <dgm:pt modelId="{8BE0698F-5DF0-4D3D-B710-EA9C31C11B1C}">
      <dgm:prSet/>
      <dgm:spPr/>
      <dgm:t>
        <a:bodyPr/>
        <a:lstStyle/>
        <a:p>
          <a:r>
            <a:rPr lang="en-US"/>
            <a:t>Regional applicants must comply with all requirements as do individual applicants</a:t>
          </a:r>
        </a:p>
      </dgm:t>
    </dgm:pt>
    <dgm:pt modelId="{5E9307DF-A524-4527-BB4A-00A5E8926BA7}" type="parTrans" cxnId="{A1770988-F3B1-45B6-A2B5-E314C5EDFAFC}">
      <dgm:prSet/>
      <dgm:spPr/>
      <dgm:t>
        <a:bodyPr/>
        <a:lstStyle/>
        <a:p>
          <a:endParaRPr lang="en-US"/>
        </a:p>
      </dgm:t>
    </dgm:pt>
    <dgm:pt modelId="{E8EE4C61-0C57-48F8-965C-36668F4F128F}" type="sibTrans" cxnId="{A1770988-F3B1-45B6-A2B5-E314C5EDFAFC}">
      <dgm:prSet/>
      <dgm:spPr/>
      <dgm:t>
        <a:bodyPr/>
        <a:lstStyle/>
        <a:p>
          <a:endParaRPr lang="en-US"/>
        </a:p>
      </dgm:t>
    </dgm:pt>
    <dgm:pt modelId="{DD1BEB00-8DA8-4407-9EAE-1F2C73308DE7}">
      <dgm:prSet/>
      <dgm:spPr/>
      <dgm:t>
        <a:bodyPr/>
        <a:lstStyle/>
        <a:p>
          <a:r>
            <a:rPr lang="en-US"/>
            <a:t>No single community may receive more than $1.35M in CDF grant funds from FFY 2025 awards</a:t>
          </a:r>
        </a:p>
      </dgm:t>
    </dgm:pt>
    <dgm:pt modelId="{83C0558E-662C-40FE-BD0D-7167E18C93B4}" type="parTrans" cxnId="{F71FFF3F-E3D8-4F16-A0AB-B03E384D230A}">
      <dgm:prSet/>
      <dgm:spPr/>
      <dgm:t>
        <a:bodyPr/>
        <a:lstStyle/>
        <a:p>
          <a:endParaRPr lang="en-US"/>
        </a:p>
      </dgm:t>
    </dgm:pt>
    <dgm:pt modelId="{A1E9B958-379D-4D44-9F40-F9A6CBFA98C8}" type="sibTrans" cxnId="{F71FFF3F-E3D8-4F16-A0AB-B03E384D230A}">
      <dgm:prSet/>
      <dgm:spPr/>
      <dgm:t>
        <a:bodyPr/>
        <a:lstStyle/>
        <a:p>
          <a:endParaRPr lang="en-US"/>
        </a:p>
      </dgm:t>
    </dgm:pt>
    <dgm:pt modelId="{A9B0D70A-2594-4070-B9FC-3BBB9249BE46}">
      <dgm:prSet/>
      <dgm:spPr/>
      <dgm:t>
        <a:bodyPr/>
        <a:lstStyle/>
        <a:p>
          <a:r>
            <a:rPr lang="en-US"/>
            <a:t>READ THE APPLICATION GUIDANCE!! </a:t>
          </a:r>
        </a:p>
      </dgm:t>
    </dgm:pt>
    <dgm:pt modelId="{BCBD5B98-9E08-447F-9B26-A816E88FA93D}" type="parTrans" cxnId="{6A852641-947A-4235-AAFC-6DEE97437447}">
      <dgm:prSet/>
      <dgm:spPr/>
      <dgm:t>
        <a:bodyPr/>
        <a:lstStyle/>
        <a:p>
          <a:endParaRPr lang="en-US"/>
        </a:p>
      </dgm:t>
    </dgm:pt>
    <dgm:pt modelId="{1E101A3F-6E12-4D57-A942-AE2E31EB65E1}" type="sibTrans" cxnId="{6A852641-947A-4235-AAFC-6DEE97437447}">
      <dgm:prSet/>
      <dgm:spPr/>
      <dgm:t>
        <a:bodyPr/>
        <a:lstStyle/>
        <a:p>
          <a:endParaRPr lang="en-US"/>
        </a:p>
      </dgm:t>
    </dgm:pt>
    <dgm:pt modelId="{7B395BE3-23EF-4D1F-AD8B-8CFFB0662B69}" type="pres">
      <dgm:prSet presAssocID="{40662288-9DF7-45F8-BBC2-A40696BB6FAA}" presName="diagram" presStyleCnt="0">
        <dgm:presLayoutVars>
          <dgm:dir/>
          <dgm:resizeHandles val="exact"/>
        </dgm:presLayoutVars>
      </dgm:prSet>
      <dgm:spPr/>
    </dgm:pt>
    <dgm:pt modelId="{8BE3D509-41BE-4277-8F62-AC1D6F318626}" type="pres">
      <dgm:prSet presAssocID="{88317DBA-6ACE-4858-A2A1-FDC53BC91FBE}" presName="node" presStyleLbl="node1" presStyleIdx="0" presStyleCnt="4">
        <dgm:presLayoutVars>
          <dgm:bulletEnabled val="1"/>
        </dgm:presLayoutVars>
      </dgm:prSet>
      <dgm:spPr/>
    </dgm:pt>
    <dgm:pt modelId="{1602FFB5-7A9F-4053-B8C4-37506AECE097}" type="pres">
      <dgm:prSet presAssocID="{019F270D-6956-44AE-9D45-89F131415376}" presName="sibTrans" presStyleCnt="0"/>
      <dgm:spPr/>
    </dgm:pt>
    <dgm:pt modelId="{EDCEA3EE-87D5-424F-B2AB-EAB156CB51E6}" type="pres">
      <dgm:prSet presAssocID="{8BE0698F-5DF0-4D3D-B710-EA9C31C11B1C}" presName="node" presStyleLbl="node1" presStyleIdx="1" presStyleCnt="4">
        <dgm:presLayoutVars>
          <dgm:bulletEnabled val="1"/>
        </dgm:presLayoutVars>
      </dgm:prSet>
      <dgm:spPr/>
    </dgm:pt>
    <dgm:pt modelId="{D0AE4073-A1EA-4290-B0F1-3C003E42F8F3}" type="pres">
      <dgm:prSet presAssocID="{E8EE4C61-0C57-48F8-965C-36668F4F128F}" presName="sibTrans" presStyleCnt="0"/>
      <dgm:spPr/>
    </dgm:pt>
    <dgm:pt modelId="{CDBA12C1-99D5-4884-9494-93BB141BF778}" type="pres">
      <dgm:prSet presAssocID="{DD1BEB00-8DA8-4407-9EAE-1F2C73308DE7}" presName="node" presStyleLbl="node1" presStyleIdx="2" presStyleCnt="4">
        <dgm:presLayoutVars>
          <dgm:bulletEnabled val="1"/>
        </dgm:presLayoutVars>
      </dgm:prSet>
      <dgm:spPr/>
    </dgm:pt>
    <dgm:pt modelId="{CB184B81-F0EE-4FD2-B42A-A86659699C78}" type="pres">
      <dgm:prSet presAssocID="{A1E9B958-379D-4D44-9F40-F9A6CBFA98C8}" presName="sibTrans" presStyleCnt="0"/>
      <dgm:spPr/>
    </dgm:pt>
    <dgm:pt modelId="{B5A785A7-37CC-470D-9EF2-025363B73485}" type="pres">
      <dgm:prSet presAssocID="{A9B0D70A-2594-4070-B9FC-3BBB9249BE46}" presName="node" presStyleLbl="node1" presStyleIdx="3" presStyleCnt="4">
        <dgm:presLayoutVars>
          <dgm:bulletEnabled val="1"/>
        </dgm:presLayoutVars>
      </dgm:prSet>
      <dgm:spPr/>
    </dgm:pt>
  </dgm:ptLst>
  <dgm:cxnLst>
    <dgm:cxn modelId="{EF6A1825-2384-4EF2-B3A8-9676720C1B52}" type="presOf" srcId="{40662288-9DF7-45F8-BBC2-A40696BB6FAA}" destId="{7B395BE3-23EF-4D1F-AD8B-8CFFB0662B69}" srcOrd="0" destOrd="0" presId="urn:microsoft.com/office/officeart/2005/8/layout/default"/>
    <dgm:cxn modelId="{F71FFF3F-E3D8-4F16-A0AB-B03E384D230A}" srcId="{40662288-9DF7-45F8-BBC2-A40696BB6FAA}" destId="{DD1BEB00-8DA8-4407-9EAE-1F2C73308DE7}" srcOrd="2" destOrd="0" parTransId="{83C0558E-662C-40FE-BD0D-7167E18C93B4}" sibTransId="{A1E9B958-379D-4D44-9F40-F9A6CBFA98C8}"/>
    <dgm:cxn modelId="{6A852641-947A-4235-AAFC-6DEE97437447}" srcId="{40662288-9DF7-45F8-BBC2-A40696BB6FAA}" destId="{A9B0D70A-2594-4070-B9FC-3BBB9249BE46}" srcOrd="3" destOrd="0" parTransId="{BCBD5B98-9E08-447F-9B26-A816E88FA93D}" sibTransId="{1E101A3F-6E12-4D57-A942-AE2E31EB65E1}"/>
    <dgm:cxn modelId="{178D3843-DA0B-422C-9884-1E52DA9A8DE7}" type="presOf" srcId="{A9B0D70A-2594-4070-B9FC-3BBB9249BE46}" destId="{B5A785A7-37CC-470D-9EF2-025363B73485}" srcOrd="0" destOrd="0" presId="urn:microsoft.com/office/officeart/2005/8/layout/default"/>
    <dgm:cxn modelId="{A1770988-F3B1-45B6-A2B5-E314C5EDFAFC}" srcId="{40662288-9DF7-45F8-BBC2-A40696BB6FAA}" destId="{8BE0698F-5DF0-4D3D-B710-EA9C31C11B1C}" srcOrd="1" destOrd="0" parTransId="{5E9307DF-A524-4527-BB4A-00A5E8926BA7}" sibTransId="{E8EE4C61-0C57-48F8-965C-36668F4F128F}"/>
    <dgm:cxn modelId="{203442AA-3B07-4FCE-B60D-3CD4259024E7}" type="presOf" srcId="{88317DBA-6ACE-4858-A2A1-FDC53BC91FBE}" destId="{8BE3D509-41BE-4277-8F62-AC1D6F318626}" srcOrd="0" destOrd="0" presId="urn:microsoft.com/office/officeart/2005/8/layout/default"/>
    <dgm:cxn modelId="{19D0FCB3-B1DF-4586-A596-2F16DB9D4D24}" type="presOf" srcId="{DD1BEB00-8DA8-4407-9EAE-1F2C73308DE7}" destId="{CDBA12C1-99D5-4884-9494-93BB141BF778}" srcOrd="0" destOrd="0" presId="urn:microsoft.com/office/officeart/2005/8/layout/default"/>
    <dgm:cxn modelId="{8AFD1CBD-26F7-4BEB-A628-348E7F1BFFAF}" type="presOf" srcId="{8BE0698F-5DF0-4D3D-B710-EA9C31C11B1C}" destId="{EDCEA3EE-87D5-424F-B2AB-EAB156CB51E6}" srcOrd="0" destOrd="0" presId="urn:microsoft.com/office/officeart/2005/8/layout/default"/>
    <dgm:cxn modelId="{C00598D9-D968-4DD7-8E06-8E011B9FFFD3}" srcId="{40662288-9DF7-45F8-BBC2-A40696BB6FAA}" destId="{88317DBA-6ACE-4858-A2A1-FDC53BC91FBE}" srcOrd="0" destOrd="0" parTransId="{0E6369CD-092E-475C-8658-E12B6FBB0F18}" sibTransId="{019F270D-6956-44AE-9D45-89F131415376}"/>
    <dgm:cxn modelId="{2F5DE59D-25FA-4A8A-988A-D33E67FA0D7D}" type="presParOf" srcId="{7B395BE3-23EF-4D1F-AD8B-8CFFB0662B69}" destId="{8BE3D509-41BE-4277-8F62-AC1D6F318626}" srcOrd="0" destOrd="0" presId="urn:microsoft.com/office/officeart/2005/8/layout/default"/>
    <dgm:cxn modelId="{7A683DCC-CA2B-44C2-83FC-A8A9140CD820}" type="presParOf" srcId="{7B395BE3-23EF-4D1F-AD8B-8CFFB0662B69}" destId="{1602FFB5-7A9F-4053-B8C4-37506AECE097}" srcOrd="1" destOrd="0" presId="urn:microsoft.com/office/officeart/2005/8/layout/default"/>
    <dgm:cxn modelId="{B990668A-035C-4589-ACB9-A819A4E44636}" type="presParOf" srcId="{7B395BE3-23EF-4D1F-AD8B-8CFFB0662B69}" destId="{EDCEA3EE-87D5-424F-B2AB-EAB156CB51E6}" srcOrd="2" destOrd="0" presId="urn:microsoft.com/office/officeart/2005/8/layout/default"/>
    <dgm:cxn modelId="{2AFCC061-7DC6-43F9-937E-FB036530AD4F}" type="presParOf" srcId="{7B395BE3-23EF-4D1F-AD8B-8CFFB0662B69}" destId="{D0AE4073-A1EA-4290-B0F1-3C003E42F8F3}" srcOrd="3" destOrd="0" presId="urn:microsoft.com/office/officeart/2005/8/layout/default"/>
    <dgm:cxn modelId="{2CD6A312-40A2-46A5-9C9D-5C97AE09ED4A}" type="presParOf" srcId="{7B395BE3-23EF-4D1F-AD8B-8CFFB0662B69}" destId="{CDBA12C1-99D5-4884-9494-93BB141BF778}" srcOrd="4" destOrd="0" presId="urn:microsoft.com/office/officeart/2005/8/layout/default"/>
    <dgm:cxn modelId="{BA3CA4AF-47F0-4A67-89CD-7675155FDFE3}" type="presParOf" srcId="{7B395BE3-23EF-4D1F-AD8B-8CFFB0662B69}" destId="{CB184B81-F0EE-4FD2-B42A-A86659699C78}" srcOrd="5" destOrd="0" presId="urn:microsoft.com/office/officeart/2005/8/layout/default"/>
    <dgm:cxn modelId="{E284B51A-BA1A-47A7-AE7F-C68574DC73DB}" type="presParOf" srcId="{7B395BE3-23EF-4D1F-AD8B-8CFFB0662B69}" destId="{B5A785A7-37CC-470D-9EF2-025363B73485}" srcOrd="6" destOrd="0" presId="urn:microsoft.com/office/officeart/2005/8/layout/default"/>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29.xml><?xml version="1.0" encoding="utf-8"?>
<dgm:dataModel xmlns:dgm="http://schemas.openxmlformats.org/drawingml/2006/diagram" xmlns:a="http://schemas.openxmlformats.org/drawingml/2006/main">
  <dgm:ptLst>
    <dgm:pt modelId="{CAF76BAA-C2D5-4492-8212-C355BB3BB6FC}" type="doc">
      <dgm:prSet loTypeId="urn:microsoft.com/office/officeart/2005/8/layout/vList2" loCatId="list" qsTypeId="urn:microsoft.com/office/officeart/2005/8/quickstyle/simple1" qsCatId="simple" csTypeId="urn:microsoft.com/office/officeart/2005/8/colors/colorful5" csCatId="colorful"/>
      <dgm:spPr/>
      <dgm:t>
        <a:bodyPr/>
        <a:lstStyle/>
        <a:p>
          <a:endParaRPr lang="en-US"/>
        </a:p>
      </dgm:t>
    </dgm:pt>
    <dgm:pt modelId="{2D2E0A3C-5FDF-4F96-A21D-25569AE13A87}">
      <dgm:prSet/>
      <dgm:spPr/>
      <dgm:t>
        <a:bodyPr/>
        <a:lstStyle/>
        <a:p>
          <a:r>
            <a:rPr lang="en-US"/>
            <a:t>Attach documents where they belong</a:t>
          </a:r>
        </a:p>
      </dgm:t>
    </dgm:pt>
    <dgm:pt modelId="{8E5108D9-5B98-4439-B54F-21ABFEE50823}" type="parTrans" cxnId="{ECD6203C-776E-45E9-A612-77409B59E8EA}">
      <dgm:prSet/>
      <dgm:spPr/>
      <dgm:t>
        <a:bodyPr/>
        <a:lstStyle/>
        <a:p>
          <a:endParaRPr lang="en-US"/>
        </a:p>
      </dgm:t>
    </dgm:pt>
    <dgm:pt modelId="{76F24F37-D17E-4A62-9F97-1E3CB092F024}" type="sibTrans" cxnId="{ECD6203C-776E-45E9-A612-77409B59E8EA}">
      <dgm:prSet/>
      <dgm:spPr/>
      <dgm:t>
        <a:bodyPr/>
        <a:lstStyle/>
        <a:p>
          <a:endParaRPr lang="en-US"/>
        </a:p>
      </dgm:t>
    </dgm:pt>
    <dgm:pt modelId="{E5AA66C0-3AB7-406C-A6CD-92BED2D15DBA}">
      <dgm:prSet/>
      <dgm:spPr/>
      <dgm:t>
        <a:bodyPr/>
        <a:lstStyle/>
        <a:p>
          <a:r>
            <a:rPr lang="en-US"/>
            <a:t>Attach documents only where they belong</a:t>
          </a:r>
        </a:p>
      </dgm:t>
    </dgm:pt>
    <dgm:pt modelId="{0B21F165-DFA1-46C7-996A-D8813610D4CA}" type="parTrans" cxnId="{7B279190-BE52-4115-9FA5-2D8C446FE161}">
      <dgm:prSet/>
      <dgm:spPr/>
      <dgm:t>
        <a:bodyPr/>
        <a:lstStyle/>
        <a:p>
          <a:endParaRPr lang="en-US"/>
        </a:p>
      </dgm:t>
    </dgm:pt>
    <dgm:pt modelId="{9B56CA5A-AAC0-49FB-8E67-6F455AC6C59B}" type="sibTrans" cxnId="{7B279190-BE52-4115-9FA5-2D8C446FE161}">
      <dgm:prSet/>
      <dgm:spPr/>
      <dgm:t>
        <a:bodyPr/>
        <a:lstStyle/>
        <a:p>
          <a:endParaRPr lang="en-US"/>
        </a:p>
      </dgm:t>
    </dgm:pt>
    <dgm:pt modelId="{78E76386-CF81-4017-A4CB-AA1D3426B050}">
      <dgm:prSet/>
      <dgm:spPr/>
      <dgm:t>
        <a:bodyPr/>
        <a:lstStyle/>
        <a:p>
          <a:r>
            <a:rPr lang="en-US"/>
            <a:t>Attached document names  - </a:t>
          </a:r>
          <a:r>
            <a:rPr lang="en-US" u="sng"/>
            <a:t>NO SYMBOLS</a:t>
          </a:r>
          <a:r>
            <a:rPr lang="en-US"/>
            <a:t> – Make sure names are consistent</a:t>
          </a:r>
        </a:p>
      </dgm:t>
    </dgm:pt>
    <dgm:pt modelId="{2FA923A0-F3D1-4121-8497-DB77DEA9AB23}" type="parTrans" cxnId="{1C42CD38-F591-4314-B998-0D3A6B583A81}">
      <dgm:prSet/>
      <dgm:spPr/>
      <dgm:t>
        <a:bodyPr/>
        <a:lstStyle/>
        <a:p>
          <a:endParaRPr lang="en-US"/>
        </a:p>
      </dgm:t>
    </dgm:pt>
    <dgm:pt modelId="{5BBCA83B-9BD7-40CD-A973-46070E795883}" type="sibTrans" cxnId="{1C42CD38-F591-4314-B998-0D3A6B583A81}">
      <dgm:prSet/>
      <dgm:spPr/>
      <dgm:t>
        <a:bodyPr/>
        <a:lstStyle/>
        <a:p>
          <a:endParaRPr lang="en-US"/>
        </a:p>
      </dgm:t>
    </dgm:pt>
    <dgm:pt modelId="{8C04E9BA-A8CC-4279-A4EE-B6F05C226EAE}">
      <dgm:prSet/>
      <dgm:spPr/>
      <dgm:t>
        <a:bodyPr/>
        <a:lstStyle/>
        <a:p>
          <a:r>
            <a:rPr lang="en-US"/>
            <a:t>Appendix list if many attachments</a:t>
          </a:r>
        </a:p>
      </dgm:t>
    </dgm:pt>
    <dgm:pt modelId="{CF7CB154-192A-4CF5-914A-4768087E065B}" type="parTrans" cxnId="{4D904BD4-13DA-438E-8861-A41FA431F8AA}">
      <dgm:prSet/>
      <dgm:spPr/>
      <dgm:t>
        <a:bodyPr/>
        <a:lstStyle/>
        <a:p>
          <a:endParaRPr lang="en-US"/>
        </a:p>
      </dgm:t>
    </dgm:pt>
    <dgm:pt modelId="{A2F04CE4-B855-4DE1-9612-7E847ADC99A6}" type="sibTrans" cxnId="{4D904BD4-13DA-438E-8861-A41FA431F8AA}">
      <dgm:prSet/>
      <dgm:spPr/>
      <dgm:t>
        <a:bodyPr/>
        <a:lstStyle/>
        <a:p>
          <a:endParaRPr lang="en-US"/>
        </a:p>
      </dgm:t>
    </dgm:pt>
    <dgm:pt modelId="{388B8BDC-6CE7-4A87-86DB-A6F727CD6B9D}">
      <dgm:prSet/>
      <dgm:spPr/>
      <dgm:t>
        <a:bodyPr/>
        <a:lstStyle/>
        <a:p>
          <a:r>
            <a:rPr lang="en-US"/>
            <a:t>Hyper Links – Not recommended</a:t>
          </a:r>
        </a:p>
      </dgm:t>
    </dgm:pt>
    <dgm:pt modelId="{AC2B33ED-59A7-4C08-8F41-EFC64B9696B1}" type="parTrans" cxnId="{3A760894-6CF4-4D68-954F-3B2D99A9AEDC}">
      <dgm:prSet/>
      <dgm:spPr/>
      <dgm:t>
        <a:bodyPr/>
        <a:lstStyle/>
        <a:p>
          <a:endParaRPr lang="en-US"/>
        </a:p>
      </dgm:t>
    </dgm:pt>
    <dgm:pt modelId="{EB838C3B-764F-4847-ADDB-CEFDD13987ED}" type="sibTrans" cxnId="{3A760894-6CF4-4D68-954F-3B2D99A9AEDC}">
      <dgm:prSet/>
      <dgm:spPr/>
      <dgm:t>
        <a:bodyPr/>
        <a:lstStyle/>
        <a:p>
          <a:endParaRPr lang="en-US"/>
        </a:p>
      </dgm:t>
    </dgm:pt>
    <dgm:pt modelId="{68AB2ED5-69F0-4BEA-9982-BA9284278243}">
      <dgm:prSet/>
      <dgm:spPr/>
      <dgm:t>
        <a:bodyPr/>
        <a:lstStyle/>
        <a:p>
          <a:r>
            <a:rPr lang="en-US"/>
            <a:t>Review attachment requirements in Application Guidance</a:t>
          </a:r>
        </a:p>
      </dgm:t>
    </dgm:pt>
    <dgm:pt modelId="{252FE2C8-AFA6-4C00-8D49-30DAA4A09CFC}" type="parTrans" cxnId="{6E54549C-41FD-4EEA-AF3E-F3EEC49FF2D2}">
      <dgm:prSet/>
      <dgm:spPr/>
      <dgm:t>
        <a:bodyPr/>
        <a:lstStyle/>
        <a:p>
          <a:endParaRPr lang="en-US"/>
        </a:p>
      </dgm:t>
    </dgm:pt>
    <dgm:pt modelId="{18431865-C04F-4EBC-A4B6-CFAF068A437A}" type="sibTrans" cxnId="{6E54549C-41FD-4EEA-AF3E-F3EEC49FF2D2}">
      <dgm:prSet/>
      <dgm:spPr/>
      <dgm:t>
        <a:bodyPr/>
        <a:lstStyle/>
        <a:p>
          <a:endParaRPr lang="en-US"/>
        </a:p>
      </dgm:t>
    </dgm:pt>
    <dgm:pt modelId="{E3AAC98F-B7B6-4FFB-8B47-275A88784F6F}" type="pres">
      <dgm:prSet presAssocID="{CAF76BAA-C2D5-4492-8212-C355BB3BB6FC}" presName="linear" presStyleCnt="0">
        <dgm:presLayoutVars>
          <dgm:animLvl val="lvl"/>
          <dgm:resizeHandles val="exact"/>
        </dgm:presLayoutVars>
      </dgm:prSet>
      <dgm:spPr/>
    </dgm:pt>
    <dgm:pt modelId="{4AFD9044-FC83-4A39-825A-E08B4EC4F9A7}" type="pres">
      <dgm:prSet presAssocID="{2D2E0A3C-5FDF-4F96-A21D-25569AE13A87}" presName="parentText" presStyleLbl="node1" presStyleIdx="0" presStyleCnt="6">
        <dgm:presLayoutVars>
          <dgm:chMax val="0"/>
          <dgm:bulletEnabled val="1"/>
        </dgm:presLayoutVars>
      </dgm:prSet>
      <dgm:spPr/>
    </dgm:pt>
    <dgm:pt modelId="{B6A08052-2E50-4CDB-9582-44707D1F7B8B}" type="pres">
      <dgm:prSet presAssocID="{76F24F37-D17E-4A62-9F97-1E3CB092F024}" presName="spacer" presStyleCnt="0"/>
      <dgm:spPr/>
    </dgm:pt>
    <dgm:pt modelId="{4276D474-9BC2-4D20-A5B8-A4C28D922F72}" type="pres">
      <dgm:prSet presAssocID="{E5AA66C0-3AB7-406C-A6CD-92BED2D15DBA}" presName="parentText" presStyleLbl="node1" presStyleIdx="1" presStyleCnt="6">
        <dgm:presLayoutVars>
          <dgm:chMax val="0"/>
          <dgm:bulletEnabled val="1"/>
        </dgm:presLayoutVars>
      </dgm:prSet>
      <dgm:spPr/>
    </dgm:pt>
    <dgm:pt modelId="{F678BC4B-A78F-44E5-9E40-BAC1052E26C9}" type="pres">
      <dgm:prSet presAssocID="{9B56CA5A-AAC0-49FB-8E67-6F455AC6C59B}" presName="spacer" presStyleCnt="0"/>
      <dgm:spPr/>
    </dgm:pt>
    <dgm:pt modelId="{E9E81CC8-A307-4AB7-877B-B923D6045025}" type="pres">
      <dgm:prSet presAssocID="{78E76386-CF81-4017-A4CB-AA1D3426B050}" presName="parentText" presStyleLbl="node1" presStyleIdx="2" presStyleCnt="6">
        <dgm:presLayoutVars>
          <dgm:chMax val="0"/>
          <dgm:bulletEnabled val="1"/>
        </dgm:presLayoutVars>
      </dgm:prSet>
      <dgm:spPr/>
    </dgm:pt>
    <dgm:pt modelId="{0CA6E325-E1AC-4170-9299-94CFC14D62E3}" type="pres">
      <dgm:prSet presAssocID="{5BBCA83B-9BD7-40CD-A973-46070E795883}" presName="spacer" presStyleCnt="0"/>
      <dgm:spPr/>
    </dgm:pt>
    <dgm:pt modelId="{FB3AEC9B-02D4-4760-9A03-73F980343213}" type="pres">
      <dgm:prSet presAssocID="{8C04E9BA-A8CC-4279-A4EE-B6F05C226EAE}" presName="parentText" presStyleLbl="node1" presStyleIdx="3" presStyleCnt="6">
        <dgm:presLayoutVars>
          <dgm:chMax val="0"/>
          <dgm:bulletEnabled val="1"/>
        </dgm:presLayoutVars>
      </dgm:prSet>
      <dgm:spPr/>
    </dgm:pt>
    <dgm:pt modelId="{FB7F0258-BED9-4651-B54E-D87A81737372}" type="pres">
      <dgm:prSet presAssocID="{A2F04CE4-B855-4DE1-9612-7E847ADC99A6}" presName="spacer" presStyleCnt="0"/>
      <dgm:spPr/>
    </dgm:pt>
    <dgm:pt modelId="{78A12E54-5763-4E9B-968D-80D3E479357E}" type="pres">
      <dgm:prSet presAssocID="{388B8BDC-6CE7-4A87-86DB-A6F727CD6B9D}" presName="parentText" presStyleLbl="node1" presStyleIdx="4" presStyleCnt="6">
        <dgm:presLayoutVars>
          <dgm:chMax val="0"/>
          <dgm:bulletEnabled val="1"/>
        </dgm:presLayoutVars>
      </dgm:prSet>
      <dgm:spPr/>
    </dgm:pt>
    <dgm:pt modelId="{6DC7E862-4CF4-4B10-915A-088953FB1A48}" type="pres">
      <dgm:prSet presAssocID="{EB838C3B-764F-4847-ADDB-CEFDD13987ED}" presName="spacer" presStyleCnt="0"/>
      <dgm:spPr/>
    </dgm:pt>
    <dgm:pt modelId="{808EA64C-4ECA-40F7-95C0-9549DA1B0A54}" type="pres">
      <dgm:prSet presAssocID="{68AB2ED5-69F0-4BEA-9982-BA9284278243}" presName="parentText" presStyleLbl="node1" presStyleIdx="5" presStyleCnt="6">
        <dgm:presLayoutVars>
          <dgm:chMax val="0"/>
          <dgm:bulletEnabled val="1"/>
        </dgm:presLayoutVars>
      </dgm:prSet>
      <dgm:spPr/>
    </dgm:pt>
  </dgm:ptLst>
  <dgm:cxnLst>
    <dgm:cxn modelId="{301D8C30-88F3-40C5-86E6-3B09DD67BA6A}" type="presOf" srcId="{CAF76BAA-C2D5-4492-8212-C355BB3BB6FC}" destId="{E3AAC98F-B7B6-4FFB-8B47-275A88784F6F}" srcOrd="0" destOrd="0" presId="urn:microsoft.com/office/officeart/2005/8/layout/vList2"/>
    <dgm:cxn modelId="{1C42CD38-F591-4314-B998-0D3A6B583A81}" srcId="{CAF76BAA-C2D5-4492-8212-C355BB3BB6FC}" destId="{78E76386-CF81-4017-A4CB-AA1D3426B050}" srcOrd="2" destOrd="0" parTransId="{2FA923A0-F3D1-4121-8497-DB77DEA9AB23}" sibTransId="{5BBCA83B-9BD7-40CD-A973-46070E795883}"/>
    <dgm:cxn modelId="{ECD6203C-776E-45E9-A612-77409B59E8EA}" srcId="{CAF76BAA-C2D5-4492-8212-C355BB3BB6FC}" destId="{2D2E0A3C-5FDF-4F96-A21D-25569AE13A87}" srcOrd="0" destOrd="0" parTransId="{8E5108D9-5B98-4439-B54F-21ABFEE50823}" sibTransId="{76F24F37-D17E-4A62-9F97-1E3CB092F024}"/>
    <dgm:cxn modelId="{C071A473-6199-42A1-90AC-77194B38DC56}" type="presOf" srcId="{388B8BDC-6CE7-4A87-86DB-A6F727CD6B9D}" destId="{78A12E54-5763-4E9B-968D-80D3E479357E}" srcOrd="0" destOrd="0" presId="urn:microsoft.com/office/officeart/2005/8/layout/vList2"/>
    <dgm:cxn modelId="{82BDBD7A-1754-479A-9183-EEF24A8BB594}" type="presOf" srcId="{2D2E0A3C-5FDF-4F96-A21D-25569AE13A87}" destId="{4AFD9044-FC83-4A39-825A-E08B4EC4F9A7}" srcOrd="0" destOrd="0" presId="urn:microsoft.com/office/officeart/2005/8/layout/vList2"/>
    <dgm:cxn modelId="{4B5B737C-1217-401A-BCFC-550B590EECA5}" type="presOf" srcId="{68AB2ED5-69F0-4BEA-9982-BA9284278243}" destId="{808EA64C-4ECA-40F7-95C0-9549DA1B0A54}" srcOrd="0" destOrd="0" presId="urn:microsoft.com/office/officeart/2005/8/layout/vList2"/>
    <dgm:cxn modelId="{7B279190-BE52-4115-9FA5-2D8C446FE161}" srcId="{CAF76BAA-C2D5-4492-8212-C355BB3BB6FC}" destId="{E5AA66C0-3AB7-406C-A6CD-92BED2D15DBA}" srcOrd="1" destOrd="0" parTransId="{0B21F165-DFA1-46C7-996A-D8813610D4CA}" sibTransId="{9B56CA5A-AAC0-49FB-8E67-6F455AC6C59B}"/>
    <dgm:cxn modelId="{3A760894-6CF4-4D68-954F-3B2D99A9AEDC}" srcId="{CAF76BAA-C2D5-4492-8212-C355BB3BB6FC}" destId="{388B8BDC-6CE7-4A87-86DB-A6F727CD6B9D}" srcOrd="4" destOrd="0" parTransId="{AC2B33ED-59A7-4C08-8F41-EFC64B9696B1}" sibTransId="{EB838C3B-764F-4847-ADDB-CEFDD13987ED}"/>
    <dgm:cxn modelId="{BBE97898-657D-4932-A66B-4DACCC90F999}" type="presOf" srcId="{E5AA66C0-3AB7-406C-A6CD-92BED2D15DBA}" destId="{4276D474-9BC2-4D20-A5B8-A4C28D922F72}" srcOrd="0" destOrd="0" presId="urn:microsoft.com/office/officeart/2005/8/layout/vList2"/>
    <dgm:cxn modelId="{0283929A-0F51-465D-BDE7-DECA66AC7187}" type="presOf" srcId="{8C04E9BA-A8CC-4279-A4EE-B6F05C226EAE}" destId="{FB3AEC9B-02D4-4760-9A03-73F980343213}" srcOrd="0" destOrd="0" presId="urn:microsoft.com/office/officeart/2005/8/layout/vList2"/>
    <dgm:cxn modelId="{6E54549C-41FD-4EEA-AF3E-F3EEC49FF2D2}" srcId="{CAF76BAA-C2D5-4492-8212-C355BB3BB6FC}" destId="{68AB2ED5-69F0-4BEA-9982-BA9284278243}" srcOrd="5" destOrd="0" parTransId="{252FE2C8-AFA6-4C00-8D49-30DAA4A09CFC}" sibTransId="{18431865-C04F-4EBC-A4B6-CFAF068A437A}"/>
    <dgm:cxn modelId="{F56EAE9D-6FE7-4DAE-9AA2-25AA2888FCBC}" type="presOf" srcId="{78E76386-CF81-4017-A4CB-AA1D3426B050}" destId="{E9E81CC8-A307-4AB7-877B-B923D6045025}" srcOrd="0" destOrd="0" presId="urn:microsoft.com/office/officeart/2005/8/layout/vList2"/>
    <dgm:cxn modelId="{4D904BD4-13DA-438E-8861-A41FA431F8AA}" srcId="{CAF76BAA-C2D5-4492-8212-C355BB3BB6FC}" destId="{8C04E9BA-A8CC-4279-A4EE-B6F05C226EAE}" srcOrd="3" destOrd="0" parTransId="{CF7CB154-192A-4CF5-914A-4768087E065B}" sibTransId="{A2F04CE4-B855-4DE1-9612-7E847ADC99A6}"/>
    <dgm:cxn modelId="{5750FDD9-4746-424B-8E68-79F2827BE658}" type="presParOf" srcId="{E3AAC98F-B7B6-4FFB-8B47-275A88784F6F}" destId="{4AFD9044-FC83-4A39-825A-E08B4EC4F9A7}" srcOrd="0" destOrd="0" presId="urn:microsoft.com/office/officeart/2005/8/layout/vList2"/>
    <dgm:cxn modelId="{C4F2AA03-5787-4ED3-953E-B0A964480BB4}" type="presParOf" srcId="{E3AAC98F-B7B6-4FFB-8B47-275A88784F6F}" destId="{B6A08052-2E50-4CDB-9582-44707D1F7B8B}" srcOrd="1" destOrd="0" presId="urn:microsoft.com/office/officeart/2005/8/layout/vList2"/>
    <dgm:cxn modelId="{BE24284E-C3BC-43E8-8323-58B0FCC83220}" type="presParOf" srcId="{E3AAC98F-B7B6-4FFB-8B47-275A88784F6F}" destId="{4276D474-9BC2-4D20-A5B8-A4C28D922F72}" srcOrd="2" destOrd="0" presId="urn:microsoft.com/office/officeart/2005/8/layout/vList2"/>
    <dgm:cxn modelId="{DB665334-97DA-48BE-A891-7103154498CA}" type="presParOf" srcId="{E3AAC98F-B7B6-4FFB-8B47-275A88784F6F}" destId="{F678BC4B-A78F-44E5-9E40-BAC1052E26C9}" srcOrd="3" destOrd="0" presId="urn:microsoft.com/office/officeart/2005/8/layout/vList2"/>
    <dgm:cxn modelId="{2752452E-570A-4584-89B0-9F093BE4C38F}" type="presParOf" srcId="{E3AAC98F-B7B6-4FFB-8B47-275A88784F6F}" destId="{E9E81CC8-A307-4AB7-877B-B923D6045025}" srcOrd="4" destOrd="0" presId="urn:microsoft.com/office/officeart/2005/8/layout/vList2"/>
    <dgm:cxn modelId="{2F53238D-F0E4-436F-B878-68B4B2C72671}" type="presParOf" srcId="{E3AAC98F-B7B6-4FFB-8B47-275A88784F6F}" destId="{0CA6E325-E1AC-4170-9299-94CFC14D62E3}" srcOrd="5" destOrd="0" presId="urn:microsoft.com/office/officeart/2005/8/layout/vList2"/>
    <dgm:cxn modelId="{922F696B-E9D8-4E8E-9EEA-D8F109AD8378}" type="presParOf" srcId="{E3AAC98F-B7B6-4FFB-8B47-275A88784F6F}" destId="{FB3AEC9B-02D4-4760-9A03-73F980343213}" srcOrd="6" destOrd="0" presId="urn:microsoft.com/office/officeart/2005/8/layout/vList2"/>
    <dgm:cxn modelId="{4496913A-A002-47E1-AD09-ADE0614CFBE3}" type="presParOf" srcId="{E3AAC98F-B7B6-4FFB-8B47-275A88784F6F}" destId="{FB7F0258-BED9-4651-B54E-D87A81737372}" srcOrd="7" destOrd="0" presId="urn:microsoft.com/office/officeart/2005/8/layout/vList2"/>
    <dgm:cxn modelId="{5342A7F0-AAE3-41ED-83C9-22C3BA6ACDC9}" type="presParOf" srcId="{E3AAC98F-B7B6-4FFB-8B47-275A88784F6F}" destId="{78A12E54-5763-4E9B-968D-80D3E479357E}" srcOrd="8" destOrd="0" presId="urn:microsoft.com/office/officeart/2005/8/layout/vList2"/>
    <dgm:cxn modelId="{78C52E4F-EF20-4D59-A2B5-07D2ED9360D0}" type="presParOf" srcId="{E3AAC98F-B7B6-4FFB-8B47-275A88784F6F}" destId="{6DC7E862-4CF4-4B10-915A-088953FB1A48}" srcOrd="9" destOrd="0" presId="urn:microsoft.com/office/officeart/2005/8/layout/vList2"/>
    <dgm:cxn modelId="{77378925-2E05-4769-BCC0-0022651BB488}" type="presParOf" srcId="{E3AAC98F-B7B6-4FFB-8B47-275A88784F6F}" destId="{808EA64C-4ECA-40F7-95C0-9549DA1B0A54}" srcOrd="10"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10850D81-B3FF-4C05-ACF5-A191A7A79404}" type="doc">
      <dgm:prSet loTypeId="urn:microsoft.com/office/officeart/2018/2/layout/IconVerticalSolidList" loCatId="icon" qsTypeId="urn:microsoft.com/office/officeart/2005/8/quickstyle/simple1" qsCatId="simple" csTypeId="urn:microsoft.com/office/officeart/2005/8/colors/accent1_2" csCatId="accent1" phldr="1"/>
      <dgm:spPr/>
      <dgm:t>
        <a:bodyPr/>
        <a:lstStyle/>
        <a:p>
          <a:endParaRPr lang="en-US"/>
        </a:p>
      </dgm:t>
    </dgm:pt>
    <dgm:pt modelId="{74BF9EF0-1328-4246-9E56-6A6A2FBBC69D}">
      <dgm:prSet/>
      <dgm:spPr/>
      <dgm:t>
        <a:bodyPr/>
        <a:lstStyle/>
        <a:p>
          <a:pPr>
            <a:lnSpc>
              <a:spcPct val="100000"/>
            </a:lnSpc>
          </a:pPr>
          <a:r>
            <a:rPr lang="en-US"/>
            <a:t>Municipalities under 50,000 </a:t>
          </a:r>
          <a:r>
            <a:rPr lang="en-US" b="1" u="sng"/>
            <a:t>and</a:t>
          </a:r>
          <a:endParaRPr lang="en-US"/>
        </a:p>
      </dgm:t>
    </dgm:pt>
    <dgm:pt modelId="{4726CEC8-0BAF-4FE3-B634-13B8D7447D9E}" type="parTrans" cxnId="{87C118B9-7773-4289-8F81-148548F0364A}">
      <dgm:prSet/>
      <dgm:spPr/>
      <dgm:t>
        <a:bodyPr/>
        <a:lstStyle/>
        <a:p>
          <a:endParaRPr lang="en-US"/>
        </a:p>
      </dgm:t>
    </dgm:pt>
    <dgm:pt modelId="{3A044865-73E2-47E7-BCC9-D80961C8D696}" type="sibTrans" cxnId="{87C118B9-7773-4289-8F81-148548F0364A}">
      <dgm:prSet/>
      <dgm:spPr/>
      <dgm:t>
        <a:bodyPr/>
        <a:lstStyle/>
        <a:p>
          <a:endParaRPr lang="en-US"/>
        </a:p>
      </dgm:t>
    </dgm:pt>
    <dgm:pt modelId="{9FF0930B-DCB8-44F8-AE6D-E5969767D2E0}">
      <dgm:prSet/>
      <dgm:spPr/>
      <dgm:t>
        <a:bodyPr/>
        <a:lstStyle/>
        <a:p>
          <a:pPr>
            <a:lnSpc>
              <a:spcPct val="100000"/>
            </a:lnSpc>
          </a:pPr>
          <a:r>
            <a:rPr lang="en-US"/>
            <a:t>Municipalities that do not receive CDBG funds directly from HUD</a:t>
          </a:r>
        </a:p>
      </dgm:t>
    </dgm:pt>
    <dgm:pt modelId="{E6F32758-2BDF-437D-B64A-8A84F3F4A536}" type="parTrans" cxnId="{440454D0-22DE-41E0-B7E9-724EDFFB1B3F}">
      <dgm:prSet/>
      <dgm:spPr/>
      <dgm:t>
        <a:bodyPr/>
        <a:lstStyle/>
        <a:p>
          <a:endParaRPr lang="en-US"/>
        </a:p>
      </dgm:t>
    </dgm:pt>
    <dgm:pt modelId="{EED8EFD6-A5A2-464D-83B7-E7AC6BE24254}" type="sibTrans" cxnId="{440454D0-22DE-41E0-B7E9-724EDFFB1B3F}">
      <dgm:prSet/>
      <dgm:spPr/>
      <dgm:t>
        <a:bodyPr/>
        <a:lstStyle/>
        <a:p>
          <a:endParaRPr lang="en-US"/>
        </a:p>
      </dgm:t>
    </dgm:pt>
    <dgm:pt modelId="{3F36F4F1-D444-45D9-BF6B-10F0CF579C98}">
      <dgm:prSet/>
      <dgm:spPr/>
      <dgm:t>
        <a:bodyPr/>
        <a:lstStyle/>
        <a:p>
          <a:pPr>
            <a:lnSpc>
              <a:spcPct val="100000"/>
            </a:lnSpc>
          </a:pPr>
          <a:r>
            <a:rPr lang="en-US"/>
            <a:t>Apply only through chief elected official</a:t>
          </a:r>
        </a:p>
      </dgm:t>
    </dgm:pt>
    <dgm:pt modelId="{727BD9CA-CE7E-489E-B19E-182B1D5E0104}" type="parTrans" cxnId="{A3242E3F-268D-46BC-A4E0-603FFAF1B323}">
      <dgm:prSet/>
      <dgm:spPr/>
      <dgm:t>
        <a:bodyPr/>
        <a:lstStyle/>
        <a:p>
          <a:endParaRPr lang="en-US"/>
        </a:p>
      </dgm:t>
    </dgm:pt>
    <dgm:pt modelId="{1562F17F-661A-414A-B6A8-8119F82EE875}" type="sibTrans" cxnId="{A3242E3F-268D-46BC-A4E0-603FFAF1B323}">
      <dgm:prSet/>
      <dgm:spPr/>
      <dgm:t>
        <a:bodyPr/>
        <a:lstStyle/>
        <a:p>
          <a:endParaRPr lang="en-US"/>
        </a:p>
      </dgm:t>
    </dgm:pt>
    <dgm:pt modelId="{F8DE4840-4F79-406F-9676-C6F3FAD1B711}">
      <dgm:prSet/>
      <dgm:spPr/>
      <dgm:t>
        <a:bodyPr/>
        <a:lstStyle/>
        <a:p>
          <a:pPr>
            <a:lnSpc>
              <a:spcPct val="100000"/>
            </a:lnSpc>
          </a:pPr>
          <a:r>
            <a:rPr lang="en-US"/>
            <a:t>Must be authorized to obligate the City or Town</a:t>
          </a:r>
        </a:p>
      </dgm:t>
    </dgm:pt>
    <dgm:pt modelId="{9922A0D5-6FE8-409A-B37B-7889CC00D114}" type="parTrans" cxnId="{100BD230-A438-404F-B425-B200EC5109FB}">
      <dgm:prSet/>
      <dgm:spPr/>
      <dgm:t>
        <a:bodyPr/>
        <a:lstStyle/>
        <a:p>
          <a:endParaRPr lang="en-US"/>
        </a:p>
      </dgm:t>
    </dgm:pt>
    <dgm:pt modelId="{637E2606-E5EF-4CBF-8E11-B8413E9A9986}" type="sibTrans" cxnId="{100BD230-A438-404F-B425-B200EC5109FB}">
      <dgm:prSet/>
      <dgm:spPr/>
      <dgm:t>
        <a:bodyPr/>
        <a:lstStyle/>
        <a:p>
          <a:endParaRPr lang="en-US"/>
        </a:p>
      </dgm:t>
    </dgm:pt>
    <dgm:pt modelId="{708B6DE8-A3E4-4F13-BD21-46271A553158}" type="pres">
      <dgm:prSet presAssocID="{10850D81-B3FF-4C05-ACF5-A191A7A79404}" presName="root" presStyleCnt="0">
        <dgm:presLayoutVars>
          <dgm:dir/>
          <dgm:resizeHandles val="exact"/>
        </dgm:presLayoutVars>
      </dgm:prSet>
      <dgm:spPr/>
    </dgm:pt>
    <dgm:pt modelId="{8C7D9ED1-C7D6-4C38-AC11-622BF4AF3E45}" type="pres">
      <dgm:prSet presAssocID="{74BF9EF0-1328-4246-9E56-6A6A2FBBC69D}" presName="compNode" presStyleCnt="0"/>
      <dgm:spPr/>
    </dgm:pt>
    <dgm:pt modelId="{348A8CE1-3393-49EB-B3A3-AF18A669C767}" type="pres">
      <dgm:prSet presAssocID="{74BF9EF0-1328-4246-9E56-6A6A2FBBC69D}" presName="bgRect" presStyleLbl="bgShp" presStyleIdx="0" presStyleCnt="3"/>
      <dgm:spPr/>
    </dgm:pt>
    <dgm:pt modelId="{3629ABAE-495F-4443-AD84-FDF3951CC8D0}" type="pres">
      <dgm:prSet presAssocID="{74BF9EF0-1328-4246-9E56-6A6A2FBBC69D}" presName="iconRect" presStyleLbl="node1" presStyleIdx="0" presStyleCnt="3"/>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dgm:spPr>
      <dgm:extLst>
        <a:ext uri="{E40237B7-FDA0-4F09-8148-C483321AD2D9}">
          <dgm14:cNvPr xmlns:dgm14="http://schemas.microsoft.com/office/drawing/2010/diagram" id="0" name="" descr="City"/>
        </a:ext>
      </dgm:extLst>
    </dgm:pt>
    <dgm:pt modelId="{F674144C-54A4-4727-BF00-BD1B50EB851F}" type="pres">
      <dgm:prSet presAssocID="{74BF9EF0-1328-4246-9E56-6A6A2FBBC69D}" presName="spaceRect" presStyleCnt="0"/>
      <dgm:spPr/>
    </dgm:pt>
    <dgm:pt modelId="{7255AB9C-C22D-4BBB-8EFA-4D5DF1A40D1D}" type="pres">
      <dgm:prSet presAssocID="{74BF9EF0-1328-4246-9E56-6A6A2FBBC69D}" presName="parTx" presStyleLbl="revTx" presStyleIdx="0" presStyleCnt="4">
        <dgm:presLayoutVars>
          <dgm:chMax val="0"/>
          <dgm:chPref val="0"/>
        </dgm:presLayoutVars>
      </dgm:prSet>
      <dgm:spPr/>
    </dgm:pt>
    <dgm:pt modelId="{329CA0E9-E240-4E44-AD19-53FED275D39A}" type="pres">
      <dgm:prSet presAssocID="{3A044865-73E2-47E7-BCC9-D80961C8D696}" presName="sibTrans" presStyleCnt="0"/>
      <dgm:spPr/>
    </dgm:pt>
    <dgm:pt modelId="{90BB3972-F1C4-4437-A926-2A3C47D0A658}" type="pres">
      <dgm:prSet presAssocID="{9FF0930B-DCB8-44F8-AE6D-E5969767D2E0}" presName="compNode" presStyleCnt="0"/>
      <dgm:spPr/>
    </dgm:pt>
    <dgm:pt modelId="{6D3891E9-FC3C-47E2-8587-BBD6B623F8B9}" type="pres">
      <dgm:prSet presAssocID="{9FF0930B-DCB8-44F8-AE6D-E5969767D2E0}" presName="bgRect" presStyleLbl="bgShp" presStyleIdx="1" presStyleCnt="3"/>
      <dgm:spPr/>
    </dgm:pt>
    <dgm:pt modelId="{C3FB0EEE-71F5-493B-B21E-843D9825E7CF}" type="pres">
      <dgm:prSet presAssocID="{9FF0930B-DCB8-44F8-AE6D-E5969767D2E0}" presName="iconRect" presStyleLbl="node1" presStyleIdx="1" presStyleCnt="3"/>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dgm:spPr>
      <dgm:extLst>
        <a:ext uri="{E40237B7-FDA0-4F09-8148-C483321AD2D9}">
          <dgm14:cNvPr xmlns:dgm14="http://schemas.microsoft.com/office/drawing/2010/diagram" id="0" name="" descr="Money"/>
        </a:ext>
      </dgm:extLst>
    </dgm:pt>
    <dgm:pt modelId="{9E5567CC-D9F5-4C1A-9D86-E10BC6C70058}" type="pres">
      <dgm:prSet presAssocID="{9FF0930B-DCB8-44F8-AE6D-E5969767D2E0}" presName="spaceRect" presStyleCnt="0"/>
      <dgm:spPr/>
    </dgm:pt>
    <dgm:pt modelId="{76E92F54-CC9E-4D89-BF03-B2F92F60CA53}" type="pres">
      <dgm:prSet presAssocID="{9FF0930B-DCB8-44F8-AE6D-E5969767D2E0}" presName="parTx" presStyleLbl="revTx" presStyleIdx="1" presStyleCnt="4">
        <dgm:presLayoutVars>
          <dgm:chMax val="0"/>
          <dgm:chPref val="0"/>
        </dgm:presLayoutVars>
      </dgm:prSet>
      <dgm:spPr/>
    </dgm:pt>
    <dgm:pt modelId="{8D9CADAF-5CC0-4239-A439-862E2C10A143}" type="pres">
      <dgm:prSet presAssocID="{EED8EFD6-A5A2-464D-83B7-E7AC6BE24254}" presName="sibTrans" presStyleCnt="0"/>
      <dgm:spPr/>
    </dgm:pt>
    <dgm:pt modelId="{874E7CC8-7A9B-4550-BE11-193130CFA34C}" type="pres">
      <dgm:prSet presAssocID="{3F36F4F1-D444-45D9-BF6B-10F0CF579C98}" presName="compNode" presStyleCnt="0"/>
      <dgm:spPr/>
    </dgm:pt>
    <dgm:pt modelId="{BA90BC2E-38A0-4A9C-88B5-A2AB92D973FE}" type="pres">
      <dgm:prSet presAssocID="{3F36F4F1-D444-45D9-BF6B-10F0CF579C98}" presName="bgRect" presStyleLbl="bgShp" presStyleIdx="2" presStyleCnt="3"/>
      <dgm:spPr/>
    </dgm:pt>
    <dgm:pt modelId="{B2B153D3-92FE-4FE6-A084-A1FBC5EE953F}" type="pres">
      <dgm:prSet presAssocID="{3F36F4F1-D444-45D9-BF6B-10F0CF579C98}" presName="iconRect" presStyleLbl="node1" presStyleIdx="2" presStyleCnt="3"/>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dgm:spPr>
      <dgm:extLst>
        <a:ext uri="{E40237B7-FDA0-4F09-8148-C483321AD2D9}">
          <dgm14:cNvPr xmlns:dgm14="http://schemas.microsoft.com/office/drawing/2010/diagram" id="0" name="" descr="Checkmark"/>
        </a:ext>
      </dgm:extLst>
    </dgm:pt>
    <dgm:pt modelId="{B16A49C6-DC2B-4B89-875F-4F63E36D7131}" type="pres">
      <dgm:prSet presAssocID="{3F36F4F1-D444-45D9-BF6B-10F0CF579C98}" presName="spaceRect" presStyleCnt="0"/>
      <dgm:spPr/>
    </dgm:pt>
    <dgm:pt modelId="{BD428041-2CFB-40B3-97F2-1768A992E3F3}" type="pres">
      <dgm:prSet presAssocID="{3F36F4F1-D444-45D9-BF6B-10F0CF579C98}" presName="parTx" presStyleLbl="revTx" presStyleIdx="2" presStyleCnt="4">
        <dgm:presLayoutVars>
          <dgm:chMax val="0"/>
          <dgm:chPref val="0"/>
        </dgm:presLayoutVars>
      </dgm:prSet>
      <dgm:spPr/>
    </dgm:pt>
    <dgm:pt modelId="{51779889-5AD0-4704-B747-E34358FF78A4}" type="pres">
      <dgm:prSet presAssocID="{3F36F4F1-D444-45D9-BF6B-10F0CF579C98}" presName="desTx" presStyleLbl="revTx" presStyleIdx="3" presStyleCnt="4">
        <dgm:presLayoutVars/>
      </dgm:prSet>
      <dgm:spPr/>
    </dgm:pt>
  </dgm:ptLst>
  <dgm:cxnLst>
    <dgm:cxn modelId="{B68DB103-904E-4880-8E23-6EA3DEDA7042}" type="presOf" srcId="{74BF9EF0-1328-4246-9E56-6A6A2FBBC69D}" destId="{7255AB9C-C22D-4BBB-8EFA-4D5DF1A40D1D}" srcOrd="0" destOrd="0" presId="urn:microsoft.com/office/officeart/2018/2/layout/IconVerticalSolidList"/>
    <dgm:cxn modelId="{1C537112-80A2-452F-9BCE-1391613B26D5}" type="presOf" srcId="{3F36F4F1-D444-45D9-BF6B-10F0CF579C98}" destId="{BD428041-2CFB-40B3-97F2-1768A992E3F3}" srcOrd="0" destOrd="0" presId="urn:microsoft.com/office/officeart/2018/2/layout/IconVerticalSolidList"/>
    <dgm:cxn modelId="{100BD230-A438-404F-B425-B200EC5109FB}" srcId="{3F36F4F1-D444-45D9-BF6B-10F0CF579C98}" destId="{F8DE4840-4F79-406F-9676-C6F3FAD1B711}" srcOrd="0" destOrd="0" parTransId="{9922A0D5-6FE8-409A-B37B-7889CC00D114}" sibTransId="{637E2606-E5EF-4CBF-8E11-B8413E9A9986}"/>
    <dgm:cxn modelId="{A3242E3F-268D-46BC-A4E0-603FFAF1B323}" srcId="{10850D81-B3FF-4C05-ACF5-A191A7A79404}" destId="{3F36F4F1-D444-45D9-BF6B-10F0CF579C98}" srcOrd="2" destOrd="0" parTransId="{727BD9CA-CE7E-489E-B19E-182B1D5E0104}" sibTransId="{1562F17F-661A-414A-B6A8-8119F82EE875}"/>
    <dgm:cxn modelId="{FD60FE9E-8ABB-4EBF-960C-F2D85CB5BAB8}" type="presOf" srcId="{9FF0930B-DCB8-44F8-AE6D-E5969767D2E0}" destId="{76E92F54-CC9E-4D89-BF03-B2F92F60CA53}" srcOrd="0" destOrd="0" presId="urn:microsoft.com/office/officeart/2018/2/layout/IconVerticalSolidList"/>
    <dgm:cxn modelId="{FDAB88B3-9D0C-4B41-9048-DA114F7F2FE7}" type="presOf" srcId="{F8DE4840-4F79-406F-9676-C6F3FAD1B711}" destId="{51779889-5AD0-4704-B747-E34358FF78A4}" srcOrd="0" destOrd="0" presId="urn:microsoft.com/office/officeart/2018/2/layout/IconVerticalSolidList"/>
    <dgm:cxn modelId="{87C118B9-7773-4289-8F81-148548F0364A}" srcId="{10850D81-B3FF-4C05-ACF5-A191A7A79404}" destId="{74BF9EF0-1328-4246-9E56-6A6A2FBBC69D}" srcOrd="0" destOrd="0" parTransId="{4726CEC8-0BAF-4FE3-B634-13B8D7447D9E}" sibTransId="{3A044865-73E2-47E7-BCC9-D80961C8D696}"/>
    <dgm:cxn modelId="{1AAA62C6-4F82-43AF-BD44-3721DB46C548}" type="presOf" srcId="{10850D81-B3FF-4C05-ACF5-A191A7A79404}" destId="{708B6DE8-A3E4-4F13-BD21-46271A553158}" srcOrd="0" destOrd="0" presId="urn:microsoft.com/office/officeart/2018/2/layout/IconVerticalSolidList"/>
    <dgm:cxn modelId="{440454D0-22DE-41E0-B7E9-724EDFFB1B3F}" srcId="{10850D81-B3FF-4C05-ACF5-A191A7A79404}" destId="{9FF0930B-DCB8-44F8-AE6D-E5969767D2E0}" srcOrd="1" destOrd="0" parTransId="{E6F32758-2BDF-437D-B64A-8A84F3F4A536}" sibTransId="{EED8EFD6-A5A2-464D-83B7-E7AC6BE24254}"/>
    <dgm:cxn modelId="{2E906A8D-CFF2-457E-9574-2BDB80281423}" type="presParOf" srcId="{708B6DE8-A3E4-4F13-BD21-46271A553158}" destId="{8C7D9ED1-C7D6-4C38-AC11-622BF4AF3E45}" srcOrd="0" destOrd="0" presId="urn:microsoft.com/office/officeart/2018/2/layout/IconVerticalSolidList"/>
    <dgm:cxn modelId="{C1D76806-DAB7-4566-A0D7-1521607CD45C}" type="presParOf" srcId="{8C7D9ED1-C7D6-4C38-AC11-622BF4AF3E45}" destId="{348A8CE1-3393-49EB-B3A3-AF18A669C767}" srcOrd="0" destOrd="0" presId="urn:microsoft.com/office/officeart/2018/2/layout/IconVerticalSolidList"/>
    <dgm:cxn modelId="{37E77FCE-4A14-44D9-8715-2D93DD10D2BF}" type="presParOf" srcId="{8C7D9ED1-C7D6-4C38-AC11-622BF4AF3E45}" destId="{3629ABAE-495F-4443-AD84-FDF3951CC8D0}" srcOrd="1" destOrd="0" presId="urn:microsoft.com/office/officeart/2018/2/layout/IconVerticalSolidList"/>
    <dgm:cxn modelId="{09422683-3351-4416-B99A-6EC0AA49B43C}" type="presParOf" srcId="{8C7D9ED1-C7D6-4C38-AC11-622BF4AF3E45}" destId="{F674144C-54A4-4727-BF00-BD1B50EB851F}" srcOrd="2" destOrd="0" presId="urn:microsoft.com/office/officeart/2018/2/layout/IconVerticalSolidList"/>
    <dgm:cxn modelId="{411A9426-A034-4914-A6E5-339DE98BDCE7}" type="presParOf" srcId="{8C7D9ED1-C7D6-4C38-AC11-622BF4AF3E45}" destId="{7255AB9C-C22D-4BBB-8EFA-4D5DF1A40D1D}" srcOrd="3" destOrd="0" presId="urn:microsoft.com/office/officeart/2018/2/layout/IconVerticalSolidList"/>
    <dgm:cxn modelId="{DA0D2882-5FFD-4B9F-BF9E-2975DA83B5B6}" type="presParOf" srcId="{708B6DE8-A3E4-4F13-BD21-46271A553158}" destId="{329CA0E9-E240-4E44-AD19-53FED275D39A}" srcOrd="1" destOrd="0" presId="urn:microsoft.com/office/officeart/2018/2/layout/IconVerticalSolidList"/>
    <dgm:cxn modelId="{149FE208-F3EF-468B-B427-AD537AFF287A}" type="presParOf" srcId="{708B6DE8-A3E4-4F13-BD21-46271A553158}" destId="{90BB3972-F1C4-4437-A926-2A3C47D0A658}" srcOrd="2" destOrd="0" presId="urn:microsoft.com/office/officeart/2018/2/layout/IconVerticalSolidList"/>
    <dgm:cxn modelId="{0172B6E9-85F8-456A-94A4-B33520B65259}" type="presParOf" srcId="{90BB3972-F1C4-4437-A926-2A3C47D0A658}" destId="{6D3891E9-FC3C-47E2-8587-BBD6B623F8B9}" srcOrd="0" destOrd="0" presId="urn:microsoft.com/office/officeart/2018/2/layout/IconVerticalSolidList"/>
    <dgm:cxn modelId="{C5E06A69-DB16-42DC-857A-AD7C6552B85B}" type="presParOf" srcId="{90BB3972-F1C4-4437-A926-2A3C47D0A658}" destId="{C3FB0EEE-71F5-493B-B21E-843D9825E7CF}" srcOrd="1" destOrd="0" presId="urn:microsoft.com/office/officeart/2018/2/layout/IconVerticalSolidList"/>
    <dgm:cxn modelId="{44AE62DC-145E-459E-8279-456DFD9C2A6D}" type="presParOf" srcId="{90BB3972-F1C4-4437-A926-2A3C47D0A658}" destId="{9E5567CC-D9F5-4C1A-9D86-E10BC6C70058}" srcOrd="2" destOrd="0" presId="urn:microsoft.com/office/officeart/2018/2/layout/IconVerticalSolidList"/>
    <dgm:cxn modelId="{963D62F9-FE33-43DB-8712-5EE7979CCE5A}" type="presParOf" srcId="{90BB3972-F1C4-4437-A926-2A3C47D0A658}" destId="{76E92F54-CC9E-4D89-BF03-B2F92F60CA53}" srcOrd="3" destOrd="0" presId="urn:microsoft.com/office/officeart/2018/2/layout/IconVerticalSolidList"/>
    <dgm:cxn modelId="{1136D025-98E8-496C-AA74-FFC5F4E88740}" type="presParOf" srcId="{708B6DE8-A3E4-4F13-BD21-46271A553158}" destId="{8D9CADAF-5CC0-4239-A439-862E2C10A143}" srcOrd="3" destOrd="0" presId="urn:microsoft.com/office/officeart/2018/2/layout/IconVerticalSolidList"/>
    <dgm:cxn modelId="{6BCE5772-7638-4144-B5A1-F2E2B4AA8B81}" type="presParOf" srcId="{708B6DE8-A3E4-4F13-BD21-46271A553158}" destId="{874E7CC8-7A9B-4550-BE11-193130CFA34C}" srcOrd="4" destOrd="0" presId="urn:microsoft.com/office/officeart/2018/2/layout/IconVerticalSolidList"/>
    <dgm:cxn modelId="{0A759B8F-B347-4842-BE33-0BA19020EFA7}" type="presParOf" srcId="{874E7CC8-7A9B-4550-BE11-193130CFA34C}" destId="{BA90BC2E-38A0-4A9C-88B5-A2AB92D973FE}" srcOrd="0" destOrd="0" presId="urn:microsoft.com/office/officeart/2018/2/layout/IconVerticalSolidList"/>
    <dgm:cxn modelId="{BA7A8839-5F0E-4C9C-B82A-A7A54F361168}" type="presParOf" srcId="{874E7CC8-7A9B-4550-BE11-193130CFA34C}" destId="{B2B153D3-92FE-4FE6-A084-A1FBC5EE953F}" srcOrd="1" destOrd="0" presId="urn:microsoft.com/office/officeart/2018/2/layout/IconVerticalSolidList"/>
    <dgm:cxn modelId="{751C8565-E7EF-4E58-9D93-84D1376C78C9}" type="presParOf" srcId="{874E7CC8-7A9B-4550-BE11-193130CFA34C}" destId="{B16A49C6-DC2B-4B89-875F-4F63E36D7131}" srcOrd="2" destOrd="0" presId="urn:microsoft.com/office/officeart/2018/2/layout/IconVerticalSolidList"/>
    <dgm:cxn modelId="{22E366D0-059F-4133-B042-D9C8CEA12CFF}" type="presParOf" srcId="{874E7CC8-7A9B-4550-BE11-193130CFA34C}" destId="{BD428041-2CFB-40B3-97F2-1768A992E3F3}" srcOrd="3" destOrd="0" presId="urn:microsoft.com/office/officeart/2018/2/layout/IconVerticalSolidList"/>
    <dgm:cxn modelId="{5E588C4D-EC9B-4A3E-B706-8811BD48FD1C}" type="presParOf" srcId="{874E7CC8-7A9B-4550-BE11-193130CFA34C}" destId="{51779889-5AD0-4704-B747-E34358FF78A4}" srcOrd="4" destOrd="0" presId="urn:microsoft.com/office/officeart/2018/2/layout/IconVerticalSoli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0.xml><?xml version="1.0" encoding="utf-8"?>
<dgm:dataModel xmlns:dgm="http://schemas.openxmlformats.org/drawingml/2006/diagram" xmlns:a="http://schemas.openxmlformats.org/drawingml/2006/main">
  <dgm:ptLst>
    <dgm:pt modelId="{965AFD2F-12D2-4173-99EE-62BF67ECF4C5}" type="doc">
      <dgm:prSet loTypeId="urn:microsoft.com/office/officeart/2018/2/layout/IconVerticalSolidList" loCatId="icon" qsTypeId="urn:microsoft.com/office/officeart/2005/8/quickstyle/simple1" qsCatId="simple" csTypeId="urn:microsoft.com/office/officeart/2005/8/colors/accent1_2" csCatId="accent1" phldr="1"/>
      <dgm:spPr/>
      <dgm:t>
        <a:bodyPr/>
        <a:lstStyle/>
        <a:p>
          <a:endParaRPr lang="en-US"/>
        </a:p>
      </dgm:t>
    </dgm:pt>
    <dgm:pt modelId="{C3FEA894-F152-4F12-A88C-B49DAB983441}">
      <dgm:prSet/>
      <dgm:spPr/>
      <dgm:t>
        <a:bodyPr/>
        <a:lstStyle/>
        <a:p>
          <a:pPr>
            <a:lnSpc>
              <a:spcPct val="100000"/>
            </a:lnSpc>
          </a:pPr>
          <a:r>
            <a:rPr lang="en-US"/>
            <a:t>Statutory requirement that at least 70% of all CDBG Expenditures must benefit LMI persons</a:t>
          </a:r>
        </a:p>
      </dgm:t>
    </dgm:pt>
    <dgm:pt modelId="{89C3230C-0E36-47BA-A8D6-0C5A94DF27A4}" type="parTrans" cxnId="{43A13262-E94F-459E-9677-5C9CB9F9B465}">
      <dgm:prSet/>
      <dgm:spPr/>
      <dgm:t>
        <a:bodyPr/>
        <a:lstStyle/>
        <a:p>
          <a:endParaRPr lang="en-US"/>
        </a:p>
      </dgm:t>
    </dgm:pt>
    <dgm:pt modelId="{F17A6AFE-38EF-4DA5-8E10-1CD6C7C0895C}" type="sibTrans" cxnId="{43A13262-E94F-459E-9677-5C9CB9F9B465}">
      <dgm:prSet/>
      <dgm:spPr/>
      <dgm:t>
        <a:bodyPr/>
        <a:lstStyle/>
        <a:p>
          <a:endParaRPr lang="en-US"/>
        </a:p>
      </dgm:t>
    </dgm:pt>
    <dgm:pt modelId="{845CE359-6D41-431B-9F17-F34ED5E42168}">
      <dgm:prSet/>
      <dgm:spPr/>
      <dgm:t>
        <a:bodyPr/>
        <a:lstStyle/>
        <a:p>
          <a:pPr>
            <a:lnSpc>
              <a:spcPct val="100000"/>
            </a:lnSpc>
          </a:pPr>
          <a:r>
            <a:rPr lang="en-US"/>
            <a:t>If the threshold is not met, HUD can require repayment</a:t>
          </a:r>
        </a:p>
      </dgm:t>
    </dgm:pt>
    <dgm:pt modelId="{856FE2EC-5782-4301-A06B-C0650927BA73}" type="parTrans" cxnId="{1E1559A4-6503-4820-8286-86FC1A2A0209}">
      <dgm:prSet/>
      <dgm:spPr/>
      <dgm:t>
        <a:bodyPr/>
        <a:lstStyle/>
        <a:p>
          <a:endParaRPr lang="en-US"/>
        </a:p>
      </dgm:t>
    </dgm:pt>
    <dgm:pt modelId="{901630C8-7938-4A72-8E02-FBB34E093BED}" type="sibTrans" cxnId="{1E1559A4-6503-4820-8286-86FC1A2A0209}">
      <dgm:prSet/>
      <dgm:spPr/>
      <dgm:t>
        <a:bodyPr/>
        <a:lstStyle/>
        <a:p>
          <a:endParaRPr lang="en-US"/>
        </a:p>
      </dgm:t>
    </dgm:pt>
    <dgm:pt modelId="{7AF3478B-265F-4CE3-B0C8-179B0CCD2102}">
      <dgm:prSet/>
      <dgm:spPr/>
      <dgm:t>
        <a:bodyPr/>
        <a:lstStyle/>
        <a:p>
          <a:pPr>
            <a:lnSpc>
              <a:spcPct val="100000"/>
            </a:lnSpc>
          </a:pPr>
          <a:r>
            <a:rPr lang="en-US"/>
            <a:t>EOHLC required to report to HUD annually</a:t>
          </a:r>
        </a:p>
      </dgm:t>
    </dgm:pt>
    <dgm:pt modelId="{C426A64E-8221-45EF-8059-FEF885F6C6B9}" type="parTrans" cxnId="{6111F467-E47C-4A98-AE03-8FB0D0A232E1}">
      <dgm:prSet/>
      <dgm:spPr/>
      <dgm:t>
        <a:bodyPr/>
        <a:lstStyle/>
        <a:p>
          <a:endParaRPr lang="en-US"/>
        </a:p>
      </dgm:t>
    </dgm:pt>
    <dgm:pt modelId="{0625B03F-5D48-4840-A9EE-81854FA9DEEC}" type="sibTrans" cxnId="{6111F467-E47C-4A98-AE03-8FB0D0A232E1}">
      <dgm:prSet/>
      <dgm:spPr/>
      <dgm:t>
        <a:bodyPr/>
        <a:lstStyle/>
        <a:p>
          <a:endParaRPr lang="en-US"/>
        </a:p>
      </dgm:t>
    </dgm:pt>
    <dgm:pt modelId="{4A980D79-D5BB-49CE-A3B2-116EDB6DBBB7}" type="pres">
      <dgm:prSet presAssocID="{965AFD2F-12D2-4173-99EE-62BF67ECF4C5}" presName="root" presStyleCnt="0">
        <dgm:presLayoutVars>
          <dgm:dir/>
          <dgm:resizeHandles val="exact"/>
        </dgm:presLayoutVars>
      </dgm:prSet>
      <dgm:spPr/>
    </dgm:pt>
    <dgm:pt modelId="{9416D15E-A7E0-445B-B235-019AEAD8623B}" type="pres">
      <dgm:prSet presAssocID="{C3FEA894-F152-4F12-A88C-B49DAB983441}" presName="compNode" presStyleCnt="0"/>
      <dgm:spPr/>
    </dgm:pt>
    <dgm:pt modelId="{3D8A1D09-57B7-41D8-9E2E-A830DD2D8AEA}" type="pres">
      <dgm:prSet presAssocID="{C3FEA894-F152-4F12-A88C-B49DAB983441}" presName="bgRect" presStyleLbl="bgShp" presStyleIdx="0" presStyleCnt="3"/>
      <dgm:spPr/>
    </dgm:pt>
    <dgm:pt modelId="{8CFD8504-3DC7-4DD1-A8B2-B19894D79395}" type="pres">
      <dgm:prSet presAssocID="{C3FEA894-F152-4F12-A88C-B49DAB983441}" presName="iconRect" presStyleLbl="node1" presStyleIdx="0" presStyleCnt="3"/>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dgm:spPr>
      <dgm:extLst>
        <a:ext uri="{E40237B7-FDA0-4F09-8148-C483321AD2D9}">
          <dgm14:cNvPr xmlns:dgm14="http://schemas.microsoft.com/office/drawing/2010/diagram" id="0" name="" descr="Checkmark"/>
        </a:ext>
      </dgm:extLst>
    </dgm:pt>
    <dgm:pt modelId="{770987B0-9160-4784-AFFA-6D8020D62E7A}" type="pres">
      <dgm:prSet presAssocID="{C3FEA894-F152-4F12-A88C-B49DAB983441}" presName="spaceRect" presStyleCnt="0"/>
      <dgm:spPr/>
    </dgm:pt>
    <dgm:pt modelId="{D6186631-BF7F-46A6-839D-23B84B6C3742}" type="pres">
      <dgm:prSet presAssocID="{C3FEA894-F152-4F12-A88C-B49DAB983441}" presName="parTx" presStyleLbl="revTx" presStyleIdx="0" presStyleCnt="3">
        <dgm:presLayoutVars>
          <dgm:chMax val="0"/>
          <dgm:chPref val="0"/>
        </dgm:presLayoutVars>
      </dgm:prSet>
      <dgm:spPr/>
    </dgm:pt>
    <dgm:pt modelId="{0DC7DF99-1A55-4B58-BCA8-8230FC9D6985}" type="pres">
      <dgm:prSet presAssocID="{F17A6AFE-38EF-4DA5-8E10-1CD6C7C0895C}" presName="sibTrans" presStyleCnt="0"/>
      <dgm:spPr/>
    </dgm:pt>
    <dgm:pt modelId="{8BA61246-A4C5-488B-AC70-836202987B9E}" type="pres">
      <dgm:prSet presAssocID="{845CE359-6D41-431B-9F17-F34ED5E42168}" presName="compNode" presStyleCnt="0"/>
      <dgm:spPr/>
    </dgm:pt>
    <dgm:pt modelId="{9708650B-4C5F-4D8E-A495-58407A84D4A3}" type="pres">
      <dgm:prSet presAssocID="{845CE359-6D41-431B-9F17-F34ED5E42168}" presName="bgRect" presStyleLbl="bgShp" presStyleIdx="1" presStyleCnt="3"/>
      <dgm:spPr/>
    </dgm:pt>
    <dgm:pt modelId="{0D66A97D-9F54-42FF-87E4-B7551AF1307E}" type="pres">
      <dgm:prSet presAssocID="{845CE359-6D41-431B-9F17-F34ED5E42168}" presName="iconRect" presStyleLbl="node1" presStyleIdx="1" presStyleCnt="3"/>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dgm:spPr>
      <dgm:extLst>
        <a:ext uri="{E40237B7-FDA0-4F09-8148-C483321AD2D9}">
          <dgm14:cNvPr xmlns:dgm14="http://schemas.microsoft.com/office/drawing/2010/diagram" id="0" name="" descr="Dollar"/>
        </a:ext>
      </dgm:extLst>
    </dgm:pt>
    <dgm:pt modelId="{4ED7ED2E-05AF-40C5-BB39-E65CFFF2F9B2}" type="pres">
      <dgm:prSet presAssocID="{845CE359-6D41-431B-9F17-F34ED5E42168}" presName="spaceRect" presStyleCnt="0"/>
      <dgm:spPr/>
    </dgm:pt>
    <dgm:pt modelId="{32679334-5535-49FD-96F5-DE1D292A2A98}" type="pres">
      <dgm:prSet presAssocID="{845CE359-6D41-431B-9F17-F34ED5E42168}" presName="parTx" presStyleLbl="revTx" presStyleIdx="1" presStyleCnt="3">
        <dgm:presLayoutVars>
          <dgm:chMax val="0"/>
          <dgm:chPref val="0"/>
        </dgm:presLayoutVars>
      </dgm:prSet>
      <dgm:spPr/>
    </dgm:pt>
    <dgm:pt modelId="{D5E98591-3F59-4EEA-810E-09FE0940942F}" type="pres">
      <dgm:prSet presAssocID="{901630C8-7938-4A72-8E02-FBB34E093BED}" presName="sibTrans" presStyleCnt="0"/>
      <dgm:spPr/>
    </dgm:pt>
    <dgm:pt modelId="{C7CF5E73-1763-4B69-AE09-14592FAED58F}" type="pres">
      <dgm:prSet presAssocID="{7AF3478B-265F-4CE3-B0C8-179B0CCD2102}" presName="compNode" presStyleCnt="0"/>
      <dgm:spPr/>
    </dgm:pt>
    <dgm:pt modelId="{BA1BA74E-9F5C-4287-BB6F-C9A51763BAAE}" type="pres">
      <dgm:prSet presAssocID="{7AF3478B-265F-4CE3-B0C8-179B0CCD2102}" presName="bgRect" presStyleLbl="bgShp" presStyleIdx="2" presStyleCnt="3"/>
      <dgm:spPr/>
    </dgm:pt>
    <dgm:pt modelId="{9059E30C-A955-48C5-A2E3-E35B141DDB49}" type="pres">
      <dgm:prSet presAssocID="{7AF3478B-265F-4CE3-B0C8-179B0CCD2102}" presName="iconRect" presStyleLbl="node1" presStyleIdx="2" presStyleCnt="3"/>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dgm:spPr>
      <dgm:extLst>
        <a:ext uri="{E40237B7-FDA0-4F09-8148-C483321AD2D9}">
          <dgm14:cNvPr xmlns:dgm14="http://schemas.microsoft.com/office/drawing/2010/diagram" id="0" name="" descr="Magnifying glass"/>
        </a:ext>
      </dgm:extLst>
    </dgm:pt>
    <dgm:pt modelId="{83E69DE8-7C8B-48F0-BF64-78B7C04B9974}" type="pres">
      <dgm:prSet presAssocID="{7AF3478B-265F-4CE3-B0C8-179B0CCD2102}" presName="spaceRect" presStyleCnt="0"/>
      <dgm:spPr/>
    </dgm:pt>
    <dgm:pt modelId="{4FEAC693-34F4-45BB-B79A-805CA7757498}" type="pres">
      <dgm:prSet presAssocID="{7AF3478B-265F-4CE3-B0C8-179B0CCD2102}" presName="parTx" presStyleLbl="revTx" presStyleIdx="2" presStyleCnt="3">
        <dgm:presLayoutVars>
          <dgm:chMax val="0"/>
          <dgm:chPref val="0"/>
        </dgm:presLayoutVars>
      </dgm:prSet>
      <dgm:spPr/>
    </dgm:pt>
  </dgm:ptLst>
  <dgm:cxnLst>
    <dgm:cxn modelId="{C7322910-343C-44FB-89AA-8329104D0194}" type="presOf" srcId="{965AFD2F-12D2-4173-99EE-62BF67ECF4C5}" destId="{4A980D79-D5BB-49CE-A3B2-116EDB6DBBB7}" srcOrd="0" destOrd="0" presId="urn:microsoft.com/office/officeart/2018/2/layout/IconVerticalSolidList"/>
    <dgm:cxn modelId="{C6944D27-81D6-43DA-BA3F-A48F4B2DB6F6}" type="presOf" srcId="{7AF3478B-265F-4CE3-B0C8-179B0CCD2102}" destId="{4FEAC693-34F4-45BB-B79A-805CA7757498}" srcOrd="0" destOrd="0" presId="urn:microsoft.com/office/officeart/2018/2/layout/IconVerticalSolidList"/>
    <dgm:cxn modelId="{43A13262-E94F-459E-9677-5C9CB9F9B465}" srcId="{965AFD2F-12D2-4173-99EE-62BF67ECF4C5}" destId="{C3FEA894-F152-4F12-A88C-B49DAB983441}" srcOrd="0" destOrd="0" parTransId="{89C3230C-0E36-47BA-A8D6-0C5A94DF27A4}" sibTransId="{F17A6AFE-38EF-4DA5-8E10-1CD6C7C0895C}"/>
    <dgm:cxn modelId="{C61DEB65-ED5B-44BE-8E4F-3295BBD2EC3C}" type="presOf" srcId="{C3FEA894-F152-4F12-A88C-B49DAB983441}" destId="{D6186631-BF7F-46A6-839D-23B84B6C3742}" srcOrd="0" destOrd="0" presId="urn:microsoft.com/office/officeart/2018/2/layout/IconVerticalSolidList"/>
    <dgm:cxn modelId="{6111F467-E47C-4A98-AE03-8FB0D0A232E1}" srcId="{965AFD2F-12D2-4173-99EE-62BF67ECF4C5}" destId="{7AF3478B-265F-4CE3-B0C8-179B0CCD2102}" srcOrd="2" destOrd="0" parTransId="{C426A64E-8221-45EF-8059-FEF885F6C6B9}" sibTransId="{0625B03F-5D48-4840-A9EE-81854FA9DEEC}"/>
    <dgm:cxn modelId="{9F209B48-D703-4628-8424-42A23FA42A95}" type="presOf" srcId="{845CE359-6D41-431B-9F17-F34ED5E42168}" destId="{32679334-5535-49FD-96F5-DE1D292A2A98}" srcOrd="0" destOrd="0" presId="urn:microsoft.com/office/officeart/2018/2/layout/IconVerticalSolidList"/>
    <dgm:cxn modelId="{1E1559A4-6503-4820-8286-86FC1A2A0209}" srcId="{965AFD2F-12D2-4173-99EE-62BF67ECF4C5}" destId="{845CE359-6D41-431B-9F17-F34ED5E42168}" srcOrd="1" destOrd="0" parTransId="{856FE2EC-5782-4301-A06B-C0650927BA73}" sibTransId="{901630C8-7938-4A72-8E02-FBB34E093BED}"/>
    <dgm:cxn modelId="{EBC0633B-94AB-45DD-A6B9-3579F2E3AA20}" type="presParOf" srcId="{4A980D79-D5BB-49CE-A3B2-116EDB6DBBB7}" destId="{9416D15E-A7E0-445B-B235-019AEAD8623B}" srcOrd="0" destOrd="0" presId="urn:microsoft.com/office/officeart/2018/2/layout/IconVerticalSolidList"/>
    <dgm:cxn modelId="{0965E859-7240-4C9B-AEAD-5890218AEB5C}" type="presParOf" srcId="{9416D15E-A7E0-445B-B235-019AEAD8623B}" destId="{3D8A1D09-57B7-41D8-9E2E-A830DD2D8AEA}" srcOrd="0" destOrd="0" presId="urn:microsoft.com/office/officeart/2018/2/layout/IconVerticalSolidList"/>
    <dgm:cxn modelId="{8B34D483-FED4-47AC-BA84-87B1B090E1B0}" type="presParOf" srcId="{9416D15E-A7E0-445B-B235-019AEAD8623B}" destId="{8CFD8504-3DC7-4DD1-A8B2-B19894D79395}" srcOrd="1" destOrd="0" presId="urn:microsoft.com/office/officeart/2018/2/layout/IconVerticalSolidList"/>
    <dgm:cxn modelId="{4A3ED1D6-E838-4E84-8864-B748AB123EDC}" type="presParOf" srcId="{9416D15E-A7E0-445B-B235-019AEAD8623B}" destId="{770987B0-9160-4784-AFFA-6D8020D62E7A}" srcOrd="2" destOrd="0" presId="urn:microsoft.com/office/officeart/2018/2/layout/IconVerticalSolidList"/>
    <dgm:cxn modelId="{FAD5D039-DF99-4270-9D6C-745F3B4020B5}" type="presParOf" srcId="{9416D15E-A7E0-445B-B235-019AEAD8623B}" destId="{D6186631-BF7F-46A6-839D-23B84B6C3742}" srcOrd="3" destOrd="0" presId="urn:microsoft.com/office/officeart/2018/2/layout/IconVerticalSolidList"/>
    <dgm:cxn modelId="{CC973973-9FD4-4D18-BF34-5D802A530C5C}" type="presParOf" srcId="{4A980D79-D5BB-49CE-A3B2-116EDB6DBBB7}" destId="{0DC7DF99-1A55-4B58-BCA8-8230FC9D6985}" srcOrd="1" destOrd="0" presId="urn:microsoft.com/office/officeart/2018/2/layout/IconVerticalSolidList"/>
    <dgm:cxn modelId="{3BB41B0B-64C7-4160-A02F-CC941BE8AF56}" type="presParOf" srcId="{4A980D79-D5BB-49CE-A3B2-116EDB6DBBB7}" destId="{8BA61246-A4C5-488B-AC70-836202987B9E}" srcOrd="2" destOrd="0" presId="urn:microsoft.com/office/officeart/2018/2/layout/IconVerticalSolidList"/>
    <dgm:cxn modelId="{3A0495A2-76E2-4EE2-8173-F5206AA6DCE7}" type="presParOf" srcId="{8BA61246-A4C5-488B-AC70-836202987B9E}" destId="{9708650B-4C5F-4D8E-A495-58407A84D4A3}" srcOrd="0" destOrd="0" presId="urn:microsoft.com/office/officeart/2018/2/layout/IconVerticalSolidList"/>
    <dgm:cxn modelId="{260117FC-1839-43B2-86DA-46F32A115B0E}" type="presParOf" srcId="{8BA61246-A4C5-488B-AC70-836202987B9E}" destId="{0D66A97D-9F54-42FF-87E4-B7551AF1307E}" srcOrd="1" destOrd="0" presId="urn:microsoft.com/office/officeart/2018/2/layout/IconVerticalSolidList"/>
    <dgm:cxn modelId="{BFD16067-726F-475C-80CB-312C42A8FC8C}" type="presParOf" srcId="{8BA61246-A4C5-488B-AC70-836202987B9E}" destId="{4ED7ED2E-05AF-40C5-BB39-E65CFFF2F9B2}" srcOrd="2" destOrd="0" presId="urn:microsoft.com/office/officeart/2018/2/layout/IconVerticalSolidList"/>
    <dgm:cxn modelId="{987A7C90-5717-448B-BBE4-1DEEF697CB78}" type="presParOf" srcId="{8BA61246-A4C5-488B-AC70-836202987B9E}" destId="{32679334-5535-49FD-96F5-DE1D292A2A98}" srcOrd="3" destOrd="0" presId="urn:microsoft.com/office/officeart/2018/2/layout/IconVerticalSolidList"/>
    <dgm:cxn modelId="{C9ADF4DB-7173-4DB4-B399-5B4F437C2B3C}" type="presParOf" srcId="{4A980D79-D5BB-49CE-A3B2-116EDB6DBBB7}" destId="{D5E98591-3F59-4EEA-810E-09FE0940942F}" srcOrd="3" destOrd="0" presId="urn:microsoft.com/office/officeart/2018/2/layout/IconVerticalSolidList"/>
    <dgm:cxn modelId="{91361780-30F9-4750-A32E-1306DA022D41}" type="presParOf" srcId="{4A980D79-D5BB-49CE-A3B2-116EDB6DBBB7}" destId="{C7CF5E73-1763-4B69-AE09-14592FAED58F}" srcOrd="4" destOrd="0" presId="urn:microsoft.com/office/officeart/2018/2/layout/IconVerticalSolidList"/>
    <dgm:cxn modelId="{3C203D28-8249-4FDB-8FEA-6529B3596898}" type="presParOf" srcId="{C7CF5E73-1763-4B69-AE09-14592FAED58F}" destId="{BA1BA74E-9F5C-4287-BB6F-C9A51763BAAE}" srcOrd="0" destOrd="0" presId="urn:microsoft.com/office/officeart/2018/2/layout/IconVerticalSolidList"/>
    <dgm:cxn modelId="{95BC6625-F1C6-4C1A-BB0E-EE0718360981}" type="presParOf" srcId="{C7CF5E73-1763-4B69-AE09-14592FAED58F}" destId="{9059E30C-A955-48C5-A2E3-E35B141DDB49}" srcOrd="1" destOrd="0" presId="urn:microsoft.com/office/officeart/2018/2/layout/IconVerticalSolidList"/>
    <dgm:cxn modelId="{73605231-8F2D-4DC8-816F-542CA2F64468}" type="presParOf" srcId="{C7CF5E73-1763-4B69-AE09-14592FAED58F}" destId="{83E69DE8-7C8B-48F0-BF64-78B7C04B9974}" srcOrd="2" destOrd="0" presId="urn:microsoft.com/office/officeart/2018/2/layout/IconVerticalSolidList"/>
    <dgm:cxn modelId="{5DFE7566-6166-4C87-9491-1EE6B22488FC}" type="presParOf" srcId="{C7CF5E73-1763-4B69-AE09-14592FAED58F}" destId="{4FEAC693-34F4-45BB-B79A-805CA7757498}" srcOrd="3" destOrd="0" presId="urn:microsoft.com/office/officeart/2018/2/layout/IconVerticalSoli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1.xml><?xml version="1.0" encoding="utf-8"?>
<dgm:dataModel xmlns:dgm="http://schemas.openxmlformats.org/drawingml/2006/diagram" xmlns:a="http://schemas.openxmlformats.org/drawingml/2006/main">
  <dgm:ptLst>
    <dgm:pt modelId="{0A858158-3838-4E64-B7D7-102939A1EABA}" type="doc">
      <dgm:prSet loTypeId="urn:microsoft.com/office/officeart/2005/8/layout/vProcess5" loCatId="process" qsTypeId="urn:microsoft.com/office/officeart/2005/8/quickstyle/simple1" qsCatId="simple" csTypeId="urn:microsoft.com/office/officeart/2005/8/colors/colorful2" csCatId="colorful" phldr="1"/>
      <dgm:spPr/>
      <dgm:t>
        <a:bodyPr/>
        <a:lstStyle/>
        <a:p>
          <a:endParaRPr lang="en-US"/>
        </a:p>
      </dgm:t>
    </dgm:pt>
    <dgm:pt modelId="{BF1A7A1B-8E2F-4927-A8C9-98966701EEEB}">
      <dgm:prSet/>
      <dgm:spPr>
        <a:solidFill>
          <a:srgbClr val="9B6D97"/>
        </a:solidFill>
      </dgm:spPr>
      <dgm:t>
        <a:bodyPr/>
        <a:lstStyle/>
        <a:p>
          <a:pPr>
            <a:defRPr cap="all"/>
          </a:pPr>
          <a:r>
            <a:rPr lang="en-US"/>
            <a:t>In order for a service area to qualify for National Objective purposes it must be </a:t>
          </a:r>
          <a:r>
            <a:rPr lang="en-US" u="sng"/>
            <a:t>primarily residential</a:t>
          </a:r>
          <a:endParaRPr lang="en-US"/>
        </a:p>
      </dgm:t>
    </dgm:pt>
    <dgm:pt modelId="{963354BB-4458-4AD3-AF54-109B342B867A}" type="parTrans" cxnId="{DC61FF8B-1949-485C-AED0-0ED5D1D1AA9E}">
      <dgm:prSet/>
      <dgm:spPr/>
      <dgm:t>
        <a:bodyPr/>
        <a:lstStyle/>
        <a:p>
          <a:endParaRPr lang="en-US"/>
        </a:p>
      </dgm:t>
    </dgm:pt>
    <dgm:pt modelId="{72ADE0A4-A098-4CB7-9ED0-A13F30CF58A0}" type="sibTrans" cxnId="{DC61FF8B-1949-485C-AED0-0ED5D1D1AA9E}">
      <dgm:prSet/>
      <dgm:spPr/>
      <dgm:t>
        <a:bodyPr/>
        <a:lstStyle/>
        <a:p>
          <a:endParaRPr lang="en-US"/>
        </a:p>
      </dgm:t>
    </dgm:pt>
    <dgm:pt modelId="{B2CBA421-BBED-4710-A13D-27CCD3CCC6A9}">
      <dgm:prSet/>
      <dgm:spPr>
        <a:solidFill>
          <a:schemeClr val="accent5">
            <a:lumMod val="50000"/>
          </a:schemeClr>
        </a:solidFill>
      </dgm:spPr>
      <dgm:t>
        <a:bodyPr/>
        <a:lstStyle/>
        <a:p>
          <a:pPr>
            <a:defRPr cap="all"/>
          </a:pPr>
          <a:r>
            <a:rPr lang="en-US"/>
            <a:t>And, it must be demonstrated that at least </a:t>
          </a:r>
          <a:r>
            <a:rPr lang="en-US" b="1"/>
            <a:t>51%</a:t>
          </a:r>
          <a:r>
            <a:rPr lang="en-US"/>
            <a:t> of the residents of the service area are of low-and-moderate income</a:t>
          </a:r>
        </a:p>
      </dgm:t>
    </dgm:pt>
    <dgm:pt modelId="{5D181B08-2310-444F-873D-D04F66BD898C}" type="parTrans" cxnId="{B71AD05A-D5A9-48D5-B2EE-E2646084B446}">
      <dgm:prSet/>
      <dgm:spPr/>
      <dgm:t>
        <a:bodyPr/>
        <a:lstStyle/>
        <a:p>
          <a:endParaRPr lang="en-US"/>
        </a:p>
      </dgm:t>
    </dgm:pt>
    <dgm:pt modelId="{7721A6F0-CA49-4D3E-A0E4-26B218AF8C25}" type="sibTrans" cxnId="{B71AD05A-D5A9-48D5-B2EE-E2646084B446}">
      <dgm:prSet/>
      <dgm:spPr/>
      <dgm:t>
        <a:bodyPr/>
        <a:lstStyle/>
        <a:p>
          <a:endParaRPr lang="en-US"/>
        </a:p>
      </dgm:t>
    </dgm:pt>
    <dgm:pt modelId="{7CABBA3F-0C36-45B0-B4D9-615FC95B813F}">
      <dgm:prSet/>
      <dgm:spPr>
        <a:solidFill>
          <a:schemeClr val="bg2">
            <a:lumMod val="50000"/>
          </a:schemeClr>
        </a:solidFill>
      </dgm:spPr>
      <dgm:t>
        <a:bodyPr/>
        <a:lstStyle/>
        <a:p>
          <a:pPr>
            <a:defRPr cap="all"/>
          </a:pPr>
          <a:r>
            <a:rPr lang="en-US"/>
            <a:t>Two methods: Survey and Census</a:t>
          </a:r>
        </a:p>
      </dgm:t>
    </dgm:pt>
    <dgm:pt modelId="{16591140-FF6A-444C-8CC0-906921137F8C}" type="parTrans" cxnId="{2308B510-BACC-4445-9253-93085E8CD35B}">
      <dgm:prSet/>
      <dgm:spPr/>
      <dgm:t>
        <a:bodyPr/>
        <a:lstStyle/>
        <a:p>
          <a:endParaRPr lang="en-US"/>
        </a:p>
      </dgm:t>
    </dgm:pt>
    <dgm:pt modelId="{FD96EE29-BA98-43C4-8340-DB7F9C9F267D}" type="sibTrans" cxnId="{2308B510-BACC-4445-9253-93085E8CD35B}">
      <dgm:prSet/>
      <dgm:spPr/>
      <dgm:t>
        <a:bodyPr/>
        <a:lstStyle/>
        <a:p>
          <a:endParaRPr lang="en-US"/>
        </a:p>
      </dgm:t>
    </dgm:pt>
    <dgm:pt modelId="{50A70D54-C9A2-48A3-B498-E468ED69F374}" type="pres">
      <dgm:prSet presAssocID="{0A858158-3838-4E64-B7D7-102939A1EABA}" presName="outerComposite" presStyleCnt="0">
        <dgm:presLayoutVars>
          <dgm:chMax val="5"/>
          <dgm:dir/>
          <dgm:resizeHandles val="exact"/>
        </dgm:presLayoutVars>
      </dgm:prSet>
      <dgm:spPr/>
    </dgm:pt>
    <dgm:pt modelId="{0F4B3802-4AB2-4B04-BA79-BA42F0CFFFF3}" type="pres">
      <dgm:prSet presAssocID="{0A858158-3838-4E64-B7D7-102939A1EABA}" presName="dummyMaxCanvas" presStyleCnt="0">
        <dgm:presLayoutVars/>
      </dgm:prSet>
      <dgm:spPr/>
    </dgm:pt>
    <dgm:pt modelId="{90303FA9-C6EC-4C5C-BEF7-1808E794F54C}" type="pres">
      <dgm:prSet presAssocID="{0A858158-3838-4E64-B7D7-102939A1EABA}" presName="ThreeNodes_1" presStyleLbl="node1" presStyleIdx="0" presStyleCnt="3">
        <dgm:presLayoutVars>
          <dgm:bulletEnabled val="1"/>
        </dgm:presLayoutVars>
      </dgm:prSet>
      <dgm:spPr/>
    </dgm:pt>
    <dgm:pt modelId="{28F3F304-960C-47CE-A1EC-C33BD250DA27}" type="pres">
      <dgm:prSet presAssocID="{0A858158-3838-4E64-B7D7-102939A1EABA}" presName="ThreeNodes_2" presStyleLbl="node1" presStyleIdx="1" presStyleCnt="3">
        <dgm:presLayoutVars>
          <dgm:bulletEnabled val="1"/>
        </dgm:presLayoutVars>
      </dgm:prSet>
      <dgm:spPr/>
    </dgm:pt>
    <dgm:pt modelId="{4A29D293-75DA-419A-AF8D-DB771DB9ED95}" type="pres">
      <dgm:prSet presAssocID="{0A858158-3838-4E64-B7D7-102939A1EABA}" presName="ThreeNodes_3" presStyleLbl="node1" presStyleIdx="2" presStyleCnt="3">
        <dgm:presLayoutVars>
          <dgm:bulletEnabled val="1"/>
        </dgm:presLayoutVars>
      </dgm:prSet>
      <dgm:spPr/>
    </dgm:pt>
    <dgm:pt modelId="{DB0DD1B2-F0E4-474F-B666-EED04CD98D9C}" type="pres">
      <dgm:prSet presAssocID="{0A858158-3838-4E64-B7D7-102939A1EABA}" presName="ThreeConn_1-2" presStyleLbl="fgAccFollowNode1" presStyleIdx="0" presStyleCnt="2">
        <dgm:presLayoutVars>
          <dgm:bulletEnabled val="1"/>
        </dgm:presLayoutVars>
      </dgm:prSet>
      <dgm:spPr/>
    </dgm:pt>
    <dgm:pt modelId="{2241A8FF-E2EE-4B5D-AA24-5846539554E2}" type="pres">
      <dgm:prSet presAssocID="{0A858158-3838-4E64-B7D7-102939A1EABA}" presName="ThreeConn_2-3" presStyleLbl="fgAccFollowNode1" presStyleIdx="1" presStyleCnt="2">
        <dgm:presLayoutVars>
          <dgm:bulletEnabled val="1"/>
        </dgm:presLayoutVars>
      </dgm:prSet>
      <dgm:spPr/>
    </dgm:pt>
    <dgm:pt modelId="{7485EA4A-049F-4BD3-982C-365EFBEAEB63}" type="pres">
      <dgm:prSet presAssocID="{0A858158-3838-4E64-B7D7-102939A1EABA}" presName="ThreeNodes_1_text" presStyleLbl="node1" presStyleIdx="2" presStyleCnt="3">
        <dgm:presLayoutVars>
          <dgm:bulletEnabled val="1"/>
        </dgm:presLayoutVars>
      </dgm:prSet>
      <dgm:spPr/>
    </dgm:pt>
    <dgm:pt modelId="{7ACF9FC6-2850-4B93-AAF7-64857CE2C2CE}" type="pres">
      <dgm:prSet presAssocID="{0A858158-3838-4E64-B7D7-102939A1EABA}" presName="ThreeNodes_2_text" presStyleLbl="node1" presStyleIdx="2" presStyleCnt="3">
        <dgm:presLayoutVars>
          <dgm:bulletEnabled val="1"/>
        </dgm:presLayoutVars>
      </dgm:prSet>
      <dgm:spPr/>
    </dgm:pt>
    <dgm:pt modelId="{2F44B0CF-D558-422C-B3D3-259D525DA47D}" type="pres">
      <dgm:prSet presAssocID="{0A858158-3838-4E64-B7D7-102939A1EABA}" presName="ThreeNodes_3_text" presStyleLbl="node1" presStyleIdx="2" presStyleCnt="3">
        <dgm:presLayoutVars>
          <dgm:bulletEnabled val="1"/>
        </dgm:presLayoutVars>
      </dgm:prSet>
      <dgm:spPr/>
    </dgm:pt>
  </dgm:ptLst>
  <dgm:cxnLst>
    <dgm:cxn modelId="{755FCE05-AC82-42B9-B2A8-6AA18E6483F9}" type="presOf" srcId="{7721A6F0-CA49-4D3E-A0E4-26B218AF8C25}" destId="{2241A8FF-E2EE-4B5D-AA24-5846539554E2}" srcOrd="0" destOrd="0" presId="urn:microsoft.com/office/officeart/2005/8/layout/vProcess5"/>
    <dgm:cxn modelId="{2308B510-BACC-4445-9253-93085E8CD35B}" srcId="{0A858158-3838-4E64-B7D7-102939A1EABA}" destId="{7CABBA3F-0C36-45B0-B4D9-615FC95B813F}" srcOrd="2" destOrd="0" parTransId="{16591140-FF6A-444C-8CC0-906921137F8C}" sibTransId="{FD96EE29-BA98-43C4-8340-DB7F9C9F267D}"/>
    <dgm:cxn modelId="{F5882D31-1474-4210-AA72-610D388971EA}" type="presOf" srcId="{BF1A7A1B-8E2F-4927-A8C9-98966701EEEB}" destId="{7485EA4A-049F-4BD3-982C-365EFBEAEB63}" srcOrd="1" destOrd="0" presId="urn:microsoft.com/office/officeart/2005/8/layout/vProcess5"/>
    <dgm:cxn modelId="{06984742-5D2B-4013-8357-682513E9CE50}" type="presOf" srcId="{7CABBA3F-0C36-45B0-B4D9-615FC95B813F}" destId="{4A29D293-75DA-419A-AF8D-DB771DB9ED95}" srcOrd="0" destOrd="0" presId="urn:microsoft.com/office/officeart/2005/8/layout/vProcess5"/>
    <dgm:cxn modelId="{4BBE4D49-67FD-4A23-8294-C17BAB43768C}" type="presOf" srcId="{0A858158-3838-4E64-B7D7-102939A1EABA}" destId="{50A70D54-C9A2-48A3-B498-E468ED69F374}" srcOrd="0" destOrd="0" presId="urn:microsoft.com/office/officeart/2005/8/layout/vProcess5"/>
    <dgm:cxn modelId="{B71AD05A-D5A9-48D5-B2EE-E2646084B446}" srcId="{0A858158-3838-4E64-B7D7-102939A1EABA}" destId="{B2CBA421-BBED-4710-A13D-27CCD3CCC6A9}" srcOrd="1" destOrd="0" parTransId="{5D181B08-2310-444F-873D-D04F66BD898C}" sibTransId="{7721A6F0-CA49-4D3E-A0E4-26B218AF8C25}"/>
    <dgm:cxn modelId="{DC61FF8B-1949-485C-AED0-0ED5D1D1AA9E}" srcId="{0A858158-3838-4E64-B7D7-102939A1EABA}" destId="{BF1A7A1B-8E2F-4927-A8C9-98966701EEEB}" srcOrd="0" destOrd="0" parTransId="{963354BB-4458-4AD3-AF54-109B342B867A}" sibTransId="{72ADE0A4-A098-4CB7-9ED0-A13F30CF58A0}"/>
    <dgm:cxn modelId="{0248359B-EF06-4A58-919A-684BE9CC4A4B}" type="presOf" srcId="{72ADE0A4-A098-4CB7-9ED0-A13F30CF58A0}" destId="{DB0DD1B2-F0E4-474F-B666-EED04CD98D9C}" srcOrd="0" destOrd="0" presId="urn:microsoft.com/office/officeart/2005/8/layout/vProcess5"/>
    <dgm:cxn modelId="{474A12A0-BEB6-45E1-A20F-5EB7964075C5}" type="presOf" srcId="{BF1A7A1B-8E2F-4927-A8C9-98966701EEEB}" destId="{90303FA9-C6EC-4C5C-BEF7-1808E794F54C}" srcOrd="0" destOrd="0" presId="urn:microsoft.com/office/officeart/2005/8/layout/vProcess5"/>
    <dgm:cxn modelId="{0DCE22E0-6814-4AD9-8D3D-33AEBA5E3966}" type="presOf" srcId="{B2CBA421-BBED-4710-A13D-27CCD3CCC6A9}" destId="{28F3F304-960C-47CE-A1EC-C33BD250DA27}" srcOrd="0" destOrd="0" presId="urn:microsoft.com/office/officeart/2005/8/layout/vProcess5"/>
    <dgm:cxn modelId="{BC05BBE6-A827-4744-9BC6-B9F89DAD4E03}" type="presOf" srcId="{B2CBA421-BBED-4710-A13D-27CCD3CCC6A9}" destId="{7ACF9FC6-2850-4B93-AAF7-64857CE2C2CE}" srcOrd="1" destOrd="0" presId="urn:microsoft.com/office/officeart/2005/8/layout/vProcess5"/>
    <dgm:cxn modelId="{106AC3EC-00BE-4BD7-B48C-58F3E2C7106A}" type="presOf" srcId="{7CABBA3F-0C36-45B0-B4D9-615FC95B813F}" destId="{2F44B0CF-D558-422C-B3D3-259D525DA47D}" srcOrd="1" destOrd="0" presId="urn:microsoft.com/office/officeart/2005/8/layout/vProcess5"/>
    <dgm:cxn modelId="{4E8D60AC-FF09-4211-AC23-2F0159388AB9}" type="presParOf" srcId="{50A70D54-C9A2-48A3-B498-E468ED69F374}" destId="{0F4B3802-4AB2-4B04-BA79-BA42F0CFFFF3}" srcOrd="0" destOrd="0" presId="urn:microsoft.com/office/officeart/2005/8/layout/vProcess5"/>
    <dgm:cxn modelId="{A06C8514-E630-43F8-B70F-DDE9C33D4B92}" type="presParOf" srcId="{50A70D54-C9A2-48A3-B498-E468ED69F374}" destId="{90303FA9-C6EC-4C5C-BEF7-1808E794F54C}" srcOrd="1" destOrd="0" presId="urn:microsoft.com/office/officeart/2005/8/layout/vProcess5"/>
    <dgm:cxn modelId="{66A54B61-7723-403B-B2F1-78B22B2C6EB4}" type="presParOf" srcId="{50A70D54-C9A2-48A3-B498-E468ED69F374}" destId="{28F3F304-960C-47CE-A1EC-C33BD250DA27}" srcOrd="2" destOrd="0" presId="urn:microsoft.com/office/officeart/2005/8/layout/vProcess5"/>
    <dgm:cxn modelId="{9CCCF1C8-CF95-489D-AFC6-439A26A68FBE}" type="presParOf" srcId="{50A70D54-C9A2-48A3-B498-E468ED69F374}" destId="{4A29D293-75DA-419A-AF8D-DB771DB9ED95}" srcOrd="3" destOrd="0" presId="urn:microsoft.com/office/officeart/2005/8/layout/vProcess5"/>
    <dgm:cxn modelId="{57446E8E-D517-4268-86F0-158449C487D5}" type="presParOf" srcId="{50A70D54-C9A2-48A3-B498-E468ED69F374}" destId="{DB0DD1B2-F0E4-474F-B666-EED04CD98D9C}" srcOrd="4" destOrd="0" presId="urn:microsoft.com/office/officeart/2005/8/layout/vProcess5"/>
    <dgm:cxn modelId="{57257572-E1F4-4D32-9E6F-87335BEB2650}" type="presParOf" srcId="{50A70D54-C9A2-48A3-B498-E468ED69F374}" destId="{2241A8FF-E2EE-4B5D-AA24-5846539554E2}" srcOrd="5" destOrd="0" presId="urn:microsoft.com/office/officeart/2005/8/layout/vProcess5"/>
    <dgm:cxn modelId="{9E249630-7A0F-4D37-BD5C-4F012C7C3AA1}" type="presParOf" srcId="{50A70D54-C9A2-48A3-B498-E468ED69F374}" destId="{7485EA4A-049F-4BD3-982C-365EFBEAEB63}" srcOrd="6" destOrd="0" presId="urn:microsoft.com/office/officeart/2005/8/layout/vProcess5"/>
    <dgm:cxn modelId="{52EA4AB3-1B66-427C-8579-86F9943C1291}" type="presParOf" srcId="{50A70D54-C9A2-48A3-B498-E468ED69F374}" destId="{7ACF9FC6-2850-4B93-AAF7-64857CE2C2CE}" srcOrd="7" destOrd="0" presId="urn:microsoft.com/office/officeart/2005/8/layout/vProcess5"/>
    <dgm:cxn modelId="{A71861C1-4B11-41B7-B48F-F6E282DEE82F}" type="presParOf" srcId="{50A70D54-C9A2-48A3-B498-E468ED69F374}" destId="{2F44B0CF-D558-422C-B3D3-259D525DA47D}" srcOrd="8" destOrd="0" presId="urn:microsoft.com/office/officeart/2005/8/layout/vProcess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2.xml><?xml version="1.0" encoding="utf-8"?>
<dgm:dataModel xmlns:dgm="http://schemas.openxmlformats.org/drawingml/2006/diagram" xmlns:a="http://schemas.openxmlformats.org/drawingml/2006/main">
  <dgm:ptLst>
    <dgm:pt modelId="{315251C7-B500-4CE5-927D-A58F2C580257}" type="doc">
      <dgm:prSet loTypeId="urn:microsoft.com/office/officeart/2005/8/layout/cycle6" loCatId="cycle" qsTypeId="urn:microsoft.com/office/officeart/2005/8/quickstyle/simple1" qsCatId="simple" csTypeId="urn:microsoft.com/office/officeart/2005/8/colors/colorful1" csCatId="colorful" phldr="1"/>
      <dgm:spPr/>
      <dgm:t>
        <a:bodyPr/>
        <a:lstStyle/>
        <a:p>
          <a:endParaRPr lang="en-US"/>
        </a:p>
      </dgm:t>
    </dgm:pt>
    <dgm:pt modelId="{C381F4E4-C41A-43E6-957C-9B087036B82C}">
      <dgm:prSet/>
      <dgm:spPr>
        <a:solidFill>
          <a:schemeClr val="accent6">
            <a:lumMod val="75000"/>
          </a:schemeClr>
        </a:solidFill>
      </dgm:spPr>
      <dgm:t>
        <a:bodyPr/>
        <a:lstStyle/>
        <a:p>
          <a:r>
            <a:rPr lang="en-US"/>
            <a:t>Survey must be sound methodologically</a:t>
          </a:r>
        </a:p>
      </dgm:t>
    </dgm:pt>
    <dgm:pt modelId="{08C7D353-5A28-4483-BF77-0D681345405E}" type="parTrans" cxnId="{2FBF9111-3FAB-4F37-8843-4E07AE80B7A0}">
      <dgm:prSet/>
      <dgm:spPr/>
      <dgm:t>
        <a:bodyPr/>
        <a:lstStyle/>
        <a:p>
          <a:endParaRPr lang="en-US"/>
        </a:p>
      </dgm:t>
    </dgm:pt>
    <dgm:pt modelId="{21D577E7-0038-4A21-94CE-50C5BE474596}" type="sibTrans" cxnId="{2FBF9111-3FAB-4F37-8843-4E07AE80B7A0}">
      <dgm:prSet/>
      <dgm:spPr/>
      <dgm:t>
        <a:bodyPr/>
        <a:lstStyle/>
        <a:p>
          <a:endParaRPr lang="en-US"/>
        </a:p>
      </dgm:t>
    </dgm:pt>
    <dgm:pt modelId="{1FAFF8FE-EF44-4AC0-80BD-611623B11539}">
      <dgm:prSet/>
      <dgm:spPr/>
      <dgm:t>
        <a:bodyPr/>
        <a:lstStyle/>
        <a:p>
          <a:r>
            <a:rPr lang="en-US"/>
            <a:t>See Appendix C HUD’s survey guidance</a:t>
          </a:r>
        </a:p>
      </dgm:t>
    </dgm:pt>
    <dgm:pt modelId="{FC0AC3BC-91C8-4FF3-9636-E6C7849E77E8}" type="parTrans" cxnId="{489C6CD6-0753-44F0-ACBE-644444750CE2}">
      <dgm:prSet/>
      <dgm:spPr/>
      <dgm:t>
        <a:bodyPr/>
        <a:lstStyle/>
        <a:p>
          <a:endParaRPr lang="en-US"/>
        </a:p>
      </dgm:t>
    </dgm:pt>
    <dgm:pt modelId="{A1643044-8E60-426F-8F00-DD77D9E1DC9C}" type="sibTrans" cxnId="{489C6CD6-0753-44F0-ACBE-644444750CE2}">
      <dgm:prSet/>
      <dgm:spPr/>
      <dgm:t>
        <a:bodyPr/>
        <a:lstStyle/>
        <a:p>
          <a:endParaRPr lang="en-US"/>
        </a:p>
      </dgm:t>
    </dgm:pt>
    <dgm:pt modelId="{6FF41D3F-1926-40C8-B7E3-76A9A9F72281}" type="pres">
      <dgm:prSet presAssocID="{315251C7-B500-4CE5-927D-A58F2C580257}" presName="cycle" presStyleCnt="0">
        <dgm:presLayoutVars>
          <dgm:dir/>
          <dgm:resizeHandles val="exact"/>
        </dgm:presLayoutVars>
      </dgm:prSet>
      <dgm:spPr/>
    </dgm:pt>
    <dgm:pt modelId="{CBB66F6C-55EC-435F-980F-F2D086185571}" type="pres">
      <dgm:prSet presAssocID="{C381F4E4-C41A-43E6-957C-9B087036B82C}" presName="node" presStyleLbl="node1" presStyleIdx="0" presStyleCnt="2">
        <dgm:presLayoutVars>
          <dgm:bulletEnabled val="1"/>
        </dgm:presLayoutVars>
      </dgm:prSet>
      <dgm:spPr/>
    </dgm:pt>
    <dgm:pt modelId="{B9CE1D2E-3E75-4F6D-B3CA-522E5394B102}" type="pres">
      <dgm:prSet presAssocID="{C381F4E4-C41A-43E6-957C-9B087036B82C}" presName="spNode" presStyleCnt="0"/>
      <dgm:spPr/>
    </dgm:pt>
    <dgm:pt modelId="{F55D0BBE-8B0A-44E9-B8CA-E0EA80E85211}" type="pres">
      <dgm:prSet presAssocID="{21D577E7-0038-4A21-94CE-50C5BE474596}" presName="sibTrans" presStyleLbl="sibTrans1D1" presStyleIdx="0" presStyleCnt="2"/>
      <dgm:spPr/>
    </dgm:pt>
    <dgm:pt modelId="{8265B4EC-7F2F-4290-AA16-4BD829BCADE1}" type="pres">
      <dgm:prSet presAssocID="{1FAFF8FE-EF44-4AC0-80BD-611623B11539}" presName="node" presStyleLbl="node1" presStyleIdx="1" presStyleCnt="2">
        <dgm:presLayoutVars>
          <dgm:bulletEnabled val="1"/>
        </dgm:presLayoutVars>
      </dgm:prSet>
      <dgm:spPr/>
    </dgm:pt>
    <dgm:pt modelId="{04B0A35A-409A-43DE-A7E2-7FC98F18F5ED}" type="pres">
      <dgm:prSet presAssocID="{1FAFF8FE-EF44-4AC0-80BD-611623B11539}" presName="spNode" presStyleCnt="0"/>
      <dgm:spPr/>
    </dgm:pt>
    <dgm:pt modelId="{29409BDF-BC08-49CE-9B6D-F64A48CE2747}" type="pres">
      <dgm:prSet presAssocID="{A1643044-8E60-426F-8F00-DD77D9E1DC9C}" presName="sibTrans" presStyleLbl="sibTrans1D1" presStyleIdx="1" presStyleCnt="2"/>
      <dgm:spPr/>
    </dgm:pt>
  </dgm:ptLst>
  <dgm:cxnLst>
    <dgm:cxn modelId="{2FBF9111-3FAB-4F37-8843-4E07AE80B7A0}" srcId="{315251C7-B500-4CE5-927D-A58F2C580257}" destId="{C381F4E4-C41A-43E6-957C-9B087036B82C}" srcOrd="0" destOrd="0" parTransId="{08C7D353-5A28-4483-BF77-0D681345405E}" sibTransId="{21D577E7-0038-4A21-94CE-50C5BE474596}"/>
    <dgm:cxn modelId="{4BEB4D60-1F45-43EF-9CAD-2954D75AC97B}" type="presOf" srcId="{315251C7-B500-4CE5-927D-A58F2C580257}" destId="{6FF41D3F-1926-40C8-B7E3-76A9A9F72281}" srcOrd="0" destOrd="0" presId="urn:microsoft.com/office/officeart/2005/8/layout/cycle6"/>
    <dgm:cxn modelId="{2023A348-599B-4489-8CDE-262CD3C3F33B}" type="presOf" srcId="{1FAFF8FE-EF44-4AC0-80BD-611623B11539}" destId="{8265B4EC-7F2F-4290-AA16-4BD829BCADE1}" srcOrd="0" destOrd="0" presId="urn:microsoft.com/office/officeart/2005/8/layout/cycle6"/>
    <dgm:cxn modelId="{D84B3C6F-6681-4ECF-8E2A-BDBF0F4CD404}" type="presOf" srcId="{21D577E7-0038-4A21-94CE-50C5BE474596}" destId="{F55D0BBE-8B0A-44E9-B8CA-E0EA80E85211}" srcOrd="0" destOrd="0" presId="urn:microsoft.com/office/officeart/2005/8/layout/cycle6"/>
    <dgm:cxn modelId="{489C6CD6-0753-44F0-ACBE-644444750CE2}" srcId="{315251C7-B500-4CE5-927D-A58F2C580257}" destId="{1FAFF8FE-EF44-4AC0-80BD-611623B11539}" srcOrd="1" destOrd="0" parTransId="{FC0AC3BC-91C8-4FF3-9636-E6C7849E77E8}" sibTransId="{A1643044-8E60-426F-8F00-DD77D9E1DC9C}"/>
    <dgm:cxn modelId="{82B157EB-0857-48D9-8A3F-5F57D865BC87}" type="presOf" srcId="{A1643044-8E60-426F-8F00-DD77D9E1DC9C}" destId="{29409BDF-BC08-49CE-9B6D-F64A48CE2747}" srcOrd="0" destOrd="0" presId="urn:microsoft.com/office/officeart/2005/8/layout/cycle6"/>
    <dgm:cxn modelId="{FEA1DCF7-81AC-4181-9A5E-45FC0D234994}" type="presOf" srcId="{C381F4E4-C41A-43E6-957C-9B087036B82C}" destId="{CBB66F6C-55EC-435F-980F-F2D086185571}" srcOrd="0" destOrd="0" presId="urn:microsoft.com/office/officeart/2005/8/layout/cycle6"/>
    <dgm:cxn modelId="{4BB4B1DB-96AA-4F9D-9C42-7C292ADCB55C}" type="presParOf" srcId="{6FF41D3F-1926-40C8-B7E3-76A9A9F72281}" destId="{CBB66F6C-55EC-435F-980F-F2D086185571}" srcOrd="0" destOrd="0" presId="urn:microsoft.com/office/officeart/2005/8/layout/cycle6"/>
    <dgm:cxn modelId="{B195862F-7E3A-481B-BB5F-43CF70CE8E82}" type="presParOf" srcId="{6FF41D3F-1926-40C8-B7E3-76A9A9F72281}" destId="{B9CE1D2E-3E75-4F6D-B3CA-522E5394B102}" srcOrd="1" destOrd="0" presId="urn:microsoft.com/office/officeart/2005/8/layout/cycle6"/>
    <dgm:cxn modelId="{488930E9-9A97-46BB-B848-FE2872BA5D05}" type="presParOf" srcId="{6FF41D3F-1926-40C8-B7E3-76A9A9F72281}" destId="{F55D0BBE-8B0A-44E9-B8CA-E0EA80E85211}" srcOrd="2" destOrd="0" presId="urn:microsoft.com/office/officeart/2005/8/layout/cycle6"/>
    <dgm:cxn modelId="{AC3C14A0-F718-4C9F-8697-D217BFC2B5D6}" type="presParOf" srcId="{6FF41D3F-1926-40C8-B7E3-76A9A9F72281}" destId="{8265B4EC-7F2F-4290-AA16-4BD829BCADE1}" srcOrd="3" destOrd="0" presId="urn:microsoft.com/office/officeart/2005/8/layout/cycle6"/>
    <dgm:cxn modelId="{F8CB49CE-C193-4BF0-80D5-28CF659B9E27}" type="presParOf" srcId="{6FF41D3F-1926-40C8-B7E3-76A9A9F72281}" destId="{04B0A35A-409A-43DE-A7E2-7FC98F18F5ED}" srcOrd="4" destOrd="0" presId="urn:microsoft.com/office/officeart/2005/8/layout/cycle6"/>
    <dgm:cxn modelId="{A3FAB9D9-F4FE-4D4F-9BDB-314C04B94A73}" type="presParOf" srcId="{6FF41D3F-1926-40C8-B7E3-76A9A9F72281}" destId="{29409BDF-BC08-49CE-9B6D-F64A48CE2747}" srcOrd="5" destOrd="0" presId="urn:microsoft.com/office/officeart/2005/8/layout/cycle6"/>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3.xml><?xml version="1.0" encoding="utf-8"?>
<dgm:dataModel xmlns:dgm="http://schemas.openxmlformats.org/drawingml/2006/diagram" xmlns:a="http://schemas.openxmlformats.org/drawingml/2006/main">
  <dgm:ptLst>
    <dgm:pt modelId="{1FB25A6F-EAB0-4F46-9A46-2710A51DAB58}" type="doc">
      <dgm:prSet loTypeId="urn:microsoft.com/office/officeart/2005/8/layout/hierarchy1" loCatId="hierarchy" qsTypeId="urn:microsoft.com/office/officeart/2005/8/quickstyle/simple1" qsCatId="simple" csTypeId="urn:microsoft.com/office/officeart/2005/8/colors/accent2_2" csCatId="accent2"/>
      <dgm:spPr/>
      <dgm:t>
        <a:bodyPr/>
        <a:lstStyle/>
        <a:p>
          <a:endParaRPr lang="en-US"/>
        </a:p>
      </dgm:t>
    </dgm:pt>
    <dgm:pt modelId="{7C6BAD54-85F3-4155-9C20-E38A280A263F}">
      <dgm:prSet/>
      <dgm:spPr/>
      <dgm:t>
        <a:bodyPr/>
        <a:lstStyle/>
        <a:p>
          <a:r>
            <a:rPr lang="en-US" b="1"/>
            <a:t>4.  </a:t>
          </a:r>
          <a:r>
            <a:rPr lang="en-US" b="1" i="1"/>
            <a:t>Job creation or retention</a:t>
          </a:r>
          <a:endParaRPr lang="en-US"/>
        </a:p>
      </dgm:t>
    </dgm:pt>
    <dgm:pt modelId="{ECCCD3D0-A3C7-42C3-AAF7-3F47E71D86E5}" type="parTrans" cxnId="{C00F5C10-72C9-46A2-B733-8978B17776D6}">
      <dgm:prSet/>
      <dgm:spPr/>
      <dgm:t>
        <a:bodyPr/>
        <a:lstStyle/>
        <a:p>
          <a:endParaRPr lang="en-US"/>
        </a:p>
      </dgm:t>
    </dgm:pt>
    <dgm:pt modelId="{F45E5165-5263-4AA3-8350-7CBB2BE63288}" type="sibTrans" cxnId="{C00F5C10-72C9-46A2-B733-8978B17776D6}">
      <dgm:prSet/>
      <dgm:spPr/>
      <dgm:t>
        <a:bodyPr/>
        <a:lstStyle/>
        <a:p>
          <a:endParaRPr lang="en-US"/>
        </a:p>
      </dgm:t>
    </dgm:pt>
    <dgm:pt modelId="{10769CF9-9553-4E4B-BCEC-792D1256103E}">
      <dgm:prSet/>
      <dgm:spPr/>
      <dgm:t>
        <a:bodyPr/>
        <a:lstStyle/>
        <a:p>
          <a:r>
            <a:rPr lang="en-US" b="1"/>
            <a:t>Not applicable to activities currently supported by Massachusetts CDBG Program</a:t>
          </a:r>
          <a:endParaRPr lang="en-US"/>
        </a:p>
      </dgm:t>
    </dgm:pt>
    <dgm:pt modelId="{04D572A9-D77B-4C63-A7DB-54426EA45119}" type="parTrans" cxnId="{27BF82E2-F0C6-4211-9084-38EA445AA896}">
      <dgm:prSet/>
      <dgm:spPr/>
      <dgm:t>
        <a:bodyPr/>
        <a:lstStyle/>
        <a:p>
          <a:endParaRPr lang="en-US"/>
        </a:p>
      </dgm:t>
    </dgm:pt>
    <dgm:pt modelId="{BB328696-720B-42C7-9B34-866F00C874EC}" type="sibTrans" cxnId="{27BF82E2-F0C6-4211-9084-38EA445AA896}">
      <dgm:prSet/>
      <dgm:spPr/>
      <dgm:t>
        <a:bodyPr/>
        <a:lstStyle/>
        <a:p>
          <a:endParaRPr lang="en-US"/>
        </a:p>
      </dgm:t>
    </dgm:pt>
    <dgm:pt modelId="{EE41E958-FCB0-47F6-99DA-D5B2D7F71911}" type="pres">
      <dgm:prSet presAssocID="{1FB25A6F-EAB0-4F46-9A46-2710A51DAB58}" presName="hierChild1" presStyleCnt="0">
        <dgm:presLayoutVars>
          <dgm:chPref val="1"/>
          <dgm:dir/>
          <dgm:animOne val="branch"/>
          <dgm:animLvl val="lvl"/>
          <dgm:resizeHandles/>
        </dgm:presLayoutVars>
      </dgm:prSet>
      <dgm:spPr/>
    </dgm:pt>
    <dgm:pt modelId="{0A1B458B-0E1F-4F4E-8242-D76521837E03}" type="pres">
      <dgm:prSet presAssocID="{7C6BAD54-85F3-4155-9C20-E38A280A263F}" presName="hierRoot1" presStyleCnt="0"/>
      <dgm:spPr/>
    </dgm:pt>
    <dgm:pt modelId="{611E61CD-C1BF-48AE-9B46-04141EC746CE}" type="pres">
      <dgm:prSet presAssocID="{7C6BAD54-85F3-4155-9C20-E38A280A263F}" presName="composite" presStyleCnt="0"/>
      <dgm:spPr/>
    </dgm:pt>
    <dgm:pt modelId="{E058D45B-3D7A-4968-9034-C874A36BA322}" type="pres">
      <dgm:prSet presAssocID="{7C6BAD54-85F3-4155-9C20-E38A280A263F}" presName="background" presStyleLbl="node0" presStyleIdx="0" presStyleCnt="1"/>
      <dgm:spPr/>
    </dgm:pt>
    <dgm:pt modelId="{4652A0C6-E3D1-4919-A2A9-3B09BBE719AF}" type="pres">
      <dgm:prSet presAssocID="{7C6BAD54-85F3-4155-9C20-E38A280A263F}" presName="text" presStyleLbl="fgAcc0" presStyleIdx="0" presStyleCnt="1">
        <dgm:presLayoutVars>
          <dgm:chPref val="3"/>
        </dgm:presLayoutVars>
      </dgm:prSet>
      <dgm:spPr/>
    </dgm:pt>
    <dgm:pt modelId="{3DD35A5A-3B46-4ADF-B730-2FB52B44025F}" type="pres">
      <dgm:prSet presAssocID="{7C6BAD54-85F3-4155-9C20-E38A280A263F}" presName="hierChild2" presStyleCnt="0"/>
      <dgm:spPr/>
    </dgm:pt>
    <dgm:pt modelId="{EFA4B69F-5FFD-4010-BC76-F565BAAB2E41}" type="pres">
      <dgm:prSet presAssocID="{04D572A9-D77B-4C63-A7DB-54426EA45119}" presName="Name10" presStyleLbl="parChTrans1D2" presStyleIdx="0" presStyleCnt="1"/>
      <dgm:spPr/>
    </dgm:pt>
    <dgm:pt modelId="{B75C82C8-323B-482E-BCBE-002C4A01B83B}" type="pres">
      <dgm:prSet presAssocID="{10769CF9-9553-4E4B-BCEC-792D1256103E}" presName="hierRoot2" presStyleCnt="0"/>
      <dgm:spPr/>
    </dgm:pt>
    <dgm:pt modelId="{4ED19DAB-9D07-48DB-8F8A-13E46CC3836F}" type="pres">
      <dgm:prSet presAssocID="{10769CF9-9553-4E4B-BCEC-792D1256103E}" presName="composite2" presStyleCnt="0"/>
      <dgm:spPr/>
    </dgm:pt>
    <dgm:pt modelId="{74238D7A-3F1A-49B4-BB24-BE0B28B874A8}" type="pres">
      <dgm:prSet presAssocID="{10769CF9-9553-4E4B-BCEC-792D1256103E}" presName="background2" presStyleLbl="node2" presStyleIdx="0" presStyleCnt="1"/>
      <dgm:spPr/>
    </dgm:pt>
    <dgm:pt modelId="{27331A62-CA08-485B-A780-0D313810EB84}" type="pres">
      <dgm:prSet presAssocID="{10769CF9-9553-4E4B-BCEC-792D1256103E}" presName="text2" presStyleLbl="fgAcc2" presStyleIdx="0" presStyleCnt="1">
        <dgm:presLayoutVars>
          <dgm:chPref val="3"/>
        </dgm:presLayoutVars>
      </dgm:prSet>
      <dgm:spPr/>
    </dgm:pt>
    <dgm:pt modelId="{D1BBA968-001A-4EBC-92DB-73FF03EE830C}" type="pres">
      <dgm:prSet presAssocID="{10769CF9-9553-4E4B-BCEC-792D1256103E}" presName="hierChild3" presStyleCnt="0"/>
      <dgm:spPr/>
    </dgm:pt>
  </dgm:ptLst>
  <dgm:cxnLst>
    <dgm:cxn modelId="{C00F5C10-72C9-46A2-B733-8978B17776D6}" srcId="{1FB25A6F-EAB0-4F46-9A46-2710A51DAB58}" destId="{7C6BAD54-85F3-4155-9C20-E38A280A263F}" srcOrd="0" destOrd="0" parTransId="{ECCCD3D0-A3C7-42C3-AAF7-3F47E71D86E5}" sibTransId="{F45E5165-5263-4AA3-8350-7CBB2BE63288}"/>
    <dgm:cxn modelId="{CFD6BB94-935B-406B-B233-20C403FA540B}" type="presOf" srcId="{04D572A9-D77B-4C63-A7DB-54426EA45119}" destId="{EFA4B69F-5FFD-4010-BC76-F565BAAB2E41}" srcOrd="0" destOrd="0" presId="urn:microsoft.com/office/officeart/2005/8/layout/hierarchy1"/>
    <dgm:cxn modelId="{33EDD9D5-9103-4F42-8218-660400D0B87D}" type="presOf" srcId="{7C6BAD54-85F3-4155-9C20-E38A280A263F}" destId="{4652A0C6-E3D1-4919-A2A9-3B09BBE719AF}" srcOrd="0" destOrd="0" presId="urn:microsoft.com/office/officeart/2005/8/layout/hierarchy1"/>
    <dgm:cxn modelId="{F545A5DF-5A85-44C4-B85B-BE1AEEE54B63}" type="presOf" srcId="{10769CF9-9553-4E4B-BCEC-792D1256103E}" destId="{27331A62-CA08-485B-A780-0D313810EB84}" srcOrd="0" destOrd="0" presId="urn:microsoft.com/office/officeart/2005/8/layout/hierarchy1"/>
    <dgm:cxn modelId="{27BF82E2-F0C6-4211-9084-38EA445AA896}" srcId="{7C6BAD54-85F3-4155-9C20-E38A280A263F}" destId="{10769CF9-9553-4E4B-BCEC-792D1256103E}" srcOrd="0" destOrd="0" parTransId="{04D572A9-D77B-4C63-A7DB-54426EA45119}" sibTransId="{BB328696-720B-42C7-9B34-866F00C874EC}"/>
    <dgm:cxn modelId="{CA1070E4-0CFA-4D27-938A-98D22731E63A}" type="presOf" srcId="{1FB25A6F-EAB0-4F46-9A46-2710A51DAB58}" destId="{EE41E958-FCB0-47F6-99DA-D5B2D7F71911}" srcOrd="0" destOrd="0" presId="urn:microsoft.com/office/officeart/2005/8/layout/hierarchy1"/>
    <dgm:cxn modelId="{EBF57B3E-F4E0-499E-9D0F-758CF808F64A}" type="presParOf" srcId="{EE41E958-FCB0-47F6-99DA-D5B2D7F71911}" destId="{0A1B458B-0E1F-4F4E-8242-D76521837E03}" srcOrd="0" destOrd="0" presId="urn:microsoft.com/office/officeart/2005/8/layout/hierarchy1"/>
    <dgm:cxn modelId="{AA72202D-4B5E-4B1A-B95F-EF296E6581A1}" type="presParOf" srcId="{0A1B458B-0E1F-4F4E-8242-D76521837E03}" destId="{611E61CD-C1BF-48AE-9B46-04141EC746CE}" srcOrd="0" destOrd="0" presId="urn:microsoft.com/office/officeart/2005/8/layout/hierarchy1"/>
    <dgm:cxn modelId="{EA283E6F-84BD-4FAC-B5E3-394F1D771E77}" type="presParOf" srcId="{611E61CD-C1BF-48AE-9B46-04141EC746CE}" destId="{E058D45B-3D7A-4968-9034-C874A36BA322}" srcOrd="0" destOrd="0" presId="urn:microsoft.com/office/officeart/2005/8/layout/hierarchy1"/>
    <dgm:cxn modelId="{BBEE09F1-D5A5-4DB0-8BAE-3E0B8053E6A9}" type="presParOf" srcId="{611E61CD-C1BF-48AE-9B46-04141EC746CE}" destId="{4652A0C6-E3D1-4919-A2A9-3B09BBE719AF}" srcOrd="1" destOrd="0" presId="urn:microsoft.com/office/officeart/2005/8/layout/hierarchy1"/>
    <dgm:cxn modelId="{DA11EEA3-728F-4695-8597-421625D30819}" type="presParOf" srcId="{0A1B458B-0E1F-4F4E-8242-D76521837E03}" destId="{3DD35A5A-3B46-4ADF-B730-2FB52B44025F}" srcOrd="1" destOrd="0" presId="urn:microsoft.com/office/officeart/2005/8/layout/hierarchy1"/>
    <dgm:cxn modelId="{5EC117D2-B960-4AD7-8514-76E356869E28}" type="presParOf" srcId="{3DD35A5A-3B46-4ADF-B730-2FB52B44025F}" destId="{EFA4B69F-5FFD-4010-BC76-F565BAAB2E41}" srcOrd="0" destOrd="0" presId="urn:microsoft.com/office/officeart/2005/8/layout/hierarchy1"/>
    <dgm:cxn modelId="{658CD81E-9072-4AD0-BF7E-74A48125976B}" type="presParOf" srcId="{3DD35A5A-3B46-4ADF-B730-2FB52B44025F}" destId="{B75C82C8-323B-482E-BCBE-002C4A01B83B}" srcOrd="1" destOrd="0" presId="urn:microsoft.com/office/officeart/2005/8/layout/hierarchy1"/>
    <dgm:cxn modelId="{A4E4543C-36B9-4829-98C9-C1CC7FB9BE8E}" type="presParOf" srcId="{B75C82C8-323B-482E-BCBE-002C4A01B83B}" destId="{4ED19DAB-9D07-48DB-8F8A-13E46CC3836F}" srcOrd="0" destOrd="0" presId="urn:microsoft.com/office/officeart/2005/8/layout/hierarchy1"/>
    <dgm:cxn modelId="{40191B9D-AD52-4573-8572-B6CC5A55468B}" type="presParOf" srcId="{4ED19DAB-9D07-48DB-8F8A-13E46CC3836F}" destId="{74238D7A-3F1A-49B4-BB24-BE0B28B874A8}" srcOrd="0" destOrd="0" presId="urn:microsoft.com/office/officeart/2005/8/layout/hierarchy1"/>
    <dgm:cxn modelId="{36F88BE6-4581-4991-8663-B101B3E891B9}" type="presParOf" srcId="{4ED19DAB-9D07-48DB-8F8A-13E46CC3836F}" destId="{27331A62-CA08-485B-A780-0D313810EB84}" srcOrd="1" destOrd="0" presId="urn:microsoft.com/office/officeart/2005/8/layout/hierarchy1"/>
    <dgm:cxn modelId="{668055C8-115C-4AB0-94D4-EE0469CE2E5F}" type="presParOf" srcId="{B75C82C8-323B-482E-BCBE-002C4A01B83B}" destId="{D1BBA968-001A-4EBC-92DB-73FF03EE830C}" srcOrd="1" destOrd="0" presId="urn:microsoft.com/office/officeart/2005/8/layout/hierarchy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4.xml><?xml version="1.0" encoding="utf-8"?>
<dgm:dataModel xmlns:dgm="http://schemas.openxmlformats.org/drawingml/2006/diagram" xmlns:a="http://schemas.openxmlformats.org/drawingml/2006/main">
  <dgm:ptLst>
    <dgm:pt modelId="{585F6AA5-2A7E-496C-82B3-105A2BDC2EA7}" type="doc">
      <dgm:prSet loTypeId="urn:microsoft.com/office/officeart/2005/8/layout/vList2" loCatId="list" qsTypeId="urn:microsoft.com/office/officeart/2005/8/quickstyle/simple1" qsCatId="simple" csTypeId="urn:microsoft.com/office/officeart/2005/8/colors/colorful5" csCatId="colorful" phldr="1"/>
      <dgm:spPr/>
      <dgm:t>
        <a:bodyPr/>
        <a:lstStyle/>
        <a:p>
          <a:endParaRPr lang="en-US"/>
        </a:p>
      </dgm:t>
    </dgm:pt>
    <dgm:pt modelId="{B164C63C-56B5-4119-AAF7-7928DBF153C9}">
      <dgm:prSet/>
      <dgm:spPr/>
      <dgm:t>
        <a:bodyPr/>
        <a:lstStyle/>
        <a:p>
          <a:r>
            <a:rPr lang="en-US" b="1"/>
            <a:t>Slums &amp; Blight  - Area-wide or Spot</a:t>
          </a:r>
        </a:p>
      </dgm:t>
    </dgm:pt>
    <dgm:pt modelId="{DF1F1D2A-DFD6-4279-B312-2C5A0A2352BE}" type="parTrans" cxnId="{7DD1C823-F2AB-4CE7-81EB-FE7D7420D64E}">
      <dgm:prSet/>
      <dgm:spPr/>
      <dgm:t>
        <a:bodyPr/>
        <a:lstStyle/>
        <a:p>
          <a:endParaRPr lang="en-US"/>
        </a:p>
      </dgm:t>
    </dgm:pt>
    <dgm:pt modelId="{012CABB5-9923-430F-A221-41CA49D26635}" type="sibTrans" cxnId="{7DD1C823-F2AB-4CE7-81EB-FE7D7420D64E}">
      <dgm:prSet/>
      <dgm:spPr/>
      <dgm:t>
        <a:bodyPr/>
        <a:lstStyle/>
        <a:p>
          <a:endParaRPr lang="en-US"/>
        </a:p>
      </dgm:t>
    </dgm:pt>
    <dgm:pt modelId="{96ACEA5F-0AB6-4AE4-A657-BB51B488C745}">
      <dgm:prSet/>
      <dgm:spPr/>
      <dgm:t>
        <a:bodyPr/>
        <a:lstStyle/>
        <a:p>
          <a:r>
            <a:rPr lang="en-US" b="1"/>
            <a:t>Area-wide basis - application</a:t>
          </a:r>
        </a:p>
      </dgm:t>
    </dgm:pt>
    <dgm:pt modelId="{619391D6-E002-4373-ACC0-E58AE5BC3DAB}" type="parTrans" cxnId="{C4425C0D-0C3C-4571-A82E-6A55290E1D6D}">
      <dgm:prSet/>
      <dgm:spPr/>
      <dgm:t>
        <a:bodyPr/>
        <a:lstStyle/>
        <a:p>
          <a:endParaRPr lang="en-US"/>
        </a:p>
      </dgm:t>
    </dgm:pt>
    <dgm:pt modelId="{18193F30-6253-4D54-BFD6-9480F943B9FA}" type="sibTrans" cxnId="{C4425C0D-0C3C-4571-A82E-6A55290E1D6D}">
      <dgm:prSet/>
      <dgm:spPr/>
      <dgm:t>
        <a:bodyPr/>
        <a:lstStyle/>
        <a:p>
          <a:endParaRPr lang="en-US"/>
        </a:p>
      </dgm:t>
    </dgm:pt>
    <dgm:pt modelId="{ADBE8B24-2870-47FB-B5CC-F0598E1C8077}">
      <dgm:prSet/>
      <dgm:spPr/>
      <dgm:t>
        <a:bodyPr/>
        <a:lstStyle/>
        <a:p>
          <a:r>
            <a:rPr lang="en-US" b="1"/>
            <a:t>Submitted </a:t>
          </a:r>
          <a:r>
            <a:rPr lang="en-US" b="1" i="1"/>
            <a:t>no later</a:t>
          </a:r>
          <a:r>
            <a:rPr lang="en-US" b="1"/>
            <a:t> than 30 days prior to application due date </a:t>
          </a:r>
        </a:p>
      </dgm:t>
    </dgm:pt>
    <dgm:pt modelId="{08E1456C-E266-449A-9C2A-AFBB445C9036}" type="parTrans" cxnId="{5B3B68C4-C4F6-4E00-BDBC-82F11B2ADC99}">
      <dgm:prSet/>
      <dgm:spPr/>
      <dgm:t>
        <a:bodyPr/>
        <a:lstStyle/>
        <a:p>
          <a:endParaRPr lang="en-US"/>
        </a:p>
      </dgm:t>
    </dgm:pt>
    <dgm:pt modelId="{18DA5459-2E58-4CB3-B717-87BA7B396314}" type="sibTrans" cxnId="{5B3B68C4-C4F6-4E00-BDBC-82F11B2ADC99}">
      <dgm:prSet/>
      <dgm:spPr/>
      <dgm:t>
        <a:bodyPr/>
        <a:lstStyle/>
        <a:p>
          <a:endParaRPr lang="en-US"/>
        </a:p>
      </dgm:t>
    </dgm:pt>
    <dgm:pt modelId="{C2063AF1-B48F-4435-BB09-BEB57B6DC9C2}">
      <dgm:prSet/>
      <dgm:spPr/>
      <dgm:t>
        <a:bodyPr/>
        <a:lstStyle/>
        <a:p>
          <a:r>
            <a:rPr lang="en-US" b="1"/>
            <a:t>Once approved by EOHLC, an </a:t>
          </a:r>
          <a:r>
            <a:rPr lang="en-US" b="1" u="sng"/>
            <a:t>inventory/ target area</a:t>
          </a:r>
          <a:r>
            <a:rPr lang="en-US" b="1"/>
            <a:t> is valid for 10 years </a:t>
          </a:r>
        </a:p>
      </dgm:t>
    </dgm:pt>
    <dgm:pt modelId="{CB7B8F63-2C25-4155-8DB6-54D59D8C5679}" type="parTrans" cxnId="{936F9338-E9D1-4DB5-A4BB-8FA72875C987}">
      <dgm:prSet/>
      <dgm:spPr/>
      <dgm:t>
        <a:bodyPr/>
        <a:lstStyle/>
        <a:p>
          <a:endParaRPr lang="en-US"/>
        </a:p>
      </dgm:t>
    </dgm:pt>
    <dgm:pt modelId="{EA128B3E-3EA2-4098-ABC0-504659CA45A9}" type="sibTrans" cxnId="{936F9338-E9D1-4DB5-A4BB-8FA72875C987}">
      <dgm:prSet/>
      <dgm:spPr/>
      <dgm:t>
        <a:bodyPr/>
        <a:lstStyle/>
        <a:p>
          <a:endParaRPr lang="en-US"/>
        </a:p>
      </dgm:t>
    </dgm:pt>
    <dgm:pt modelId="{30D91896-6B8E-4285-89C7-E382AA9A0FC4}">
      <dgm:prSet/>
      <dgm:spPr/>
      <dgm:t>
        <a:bodyPr/>
        <a:lstStyle/>
        <a:p>
          <a:r>
            <a:rPr lang="en-US" b="1"/>
            <a:t>Spot blight - only health &amp; safety issues can be addressed</a:t>
          </a:r>
        </a:p>
      </dgm:t>
    </dgm:pt>
    <dgm:pt modelId="{CA37AE9D-59EF-4C7E-9B35-867F12B25FB6}" type="parTrans" cxnId="{03B793F6-BF25-441F-9F94-629CE8585AB5}">
      <dgm:prSet/>
      <dgm:spPr/>
      <dgm:t>
        <a:bodyPr/>
        <a:lstStyle/>
        <a:p>
          <a:endParaRPr lang="en-US"/>
        </a:p>
      </dgm:t>
    </dgm:pt>
    <dgm:pt modelId="{2CCDA3D0-A478-4A07-A5D4-E912C34BF54A}" type="sibTrans" cxnId="{03B793F6-BF25-441F-9F94-629CE8585AB5}">
      <dgm:prSet/>
      <dgm:spPr/>
      <dgm:t>
        <a:bodyPr/>
        <a:lstStyle/>
        <a:p>
          <a:endParaRPr lang="en-US"/>
        </a:p>
      </dgm:t>
    </dgm:pt>
    <dgm:pt modelId="{E6AA770A-0F39-40DF-8694-16F9A92F2521}" type="pres">
      <dgm:prSet presAssocID="{585F6AA5-2A7E-496C-82B3-105A2BDC2EA7}" presName="linear" presStyleCnt="0">
        <dgm:presLayoutVars>
          <dgm:animLvl val="lvl"/>
          <dgm:resizeHandles val="exact"/>
        </dgm:presLayoutVars>
      </dgm:prSet>
      <dgm:spPr/>
    </dgm:pt>
    <dgm:pt modelId="{74908E56-6366-4E43-AD60-E2C54F4CA84F}" type="pres">
      <dgm:prSet presAssocID="{B164C63C-56B5-4119-AAF7-7928DBF153C9}" presName="parentText" presStyleLbl="node1" presStyleIdx="0" presStyleCnt="5">
        <dgm:presLayoutVars>
          <dgm:chMax val="0"/>
          <dgm:bulletEnabled val="1"/>
        </dgm:presLayoutVars>
      </dgm:prSet>
      <dgm:spPr/>
    </dgm:pt>
    <dgm:pt modelId="{8163DD98-46B8-4B62-8127-34E319B8F3B4}" type="pres">
      <dgm:prSet presAssocID="{012CABB5-9923-430F-A221-41CA49D26635}" presName="spacer" presStyleCnt="0"/>
      <dgm:spPr/>
    </dgm:pt>
    <dgm:pt modelId="{2F145FE2-1816-4C1F-9126-307C7B8CE0DE}" type="pres">
      <dgm:prSet presAssocID="{96ACEA5F-0AB6-4AE4-A657-BB51B488C745}" presName="parentText" presStyleLbl="node1" presStyleIdx="1" presStyleCnt="5">
        <dgm:presLayoutVars>
          <dgm:chMax val="0"/>
          <dgm:bulletEnabled val="1"/>
        </dgm:presLayoutVars>
      </dgm:prSet>
      <dgm:spPr/>
    </dgm:pt>
    <dgm:pt modelId="{AF5AE59E-CBE0-41A1-859F-7E19D49D97FE}" type="pres">
      <dgm:prSet presAssocID="{18193F30-6253-4D54-BFD6-9480F943B9FA}" presName="spacer" presStyleCnt="0"/>
      <dgm:spPr/>
    </dgm:pt>
    <dgm:pt modelId="{AA9E78AE-5F3D-456F-A5D3-07F93DB05D4F}" type="pres">
      <dgm:prSet presAssocID="{ADBE8B24-2870-47FB-B5CC-F0598E1C8077}" presName="parentText" presStyleLbl="node1" presStyleIdx="2" presStyleCnt="5">
        <dgm:presLayoutVars>
          <dgm:chMax val="0"/>
          <dgm:bulletEnabled val="1"/>
        </dgm:presLayoutVars>
      </dgm:prSet>
      <dgm:spPr/>
    </dgm:pt>
    <dgm:pt modelId="{EBC4B4D4-7E70-443B-B916-5CF9324AE74E}" type="pres">
      <dgm:prSet presAssocID="{18DA5459-2E58-4CB3-B717-87BA7B396314}" presName="spacer" presStyleCnt="0"/>
      <dgm:spPr/>
    </dgm:pt>
    <dgm:pt modelId="{284A9A98-00B3-4478-B1EB-DE5DBCF33450}" type="pres">
      <dgm:prSet presAssocID="{C2063AF1-B48F-4435-BB09-BEB57B6DC9C2}" presName="parentText" presStyleLbl="node1" presStyleIdx="3" presStyleCnt="5">
        <dgm:presLayoutVars>
          <dgm:chMax val="0"/>
          <dgm:bulletEnabled val="1"/>
        </dgm:presLayoutVars>
      </dgm:prSet>
      <dgm:spPr/>
    </dgm:pt>
    <dgm:pt modelId="{F6708158-D301-4976-A228-1DB96F7424E9}" type="pres">
      <dgm:prSet presAssocID="{EA128B3E-3EA2-4098-ABC0-504659CA45A9}" presName="spacer" presStyleCnt="0"/>
      <dgm:spPr/>
    </dgm:pt>
    <dgm:pt modelId="{0A605000-F0EA-4CCF-A77E-8B906F71C911}" type="pres">
      <dgm:prSet presAssocID="{30D91896-6B8E-4285-89C7-E382AA9A0FC4}" presName="parentText" presStyleLbl="node1" presStyleIdx="4" presStyleCnt="5">
        <dgm:presLayoutVars>
          <dgm:chMax val="0"/>
          <dgm:bulletEnabled val="1"/>
        </dgm:presLayoutVars>
      </dgm:prSet>
      <dgm:spPr/>
    </dgm:pt>
  </dgm:ptLst>
  <dgm:cxnLst>
    <dgm:cxn modelId="{C4425C0D-0C3C-4571-A82E-6A55290E1D6D}" srcId="{585F6AA5-2A7E-496C-82B3-105A2BDC2EA7}" destId="{96ACEA5F-0AB6-4AE4-A657-BB51B488C745}" srcOrd="1" destOrd="0" parTransId="{619391D6-E002-4373-ACC0-E58AE5BC3DAB}" sibTransId="{18193F30-6253-4D54-BFD6-9480F943B9FA}"/>
    <dgm:cxn modelId="{1617DE12-7CD5-4A16-8C00-9684F023BD5D}" type="presOf" srcId="{ADBE8B24-2870-47FB-B5CC-F0598E1C8077}" destId="{AA9E78AE-5F3D-456F-A5D3-07F93DB05D4F}" srcOrd="0" destOrd="0" presId="urn:microsoft.com/office/officeart/2005/8/layout/vList2"/>
    <dgm:cxn modelId="{24692520-2A82-4DF0-85EC-0273849B2B80}" type="presOf" srcId="{30D91896-6B8E-4285-89C7-E382AA9A0FC4}" destId="{0A605000-F0EA-4CCF-A77E-8B906F71C911}" srcOrd="0" destOrd="0" presId="urn:microsoft.com/office/officeart/2005/8/layout/vList2"/>
    <dgm:cxn modelId="{7DD1C823-F2AB-4CE7-81EB-FE7D7420D64E}" srcId="{585F6AA5-2A7E-496C-82B3-105A2BDC2EA7}" destId="{B164C63C-56B5-4119-AAF7-7928DBF153C9}" srcOrd="0" destOrd="0" parTransId="{DF1F1D2A-DFD6-4279-B312-2C5A0A2352BE}" sibTransId="{012CABB5-9923-430F-A221-41CA49D26635}"/>
    <dgm:cxn modelId="{3D532727-1040-4C19-BB96-214A292E348F}" type="presOf" srcId="{C2063AF1-B48F-4435-BB09-BEB57B6DC9C2}" destId="{284A9A98-00B3-4478-B1EB-DE5DBCF33450}" srcOrd="0" destOrd="0" presId="urn:microsoft.com/office/officeart/2005/8/layout/vList2"/>
    <dgm:cxn modelId="{936F9338-E9D1-4DB5-A4BB-8FA72875C987}" srcId="{585F6AA5-2A7E-496C-82B3-105A2BDC2EA7}" destId="{C2063AF1-B48F-4435-BB09-BEB57B6DC9C2}" srcOrd="3" destOrd="0" parTransId="{CB7B8F63-2C25-4155-8DB6-54D59D8C5679}" sibTransId="{EA128B3E-3EA2-4098-ABC0-504659CA45A9}"/>
    <dgm:cxn modelId="{2C8C94A8-E6A5-4B3F-B9F6-150512D996B9}" type="presOf" srcId="{585F6AA5-2A7E-496C-82B3-105A2BDC2EA7}" destId="{E6AA770A-0F39-40DF-8694-16F9A92F2521}" srcOrd="0" destOrd="0" presId="urn:microsoft.com/office/officeart/2005/8/layout/vList2"/>
    <dgm:cxn modelId="{5108D3BA-B728-40F1-AEFB-04EDE202F40A}" type="presOf" srcId="{B164C63C-56B5-4119-AAF7-7928DBF153C9}" destId="{74908E56-6366-4E43-AD60-E2C54F4CA84F}" srcOrd="0" destOrd="0" presId="urn:microsoft.com/office/officeart/2005/8/layout/vList2"/>
    <dgm:cxn modelId="{5B3B68C4-C4F6-4E00-BDBC-82F11B2ADC99}" srcId="{585F6AA5-2A7E-496C-82B3-105A2BDC2EA7}" destId="{ADBE8B24-2870-47FB-B5CC-F0598E1C8077}" srcOrd="2" destOrd="0" parTransId="{08E1456C-E266-449A-9C2A-AFBB445C9036}" sibTransId="{18DA5459-2E58-4CB3-B717-87BA7B396314}"/>
    <dgm:cxn modelId="{1FABBBD9-271D-43B9-B2E3-17669496E0A1}" type="presOf" srcId="{96ACEA5F-0AB6-4AE4-A657-BB51B488C745}" destId="{2F145FE2-1816-4C1F-9126-307C7B8CE0DE}" srcOrd="0" destOrd="0" presId="urn:microsoft.com/office/officeart/2005/8/layout/vList2"/>
    <dgm:cxn modelId="{03B793F6-BF25-441F-9F94-629CE8585AB5}" srcId="{585F6AA5-2A7E-496C-82B3-105A2BDC2EA7}" destId="{30D91896-6B8E-4285-89C7-E382AA9A0FC4}" srcOrd="4" destOrd="0" parTransId="{CA37AE9D-59EF-4C7E-9B35-867F12B25FB6}" sibTransId="{2CCDA3D0-A478-4A07-A5D4-E912C34BF54A}"/>
    <dgm:cxn modelId="{3C2BE463-A20D-41EE-A562-723B1AA5BF36}" type="presParOf" srcId="{E6AA770A-0F39-40DF-8694-16F9A92F2521}" destId="{74908E56-6366-4E43-AD60-E2C54F4CA84F}" srcOrd="0" destOrd="0" presId="urn:microsoft.com/office/officeart/2005/8/layout/vList2"/>
    <dgm:cxn modelId="{B41E5930-C3E9-401E-8BC3-4E7C129E83B3}" type="presParOf" srcId="{E6AA770A-0F39-40DF-8694-16F9A92F2521}" destId="{8163DD98-46B8-4B62-8127-34E319B8F3B4}" srcOrd="1" destOrd="0" presId="urn:microsoft.com/office/officeart/2005/8/layout/vList2"/>
    <dgm:cxn modelId="{4315A41A-C5B9-4944-9DF7-F53928E387B1}" type="presParOf" srcId="{E6AA770A-0F39-40DF-8694-16F9A92F2521}" destId="{2F145FE2-1816-4C1F-9126-307C7B8CE0DE}" srcOrd="2" destOrd="0" presId="urn:microsoft.com/office/officeart/2005/8/layout/vList2"/>
    <dgm:cxn modelId="{94CD044F-FE94-411B-A4F0-71D5D1BBBBD5}" type="presParOf" srcId="{E6AA770A-0F39-40DF-8694-16F9A92F2521}" destId="{AF5AE59E-CBE0-41A1-859F-7E19D49D97FE}" srcOrd="3" destOrd="0" presId="urn:microsoft.com/office/officeart/2005/8/layout/vList2"/>
    <dgm:cxn modelId="{2BA38078-E95C-4D63-A4F3-0FCE4A629FD0}" type="presParOf" srcId="{E6AA770A-0F39-40DF-8694-16F9A92F2521}" destId="{AA9E78AE-5F3D-456F-A5D3-07F93DB05D4F}" srcOrd="4" destOrd="0" presId="urn:microsoft.com/office/officeart/2005/8/layout/vList2"/>
    <dgm:cxn modelId="{4D0F0109-BB40-484F-B81A-0D9F04C0B97A}" type="presParOf" srcId="{E6AA770A-0F39-40DF-8694-16F9A92F2521}" destId="{EBC4B4D4-7E70-443B-B916-5CF9324AE74E}" srcOrd="5" destOrd="0" presId="urn:microsoft.com/office/officeart/2005/8/layout/vList2"/>
    <dgm:cxn modelId="{A45DFDC6-33AB-4700-864C-5B6A91F2B4C1}" type="presParOf" srcId="{E6AA770A-0F39-40DF-8694-16F9A92F2521}" destId="{284A9A98-00B3-4478-B1EB-DE5DBCF33450}" srcOrd="6" destOrd="0" presId="urn:microsoft.com/office/officeart/2005/8/layout/vList2"/>
    <dgm:cxn modelId="{5BC05041-9864-43CC-8F19-8D6CDDEDCFF8}" type="presParOf" srcId="{E6AA770A-0F39-40DF-8694-16F9A92F2521}" destId="{F6708158-D301-4976-A228-1DB96F7424E9}" srcOrd="7" destOrd="0" presId="urn:microsoft.com/office/officeart/2005/8/layout/vList2"/>
    <dgm:cxn modelId="{EEFDE3AA-04AF-4F3F-B852-2B4E508D8A6D}" type="presParOf" srcId="{E6AA770A-0F39-40DF-8694-16F9A92F2521}" destId="{0A605000-F0EA-4CCF-A77E-8B906F71C911}" srcOrd="8"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5.xml><?xml version="1.0" encoding="utf-8"?>
<dgm:dataModel xmlns:dgm="http://schemas.openxmlformats.org/drawingml/2006/diagram" xmlns:a="http://schemas.openxmlformats.org/drawingml/2006/main">
  <dgm:ptLst>
    <dgm:pt modelId="{76014683-E5B1-42DA-A246-B34E1AEB9FD9}" type="doc">
      <dgm:prSet loTypeId="urn:microsoft.com/office/officeart/2005/8/layout/default" loCatId="list" qsTypeId="urn:microsoft.com/office/officeart/2005/8/quickstyle/simple4" qsCatId="simple" csTypeId="urn:microsoft.com/office/officeart/2005/8/colors/colorful1" csCatId="colorful" phldr="1"/>
      <dgm:spPr/>
      <dgm:t>
        <a:bodyPr/>
        <a:lstStyle/>
        <a:p>
          <a:endParaRPr lang="en-US"/>
        </a:p>
      </dgm:t>
    </dgm:pt>
    <dgm:pt modelId="{D3D117FC-FA38-4CE7-8B0D-67A868C9E0DE}">
      <dgm:prSet/>
      <dgm:spPr>
        <a:solidFill>
          <a:schemeClr val="accent2">
            <a:lumMod val="40000"/>
            <a:lumOff val="60000"/>
          </a:schemeClr>
        </a:solidFill>
      </dgm:spPr>
      <dgm:t>
        <a:bodyPr/>
        <a:lstStyle/>
        <a:p>
          <a:r>
            <a:rPr lang="en-US">
              <a:solidFill>
                <a:schemeClr val="tx1"/>
              </a:solidFill>
            </a:rPr>
            <a:t>Address specific conditions of blight, physical decay or environmental contamination that threaten public health and welfare</a:t>
          </a:r>
        </a:p>
      </dgm:t>
    </dgm:pt>
    <dgm:pt modelId="{540DDC1B-F977-46C1-AB43-55CD5319DD96}" type="parTrans" cxnId="{1E1EEC69-E0D3-4021-935B-F4D16FDBF3C4}">
      <dgm:prSet/>
      <dgm:spPr/>
      <dgm:t>
        <a:bodyPr/>
        <a:lstStyle/>
        <a:p>
          <a:endParaRPr lang="en-US"/>
        </a:p>
      </dgm:t>
    </dgm:pt>
    <dgm:pt modelId="{7E53D8A9-1537-4E92-86AD-D41E71A3B1C7}" type="sibTrans" cxnId="{1E1EEC69-E0D3-4021-935B-F4D16FDBF3C4}">
      <dgm:prSet/>
      <dgm:spPr/>
      <dgm:t>
        <a:bodyPr/>
        <a:lstStyle/>
        <a:p>
          <a:endParaRPr lang="en-US"/>
        </a:p>
      </dgm:t>
    </dgm:pt>
    <dgm:pt modelId="{F615FBAA-9C4D-49CD-B327-C9C29AC0899D}">
      <dgm:prSet/>
      <dgm:spPr/>
      <dgm:t>
        <a:bodyPr/>
        <a:lstStyle/>
        <a:p>
          <a:r>
            <a:rPr lang="en-US">
              <a:solidFill>
                <a:schemeClr val="tx1"/>
              </a:solidFill>
            </a:rPr>
            <a:t>Acquisition*, clearance, historic preservation, remediation, building rehabilitation</a:t>
          </a:r>
        </a:p>
      </dgm:t>
    </dgm:pt>
    <dgm:pt modelId="{97864056-89A4-4DE1-AD95-206964BB84F9}" type="parTrans" cxnId="{31B7D77B-FCF9-4356-A479-3EBEC263B16B}">
      <dgm:prSet/>
      <dgm:spPr/>
      <dgm:t>
        <a:bodyPr/>
        <a:lstStyle/>
        <a:p>
          <a:endParaRPr lang="en-US"/>
        </a:p>
      </dgm:t>
    </dgm:pt>
    <dgm:pt modelId="{9C065FAD-68C5-4A6C-937F-6567FB7939F6}" type="sibTrans" cxnId="{31B7D77B-FCF9-4356-A479-3EBEC263B16B}">
      <dgm:prSet/>
      <dgm:spPr/>
      <dgm:t>
        <a:bodyPr/>
        <a:lstStyle/>
        <a:p>
          <a:endParaRPr lang="en-US"/>
        </a:p>
      </dgm:t>
    </dgm:pt>
    <dgm:pt modelId="{8C2E8D76-B7AF-4227-9D73-D3087C41FEDC}">
      <dgm:prSet/>
      <dgm:spPr>
        <a:solidFill>
          <a:srgbClr val="E0D8E2"/>
        </a:solidFill>
      </dgm:spPr>
      <dgm:t>
        <a:bodyPr/>
        <a:lstStyle/>
        <a:p>
          <a:r>
            <a:rPr lang="en-US">
              <a:solidFill>
                <a:schemeClr val="tx1"/>
              </a:solidFill>
            </a:rPr>
            <a:t>Provide description of site – Why is the building or property deteriorated? </a:t>
          </a:r>
        </a:p>
      </dgm:t>
    </dgm:pt>
    <dgm:pt modelId="{7C30A525-B916-4E59-A038-8139603EDF35}" type="parTrans" cxnId="{8F599CD8-A8FF-4F4B-B9A6-087B5C96FF2D}">
      <dgm:prSet/>
      <dgm:spPr/>
      <dgm:t>
        <a:bodyPr/>
        <a:lstStyle/>
        <a:p>
          <a:endParaRPr lang="en-US"/>
        </a:p>
      </dgm:t>
    </dgm:pt>
    <dgm:pt modelId="{BE984A84-D46E-4F87-AE3D-51290A88EF7C}" type="sibTrans" cxnId="{8F599CD8-A8FF-4F4B-B9A6-087B5C96FF2D}">
      <dgm:prSet/>
      <dgm:spPr/>
      <dgm:t>
        <a:bodyPr/>
        <a:lstStyle/>
        <a:p>
          <a:endParaRPr lang="en-US"/>
        </a:p>
      </dgm:t>
    </dgm:pt>
    <dgm:pt modelId="{30CF8453-D1DD-4A7A-A45D-3483EF7AE3F2}">
      <dgm:prSet/>
      <dgm:spPr>
        <a:solidFill>
          <a:schemeClr val="accent1">
            <a:lumMod val="40000"/>
            <a:lumOff val="60000"/>
          </a:schemeClr>
        </a:solidFill>
      </dgm:spPr>
      <dgm:t>
        <a:bodyPr/>
        <a:lstStyle/>
        <a:p>
          <a:r>
            <a:rPr lang="en-US">
              <a:solidFill>
                <a:schemeClr val="tx1"/>
              </a:solidFill>
            </a:rPr>
            <a:t>Must indicate/document serious health and safety concerns – Why is it a serious concern? Provide evidence to support</a:t>
          </a:r>
        </a:p>
      </dgm:t>
    </dgm:pt>
    <dgm:pt modelId="{92909F1C-DDAC-4BB6-A02B-66507EBBC2EE}" type="parTrans" cxnId="{2087F27C-FA78-49C0-9DA8-83B5602EE495}">
      <dgm:prSet/>
      <dgm:spPr/>
      <dgm:t>
        <a:bodyPr/>
        <a:lstStyle/>
        <a:p>
          <a:endParaRPr lang="en-US"/>
        </a:p>
      </dgm:t>
    </dgm:pt>
    <dgm:pt modelId="{673E57BE-060D-45A0-88F5-021E5C163193}" type="sibTrans" cxnId="{2087F27C-FA78-49C0-9DA8-83B5602EE495}">
      <dgm:prSet/>
      <dgm:spPr/>
      <dgm:t>
        <a:bodyPr/>
        <a:lstStyle/>
        <a:p>
          <a:endParaRPr lang="en-US"/>
        </a:p>
      </dgm:t>
    </dgm:pt>
    <dgm:pt modelId="{F4A472A4-33A2-4599-964D-A22810B0FC62}">
      <dgm:prSet/>
      <dgm:spPr>
        <a:solidFill>
          <a:schemeClr val="accent6">
            <a:lumMod val="60000"/>
            <a:lumOff val="40000"/>
          </a:schemeClr>
        </a:solidFill>
      </dgm:spPr>
      <dgm:t>
        <a:bodyPr/>
        <a:lstStyle/>
        <a:p>
          <a:r>
            <a:rPr lang="en-US">
              <a:solidFill>
                <a:schemeClr val="tx1"/>
              </a:solidFill>
            </a:rPr>
            <a:t>Limitations on what can be done under this NO, health and safety hazards.</a:t>
          </a:r>
        </a:p>
      </dgm:t>
    </dgm:pt>
    <dgm:pt modelId="{4CDCC400-CF61-48BD-BD71-5A134A2E2ACD}" type="parTrans" cxnId="{E232188C-84DE-44C5-97C3-E70341B76BBB}">
      <dgm:prSet/>
      <dgm:spPr/>
      <dgm:t>
        <a:bodyPr/>
        <a:lstStyle/>
        <a:p>
          <a:endParaRPr lang="en-US"/>
        </a:p>
      </dgm:t>
    </dgm:pt>
    <dgm:pt modelId="{3FB9ECD7-568C-437B-A91B-1159260A6DE5}" type="sibTrans" cxnId="{E232188C-84DE-44C5-97C3-E70341B76BBB}">
      <dgm:prSet/>
      <dgm:spPr/>
      <dgm:t>
        <a:bodyPr/>
        <a:lstStyle/>
        <a:p>
          <a:endParaRPr lang="en-US"/>
        </a:p>
      </dgm:t>
    </dgm:pt>
    <dgm:pt modelId="{0B29A26B-F610-4A3E-B00E-65F641DDB749}">
      <dgm:prSet/>
      <dgm:spPr>
        <a:solidFill>
          <a:schemeClr val="accent3">
            <a:lumMod val="40000"/>
            <a:lumOff val="60000"/>
          </a:schemeClr>
        </a:solidFill>
      </dgm:spPr>
      <dgm:t>
        <a:bodyPr/>
        <a:lstStyle/>
        <a:p>
          <a:r>
            <a:rPr lang="en-US">
              <a:solidFill>
                <a:schemeClr val="tx1"/>
              </a:solidFill>
            </a:rPr>
            <a:t>*Must be a precursor to another eligible activity that addresses S&amp;B</a:t>
          </a:r>
        </a:p>
      </dgm:t>
    </dgm:pt>
    <dgm:pt modelId="{FDFFFEF5-0107-4233-A8E9-F525ADF951DE}" type="parTrans" cxnId="{37F01D94-8B81-4FE4-9923-8E007CD99FAB}">
      <dgm:prSet/>
      <dgm:spPr/>
      <dgm:t>
        <a:bodyPr/>
        <a:lstStyle/>
        <a:p>
          <a:endParaRPr lang="en-US"/>
        </a:p>
      </dgm:t>
    </dgm:pt>
    <dgm:pt modelId="{C6013124-2A46-4DDE-A075-5B95F96951A6}" type="sibTrans" cxnId="{37F01D94-8B81-4FE4-9923-8E007CD99FAB}">
      <dgm:prSet/>
      <dgm:spPr/>
      <dgm:t>
        <a:bodyPr/>
        <a:lstStyle/>
        <a:p>
          <a:endParaRPr lang="en-US"/>
        </a:p>
      </dgm:t>
    </dgm:pt>
    <dgm:pt modelId="{524513BF-CEA8-4B57-A9D0-18CE90452197}" type="pres">
      <dgm:prSet presAssocID="{76014683-E5B1-42DA-A246-B34E1AEB9FD9}" presName="diagram" presStyleCnt="0">
        <dgm:presLayoutVars>
          <dgm:dir/>
          <dgm:resizeHandles val="exact"/>
        </dgm:presLayoutVars>
      </dgm:prSet>
      <dgm:spPr/>
    </dgm:pt>
    <dgm:pt modelId="{0CD7EC6E-F594-43BC-874D-34882041889E}" type="pres">
      <dgm:prSet presAssocID="{D3D117FC-FA38-4CE7-8B0D-67A868C9E0DE}" presName="node" presStyleLbl="node1" presStyleIdx="0" presStyleCnt="6">
        <dgm:presLayoutVars>
          <dgm:bulletEnabled val="1"/>
        </dgm:presLayoutVars>
      </dgm:prSet>
      <dgm:spPr/>
    </dgm:pt>
    <dgm:pt modelId="{948AB219-2F23-436E-84E3-1CF35705CD5B}" type="pres">
      <dgm:prSet presAssocID="{7E53D8A9-1537-4E92-86AD-D41E71A3B1C7}" presName="sibTrans" presStyleCnt="0"/>
      <dgm:spPr/>
    </dgm:pt>
    <dgm:pt modelId="{DDF0621D-F006-4E66-BF44-BAD2A3FCB8C9}" type="pres">
      <dgm:prSet presAssocID="{F615FBAA-9C4D-49CD-B327-C9C29AC0899D}" presName="node" presStyleLbl="node1" presStyleIdx="1" presStyleCnt="6">
        <dgm:presLayoutVars>
          <dgm:bulletEnabled val="1"/>
        </dgm:presLayoutVars>
      </dgm:prSet>
      <dgm:spPr/>
    </dgm:pt>
    <dgm:pt modelId="{CBD37E1D-B6AC-4D4B-901E-936C32CD1E2A}" type="pres">
      <dgm:prSet presAssocID="{9C065FAD-68C5-4A6C-937F-6567FB7939F6}" presName="sibTrans" presStyleCnt="0"/>
      <dgm:spPr/>
    </dgm:pt>
    <dgm:pt modelId="{1ACF4934-21E1-47E5-813E-82C9BC0F7390}" type="pres">
      <dgm:prSet presAssocID="{8C2E8D76-B7AF-4227-9D73-D3087C41FEDC}" presName="node" presStyleLbl="node1" presStyleIdx="2" presStyleCnt="6">
        <dgm:presLayoutVars>
          <dgm:bulletEnabled val="1"/>
        </dgm:presLayoutVars>
      </dgm:prSet>
      <dgm:spPr/>
    </dgm:pt>
    <dgm:pt modelId="{F5849677-7F86-4681-9212-BEE2D1D9D469}" type="pres">
      <dgm:prSet presAssocID="{BE984A84-D46E-4F87-AE3D-51290A88EF7C}" presName="sibTrans" presStyleCnt="0"/>
      <dgm:spPr/>
    </dgm:pt>
    <dgm:pt modelId="{D5761920-4282-427D-92EB-F991FAFB3F5A}" type="pres">
      <dgm:prSet presAssocID="{30CF8453-D1DD-4A7A-A45D-3483EF7AE3F2}" presName="node" presStyleLbl="node1" presStyleIdx="3" presStyleCnt="6">
        <dgm:presLayoutVars>
          <dgm:bulletEnabled val="1"/>
        </dgm:presLayoutVars>
      </dgm:prSet>
      <dgm:spPr/>
    </dgm:pt>
    <dgm:pt modelId="{F5E96C0F-B4D4-416D-BA0B-71DB851FCCFC}" type="pres">
      <dgm:prSet presAssocID="{673E57BE-060D-45A0-88F5-021E5C163193}" presName="sibTrans" presStyleCnt="0"/>
      <dgm:spPr/>
    </dgm:pt>
    <dgm:pt modelId="{DECF657D-481E-4603-9BD2-20115A26A654}" type="pres">
      <dgm:prSet presAssocID="{F4A472A4-33A2-4599-964D-A22810B0FC62}" presName="node" presStyleLbl="node1" presStyleIdx="4" presStyleCnt="6">
        <dgm:presLayoutVars>
          <dgm:bulletEnabled val="1"/>
        </dgm:presLayoutVars>
      </dgm:prSet>
      <dgm:spPr/>
    </dgm:pt>
    <dgm:pt modelId="{0BEB640C-6C35-4798-99A3-F8D9B7FC86C4}" type="pres">
      <dgm:prSet presAssocID="{3FB9ECD7-568C-437B-A91B-1159260A6DE5}" presName="sibTrans" presStyleCnt="0"/>
      <dgm:spPr/>
    </dgm:pt>
    <dgm:pt modelId="{3619F25A-4BF8-479E-813F-647871B0680E}" type="pres">
      <dgm:prSet presAssocID="{0B29A26B-F610-4A3E-B00E-65F641DDB749}" presName="node" presStyleLbl="node1" presStyleIdx="5" presStyleCnt="6">
        <dgm:presLayoutVars>
          <dgm:bulletEnabled val="1"/>
        </dgm:presLayoutVars>
      </dgm:prSet>
      <dgm:spPr/>
    </dgm:pt>
  </dgm:ptLst>
  <dgm:cxnLst>
    <dgm:cxn modelId="{5E559B3D-B7CC-4BAA-B770-F33D6F55D9D8}" type="presOf" srcId="{76014683-E5B1-42DA-A246-B34E1AEB9FD9}" destId="{524513BF-CEA8-4B57-A9D0-18CE90452197}" srcOrd="0" destOrd="0" presId="urn:microsoft.com/office/officeart/2005/8/layout/default"/>
    <dgm:cxn modelId="{1E1EEC69-E0D3-4021-935B-F4D16FDBF3C4}" srcId="{76014683-E5B1-42DA-A246-B34E1AEB9FD9}" destId="{D3D117FC-FA38-4CE7-8B0D-67A868C9E0DE}" srcOrd="0" destOrd="0" parTransId="{540DDC1B-F977-46C1-AB43-55CD5319DD96}" sibTransId="{7E53D8A9-1537-4E92-86AD-D41E71A3B1C7}"/>
    <dgm:cxn modelId="{BD90D25A-DA1F-45A9-95D2-C32F03F28F90}" type="presOf" srcId="{D3D117FC-FA38-4CE7-8B0D-67A868C9E0DE}" destId="{0CD7EC6E-F594-43BC-874D-34882041889E}" srcOrd="0" destOrd="0" presId="urn:microsoft.com/office/officeart/2005/8/layout/default"/>
    <dgm:cxn modelId="{31B7D77B-FCF9-4356-A479-3EBEC263B16B}" srcId="{76014683-E5B1-42DA-A246-B34E1AEB9FD9}" destId="{F615FBAA-9C4D-49CD-B327-C9C29AC0899D}" srcOrd="1" destOrd="0" parTransId="{97864056-89A4-4DE1-AD95-206964BB84F9}" sibTransId="{9C065FAD-68C5-4A6C-937F-6567FB7939F6}"/>
    <dgm:cxn modelId="{2087F27C-FA78-49C0-9DA8-83B5602EE495}" srcId="{76014683-E5B1-42DA-A246-B34E1AEB9FD9}" destId="{30CF8453-D1DD-4A7A-A45D-3483EF7AE3F2}" srcOrd="3" destOrd="0" parTransId="{92909F1C-DDAC-4BB6-A02B-66507EBBC2EE}" sibTransId="{673E57BE-060D-45A0-88F5-021E5C163193}"/>
    <dgm:cxn modelId="{E232188C-84DE-44C5-97C3-E70341B76BBB}" srcId="{76014683-E5B1-42DA-A246-B34E1AEB9FD9}" destId="{F4A472A4-33A2-4599-964D-A22810B0FC62}" srcOrd="4" destOrd="0" parTransId="{4CDCC400-CF61-48BD-BD71-5A134A2E2ACD}" sibTransId="{3FB9ECD7-568C-437B-A91B-1159260A6DE5}"/>
    <dgm:cxn modelId="{37F01D94-8B81-4FE4-9923-8E007CD99FAB}" srcId="{76014683-E5B1-42DA-A246-B34E1AEB9FD9}" destId="{0B29A26B-F610-4A3E-B00E-65F641DDB749}" srcOrd="5" destOrd="0" parTransId="{FDFFFEF5-0107-4233-A8E9-F525ADF951DE}" sibTransId="{C6013124-2A46-4DDE-A075-5B95F96951A6}"/>
    <dgm:cxn modelId="{ECCCB99B-945B-4A44-95F5-62CFAA6256CF}" type="presOf" srcId="{30CF8453-D1DD-4A7A-A45D-3483EF7AE3F2}" destId="{D5761920-4282-427D-92EB-F991FAFB3F5A}" srcOrd="0" destOrd="0" presId="urn:microsoft.com/office/officeart/2005/8/layout/default"/>
    <dgm:cxn modelId="{37013C9C-B2CA-4948-BD6E-A479D68533D6}" type="presOf" srcId="{F4A472A4-33A2-4599-964D-A22810B0FC62}" destId="{DECF657D-481E-4603-9BD2-20115A26A654}" srcOrd="0" destOrd="0" presId="urn:microsoft.com/office/officeart/2005/8/layout/default"/>
    <dgm:cxn modelId="{64F7429F-31B4-49E1-A224-99B977B41B97}" type="presOf" srcId="{0B29A26B-F610-4A3E-B00E-65F641DDB749}" destId="{3619F25A-4BF8-479E-813F-647871B0680E}" srcOrd="0" destOrd="0" presId="urn:microsoft.com/office/officeart/2005/8/layout/default"/>
    <dgm:cxn modelId="{C627ABC0-7D95-419F-B266-812DBA58C107}" type="presOf" srcId="{F615FBAA-9C4D-49CD-B327-C9C29AC0899D}" destId="{DDF0621D-F006-4E66-BF44-BAD2A3FCB8C9}" srcOrd="0" destOrd="0" presId="urn:microsoft.com/office/officeart/2005/8/layout/default"/>
    <dgm:cxn modelId="{5F9E8DC8-F156-49AF-AA3B-F9B534D9213C}" type="presOf" srcId="{8C2E8D76-B7AF-4227-9D73-D3087C41FEDC}" destId="{1ACF4934-21E1-47E5-813E-82C9BC0F7390}" srcOrd="0" destOrd="0" presId="urn:microsoft.com/office/officeart/2005/8/layout/default"/>
    <dgm:cxn modelId="{8F599CD8-A8FF-4F4B-B9A6-087B5C96FF2D}" srcId="{76014683-E5B1-42DA-A246-B34E1AEB9FD9}" destId="{8C2E8D76-B7AF-4227-9D73-D3087C41FEDC}" srcOrd="2" destOrd="0" parTransId="{7C30A525-B916-4E59-A038-8139603EDF35}" sibTransId="{BE984A84-D46E-4F87-AE3D-51290A88EF7C}"/>
    <dgm:cxn modelId="{05DCCF5C-E4D5-46DE-8C4A-84A52F01DE3B}" type="presParOf" srcId="{524513BF-CEA8-4B57-A9D0-18CE90452197}" destId="{0CD7EC6E-F594-43BC-874D-34882041889E}" srcOrd="0" destOrd="0" presId="urn:microsoft.com/office/officeart/2005/8/layout/default"/>
    <dgm:cxn modelId="{475356C2-4FFB-4936-94B6-A979490F8BB4}" type="presParOf" srcId="{524513BF-CEA8-4B57-A9D0-18CE90452197}" destId="{948AB219-2F23-436E-84E3-1CF35705CD5B}" srcOrd="1" destOrd="0" presId="urn:microsoft.com/office/officeart/2005/8/layout/default"/>
    <dgm:cxn modelId="{0829E0E6-80FA-4686-8281-4EC2479E328E}" type="presParOf" srcId="{524513BF-CEA8-4B57-A9D0-18CE90452197}" destId="{DDF0621D-F006-4E66-BF44-BAD2A3FCB8C9}" srcOrd="2" destOrd="0" presId="urn:microsoft.com/office/officeart/2005/8/layout/default"/>
    <dgm:cxn modelId="{A72EA6AB-07BA-40AB-9C27-437BDB268883}" type="presParOf" srcId="{524513BF-CEA8-4B57-A9D0-18CE90452197}" destId="{CBD37E1D-B6AC-4D4B-901E-936C32CD1E2A}" srcOrd="3" destOrd="0" presId="urn:microsoft.com/office/officeart/2005/8/layout/default"/>
    <dgm:cxn modelId="{AB6A0734-6DF5-4581-A71B-853E60055CA5}" type="presParOf" srcId="{524513BF-CEA8-4B57-A9D0-18CE90452197}" destId="{1ACF4934-21E1-47E5-813E-82C9BC0F7390}" srcOrd="4" destOrd="0" presId="urn:microsoft.com/office/officeart/2005/8/layout/default"/>
    <dgm:cxn modelId="{F727703B-53B2-4A38-84FC-DD25758FB1DE}" type="presParOf" srcId="{524513BF-CEA8-4B57-A9D0-18CE90452197}" destId="{F5849677-7F86-4681-9212-BEE2D1D9D469}" srcOrd="5" destOrd="0" presId="urn:microsoft.com/office/officeart/2005/8/layout/default"/>
    <dgm:cxn modelId="{C7B878D0-C098-414A-88B6-86B22F9969DC}" type="presParOf" srcId="{524513BF-CEA8-4B57-A9D0-18CE90452197}" destId="{D5761920-4282-427D-92EB-F991FAFB3F5A}" srcOrd="6" destOrd="0" presId="urn:microsoft.com/office/officeart/2005/8/layout/default"/>
    <dgm:cxn modelId="{17ED4FDA-5D5C-468F-A534-D6EB7D4B1ADB}" type="presParOf" srcId="{524513BF-CEA8-4B57-A9D0-18CE90452197}" destId="{F5E96C0F-B4D4-416D-BA0B-71DB851FCCFC}" srcOrd="7" destOrd="0" presId="urn:microsoft.com/office/officeart/2005/8/layout/default"/>
    <dgm:cxn modelId="{3BF625ED-11C7-46D6-9B37-55BE1A20DB3E}" type="presParOf" srcId="{524513BF-CEA8-4B57-A9D0-18CE90452197}" destId="{DECF657D-481E-4603-9BD2-20115A26A654}" srcOrd="8" destOrd="0" presId="urn:microsoft.com/office/officeart/2005/8/layout/default"/>
    <dgm:cxn modelId="{042C2C9E-9B65-4A85-8469-97B4C112EBFC}" type="presParOf" srcId="{524513BF-CEA8-4B57-A9D0-18CE90452197}" destId="{0BEB640C-6C35-4798-99A3-F8D9B7FC86C4}" srcOrd="9" destOrd="0" presId="urn:microsoft.com/office/officeart/2005/8/layout/default"/>
    <dgm:cxn modelId="{3296D47D-9BF8-4E01-BB52-2BDB46EAD5C5}" type="presParOf" srcId="{524513BF-CEA8-4B57-A9D0-18CE90452197}" destId="{3619F25A-4BF8-479E-813F-647871B0680E}" srcOrd="10"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1EA33B09-7ED0-464C-96D8-64AB8D80DD29}" type="doc">
      <dgm:prSet loTypeId="urn:microsoft.com/office/officeart/2005/8/layout/vList2" loCatId="list" qsTypeId="urn:microsoft.com/office/officeart/2005/8/quickstyle/simple1" qsCatId="simple" csTypeId="urn:microsoft.com/office/officeart/2005/8/colors/colorful5" csCatId="colorful" phldr="1"/>
      <dgm:spPr/>
      <dgm:t>
        <a:bodyPr/>
        <a:lstStyle/>
        <a:p>
          <a:endParaRPr lang="en-US"/>
        </a:p>
      </dgm:t>
    </dgm:pt>
    <dgm:pt modelId="{FBBB5759-E458-4FD2-ABF6-A7030CE66391}">
      <dgm:prSet/>
      <dgm:spPr/>
      <dgm:t>
        <a:bodyPr/>
        <a:lstStyle/>
        <a:p>
          <a:r>
            <a:rPr lang="en-US" b="1">
              <a:latin typeface="Abadi Extra Light" panose="020B0204020104020204" pitchFamily="34" charset="0"/>
            </a:rPr>
            <a:t>Mini-Entitlement Program – 10 designated communities</a:t>
          </a:r>
          <a:endParaRPr lang="en-US">
            <a:latin typeface="Abadi Extra Light" panose="020B0204020104020204" pitchFamily="34" charset="0"/>
          </a:endParaRPr>
        </a:p>
      </dgm:t>
    </dgm:pt>
    <dgm:pt modelId="{1B329940-CBFB-45B7-A993-8FDED52DF7EB}" type="parTrans" cxnId="{99E38B80-26C2-40D5-A189-F46C088BF673}">
      <dgm:prSet/>
      <dgm:spPr/>
      <dgm:t>
        <a:bodyPr/>
        <a:lstStyle/>
        <a:p>
          <a:endParaRPr lang="en-US"/>
        </a:p>
      </dgm:t>
    </dgm:pt>
    <dgm:pt modelId="{8A639522-69A3-4C4E-A77F-846ECE8818C6}" type="sibTrans" cxnId="{99E38B80-26C2-40D5-A189-F46C088BF673}">
      <dgm:prSet/>
      <dgm:spPr/>
      <dgm:t>
        <a:bodyPr/>
        <a:lstStyle/>
        <a:p>
          <a:endParaRPr lang="en-US"/>
        </a:p>
      </dgm:t>
    </dgm:pt>
    <dgm:pt modelId="{E2615CB3-37AF-4DFF-AE15-F1DBE2B0AF48}">
      <dgm:prSet/>
      <dgm:spPr/>
      <dgm:t>
        <a:bodyPr/>
        <a:lstStyle/>
        <a:p>
          <a:endParaRPr lang="en-US">
            <a:latin typeface="Abadi Extra Light" panose="020B0204020104020204" pitchFamily="34" charset="0"/>
          </a:endParaRPr>
        </a:p>
      </dgm:t>
    </dgm:pt>
    <dgm:pt modelId="{9780B63F-33A8-4F69-B0A6-7AC88901026B}" type="parTrans" cxnId="{8F652C88-CE33-451B-AB4C-52A7D53DE3E4}">
      <dgm:prSet/>
      <dgm:spPr/>
      <dgm:t>
        <a:bodyPr/>
        <a:lstStyle/>
        <a:p>
          <a:endParaRPr lang="en-US"/>
        </a:p>
      </dgm:t>
    </dgm:pt>
    <dgm:pt modelId="{7DB30CFC-9122-45FE-B3B4-6A8A08A554E9}" type="sibTrans" cxnId="{8F652C88-CE33-451B-AB4C-52A7D53DE3E4}">
      <dgm:prSet/>
      <dgm:spPr/>
      <dgm:t>
        <a:bodyPr/>
        <a:lstStyle/>
        <a:p>
          <a:endParaRPr lang="en-US"/>
        </a:p>
      </dgm:t>
    </dgm:pt>
    <dgm:pt modelId="{9342DE7A-6ACA-440B-8375-4D595655EA41}">
      <dgm:prSet/>
      <dgm:spPr/>
      <dgm:t>
        <a:bodyPr/>
        <a:lstStyle/>
        <a:p>
          <a:r>
            <a:rPr lang="en-US">
              <a:latin typeface="Abadi Extra Light" panose="020B0204020104020204" pitchFamily="34" charset="0"/>
            </a:rPr>
            <a:t>Multiple activities – </a:t>
          </a:r>
          <a:r>
            <a:rPr lang="en-US" i="1">
              <a:latin typeface="Abadi Extra Light" panose="020B0204020104020204" pitchFamily="34" charset="0"/>
            </a:rPr>
            <a:t>but</a:t>
          </a:r>
          <a:r>
            <a:rPr lang="en-US">
              <a:latin typeface="Abadi Extra Light" panose="020B0204020104020204" pitchFamily="34" charset="0"/>
            </a:rPr>
            <a:t> no more than three in addition to PSS</a:t>
          </a:r>
        </a:p>
      </dgm:t>
    </dgm:pt>
    <dgm:pt modelId="{64378945-16B6-43F1-9ED4-B181A1963061}" type="parTrans" cxnId="{C8C2E86D-CD6F-42F8-B0A6-C10D9B8E7D88}">
      <dgm:prSet/>
      <dgm:spPr/>
      <dgm:t>
        <a:bodyPr/>
        <a:lstStyle/>
        <a:p>
          <a:endParaRPr lang="en-US"/>
        </a:p>
      </dgm:t>
    </dgm:pt>
    <dgm:pt modelId="{0E1B6566-737B-4D73-8E70-11FC968923F7}" type="sibTrans" cxnId="{C8C2E86D-CD6F-42F8-B0A6-C10D9B8E7D88}">
      <dgm:prSet/>
      <dgm:spPr/>
      <dgm:t>
        <a:bodyPr/>
        <a:lstStyle/>
        <a:p>
          <a:endParaRPr lang="en-US"/>
        </a:p>
      </dgm:t>
    </dgm:pt>
    <dgm:pt modelId="{00EF432E-548B-4955-B116-553F7F4086CD}">
      <dgm:prSet/>
      <dgm:spPr/>
      <dgm:t>
        <a:bodyPr/>
        <a:lstStyle/>
        <a:p>
          <a:r>
            <a:rPr lang="en-US">
              <a:latin typeface="Abadi Extra Light" panose="020B0204020104020204" pitchFamily="34" charset="0"/>
            </a:rPr>
            <a:t>Required to target</a:t>
          </a:r>
        </a:p>
      </dgm:t>
    </dgm:pt>
    <dgm:pt modelId="{5D677AC5-425D-4C14-BF52-88D3E25D06BB}" type="parTrans" cxnId="{7617D173-1639-4FC7-B8C2-963C02C1C181}">
      <dgm:prSet/>
      <dgm:spPr/>
      <dgm:t>
        <a:bodyPr/>
        <a:lstStyle/>
        <a:p>
          <a:endParaRPr lang="en-US"/>
        </a:p>
      </dgm:t>
    </dgm:pt>
    <dgm:pt modelId="{81E60AD1-ABC6-4E2F-9C13-809A4978F355}" type="sibTrans" cxnId="{7617D173-1639-4FC7-B8C2-963C02C1C181}">
      <dgm:prSet/>
      <dgm:spPr/>
      <dgm:t>
        <a:bodyPr/>
        <a:lstStyle/>
        <a:p>
          <a:endParaRPr lang="en-US"/>
        </a:p>
      </dgm:t>
    </dgm:pt>
    <dgm:pt modelId="{13A4D4B9-8D66-44F9-B6B2-969E9D52F8AE}">
      <dgm:prSet/>
      <dgm:spPr/>
      <dgm:t>
        <a:bodyPr/>
        <a:lstStyle/>
        <a:p>
          <a:r>
            <a:rPr lang="en-US">
              <a:latin typeface="Abadi Extra Light" panose="020B0204020104020204" pitchFamily="34" charset="0"/>
            </a:rPr>
            <a:t>Demonstrate Community Development Strategy Consistency</a:t>
          </a:r>
        </a:p>
      </dgm:t>
    </dgm:pt>
    <dgm:pt modelId="{7E8C3675-21E3-4EDC-8705-4C88EA5FA879}" type="sibTrans" cxnId="{AE43884F-CF5E-4343-AD71-BF7588EAB296}">
      <dgm:prSet/>
      <dgm:spPr/>
      <dgm:t>
        <a:bodyPr/>
        <a:lstStyle/>
        <a:p>
          <a:endParaRPr lang="en-US"/>
        </a:p>
      </dgm:t>
    </dgm:pt>
    <dgm:pt modelId="{3F839733-045C-436C-B426-66C04720BA3F}" type="parTrans" cxnId="{AE43884F-CF5E-4343-AD71-BF7588EAB296}">
      <dgm:prSet/>
      <dgm:spPr/>
      <dgm:t>
        <a:bodyPr/>
        <a:lstStyle/>
        <a:p>
          <a:endParaRPr lang="en-US"/>
        </a:p>
      </dgm:t>
    </dgm:pt>
    <dgm:pt modelId="{8ED05BEF-9D7E-4FDA-BC61-841028068A0A}" type="pres">
      <dgm:prSet presAssocID="{1EA33B09-7ED0-464C-96D8-64AB8D80DD29}" presName="linear" presStyleCnt="0">
        <dgm:presLayoutVars>
          <dgm:animLvl val="lvl"/>
          <dgm:resizeHandles val="exact"/>
        </dgm:presLayoutVars>
      </dgm:prSet>
      <dgm:spPr/>
    </dgm:pt>
    <dgm:pt modelId="{1C62D2B9-F59C-4998-8D7B-EE56F8EDEA11}" type="pres">
      <dgm:prSet presAssocID="{FBBB5759-E458-4FD2-ABF6-A7030CE66391}" presName="parentText" presStyleLbl="node1" presStyleIdx="0" presStyleCnt="4" custScaleY="99186" custLinFactNeighborX="-15" custLinFactNeighborY="67290">
        <dgm:presLayoutVars>
          <dgm:chMax val="0"/>
          <dgm:bulletEnabled val="1"/>
        </dgm:presLayoutVars>
      </dgm:prSet>
      <dgm:spPr/>
    </dgm:pt>
    <dgm:pt modelId="{7AE4B351-D570-4960-A87A-1B58D0AA3934}" type="pres">
      <dgm:prSet presAssocID="{FBBB5759-E458-4FD2-ABF6-A7030CE66391}" presName="childText" presStyleLbl="revTx" presStyleIdx="0" presStyleCnt="1">
        <dgm:presLayoutVars>
          <dgm:bulletEnabled val="1"/>
        </dgm:presLayoutVars>
      </dgm:prSet>
      <dgm:spPr/>
    </dgm:pt>
    <dgm:pt modelId="{0CD03D12-EA73-4416-AECB-5DC4FBE67E07}" type="pres">
      <dgm:prSet presAssocID="{9342DE7A-6ACA-440B-8375-4D595655EA41}" presName="parentText" presStyleLbl="node1" presStyleIdx="1" presStyleCnt="4" custScaleY="82219">
        <dgm:presLayoutVars>
          <dgm:chMax val="0"/>
          <dgm:bulletEnabled val="1"/>
        </dgm:presLayoutVars>
      </dgm:prSet>
      <dgm:spPr/>
    </dgm:pt>
    <dgm:pt modelId="{724C10A7-7DCE-4489-94E1-66AE11F46255}" type="pres">
      <dgm:prSet presAssocID="{0E1B6566-737B-4D73-8E70-11FC968923F7}" presName="spacer" presStyleCnt="0"/>
      <dgm:spPr/>
    </dgm:pt>
    <dgm:pt modelId="{9F6F038C-C196-4DB5-93AF-7562095CC207}" type="pres">
      <dgm:prSet presAssocID="{00EF432E-548B-4955-B116-553F7F4086CD}" presName="parentText" presStyleLbl="node1" presStyleIdx="2" presStyleCnt="4" custLinFactNeighborY="20274">
        <dgm:presLayoutVars>
          <dgm:chMax val="0"/>
          <dgm:bulletEnabled val="1"/>
        </dgm:presLayoutVars>
      </dgm:prSet>
      <dgm:spPr/>
    </dgm:pt>
    <dgm:pt modelId="{331EA4EE-FEA5-435A-ADD2-10804336C097}" type="pres">
      <dgm:prSet presAssocID="{81E60AD1-ABC6-4E2F-9C13-809A4978F355}" presName="spacer" presStyleCnt="0"/>
      <dgm:spPr/>
    </dgm:pt>
    <dgm:pt modelId="{0A43B718-64D7-4E68-BC4E-A58A1D14F2D4}" type="pres">
      <dgm:prSet presAssocID="{13A4D4B9-8D66-44F9-B6B2-969E9D52F8AE}" presName="parentText" presStyleLbl="node1" presStyleIdx="3" presStyleCnt="4" custLinFactNeighborY="35943">
        <dgm:presLayoutVars>
          <dgm:chMax val="0"/>
          <dgm:bulletEnabled val="1"/>
        </dgm:presLayoutVars>
      </dgm:prSet>
      <dgm:spPr/>
    </dgm:pt>
  </dgm:ptLst>
  <dgm:cxnLst>
    <dgm:cxn modelId="{B1C3DB26-9750-48CB-8666-054D25349710}" type="presOf" srcId="{9342DE7A-6ACA-440B-8375-4D595655EA41}" destId="{0CD03D12-EA73-4416-AECB-5DC4FBE67E07}" srcOrd="0" destOrd="0" presId="urn:microsoft.com/office/officeart/2005/8/layout/vList2"/>
    <dgm:cxn modelId="{8EA19F2E-38E6-4701-A2B4-7A0B6AA1E800}" type="presOf" srcId="{13A4D4B9-8D66-44F9-B6B2-969E9D52F8AE}" destId="{0A43B718-64D7-4E68-BC4E-A58A1D14F2D4}" srcOrd="0" destOrd="0" presId="urn:microsoft.com/office/officeart/2005/8/layout/vList2"/>
    <dgm:cxn modelId="{C8C2E86D-CD6F-42F8-B0A6-C10D9B8E7D88}" srcId="{1EA33B09-7ED0-464C-96D8-64AB8D80DD29}" destId="{9342DE7A-6ACA-440B-8375-4D595655EA41}" srcOrd="1" destOrd="0" parTransId="{64378945-16B6-43F1-9ED4-B181A1963061}" sibTransId="{0E1B6566-737B-4D73-8E70-11FC968923F7}"/>
    <dgm:cxn modelId="{AE43884F-CF5E-4343-AD71-BF7588EAB296}" srcId="{1EA33B09-7ED0-464C-96D8-64AB8D80DD29}" destId="{13A4D4B9-8D66-44F9-B6B2-969E9D52F8AE}" srcOrd="3" destOrd="0" parTransId="{3F839733-045C-436C-B426-66C04720BA3F}" sibTransId="{7E8C3675-21E3-4EDC-8705-4C88EA5FA879}"/>
    <dgm:cxn modelId="{DC7CD851-3955-4273-AD67-EF2727D5002B}" type="presOf" srcId="{00EF432E-548B-4955-B116-553F7F4086CD}" destId="{9F6F038C-C196-4DB5-93AF-7562095CC207}" srcOrd="0" destOrd="0" presId="urn:microsoft.com/office/officeart/2005/8/layout/vList2"/>
    <dgm:cxn modelId="{7617D173-1639-4FC7-B8C2-963C02C1C181}" srcId="{1EA33B09-7ED0-464C-96D8-64AB8D80DD29}" destId="{00EF432E-548B-4955-B116-553F7F4086CD}" srcOrd="2" destOrd="0" parTransId="{5D677AC5-425D-4C14-BF52-88D3E25D06BB}" sibTransId="{81E60AD1-ABC6-4E2F-9C13-809A4978F355}"/>
    <dgm:cxn modelId="{E435E775-8EAD-4ADA-B833-2F5968753926}" type="presOf" srcId="{FBBB5759-E458-4FD2-ABF6-A7030CE66391}" destId="{1C62D2B9-F59C-4998-8D7B-EE56F8EDEA11}" srcOrd="0" destOrd="0" presId="urn:microsoft.com/office/officeart/2005/8/layout/vList2"/>
    <dgm:cxn modelId="{751C2976-56BE-4937-B324-C3FDB2AE3EB3}" type="presOf" srcId="{E2615CB3-37AF-4DFF-AE15-F1DBE2B0AF48}" destId="{7AE4B351-D570-4960-A87A-1B58D0AA3934}" srcOrd="0" destOrd="0" presId="urn:microsoft.com/office/officeart/2005/8/layout/vList2"/>
    <dgm:cxn modelId="{99E38B80-26C2-40D5-A189-F46C088BF673}" srcId="{1EA33B09-7ED0-464C-96D8-64AB8D80DD29}" destId="{FBBB5759-E458-4FD2-ABF6-A7030CE66391}" srcOrd="0" destOrd="0" parTransId="{1B329940-CBFB-45B7-A993-8FDED52DF7EB}" sibTransId="{8A639522-69A3-4C4E-A77F-846ECE8818C6}"/>
    <dgm:cxn modelId="{8F652C88-CE33-451B-AB4C-52A7D53DE3E4}" srcId="{FBBB5759-E458-4FD2-ABF6-A7030CE66391}" destId="{E2615CB3-37AF-4DFF-AE15-F1DBE2B0AF48}" srcOrd="0" destOrd="0" parTransId="{9780B63F-33A8-4F69-B0A6-7AC88901026B}" sibTransId="{7DB30CFC-9122-45FE-B3B4-6A8A08A554E9}"/>
    <dgm:cxn modelId="{D95BB3FE-1ACD-4BB4-8A5C-46C9BCA3B5D7}" type="presOf" srcId="{1EA33B09-7ED0-464C-96D8-64AB8D80DD29}" destId="{8ED05BEF-9D7E-4FDA-BC61-841028068A0A}" srcOrd="0" destOrd="0" presId="urn:microsoft.com/office/officeart/2005/8/layout/vList2"/>
    <dgm:cxn modelId="{86EA7957-82F7-445F-852E-BD7A04B712FB}" type="presParOf" srcId="{8ED05BEF-9D7E-4FDA-BC61-841028068A0A}" destId="{1C62D2B9-F59C-4998-8D7B-EE56F8EDEA11}" srcOrd="0" destOrd="0" presId="urn:microsoft.com/office/officeart/2005/8/layout/vList2"/>
    <dgm:cxn modelId="{F68AF141-EFFE-4397-B38F-7EC0500E3682}" type="presParOf" srcId="{8ED05BEF-9D7E-4FDA-BC61-841028068A0A}" destId="{7AE4B351-D570-4960-A87A-1B58D0AA3934}" srcOrd="1" destOrd="0" presId="urn:microsoft.com/office/officeart/2005/8/layout/vList2"/>
    <dgm:cxn modelId="{8B240CB2-344B-48ED-A45F-A787DC41943D}" type="presParOf" srcId="{8ED05BEF-9D7E-4FDA-BC61-841028068A0A}" destId="{0CD03D12-EA73-4416-AECB-5DC4FBE67E07}" srcOrd="2" destOrd="0" presId="urn:microsoft.com/office/officeart/2005/8/layout/vList2"/>
    <dgm:cxn modelId="{9540C0BB-BEE4-46BC-85CD-0F7DDB245E99}" type="presParOf" srcId="{8ED05BEF-9D7E-4FDA-BC61-841028068A0A}" destId="{724C10A7-7DCE-4489-94E1-66AE11F46255}" srcOrd="3" destOrd="0" presId="urn:microsoft.com/office/officeart/2005/8/layout/vList2"/>
    <dgm:cxn modelId="{BF4964FD-D095-42EE-9730-9F2561A45D14}" type="presParOf" srcId="{8ED05BEF-9D7E-4FDA-BC61-841028068A0A}" destId="{9F6F038C-C196-4DB5-93AF-7562095CC207}" srcOrd="4" destOrd="0" presId="urn:microsoft.com/office/officeart/2005/8/layout/vList2"/>
    <dgm:cxn modelId="{3F456AFB-C3F1-4E4C-A32A-B01CF11BE932}" type="presParOf" srcId="{8ED05BEF-9D7E-4FDA-BC61-841028068A0A}" destId="{331EA4EE-FEA5-435A-ADD2-10804336C097}" srcOrd="5" destOrd="0" presId="urn:microsoft.com/office/officeart/2005/8/layout/vList2"/>
    <dgm:cxn modelId="{29BA3943-9EBD-48F3-B7F5-467238175C35}" type="presParOf" srcId="{8ED05BEF-9D7E-4FDA-BC61-841028068A0A}" destId="{0A43B718-64D7-4E68-BC4E-A58A1D14F2D4}" srcOrd="6"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43DF3D5F-0048-4B68-9E2D-A2C055E95653}" type="doc">
      <dgm:prSet loTypeId="urn:microsoft.com/office/officeart/2018/2/layout/IconVerticalSolidList" loCatId="icon" qsTypeId="urn:microsoft.com/office/officeart/2005/8/quickstyle/simple1" qsCatId="simple" csTypeId="urn:microsoft.com/office/officeart/2005/8/colors/accent1_2" csCatId="accent1" phldr="1"/>
      <dgm:spPr/>
      <dgm:t>
        <a:bodyPr/>
        <a:lstStyle/>
        <a:p>
          <a:endParaRPr lang="en-US"/>
        </a:p>
      </dgm:t>
    </dgm:pt>
    <dgm:pt modelId="{87734A7D-0509-4112-8F9E-CCCD4B315E8C}">
      <dgm:prSet custT="1"/>
      <dgm:spPr/>
      <dgm:t>
        <a:bodyPr/>
        <a:lstStyle/>
        <a:p>
          <a:pPr>
            <a:lnSpc>
              <a:spcPct val="100000"/>
            </a:lnSpc>
          </a:pPr>
          <a:r>
            <a:rPr lang="en-US" sz="2400" dirty="0"/>
            <a:t>A link to the application will be found on the CDBG web page </a:t>
          </a:r>
        </a:p>
      </dgm:t>
    </dgm:pt>
    <dgm:pt modelId="{5F43B5C0-2D46-4734-9E84-7AE0E42E0FD2}" type="parTrans" cxnId="{1EF40B78-FC98-40AE-A224-ED956852B4EF}">
      <dgm:prSet/>
      <dgm:spPr/>
      <dgm:t>
        <a:bodyPr/>
        <a:lstStyle/>
        <a:p>
          <a:endParaRPr lang="en-US"/>
        </a:p>
      </dgm:t>
    </dgm:pt>
    <dgm:pt modelId="{976DEE39-5046-4E97-9A1D-9C23681F405E}" type="sibTrans" cxnId="{1EF40B78-FC98-40AE-A224-ED956852B4EF}">
      <dgm:prSet/>
      <dgm:spPr/>
      <dgm:t>
        <a:bodyPr/>
        <a:lstStyle/>
        <a:p>
          <a:endParaRPr lang="en-US"/>
        </a:p>
      </dgm:t>
    </dgm:pt>
    <dgm:pt modelId="{2B462B4B-EE5D-405F-BA33-37FCC29DD214}">
      <dgm:prSet custT="1"/>
      <dgm:spPr/>
      <dgm:t>
        <a:bodyPr/>
        <a:lstStyle/>
        <a:p>
          <a:pPr>
            <a:lnSpc>
              <a:spcPct val="100000"/>
            </a:lnSpc>
          </a:pPr>
          <a:r>
            <a:rPr lang="en-US" sz="2400" dirty="0"/>
            <a:t>EOHLC will send notice of availability through email lists &amp; COMMBUYS</a:t>
          </a:r>
        </a:p>
      </dgm:t>
    </dgm:pt>
    <dgm:pt modelId="{ECF65FB0-12B7-49A5-BF38-B0B17FB548E0}" type="parTrans" cxnId="{9E085A39-92AD-4F05-8724-DE91E0A774A8}">
      <dgm:prSet/>
      <dgm:spPr/>
      <dgm:t>
        <a:bodyPr/>
        <a:lstStyle/>
        <a:p>
          <a:endParaRPr lang="en-US"/>
        </a:p>
      </dgm:t>
    </dgm:pt>
    <dgm:pt modelId="{39CACC23-B8A1-49DC-84A8-CD0553111C64}" type="sibTrans" cxnId="{9E085A39-92AD-4F05-8724-DE91E0A774A8}">
      <dgm:prSet/>
      <dgm:spPr/>
      <dgm:t>
        <a:bodyPr/>
        <a:lstStyle/>
        <a:p>
          <a:endParaRPr lang="en-US"/>
        </a:p>
      </dgm:t>
    </dgm:pt>
    <dgm:pt modelId="{54C33AA3-E267-49CF-BAF0-FAA9A2237BAC}">
      <dgm:prSet custT="1"/>
      <dgm:spPr/>
      <dgm:t>
        <a:bodyPr/>
        <a:lstStyle/>
        <a:p>
          <a:pPr>
            <a:lnSpc>
              <a:spcPct val="100000"/>
            </a:lnSpc>
          </a:pPr>
          <a:r>
            <a:rPr lang="en-US" sz="2400" dirty="0"/>
            <a:t>New Grant Management System</a:t>
          </a:r>
        </a:p>
      </dgm:t>
    </dgm:pt>
    <dgm:pt modelId="{3D97261A-6C36-4D16-8D86-ECB72DDFC17F}" type="parTrans" cxnId="{2907D7E1-F921-4E12-99F4-D34726C127E6}">
      <dgm:prSet/>
      <dgm:spPr/>
      <dgm:t>
        <a:bodyPr/>
        <a:lstStyle/>
        <a:p>
          <a:endParaRPr lang="en-US"/>
        </a:p>
      </dgm:t>
    </dgm:pt>
    <dgm:pt modelId="{8B050C34-8F5F-4368-91BA-B095EFD0D352}" type="sibTrans" cxnId="{2907D7E1-F921-4E12-99F4-D34726C127E6}">
      <dgm:prSet/>
      <dgm:spPr/>
      <dgm:t>
        <a:bodyPr/>
        <a:lstStyle/>
        <a:p>
          <a:endParaRPr lang="en-US"/>
        </a:p>
      </dgm:t>
    </dgm:pt>
    <dgm:pt modelId="{E249641A-BBEC-4814-8C74-AD0C10BE5A27}" type="pres">
      <dgm:prSet presAssocID="{43DF3D5F-0048-4B68-9E2D-A2C055E95653}" presName="root" presStyleCnt="0">
        <dgm:presLayoutVars>
          <dgm:dir/>
          <dgm:resizeHandles val="exact"/>
        </dgm:presLayoutVars>
      </dgm:prSet>
      <dgm:spPr/>
    </dgm:pt>
    <dgm:pt modelId="{A21C3833-94FC-42AC-84D9-A8E0728AA2F8}" type="pres">
      <dgm:prSet presAssocID="{87734A7D-0509-4112-8F9E-CCCD4B315E8C}" presName="compNode" presStyleCnt="0"/>
      <dgm:spPr/>
    </dgm:pt>
    <dgm:pt modelId="{F5FE7022-B534-4F1F-AE08-10B5A25A475C}" type="pres">
      <dgm:prSet presAssocID="{87734A7D-0509-4112-8F9E-CCCD4B315E8C}" presName="bgRect" presStyleLbl="bgShp" presStyleIdx="0" presStyleCnt="3"/>
      <dgm:spPr/>
    </dgm:pt>
    <dgm:pt modelId="{98BEEC4A-3358-4698-B952-379D1E32769C}" type="pres">
      <dgm:prSet presAssocID="{87734A7D-0509-4112-8F9E-CCCD4B315E8C}" presName="iconRect" presStyleLbl="node1" presStyleIdx="0" presStyleCnt="3"/>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dgm:spPr>
      <dgm:extLst>
        <a:ext uri="{E40237B7-FDA0-4F09-8148-C483321AD2D9}">
          <dgm14:cNvPr xmlns:dgm14="http://schemas.microsoft.com/office/drawing/2010/diagram" id="0" name="" descr="Link"/>
        </a:ext>
      </dgm:extLst>
    </dgm:pt>
    <dgm:pt modelId="{BC6D9FD6-8787-49BC-ACE1-F2E94699590F}" type="pres">
      <dgm:prSet presAssocID="{87734A7D-0509-4112-8F9E-CCCD4B315E8C}" presName="spaceRect" presStyleCnt="0"/>
      <dgm:spPr/>
    </dgm:pt>
    <dgm:pt modelId="{497C0C29-4904-45FA-8BC5-48B83B171F94}" type="pres">
      <dgm:prSet presAssocID="{87734A7D-0509-4112-8F9E-CCCD4B315E8C}" presName="parTx" presStyleLbl="revTx" presStyleIdx="0" presStyleCnt="3">
        <dgm:presLayoutVars>
          <dgm:chMax val="0"/>
          <dgm:chPref val="0"/>
        </dgm:presLayoutVars>
      </dgm:prSet>
      <dgm:spPr/>
    </dgm:pt>
    <dgm:pt modelId="{E7296381-4643-4692-AA2E-8359E1B75E63}" type="pres">
      <dgm:prSet presAssocID="{976DEE39-5046-4E97-9A1D-9C23681F405E}" presName="sibTrans" presStyleCnt="0"/>
      <dgm:spPr/>
    </dgm:pt>
    <dgm:pt modelId="{64AB0959-FF83-4E3D-902C-9B5D7F152463}" type="pres">
      <dgm:prSet presAssocID="{54C33AA3-E267-49CF-BAF0-FAA9A2237BAC}" presName="compNode" presStyleCnt="0"/>
      <dgm:spPr/>
    </dgm:pt>
    <dgm:pt modelId="{CBAA1E67-A955-4188-B7DC-8B4C8FB299C9}" type="pres">
      <dgm:prSet presAssocID="{54C33AA3-E267-49CF-BAF0-FAA9A2237BAC}" presName="bgRect" presStyleLbl="bgShp" presStyleIdx="1" presStyleCnt="3"/>
      <dgm:spPr/>
    </dgm:pt>
    <dgm:pt modelId="{DF054D66-10A0-4BC7-90CD-AD7D30218F3B}" type="pres">
      <dgm:prSet presAssocID="{54C33AA3-E267-49CF-BAF0-FAA9A2237BAC}" presName="iconRect" presStyleLbl="node1" presStyleIdx="1" presStyleCnt="3"/>
      <dgm:spPr/>
    </dgm:pt>
    <dgm:pt modelId="{211EA4EA-39C4-49A0-A213-8E6E73BAEF09}" type="pres">
      <dgm:prSet presAssocID="{54C33AA3-E267-49CF-BAF0-FAA9A2237BAC}" presName="spaceRect" presStyleCnt="0"/>
      <dgm:spPr/>
    </dgm:pt>
    <dgm:pt modelId="{892EFCBB-7FF4-4492-87CF-63FDED772229}" type="pres">
      <dgm:prSet presAssocID="{54C33AA3-E267-49CF-BAF0-FAA9A2237BAC}" presName="parTx" presStyleLbl="revTx" presStyleIdx="1" presStyleCnt="3">
        <dgm:presLayoutVars>
          <dgm:chMax val="0"/>
          <dgm:chPref val="0"/>
        </dgm:presLayoutVars>
      </dgm:prSet>
      <dgm:spPr/>
    </dgm:pt>
    <dgm:pt modelId="{990E984C-5AEE-48C0-838B-E6DD4C589B78}" type="pres">
      <dgm:prSet presAssocID="{8B050C34-8F5F-4368-91BA-B095EFD0D352}" presName="sibTrans" presStyleCnt="0"/>
      <dgm:spPr/>
    </dgm:pt>
    <dgm:pt modelId="{F5C74432-7E6A-4AA3-ACDA-003C31FE245C}" type="pres">
      <dgm:prSet presAssocID="{2B462B4B-EE5D-405F-BA33-37FCC29DD214}" presName="compNode" presStyleCnt="0"/>
      <dgm:spPr/>
    </dgm:pt>
    <dgm:pt modelId="{FBAB8E0D-0CAA-48F6-B650-CB78852F1FA4}" type="pres">
      <dgm:prSet presAssocID="{2B462B4B-EE5D-405F-BA33-37FCC29DD214}" presName="bgRect" presStyleLbl="bgShp" presStyleIdx="2" presStyleCnt="3"/>
      <dgm:spPr/>
    </dgm:pt>
    <dgm:pt modelId="{2250FDAC-678A-4E21-BF65-7545876BCE8F}" type="pres">
      <dgm:prSet presAssocID="{2B462B4B-EE5D-405F-BA33-37FCC29DD214}" presName="iconRect" presStyleLbl="node1" presStyleIdx="2" presStyleCnt="3"/>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dgm:spPr>
      <dgm:extLst>
        <a:ext uri="{E40237B7-FDA0-4F09-8148-C483321AD2D9}">
          <dgm14:cNvPr xmlns:dgm14="http://schemas.microsoft.com/office/drawing/2010/diagram" id="0" name="" descr="Email"/>
        </a:ext>
      </dgm:extLst>
    </dgm:pt>
    <dgm:pt modelId="{EDC2905F-824F-4D84-A892-DA5D71A8597E}" type="pres">
      <dgm:prSet presAssocID="{2B462B4B-EE5D-405F-BA33-37FCC29DD214}" presName="spaceRect" presStyleCnt="0"/>
      <dgm:spPr/>
    </dgm:pt>
    <dgm:pt modelId="{E36D5FEE-F6F1-4E73-871C-6528D6E9D5EA}" type="pres">
      <dgm:prSet presAssocID="{2B462B4B-EE5D-405F-BA33-37FCC29DD214}" presName="parTx" presStyleLbl="revTx" presStyleIdx="2" presStyleCnt="3">
        <dgm:presLayoutVars>
          <dgm:chMax val="0"/>
          <dgm:chPref val="0"/>
        </dgm:presLayoutVars>
      </dgm:prSet>
      <dgm:spPr/>
    </dgm:pt>
  </dgm:ptLst>
  <dgm:cxnLst>
    <dgm:cxn modelId="{A958FC36-D76C-4147-9C36-53BCA9FD28E7}" type="presOf" srcId="{87734A7D-0509-4112-8F9E-CCCD4B315E8C}" destId="{497C0C29-4904-45FA-8BC5-48B83B171F94}" srcOrd="0" destOrd="0" presId="urn:microsoft.com/office/officeart/2018/2/layout/IconVerticalSolidList"/>
    <dgm:cxn modelId="{9E085A39-92AD-4F05-8724-DE91E0A774A8}" srcId="{43DF3D5F-0048-4B68-9E2D-A2C055E95653}" destId="{2B462B4B-EE5D-405F-BA33-37FCC29DD214}" srcOrd="2" destOrd="0" parTransId="{ECF65FB0-12B7-49A5-BF38-B0B17FB548E0}" sibTransId="{39CACC23-B8A1-49DC-84A8-CD0553111C64}"/>
    <dgm:cxn modelId="{1EF40B78-FC98-40AE-A224-ED956852B4EF}" srcId="{43DF3D5F-0048-4B68-9E2D-A2C055E95653}" destId="{87734A7D-0509-4112-8F9E-CCCD4B315E8C}" srcOrd="0" destOrd="0" parTransId="{5F43B5C0-2D46-4734-9E84-7AE0E42E0FD2}" sibTransId="{976DEE39-5046-4E97-9A1D-9C23681F405E}"/>
    <dgm:cxn modelId="{10349D5A-737B-4DBF-9458-DBADF59EB5E2}" type="presOf" srcId="{43DF3D5F-0048-4B68-9E2D-A2C055E95653}" destId="{E249641A-BBEC-4814-8C74-AD0C10BE5A27}" srcOrd="0" destOrd="0" presId="urn:microsoft.com/office/officeart/2018/2/layout/IconVerticalSolidList"/>
    <dgm:cxn modelId="{6374219E-E2FD-40DF-B8D1-92DA89DD7D0E}" type="presOf" srcId="{2B462B4B-EE5D-405F-BA33-37FCC29DD214}" destId="{E36D5FEE-F6F1-4E73-871C-6528D6E9D5EA}" srcOrd="0" destOrd="0" presId="urn:microsoft.com/office/officeart/2018/2/layout/IconVerticalSolidList"/>
    <dgm:cxn modelId="{9B5AD0B7-D1AB-4AD7-9847-F2C62D8E8E3B}" type="presOf" srcId="{54C33AA3-E267-49CF-BAF0-FAA9A2237BAC}" destId="{892EFCBB-7FF4-4492-87CF-63FDED772229}" srcOrd="0" destOrd="0" presId="urn:microsoft.com/office/officeart/2018/2/layout/IconVerticalSolidList"/>
    <dgm:cxn modelId="{2907D7E1-F921-4E12-99F4-D34726C127E6}" srcId="{43DF3D5F-0048-4B68-9E2D-A2C055E95653}" destId="{54C33AA3-E267-49CF-BAF0-FAA9A2237BAC}" srcOrd="1" destOrd="0" parTransId="{3D97261A-6C36-4D16-8D86-ECB72DDFC17F}" sibTransId="{8B050C34-8F5F-4368-91BA-B095EFD0D352}"/>
    <dgm:cxn modelId="{5975C2F4-416F-413E-8D15-56D9483FA768}" type="presParOf" srcId="{E249641A-BBEC-4814-8C74-AD0C10BE5A27}" destId="{A21C3833-94FC-42AC-84D9-A8E0728AA2F8}" srcOrd="0" destOrd="0" presId="urn:microsoft.com/office/officeart/2018/2/layout/IconVerticalSolidList"/>
    <dgm:cxn modelId="{C047C029-2400-4E43-97B2-7E6A187DDA9C}" type="presParOf" srcId="{A21C3833-94FC-42AC-84D9-A8E0728AA2F8}" destId="{F5FE7022-B534-4F1F-AE08-10B5A25A475C}" srcOrd="0" destOrd="0" presId="urn:microsoft.com/office/officeart/2018/2/layout/IconVerticalSolidList"/>
    <dgm:cxn modelId="{C1163582-3851-441B-AE41-3DD402AEA089}" type="presParOf" srcId="{A21C3833-94FC-42AC-84D9-A8E0728AA2F8}" destId="{98BEEC4A-3358-4698-B952-379D1E32769C}" srcOrd="1" destOrd="0" presId="urn:microsoft.com/office/officeart/2018/2/layout/IconVerticalSolidList"/>
    <dgm:cxn modelId="{32505D79-0065-4CE8-BA7E-0314005A357A}" type="presParOf" srcId="{A21C3833-94FC-42AC-84D9-A8E0728AA2F8}" destId="{BC6D9FD6-8787-49BC-ACE1-F2E94699590F}" srcOrd="2" destOrd="0" presId="urn:microsoft.com/office/officeart/2018/2/layout/IconVerticalSolidList"/>
    <dgm:cxn modelId="{3F6BE2DF-59CF-4221-85F2-8D63EF8B430C}" type="presParOf" srcId="{A21C3833-94FC-42AC-84D9-A8E0728AA2F8}" destId="{497C0C29-4904-45FA-8BC5-48B83B171F94}" srcOrd="3" destOrd="0" presId="urn:microsoft.com/office/officeart/2018/2/layout/IconVerticalSolidList"/>
    <dgm:cxn modelId="{3627ED0B-7D66-436F-8F33-CE325D9C4E58}" type="presParOf" srcId="{E249641A-BBEC-4814-8C74-AD0C10BE5A27}" destId="{E7296381-4643-4692-AA2E-8359E1B75E63}" srcOrd="1" destOrd="0" presId="urn:microsoft.com/office/officeart/2018/2/layout/IconVerticalSolidList"/>
    <dgm:cxn modelId="{72339801-1BEA-4BEE-843A-92A88A9A918D}" type="presParOf" srcId="{E249641A-BBEC-4814-8C74-AD0C10BE5A27}" destId="{64AB0959-FF83-4E3D-902C-9B5D7F152463}" srcOrd="2" destOrd="0" presId="urn:microsoft.com/office/officeart/2018/2/layout/IconVerticalSolidList"/>
    <dgm:cxn modelId="{A04FD4BE-1DA0-4CA1-BD18-455D57090EAA}" type="presParOf" srcId="{64AB0959-FF83-4E3D-902C-9B5D7F152463}" destId="{CBAA1E67-A955-4188-B7DC-8B4C8FB299C9}" srcOrd="0" destOrd="0" presId="urn:microsoft.com/office/officeart/2018/2/layout/IconVerticalSolidList"/>
    <dgm:cxn modelId="{A527DF36-8272-440F-B767-C83B033A95D2}" type="presParOf" srcId="{64AB0959-FF83-4E3D-902C-9B5D7F152463}" destId="{DF054D66-10A0-4BC7-90CD-AD7D30218F3B}" srcOrd="1" destOrd="0" presId="urn:microsoft.com/office/officeart/2018/2/layout/IconVerticalSolidList"/>
    <dgm:cxn modelId="{23964B28-C2C6-4329-AF6E-C269F1254DB0}" type="presParOf" srcId="{64AB0959-FF83-4E3D-902C-9B5D7F152463}" destId="{211EA4EA-39C4-49A0-A213-8E6E73BAEF09}" srcOrd="2" destOrd="0" presId="urn:microsoft.com/office/officeart/2018/2/layout/IconVerticalSolidList"/>
    <dgm:cxn modelId="{3D3C3996-A0F4-4367-A0BC-65D4D274BB3C}" type="presParOf" srcId="{64AB0959-FF83-4E3D-902C-9B5D7F152463}" destId="{892EFCBB-7FF4-4492-87CF-63FDED772229}" srcOrd="3" destOrd="0" presId="urn:microsoft.com/office/officeart/2018/2/layout/IconVerticalSolidList"/>
    <dgm:cxn modelId="{B27B666D-B370-4B7E-88F3-FCB2B91A6A3C}" type="presParOf" srcId="{E249641A-BBEC-4814-8C74-AD0C10BE5A27}" destId="{990E984C-5AEE-48C0-838B-E6DD4C589B78}" srcOrd="3" destOrd="0" presId="urn:microsoft.com/office/officeart/2018/2/layout/IconVerticalSolidList"/>
    <dgm:cxn modelId="{0A71D5C0-1869-4CEB-81FA-A9126C579B1F}" type="presParOf" srcId="{E249641A-BBEC-4814-8C74-AD0C10BE5A27}" destId="{F5C74432-7E6A-4AA3-ACDA-003C31FE245C}" srcOrd="4" destOrd="0" presId="urn:microsoft.com/office/officeart/2018/2/layout/IconVerticalSolidList"/>
    <dgm:cxn modelId="{A40F0F5B-6DAA-4C4D-977A-3CBD37FFD442}" type="presParOf" srcId="{F5C74432-7E6A-4AA3-ACDA-003C31FE245C}" destId="{FBAB8E0D-0CAA-48F6-B650-CB78852F1FA4}" srcOrd="0" destOrd="0" presId="urn:microsoft.com/office/officeart/2018/2/layout/IconVerticalSolidList"/>
    <dgm:cxn modelId="{A412C599-29A4-408A-B509-2C3331FF0626}" type="presParOf" srcId="{F5C74432-7E6A-4AA3-ACDA-003C31FE245C}" destId="{2250FDAC-678A-4E21-BF65-7545876BCE8F}" srcOrd="1" destOrd="0" presId="urn:microsoft.com/office/officeart/2018/2/layout/IconVerticalSolidList"/>
    <dgm:cxn modelId="{5FF05834-1C55-4112-9CB1-EF6222110F71}" type="presParOf" srcId="{F5C74432-7E6A-4AA3-ACDA-003C31FE245C}" destId="{EDC2905F-824F-4D84-A892-DA5D71A8597E}" srcOrd="2" destOrd="0" presId="urn:microsoft.com/office/officeart/2018/2/layout/IconVerticalSolidList"/>
    <dgm:cxn modelId="{C2E3073E-7815-4542-ACE8-2AB4E3CFD6C8}" type="presParOf" srcId="{F5C74432-7E6A-4AA3-ACDA-003C31FE245C}" destId="{E36D5FEE-F6F1-4E73-871C-6528D6E9D5EA}" srcOrd="3" destOrd="0" presId="urn:microsoft.com/office/officeart/2018/2/layout/IconVerticalSoli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0068549B-30AC-46BC-8979-8D7E32CBD898}" type="doc">
      <dgm:prSet loTypeId="urn:microsoft.com/office/officeart/2018/2/layout/IconVerticalSolidList" loCatId="icon" qsTypeId="urn:microsoft.com/office/officeart/2005/8/quickstyle/simple1" qsCatId="simple" csTypeId="urn:microsoft.com/office/officeart/2018/5/colors/Iconchunking_neutralbg_colorful1" csCatId="colorful" phldr="1"/>
      <dgm:spPr/>
      <dgm:t>
        <a:bodyPr/>
        <a:lstStyle/>
        <a:p>
          <a:endParaRPr lang="en-US"/>
        </a:p>
      </dgm:t>
    </dgm:pt>
    <dgm:pt modelId="{E8F58756-2AB7-4298-9ADE-C8222ED38A61}">
      <dgm:prSet/>
      <dgm:spPr/>
      <dgm:t>
        <a:bodyPr/>
        <a:lstStyle/>
        <a:p>
          <a:pPr>
            <a:lnSpc>
              <a:spcPct val="100000"/>
            </a:lnSpc>
          </a:pPr>
          <a:r>
            <a:rPr lang="en-US" dirty="0"/>
            <a:t>Collection of </a:t>
          </a:r>
          <a:r>
            <a:rPr lang="en-US" b="1" dirty="0"/>
            <a:t>Forms</a:t>
          </a:r>
          <a:r>
            <a:rPr lang="en-US" dirty="0"/>
            <a:t> and Links:</a:t>
          </a:r>
        </a:p>
      </dgm:t>
    </dgm:pt>
    <dgm:pt modelId="{D92D5EF6-46C7-4820-912D-E2E7DC960C1B}" type="parTrans" cxnId="{1FCF42B0-72EA-4A16-B8A0-E0CA75EED5F6}">
      <dgm:prSet/>
      <dgm:spPr/>
      <dgm:t>
        <a:bodyPr/>
        <a:lstStyle/>
        <a:p>
          <a:endParaRPr lang="en-US"/>
        </a:p>
      </dgm:t>
    </dgm:pt>
    <dgm:pt modelId="{F9DF215F-F49B-43C4-BB35-49365CB9A4DC}" type="sibTrans" cxnId="{1FCF42B0-72EA-4A16-B8A0-E0CA75EED5F6}">
      <dgm:prSet/>
      <dgm:spPr/>
      <dgm:t>
        <a:bodyPr/>
        <a:lstStyle/>
        <a:p>
          <a:endParaRPr lang="en-US"/>
        </a:p>
      </dgm:t>
    </dgm:pt>
    <dgm:pt modelId="{27575D56-C966-4B6C-88C4-BEEE07B6D25E}">
      <dgm:prSet/>
      <dgm:spPr/>
      <dgm:t>
        <a:bodyPr/>
        <a:lstStyle/>
        <a:p>
          <a:pPr>
            <a:lnSpc>
              <a:spcPct val="100000"/>
            </a:lnSpc>
          </a:pPr>
          <a:r>
            <a:rPr lang="en-US" b="1" i="1"/>
            <a:t>Side Bar on the left side of screen</a:t>
          </a:r>
          <a:endParaRPr lang="en-US"/>
        </a:p>
      </dgm:t>
    </dgm:pt>
    <dgm:pt modelId="{F463E859-18D5-4FBD-816A-47EA88F28FEC}" type="parTrans" cxnId="{FA716BAC-4A2C-4DC1-A844-A1E8633AE298}">
      <dgm:prSet/>
      <dgm:spPr/>
      <dgm:t>
        <a:bodyPr/>
        <a:lstStyle/>
        <a:p>
          <a:endParaRPr lang="en-US"/>
        </a:p>
      </dgm:t>
    </dgm:pt>
    <dgm:pt modelId="{C325D55E-D474-4241-89B3-E454DCF5AA41}" type="sibTrans" cxnId="{FA716BAC-4A2C-4DC1-A844-A1E8633AE298}">
      <dgm:prSet/>
      <dgm:spPr/>
      <dgm:t>
        <a:bodyPr/>
        <a:lstStyle/>
        <a:p>
          <a:endParaRPr lang="en-US"/>
        </a:p>
      </dgm:t>
    </dgm:pt>
    <dgm:pt modelId="{9F60308C-6605-46BD-AAF1-B064FA2C05C7}">
      <dgm:prSet/>
      <dgm:spPr/>
      <dgm:t>
        <a:bodyPr/>
        <a:lstStyle/>
        <a:p>
          <a:pPr>
            <a:lnSpc>
              <a:spcPct val="100000"/>
            </a:lnSpc>
          </a:pPr>
          <a:r>
            <a:rPr lang="en-US"/>
            <a:t> Application Cover Sheet</a:t>
          </a:r>
        </a:p>
      </dgm:t>
    </dgm:pt>
    <dgm:pt modelId="{85D3F810-46EB-4616-9170-4CF34E898659}" type="parTrans" cxnId="{8597E013-62D6-42FC-91CD-CA7579FB8927}">
      <dgm:prSet/>
      <dgm:spPr/>
      <dgm:t>
        <a:bodyPr/>
        <a:lstStyle/>
        <a:p>
          <a:endParaRPr lang="en-US"/>
        </a:p>
      </dgm:t>
    </dgm:pt>
    <dgm:pt modelId="{BA045B3B-18AA-489D-B6D0-E3BD97382727}" type="sibTrans" cxnId="{8597E013-62D6-42FC-91CD-CA7579FB8927}">
      <dgm:prSet/>
      <dgm:spPr/>
      <dgm:t>
        <a:bodyPr/>
        <a:lstStyle/>
        <a:p>
          <a:endParaRPr lang="en-US"/>
        </a:p>
      </dgm:t>
    </dgm:pt>
    <dgm:pt modelId="{0D5D1B60-AE44-40CF-90FD-C6F2630E76F6}">
      <dgm:prSet/>
      <dgm:spPr/>
      <dgm:t>
        <a:bodyPr/>
        <a:lstStyle/>
        <a:p>
          <a:pPr>
            <a:lnSpc>
              <a:spcPct val="100000"/>
            </a:lnSpc>
          </a:pPr>
          <a:r>
            <a:rPr lang="en-US"/>
            <a:t>Plans and Certifications</a:t>
          </a:r>
        </a:p>
      </dgm:t>
    </dgm:pt>
    <dgm:pt modelId="{205168CA-ECB9-478D-A9DC-31691D24FA2F}" type="parTrans" cxnId="{B671149F-A6DC-4683-A095-64A54795E5DA}">
      <dgm:prSet/>
      <dgm:spPr/>
      <dgm:t>
        <a:bodyPr/>
        <a:lstStyle/>
        <a:p>
          <a:endParaRPr lang="en-US"/>
        </a:p>
      </dgm:t>
    </dgm:pt>
    <dgm:pt modelId="{651FB96B-2F39-45FB-AA33-5FD7D4A1C8F1}" type="sibTrans" cxnId="{B671149F-A6DC-4683-A095-64A54795E5DA}">
      <dgm:prSet/>
      <dgm:spPr/>
      <dgm:t>
        <a:bodyPr/>
        <a:lstStyle/>
        <a:p>
          <a:endParaRPr lang="en-US"/>
        </a:p>
      </dgm:t>
    </dgm:pt>
    <dgm:pt modelId="{7E8684D3-249C-43F7-B150-73B58E98DBBB}">
      <dgm:prSet/>
      <dgm:spPr/>
      <dgm:t>
        <a:bodyPr/>
        <a:lstStyle/>
        <a:p>
          <a:pPr>
            <a:lnSpc>
              <a:spcPct val="100000"/>
            </a:lnSpc>
          </a:pPr>
          <a:r>
            <a:rPr lang="en-US"/>
            <a:t>Thresholds</a:t>
          </a:r>
        </a:p>
      </dgm:t>
    </dgm:pt>
    <dgm:pt modelId="{65F12F0F-FB21-4091-89EE-B254981FFB9D}" type="parTrans" cxnId="{06F76D78-051A-4D03-9972-A557603E5FBF}">
      <dgm:prSet/>
      <dgm:spPr/>
      <dgm:t>
        <a:bodyPr/>
        <a:lstStyle/>
        <a:p>
          <a:endParaRPr lang="en-US"/>
        </a:p>
      </dgm:t>
    </dgm:pt>
    <dgm:pt modelId="{D37BA7B0-CA94-4904-A841-50C3504C8BAB}" type="sibTrans" cxnId="{06F76D78-051A-4D03-9972-A557603E5FBF}">
      <dgm:prSet/>
      <dgm:spPr/>
      <dgm:t>
        <a:bodyPr/>
        <a:lstStyle/>
        <a:p>
          <a:endParaRPr lang="en-US"/>
        </a:p>
      </dgm:t>
    </dgm:pt>
    <dgm:pt modelId="{F319E572-08BA-43C3-8DE7-B7EB4A98ECFA}">
      <dgm:prSet/>
      <dgm:spPr/>
      <dgm:t>
        <a:bodyPr/>
        <a:lstStyle/>
        <a:p>
          <a:pPr>
            <a:lnSpc>
              <a:spcPct val="100000"/>
            </a:lnSpc>
          </a:pPr>
          <a:r>
            <a:rPr lang="en-US"/>
            <a:t> Components – Project Packets</a:t>
          </a:r>
        </a:p>
      </dgm:t>
    </dgm:pt>
    <dgm:pt modelId="{4B011780-0260-4088-B113-8DC1FF70C964}" type="parTrans" cxnId="{1FAE85EA-1FD7-44D2-B666-BEE17C310F2D}">
      <dgm:prSet/>
      <dgm:spPr/>
      <dgm:t>
        <a:bodyPr/>
        <a:lstStyle/>
        <a:p>
          <a:endParaRPr lang="en-US"/>
        </a:p>
      </dgm:t>
    </dgm:pt>
    <dgm:pt modelId="{844B944D-89C4-4AAA-8376-66DE08F29658}" type="sibTrans" cxnId="{1FAE85EA-1FD7-44D2-B666-BEE17C310F2D}">
      <dgm:prSet/>
      <dgm:spPr/>
      <dgm:t>
        <a:bodyPr/>
        <a:lstStyle/>
        <a:p>
          <a:endParaRPr lang="en-US"/>
        </a:p>
      </dgm:t>
    </dgm:pt>
    <dgm:pt modelId="{A048F5A6-08BE-44C9-AEA1-A36665CA0288}">
      <dgm:prSet/>
      <dgm:spPr/>
      <dgm:t>
        <a:bodyPr/>
        <a:lstStyle/>
        <a:p>
          <a:pPr>
            <a:lnSpc>
              <a:spcPct val="100000"/>
            </a:lnSpc>
          </a:pPr>
          <a:r>
            <a:rPr lang="en-US"/>
            <a:t> Administrative Budget – 18 months</a:t>
          </a:r>
        </a:p>
      </dgm:t>
    </dgm:pt>
    <dgm:pt modelId="{DB230FB1-4109-4DA8-8F11-B28BAC4849FF}" type="parTrans" cxnId="{6DDFE878-0D85-4062-AE38-58AF160E397F}">
      <dgm:prSet/>
      <dgm:spPr/>
      <dgm:t>
        <a:bodyPr/>
        <a:lstStyle/>
        <a:p>
          <a:endParaRPr lang="en-US"/>
        </a:p>
      </dgm:t>
    </dgm:pt>
    <dgm:pt modelId="{6F73B4A3-BFD6-44F7-8A93-207F27DA2080}" type="sibTrans" cxnId="{6DDFE878-0D85-4062-AE38-58AF160E397F}">
      <dgm:prSet/>
      <dgm:spPr/>
      <dgm:t>
        <a:bodyPr/>
        <a:lstStyle/>
        <a:p>
          <a:endParaRPr lang="en-US"/>
        </a:p>
      </dgm:t>
    </dgm:pt>
    <dgm:pt modelId="{972B082C-D53B-4E3E-8290-70DB3D8FD258}" type="pres">
      <dgm:prSet presAssocID="{0068549B-30AC-46BC-8979-8D7E32CBD898}" presName="root" presStyleCnt="0">
        <dgm:presLayoutVars>
          <dgm:dir/>
          <dgm:resizeHandles val="exact"/>
        </dgm:presLayoutVars>
      </dgm:prSet>
      <dgm:spPr/>
    </dgm:pt>
    <dgm:pt modelId="{220ACC34-7291-4C7B-B297-205CC492AF65}" type="pres">
      <dgm:prSet presAssocID="{E8F58756-2AB7-4298-9ADE-C8222ED38A61}" presName="compNode" presStyleCnt="0"/>
      <dgm:spPr/>
    </dgm:pt>
    <dgm:pt modelId="{A7F801A0-0575-4017-B846-89FBC6BA903F}" type="pres">
      <dgm:prSet presAssocID="{E8F58756-2AB7-4298-9ADE-C8222ED38A61}" presName="bgRect" presStyleLbl="bgShp" presStyleIdx="0" presStyleCnt="7"/>
      <dgm:spPr/>
    </dgm:pt>
    <dgm:pt modelId="{02DF02B9-52A4-414F-8FC9-640EBDF45B82}" type="pres">
      <dgm:prSet presAssocID="{E8F58756-2AB7-4298-9ADE-C8222ED38A61}" presName="iconRect" presStyleLbl="node1" presStyleIdx="0" presStyleCnt="7"/>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Link"/>
        </a:ext>
      </dgm:extLst>
    </dgm:pt>
    <dgm:pt modelId="{074E2A79-9D1A-4A24-8C93-707209251400}" type="pres">
      <dgm:prSet presAssocID="{E8F58756-2AB7-4298-9ADE-C8222ED38A61}" presName="spaceRect" presStyleCnt="0"/>
      <dgm:spPr/>
    </dgm:pt>
    <dgm:pt modelId="{6F4DCB0A-2D16-4302-8797-CE9A5A41A6F6}" type="pres">
      <dgm:prSet presAssocID="{E8F58756-2AB7-4298-9ADE-C8222ED38A61}" presName="parTx" presStyleLbl="revTx" presStyleIdx="0" presStyleCnt="7">
        <dgm:presLayoutVars>
          <dgm:chMax val="0"/>
          <dgm:chPref val="0"/>
        </dgm:presLayoutVars>
      </dgm:prSet>
      <dgm:spPr/>
    </dgm:pt>
    <dgm:pt modelId="{EB596C20-A895-469B-B5B7-3BC19DDC4987}" type="pres">
      <dgm:prSet presAssocID="{F9DF215F-F49B-43C4-BB35-49365CB9A4DC}" presName="sibTrans" presStyleCnt="0"/>
      <dgm:spPr/>
    </dgm:pt>
    <dgm:pt modelId="{DA6A20DB-7F2A-4A29-95A9-6DFD48D4D9EB}" type="pres">
      <dgm:prSet presAssocID="{27575D56-C966-4B6C-88C4-BEEE07B6D25E}" presName="compNode" presStyleCnt="0"/>
      <dgm:spPr/>
    </dgm:pt>
    <dgm:pt modelId="{E312701C-BA9A-4CEA-AFBC-47B7949B9928}" type="pres">
      <dgm:prSet presAssocID="{27575D56-C966-4B6C-88C4-BEEE07B6D25E}" presName="bgRect" presStyleLbl="bgShp" presStyleIdx="1" presStyleCnt="7"/>
      <dgm:spPr/>
    </dgm:pt>
    <dgm:pt modelId="{43CCA8C9-50DC-451D-AEEF-AC8DE50C4596}" type="pres">
      <dgm:prSet presAssocID="{27575D56-C966-4B6C-88C4-BEEE07B6D25E}" presName="iconRect" presStyleLbl="node1" presStyleIdx="1" presStyleCnt="7"/>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Document"/>
        </a:ext>
      </dgm:extLst>
    </dgm:pt>
    <dgm:pt modelId="{4AD46EF6-72D7-4628-9FBA-5D4C4AF1688E}" type="pres">
      <dgm:prSet presAssocID="{27575D56-C966-4B6C-88C4-BEEE07B6D25E}" presName="spaceRect" presStyleCnt="0"/>
      <dgm:spPr/>
    </dgm:pt>
    <dgm:pt modelId="{4B557CCB-3F8D-45D0-AB86-375523577C55}" type="pres">
      <dgm:prSet presAssocID="{27575D56-C966-4B6C-88C4-BEEE07B6D25E}" presName="parTx" presStyleLbl="revTx" presStyleIdx="1" presStyleCnt="7">
        <dgm:presLayoutVars>
          <dgm:chMax val="0"/>
          <dgm:chPref val="0"/>
        </dgm:presLayoutVars>
      </dgm:prSet>
      <dgm:spPr/>
    </dgm:pt>
    <dgm:pt modelId="{85015E18-758B-42E0-AE98-EAB27FEDE844}" type="pres">
      <dgm:prSet presAssocID="{C325D55E-D474-4241-89B3-E454DCF5AA41}" presName="sibTrans" presStyleCnt="0"/>
      <dgm:spPr/>
    </dgm:pt>
    <dgm:pt modelId="{1C7C97DC-ED0E-4A03-A115-E481344078B5}" type="pres">
      <dgm:prSet presAssocID="{9F60308C-6605-46BD-AAF1-B064FA2C05C7}" presName="compNode" presStyleCnt="0"/>
      <dgm:spPr/>
    </dgm:pt>
    <dgm:pt modelId="{2CCAC7E8-1544-4CA3-A92D-6E5D0031DE5F}" type="pres">
      <dgm:prSet presAssocID="{9F60308C-6605-46BD-AAF1-B064FA2C05C7}" presName="bgRect" presStyleLbl="bgShp" presStyleIdx="2" presStyleCnt="7"/>
      <dgm:spPr/>
    </dgm:pt>
    <dgm:pt modelId="{636D804F-138F-4451-AEB8-92BE3175B35C}" type="pres">
      <dgm:prSet presAssocID="{9F60308C-6605-46BD-AAF1-B064FA2C05C7}" presName="iconRect" presStyleLbl="node1" presStyleIdx="2" presStyleCnt="7"/>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Paper"/>
        </a:ext>
      </dgm:extLst>
    </dgm:pt>
    <dgm:pt modelId="{35809E34-A38C-4BB5-A453-E208BFE42D4B}" type="pres">
      <dgm:prSet presAssocID="{9F60308C-6605-46BD-AAF1-B064FA2C05C7}" presName="spaceRect" presStyleCnt="0"/>
      <dgm:spPr/>
    </dgm:pt>
    <dgm:pt modelId="{802C6907-6CCB-49DB-BDF1-A5A659A6F915}" type="pres">
      <dgm:prSet presAssocID="{9F60308C-6605-46BD-AAF1-B064FA2C05C7}" presName="parTx" presStyleLbl="revTx" presStyleIdx="2" presStyleCnt="7">
        <dgm:presLayoutVars>
          <dgm:chMax val="0"/>
          <dgm:chPref val="0"/>
        </dgm:presLayoutVars>
      </dgm:prSet>
      <dgm:spPr/>
    </dgm:pt>
    <dgm:pt modelId="{CCAA4FA9-A747-487A-8FDA-C43E6968ECB6}" type="pres">
      <dgm:prSet presAssocID="{BA045B3B-18AA-489D-B6D0-E3BD97382727}" presName="sibTrans" presStyleCnt="0"/>
      <dgm:spPr/>
    </dgm:pt>
    <dgm:pt modelId="{1C44AADE-D192-4120-B638-8BBD9EFFF6EE}" type="pres">
      <dgm:prSet presAssocID="{0D5D1B60-AE44-40CF-90FD-C6F2630E76F6}" presName="compNode" presStyleCnt="0"/>
      <dgm:spPr/>
    </dgm:pt>
    <dgm:pt modelId="{A8596C85-1B50-4817-803B-3D1AD639FA5E}" type="pres">
      <dgm:prSet presAssocID="{0D5D1B60-AE44-40CF-90FD-C6F2630E76F6}" presName="bgRect" presStyleLbl="bgShp" presStyleIdx="3" presStyleCnt="7"/>
      <dgm:spPr/>
    </dgm:pt>
    <dgm:pt modelId="{DF9923DB-6D97-479F-A38F-FAF168EE2F18}" type="pres">
      <dgm:prSet presAssocID="{0D5D1B60-AE44-40CF-90FD-C6F2630E76F6}" presName="iconRect" presStyleLbl="node1" presStyleIdx="3" presStyleCnt="7"/>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a:noFill/>
        </a:ln>
      </dgm:spPr>
      <dgm:extLst>
        <a:ext uri="{E40237B7-FDA0-4F09-8148-C483321AD2D9}">
          <dgm14:cNvPr xmlns:dgm14="http://schemas.microsoft.com/office/drawing/2010/diagram" id="0" name="" descr="Diploma"/>
        </a:ext>
      </dgm:extLst>
    </dgm:pt>
    <dgm:pt modelId="{28E8AC3F-661F-45E6-B865-379672F3BE67}" type="pres">
      <dgm:prSet presAssocID="{0D5D1B60-AE44-40CF-90FD-C6F2630E76F6}" presName="spaceRect" presStyleCnt="0"/>
      <dgm:spPr/>
    </dgm:pt>
    <dgm:pt modelId="{B64312EC-0131-404C-B15B-5454C8ABB5C2}" type="pres">
      <dgm:prSet presAssocID="{0D5D1B60-AE44-40CF-90FD-C6F2630E76F6}" presName="parTx" presStyleLbl="revTx" presStyleIdx="3" presStyleCnt="7">
        <dgm:presLayoutVars>
          <dgm:chMax val="0"/>
          <dgm:chPref val="0"/>
        </dgm:presLayoutVars>
      </dgm:prSet>
      <dgm:spPr/>
    </dgm:pt>
    <dgm:pt modelId="{A48B9F55-39B9-4458-8D37-EE290829F863}" type="pres">
      <dgm:prSet presAssocID="{651FB96B-2F39-45FB-AA33-5FD7D4A1C8F1}" presName="sibTrans" presStyleCnt="0"/>
      <dgm:spPr/>
    </dgm:pt>
    <dgm:pt modelId="{A85DAEED-6D0D-4979-82C0-E0C691024F0D}" type="pres">
      <dgm:prSet presAssocID="{7E8684D3-249C-43F7-B150-73B58E98DBBB}" presName="compNode" presStyleCnt="0"/>
      <dgm:spPr/>
    </dgm:pt>
    <dgm:pt modelId="{C15EE4D3-8462-4969-BDE8-7DB3F4F90A3A}" type="pres">
      <dgm:prSet presAssocID="{7E8684D3-249C-43F7-B150-73B58E98DBBB}" presName="bgRect" presStyleLbl="bgShp" presStyleIdx="4" presStyleCnt="7"/>
      <dgm:spPr/>
    </dgm:pt>
    <dgm:pt modelId="{2054083C-63CC-4DF2-96D8-C894EDB906C8}" type="pres">
      <dgm:prSet presAssocID="{7E8684D3-249C-43F7-B150-73B58E98DBBB}" presName="iconRect" presStyleLbl="node1" presStyleIdx="4" presStyleCnt="7"/>
      <dgm:spPr>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a:noFill/>
        </a:ln>
      </dgm:spPr>
      <dgm:extLst>
        <a:ext uri="{E40237B7-FDA0-4F09-8148-C483321AD2D9}">
          <dgm14:cNvPr xmlns:dgm14="http://schemas.microsoft.com/office/drawing/2010/diagram" id="0" name="" descr="Checkmark"/>
        </a:ext>
      </dgm:extLst>
    </dgm:pt>
    <dgm:pt modelId="{93179261-D861-4170-9B58-756644546685}" type="pres">
      <dgm:prSet presAssocID="{7E8684D3-249C-43F7-B150-73B58E98DBBB}" presName="spaceRect" presStyleCnt="0"/>
      <dgm:spPr/>
    </dgm:pt>
    <dgm:pt modelId="{37BEEB88-93C2-43BA-AC19-34D4949E1726}" type="pres">
      <dgm:prSet presAssocID="{7E8684D3-249C-43F7-B150-73B58E98DBBB}" presName="parTx" presStyleLbl="revTx" presStyleIdx="4" presStyleCnt="7">
        <dgm:presLayoutVars>
          <dgm:chMax val="0"/>
          <dgm:chPref val="0"/>
        </dgm:presLayoutVars>
      </dgm:prSet>
      <dgm:spPr/>
    </dgm:pt>
    <dgm:pt modelId="{FC2B5F4E-8B74-49EA-9C00-183C9CB4E48C}" type="pres">
      <dgm:prSet presAssocID="{D37BA7B0-CA94-4904-A841-50C3504C8BAB}" presName="sibTrans" presStyleCnt="0"/>
      <dgm:spPr/>
    </dgm:pt>
    <dgm:pt modelId="{CE942EEC-85D1-45BA-B8BE-3C7E6A2B51CC}" type="pres">
      <dgm:prSet presAssocID="{F319E572-08BA-43C3-8DE7-B7EB4A98ECFA}" presName="compNode" presStyleCnt="0"/>
      <dgm:spPr/>
    </dgm:pt>
    <dgm:pt modelId="{E4C6190A-BA93-4E74-B4A5-F1F6BC291D12}" type="pres">
      <dgm:prSet presAssocID="{F319E572-08BA-43C3-8DE7-B7EB4A98ECFA}" presName="bgRect" presStyleLbl="bgShp" presStyleIdx="5" presStyleCnt="7"/>
      <dgm:spPr/>
    </dgm:pt>
    <dgm:pt modelId="{9C18ED9D-9B68-4B90-8F99-A8BEB202308C}" type="pres">
      <dgm:prSet presAssocID="{F319E572-08BA-43C3-8DE7-B7EB4A98ECFA}" presName="iconRect" presStyleLbl="node1" presStyleIdx="5" presStyleCnt="7"/>
      <dgm:spPr>
        <a:blipFill>
          <a:blip xmlns:r="http://schemas.openxmlformats.org/officeDocument/2006/relationships"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a:blipFill>
        <a:ln>
          <a:noFill/>
        </a:ln>
      </dgm:spPr>
      <dgm:extLst>
        <a:ext uri="{E40237B7-FDA0-4F09-8148-C483321AD2D9}">
          <dgm14:cNvPr xmlns:dgm14="http://schemas.microsoft.com/office/drawing/2010/diagram" id="0" name="" descr="Server"/>
        </a:ext>
      </dgm:extLst>
    </dgm:pt>
    <dgm:pt modelId="{E513B90F-806C-417C-BA89-A1294DEDE7C5}" type="pres">
      <dgm:prSet presAssocID="{F319E572-08BA-43C3-8DE7-B7EB4A98ECFA}" presName="spaceRect" presStyleCnt="0"/>
      <dgm:spPr/>
    </dgm:pt>
    <dgm:pt modelId="{0C748B08-9521-48C1-8CB9-A5F0A1431D62}" type="pres">
      <dgm:prSet presAssocID="{F319E572-08BA-43C3-8DE7-B7EB4A98ECFA}" presName="parTx" presStyleLbl="revTx" presStyleIdx="5" presStyleCnt="7">
        <dgm:presLayoutVars>
          <dgm:chMax val="0"/>
          <dgm:chPref val="0"/>
        </dgm:presLayoutVars>
      </dgm:prSet>
      <dgm:spPr/>
    </dgm:pt>
    <dgm:pt modelId="{9529316F-D7B7-4A41-8549-E3F910C8345E}" type="pres">
      <dgm:prSet presAssocID="{844B944D-89C4-4AAA-8376-66DE08F29658}" presName="sibTrans" presStyleCnt="0"/>
      <dgm:spPr/>
    </dgm:pt>
    <dgm:pt modelId="{046AAEA6-75CD-4E14-AC07-B1685B272229}" type="pres">
      <dgm:prSet presAssocID="{A048F5A6-08BE-44C9-AEA1-A36665CA0288}" presName="compNode" presStyleCnt="0"/>
      <dgm:spPr/>
    </dgm:pt>
    <dgm:pt modelId="{B7C947CF-91BF-43B2-A66F-EA47906FE92C}" type="pres">
      <dgm:prSet presAssocID="{A048F5A6-08BE-44C9-AEA1-A36665CA0288}" presName="bgRect" presStyleLbl="bgShp" presStyleIdx="6" presStyleCnt="7"/>
      <dgm:spPr/>
    </dgm:pt>
    <dgm:pt modelId="{871E319D-3A71-4E22-AD2E-22D40939E737}" type="pres">
      <dgm:prSet presAssocID="{A048F5A6-08BE-44C9-AEA1-A36665CA0288}" presName="iconRect" presStyleLbl="node1" presStyleIdx="6" presStyleCnt="7"/>
      <dgm:spPr>
        <a:blipFill>
          <a:blip xmlns:r="http://schemas.openxmlformats.org/officeDocument/2006/relationships"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a:blipFill>
        <a:ln>
          <a:noFill/>
        </a:ln>
      </dgm:spPr>
      <dgm:extLst>
        <a:ext uri="{E40237B7-FDA0-4F09-8148-C483321AD2D9}">
          <dgm14:cNvPr xmlns:dgm14="http://schemas.microsoft.com/office/drawing/2010/diagram" id="0" name="" descr="Money"/>
        </a:ext>
      </dgm:extLst>
    </dgm:pt>
    <dgm:pt modelId="{1C6C9829-57B8-4E62-843C-22E557630F85}" type="pres">
      <dgm:prSet presAssocID="{A048F5A6-08BE-44C9-AEA1-A36665CA0288}" presName="spaceRect" presStyleCnt="0"/>
      <dgm:spPr/>
    </dgm:pt>
    <dgm:pt modelId="{B3D62887-01C5-4E28-B09F-5607D096A460}" type="pres">
      <dgm:prSet presAssocID="{A048F5A6-08BE-44C9-AEA1-A36665CA0288}" presName="parTx" presStyleLbl="revTx" presStyleIdx="6" presStyleCnt="7">
        <dgm:presLayoutVars>
          <dgm:chMax val="0"/>
          <dgm:chPref val="0"/>
        </dgm:presLayoutVars>
      </dgm:prSet>
      <dgm:spPr/>
    </dgm:pt>
  </dgm:ptLst>
  <dgm:cxnLst>
    <dgm:cxn modelId="{85571204-545D-44BC-A7DF-4B4AEF08F26E}" type="presOf" srcId="{A048F5A6-08BE-44C9-AEA1-A36665CA0288}" destId="{B3D62887-01C5-4E28-B09F-5607D096A460}" srcOrd="0" destOrd="0" presId="urn:microsoft.com/office/officeart/2018/2/layout/IconVerticalSolidList"/>
    <dgm:cxn modelId="{8597E013-62D6-42FC-91CD-CA7579FB8927}" srcId="{0068549B-30AC-46BC-8979-8D7E32CBD898}" destId="{9F60308C-6605-46BD-AAF1-B064FA2C05C7}" srcOrd="2" destOrd="0" parTransId="{85D3F810-46EB-4616-9170-4CF34E898659}" sibTransId="{BA045B3B-18AA-489D-B6D0-E3BD97382727}"/>
    <dgm:cxn modelId="{74518F1C-A848-459C-89F4-9AD00A85C21C}" type="presOf" srcId="{27575D56-C966-4B6C-88C4-BEEE07B6D25E}" destId="{4B557CCB-3F8D-45D0-AB86-375523577C55}" srcOrd="0" destOrd="0" presId="urn:microsoft.com/office/officeart/2018/2/layout/IconVerticalSolidList"/>
    <dgm:cxn modelId="{53382666-8211-4DF0-99E5-35C387218912}" type="presOf" srcId="{E8F58756-2AB7-4298-9ADE-C8222ED38A61}" destId="{6F4DCB0A-2D16-4302-8797-CE9A5A41A6F6}" srcOrd="0" destOrd="0" presId="urn:microsoft.com/office/officeart/2018/2/layout/IconVerticalSolidList"/>
    <dgm:cxn modelId="{E1A89567-71E5-45BF-A3C4-7126319CA129}" type="presOf" srcId="{7E8684D3-249C-43F7-B150-73B58E98DBBB}" destId="{37BEEB88-93C2-43BA-AC19-34D4949E1726}" srcOrd="0" destOrd="0" presId="urn:microsoft.com/office/officeart/2018/2/layout/IconVerticalSolidList"/>
    <dgm:cxn modelId="{7EA2FA53-8E36-4F75-95F7-57966D07A108}" type="presOf" srcId="{0D5D1B60-AE44-40CF-90FD-C6F2630E76F6}" destId="{B64312EC-0131-404C-B15B-5454C8ABB5C2}" srcOrd="0" destOrd="0" presId="urn:microsoft.com/office/officeart/2018/2/layout/IconVerticalSolidList"/>
    <dgm:cxn modelId="{06F76D78-051A-4D03-9972-A557603E5FBF}" srcId="{0068549B-30AC-46BC-8979-8D7E32CBD898}" destId="{7E8684D3-249C-43F7-B150-73B58E98DBBB}" srcOrd="4" destOrd="0" parTransId="{65F12F0F-FB21-4091-89EE-B254981FFB9D}" sibTransId="{D37BA7B0-CA94-4904-A841-50C3504C8BAB}"/>
    <dgm:cxn modelId="{6DDFE878-0D85-4062-AE38-58AF160E397F}" srcId="{0068549B-30AC-46BC-8979-8D7E32CBD898}" destId="{A048F5A6-08BE-44C9-AEA1-A36665CA0288}" srcOrd="6" destOrd="0" parTransId="{DB230FB1-4109-4DA8-8F11-B28BAC4849FF}" sibTransId="{6F73B4A3-BFD6-44F7-8A93-207F27DA2080}"/>
    <dgm:cxn modelId="{8BA6B079-8536-42E6-A470-79B7136F082F}" type="presOf" srcId="{9F60308C-6605-46BD-AAF1-B064FA2C05C7}" destId="{802C6907-6CCB-49DB-BDF1-A5A659A6F915}" srcOrd="0" destOrd="0" presId="urn:microsoft.com/office/officeart/2018/2/layout/IconVerticalSolidList"/>
    <dgm:cxn modelId="{79A0778E-9BD4-48A9-9E73-0EAD6629C91C}" type="presOf" srcId="{0068549B-30AC-46BC-8979-8D7E32CBD898}" destId="{972B082C-D53B-4E3E-8290-70DB3D8FD258}" srcOrd="0" destOrd="0" presId="urn:microsoft.com/office/officeart/2018/2/layout/IconVerticalSolidList"/>
    <dgm:cxn modelId="{B671149F-A6DC-4683-A095-64A54795E5DA}" srcId="{0068549B-30AC-46BC-8979-8D7E32CBD898}" destId="{0D5D1B60-AE44-40CF-90FD-C6F2630E76F6}" srcOrd="3" destOrd="0" parTransId="{205168CA-ECB9-478D-A9DC-31691D24FA2F}" sibTransId="{651FB96B-2F39-45FB-AA33-5FD7D4A1C8F1}"/>
    <dgm:cxn modelId="{FA716BAC-4A2C-4DC1-A844-A1E8633AE298}" srcId="{0068549B-30AC-46BC-8979-8D7E32CBD898}" destId="{27575D56-C966-4B6C-88C4-BEEE07B6D25E}" srcOrd="1" destOrd="0" parTransId="{F463E859-18D5-4FBD-816A-47EA88F28FEC}" sibTransId="{C325D55E-D474-4241-89B3-E454DCF5AA41}"/>
    <dgm:cxn modelId="{1FCF42B0-72EA-4A16-B8A0-E0CA75EED5F6}" srcId="{0068549B-30AC-46BC-8979-8D7E32CBD898}" destId="{E8F58756-2AB7-4298-9ADE-C8222ED38A61}" srcOrd="0" destOrd="0" parTransId="{D92D5EF6-46C7-4820-912D-E2E7DC960C1B}" sibTransId="{F9DF215F-F49B-43C4-BB35-49365CB9A4DC}"/>
    <dgm:cxn modelId="{D84B8EC8-3589-442F-B0C9-299632EC73DF}" type="presOf" srcId="{F319E572-08BA-43C3-8DE7-B7EB4A98ECFA}" destId="{0C748B08-9521-48C1-8CB9-A5F0A1431D62}" srcOrd="0" destOrd="0" presId="urn:microsoft.com/office/officeart/2018/2/layout/IconVerticalSolidList"/>
    <dgm:cxn modelId="{1FAE85EA-1FD7-44D2-B666-BEE17C310F2D}" srcId="{0068549B-30AC-46BC-8979-8D7E32CBD898}" destId="{F319E572-08BA-43C3-8DE7-B7EB4A98ECFA}" srcOrd="5" destOrd="0" parTransId="{4B011780-0260-4088-B113-8DC1FF70C964}" sibTransId="{844B944D-89C4-4AAA-8376-66DE08F29658}"/>
    <dgm:cxn modelId="{BF860840-BDE1-4DA1-99F6-631DCB158BE2}" type="presParOf" srcId="{972B082C-D53B-4E3E-8290-70DB3D8FD258}" destId="{220ACC34-7291-4C7B-B297-205CC492AF65}" srcOrd="0" destOrd="0" presId="urn:microsoft.com/office/officeart/2018/2/layout/IconVerticalSolidList"/>
    <dgm:cxn modelId="{32CC4BFB-2493-4155-AA8D-0029DD8238F9}" type="presParOf" srcId="{220ACC34-7291-4C7B-B297-205CC492AF65}" destId="{A7F801A0-0575-4017-B846-89FBC6BA903F}" srcOrd="0" destOrd="0" presId="urn:microsoft.com/office/officeart/2018/2/layout/IconVerticalSolidList"/>
    <dgm:cxn modelId="{388BF53B-584C-467E-A670-ABCA4DA9092D}" type="presParOf" srcId="{220ACC34-7291-4C7B-B297-205CC492AF65}" destId="{02DF02B9-52A4-414F-8FC9-640EBDF45B82}" srcOrd="1" destOrd="0" presId="urn:microsoft.com/office/officeart/2018/2/layout/IconVerticalSolidList"/>
    <dgm:cxn modelId="{50A58584-F82C-4E20-ABF4-647F4559ED6C}" type="presParOf" srcId="{220ACC34-7291-4C7B-B297-205CC492AF65}" destId="{074E2A79-9D1A-4A24-8C93-707209251400}" srcOrd="2" destOrd="0" presId="urn:microsoft.com/office/officeart/2018/2/layout/IconVerticalSolidList"/>
    <dgm:cxn modelId="{7A8F2906-4BFE-4B6D-9AB0-BF5A58423767}" type="presParOf" srcId="{220ACC34-7291-4C7B-B297-205CC492AF65}" destId="{6F4DCB0A-2D16-4302-8797-CE9A5A41A6F6}" srcOrd="3" destOrd="0" presId="urn:microsoft.com/office/officeart/2018/2/layout/IconVerticalSolidList"/>
    <dgm:cxn modelId="{559ED35B-48B9-4056-96D1-0540DFB7131E}" type="presParOf" srcId="{972B082C-D53B-4E3E-8290-70DB3D8FD258}" destId="{EB596C20-A895-469B-B5B7-3BC19DDC4987}" srcOrd="1" destOrd="0" presId="urn:microsoft.com/office/officeart/2018/2/layout/IconVerticalSolidList"/>
    <dgm:cxn modelId="{6A2EB335-ADEE-44C8-8E05-7BA7A9DD889C}" type="presParOf" srcId="{972B082C-D53B-4E3E-8290-70DB3D8FD258}" destId="{DA6A20DB-7F2A-4A29-95A9-6DFD48D4D9EB}" srcOrd="2" destOrd="0" presId="urn:microsoft.com/office/officeart/2018/2/layout/IconVerticalSolidList"/>
    <dgm:cxn modelId="{DCEDFFF4-B5F4-4F01-9D9C-49C83FA79D2B}" type="presParOf" srcId="{DA6A20DB-7F2A-4A29-95A9-6DFD48D4D9EB}" destId="{E312701C-BA9A-4CEA-AFBC-47B7949B9928}" srcOrd="0" destOrd="0" presId="urn:microsoft.com/office/officeart/2018/2/layout/IconVerticalSolidList"/>
    <dgm:cxn modelId="{E8AEB705-D369-4D29-B1F8-ABC8D9E46484}" type="presParOf" srcId="{DA6A20DB-7F2A-4A29-95A9-6DFD48D4D9EB}" destId="{43CCA8C9-50DC-451D-AEEF-AC8DE50C4596}" srcOrd="1" destOrd="0" presId="urn:microsoft.com/office/officeart/2018/2/layout/IconVerticalSolidList"/>
    <dgm:cxn modelId="{F4025D3E-EC49-4F4E-A610-FBC533909C7A}" type="presParOf" srcId="{DA6A20DB-7F2A-4A29-95A9-6DFD48D4D9EB}" destId="{4AD46EF6-72D7-4628-9FBA-5D4C4AF1688E}" srcOrd="2" destOrd="0" presId="urn:microsoft.com/office/officeart/2018/2/layout/IconVerticalSolidList"/>
    <dgm:cxn modelId="{FAFFF9A0-EB84-4A9A-AAC8-D2839F5A623F}" type="presParOf" srcId="{DA6A20DB-7F2A-4A29-95A9-6DFD48D4D9EB}" destId="{4B557CCB-3F8D-45D0-AB86-375523577C55}" srcOrd="3" destOrd="0" presId="urn:microsoft.com/office/officeart/2018/2/layout/IconVerticalSolidList"/>
    <dgm:cxn modelId="{0353CFAE-8488-4EDE-B2BF-353D71D6F767}" type="presParOf" srcId="{972B082C-D53B-4E3E-8290-70DB3D8FD258}" destId="{85015E18-758B-42E0-AE98-EAB27FEDE844}" srcOrd="3" destOrd="0" presId="urn:microsoft.com/office/officeart/2018/2/layout/IconVerticalSolidList"/>
    <dgm:cxn modelId="{B6F6FB76-2A3F-4204-8FFA-9C5A88105906}" type="presParOf" srcId="{972B082C-D53B-4E3E-8290-70DB3D8FD258}" destId="{1C7C97DC-ED0E-4A03-A115-E481344078B5}" srcOrd="4" destOrd="0" presId="urn:microsoft.com/office/officeart/2018/2/layout/IconVerticalSolidList"/>
    <dgm:cxn modelId="{F465C086-4C00-4442-823A-3D1443D80E4F}" type="presParOf" srcId="{1C7C97DC-ED0E-4A03-A115-E481344078B5}" destId="{2CCAC7E8-1544-4CA3-A92D-6E5D0031DE5F}" srcOrd="0" destOrd="0" presId="urn:microsoft.com/office/officeart/2018/2/layout/IconVerticalSolidList"/>
    <dgm:cxn modelId="{E94FE747-797E-42A8-95C9-777318E0381A}" type="presParOf" srcId="{1C7C97DC-ED0E-4A03-A115-E481344078B5}" destId="{636D804F-138F-4451-AEB8-92BE3175B35C}" srcOrd="1" destOrd="0" presId="urn:microsoft.com/office/officeart/2018/2/layout/IconVerticalSolidList"/>
    <dgm:cxn modelId="{1170DD20-6576-476D-B341-D9BC28AB7E4F}" type="presParOf" srcId="{1C7C97DC-ED0E-4A03-A115-E481344078B5}" destId="{35809E34-A38C-4BB5-A453-E208BFE42D4B}" srcOrd="2" destOrd="0" presId="urn:microsoft.com/office/officeart/2018/2/layout/IconVerticalSolidList"/>
    <dgm:cxn modelId="{31444487-3422-4A98-99F9-424C4D371B21}" type="presParOf" srcId="{1C7C97DC-ED0E-4A03-A115-E481344078B5}" destId="{802C6907-6CCB-49DB-BDF1-A5A659A6F915}" srcOrd="3" destOrd="0" presId="urn:microsoft.com/office/officeart/2018/2/layout/IconVerticalSolidList"/>
    <dgm:cxn modelId="{006C1A02-54F7-42FF-A646-529BA35F2946}" type="presParOf" srcId="{972B082C-D53B-4E3E-8290-70DB3D8FD258}" destId="{CCAA4FA9-A747-487A-8FDA-C43E6968ECB6}" srcOrd="5" destOrd="0" presId="urn:microsoft.com/office/officeart/2018/2/layout/IconVerticalSolidList"/>
    <dgm:cxn modelId="{BA29D51B-E776-4DAF-B8CB-6B4E98B1B341}" type="presParOf" srcId="{972B082C-D53B-4E3E-8290-70DB3D8FD258}" destId="{1C44AADE-D192-4120-B638-8BBD9EFFF6EE}" srcOrd="6" destOrd="0" presId="urn:microsoft.com/office/officeart/2018/2/layout/IconVerticalSolidList"/>
    <dgm:cxn modelId="{09D649AC-17CD-4AD0-9DBC-F9E0D67AA3F5}" type="presParOf" srcId="{1C44AADE-D192-4120-B638-8BBD9EFFF6EE}" destId="{A8596C85-1B50-4817-803B-3D1AD639FA5E}" srcOrd="0" destOrd="0" presId="urn:microsoft.com/office/officeart/2018/2/layout/IconVerticalSolidList"/>
    <dgm:cxn modelId="{C35C13B3-4FE5-4DBB-900C-D6AF0EA4D3E0}" type="presParOf" srcId="{1C44AADE-D192-4120-B638-8BBD9EFFF6EE}" destId="{DF9923DB-6D97-479F-A38F-FAF168EE2F18}" srcOrd="1" destOrd="0" presId="urn:microsoft.com/office/officeart/2018/2/layout/IconVerticalSolidList"/>
    <dgm:cxn modelId="{9883D72C-E724-45D9-B650-5D976B6C9152}" type="presParOf" srcId="{1C44AADE-D192-4120-B638-8BBD9EFFF6EE}" destId="{28E8AC3F-661F-45E6-B865-379672F3BE67}" srcOrd="2" destOrd="0" presId="urn:microsoft.com/office/officeart/2018/2/layout/IconVerticalSolidList"/>
    <dgm:cxn modelId="{7C54B17D-2E7E-48EB-B8B3-C805AAD57DB6}" type="presParOf" srcId="{1C44AADE-D192-4120-B638-8BBD9EFFF6EE}" destId="{B64312EC-0131-404C-B15B-5454C8ABB5C2}" srcOrd="3" destOrd="0" presId="urn:microsoft.com/office/officeart/2018/2/layout/IconVerticalSolidList"/>
    <dgm:cxn modelId="{398101B4-66CA-4FB9-8674-CC45491F7DF5}" type="presParOf" srcId="{972B082C-D53B-4E3E-8290-70DB3D8FD258}" destId="{A48B9F55-39B9-4458-8D37-EE290829F863}" srcOrd="7" destOrd="0" presId="urn:microsoft.com/office/officeart/2018/2/layout/IconVerticalSolidList"/>
    <dgm:cxn modelId="{0CB4A7EE-B7A1-4056-B024-B0A98FAB71E1}" type="presParOf" srcId="{972B082C-D53B-4E3E-8290-70DB3D8FD258}" destId="{A85DAEED-6D0D-4979-82C0-E0C691024F0D}" srcOrd="8" destOrd="0" presId="urn:microsoft.com/office/officeart/2018/2/layout/IconVerticalSolidList"/>
    <dgm:cxn modelId="{23005004-BA3D-4AD6-A209-97ED2FFCF2A5}" type="presParOf" srcId="{A85DAEED-6D0D-4979-82C0-E0C691024F0D}" destId="{C15EE4D3-8462-4969-BDE8-7DB3F4F90A3A}" srcOrd="0" destOrd="0" presId="urn:microsoft.com/office/officeart/2018/2/layout/IconVerticalSolidList"/>
    <dgm:cxn modelId="{C58DCDE7-6E45-4CC4-A660-4AB03B084F23}" type="presParOf" srcId="{A85DAEED-6D0D-4979-82C0-E0C691024F0D}" destId="{2054083C-63CC-4DF2-96D8-C894EDB906C8}" srcOrd="1" destOrd="0" presId="urn:microsoft.com/office/officeart/2018/2/layout/IconVerticalSolidList"/>
    <dgm:cxn modelId="{DD62D4F0-17AC-4D4E-85E0-A79DB50CEE63}" type="presParOf" srcId="{A85DAEED-6D0D-4979-82C0-E0C691024F0D}" destId="{93179261-D861-4170-9B58-756644546685}" srcOrd="2" destOrd="0" presId="urn:microsoft.com/office/officeart/2018/2/layout/IconVerticalSolidList"/>
    <dgm:cxn modelId="{191EEAD9-ACE2-4F21-9228-783EC613E2F1}" type="presParOf" srcId="{A85DAEED-6D0D-4979-82C0-E0C691024F0D}" destId="{37BEEB88-93C2-43BA-AC19-34D4949E1726}" srcOrd="3" destOrd="0" presId="urn:microsoft.com/office/officeart/2018/2/layout/IconVerticalSolidList"/>
    <dgm:cxn modelId="{809DDA09-5B3E-481D-A5FC-339A3C4DA1B8}" type="presParOf" srcId="{972B082C-D53B-4E3E-8290-70DB3D8FD258}" destId="{FC2B5F4E-8B74-49EA-9C00-183C9CB4E48C}" srcOrd="9" destOrd="0" presId="urn:microsoft.com/office/officeart/2018/2/layout/IconVerticalSolidList"/>
    <dgm:cxn modelId="{C974B4E6-5F04-44F1-BDFC-A42B85D9BA68}" type="presParOf" srcId="{972B082C-D53B-4E3E-8290-70DB3D8FD258}" destId="{CE942EEC-85D1-45BA-B8BE-3C7E6A2B51CC}" srcOrd="10" destOrd="0" presId="urn:microsoft.com/office/officeart/2018/2/layout/IconVerticalSolidList"/>
    <dgm:cxn modelId="{78284FB4-AAA9-4F9B-A07D-6EF9C1CC8742}" type="presParOf" srcId="{CE942EEC-85D1-45BA-B8BE-3C7E6A2B51CC}" destId="{E4C6190A-BA93-4E74-B4A5-F1F6BC291D12}" srcOrd="0" destOrd="0" presId="urn:microsoft.com/office/officeart/2018/2/layout/IconVerticalSolidList"/>
    <dgm:cxn modelId="{5DD9A54A-5407-46FB-9DDF-364AC0E59BC2}" type="presParOf" srcId="{CE942EEC-85D1-45BA-B8BE-3C7E6A2B51CC}" destId="{9C18ED9D-9B68-4B90-8F99-A8BEB202308C}" srcOrd="1" destOrd="0" presId="urn:microsoft.com/office/officeart/2018/2/layout/IconVerticalSolidList"/>
    <dgm:cxn modelId="{6EBD872A-DBDD-4EBB-A008-5F2ADC376DF3}" type="presParOf" srcId="{CE942EEC-85D1-45BA-B8BE-3C7E6A2B51CC}" destId="{E513B90F-806C-417C-BA89-A1294DEDE7C5}" srcOrd="2" destOrd="0" presId="urn:microsoft.com/office/officeart/2018/2/layout/IconVerticalSolidList"/>
    <dgm:cxn modelId="{2D0B61F0-E60C-43DA-A602-EBB52DC65718}" type="presParOf" srcId="{CE942EEC-85D1-45BA-B8BE-3C7E6A2B51CC}" destId="{0C748B08-9521-48C1-8CB9-A5F0A1431D62}" srcOrd="3" destOrd="0" presId="urn:microsoft.com/office/officeart/2018/2/layout/IconVerticalSolidList"/>
    <dgm:cxn modelId="{31D16E37-34DD-47CD-A880-6B854674B1F7}" type="presParOf" srcId="{972B082C-D53B-4E3E-8290-70DB3D8FD258}" destId="{9529316F-D7B7-4A41-8549-E3F910C8345E}" srcOrd="11" destOrd="0" presId="urn:microsoft.com/office/officeart/2018/2/layout/IconVerticalSolidList"/>
    <dgm:cxn modelId="{BE9881BC-12D4-409B-94DE-8249F71A1DAA}" type="presParOf" srcId="{972B082C-D53B-4E3E-8290-70DB3D8FD258}" destId="{046AAEA6-75CD-4E14-AC07-B1685B272229}" srcOrd="12" destOrd="0" presId="urn:microsoft.com/office/officeart/2018/2/layout/IconVerticalSolidList"/>
    <dgm:cxn modelId="{3041E968-8D7B-4364-BF86-800F4CCC8283}" type="presParOf" srcId="{046AAEA6-75CD-4E14-AC07-B1685B272229}" destId="{B7C947CF-91BF-43B2-A66F-EA47906FE92C}" srcOrd="0" destOrd="0" presId="urn:microsoft.com/office/officeart/2018/2/layout/IconVerticalSolidList"/>
    <dgm:cxn modelId="{1E989516-73E6-4C35-8DF9-80378B806393}" type="presParOf" srcId="{046AAEA6-75CD-4E14-AC07-B1685B272229}" destId="{871E319D-3A71-4E22-AD2E-22D40939E737}" srcOrd="1" destOrd="0" presId="urn:microsoft.com/office/officeart/2018/2/layout/IconVerticalSolidList"/>
    <dgm:cxn modelId="{8DD6746C-9714-40D1-B0C3-F437B2FD890D}" type="presParOf" srcId="{046AAEA6-75CD-4E14-AC07-B1685B272229}" destId="{1C6C9829-57B8-4E62-843C-22E557630F85}" srcOrd="2" destOrd="0" presId="urn:microsoft.com/office/officeart/2018/2/layout/IconVerticalSolidList"/>
    <dgm:cxn modelId="{F71BC7B8-6F3B-49B1-80DE-F63128058EB3}" type="presParOf" srcId="{046AAEA6-75CD-4E14-AC07-B1685B272229}" destId="{B3D62887-01C5-4E28-B09F-5607D096A460}" srcOrd="3" destOrd="0" presId="urn:microsoft.com/office/officeart/2018/2/layout/IconVerticalSoli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659ED201-B4CB-47D6-84D7-92223D7A1896}" type="doc">
      <dgm:prSet loTypeId="urn:microsoft.com/office/officeart/2018/2/layout/IconVerticalSolidList" loCatId="icon" qsTypeId="urn:microsoft.com/office/officeart/2005/8/quickstyle/simple1" qsCatId="simple" csTypeId="urn:microsoft.com/office/officeart/2005/8/colors/accent1_2" csCatId="accent1" phldr="1"/>
      <dgm:spPr/>
      <dgm:t>
        <a:bodyPr/>
        <a:lstStyle/>
        <a:p>
          <a:endParaRPr lang="en-US"/>
        </a:p>
      </dgm:t>
    </dgm:pt>
    <dgm:pt modelId="{EFFB0BBB-8D81-4D2F-8A58-A19CAD4E3715}">
      <dgm:prSet custT="1"/>
      <dgm:spPr/>
      <dgm:t>
        <a:bodyPr/>
        <a:lstStyle/>
        <a:p>
          <a:pPr>
            <a:lnSpc>
              <a:spcPct val="100000"/>
            </a:lnSpc>
          </a:pPr>
          <a:r>
            <a:rPr lang="en-US" sz="2400"/>
            <a:t>1. Anti-Displacement and Relocation Plan</a:t>
          </a:r>
          <a:r>
            <a:rPr lang="en-US" sz="2400">
              <a:latin typeface="Calibri Light" panose="020F0302020204030204"/>
            </a:rPr>
            <a:t> –  </a:t>
          </a:r>
          <a:r>
            <a:rPr lang="en-US" sz="2000" baseline="0">
              <a:latin typeface="Calibri Light" panose="020F0302020204030204"/>
            </a:rPr>
            <a:t>required for all </a:t>
          </a:r>
        </a:p>
      </dgm:t>
    </dgm:pt>
    <dgm:pt modelId="{A3A6974E-C552-4CCD-A951-93A7128A43DA}" type="parTrans" cxnId="{B5781DDB-B1F9-4B13-A620-8F73E8D00524}">
      <dgm:prSet/>
      <dgm:spPr/>
      <dgm:t>
        <a:bodyPr/>
        <a:lstStyle/>
        <a:p>
          <a:endParaRPr lang="en-US"/>
        </a:p>
      </dgm:t>
    </dgm:pt>
    <dgm:pt modelId="{AEB6CE70-9405-4786-9353-A2968DF2C0E0}" type="sibTrans" cxnId="{B5781DDB-B1F9-4B13-A620-8F73E8D00524}">
      <dgm:prSet/>
      <dgm:spPr/>
      <dgm:t>
        <a:bodyPr/>
        <a:lstStyle/>
        <a:p>
          <a:endParaRPr lang="en-US"/>
        </a:p>
      </dgm:t>
    </dgm:pt>
    <dgm:pt modelId="{6471EA1B-2911-4E12-8739-8DCC9CD50F7E}">
      <dgm:prSet custT="1"/>
      <dgm:spPr/>
      <dgm:t>
        <a:bodyPr/>
        <a:lstStyle/>
        <a:p>
          <a:pPr>
            <a:lnSpc>
              <a:spcPct val="100000"/>
            </a:lnSpc>
          </a:pPr>
          <a:r>
            <a:rPr lang="en-US" sz="2400"/>
            <a:t>3. Grant Management Plan</a:t>
          </a:r>
        </a:p>
      </dgm:t>
    </dgm:pt>
    <dgm:pt modelId="{C8E7DE0E-872B-4C9E-9687-133EAC9221B6}" type="parTrans" cxnId="{B4E271B3-5476-479C-B1DC-B25D56285DD7}">
      <dgm:prSet/>
      <dgm:spPr/>
      <dgm:t>
        <a:bodyPr/>
        <a:lstStyle/>
        <a:p>
          <a:endParaRPr lang="en-US"/>
        </a:p>
      </dgm:t>
    </dgm:pt>
    <dgm:pt modelId="{480D7BA6-71D1-4224-94E3-67D54B9175EB}" type="sibTrans" cxnId="{B4E271B3-5476-479C-B1DC-B25D56285DD7}">
      <dgm:prSet/>
      <dgm:spPr/>
      <dgm:t>
        <a:bodyPr/>
        <a:lstStyle/>
        <a:p>
          <a:endParaRPr lang="en-US"/>
        </a:p>
      </dgm:t>
    </dgm:pt>
    <dgm:pt modelId="{B8C0067E-4C56-4511-B2EB-52B6E04F265C}">
      <dgm:prSet custT="1"/>
      <dgm:spPr/>
      <dgm:t>
        <a:bodyPr/>
        <a:lstStyle/>
        <a:p>
          <a:pPr>
            <a:lnSpc>
              <a:spcPct val="100000"/>
            </a:lnSpc>
          </a:pPr>
          <a:r>
            <a:rPr lang="en-US" sz="2400"/>
            <a:t>4. Program Income Plan</a:t>
          </a:r>
        </a:p>
      </dgm:t>
    </dgm:pt>
    <dgm:pt modelId="{F813CB2B-8237-486D-A6AC-F04FCC78BA01}" type="parTrans" cxnId="{69FB2C3B-7225-44EB-BDCB-312AFEDB29D9}">
      <dgm:prSet/>
      <dgm:spPr/>
      <dgm:t>
        <a:bodyPr/>
        <a:lstStyle/>
        <a:p>
          <a:endParaRPr lang="en-US"/>
        </a:p>
      </dgm:t>
    </dgm:pt>
    <dgm:pt modelId="{1220B813-FCA2-48C6-8DB8-078C3F4B00D5}" type="sibTrans" cxnId="{69FB2C3B-7225-44EB-BDCB-312AFEDB29D9}">
      <dgm:prSet/>
      <dgm:spPr/>
      <dgm:t>
        <a:bodyPr/>
        <a:lstStyle/>
        <a:p>
          <a:endParaRPr lang="en-US"/>
        </a:p>
      </dgm:t>
    </dgm:pt>
    <dgm:pt modelId="{774FCE0A-1F67-4467-A8F8-31AD5B100E0A}">
      <dgm:prSet custT="1"/>
      <dgm:spPr/>
      <dgm:t>
        <a:bodyPr/>
        <a:lstStyle/>
        <a:p>
          <a:pPr>
            <a:lnSpc>
              <a:spcPct val="100000"/>
            </a:lnSpc>
          </a:pPr>
          <a:r>
            <a:rPr lang="en-US" sz="2400"/>
            <a:t>5. Anti-Speculation and Recapture Plan</a:t>
          </a:r>
        </a:p>
      </dgm:t>
    </dgm:pt>
    <dgm:pt modelId="{F7ED06DA-46B7-4F0E-AB91-2E8D37D17E9E}" type="parTrans" cxnId="{FB472B88-99D2-468D-8753-7C133F3DC13E}">
      <dgm:prSet/>
      <dgm:spPr/>
      <dgm:t>
        <a:bodyPr/>
        <a:lstStyle/>
        <a:p>
          <a:endParaRPr lang="en-US"/>
        </a:p>
      </dgm:t>
    </dgm:pt>
    <dgm:pt modelId="{8F0BB8CA-9B3B-4D69-B01B-A9AE1A0C2C0B}" type="sibTrans" cxnId="{FB472B88-99D2-468D-8753-7C133F3DC13E}">
      <dgm:prSet/>
      <dgm:spPr/>
      <dgm:t>
        <a:bodyPr/>
        <a:lstStyle/>
        <a:p>
          <a:endParaRPr lang="en-US"/>
        </a:p>
      </dgm:t>
    </dgm:pt>
    <dgm:pt modelId="{548402B3-44C6-4D0B-A779-15B74FAD1C14}">
      <dgm:prSet custT="1"/>
      <dgm:spPr/>
      <dgm:t>
        <a:bodyPr/>
        <a:lstStyle/>
        <a:p>
          <a:pPr>
            <a:lnSpc>
              <a:spcPct val="100000"/>
            </a:lnSpc>
          </a:pPr>
          <a:r>
            <a:rPr lang="en-US" sz="2400"/>
            <a:t>6. Program Contingency Plan</a:t>
          </a:r>
        </a:p>
      </dgm:t>
    </dgm:pt>
    <dgm:pt modelId="{745B3DF3-408B-4980-9A29-CD8C9C86DEBA}" type="parTrans" cxnId="{3450B316-419A-4E48-B8A5-826AF2749E34}">
      <dgm:prSet/>
      <dgm:spPr/>
      <dgm:t>
        <a:bodyPr/>
        <a:lstStyle/>
        <a:p>
          <a:endParaRPr lang="en-US"/>
        </a:p>
      </dgm:t>
    </dgm:pt>
    <dgm:pt modelId="{056E8D0E-DD01-4B25-A167-5498F85307D7}" type="sibTrans" cxnId="{3450B316-419A-4E48-B8A5-826AF2749E34}">
      <dgm:prSet/>
      <dgm:spPr/>
      <dgm:t>
        <a:bodyPr/>
        <a:lstStyle/>
        <a:p>
          <a:endParaRPr lang="en-US"/>
        </a:p>
      </dgm:t>
    </dgm:pt>
    <dgm:pt modelId="{1AC492C8-004C-48D4-8EB1-23FB3B8BE580}">
      <dgm:prSet phldr="0" custT="1"/>
      <dgm:spPr/>
      <dgm:t>
        <a:bodyPr/>
        <a:lstStyle/>
        <a:p>
          <a:pPr>
            <a:lnSpc>
              <a:spcPct val="100000"/>
            </a:lnSpc>
          </a:pPr>
          <a:r>
            <a:rPr lang="en-US" sz="2400">
              <a:latin typeface="+mn-lt"/>
            </a:rPr>
            <a:t>2. Citizen Participation Plan</a:t>
          </a:r>
        </a:p>
      </dgm:t>
    </dgm:pt>
    <dgm:pt modelId="{65A5AFA7-D6EF-41F0-AC0E-4D4C970EFCAC}" type="parTrans" cxnId="{32C49AB9-A8F1-4A81-AE5D-378ED965B5B7}">
      <dgm:prSet/>
      <dgm:spPr/>
      <dgm:t>
        <a:bodyPr/>
        <a:lstStyle/>
        <a:p>
          <a:endParaRPr lang="en-US"/>
        </a:p>
      </dgm:t>
    </dgm:pt>
    <dgm:pt modelId="{C81DF42F-64AE-4B77-B190-F4E7E9175155}" type="sibTrans" cxnId="{32C49AB9-A8F1-4A81-AE5D-378ED965B5B7}">
      <dgm:prSet/>
      <dgm:spPr/>
      <dgm:t>
        <a:bodyPr/>
        <a:lstStyle/>
        <a:p>
          <a:endParaRPr lang="en-US"/>
        </a:p>
      </dgm:t>
    </dgm:pt>
    <dgm:pt modelId="{302C43BD-5758-4371-8706-D94C63FFBBBA}" type="pres">
      <dgm:prSet presAssocID="{659ED201-B4CB-47D6-84D7-92223D7A1896}" presName="root" presStyleCnt="0">
        <dgm:presLayoutVars>
          <dgm:dir/>
          <dgm:resizeHandles val="exact"/>
        </dgm:presLayoutVars>
      </dgm:prSet>
      <dgm:spPr/>
    </dgm:pt>
    <dgm:pt modelId="{8D96A92B-7C9C-4C5B-82D9-2ED75E0221C4}" type="pres">
      <dgm:prSet presAssocID="{EFFB0BBB-8D81-4D2F-8A58-A19CAD4E3715}" presName="compNode" presStyleCnt="0"/>
      <dgm:spPr/>
    </dgm:pt>
    <dgm:pt modelId="{618F2125-A606-4D60-9B6B-349CB842FDD9}" type="pres">
      <dgm:prSet presAssocID="{EFFB0BBB-8D81-4D2F-8A58-A19CAD4E3715}" presName="bgRect" presStyleLbl="bgShp" presStyleIdx="0" presStyleCnt="6"/>
      <dgm:spPr>
        <a:solidFill>
          <a:schemeClr val="accent5">
            <a:lumMod val="60000"/>
            <a:lumOff val="40000"/>
          </a:schemeClr>
        </a:solidFill>
      </dgm:spPr>
    </dgm:pt>
    <dgm:pt modelId="{EBD5E03F-BD20-440B-AC24-7C064875B144}" type="pres">
      <dgm:prSet presAssocID="{EFFB0BBB-8D81-4D2F-8A58-A19CAD4E3715}" presName="iconRect" presStyleLbl="node1" presStyleIdx="0" presStyleCnt="6"/>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dgm:spPr>
      <dgm:extLst>
        <a:ext uri="{E40237B7-FDA0-4F09-8148-C483321AD2D9}">
          <dgm14:cNvPr xmlns:dgm14="http://schemas.microsoft.com/office/drawing/2010/diagram" id="0" name="" descr="Presentation with Checklist"/>
        </a:ext>
      </dgm:extLst>
    </dgm:pt>
    <dgm:pt modelId="{5D0D8FA6-9B63-47B6-B7BF-FEB34645048D}" type="pres">
      <dgm:prSet presAssocID="{EFFB0BBB-8D81-4D2F-8A58-A19CAD4E3715}" presName="spaceRect" presStyleCnt="0"/>
      <dgm:spPr/>
    </dgm:pt>
    <dgm:pt modelId="{9ECCD322-B7F1-466B-B2FA-C94D9E7B704D}" type="pres">
      <dgm:prSet presAssocID="{EFFB0BBB-8D81-4D2F-8A58-A19CAD4E3715}" presName="parTx" presStyleLbl="revTx" presStyleIdx="0" presStyleCnt="6">
        <dgm:presLayoutVars>
          <dgm:chMax val="0"/>
          <dgm:chPref val="0"/>
        </dgm:presLayoutVars>
      </dgm:prSet>
      <dgm:spPr/>
    </dgm:pt>
    <dgm:pt modelId="{582085CD-6609-4812-9CE2-1DF26FBD17E1}" type="pres">
      <dgm:prSet presAssocID="{AEB6CE70-9405-4786-9353-A2968DF2C0E0}" presName="sibTrans" presStyleCnt="0"/>
      <dgm:spPr/>
    </dgm:pt>
    <dgm:pt modelId="{A0A1875E-9146-4249-BD96-AB61464BED7E}" type="pres">
      <dgm:prSet presAssocID="{1AC492C8-004C-48D4-8EB1-23FB3B8BE580}" presName="compNode" presStyleCnt="0"/>
      <dgm:spPr/>
    </dgm:pt>
    <dgm:pt modelId="{A363D962-9C69-4247-92E2-6867F2649EA9}" type="pres">
      <dgm:prSet presAssocID="{1AC492C8-004C-48D4-8EB1-23FB3B8BE580}" presName="bgRect" presStyleLbl="bgShp" presStyleIdx="1" presStyleCnt="6"/>
      <dgm:spPr/>
    </dgm:pt>
    <dgm:pt modelId="{0334442B-825F-4EA3-8AC3-21D237D245E3}" type="pres">
      <dgm:prSet presAssocID="{1AC492C8-004C-48D4-8EB1-23FB3B8BE580}" presName="iconRect" presStyleLbl="node1" presStyleIdx="1" presStyleCnt="6"/>
      <dgm:spPr/>
    </dgm:pt>
    <dgm:pt modelId="{7D9C3B6D-2C05-4B63-ABFE-410663862206}" type="pres">
      <dgm:prSet presAssocID="{1AC492C8-004C-48D4-8EB1-23FB3B8BE580}" presName="spaceRect" presStyleCnt="0"/>
      <dgm:spPr/>
    </dgm:pt>
    <dgm:pt modelId="{4EA3AD27-BC33-4A05-8E23-7F1DAB301B93}" type="pres">
      <dgm:prSet presAssocID="{1AC492C8-004C-48D4-8EB1-23FB3B8BE580}" presName="parTx" presStyleLbl="revTx" presStyleIdx="1" presStyleCnt="6">
        <dgm:presLayoutVars>
          <dgm:chMax val="0"/>
          <dgm:chPref val="0"/>
        </dgm:presLayoutVars>
      </dgm:prSet>
      <dgm:spPr/>
    </dgm:pt>
    <dgm:pt modelId="{03A710F3-B713-4308-AF46-168E543FB4CC}" type="pres">
      <dgm:prSet presAssocID="{C81DF42F-64AE-4B77-B190-F4E7E9175155}" presName="sibTrans" presStyleCnt="0"/>
      <dgm:spPr/>
    </dgm:pt>
    <dgm:pt modelId="{FCB71CC4-BC32-4A85-9D0A-F433629759A0}" type="pres">
      <dgm:prSet presAssocID="{6471EA1B-2911-4E12-8739-8DCC9CD50F7E}" presName="compNode" presStyleCnt="0"/>
      <dgm:spPr/>
    </dgm:pt>
    <dgm:pt modelId="{58F00977-D62C-451C-BA8E-DD0BEB5AF7E2}" type="pres">
      <dgm:prSet presAssocID="{6471EA1B-2911-4E12-8739-8DCC9CD50F7E}" presName="bgRect" presStyleLbl="bgShp" presStyleIdx="2" presStyleCnt="6"/>
      <dgm:spPr>
        <a:solidFill>
          <a:schemeClr val="accent5">
            <a:lumMod val="60000"/>
            <a:lumOff val="40000"/>
          </a:schemeClr>
        </a:solidFill>
      </dgm:spPr>
    </dgm:pt>
    <dgm:pt modelId="{F32AA3CB-3B12-438C-86D3-A5BF8DE02213}" type="pres">
      <dgm:prSet presAssocID="{6471EA1B-2911-4E12-8739-8DCC9CD50F7E}" presName="iconRect" presStyleLbl="node1" presStyleIdx="2" presStyleCnt="6"/>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dgm:spPr>
      <dgm:extLst>
        <a:ext uri="{E40237B7-FDA0-4F09-8148-C483321AD2D9}">
          <dgm14:cNvPr xmlns:dgm14="http://schemas.microsoft.com/office/drawing/2010/diagram" id="0" name="" descr="Meeting"/>
        </a:ext>
      </dgm:extLst>
    </dgm:pt>
    <dgm:pt modelId="{28EC9628-8FC5-4994-9FB0-EA30050F29D9}" type="pres">
      <dgm:prSet presAssocID="{6471EA1B-2911-4E12-8739-8DCC9CD50F7E}" presName="spaceRect" presStyleCnt="0"/>
      <dgm:spPr/>
    </dgm:pt>
    <dgm:pt modelId="{3CFB5FF9-1ED3-42C3-B421-BF0DFF335AE5}" type="pres">
      <dgm:prSet presAssocID="{6471EA1B-2911-4E12-8739-8DCC9CD50F7E}" presName="parTx" presStyleLbl="revTx" presStyleIdx="2" presStyleCnt="6">
        <dgm:presLayoutVars>
          <dgm:chMax val="0"/>
          <dgm:chPref val="0"/>
        </dgm:presLayoutVars>
      </dgm:prSet>
      <dgm:spPr/>
    </dgm:pt>
    <dgm:pt modelId="{9280BE5E-B74F-42FA-903D-E08440A9D6D7}" type="pres">
      <dgm:prSet presAssocID="{480D7BA6-71D1-4224-94E3-67D54B9175EB}" presName="sibTrans" presStyleCnt="0"/>
      <dgm:spPr/>
    </dgm:pt>
    <dgm:pt modelId="{6D0EC0CD-265B-4F52-9F6F-5B56079EB880}" type="pres">
      <dgm:prSet presAssocID="{B8C0067E-4C56-4511-B2EB-52B6E04F265C}" presName="compNode" presStyleCnt="0"/>
      <dgm:spPr/>
    </dgm:pt>
    <dgm:pt modelId="{CCF841DF-99F2-4622-B0FF-EEBF2D814832}" type="pres">
      <dgm:prSet presAssocID="{B8C0067E-4C56-4511-B2EB-52B6E04F265C}" presName="bgRect" presStyleLbl="bgShp" presStyleIdx="3" presStyleCnt="6" custLinFactNeighborY="4235"/>
      <dgm:spPr>
        <a:solidFill>
          <a:schemeClr val="accent6">
            <a:lumMod val="20000"/>
            <a:lumOff val="80000"/>
          </a:schemeClr>
        </a:solidFill>
      </dgm:spPr>
    </dgm:pt>
    <dgm:pt modelId="{F95DAA8F-9E43-4CE3-A84C-06F6639C4BFD}" type="pres">
      <dgm:prSet presAssocID="{B8C0067E-4C56-4511-B2EB-52B6E04F265C}" presName="iconRect" presStyleLbl="node1" presStyleIdx="3" presStyleCnt="6"/>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dgm:spPr>
      <dgm:extLst>
        <a:ext uri="{E40237B7-FDA0-4F09-8148-C483321AD2D9}">
          <dgm14:cNvPr xmlns:dgm14="http://schemas.microsoft.com/office/drawing/2010/diagram" id="0" name="" descr="Money"/>
        </a:ext>
      </dgm:extLst>
    </dgm:pt>
    <dgm:pt modelId="{FB5F04F2-C025-4611-BE45-58AF25CE590C}" type="pres">
      <dgm:prSet presAssocID="{B8C0067E-4C56-4511-B2EB-52B6E04F265C}" presName="spaceRect" presStyleCnt="0"/>
      <dgm:spPr/>
    </dgm:pt>
    <dgm:pt modelId="{A98B266A-8392-421E-BB40-21227A291B21}" type="pres">
      <dgm:prSet presAssocID="{B8C0067E-4C56-4511-B2EB-52B6E04F265C}" presName="parTx" presStyleLbl="revTx" presStyleIdx="3" presStyleCnt="6">
        <dgm:presLayoutVars>
          <dgm:chMax val="0"/>
          <dgm:chPref val="0"/>
        </dgm:presLayoutVars>
      </dgm:prSet>
      <dgm:spPr/>
    </dgm:pt>
    <dgm:pt modelId="{B937E1BE-AE94-4B34-9EA3-5C28D160A812}" type="pres">
      <dgm:prSet presAssocID="{1220B813-FCA2-48C6-8DB8-078C3F4B00D5}" presName="sibTrans" presStyleCnt="0"/>
      <dgm:spPr/>
    </dgm:pt>
    <dgm:pt modelId="{B391AA45-7931-4208-AB89-CDA8EC13ECE5}" type="pres">
      <dgm:prSet presAssocID="{774FCE0A-1F67-4467-A8F8-31AD5B100E0A}" presName="compNode" presStyleCnt="0"/>
      <dgm:spPr/>
    </dgm:pt>
    <dgm:pt modelId="{88F830CD-D329-45EE-8BDF-760EFFD0EBAD}" type="pres">
      <dgm:prSet presAssocID="{774FCE0A-1F67-4467-A8F8-31AD5B100E0A}" presName="bgRect" presStyleLbl="bgShp" presStyleIdx="4" presStyleCnt="6"/>
      <dgm:spPr>
        <a:solidFill>
          <a:schemeClr val="accent5">
            <a:lumMod val="60000"/>
            <a:lumOff val="40000"/>
          </a:schemeClr>
        </a:solidFill>
      </dgm:spPr>
    </dgm:pt>
    <dgm:pt modelId="{2D0ED47E-D463-479A-908D-F8B83BF4C504}" type="pres">
      <dgm:prSet presAssocID="{774FCE0A-1F67-4467-A8F8-31AD5B100E0A}" presName="iconRect" presStyleLbl="node1" presStyleIdx="4" presStyleCnt="6"/>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a:fillRect/>
          </a:stretch>
        </a:blipFill>
      </dgm:spPr>
      <dgm:extLst>
        <a:ext uri="{E40237B7-FDA0-4F09-8148-C483321AD2D9}">
          <dgm14:cNvPr xmlns:dgm14="http://schemas.microsoft.com/office/drawing/2010/diagram" id="0" name="" descr="For Sale outline"/>
        </a:ext>
      </dgm:extLst>
    </dgm:pt>
    <dgm:pt modelId="{2CBB1D89-FC04-4086-A3B2-339B983EAB0C}" type="pres">
      <dgm:prSet presAssocID="{774FCE0A-1F67-4467-A8F8-31AD5B100E0A}" presName="spaceRect" presStyleCnt="0"/>
      <dgm:spPr/>
    </dgm:pt>
    <dgm:pt modelId="{517217FA-3741-47BE-9F25-256F7FD4B67C}" type="pres">
      <dgm:prSet presAssocID="{774FCE0A-1F67-4467-A8F8-31AD5B100E0A}" presName="parTx" presStyleLbl="revTx" presStyleIdx="4" presStyleCnt="6">
        <dgm:presLayoutVars>
          <dgm:chMax val="0"/>
          <dgm:chPref val="0"/>
        </dgm:presLayoutVars>
      </dgm:prSet>
      <dgm:spPr/>
    </dgm:pt>
    <dgm:pt modelId="{9F126FC6-2547-416E-8D4A-FB5D694A4AC5}" type="pres">
      <dgm:prSet presAssocID="{8F0BB8CA-9B3B-4D69-B01B-A9AE1A0C2C0B}" presName="sibTrans" presStyleCnt="0"/>
      <dgm:spPr/>
    </dgm:pt>
    <dgm:pt modelId="{8685E903-59F2-437F-841B-E5D4DAC9FF98}" type="pres">
      <dgm:prSet presAssocID="{548402B3-44C6-4D0B-A779-15B74FAD1C14}" presName="compNode" presStyleCnt="0"/>
      <dgm:spPr/>
    </dgm:pt>
    <dgm:pt modelId="{362131DC-B86B-499E-841E-4D3F81B68483}" type="pres">
      <dgm:prSet presAssocID="{548402B3-44C6-4D0B-A779-15B74FAD1C14}" presName="bgRect" presStyleLbl="bgShp" presStyleIdx="5" presStyleCnt="6"/>
      <dgm:spPr>
        <a:solidFill>
          <a:schemeClr val="accent6">
            <a:lumMod val="20000"/>
            <a:lumOff val="80000"/>
          </a:schemeClr>
        </a:solidFill>
      </dgm:spPr>
    </dgm:pt>
    <dgm:pt modelId="{91D9406A-3B63-4C74-8163-3B0F17219911}" type="pres">
      <dgm:prSet presAssocID="{548402B3-44C6-4D0B-A779-15B74FAD1C14}" presName="iconRect" presStyleLbl="node1" presStyleIdx="5" presStyleCnt="6"/>
      <dgm:spPr>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dgm:spPr>
      <dgm:extLst>
        <a:ext uri="{E40237B7-FDA0-4F09-8148-C483321AD2D9}">
          <dgm14:cNvPr xmlns:dgm14="http://schemas.microsoft.com/office/drawing/2010/diagram" id="0" name="" descr="Check List"/>
        </a:ext>
      </dgm:extLst>
    </dgm:pt>
    <dgm:pt modelId="{47792E6E-20E2-45B0-BFEF-75EBB32EF45B}" type="pres">
      <dgm:prSet presAssocID="{548402B3-44C6-4D0B-A779-15B74FAD1C14}" presName="spaceRect" presStyleCnt="0"/>
      <dgm:spPr/>
    </dgm:pt>
    <dgm:pt modelId="{5BD94882-D87F-406D-BA93-058581608FD4}" type="pres">
      <dgm:prSet presAssocID="{548402B3-44C6-4D0B-A779-15B74FAD1C14}" presName="parTx" presStyleLbl="revTx" presStyleIdx="5" presStyleCnt="6">
        <dgm:presLayoutVars>
          <dgm:chMax val="0"/>
          <dgm:chPref val="0"/>
        </dgm:presLayoutVars>
      </dgm:prSet>
      <dgm:spPr/>
    </dgm:pt>
  </dgm:ptLst>
  <dgm:cxnLst>
    <dgm:cxn modelId="{3450B316-419A-4E48-B8A5-826AF2749E34}" srcId="{659ED201-B4CB-47D6-84D7-92223D7A1896}" destId="{548402B3-44C6-4D0B-A779-15B74FAD1C14}" srcOrd="5" destOrd="0" parTransId="{745B3DF3-408B-4980-9A29-CD8C9C86DEBA}" sibTransId="{056E8D0E-DD01-4B25-A167-5498F85307D7}"/>
    <dgm:cxn modelId="{69FB2C3B-7225-44EB-BDCB-312AFEDB29D9}" srcId="{659ED201-B4CB-47D6-84D7-92223D7A1896}" destId="{B8C0067E-4C56-4511-B2EB-52B6E04F265C}" srcOrd="3" destOrd="0" parTransId="{F813CB2B-8237-486D-A6AC-F04FCC78BA01}" sibTransId="{1220B813-FCA2-48C6-8DB8-078C3F4B00D5}"/>
    <dgm:cxn modelId="{2F2F2C5E-75AE-428E-A987-F675EDA9D412}" type="presOf" srcId="{B8C0067E-4C56-4511-B2EB-52B6E04F265C}" destId="{A98B266A-8392-421E-BB40-21227A291B21}" srcOrd="0" destOrd="0" presId="urn:microsoft.com/office/officeart/2018/2/layout/IconVerticalSolidList"/>
    <dgm:cxn modelId="{6F1E7F66-D31A-4B10-8116-8FEC085A9C84}" type="presOf" srcId="{1AC492C8-004C-48D4-8EB1-23FB3B8BE580}" destId="{4EA3AD27-BC33-4A05-8E23-7F1DAB301B93}" srcOrd="0" destOrd="0" presId="urn:microsoft.com/office/officeart/2018/2/layout/IconVerticalSolidList"/>
    <dgm:cxn modelId="{BE109574-F945-407F-8986-BB456DF8984B}" type="presOf" srcId="{EFFB0BBB-8D81-4D2F-8A58-A19CAD4E3715}" destId="{9ECCD322-B7F1-466B-B2FA-C94D9E7B704D}" srcOrd="0" destOrd="0" presId="urn:microsoft.com/office/officeart/2018/2/layout/IconVerticalSolidList"/>
    <dgm:cxn modelId="{FB472B88-99D2-468D-8753-7C133F3DC13E}" srcId="{659ED201-B4CB-47D6-84D7-92223D7A1896}" destId="{774FCE0A-1F67-4467-A8F8-31AD5B100E0A}" srcOrd="4" destOrd="0" parTransId="{F7ED06DA-46B7-4F0E-AB91-2E8D37D17E9E}" sibTransId="{8F0BB8CA-9B3B-4D69-B01B-A9AE1A0C2C0B}"/>
    <dgm:cxn modelId="{D3696FA7-1986-4F96-AAE4-9E36B386FF48}" type="presOf" srcId="{774FCE0A-1F67-4467-A8F8-31AD5B100E0A}" destId="{517217FA-3741-47BE-9F25-256F7FD4B67C}" srcOrd="0" destOrd="0" presId="urn:microsoft.com/office/officeart/2018/2/layout/IconVerticalSolidList"/>
    <dgm:cxn modelId="{B4E271B3-5476-479C-B1DC-B25D56285DD7}" srcId="{659ED201-B4CB-47D6-84D7-92223D7A1896}" destId="{6471EA1B-2911-4E12-8739-8DCC9CD50F7E}" srcOrd="2" destOrd="0" parTransId="{C8E7DE0E-872B-4C9E-9687-133EAC9221B6}" sibTransId="{480D7BA6-71D1-4224-94E3-67D54B9175EB}"/>
    <dgm:cxn modelId="{32C49AB9-A8F1-4A81-AE5D-378ED965B5B7}" srcId="{659ED201-B4CB-47D6-84D7-92223D7A1896}" destId="{1AC492C8-004C-48D4-8EB1-23FB3B8BE580}" srcOrd="1" destOrd="0" parTransId="{65A5AFA7-D6EF-41F0-AC0E-4D4C970EFCAC}" sibTransId="{C81DF42F-64AE-4B77-B190-F4E7E9175155}"/>
    <dgm:cxn modelId="{845C8EC8-EC6D-4DB4-BF47-512FC880FC5F}" type="presOf" srcId="{659ED201-B4CB-47D6-84D7-92223D7A1896}" destId="{302C43BD-5758-4371-8706-D94C63FFBBBA}" srcOrd="0" destOrd="0" presId="urn:microsoft.com/office/officeart/2018/2/layout/IconVerticalSolidList"/>
    <dgm:cxn modelId="{58659ED1-5584-4C10-B204-7F7609AE256D}" type="presOf" srcId="{548402B3-44C6-4D0B-A779-15B74FAD1C14}" destId="{5BD94882-D87F-406D-BA93-058581608FD4}" srcOrd="0" destOrd="0" presId="urn:microsoft.com/office/officeart/2018/2/layout/IconVerticalSolidList"/>
    <dgm:cxn modelId="{7236DAD4-54C8-4EF9-841F-7E37D44D525E}" type="presOf" srcId="{6471EA1B-2911-4E12-8739-8DCC9CD50F7E}" destId="{3CFB5FF9-1ED3-42C3-B421-BF0DFF335AE5}" srcOrd="0" destOrd="0" presId="urn:microsoft.com/office/officeart/2018/2/layout/IconVerticalSolidList"/>
    <dgm:cxn modelId="{B5781DDB-B1F9-4B13-A620-8F73E8D00524}" srcId="{659ED201-B4CB-47D6-84D7-92223D7A1896}" destId="{EFFB0BBB-8D81-4D2F-8A58-A19CAD4E3715}" srcOrd="0" destOrd="0" parTransId="{A3A6974E-C552-4CCD-A951-93A7128A43DA}" sibTransId="{AEB6CE70-9405-4786-9353-A2968DF2C0E0}"/>
    <dgm:cxn modelId="{60F4E631-D4D6-44C9-BCF4-6A811B4B2D0D}" type="presParOf" srcId="{302C43BD-5758-4371-8706-D94C63FFBBBA}" destId="{8D96A92B-7C9C-4C5B-82D9-2ED75E0221C4}" srcOrd="0" destOrd="0" presId="urn:microsoft.com/office/officeart/2018/2/layout/IconVerticalSolidList"/>
    <dgm:cxn modelId="{F1F0BDAB-A706-4F0B-807E-437D7E91B0B6}" type="presParOf" srcId="{8D96A92B-7C9C-4C5B-82D9-2ED75E0221C4}" destId="{618F2125-A606-4D60-9B6B-349CB842FDD9}" srcOrd="0" destOrd="0" presId="urn:microsoft.com/office/officeart/2018/2/layout/IconVerticalSolidList"/>
    <dgm:cxn modelId="{2BA41CAC-01DA-431D-AD6D-B44972AA66F1}" type="presParOf" srcId="{8D96A92B-7C9C-4C5B-82D9-2ED75E0221C4}" destId="{EBD5E03F-BD20-440B-AC24-7C064875B144}" srcOrd="1" destOrd="0" presId="urn:microsoft.com/office/officeart/2018/2/layout/IconVerticalSolidList"/>
    <dgm:cxn modelId="{D0FEE993-8B3C-4AD3-BFD5-F3C49628D15E}" type="presParOf" srcId="{8D96A92B-7C9C-4C5B-82D9-2ED75E0221C4}" destId="{5D0D8FA6-9B63-47B6-B7BF-FEB34645048D}" srcOrd="2" destOrd="0" presId="urn:microsoft.com/office/officeart/2018/2/layout/IconVerticalSolidList"/>
    <dgm:cxn modelId="{3C462E82-DEF0-4C76-A43B-3105FA4D04F3}" type="presParOf" srcId="{8D96A92B-7C9C-4C5B-82D9-2ED75E0221C4}" destId="{9ECCD322-B7F1-466B-B2FA-C94D9E7B704D}" srcOrd="3" destOrd="0" presId="urn:microsoft.com/office/officeart/2018/2/layout/IconVerticalSolidList"/>
    <dgm:cxn modelId="{B0C83364-4DAC-4E9A-8F14-42FE0637280C}" type="presParOf" srcId="{302C43BD-5758-4371-8706-D94C63FFBBBA}" destId="{582085CD-6609-4812-9CE2-1DF26FBD17E1}" srcOrd="1" destOrd="0" presId="urn:microsoft.com/office/officeart/2018/2/layout/IconVerticalSolidList"/>
    <dgm:cxn modelId="{8E58D034-B9FE-418D-88DE-9B03969F0067}" type="presParOf" srcId="{302C43BD-5758-4371-8706-D94C63FFBBBA}" destId="{A0A1875E-9146-4249-BD96-AB61464BED7E}" srcOrd="2" destOrd="0" presId="urn:microsoft.com/office/officeart/2018/2/layout/IconVerticalSolidList"/>
    <dgm:cxn modelId="{8E9615A8-21CF-4CA0-93C2-281A891204F4}" type="presParOf" srcId="{A0A1875E-9146-4249-BD96-AB61464BED7E}" destId="{A363D962-9C69-4247-92E2-6867F2649EA9}" srcOrd="0" destOrd="0" presId="urn:microsoft.com/office/officeart/2018/2/layout/IconVerticalSolidList"/>
    <dgm:cxn modelId="{EC9342FD-B043-4A6B-B139-9D4F0906EAAA}" type="presParOf" srcId="{A0A1875E-9146-4249-BD96-AB61464BED7E}" destId="{0334442B-825F-4EA3-8AC3-21D237D245E3}" srcOrd="1" destOrd="0" presId="urn:microsoft.com/office/officeart/2018/2/layout/IconVerticalSolidList"/>
    <dgm:cxn modelId="{A03E0CB0-1C68-49D1-AF5F-1072A9201161}" type="presParOf" srcId="{A0A1875E-9146-4249-BD96-AB61464BED7E}" destId="{7D9C3B6D-2C05-4B63-ABFE-410663862206}" srcOrd="2" destOrd="0" presId="urn:microsoft.com/office/officeart/2018/2/layout/IconVerticalSolidList"/>
    <dgm:cxn modelId="{A7C33A4E-91A8-46C3-A68E-2ED662350E82}" type="presParOf" srcId="{A0A1875E-9146-4249-BD96-AB61464BED7E}" destId="{4EA3AD27-BC33-4A05-8E23-7F1DAB301B93}" srcOrd="3" destOrd="0" presId="urn:microsoft.com/office/officeart/2018/2/layout/IconVerticalSolidList"/>
    <dgm:cxn modelId="{268C2A50-6BD2-4664-81D4-ACFDE8EBCFD8}" type="presParOf" srcId="{302C43BD-5758-4371-8706-D94C63FFBBBA}" destId="{03A710F3-B713-4308-AF46-168E543FB4CC}" srcOrd="3" destOrd="0" presId="urn:microsoft.com/office/officeart/2018/2/layout/IconVerticalSolidList"/>
    <dgm:cxn modelId="{FD8D1388-CFCF-4EDB-A5D7-956810E262CA}" type="presParOf" srcId="{302C43BD-5758-4371-8706-D94C63FFBBBA}" destId="{FCB71CC4-BC32-4A85-9D0A-F433629759A0}" srcOrd="4" destOrd="0" presId="urn:microsoft.com/office/officeart/2018/2/layout/IconVerticalSolidList"/>
    <dgm:cxn modelId="{EC4A9E5B-387F-4890-8718-4971D68F13EA}" type="presParOf" srcId="{FCB71CC4-BC32-4A85-9D0A-F433629759A0}" destId="{58F00977-D62C-451C-BA8E-DD0BEB5AF7E2}" srcOrd="0" destOrd="0" presId="urn:microsoft.com/office/officeart/2018/2/layout/IconVerticalSolidList"/>
    <dgm:cxn modelId="{E4D8F6F5-15D8-4133-9D34-915FB0FEF474}" type="presParOf" srcId="{FCB71CC4-BC32-4A85-9D0A-F433629759A0}" destId="{F32AA3CB-3B12-438C-86D3-A5BF8DE02213}" srcOrd="1" destOrd="0" presId="urn:microsoft.com/office/officeart/2018/2/layout/IconVerticalSolidList"/>
    <dgm:cxn modelId="{2349506F-A43B-4C68-BC84-B93AAB663AB2}" type="presParOf" srcId="{FCB71CC4-BC32-4A85-9D0A-F433629759A0}" destId="{28EC9628-8FC5-4994-9FB0-EA30050F29D9}" srcOrd="2" destOrd="0" presId="urn:microsoft.com/office/officeart/2018/2/layout/IconVerticalSolidList"/>
    <dgm:cxn modelId="{9C413329-8718-4A22-A67D-85A9A98E6B31}" type="presParOf" srcId="{FCB71CC4-BC32-4A85-9D0A-F433629759A0}" destId="{3CFB5FF9-1ED3-42C3-B421-BF0DFF335AE5}" srcOrd="3" destOrd="0" presId="urn:microsoft.com/office/officeart/2018/2/layout/IconVerticalSolidList"/>
    <dgm:cxn modelId="{FEB2B5D2-FC2F-4847-B649-87945B8D48AC}" type="presParOf" srcId="{302C43BD-5758-4371-8706-D94C63FFBBBA}" destId="{9280BE5E-B74F-42FA-903D-E08440A9D6D7}" srcOrd="5" destOrd="0" presId="urn:microsoft.com/office/officeart/2018/2/layout/IconVerticalSolidList"/>
    <dgm:cxn modelId="{59A602A3-E902-4A9D-B27E-318F6592B863}" type="presParOf" srcId="{302C43BD-5758-4371-8706-D94C63FFBBBA}" destId="{6D0EC0CD-265B-4F52-9F6F-5B56079EB880}" srcOrd="6" destOrd="0" presId="urn:microsoft.com/office/officeart/2018/2/layout/IconVerticalSolidList"/>
    <dgm:cxn modelId="{3077CB6F-2FE1-4A70-9A2C-07404B4688AD}" type="presParOf" srcId="{6D0EC0CD-265B-4F52-9F6F-5B56079EB880}" destId="{CCF841DF-99F2-4622-B0FF-EEBF2D814832}" srcOrd="0" destOrd="0" presId="urn:microsoft.com/office/officeart/2018/2/layout/IconVerticalSolidList"/>
    <dgm:cxn modelId="{50163F34-2D27-4900-A1CA-9AD1EB622028}" type="presParOf" srcId="{6D0EC0CD-265B-4F52-9F6F-5B56079EB880}" destId="{F95DAA8F-9E43-4CE3-A84C-06F6639C4BFD}" srcOrd="1" destOrd="0" presId="urn:microsoft.com/office/officeart/2018/2/layout/IconVerticalSolidList"/>
    <dgm:cxn modelId="{EBBE3F9C-5FF2-4D8D-B5A2-77C34CA88690}" type="presParOf" srcId="{6D0EC0CD-265B-4F52-9F6F-5B56079EB880}" destId="{FB5F04F2-C025-4611-BE45-58AF25CE590C}" srcOrd="2" destOrd="0" presId="urn:microsoft.com/office/officeart/2018/2/layout/IconVerticalSolidList"/>
    <dgm:cxn modelId="{A1E197CC-F1AC-4F27-BD7A-130A2335644F}" type="presParOf" srcId="{6D0EC0CD-265B-4F52-9F6F-5B56079EB880}" destId="{A98B266A-8392-421E-BB40-21227A291B21}" srcOrd="3" destOrd="0" presId="urn:microsoft.com/office/officeart/2018/2/layout/IconVerticalSolidList"/>
    <dgm:cxn modelId="{F202E572-FECA-4112-93BC-7D3E974CDAE8}" type="presParOf" srcId="{302C43BD-5758-4371-8706-D94C63FFBBBA}" destId="{B937E1BE-AE94-4B34-9EA3-5C28D160A812}" srcOrd="7" destOrd="0" presId="urn:microsoft.com/office/officeart/2018/2/layout/IconVerticalSolidList"/>
    <dgm:cxn modelId="{E5741620-C7D4-4AB6-9A6F-C50241043349}" type="presParOf" srcId="{302C43BD-5758-4371-8706-D94C63FFBBBA}" destId="{B391AA45-7931-4208-AB89-CDA8EC13ECE5}" srcOrd="8" destOrd="0" presId="urn:microsoft.com/office/officeart/2018/2/layout/IconVerticalSolidList"/>
    <dgm:cxn modelId="{EA0A58EF-1A7F-47BF-9571-288184A6436D}" type="presParOf" srcId="{B391AA45-7931-4208-AB89-CDA8EC13ECE5}" destId="{88F830CD-D329-45EE-8BDF-760EFFD0EBAD}" srcOrd="0" destOrd="0" presId="urn:microsoft.com/office/officeart/2018/2/layout/IconVerticalSolidList"/>
    <dgm:cxn modelId="{BD614B8B-DDDA-4FE4-AD02-59480D4BEF57}" type="presParOf" srcId="{B391AA45-7931-4208-AB89-CDA8EC13ECE5}" destId="{2D0ED47E-D463-479A-908D-F8B83BF4C504}" srcOrd="1" destOrd="0" presId="urn:microsoft.com/office/officeart/2018/2/layout/IconVerticalSolidList"/>
    <dgm:cxn modelId="{27891923-4879-4DA0-A669-EEA40DD89886}" type="presParOf" srcId="{B391AA45-7931-4208-AB89-CDA8EC13ECE5}" destId="{2CBB1D89-FC04-4086-A3B2-339B983EAB0C}" srcOrd="2" destOrd="0" presId="urn:microsoft.com/office/officeart/2018/2/layout/IconVerticalSolidList"/>
    <dgm:cxn modelId="{CFC7E95D-7398-4107-A7EA-43C1734C8776}" type="presParOf" srcId="{B391AA45-7931-4208-AB89-CDA8EC13ECE5}" destId="{517217FA-3741-47BE-9F25-256F7FD4B67C}" srcOrd="3" destOrd="0" presId="urn:microsoft.com/office/officeart/2018/2/layout/IconVerticalSolidList"/>
    <dgm:cxn modelId="{E3913DB2-705C-4FAC-9F4E-6AF9C39B7737}" type="presParOf" srcId="{302C43BD-5758-4371-8706-D94C63FFBBBA}" destId="{9F126FC6-2547-416E-8D4A-FB5D694A4AC5}" srcOrd="9" destOrd="0" presId="urn:microsoft.com/office/officeart/2018/2/layout/IconVerticalSolidList"/>
    <dgm:cxn modelId="{14BC6A8E-EF20-4959-9794-59E20206E452}" type="presParOf" srcId="{302C43BD-5758-4371-8706-D94C63FFBBBA}" destId="{8685E903-59F2-437F-841B-E5D4DAC9FF98}" srcOrd="10" destOrd="0" presId="urn:microsoft.com/office/officeart/2018/2/layout/IconVerticalSolidList"/>
    <dgm:cxn modelId="{7E18BC77-B4C7-466E-9119-346AAE1090FD}" type="presParOf" srcId="{8685E903-59F2-437F-841B-E5D4DAC9FF98}" destId="{362131DC-B86B-499E-841E-4D3F81B68483}" srcOrd="0" destOrd="0" presId="urn:microsoft.com/office/officeart/2018/2/layout/IconVerticalSolidList"/>
    <dgm:cxn modelId="{AA613199-3C63-441B-BBB2-BCAE56854900}" type="presParOf" srcId="{8685E903-59F2-437F-841B-E5D4DAC9FF98}" destId="{91D9406A-3B63-4C74-8163-3B0F17219911}" srcOrd="1" destOrd="0" presId="urn:microsoft.com/office/officeart/2018/2/layout/IconVerticalSolidList"/>
    <dgm:cxn modelId="{A64E7B06-3505-4FBE-ABD8-D007AB3051F9}" type="presParOf" srcId="{8685E903-59F2-437F-841B-E5D4DAC9FF98}" destId="{47792E6E-20E2-45B0-BFEF-75EBB32EF45B}" srcOrd="2" destOrd="0" presId="urn:microsoft.com/office/officeart/2018/2/layout/IconVerticalSolidList"/>
    <dgm:cxn modelId="{61110494-DC99-4AEF-B5B6-E39990A51C3A}" type="presParOf" srcId="{8685E903-59F2-437F-841B-E5D4DAC9FF98}" destId="{5BD94882-D87F-406D-BA93-058581608FD4}" srcOrd="3" destOrd="0" presId="urn:microsoft.com/office/officeart/2018/2/layout/IconVerticalSoli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69F6A45F-8CBF-4FB1-A91D-79367B237DE1}" type="doc">
      <dgm:prSet loTypeId="urn:microsoft.com/office/officeart/2005/8/layout/default" loCatId="list" qsTypeId="urn:microsoft.com/office/officeart/2005/8/quickstyle/simple1" qsCatId="simple" csTypeId="urn:microsoft.com/office/officeart/2005/8/colors/accent1_2" csCatId="accent1" phldr="1"/>
      <dgm:spPr/>
      <dgm:t>
        <a:bodyPr/>
        <a:lstStyle/>
        <a:p>
          <a:endParaRPr lang="en-US"/>
        </a:p>
      </dgm:t>
    </dgm:pt>
    <dgm:pt modelId="{8B9791D2-BC4B-49F1-ABC5-1F463A9E9DFB}">
      <dgm:prSet custT="1"/>
      <dgm:spPr>
        <a:solidFill>
          <a:schemeClr val="accent6">
            <a:lumMod val="60000"/>
            <a:lumOff val="40000"/>
          </a:schemeClr>
        </a:solidFill>
      </dgm:spPr>
      <dgm:t>
        <a:bodyPr/>
        <a:lstStyle/>
        <a:p>
          <a:r>
            <a:rPr lang="en-US" sz="2400"/>
            <a:t>CEO Certification</a:t>
          </a:r>
        </a:p>
      </dgm:t>
    </dgm:pt>
    <dgm:pt modelId="{13BB4040-D190-4B4C-AA92-BE1D836590D7}" type="parTrans" cxnId="{185ED353-0148-44E3-8BF5-772FF7A02664}">
      <dgm:prSet/>
      <dgm:spPr/>
      <dgm:t>
        <a:bodyPr/>
        <a:lstStyle/>
        <a:p>
          <a:endParaRPr lang="en-US"/>
        </a:p>
      </dgm:t>
    </dgm:pt>
    <dgm:pt modelId="{E4B63019-1ABB-4842-A956-ACE08C940C63}" type="sibTrans" cxnId="{185ED353-0148-44E3-8BF5-772FF7A02664}">
      <dgm:prSet/>
      <dgm:spPr/>
      <dgm:t>
        <a:bodyPr/>
        <a:lstStyle/>
        <a:p>
          <a:endParaRPr lang="en-US"/>
        </a:p>
      </dgm:t>
    </dgm:pt>
    <dgm:pt modelId="{5557DA7D-3AC0-494B-9923-D086F19AC079}">
      <dgm:prSet custT="1"/>
      <dgm:spPr>
        <a:solidFill>
          <a:schemeClr val="accent6">
            <a:lumMod val="75000"/>
          </a:schemeClr>
        </a:solidFill>
      </dgm:spPr>
      <dgm:t>
        <a:bodyPr/>
        <a:lstStyle/>
        <a:p>
          <a:r>
            <a:rPr lang="en-US" sz="2400"/>
            <a:t>CFO Certification</a:t>
          </a:r>
        </a:p>
      </dgm:t>
    </dgm:pt>
    <dgm:pt modelId="{30715CC0-4E32-4AE4-875C-73054D900B2D}" type="parTrans" cxnId="{427578DE-4A1F-4284-969A-E35FE3C0FFCC}">
      <dgm:prSet/>
      <dgm:spPr/>
      <dgm:t>
        <a:bodyPr/>
        <a:lstStyle/>
        <a:p>
          <a:endParaRPr lang="en-US"/>
        </a:p>
      </dgm:t>
    </dgm:pt>
    <dgm:pt modelId="{7C77FC88-D3B2-4ED2-9277-0CAFC5FCCB2A}" type="sibTrans" cxnId="{427578DE-4A1F-4284-969A-E35FE3C0FFCC}">
      <dgm:prSet/>
      <dgm:spPr/>
      <dgm:t>
        <a:bodyPr/>
        <a:lstStyle/>
        <a:p>
          <a:endParaRPr lang="en-US"/>
        </a:p>
      </dgm:t>
    </dgm:pt>
    <dgm:pt modelId="{22FE2374-8BCF-42CE-8573-9E85125A20BA}">
      <dgm:prSet custT="1"/>
      <dgm:spPr>
        <a:solidFill>
          <a:schemeClr val="accent1">
            <a:lumMod val="40000"/>
            <a:lumOff val="60000"/>
          </a:schemeClr>
        </a:solidFill>
      </dgm:spPr>
      <dgm:t>
        <a:bodyPr/>
        <a:lstStyle/>
        <a:p>
          <a:r>
            <a:rPr lang="en-US" sz="2400"/>
            <a:t>Displacement of Non-CDBG Funds</a:t>
          </a:r>
        </a:p>
      </dgm:t>
    </dgm:pt>
    <dgm:pt modelId="{A8767914-77A6-4FD0-9FB6-385C03D45C87}" type="parTrans" cxnId="{6F2E40F6-8C53-46D6-8C30-CD3A27FBEF70}">
      <dgm:prSet/>
      <dgm:spPr/>
      <dgm:t>
        <a:bodyPr/>
        <a:lstStyle/>
        <a:p>
          <a:endParaRPr lang="en-US"/>
        </a:p>
      </dgm:t>
    </dgm:pt>
    <dgm:pt modelId="{71D41D67-042F-42B1-9ABD-48FBC3603EFD}" type="sibTrans" cxnId="{6F2E40F6-8C53-46D6-8C30-CD3A27FBEF70}">
      <dgm:prSet/>
      <dgm:spPr/>
      <dgm:t>
        <a:bodyPr/>
        <a:lstStyle/>
        <a:p>
          <a:endParaRPr lang="en-US"/>
        </a:p>
      </dgm:t>
    </dgm:pt>
    <dgm:pt modelId="{D0214577-0C86-4BF1-8BE9-C304B146CE33}">
      <dgm:prSet custT="1"/>
      <dgm:spPr>
        <a:solidFill>
          <a:srgbClr val="8568A0"/>
        </a:solidFill>
      </dgm:spPr>
      <dgm:t>
        <a:bodyPr/>
        <a:lstStyle/>
        <a:p>
          <a:pPr rtl="0"/>
          <a:r>
            <a:rPr lang="en-US" sz="2400"/>
            <a:t>Anti-Displacement &amp; Relocation Assistance</a:t>
          </a:r>
          <a:r>
            <a:rPr lang="en-US" sz="2400">
              <a:latin typeface="Calibri Light" panose="020F0302020204030204"/>
            </a:rPr>
            <a:t> </a:t>
          </a:r>
          <a:endParaRPr lang="en-US" sz="2400" b="0" i="0" u="none">
            <a:solidFill>
              <a:srgbClr val="000000"/>
            </a:solidFill>
            <a:latin typeface="Calibri Light" panose="020F0302020204030204"/>
          </a:endParaRPr>
        </a:p>
      </dgm:t>
    </dgm:pt>
    <dgm:pt modelId="{38D69A9A-6CD5-4A8A-BF70-F2A5B7A5B4A0}" type="parTrans" cxnId="{A31EEC13-8C52-4501-BBAD-034DE3538A05}">
      <dgm:prSet/>
      <dgm:spPr/>
      <dgm:t>
        <a:bodyPr/>
        <a:lstStyle/>
        <a:p>
          <a:endParaRPr lang="en-US"/>
        </a:p>
      </dgm:t>
    </dgm:pt>
    <dgm:pt modelId="{D4120EE5-9922-4325-A710-31CCC96765A1}" type="sibTrans" cxnId="{A31EEC13-8C52-4501-BBAD-034DE3538A05}">
      <dgm:prSet/>
      <dgm:spPr/>
      <dgm:t>
        <a:bodyPr/>
        <a:lstStyle/>
        <a:p>
          <a:endParaRPr lang="en-US"/>
        </a:p>
      </dgm:t>
    </dgm:pt>
    <dgm:pt modelId="{14582E9A-CF0D-4C56-86C7-412C0CB2CC6C}">
      <dgm:prSet custT="1"/>
      <dgm:spPr/>
      <dgm:t>
        <a:bodyPr/>
        <a:lstStyle/>
        <a:p>
          <a:r>
            <a:rPr lang="en-US" sz="2400" dirty="0"/>
            <a:t>Outcome Performance Summary</a:t>
          </a:r>
        </a:p>
      </dgm:t>
    </dgm:pt>
    <dgm:pt modelId="{C13AEA29-B959-4309-BFA0-FD726CD5A04B}" type="parTrans" cxnId="{7265A67D-69AA-4950-96C7-74F70F114613}">
      <dgm:prSet/>
      <dgm:spPr/>
      <dgm:t>
        <a:bodyPr/>
        <a:lstStyle/>
        <a:p>
          <a:endParaRPr lang="en-US"/>
        </a:p>
      </dgm:t>
    </dgm:pt>
    <dgm:pt modelId="{2A6E5EFC-DF17-426F-B798-4C5BD64C39F7}" type="sibTrans" cxnId="{7265A67D-69AA-4950-96C7-74F70F114613}">
      <dgm:prSet/>
      <dgm:spPr/>
      <dgm:t>
        <a:bodyPr/>
        <a:lstStyle/>
        <a:p>
          <a:endParaRPr lang="en-US"/>
        </a:p>
      </dgm:t>
    </dgm:pt>
    <dgm:pt modelId="{61CD4D82-8455-4733-ABA5-AAE18FF66AA8}">
      <dgm:prSet phldr="0"/>
      <dgm:spPr/>
      <dgm:t>
        <a:bodyPr/>
        <a:lstStyle/>
        <a:p>
          <a:r>
            <a:rPr lang="en-US" sz="2400" b="1" i="1" u="none"/>
            <a:t>Public </a:t>
          </a:r>
          <a:r>
            <a:rPr lang="en-US" sz="2400" b="1" i="1" u="none">
              <a:latin typeface="Calibri Light" panose="020F0302020204030204"/>
            </a:rPr>
            <a:t>Hearing 15-day notice/held 2 weeks before</a:t>
          </a:r>
          <a:endParaRPr lang="en-US"/>
        </a:p>
      </dgm:t>
    </dgm:pt>
    <dgm:pt modelId="{76C344D3-2C2D-4C6D-A175-9BCE807BDF42}" type="parTrans" cxnId="{D21E0F25-0464-46F1-AF0B-60B457FB79E5}">
      <dgm:prSet/>
      <dgm:spPr/>
      <dgm:t>
        <a:bodyPr/>
        <a:lstStyle/>
        <a:p>
          <a:endParaRPr lang="en-US"/>
        </a:p>
      </dgm:t>
    </dgm:pt>
    <dgm:pt modelId="{2885B189-CD6D-45B7-8FB2-4ED69EC94BF1}" type="sibTrans" cxnId="{D21E0F25-0464-46F1-AF0B-60B457FB79E5}">
      <dgm:prSet/>
      <dgm:spPr/>
      <dgm:t>
        <a:bodyPr/>
        <a:lstStyle/>
        <a:p>
          <a:endParaRPr lang="en-US"/>
        </a:p>
      </dgm:t>
    </dgm:pt>
    <dgm:pt modelId="{93F2A69F-AF4C-41E3-84A2-FF71BF136CB0}" type="pres">
      <dgm:prSet presAssocID="{69F6A45F-8CBF-4FB1-A91D-79367B237DE1}" presName="diagram" presStyleCnt="0">
        <dgm:presLayoutVars>
          <dgm:dir/>
          <dgm:resizeHandles val="exact"/>
        </dgm:presLayoutVars>
      </dgm:prSet>
      <dgm:spPr/>
    </dgm:pt>
    <dgm:pt modelId="{787A97A1-B40F-47F0-934B-D25EA7D5B628}" type="pres">
      <dgm:prSet presAssocID="{8B9791D2-BC4B-49F1-ABC5-1F463A9E9DFB}" presName="node" presStyleLbl="node1" presStyleIdx="0" presStyleCnt="6">
        <dgm:presLayoutVars>
          <dgm:bulletEnabled val="1"/>
        </dgm:presLayoutVars>
      </dgm:prSet>
      <dgm:spPr/>
    </dgm:pt>
    <dgm:pt modelId="{E05DB731-AB0B-4162-8736-E1AF54729338}" type="pres">
      <dgm:prSet presAssocID="{E4B63019-1ABB-4842-A956-ACE08C940C63}" presName="sibTrans" presStyleCnt="0"/>
      <dgm:spPr/>
    </dgm:pt>
    <dgm:pt modelId="{531E0680-AE45-4DA0-B958-1EA0E61048DF}" type="pres">
      <dgm:prSet presAssocID="{5557DA7D-3AC0-494B-9923-D086F19AC079}" presName="node" presStyleLbl="node1" presStyleIdx="1" presStyleCnt="6">
        <dgm:presLayoutVars>
          <dgm:bulletEnabled val="1"/>
        </dgm:presLayoutVars>
      </dgm:prSet>
      <dgm:spPr/>
    </dgm:pt>
    <dgm:pt modelId="{739DA8AE-751A-4F72-A84C-A1B0C1E4F7EF}" type="pres">
      <dgm:prSet presAssocID="{7C77FC88-D3B2-4ED2-9277-0CAFC5FCCB2A}" presName="sibTrans" presStyleCnt="0"/>
      <dgm:spPr/>
    </dgm:pt>
    <dgm:pt modelId="{36D7BE86-D7F1-4BFA-9D1E-18AF3297DB90}" type="pres">
      <dgm:prSet presAssocID="{22FE2374-8BCF-42CE-8573-9E85125A20BA}" presName="node" presStyleLbl="node1" presStyleIdx="2" presStyleCnt="6">
        <dgm:presLayoutVars>
          <dgm:bulletEnabled val="1"/>
        </dgm:presLayoutVars>
      </dgm:prSet>
      <dgm:spPr/>
    </dgm:pt>
    <dgm:pt modelId="{21CA50A7-6346-4F2D-9A56-A854099A1A61}" type="pres">
      <dgm:prSet presAssocID="{71D41D67-042F-42B1-9ABD-48FBC3603EFD}" presName="sibTrans" presStyleCnt="0"/>
      <dgm:spPr/>
    </dgm:pt>
    <dgm:pt modelId="{D41FD25C-C7F2-4D4B-AE93-27A2D944A85C}" type="pres">
      <dgm:prSet presAssocID="{D0214577-0C86-4BF1-8BE9-C304B146CE33}" presName="node" presStyleLbl="node1" presStyleIdx="3" presStyleCnt="6">
        <dgm:presLayoutVars>
          <dgm:bulletEnabled val="1"/>
        </dgm:presLayoutVars>
      </dgm:prSet>
      <dgm:spPr/>
    </dgm:pt>
    <dgm:pt modelId="{EC952DC6-534C-442A-9A48-264941E824E8}" type="pres">
      <dgm:prSet presAssocID="{D4120EE5-9922-4325-A710-31CCC96765A1}" presName="sibTrans" presStyleCnt="0"/>
      <dgm:spPr/>
    </dgm:pt>
    <dgm:pt modelId="{7EB44054-5D48-4E5F-B487-3B6A683F8090}" type="pres">
      <dgm:prSet presAssocID="{61CD4D82-8455-4733-ABA5-AAE18FF66AA8}" presName="node" presStyleLbl="node1" presStyleIdx="4" presStyleCnt="6">
        <dgm:presLayoutVars>
          <dgm:bulletEnabled val="1"/>
        </dgm:presLayoutVars>
      </dgm:prSet>
      <dgm:spPr/>
    </dgm:pt>
    <dgm:pt modelId="{3A44FA38-CDB9-4605-BBC1-4614F47BBDF5}" type="pres">
      <dgm:prSet presAssocID="{2885B189-CD6D-45B7-8FB2-4ED69EC94BF1}" presName="sibTrans" presStyleCnt="0"/>
      <dgm:spPr/>
    </dgm:pt>
    <dgm:pt modelId="{8CF4EF64-704E-4B83-93A9-1F8569E8B3CA}" type="pres">
      <dgm:prSet presAssocID="{14582E9A-CF0D-4C56-86C7-412C0CB2CC6C}" presName="node" presStyleLbl="node1" presStyleIdx="5" presStyleCnt="6">
        <dgm:presLayoutVars>
          <dgm:bulletEnabled val="1"/>
        </dgm:presLayoutVars>
      </dgm:prSet>
      <dgm:spPr/>
    </dgm:pt>
  </dgm:ptLst>
  <dgm:cxnLst>
    <dgm:cxn modelId="{A31EEC13-8C52-4501-BBAD-034DE3538A05}" srcId="{69F6A45F-8CBF-4FB1-A91D-79367B237DE1}" destId="{D0214577-0C86-4BF1-8BE9-C304B146CE33}" srcOrd="3" destOrd="0" parTransId="{38D69A9A-6CD5-4A8A-BF70-F2A5B7A5B4A0}" sibTransId="{D4120EE5-9922-4325-A710-31CCC96765A1}"/>
    <dgm:cxn modelId="{D21E0F25-0464-46F1-AF0B-60B457FB79E5}" srcId="{69F6A45F-8CBF-4FB1-A91D-79367B237DE1}" destId="{61CD4D82-8455-4733-ABA5-AAE18FF66AA8}" srcOrd="4" destOrd="0" parTransId="{76C344D3-2C2D-4C6D-A175-9BCE807BDF42}" sibTransId="{2885B189-CD6D-45B7-8FB2-4ED69EC94BF1}"/>
    <dgm:cxn modelId="{B9989D35-900C-4AE8-89DD-71D1F8967108}" type="presOf" srcId="{D0214577-0C86-4BF1-8BE9-C304B146CE33}" destId="{D41FD25C-C7F2-4D4B-AE93-27A2D944A85C}" srcOrd="0" destOrd="0" presId="urn:microsoft.com/office/officeart/2005/8/layout/default"/>
    <dgm:cxn modelId="{185ED353-0148-44E3-8BF5-772FF7A02664}" srcId="{69F6A45F-8CBF-4FB1-A91D-79367B237DE1}" destId="{8B9791D2-BC4B-49F1-ABC5-1F463A9E9DFB}" srcOrd="0" destOrd="0" parTransId="{13BB4040-D190-4B4C-AA92-BE1D836590D7}" sibTransId="{E4B63019-1ABB-4842-A956-ACE08C940C63}"/>
    <dgm:cxn modelId="{7265A67D-69AA-4950-96C7-74F70F114613}" srcId="{69F6A45F-8CBF-4FB1-A91D-79367B237DE1}" destId="{14582E9A-CF0D-4C56-86C7-412C0CB2CC6C}" srcOrd="5" destOrd="0" parTransId="{C13AEA29-B959-4309-BFA0-FD726CD5A04B}" sibTransId="{2A6E5EFC-DF17-426F-B798-4C5BD64C39F7}"/>
    <dgm:cxn modelId="{7F22E883-76D1-4D5C-AE2F-4AA311BE4B8C}" type="presOf" srcId="{61CD4D82-8455-4733-ABA5-AAE18FF66AA8}" destId="{7EB44054-5D48-4E5F-B487-3B6A683F8090}" srcOrd="0" destOrd="0" presId="urn:microsoft.com/office/officeart/2005/8/layout/default"/>
    <dgm:cxn modelId="{4B902486-7765-4D3A-BD90-0C0BE9BACEE3}" type="presOf" srcId="{5557DA7D-3AC0-494B-9923-D086F19AC079}" destId="{531E0680-AE45-4DA0-B958-1EA0E61048DF}" srcOrd="0" destOrd="0" presId="urn:microsoft.com/office/officeart/2005/8/layout/default"/>
    <dgm:cxn modelId="{A5076F95-1E43-44EA-9E12-95E8F1794E39}" type="presOf" srcId="{8B9791D2-BC4B-49F1-ABC5-1F463A9E9DFB}" destId="{787A97A1-B40F-47F0-934B-D25EA7D5B628}" srcOrd="0" destOrd="0" presId="urn:microsoft.com/office/officeart/2005/8/layout/default"/>
    <dgm:cxn modelId="{4965A597-1559-4766-8648-97F8F8809D0C}" type="presOf" srcId="{22FE2374-8BCF-42CE-8573-9E85125A20BA}" destId="{36D7BE86-D7F1-4BFA-9D1E-18AF3297DB90}" srcOrd="0" destOrd="0" presId="urn:microsoft.com/office/officeart/2005/8/layout/default"/>
    <dgm:cxn modelId="{A3F372A9-BC5E-4CAC-A1D0-A988181804F6}" type="presOf" srcId="{14582E9A-CF0D-4C56-86C7-412C0CB2CC6C}" destId="{8CF4EF64-704E-4B83-93A9-1F8569E8B3CA}" srcOrd="0" destOrd="0" presId="urn:microsoft.com/office/officeart/2005/8/layout/default"/>
    <dgm:cxn modelId="{427578DE-4A1F-4284-969A-E35FE3C0FFCC}" srcId="{69F6A45F-8CBF-4FB1-A91D-79367B237DE1}" destId="{5557DA7D-3AC0-494B-9923-D086F19AC079}" srcOrd="1" destOrd="0" parTransId="{30715CC0-4E32-4AE4-875C-73054D900B2D}" sibTransId="{7C77FC88-D3B2-4ED2-9277-0CAFC5FCCB2A}"/>
    <dgm:cxn modelId="{722134E7-15A4-46B9-AEC1-659ABA86C9D6}" type="presOf" srcId="{69F6A45F-8CBF-4FB1-A91D-79367B237DE1}" destId="{93F2A69F-AF4C-41E3-84A2-FF71BF136CB0}" srcOrd="0" destOrd="0" presId="urn:microsoft.com/office/officeart/2005/8/layout/default"/>
    <dgm:cxn modelId="{6F2E40F6-8C53-46D6-8C30-CD3A27FBEF70}" srcId="{69F6A45F-8CBF-4FB1-A91D-79367B237DE1}" destId="{22FE2374-8BCF-42CE-8573-9E85125A20BA}" srcOrd="2" destOrd="0" parTransId="{A8767914-77A6-4FD0-9FB6-385C03D45C87}" sibTransId="{71D41D67-042F-42B1-9ABD-48FBC3603EFD}"/>
    <dgm:cxn modelId="{932267C9-7FE7-43B9-8181-D490562935DD}" type="presParOf" srcId="{93F2A69F-AF4C-41E3-84A2-FF71BF136CB0}" destId="{787A97A1-B40F-47F0-934B-D25EA7D5B628}" srcOrd="0" destOrd="0" presId="urn:microsoft.com/office/officeart/2005/8/layout/default"/>
    <dgm:cxn modelId="{5BE24E2C-4486-4E27-AF82-D929740747EC}" type="presParOf" srcId="{93F2A69F-AF4C-41E3-84A2-FF71BF136CB0}" destId="{E05DB731-AB0B-4162-8736-E1AF54729338}" srcOrd="1" destOrd="0" presId="urn:microsoft.com/office/officeart/2005/8/layout/default"/>
    <dgm:cxn modelId="{D01193A2-A87D-46F8-86DA-2C3EDB04BEAA}" type="presParOf" srcId="{93F2A69F-AF4C-41E3-84A2-FF71BF136CB0}" destId="{531E0680-AE45-4DA0-B958-1EA0E61048DF}" srcOrd="2" destOrd="0" presId="urn:microsoft.com/office/officeart/2005/8/layout/default"/>
    <dgm:cxn modelId="{E2528A85-5747-4009-906A-BEB85FA0C4CE}" type="presParOf" srcId="{93F2A69F-AF4C-41E3-84A2-FF71BF136CB0}" destId="{739DA8AE-751A-4F72-A84C-A1B0C1E4F7EF}" srcOrd="3" destOrd="0" presId="urn:microsoft.com/office/officeart/2005/8/layout/default"/>
    <dgm:cxn modelId="{0E008319-3420-4AEC-9DCE-28D58AF8A046}" type="presParOf" srcId="{93F2A69F-AF4C-41E3-84A2-FF71BF136CB0}" destId="{36D7BE86-D7F1-4BFA-9D1E-18AF3297DB90}" srcOrd="4" destOrd="0" presId="urn:microsoft.com/office/officeart/2005/8/layout/default"/>
    <dgm:cxn modelId="{62D67EED-947D-45CE-9F8F-EAED830E50C1}" type="presParOf" srcId="{93F2A69F-AF4C-41E3-84A2-FF71BF136CB0}" destId="{21CA50A7-6346-4F2D-9A56-A854099A1A61}" srcOrd="5" destOrd="0" presId="urn:microsoft.com/office/officeart/2005/8/layout/default"/>
    <dgm:cxn modelId="{4C2892F7-6C01-441E-802D-70B2BA48CD05}" type="presParOf" srcId="{93F2A69F-AF4C-41E3-84A2-FF71BF136CB0}" destId="{D41FD25C-C7F2-4D4B-AE93-27A2D944A85C}" srcOrd="6" destOrd="0" presId="urn:microsoft.com/office/officeart/2005/8/layout/default"/>
    <dgm:cxn modelId="{B880D847-0A0C-4DF1-8C84-B46CA79F42FC}" type="presParOf" srcId="{93F2A69F-AF4C-41E3-84A2-FF71BF136CB0}" destId="{EC952DC6-534C-442A-9A48-264941E824E8}" srcOrd="7" destOrd="0" presId="urn:microsoft.com/office/officeart/2005/8/layout/default"/>
    <dgm:cxn modelId="{9EEA1158-D7A1-4A08-B697-C932BBEF2F32}" type="presParOf" srcId="{93F2A69F-AF4C-41E3-84A2-FF71BF136CB0}" destId="{7EB44054-5D48-4E5F-B487-3B6A683F8090}" srcOrd="8" destOrd="0" presId="urn:microsoft.com/office/officeart/2005/8/layout/default"/>
    <dgm:cxn modelId="{864567F6-1CD5-4569-9526-CA5BBD1A9B78}" type="presParOf" srcId="{93F2A69F-AF4C-41E3-84A2-FF71BF136CB0}" destId="{3A44FA38-CDB9-4605-BBC1-4614F47BBDF5}" srcOrd="9" destOrd="0" presId="urn:microsoft.com/office/officeart/2005/8/layout/default"/>
    <dgm:cxn modelId="{17D714C5-D7C5-4838-A9F7-83125491D44A}" type="presParOf" srcId="{93F2A69F-AF4C-41E3-84A2-FF71BF136CB0}" destId="{8CF4EF64-704E-4B83-93A9-1F8569E8B3CA}" srcOrd="10"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C9A89C57-B846-4C96-998A-6CE47F19BD69}" type="doc">
      <dgm:prSet loTypeId="urn:microsoft.com/office/officeart/2005/8/layout/process4" loCatId="process" qsTypeId="urn:microsoft.com/office/officeart/2005/8/quickstyle/simple4" qsCatId="simple" csTypeId="urn:microsoft.com/office/officeart/2005/8/colors/colorful1" csCatId="colorful" phldr="1"/>
      <dgm:spPr/>
      <dgm:t>
        <a:bodyPr/>
        <a:lstStyle/>
        <a:p>
          <a:endParaRPr lang="en-US"/>
        </a:p>
      </dgm:t>
    </dgm:pt>
    <dgm:pt modelId="{0623E6A5-FC62-43A9-B132-172F162307E8}">
      <dgm:prSet/>
      <dgm:spPr/>
      <dgm:t>
        <a:bodyPr/>
        <a:lstStyle/>
        <a:p>
          <a:r>
            <a:rPr lang="en-US" b="1" i="1"/>
            <a:t>24 CFR 570.207</a:t>
          </a:r>
          <a:endParaRPr lang="en-US"/>
        </a:p>
      </dgm:t>
    </dgm:pt>
    <dgm:pt modelId="{EE76A70B-1404-41A8-BEEC-186ED4BCE234}" type="parTrans" cxnId="{40A43515-2812-42A1-80B9-E87C144C890D}">
      <dgm:prSet/>
      <dgm:spPr/>
      <dgm:t>
        <a:bodyPr/>
        <a:lstStyle/>
        <a:p>
          <a:endParaRPr lang="en-US"/>
        </a:p>
      </dgm:t>
    </dgm:pt>
    <dgm:pt modelId="{5F5277C8-DFD8-4ABC-BB66-97D1A5C492B5}" type="sibTrans" cxnId="{40A43515-2812-42A1-80B9-E87C144C890D}">
      <dgm:prSet/>
      <dgm:spPr/>
      <dgm:t>
        <a:bodyPr/>
        <a:lstStyle/>
        <a:p>
          <a:endParaRPr lang="en-US"/>
        </a:p>
      </dgm:t>
    </dgm:pt>
    <dgm:pt modelId="{6E4DE3F6-D87A-462F-A0FF-47714614CA8B}">
      <dgm:prSet/>
      <dgm:spPr>
        <a:solidFill>
          <a:schemeClr val="bg2">
            <a:lumMod val="50000"/>
          </a:schemeClr>
        </a:solidFill>
      </dgm:spPr>
      <dgm:t>
        <a:bodyPr/>
        <a:lstStyle/>
        <a:p>
          <a:r>
            <a:rPr lang="en-US"/>
            <a:t>Expressly Prohibited:</a:t>
          </a:r>
        </a:p>
      </dgm:t>
    </dgm:pt>
    <dgm:pt modelId="{00946DF4-DA39-4516-BDD8-BCEF07AD4E1E}" type="parTrans" cxnId="{2198FA3E-BC38-4B1C-9031-CDCC9F659F28}">
      <dgm:prSet/>
      <dgm:spPr/>
      <dgm:t>
        <a:bodyPr/>
        <a:lstStyle/>
        <a:p>
          <a:endParaRPr lang="en-US"/>
        </a:p>
      </dgm:t>
    </dgm:pt>
    <dgm:pt modelId="{8155355F-65DA-4A0B-8ACC-07DF17B05A1A}" type="sibTrans" cxnId="{2198FA3E-BC38-4B1C-9031-CDCC9F659F28}">
      <dgm:prSet/>
      <dgm:spPr/>
      <dgm:t>
        <a:bodyPr/>
        <a:lstStyle/>
        <a:p>
          <a:endParaRPr lang="en-US"/>
        </a:p>
      </dgm:t>
    </dgm:pt>
    <dgm:pt modelId="{D541B075-E1C0-4C3A-9530-234246B7FD86}">
      <dgm:prSet/>
      <dgm:spPr/>
      <dgm:t>
        <a:bodyPr/>
        <a:lstStyle/>
        <a:p>
          <a:r>
            <a:rPr lang="en-US" b="1"/>
            <a:t>Buildings used for the conduct of government</a:t>
          </a:r>
        </a:p>
      </dgm:t>
    </dgm:pt>
    <dgm:pt modelId="{662C3F9B-1BC5-4476-BB56-84A7C34CB0C0}" type="parTrans" cxnId="{495E3072-9A87-4D4A-A1A6-F16FD8BE20D4}">
      <dgm:prSet/>
      <dgm:spPr/>
      <dgm:t>
        <a:bodyPr/>
        <a:lstStyle/>
        <a:p>
          <a:endParaRPr lang="en-US"/>
        </a:p>
      </dgm:t>
    </dgm:pt>
    <dgm:pt modelId="{288EB1F9-31B8-41A2-A748-B73FB04E8C39}" type="sibTrans" cxnId="{495E3072-9A87-4D4A-A1A6-F16FD8BE20D4}">
      <dgm:prSet/>
      <dgm:spPr/>
      <dgm:t>
        <a:bodyPr/>
        <a:lstStyle/>
        <a:p>
          <a:endParaRPr lang="en-US"/>
        </a:p>
      </dgm:t>
    </dgm:pt>
    <dgm:pt modelId="{F325D202-AE7A-4C10-81A0-B1909362997D}">
      <dgm:prSet/>
      <dgm:spPr/>
      <dgm:t>
        <a:bodyPr/>
        <a:lstStyle/>
        <a:p>
          <a:r>
            <a:rPr lang="en-US" b="1"/>
            <a:t>General government expenses</a:t>
          </a:r>
        </a:p>
      </dgm:t>
    </dgm:pt>
    <dgm:pt modelId="{F9579AE6-A62C-4841-9BAA-845BF91D5D8A}" type="parTrans" cxnId="{58AA63EC-079D-46D0-AF0A-4BC328891A0F}">
      <dgm:prSet/>
      <dgm:spPr/>
      <dgm:t>
        <a:bodyPr/>
        <a:lstStyle/>
        <a:p>
          <a:endParaRPr lang="en-US"/>
        </a:p>
      </dgm:t>
    </dgm:pt>
    <dgm:pt modelId="{AF05AC5A-D614-492F-8408-DF4454870DF8}" type="sibTrans" cxnId="{58AA63EC-079D-46D0-AF0A-4BC328891A0F}">
      <dgm:prSet/>
      <dgm:spPr/>
      <dgm:t>
        <a:bodyPr/>
        <a:lstStyle/>
        <a:p>
          <a:endParaRPr lang="en-US"/>
        </a:p>
      </dgm:t>
    </dgm:pt>
    <dgm:pt modelId="{1000082A-C41B-425C-A1A5-F3B64D8864CC}">
      <dgm:prSet/>
      <dgm:spPr/>
      <dgm:t>
        <a:bodyPr/>
        <a:lstStyle/>
        <a:p>
          <a:r>
            <a:rPr lang="en-US" b="1"/>
            <a:t>Political activities</a:t>
          </a:r>
        </a:p>
      </dgm:t>
    </dgm:pt>
    <dgm:pt modelId="{4EB37B4F-6E65-4801-A312-74BFE81E4B9A}" type="parTrans" cxnId="{88689684-CF27-47B3-8562-56F7EF68F7C9}">
      <dgm:prSet/>
      <dgm:spPr/>
      <dgm:t>
        <a:bodyPr/>
        <a:lstStyle/>
        <a:p>
          <a:endParaRPr lang="en-US"/>
        </a:p>
      </dgm:t>
    </dgm:pt>
    <dgm:pt modelId="{DF00CF83-4AF6-4059-985C-0B9D5F977328}" type="sibTrans" cxnId="{88689684-CF27-47B3-8562-56F7EF68F7C9}">
      <dgm:prSet/>
      <dgm:spPr/>
      <dgm:t>
        <a:bodyPr/>
        <a:lstStyle/>
        <a:p>
          <a:endParaRPr lang="en-US"/>
        </a:p>
      </dgm:t>
    </dgm:pt>
    <dgm:pt modelId="{F80851E2-EE71-49EC-89BF-D90E740386C1}">
      <dgm:prSet/>
      <dgm:spPr>
        <a:solidFill>
          <a:schemeClr val="accent6">
            <a:lumMod val="20000"/>
            <a:lumOff val="80000"/>
            <a:alpha val="90000"/>
          </a:schemeClr>
        </a:solidFill>
      </dgm:spPr>
      <dgm:t>
        <a:bodyPr/>
        <a:lstStyle/>
        <a:p>
          <a:r>
            <a:rPr lang="en-US" b="1"/>
            <a:t>Generally Ineligible:</a:t>
          </a:r>
        </a:p>
      </dgm:t>
    </dgm:pt>
    <dgm:pt modelId="{40D1FC5D-00B8-4C58-AA78-8457B9AD0049}" type="parTrans" cxnId="{60253B48-A93B-4100-BB3B-B12B409F8736}">
      <dgm:prSet/>
      <dgm:spPr/>
      <dgm:t>
        <a:bodyPr/>
        <a:lstStyle/>
        <a:p>
          <a:endParaRPr lang="en-US"/>
        </a:p>
      </dgm:t>
    </dgm:pt>
    <dgm:pt modelId="{3809B0E7-2141-42F5-8AE4-31D6B44DC450}" type="sibTrans" cxnId="{60253B48-A93B-4100-BB3B-B12B409F8736}">
      <dgm:prSet/>
      <dgm:spPr/>
      <dgm:t>
        <a:bodyPr/>
        <a:lstStyle/>
        <a:p>
          <a:endParaRPr lang="en-US"/>
        </a:p>
      </dgm:t>
    </dgm:pt>
    <dgm:pt modelId="{9D176433-3755-4506-AE84-CBA3B2592C73}">
      <dgm:prSet/>
      <dgm:spPr/>
      <dgm:t>
        <a:bodyPr/>
        <a:lstStyle/>
        <a:p>
          <a:r>
            <a:rPr lang="en-US" b="1"/>
            <a:t>Purchase of equipment; Furnishings and personal property; Operating and maintenance expenses; New housing construction; Income Payments</a:t>
          </a:r>
        </a:p>
      </dgm:t>
    </dgm:pt>
    <dgm:pt modelId="{955B5480-D9F5-4C29-9BEC-630FC8DDB8B6}" type="parTrans" cxnId="{BF5BD684-65E8-45F5-9C0B-FD8A2610B686}">
      <dgm:prSet/>
      <dgm:spPr/>
      <dgm:t>
        <a:bodyPr/>
        <a:lstStyle/>
        <a:p>
          <a:endParaRPr lang="en-US"/>
        </a:p>
      </dgm:t>
    </dgm:pt>
    <dgm:pt modelId="{A2A423D1-B15A-4A69-B827-29F31450CC12}" type="sibTrans" cxnId="{BF5BD684-65E8-45F5-9C0B-FD8A2610B686}">
      <dgm:prSet/>
      <dgm:spPr/>
      <dgm:t>
        <a:bodyPr/>
        <a:lstStyle/>
        <a:p>
          <a:endParaRPr lang="en-US"/>
        </a:p>
      </dgm:t>
    </dgm:pt>
    <dgm:pt modelId="{6C665D33-4FAC-4D8E-817E-78E193923A12}" type="pres">
      <dgm:prSet presAssocID="{C9A89C57-B846-4C96-998A-6CE47F19BD69}" presName="Name0" presStyleCnt="0">
        <dgm:presLayoutVars>
          <dgm:dir/>
          <dgm:animLvl val="lvl"/>
          <dgm:resizeHandles val="exact"/>
        </dgm:presLayoutVars>
      </dgm:prSet>
      <dgm:spPr/>
    </dgm:pt>
    <dgm:pt modelId="{493A765A-3CA3-46EC-9403-16AA5A96D506}" type="pres">
      <dgm:prSet presAssocID="{6E4DE3F6-D87A-462F-A0FF-47714614CA8B}" presName="boxAndChildren" presStyleCnt="0"/>
      <dgm:spPr/>
    </dgm:pt>
    <dgm:pt modelId="{AC8EA084-43BE-4758-B7C7-C623EBA3850F}" type="pres">
      <dgm:prSet presAssocID="{6E4DE3F6-D87A-462F-A0FF-47714614CA8B}" presName="parentTextBox" presStyleLbl="node1" presStyleIdx="0" presStyleCnt="2"/>
      <dgm:spPr/>
    </dgm:pt>
    <dgm:pt modelId="{5D7065BC-FBA4-4177-9F2F-D0B80279D959}" type="pres">
      <dgm:prSet presAssocID="{6E4DE3F6-D87A-462F-A0FF-47714614CA8B}" presName="entireBox" presStyleLbl="node1" presStyleIdx="0" presStyleCnt="2"/>
      <dgm:spPr/>
    </dgm:pt>
    <dgm:pt modelId="{80527962-1466-4131-AEAC-86987611DF95}" type="pres">
      <dgm:prSet presAssocID="{6E4DE3F6-D87A-462F-A0FF-47714614CA8B}" presName="descendantBox" presStyleCnt="0"/>
      <dgm:spPr/>
    </dgm:pt>
    <dgm:pt modelId="{F29E83E4-D232-469B-93A6-8E67F22CCD9D}" type="pres">
      <dgm:prSet presAssocID="{D541B075-E1C0-4C3A-9530-234246B7FD86}" presName="childTextBox" presStyleLbl="fgAccFollowNode1" presStyleIdx="0" presStyleCnt="5">
        <dgm:presLayoutVars>
          <dgm:bulletEnabled val="1"/>
        </dgm:presLayoutVars>
      </dgm:prSet>
      <dgm:spPr/>
    </dgm:pt>
    <dgm:pt modelId="{72CD66C5-4DE2-4C64-ABF7-A26C14D08331}" type="pres">
      <dgm:prSet presAssocID="{F325D202-AE7A-4C10-81A0-B1909362997D}" presName="childTextBox" presStyleLbl="fgAccFollowNode1" presStyleIdx="1" presStyleCnt="5">
        <dgm:presLayoutVars>
          <dgm:bulletEnabled val="1"/>
        </dgm:presLayoutVars>
      </dgm:prSet>
      <dgm:spPr/>
    </dgm:pt>
    <dgm:pt modelId="{213F74FD-1224-4865-8A47-70C13715A330}" type="pres">
      <dgm:prSet presAssocID="{1000082A-C41B-425C-A1A5-F3B64D8864CC}" presName="childTextBox" presStyleLbl="fgAccFollowNode1" presStyleIdx="2" presStyleCnt="5" custScaleY="100086">
        <dgm:presLayoutVars>
          <dgm:bulletEnabled val="1"/>
        </dgm:presLayoutVars>
      </dgm:prSet>
      <dgm:spPr/>
    </dgm:pt>
    <dgm:pt modelId="{DB85A200-C156-452A-9D59-E8BFD3D63706}" type="pres">
      <dgm:prSet presAssocID="{F80851E2-EE71-49EC-89BF-D90E740386C1}" presName="childTextBox" presStyleLbl="fgAccFollowNode1" presStyleIdx="3" presStyleCnt="5">
        <dgm:presLayoutVars>
          <dgm:bulletEnabled val="1"/>
        </dgm:presLayoutVars>
      </dgm:prSet>
      <dgm:spPr/>
    </dgm:pt>
    <dgm:pt modelId="{46019654-39A2-4E18-861E-DCD98654C790}" type="pres">
      <dgm:prSet presAssocID="{9D176433-3755-4506-AE84-CBA3B2592C73}" presName="childTextBox" presStyleLbl="fgAccFollowNode1" presStyleIdx="4" presStyleCnt="5">
        <dgm:presLayoutVars>
          <dgm:bulletEnabled val="1"/>
        </dgm:presLayoutVars>
      </dgm:prSet>
      <dgm:spPr/>
    </dgm:pt>
    <dgm:pt modelId="{EF2AA20A-968C-4BD2-AC46-CDFC7C201A46}" type="pres">
      <dgm:prSet presAssocID="{5F5277C8-DFD8-4ABC-BB66-97D1A5C492B5}" presName="sp" presStyleCnt="0"/>
      <dgm:spPr/>
    </dgm:pt>
    <dgm:pt modelId="{E3905392-65C1-4393-B8A4-88993E8D1B2D}" type="pres">
      <dgm:prSet presAssocID="{0623E6A5-FC62-43A9-B132-172F162307E8}" presName="arrowAndChildren" presStyleCnt="0"/>
      <dgm:spPr/>
    </dgm:pt>
    <dgm:pt modelId="{55C15D89-76E6-498E-A9A8-95BA2D788F47}" type="pres">
      <dgm:prSet presAssocID="{0623E6A5-FC62-43A9-B132-172F162307E8}" presName="parentTextArrow" presStyleLbl="node1" presStyleIdx="1" presStyleCnt="2" custScaleY="9435"/>
      <dgm:spPr/>
    </dgm:pt>
  </dgm:ptLst>
  <dgm:cxnLst>
    <dgm:cxn modelId="{33584C08-4636-4D82-9F2A-E97C249C577C}" type="presOf" srcId="{0623E6A5-FC62-43A9-B132-172F162307E8}" destId="{55C15D89-76E6-498E-A9A8-95BA2D788F47}" srcOrd="0" destOrd="0" presId="urn:microsoft.com/office/officeart/2005/8/layout/process4"/>
    <dgm:cxn modelId="{40A43515-2812-42A1-80B9-E87C144C890D}" srcId="{C9A89C57-B846-4C96-998A-6CE47F19BD69}" destId="{0623E6A5-FC62-43A9-B132-172F162307E8}" srcOrd="0" destOrd="0" parTransId="{EE76A70B-1404-41A8-BEEC-186ED4BCE234}" sibTransId="{5F5277C8-DFD8-4ABC-BB66-97D1A5C492B5}"/>
    <dgm:cxn modelId="{973D6F1A-9EF3-492E-9C9B-FA9F0B84B204}" type="presOf" srcId="{6E4DE3F6-D87A-462F-A0FF-47714614CA8B}" destId="{AC8EA084-43BE-4758-B7C7-C623EBA3850F}" srcOrd="0" destOrd="0" presId="urn:microsoft.com/office/officeart/2005/8/layout/process4"/>
    <dgm:cxn modelId="{2198FA3E-BC38-4B1C-9031-CDCC9F659F28}" srcId="{C9A89C57-B846-4C96-998A-6CE47F19BD69}" destId="{6E4DE3F6-D87A-462F-A0FF-47714614CA8B}" srcOrd="1" destOrd="0" parTransId="{00946DF4-DA39-4516-BDD8-BCEF07AD4E1E}" sibTransId="{8155355F-65DA-4A0B-8ACC-07DF17B05A1A}"/>
    <dgm:cxn modelId="{60253B48-A93B-4100-BB3B-B12B409F8736}" srcId="{6E4DE3F6-D87A-462F-A0FF-47714614CA8B}" destId="{F80851E2-EE71-49EC-89BF-D90E740386C1}" srcOrd="3" destOrd="0" parTransId="{40D1FC5D-00B8-4C58-AA78-8457B9AD0049}" sibTransId="{3809B0E7-2141-42F5-8AE4-31D6B44DC450}"/>
    <dgm:cxn modelId="{22ADA66C-465D-44C8-86F8-8B7A2214CCA0}" type="presOf" srcId="{F80851E2-EE71-49EC-89BF-D90E740386C1}" destId="{DB85A200-C156-452A-9D59-E8BFD3D63706}" srcOrd="0" destOrd="0" presId="urn:microsoft.com/office/officeart/2005/8/layout/process4"/>
    <dgm:cxn modelId="{E971D76D-718D-4886-9688-CB41A3C49357}" type="presOf" srcId="{9D176433-3755-4506-AE84-CBA3B2592C73}" destId="{46019654-39A2-4E18-861E-DCD98654C790}" srcOrd="0" destOrd="0" presId="urn:microsoft.com/office/officeart/2005/8/layout/process4"/>
    <dgm:cxn modelId="{495E3072-9A87-4D4A-A1A6-F16FD8BE20D4}" srcId="{6E4DE3F6-D87A-462F-A0FF-47714614CA8B}" destId="{D541B075-E1C0-4C3A-9530-234246B7FD86}" srcOrd="0" destOrd="0" parTransId="{662C3F9B-1BC5-4476-BB56-84A7C34CB0C0}" sibTransId="{288EB1F9-31B8-41A2-A748-B73FB04E8C39}"/>
    <dgm:cxn modelId="{2532E47B-5FBC-483B-8DEE-9CF7C0624821}" type="presOf" srcId="{1000082A-C41B-425C-A1A5-F3B64D8864CC}" destId="{213F74FD-1224-4865-8A47-70C13715A330}" srcOrd="0" destOrd="0" presId="urn:microsoft.com/office/officeart/2005/8/layout/process4"/>
    <dgm:cxn modelId="{88689684-CF27-47B3-8562-56F7EF68F7C9}" srcId="{6E4DE3F6-D87A-462F-A0FF-47714614CA8B}" destId="{1000082A-C41B-425C-A1A5-F3B64D8864CC}" srcOrd="2" destOrd="0" parTransId="{4EB37B4F-6E65-4801-A312-74BFE81E4B9A}" sibTransId="{DF00CF83-4AF6-4059-985C-0B9D5F977328}"/>
    <dgm:cxn modelId="{BF5BD684-65E8-45F5-9C0B-FD8A2610B686}" srcId="{6E4DE3F6-D87A-462F-A0FF-47714614CA8B}" destId="{9D176433-3755-4506-AE84-CBA3B2592C73}" srcOrd="4" destOrd="0" parTransId="{955B5480-D9F5-4C29-9BEC-630FC8DDB8B6}" sibTransId="{A2A423D1-B15A-4A69-B827-29F31450CC12}"/>
    <dgm:cxn modelId="{3C9EC388-C1D6-42C0-81DD-BE3FCD8002A6}" type="presOf" srcId="{6E4DE3F6-D87A-462F-A0FF-47714614CA8B}" destId="{5D7065BC-FBA4-4177-9F2F-D0B80279D959}" srcOrd="1" destOrd="0" presId="urn:microsoft.com/office/officeart/2005/8/layout/process4"/>
    <dgm:cxn modelId="{06D19FBC-CEC0-4505-8A35-D75FE4D82726}" type="presOf" srcId="{C9A89C57-B846-4C96-998A-6CE47F19BD69}" destId="{6C665D33-4FAC-4D8E-817E-78E193923A12}" srcOrd="0" destOrd="0" presId="urn:microsoft.com/office/officeart/2005/8/layout/process4"/>
    <dgm:cxn modelId="{5869F3CB-DAE2-413E-89DE-017D61802C85}" type="presOf" srcId="{F325D202-AE7A-4C10-81A0-B1909362997D}" destId="{72CD66C5-4DE2-4C64-ABF7-A26C14D08331}" srcOrd="0" destOrd="0" presId="urn:microsoft.com/office/officeart/2005/8/layout/process4"/>
    <dgm:cxn modelId="{58AA63EC-079D-46D0-AF0A-4BC328891A0F}" srcId="{6E4DE3F6-D87A-462F-A0FF-47714614CA8B}" destId="{F325D202-AE7A-4C10-81A0-B1909362997D}" srcOrd="1" destOrd="0" parTransId="{F9579AE6-A62C-4841-9BAA-845BF91D5D8A}" sibTransId="{AF05AC5A-D614-492F-8408-DF4454870DF8}"/>
    <dgm:cxn modelId="{B0EBC7F8-24A6-49FA-9220-75C5ACE94784}" type="presOf" srcId="{D541B075-E1C0-4C3A-9530-234246B7FD86}" destId="{F29E83E4-D232-469B-93A6-8E67F22CCD9D}" srcOrd="0" destOrd="0" presId="urn:microsoft.com/office/officeart/2005/8/layout/process4"/>
    <dgm:cxn modelId="{405351EA-D2F7-49E3-BDB3-EF64F5FCCFB6}" type="presParOf" srcId="{6C665D33-4FAC-4D8E-817E-78E193923A12}" destId="{493A765A-3CA3-46EC-9403-16AA5A96D506}" srcOrd="0" destOrd="0" presId="urn:microsoft.com/office/officeart/2005/8/layout/process4"/>
    <dgm:cxn modelId="{BF2BCBE8-98F4-4833-9C9F-A8E2BDB0E947}" type="presParOf" srcId="{493A765A-3CA3-46EC-9403-16AA5A96D506}" destId="{AC8EA084-43BE-4758-B7C7-C623EBA3850F}" srcOrd="0" destOrd="0" presId="urn:microsoft.com/office/officeart/2005/8/layout/process4"/>
    <dgm:cxn modelId="{7422A3A2-481E-4DF6-9138-39924D6D7208}" type="presParOf" srcId="{493A765A-3CA3-46EC-9403-16AA5A96D506}" destId="{5D7065BC-FBA4-4177-9F2F-D0B80279D959}" srcOrd="1" destOrd="0" presId="urn:microsoft.com/office/officeart/2005/8/layout/process4"/>
    <dgm:cxn modelId="{4C1CCCA3-EAEE-41E7-952E-992A9C1B2320}" type="presParOf" srcId="{493A765A-3CA3-46EC-9403-16AA5A96D506}" destId="{80527962-1466-4131-AEAC-86987611DF95}" srcOrd="2" destOrd="0" presId="urn:microsoft.com/office/officeart/2005/8/layout/process4"/>
    <dgm:cxn modelId="{57D0BABF-98F2-49E2-877B-41E9C5341858}" type="presParOf" srcId="{80527962-1466-4131-AEAC-86987611DF95}" destId="{F29E83E4-D232-469B-93A6-8E67F22CCD9D}" srcOrd="0" destOrd="0" presId="urn:microsoft.com/office/officeart/2005/8/layout/process4"/>
    <dgm:cxn modelId="{FBAE58F4-FEEF-4444-8DF9-1AECD4D39DB2}" type="presParOf" srcId="{80527962-1466-4131-AEAC-86987611DF95}" destId="{72CD66C5-4DE2-4C64-ABF7-A26C14D08331}" srcOrd="1" destOrd="0" presId="urn:microsoft.com/office/officeart/2005/8/layout/process4"/>
    <dgm:cxn modelId="{0587FBDF-88FB-4E4E-BB98-D38866E55DD6}" type="presParOf" srcId="{80527962-1466-4131-AEAC-86987611DF95}" destId="{213F74FD-1224-4865-8A47-70C13715A330}" srcOrd="2" destOrd="0" presId="urn:microsoft.com/office/officeart/2005/8/layout/process4"/>
    <dgm:cxn modelId="{33BBC6D5-8F53-40EC-82C4-39B6EB590239}" type="presParOf" srcId="{80527962-1466-4131-AEAC-86987611DF95}" destId="{DB85A200-C156-452A-9D59-E8BFD3D63706}" srcOrd="3" destOrd="0" presId="urn:microsoft.com/office/officeart/2005/8/layout/process4"/>
    <dgm:cxn modelId="{31843B73-14A3-4D84-AE67-27FE47E9DF97}" type="presParOf" srcId="{80527962-1466-4131-AEAC-86987611DF95}" destId="{46019654-39A2-4E18-861E-DCD98654C790}" srcOrd="4" destOrd="0" presId="urn:microsoft.com/office/officeart/2005/8/layout/process4"/>
    <dgm:cxn modelId="{76396ADE-60BE-4245-8633-731B2E4F2405}" type="presParOf" srcId="{6C665D33-4FAC-4D8E-817E-78E193923A12}" destId="{EF2AA20A-968C-4BD2-AC46-CDFC7C201A46}" srcOrd="1" destOrd="0" presId="urn:microsoft.com/office/officeart/2005/8/layout/process4"/>
    <dgm:cxn modelId="{0674D326-763F-4A17-B990-BCCCD69B575A}" type="presParOf" srcId="{6C665D33-4FAC-4D8E-817E-78E193923A12}" destId="{E3905392-65C1-4393-B8A4-88993E8D1B2D}" srcOrd="2" destOrd="0" presId="urn:microsoft.com/office/officeart/2005/8/layout/process4"/>
    <dgm:cxn modelId="{AEC08709-C444-4EFC-8F79-37C0C6B15508}" type="presParOf" srcId="{E3905392-65C1-4393-B8A4-88993E8D1B2D}" destId="{55C15D89-76E6-498E-A9A8-95BA2D788F47}" srcOrd="0" destOrd="0" presId="urn:microsoft.com/office/officeart/2005/8/layout/process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A04C059-8FC4-4744-9126-C8E04A4BB906}">
      <dsp:nvSpPr>
        <dsp:cNvPr id="0" name=""/>
        <dsp:cNvSpPr/>
      </dsp:nvSpPr>
      <dsp:spPr>
        <a:xfrm>
          <a:off x="0" y="931346"/>
          <a:ext cx="4941945" cy="1597050"/>
        </a:xfrm>
        <a:prstGeom prst="round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2400" tIns="152400" rIns="152400" bIns="152400" numCol="1" spcCol="1270" anchor="ctr" anchorCtr="0">
          <a:noAutofit/>
        </a:bodyPr>
        <a:lstStyle/>
        <a:p>
          <a:pPr marL="0" lvl="0" indent="0" algn="l" defTabSz="1778000">
            <a:lnSpc>
              <a:spcPct val="90000"/>
            </a:lnSpc>
            <a:spcBef>
              <a:spcPct val="0"/>
            </a:spcBef>
            <a:spcAft>
              <a:spcPct val="35000"/>
            </a:spcAft>
            <a:buNone/>
          </a:pPr>
          <a:r>
            <a:rPr lang="en-US" sz="4000" kern="1200"/>
            <a:t>Community Development Fund</a:t>
          </a:r>
        </a:p>
      </dsp:txBody>
      <dsp:txXfrm>
        <a:off x="77962" y="1009308"/>
        <a:ext cx="4786021" cy="1441126"/>
      </dsp:txXfrm>
    </dsp:sp>
    <dsp:sp modelId="{9BC5937A-B529-4F87-994D-BB3C4884D52D}">
      <dsp:nvSpPr>
        <dsp:cNvPr id="0" name=""/>
        <dsp:cNvSpPr/>
      </dsp:nvSpPr>
      <dsp:spPr>
        <a:xfrm>
          <a:off x="0" y="2715596"/>
          <a:ext cx="4941945" cy="1597050"/>
        </a:xfrm>
        <a:prstGeom prst="roundRect">
          <a:avLst/>
        </a:prstGeom>
        <a:solidFill>
          <a:schemeClr val="accent5">
            <a:hueOff val="-6758543"/>
            <a:satOff val="-17419"/>
            <a:lumOff val="-1176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2400" tIns="152400" rIns="152400" bIns="152400" numCol="1" spcCol="1270" anchor="ctr" anchorCtr="0">
          <a:noAutofit/>
        </a:bodyPr>
        <a:lstStyle/>
        <a:p>
          <a:pPr marL="0" lvl="0" indent="0" algn="l" defTabSz="1778000">
            <a:lnSpc>
              <a:spcPct val="90000"/>
            </a:lnSpc>
            <a:spcBef>
              <a:spcPct val="0"/>
            </a:spcBef>
            <a:spcAft>
              <a:spcPct val="35000"/>
            </a:spcAft>
            <a:buNone/>
          </a:pPr>
          <a:r>
            <a:rPr lang="en-US" sz="4000" kern="1200"/>
            <a:t>Mini-Entitlement Fund</a:t>
          </a:r>
        </a:p>
      </dsp:txBody>
      <dsp:txXfrm>
        <a:off x="77962" y="2793558"/>
        <a:ext cx="4786021" cy="1441126"/>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38B9E05-7CF2-461A-A3A9-1C36DB2A1375}">
      <dsp:nvSpPr>
        <dsp:cNvPr id="0" name=""/>
        <dsp:cNvSpPr/>
      </dsp:nvSpPr>
      <dsp:spPr>
        <a:xfrm>
          <a:off x="0" y="16923"/>
          <a:ext cx="5000124" cy="1044846"/>
        </a:xfrm>
        <a:prstGeom prst="roundRect">
          <a:avLst/>
        </a:prstGeom>
        <a:gradFill rotWithShape="0">
          <a:gsLst>
            <a:gs pos="0">
              <a:schemeClr val="accent5">
                <a:hueOff val="0"/>
                <a:satOff val="0"/>
                <a:lumOff val="0"/>
                <a:alphaOff val="0"/>
                <a:satMod val="103000"/>
                <a:lumMod val="102000"/>
                <a:tint val="94000"/>
              </a:schemeClr>
            </a:gs>
            <a:gs pos="50000">
              <a:schemeClr val="accent5">
                <a:hueOff val="0"/>
                <a:satOff val="0"/>
                <a:lumOff val="0"/>
                <a:alphaOff val="0"/>
                <a:satMod val="110000"/>
                <a:lumMod val="100000"/>
                <a:shade val="100000"/>
              </a:schemeClr>
            </a:gs>
            <a:gs pos="100000">
              <a:schemeClr val="accent5">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l" defTabSz="755650">
            <a:lnSpc>
              <a:spcPct val="90000"/>
            </a:lnSpc>
            <a:spcBef>
              <a:spcPct val="0"/>
            </a:spcBef>
            <a:spcAft>
              <a:spcPct val="35000"/>
            </a:spcAft>
            <a:buNone/>
          </a:pPr>
          <a:r>
            <a:rPr lang="en-US" sz="1700" kern="1200"/>
            <a:t>Is the project eligible?</a:t>
          </a:r>
        </a:p>
      </dsp:txBody>
      <dsp:txXfrm>
        <a:off x="51005" y="67928"/>
        <a:ext cx="4898114" cy="942836"/>
      </dsp:txXfrm>
    </dsp:sp>
    <dsp:sp modelId="{536E598C-33F9-483B-9CFF-BE8AA189D2AB}">
      <dsp:nvSpPr>
        <dsp:cNvPr id="0" name=""/>
        <dsp:cNvSpPr/>
      </dsp:nvSpPr>
      <dsp:spPr>
        <a:xfrm>
          <a:off x="0" y="1110730"/>
          <a:ext cx="5000124" cy="1044846"/>
        </a:xfrm>
        <a:prstGeom prst="roundRect">
          <a:avLst/>
        </a:prstGeom>
        <a:gradFill rotWithShape="0">
          <a:gsLst>
            <a:gs pos="0">
              <a:schemeClr val="accent5">
                <a:hueOff val="-1689636"/>
                <a:satOff val="-4355"/>
                <a:lumOff val="-2941"/>
                <a:alphaOff val="0"/>
                <a:satMod val="103000"/>
                <a:lumMod val="102000"/>
                <a:tint val="94000"/>
              </a:schemeClr>
            </a:gs>
            <a:gs pos="50000">
              <a:schemeClr val="accent5">
                <a:hueOff val="-1689636"/>
                <a:satOff val="-4355"/>
                <a:lumOff val="-2941"/>
                <a:alphaOff val="0"/>
                <a:satMod val="110000"/>
                <a:lumMod val="100000"/>
                <a:shade val="100000"/>
              </a:schemeClr>
            </a:gs>
            <a:gs pos="100000">
              <a:schemeClr val="accent5">
                <a:hueOff val="-1689636"/>
                <a:satOff val="-4355"/>
                <a:lumOff val="-2941"/>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l" defTabSz="755650">
            <a:lnSpc>
              <a:spcPct val="90000"/>
            </a:lnSpc>
            <a:spcBef>
              <a:spcPct val="0"/>
            </a:spcBef>
            <a:spcAft>
              <a:spcPct val="35000"/>
            </a:spcAft>
            <a:buNone/>
          </a:pPr>
          <a:r>
            <a:rPr lang="en-US" sz="1700" kern="1200"/>
            <a:t>Does the project meet a national objective?</a:t>
          </a:r>
        </a:p>
      </dsp:txBody>
      <dsp:txXfrm>
        <a:off x="51005" y="1161735"/>
        <a:ext cx="4898114" cy="942836"/>
      </dsp:txXfrm>
    </dsp:sp>
    <dsp:sp modelId="{F5B0646E-5E61-4951-A5F7-6A30EF439846}">
      <dsp:nvSpPr>
        <dsp:cNvPr id="0" name=""/>
        <dsp:cNvSpPr/>
      </dsp:nvSpPr>
      <dsp:spPr>
        <a:xfrm>
          <a:off x="0" y="2204536"/>
          <a:ext cx="5000124" cy="1044846"/>
        </a:xfrm>
        <a:prstGeom prst="roundRect">
          <a:avLst/>
        </a:prstGeom>
        <a:gradFill rotWithShape="0">
          <a:gsLst>
            <a:gs pos="0">
              <a:schemeClr val="accent5">
                <a:hueOff val="-3379271"/>
                <a:satOff val="-8710"/>
                <a:lumOff val="-5883"/>
                <a:alphaOff val="0"/>
                <a:satMod val="103000"/>
                <a:lumMod val="102000"/>
                <a:tint val="94000"/>
              </a:schemeClr>
            </a:gs>
            <a:gs pos="50000">
              <a:schemeClr val="accent5">
                <a:hueOff val="-3379271"/>
                <a:satOff val="-8710"/>
                <a:lumOff val="-5883"/>
                <a:alphaOff val="0"/>
                <a:satMod val="110000"/>
                <a:lumMod val="100000"/>
                <a:shade val="100000"/>
              </a:schemeClr>
            </a:gs>
            <a:gs pos="100000">
              <a:schemeClr val="accent5">
                <a:hueOff val="-3379271"/>
                <a:satOff val="-8710"/>
                <a:lumOff val="-5883"/>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l" defTabSz="755650">
            <a:lnSpc>
              <a:spcPct val="90000"/>
            </a:lnSpc>
            <a:spcBef>
              <a:spcPct val="0"/>
            </a:spcBef>
            <a:spcAft>
              <a:spcPct val="35000"/>
            </a:spcAft>
            <a:buNone/>
          </a:pPr>
          <a:r>
            <a:rPr lang="en-US" sz="1700" kern="1200"/>
            <a:t>Consistent with Sustainable Development principles?</a:t>
          </a:r>
        </a:p>
      </dsp:txBody>
      <dsp:txXfrm>
        <a:off x="51005" y="2255541"/>
        <a:ext cx="4898114" cy="942836"/>
      </dsp:txXfrm>
    </dsp:sp>
    <dsp:sp modelId="{0169A153-9DE3-4C62-8176-3BD4B2AD60E5}">
      <dsp:nvSpPr>
        <dsp:cNvPr id="0" name=""/>
        <dsp:cNvSpPr/>
      </dsp:nvSpPr>
      <dsp:spPr>
        <a:xfrm>
          <a:off x="0" y="3298343"/>
          <a:ext cx="5000124" cy="1044846"/>
        </a:xfrm>
        <a:prstGeom prst="roundRect">
          <a:avLst/>
        </a:prstGeom>
        <a:gradFill rotWithShape="0">
          <a:gsLst>
            <a:gs pos="0">
              <a:schemeClr val="accent5">
                <a:hueOff val="-5068907"/>
                <a:satOff val="-13064"/>
                <a:lumOff val="-8824"/>
                <a:alphaOff val="0"/>
                <a:satMod val="103000"/>
                <a:lumMod val="102000"/>
                <a:tint val="94000"/>
              </a:schemeClr>
            </a:gs>
            <a:gs pos="50000">
              <a:schemeClr val="accent5">
                <a:hueOff val="-5068907"/>
                <a:satOff val="-13064"/>
                <a:lumOff val="-8824"/>
                <a:alphaOff val="0"/>
                <a:satMod val="110000"/>
                <a:lumMod val="100000"/>
                <a:shade val="100000"/>
              </a:schemeClr>
            </a:gs>
            <a:gs pos="100000">
              <a:schemeClr val="accent5">
                <a:hueOff val="-5068907"/>
                <a:satOff val="-13064"/>
                <a:lumOff val="-8824"/>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l" defTabSz="755650">
            <a:lnSpc>
              <a:spcPct val="90000"/>
            </a:lnSpc>
            <a:spcBef>
              <a:spcPct val="0"/>
            </a:spcBef>
            <a:spcAft>
              <a:spcPct val="35000"/>
            </a:spcAft>
            <a:buNone/>
          </a:pPr>
          <a:r>
            <a:rPr lang="en-US" sz="1700" kern="1200" dirty="0"/>
            <a:t>Project specific thresholds: Public </a:t>
          </a:r>
          <a:r>
            <a:rPr lang="en-US" sz="1700" kern="1200"/>
            <a:t>Facilities (includes  parks), </a:t>
          </a:r>
          <a:r>
            <a:rPr lang="en-US" sz="1700" kern="1200" dirty="0"/>
            <a:t>Senior Centers, Barrier Removal </a:t>
          </a:r>
        </a:p>
        <a:p>
          <a:pPr marL="0" lvl="0" indent="0" algn="l" defTabSz="755650">
            <a:lnSpc>
              <a:spcPct val="90000"/>
            </a:lnSpc>
            <a:spcBef>
              <a:spcPct val="0"/>
            </a:spcBef>
            <a:spcAft>
              <a:spcPct val="35000"/>
            </a:spcAft>
            <a:buNone/>
          </a:pPr>
          <a:r>
            <a:rPr lang="en-US" sz="1700" kern="1200" dirty="0"/>
            <a:t>Bid-Ready Plans and Specifications</a:t>
          </a:r>
        </a:p>
      </dsp:txBody>
      <dsp:txXfrm>
        <a:off x="51005" y="3349348"/>
        <a:ext cx="4898114" cy="942836"/>
      </dsp:txXfrm>
    </dsp:sp>
    <dsp:sp modelId="{87B2DC6E-5079-4DBE-B7CF-0D655A35A3D6}">
      <dsp:nvSpPr>
        <dsp:cNvPr id="0" name=""/>
        <dsp:cNvSpPr/>
      </dsp:nvSpPr>
      <dsp:spPr>
        <a:xfrm>
          <a:off x="0" y="4392149"/>
          <a:ext cx="5000124" cy="1044846"/>
        </a:xfrm>
        <a:prstGeom prst="roundRect">
          <a:avLst/>
        </a:prstGeom>
        <a:gradFill rotWithShape="0">
          <a:gsLst>
            <a:gs pos="0">
              <a:schemeClr val="accent5">
                <a:hueOff val="-6758543"/>
                <a:satOff val="-17419"/>
                <a:lumOff val="-11765"/>
                <a:alphaOff val="0"/>
                <a:satMod val="103000"/>
                <a:lumMod val="102000"/>
                <a:tint val="94000"/>
              </a:schemeClr>
            </a:gs>
            <a:gs pos="50000">
              <a:schemeClr val="accent5">
                <a:hueOff val="-6758543"/>
                <a:satOff val="-17419"/>
                <a:lumOff val="-11765"/>
                <a:alphaOff val="0"/>
                <a:satMod val="110000"/>
                <a:lumMod val="100000"/>
                <a:shade val="100000"/>
              </a:schemeClr>
            </a:gs>
            <a:gs pos="100000">
              <a:schemeClr val="accent5">
                <a:hueOff val="-6758543"/>
                <a:satOff val="-17419"/>
                <a:lumOff val="-11765"/>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l" defTabSz="755650">
            <a:lnSpc>
              <a:spcPct val="90000"/>
            </a:lnSpc>
            <a:spcBef>
              <a:spcPct val="0"/>
            </a:spcBef>
            <a:spcAft>
              <a:spcPct val="35000"/>
            </a:spcAft>
            <a:buNone/>
          </a:pPr>
          <a:r>
            <a:rPr lang="en-US" sz="1700" kern="1200"/>
            <a:t>If you cannot demonstrate that you can meet the thresholds, the application or project cannot move forward!</a:t>
          </a:r>
        </a:p>
      </dsp:txBody>
      <dsp:txXfrm>
        <a:off x="51005" y="4443154"/>
        <a:ext cx="4898114" cy="942836"/>
      </dsp:txXfrm>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5D80A03-3234-45B9-90B7-926C6A00CAF9}">
      <dsp:nvSpPr>
        <dsp:cNvPr id="0" name=""/>
        <dsp:cNvSpPr/>
      </dsp:nvSpPr>
      <dsp:spPr>
        <a:xfrm>
          <a:off x="1597706" y="1062"/>
          <a:ext cx="1954702" cy="977351"/>
        </a:xfrm>
        <a:prstGeom prst="roundRect">
          <a:avLst>
            <a:gd name="adj" fmla="val 10000"/>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525" tIns="9525" rIns="9525" bIns="9525" numCol="1" spcCol="1270" anchor="ctr" anchorCtr="0">
          <a:noAutofit/>
        </a:bodyPr>
        <a:lstStyle/>
        <a:p>
          <a:pPr marL="0" lvl="0" indent="0" algn="ctr" defTabSz="666750">
            <a:lnSpc>
              <a:spcPct val="90000"/>
            </a:lnSpc>
            <a:spcBef>
              <a:spcPct val="0"/>
            </a:spcBef>
            <a:spcAft>
              <a:spcPct val="35000"/>
            </a:spcAft>
            <a:buNone/>
          </a:pPr>
          <a:r>
            <a:rPr lang="en-US" sz="1500" kern="1200"/>
            <a:t>Site control under the Board of Selectmen or Mayor</a:t>
          </a:r>
        </a:p>
      </dsp:txBody>
      <dsp:txXfrm>
        <a:off x="1626332" y="29688"/>
        <a:ext cx="1897450" cy="920099"/>
      </dsp:txXfrm>
    </dsp:sp>
    <dsp:sp modelId="{5263AB41-41B6-4989-9A67-5A42B2ECF5DA}">
      <dsp:nvSpPr>
        <dsp:cNvPr id="0" name=""/>
        <dsp:cNvSpPr/>
      </dsp:nvSpPr>
      <dsp:spPr>
        <a:xfrm>
          <a:off x="1597706" y="1125016"/>
          <a:ext cx="1954702" cy="977351"/>
        </a:xfrm>
        <a:prstGeom prst="roundRect">
          <a:avLst>
            <a:gd name="adj" fmla="val 10000"/>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525" tIns="9525" rIns="9525" bIns="9525" numCol="1" spcCol="1270" anchor="ctr" anchorCtr="0">
          <a:noAutofit/>
        </a:bodyPr>
        <a:lstStyle/>
        <a:p>
          <a:pPr marL="0" lvl="0" indent="0" algn="ctr" defTabSz="666750">
            <a:lnSpc>
              <a:spcPct val="90000"/>
            </a:lnSpc>
            <a:spcBef>
              <a:spcPct val="0"/>
            </a:spcBef>
            <a:spcAft>
              <a:spcPct val="35000"/>
            </a:spcAft>
            <a:buNone/>
          </a:pPr>
          <a:r>
            <a:rPr lang="en-US" sz="1500" kern="1200"/>
            <a:t>Bid-ready plans and specifications</a:t>
          </a:r>
        </a:p>
      </dsp:txBody>
      <dsp:txXfrm>
        <a:off x="1626332" y="1153642"/>
        <a:ext cx="1897450" cy="920099"/>
      </dsp:txXfrm>
    </dsp:sp>
    <dsp:sp modelId="{B00113C3-6CD5-44CB-A351-FC833D059C73}">
      <dsp:nvSpPr>
        <dsp:cNvPr id="0" name=""/>
        <dsp:cNvSpPr/>
      </dsp:nvSpPr>
      <dsp:spPr>
        <a:xfrm rot="19457599">
          <a:off x="3461905" y="1312488"/>
          <a:ext cx="962889" cy="40429"/>
        </a:xfrm>
        <a:custGeom>
          <a:avLst/>
          <a:gdLst/>
          <a:ahLst/>
          <a:cxnLst/>
          <a:rect l="0" t="0" r="0" b="0"/>
          <a:pathLst>
            <a:path>
              <a:moveTo>
                <a:pt x="0" y="20214"/>
              </a:moveTo>
              <a:lnTo>
                <a:pt x="962889" y="20214"/>
              </a:lnTo>
            </a:path>
          </a:pathLst>
        </a:custGeom>
        <a:noFill/>
        <a:ln w="12700" cap="flat" cmpd="sng" algn="ctr">
          <a:solidFill>
            <a:schemeClr val="accent5">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3919277" y="1308631"/>
        <a:ext cx="48144" cy="48144"/>
      </dsp:txXfrm>
    </dsp:sp>
    <dsp:sp modelId="{8248DA28-554C-4C4D-89C4-57A948F794A0}">
      <dsp:nvSpPr>
        <dsp:cNvPr id="0" name=""/>
        <dsp:cNvSpPr/>
      </dsp:nvSpPr>
      <dsp:spPr>
        <a:xfrm>
          <a:off x="4334290" y="563039"/>
          <a:ext cx="1954702" cy="977351"/>
        </a:xfrm>
        <a:prstGeom prst="roundRect">
          <a:avLst>
            <a:gd name="adj" fmla="val 10000"/>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525" tIns="9525" rIns="9525" bIns="9525" numCol="1" spcCol="1270" anchor="ctr" anchorCtr="0">
          <a:noAutofit/>
        </a:bodyPr>
        <a:lstStyle/>
        <a:p>
          <a:pPr marL="0" lvl="0" indent="0" algn="ctr" defTabSz="666750">
            <a:lnSpc>
              <a:spcPct val="90000"/>
            </a:lnSpc>
            <a:spcBef>
              <a:spcPct val="0"/>
            </a:spcBef>
            <a:spcAft>
              <a:spcPct val="35000"/>
            </a:spcAft>
            <a:buNone/>
          </a:pPr>
          <a:r>
            <a:rPr lang="en-US" sz="1500" kern="1200"/>
            <a:t>One set of plans as attachment in application</a:t>
          </a:r>
        </a:p>
      </dsp:txBody>
      <dsp:txXfrm>
        <a:off x="4362916" y="591665"/>
        <a:ext cx="1897450" cy="920099"/>
      </dsp:txXfrm>
    </dsp:sp>
    <dsp:sp modelId="{E3EECCE1-DFFA-4476-9ECB-6750BADEC5F2}">
      <dsp:nvSpPr>
        <dsp:cNvPr id="0" name=""/>
        <dsp:cNvSpPr/>
      </dsp:nvSpPr>
      <dsp:spPr>
        <a:xfrm rot="2142401">
          <a:off x="3461905" y="1874465"/>
          <a:ext cx="962889" cy="40429"/>
        </a:xfrm>
        <a:custGeom>
          <a:avLst/>
          <a:gdLst/>
          <a:ahLst/>
          <a:cxnLst/>
          <a:rect l="0" t="0" r="0" b="0"/>
          <a:pathLst>
            <a:path>
              <a:moveTo>
                <a:pt x="0" y="20214"/>
              </a:moveTo>
              <a:lnTo>
                <a:pt x="962889" y="20214"/>
              </a:lnTo>
            </a:path>
          </a:pathLst>
        </a:custGeom>
        <a:noFill/>
        <a:ln w="12700" cap="flat" cmpd="sng" algn="ctr">
          <a:solidFill>
            <a:schemeClr val="accent5">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3919277" y="1870608"/>
        <a:ext cx="48144" cy="48144"/>
      </dsp:txXfrm>
    </dsp:sp>
    <dsp:sp modelId="{1BCFE3FD-F47E-44FE-8271-BAAE2FD60844}">
      <dsp:nvSpPr>
        <dsp:cNvPr id="0" name=""/>
        <dsp:cNvSpPr/>
      </dsp:nvSpPr>
      <dsp:spPr>
        <a:xfrm>
          <a:off x="4334290" y="1686993"/>
          <a:ext cx="1954702" cy="977351"/>
        </a:xfrm>
        <a:prstGeom prst="roundRect">
          <a:avLst>
            <a:gd name="adj" fmla="val 10000"/>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525" tIns="9525" rIns="9525" bIns="9525" numCol="1" spcCol="1270" anchor="ctr" anchorCtr="0">
          <a:noAutofit/>
        </a:bodyPr>
        <a:lstStyle/>
        <a:p>
          <a:pPr marL="0" lvl="0" indent="0" algn="ctr" defTabSz="666750">
            <a:lnSpc>
              <a:spcPct val="90000"/>
            </a:lnSpc>
            <a:spcBef>
              <a:spcPct val="0"/>
            </a:spcBef>
            <a:spcAft>
              <a:spcPct val="35000"/>
            </a:spcAft>
            <a:buNone/>
          </a:pPr>
          <a:r>
            <a:rPr lang="en-US" sz="1500" kern="1200"/>
            <a:t>Letter from Arch/Eng attesting that complete set of specs is prepared and bid-ready</a:t>
          </a:r>
        </a:p>
      </dsp:txBody>
      <dsp:txXfrm>
        <a:off x="4362916" y="1715619"/>
        <a:ext cx="1897450" cy="920099"/>
      </dsp:txXfrm>
    </dsp:sp>
    <dsp:sp modelId="{B82A61EB-FBAE-432F-862B-2C5F4E2D3C53}">
      <dsp:nvSpPr>
        <dsp:cNvPr id="0" name=""/>
        <dsp:cNvSpPr/>
      </dsp:nvSpPr>
      <dsp:spPr>
        <a:xfrm>
          <a:off x="1597706" y="2248970"/>
          <a:ext cx="1954702" cy="977351"/>
        </a:xfrm>
        <a:prstGeom prst="roundRect">
          <a:avLst>
            <a:gd name="adj" fmla="val 10000"/>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525" tIns="9525" rIns="9525" bIns="9525" numCol="1" spcCol="1270" anchor="ctr" anchorCtr="0">
          <a:noAutofit/>
        </a:bodyPr>
        <a:lstStyle/>
        <a:p>
          <a:pPr marL="0" lvl="0" indent="0" algn="ctr" defTabSz="666750">
            <a:lnSpc>
              <a:spcPct val="90000"/>
            </a:lnSpc>
            <a:spcBef>
              <a:spcPct val="0"/>
            </a:spcBef>
            <a:spcAft>
              <a:spcPct val="35000"/>
            </a:spcAft>
            <a:buNone/>
          </a:pPr>
          <a:r>
            <a:rPr lang="en-US" sz="1500" kern="1200"/>
            <a:t>All other financial resources, if necessary, in place at time of application</a:t>
          </a:r>
        </a:p>
      </dsp:txBody>
      <dsp:txXfrm>
        <a:off x="1626332" y="2277596"/>
        <a:ext cx="1897450" cy="920099"/>
      </dsp:txXfrm>
    </dsp:sp>
    <dsp:sp modelId="{57B07F39-C4A5-4B08-BEBB-2F4AE5E9D17E}">
      <dsp:nvSpPr>
        <dsp:cNvPr id="0" name=""/>
        <dsp:cNvSpPr/>
      </dsp:nvSpPr>
      <dsp:spPr>
        <a:xfrm>
          <a:off x="1597706" y="3372924"/>
          <a:ext cx="1954702" cy="977351"/>
        </a:xfrm>
        <a:prstGeom prst="roundRect">
          <a:avLst>
            <a:gd name="adj" fmla="val 10000"/>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525" tIns="9525" rIns="9525" bIns="9525" numCol="1" spcCol="1270" anchor="ctr" anchorCtr="0">
          <a:noAutofit/>
        </a:bodyPr>
        <a:lstStyle/>
        <a:p>
          <a:pPr marL="0" lvl="0" indent="0" algn="ctr" defTabSz="666750">
            <a:lnSpc>
              <a:spcPct val="90000"/>
            </a:lnSpc>
            <a:spcBef>
              <a:spcPct val="0"/>
            </a:spcBef>
            <a:spcAft>
              <a:spcPct val="35000"/>
            </a:spcAft>
            <a:buNone/>
          </a:pPr>
          <a:r>
            <a:rPr lang="en-US" sz="1500" kern="1200"/>
            <a:t>Elderly persons are presumed by HUD to meet the national objective</a:t>
          </a:r>
        </a:p>
      </dsp:txBody>
      <dsp:txXfrm>
        <a:off x="1626332" y="3401550"/>
        <a:ext cx="1897450" cy="920099"/>
      </dsp:txXfrm>
    </dsp:sp>
  </dsp:spTree>
</dsp:drawing>
</file>

<file path=ppt/diagrams/drawing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1D15EA6-9A00-4BC5-AE64-47D4F8D5455D}">
      <dsp:nvSpPr>
        <dsp:cNvPr id="0" name=""/>
        <dsp:cNvSpPr/>
      </dsp:nvSpPr>
      <dsp:spPr>
        <a:xfrm>
          <a:off x="0" y="713840"/>
          <a:ext cx="5000124" cy="954719"/>
        </a:xfrm>
        <a:prstGeom prst="roundRect">
          <a:avLst/>
        </a:prstGeom>
        <a:gradFill rotWithShape="0">
          <a:gsLst>
            <a:gs pos="0">
              <a:schemeClr val="accent5">
                <a:hueOff val="0"/>
                <a:satOff val="0"/>
                <a:lumOff val="0"/>
                <a:alphaOff val="0"/>
                <a:satMod val="103000"/>
                <a:lumMod val="102000"/>
                <a:tint val="94000"/>
              </a:schemeClr>
            </a:gs>
            <a:gs pos="50000">
              <a:schemeClr val="accent5">
                <a:hueOff val="0"/>
                <a:satOff val="0"/>
                <a:lumOff val="0"/>
                <a:alphaOff val="0"/>
                <a:satMod val="110000"/>
                <a:lumMod val="100000"/>
                <a:shade val="100000"/>
              </a:schemeClr>
            </a:gs>
            <a:gs pos="100000">
              <a:schemeClr val="accent5">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en-US" sz="2400" kern="1200"/>
            <a:t>Must submit a copy of ADA Self-Evaluation Survey and Transition Plan</a:t>
          </a:r>
        </a:p>
      </dsp:txBody>
      <dsp:txXfrm>
        <a:off x="46606" y="760446"/>
        <a:ext cx="4906912" cy="861507"/>
      </dsp:txXfrm>
    </dsp:sp>
    <dsp:sp modelId="{FFCD9498-89B9-44F9-82F4-F2808D3F9E76}">
      <dsp:nvSpPr>
        <dsp:cNvPr id="0" name=""/>
        <dsp:cNvSpPr/>
      </dsp:nvSpPr>
      <dsp:spPr>
        <a:xfrm>
          <a:off x="0" y="1737680"/>
          <a:ext cx="5000124" cy="954719"/>
        </a:xfrm>
        <a:prstGeom prst="roundRect">
          <a:avLst/>
        </a:prstGeom>
        <a:gradFill rotWithShape="0">
          <a:gsLst>
            <a:gs pos="0">
              <a:schemeClr val="accent5">
                <a:hueOff val="-2252848"/>
                <a:satOff val="-5806"/>
                <a:lumOff val="-3922"/>
                <a:alphaOff val="0"/>
                <a:satMod val="103000"/>
                <a:lumMod val="102000"/>
                <a:tint val="94000"/>
              </a:schemeClr>
            </a:gs>
            <a:gs pos="50000">
              <a:schemeClr val="accent5">
                <a:hueOff val="-2252848"/>
                <a:satOff val="-5806"/>
                <a:lumOff val="-3922"/>
                <a:alphaOff val="0"/>
                <a:satMod val="110000"/>
                <a:lumMod val="100000"/>
                <a:shade val="100000"/>
              </a:schemeClr>
            </a:gs>
            <a:gs pos="100000">
              <a:schemeClr val="accent5">
                <a:hueOff val="-2252848"/>
                <a:satOff val="-5806"/>
                <a:lumOff val="-3922"/>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en-US" sz="2400" kern="1200"/>
            <a:t>Programmatic removal of barriers must be explored first</a:t>
          </a:r>
        </a:p>
      </dsp:txBody>
      <dsp:txXfrm>
        <a:off x="46606" y="1784286"/>
        <a:ext cx="4906912" cy="861507"/>
      </dsp:txXfrm>
    </dsp:sp>
    <dsp:sp modelId="{8CDBEBE8-5A23-47FE-99A7-9AE18D8038EE}">
      <dsp:nvSpPr>
        <dsp:cNvPr id="0" name=""/>
        <dsp:cNvSpPr/>
      </dsp:nvSpPr>
      <dsp:spPr>
        <a:xfrm>
          <a:off x="0" y="2761519"/>
          <a:ext cx="5000124" cy="954719"/>
        </a:xfrm>
        <a:prstGeom prst="roundRect">
          <a:avLst/>
        </a:prstGeom>
        <a:gradFill rotWithShape="0">
          <a:gsLst>
            <a:gs pos="0">
              <a:schemeClr val="accent5">
                <a:hueOff val="-4505695"/>
                <a:satOff val="-11613"/>
                <a:lumOff val="-7843"/>
                <a:alphaOff val="0"/>
                <a:satMod val="103000"/>
                <a:lumMod val="102000"/>
                <a:tint val="94000"/>
              </a:schemeClr>
            </a:gs>
            <a:gs pos="50000">
              <a:schemeClr val="accent5">
                <a:hueOff val="-4505695"/>
                <a:satOff val="-11613"/>
                <a:lumOff val="-7843"/>
                <a:alphaOff val="0"/>
                <a:satMod val="110000"/>
                <a:lumMod val="100000"/>
                <a:shade val="100000"/>
              </a:schemeClr>
            </a:gs>
            <a:gs pos="100000">
              <a:schemeClr val="accent5">
                <a:hueOff val="-4505695"/>
                <a:satOff val="-11613"/>
                <a:lumOff val="-7843"/>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en-US" sz="2400" kern="1200"/>
            <a:t>ONLY relevant barrier removal work may be funded</a:t>
          </a:r>
        </a:p>
      </dsp:txBody>
      <dsp:txXfrm>
        <a:off x="46606" y="2808125"/>
        <a:ext cx="4906912" cy="861507"/>
      </dsp:txXfrm>
    </dsp:sp>
    <dsp:sp modelId="{68AA1EB9-FF92-4361-9EC1-0E3B959305D6}">
      <dsp:nvSpPr>
        <dsp:cNvPr id="0" name=""/>
        <dsp:cNvSpPr/>
      </dsp:nvSpPr>
      <dsp:spPr>
        <a:xfrm>
          <a:off x="0" y="3785359"/>
          <a:ext cx="5000124" cy="954719"/>
        </a:xfrm>
        <a:prstGeom prst="roundRect">
          <a:avLst/>
        </a:prstGeom>
        <a:gradFill rotWithShape="0">
          <a:gsLst>
            <a:gs pos="0">
              <a:schemeClr val="accent5">
                <a:hueOff val="-6758543"/>
                <a:satOff val="-17419"/>
                <a:lumOff val="-11765"/>
                <a:alphaOff val="0"/>
                <a:satMod val="103000"/>
                <a:lumMod val="102000"/>
                <a:tint val="94000"/>
              </a:schemeClr>
            </a:gs>
            <a:gs pos="50000">
              <a:schemeClr val="accent5">
                <a:hueOff val="-6758543"/>
                <a:satOff val="-17419"/>
                <a:lumOff val="-11765"/>
                <a:alphaOff val="0"/>
                <a:satMod val="110000"/>
                <a:lumMod val="100000"/>
                <a:shade val="100000"/>
              </a:schemeClr>
            </a:gs>
            <a:gs pos="100000">
              <a:schemeClr val="accent5">
                <a:hueOff val="-6758543"/>
                <a:satOff val="-17419"/>
                <a:lumOff val="-11765"/>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rtl="0">
            <a:lnSpc>
              <a:spcPct val="90000"/>
            </a:lnSpc>
            <a:spcBef>
              <a:spcPct val="0"/>
            </a:spcBef>
            <a:spcAft>
              <a:spcPct val="35000"/>
            </a:spcAft>
            <a:buNone/>
          </a:pPr>
          <a:r>
            <a:rPr lang="en-US" sz="2400" kern="1200">
              <a:latin typeface="+mn-lt"/>
            </a:rPr>
            <a:t>Project/Activity must be </a:t>
          </a:r>
          <a:r>
            <a:rPr lang="en-US" sz="2400" kern="1200">
              <a:latin typeface="+mn-lt"/>
              <a:cs typeface="Calibri" panose="020F0502020204030204" pitchFamily="34" charset="0"/>
            </a:rPr>
            <a:t>referenced</a:t>
          </a:r>
          <a:r>
            <a:rPr lang="en-US" sz="2400" kern="1200">
              <a:latin typeface="+mn-lt"/>
            </a:rPr>
            <a:t> in ADA Eval/</a:t>
          </a:r>
          <a:r>
            <a:rPr lang="en-US" sz="2400" kern="1200">
              <a:latin typeface="+mn-lt"/>
              <a:cs typeface="Calibri" panose="020F0502020204030204" pitchFamily="34" charset="0"/>
            </a:rPr>
            <a:t>Transition</a:t>
          </a:r>
          <a:r>
            <a:rPr lang="en-US" sz="2400" kern="1200">
              <a:latin typeface="+mn-lt"/>
            </a:rPr>
            <a:t> Plan</a:t>
          </a:r>
        </a:p>
      </dsp:txBody>
      <dsp:txXfrm>
        <a:off x="46606" y="3831965"/>
        <a:ext cx="4906912" cy="861507"/>
      </dsp:txXfrm>
    </dsp:sp>
  </dsp:spTree>
</dsp:drawing>
</file>

<file path=ppt/diagrams/drawing1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8403547-108B-43D7-BC7C-E143D98C337A}">
      <dsp:nvSpPr>
        <dsp:cNvPr id="0" name=""/>
        <dsp:cNvSpPr/>
      </dsp:nvSpPr>
      <dsp:spPr>
        <a:xfrm>
          <a:off x="0" y="991179"/>
          <a:ext cx="2305088" cy="1463731"/>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2D5F3CC9-A4CF-4E6E-A696-9DE18D2218BF}">
      <dsp:nvSpPr>
        <dsp:cNvPr id="0" name=""/>
        <dsp:cNvSpPr/>
      </dsp:nvSpPr>
      <dsp:spPr>
        <a:xfrm>
          <a:off x="256120" y="1234494"/>
          <a:ext cx="2305088" cy="1463731"/>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53340" tIns="53340" rIns="53340" bIns="53340" numCol="1" spcCol="1270" anchor="ctr" anchorCtr="0">
          <a:noAutofit/>
        </a:bodyPr>
        <a:lstStyle/>
        <a:p>
          <a:pPr marL="0" lvl="0" indent="0" algn="ctr" defTabSz="622300" rtl="0">
            <a:lnSpc>
              <a:spcPct val="90000"/>
            </a:lnSpc>
            <a:spcBef>
              <a:spcPct val="0"/>
            </a:spcBef>
            <a:spcAft>
              <a:spcPct val="35000"/>
            </a:spcAft>
            <a:buNone/>
          </a:pPr>
          <a:r>
            <a:rPr lang="en-US" sz="1400" kern="1200"/>
            <a:t>Bid-Ready plans and specifications required for public facilities </a:t>
          </a:r>
          <a:r>
            <a:rPr lang="en-US" sz="1400" kern="1200">
              <a:latin typeface="Calibri Light" panose="020F0302020204030204"/>
            </a:rPr>
            <a:t>(includes parks/playgrounds) and</a:t>
          </a:r>
          <a:r>
            <a:rPr lang="en-US" sz="1400" kern="1200"/>
            <a:t> barrier removal projects with construction costs &gt; $200K</a:t>
          </a:r>
        </a:p>
      </dsp:txBody>
      <dsp:txXfrm>
        <a:off x="298991" y="1277365"/>
        <a:ext cx="2219346" cy="1377989"/>
      </dsp:txXfrm>
    </dsp:sp>
    <dsp:sp modelId="{4089E28C-7D8B-4CE6-84C0-310F1F6DFDB8}">
      <dsp:nvSpPr>
        <dsp:cNvPr id="0" name=""/>
        <dsp:cNvSpPr/>
      </dsp:nvSpPr>
      <dsp:spPr>
        <a:xfrm>
          <a:off x="2817330" y="991179"/>
          <a:ext cx="2305088" cy="1463731"/>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3A8263BB-097F-4490-828E-6C923439EE7E}">
      <dsp:nvSpPr>
        <dsp:cNvPr id="0" name=""/>
        <dsp:cNvSpPr/>
      </dsp:nvSpPr>
      <dsp:spPr>
        <a:xfrm>
          <a:off x="3073451" y="1234494"/>
          <a:ext cx="2305088" cy="1463731"/>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kern="1200"/>
            <a:t>Design development drawings required for those projects and playground/park projects with construction costs of  &gt; $25K but &lt; $200K</a:t>
          </a:r>
        </a:p>
      </dsp:txBody>
      <dsp:txXfrm>
        <a:off x="3116322" y="1277365"/>
        <a:ext cx="2219346" cy="1377989"/>
      </dsp:txXfrm>
    </dsp:sp>
    <dsp:sp modelId="{DA58F74E-290E-42FD-A6BD-37F9D7C215DE}">
      <dsp:nvSpPr>
        <dsp:cNvPr id="0" name=""/>
        <dsp:cNvSpPr/>
      </dsp:nvSpPr>
      <dsp:spPr>
        <a:xfrm>
          <a:off x="5634661" y="991179"/>
          <a:ext cx="2305088" cy="1463731"/>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B6347D3D-6B34-4BCD-B2C2-B699EE440E1C}">
      <dsp:nvSpPr>
        <dsp:cNvPr id="0" name=""/>
        <dsp:cNvSpPr/>
      </dsp:nvSpPr>
      <dsp:spPr>
        <a:xfrm>
          <a:off x="5890782" y="1234494"/>
          <a:ext cx="2305088" cy="1463731"/>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kern="1200" dirty="0"/>
            <a:t>Infrastructure projects – do not require bid ready docs as a threshold, but readiness will be scored</a:t>
          </a:r>
        </a:p>
      </dsp:txBody>
      <dsp:txXfrm>
        <a:off x="5933653" y="1277365"/>
        <a:ext cx="2219346" cy="1377989"/>
      </dsp:txXfrm>
    </dsp:sp>
  </dsp:spTree>
</dsp:drawing>
</file>

<file path=ppt/diagrams/drawing1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98DCC40-F87B-44B9-AB67-29A2EF142307}">
      <dsp:nvSpPr>
        <dsp:cNvPr id="0" name=""/>
        <dsp:cNvSpPr/>
      </dsp:nvSpPr>
      <dsp:spPr>
        <a:xfrm>
          <a:off x="1000" y="544413"/>
          <a:ext cx="3511658" cy="2229903"/>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3FB2D3EA-C0A8-4678-BD86-A132140C59E3}">
      <dsp:nvSpPr>
        <dsp:cNvPr id="0" name=""/>
        <dsp:cNvSpPr/>
      </dsp:nvSpPr>
      <dsp:spPr>
        <a:xfrm>
          <a:off x="391184" y="915088"/>
          <a:ext cx="3511658" cy="2229903"/>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en-US" sz="1900" kern="1200"/>
            <a:t>HUD requires recipients of State CDBG Program grants to retain the use for which CDBG funds were expended on behalf of a public facility project for a minimum of five years after the closeout of the grant.</a:t>
          </a:r>
        </a:p>
      </dsp:txBody>
      <dsp:txXfrm>
        <a:off x="456496" y="980400"/>
        <a:ext cx="3381034" cy="2099279"/>
      </dsp:txXfrm>
    </dsp:sp>
    <dsp:sp modelId="{9C7BA511-7158-46EB-B825-5EA83D6F2508}">
      <dsp:nvSpPr>
        <dsp:cNvPr id="0" name=""/>
        <dsp:cNvSpPr/>
      </dsp:nvSpPr>
      <dsp:spPr>
        <a:xfrm>
          <a:off x="4293027" y="544413"/>
          <a:ext cx="3511658" cy="2229903"/>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485BD821-D83D-4460-B45F-7F837C51A673}">
      <dsp:nvSpPr>
        <dsp:cNvPr id="0" name=""/>
        <dsp:cNvSpPr/>
      </dsp:nvSpPr>
      <dsp:spPr>
        <a:xfrm>
          <a:off x="4683211" y="915088"/>
          <a:ext cx="3511658" cy="2229903"/>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en-US" sz="1900" kern="1200"/>
            <a:t>See Application Guidance for more detail</a:t>
          </a:r>
        </a:p>
      </dsp:txBody>
      <dsp:txXfrm>
        <a:off x="4748523" y="980400"/>
        <a:ext cx="3381034" cy="2099279"/>
      </dsp:txXfrm>
    </dsp:sp>
  </dsp:spTree>
</dsp:drawing>
</file>

<file path=ppt/diagrams/drawing1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0260E59-BF50-4124-9A44-93119D0E9991}">
      <dsp:nvSpPr>
        <dsp:cNvPr id="0" name=""/>
        <dsp:cNvSpPr/>
      </dsp:nvSpPr>
      <dsp:spPr>
        <a:xfrm>
          <a:off x="1118728" y="431"/>
          <a:ext cx="2837340" cy="1702404"/>
        </a:xfrm>
        <a:prstGeom prst="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rtl="0">
            <a:lnSpc>
              <a:spcPct val="90000"/>
            </a:lnSpc>
            <a:spcBef>
              <a:spcPct val="0"/>
            </a:spcBef>
            <a:spcAft>
              <a:spcPct val="35000"/>
            </a:spcAft>
            <a:buNone/>
          </a:pPr>
          <a:r>
            <a:rPr lang="en-US" sz="1900" b="0" i="1" kern="1200"/>
            <a:t>Social</a:t>
          </a:r>
          <a:r>
            <a:rPr lang="en-US" sz="1900" b="0" kern="1200"/>
            <a:t> service </a:t>
          </a:r>
          <a:r>
            <a:rPr lang="en-US" sz="1900" b="1" kern="1200"/>
            <a:t>only</a:t>
          </a:r>
          <a:r>
            <a:rPr lang="en-US" sz="1900" kern="1200"/>
            <a:t> applications are not allowed</a:t>
          </a:r>
        </a:p>
      </dsp:txBody>
      <dsp:txXfrm>
        <a:off x="1118728" y="431"/>
        <a:ext cx="2837340" cy="1702404"/>
      </dsp:txXfrm>
    </dsp:sp>
    <dsp:sp modelId="{A110EF8D-EB8F-4FB9-AA37-98DBF43373EA}">
      <dsp:nvSpPr>
        <dsp:cNvPr id="0" name=""/>
        <dsp:cNvSpPr/>
      </dsp:nvSpPr>
      <dsp:spPr>
        <a:xfrm>
          <a:off x="4239802" y="431"/>
          <a:ext cx="2837340" cy="1702404"/>
        </a:xfrm>
        <a:prstGeom prst="rect">
          <a:avLst/>
        </a:prstGeom>
        <a:solidFill>
          <a:schemeClr val="accent5">
            <a:hueOff val="-2252848"/>
            <a:satOff val="-5806"/>
            <a:lumOff val="-3922"/>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en-US" sz="1900" b="0" kern="1200"/>
            <a:t> P</a:t>
          </a:r>
          <a:r>
            <a:rPr lang="en-US" sz="1900" kern="1200"/>
            <a:t>rojects/budget may not exceed 20% of the total grant amount – 20% include delivery and program costs</a:t>
          </a:r>
        </a:p>
      </dsp:txBody>
      <dsp:txXfrm>
        <a:off x="4239802" y="431"/>
        <a:ext cx="2837340" cy="1702404"/>
      </dsp:txXfrm>
    </dsp:sp>
    <dsp:sp modelId="{D6ABFD6D-792B-48AF-A8F1-9B06D3753129}">
      <dsp:nvSpPr>
        <dsp:cNvPr id="0" name=""/>
        <dsp:cNvSpPr/>
      </dsp:nvSpPr>
      <dsp:spPr>
        <a:xfrm>
          <a:off x="1118728" y="1986569"/>
          <a:ext cx="2837340" cy="1702404"/>
        </a:xfrm>
        <a:prstGeom prst="rect">
          <a:avLst/>
        </a:prstGeom>
        <a:solidFill>
          <a:schemeClr val="accent5">
            <a:hueOff val="-4505695"/>
            <a:satOff val="-11613"/>
            <a:lumOff val="-7843"/>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en-US" sz="1900" kern="1200"/>
            <a:t>Must be </a:t>
          </a:r>
        </a:p>
        <a:p>
          <a:pPr marL="0" lvl="0" indent="0" algn="ctr" defTabSz="844550">
            <a:lnSpc>
              <a:spcPct val="90000"/>
            </a:lnSpc>
            <a:spcBef>
              <a:spcPct val="0"/>
            </a:spcBef>
            <a:spcAft>
              <a:spcPct val="35000"/>
            </a:spcAft>
            <a:buNone/>
          </a:pPr>
          <a:r>
            <a:rPr lang="en-US" sz="1900" kern="1200"/>
            <a:t>new or expanded service</a:t>
          </a:r>
        </a:p>
        <a:p>
          <a:pPr marL="0" lvl="0" indent="0" algn="ctr" defTabSz="844550">
            <a:lnSpc>
              <a:spcPct val="90000"/>
            </a:lnSpc>
            <a:spcBef>
              <a:spcPct val="0"/>
            </a:spcBef>
            <a:spcAft>
              <a:spcPct val="35000"/>
            </a:spcAft>
            <a:buNone/>
          </a:pPr>
          <a:r>
            <a:rPr lang="en-US" sz="1900" kern="1200"/>
            <a:t>EOHLC encourages PSS that support economic security and self-sufficiency...</a:t>
          </a:r>
        </a:p>
      </dsp:txBody>
      <dsp:txXfrm>
        <a:off x="1118728" y="1986569"/>
        <a:ext cx="2837340" cy="1702404"/>
      </dsp:txXfrm>
    </dsp:sp>
    <dsp:sp modelId="{682E746A-31E6-4072-A47B-B5A1368F6265}">
      <dsp:nvSpPr>
        <dsp:cNvPr id="0" name=""/>
        <dsp:cNvSpPr/>
      </dsp:nvSpPr>
      <dsp:spPr>
        <a:xfrm>
          <a:off x="4239802" y="1986569"/>
          <a:ext cx="2837340" cy="1702404"/>
        </a:xfrm>
        <a:prstGeom prst="rect">
          <a:avLst/>
        </a:prstGeom>
        <a:solidFill>
          <a:schemeClr val="accent5">
            <a:hueOff val="-6758543"/>
            <a:satOff val="-17419"/>
            <a:lumOff val="-1176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en-US" sz="1900" b="1" i="1" kern="1200"/>
            <a:t>No</a:t>
          </a:r>
          <a:r>
            <a:rPr lang="en-US" sz="1900" kern="1200"/>
            <a:t> more than 5 public services packets in an application</a:t>
          </a:r>
        </a:p>
      </dsp:txBody>
      <dsp:txXfrm>
        <a:off x="4239802" y="1986569"/>
        <a:ext cx="2837340" cy="1702404"/>
      </dsp:txXfrm>
    </dsp:sp>
  </dsp:spTree>
</dsp:drawing>
</file>

<file path=ppt/diagrams/drawing1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F6F0A50-41E9-4466-965A-931BE1CBAA12}">
      <dsp:nvSpPr>
        <dsp:cNvPr id="0" name=""/>
        <dsp:cNvSpPr/>
      </dsp:nvSpPr>
      <dsp:spPr>
        <a:xfrm>
          <a:off x="0" y="816128"/>
          <a:ext cx="7886700" cy="623610"/>
        </a:xfrm>
        <a:prstGeom prst="roundRect">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99060" tIns="99060" rIns="99060" bIns="99060" numCol="1" spcCol="1270" anchor="ctr" anchorCtr="0">
          <a:noAutofit/>
        </a:bodyPr>
        <a:lstStyle/>
        <a:p>
          <a:pPr marL="0" lvl="0" indent="0" algn="l" defTabSz="1155700">
            <a:lnSpc>
              <a:spcPct val="90000"/>
            </a:lnSpc>
            <a:spcBef>
              <a:spcPct val="0"/>
            </a:spcBef>
            <a:spcAft>
              <a:spcPct val="35000"/>
            </a:spcAft>
            <a:buNone/>
          </a:pPr>
          <a:r>
            <a:rPr lang="en-US" sz="2600" kern="1200"/>
            <a:t>One page update on past program performance</a:t>
          </a:r>
        </a:p>
      </dsp:txBody>
      <dsp:txXfrm>
        <a:off x="30442" y="846570"/>
        <a:ext cx="7825816" cy="562726"/>
      </dsp:txXfrm>
    </dsp:sp>
    <dsp:sp modelId="{2D173A38-2316-43B1-B24B-BC0624BD35F3}">
      <dsp:nvSpPr>
        <dsp:cNvPr id="0" name=""/>
        <dsp:cNvSpPr/>
      </dsp:nvSpPr>
      <dsp:spPr>
        <a:xfrm>
          <a:off x="0" y="1514619"/>
          <a:ext cx="7886700" cy="623610"/>
        </a:xfrm>
        <a:prstGeom prst="roundRect">
          <a:avLst/>
        </a:prstGeom>
        <a:gradFill rotWithShape="0">
          <a:gsLst>
            <a:gs pos="0">
              <a:schemeClr val="accent3">
                <a:hueOff val="0"/>
                <a:satOff val="0"/>
                <a:lumOff val="0"/>
                <a:alphaOff val="0"/>
                <a:satMod val="103000"/>
                <a:lumMod val="102000"/>
                <a:tint val="94000"/>
              </a:schemeClr>
            </a:gs>
            <a:gs pos="50000">
              <a:schemeClr val="accent3">
                <a:hueOff val="0"/>
                <a:satOff val="0"/>
                <a:lumOff val="0"/>
                <a:alphaOff val="0"/>
                <a:satMod val="110000"/>
                <a:lumMod val="100000"/>
                <a:shade val="100000"/>
              </a:schemeClr>
            </a:gs>
            <a:gs pos="100000">
              <a:schemeClr val="accent3">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99060" tIns="99060" rIns="99060" bIns="99060" numCol="1" spcCol="1270" anchor="ctr" anchorCtr="0">
          <a:noAutofit/>
        </a:bodyPr>
        <a:lstStyle/>
        <a:p>
          <a:pPr marL="0" lvl="0" indent="0" algn="l" defTabSz="1155700">
            <a:lnSpc>
              <a:spcPct val="90000"/>
            </a:lnSpc>
            <a:spcBef>
              <a:spcPct val="0"/>
            </a:spcBef>
            <a:spcAft>
              <a:spcPct val="35000"/>
            </a:spcAft>
            <a:buNone/>
          </a:pPr>
          <a:r>
            <a:rPr lang="en-US" sz="2600" kern="1200"/>
            <a:t>Uploaded to Other Attachments</a:t>
          </a:r>
        </a:p>
      </dsp:txBody>
      <dsp:txXfrm>
        <a:off x="30442" y="1545061"/>
        <a:ext cx="7825816" cy="562726"/>
      </dsp:txXfrm>
    </dsp:sp>
    <dsp:sp modelId="{5AA03F60-1054-4E56-889A-F4A59690E22C}">
      <dsp:nvSpPr>
        <dsp:cNvPr id="0" name=""/>
        <dsp:cNvSpPr/>
      </dsp:nvSpPr>
      <dsp:spPr>
        <a:xfrm>
          <a:off x="0" y="2213109"/>
          <a:ext cx="7886700" cy="623610"/>
        </a:xfrm>
        <a:prstGeom prst="roundRect">
          <a:avLst/>
        </a:prstGeom>
        <a:gradFill rotWithShape="0">
          <a:gsLst>
            <a:gs pos="0">
              <a:schemeClr val="accent4">
                <a:hueOff val="0"/>
                <a:satOff val="0"/>
                <a:lumOff val="0"/>
                <a:alphaOff val="0"/>
                <a:satMod val="103000"/>
                <a:lumMod val="102000"/>
                <a:tint val="94000"/>
              </a:schemeClr>
            </a:gs>
            <a:gs pos="50000">
              <a:schemeClr val="accent4">
                <a:hueOff val="0"/>
                <a:satOff val="0"/>
                <a:lumOff val="0"/>
                <a:alphaOff val="0"/>
                <a:satMod val="110000"/>
                <a:lumMod val="100000"/>
                <a:shade val="100000"/>
              </a:schemeClr>
            </a:gs>
            <a:gs pos="100000">
              <a:schemeClr val="accent4">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99060" tIns="99060" rIns="99060" bIns="99060" numCol="1" spcCol="1270" anchor="ctr" anchorCtr="0">
          <a:noAutofit/>
        </a:bodyPr>
        <a:lstStyle/>
        <a:p>
          <a:pPr marL="0" lvl="0" indent="0" algn="l" defTabSz="1155700">
            <a:lnSpc>
              <a:spcPct val="90000"/>
            </a:lnSpc>
            <a:spcBef>
              <a:spcPct val="0"/>
            </a:spcBef>
            <a:spcAft>
              <a:spcPct val="35000"/>
            </a:spcAft>
            <a:buNone/>
          </a:pPr>
          <a:r>
            <a:rPr lang="en-US" sz="2600" kern="1200"/>
            <a:t>Include budget info, reasons for delays, revised timeline</a:t>
          </a:r>
        </a:p>
      </dsp:txBody>
      <dsp:txXfrm>
        <a:off x="30442" y="2243551"/>
        <a:ext cx="7825816" cy="562726"/>
      </dsp:txXfrm>
    </dsp:sp>
    <dsp:sp modelId="{16A0458E-3041-47E3-8893-28DCA7C8B3BC}">
      <dsp:nvSpPr>
        <dsp:cNvPr id="0" name=""/>
        <dsp:cNvSpPr/>
      </dsp:nvSpPr>
      <dsp:spPr>
        <a:xfrm>
          <a:off x="0" y="2911599"/>
          <a:ext cx="7886700" cy="623610"/>
        </a:xfrm>
        <a:prstGeom prst="roundRect">
          <a:avLst/>
        </a:prstGeom>
        <a:gradFill rotWithShape="0">
          <a:gsLst>
            <a:gs pos="0">
              <a:schemeClr val="accent5">
                <a:hueOff val="0"/>
                <a:satOff val="0"/>
                <a:lumOff val="0"/>
                <a:alphaOff val="0"/>
                <a:satMod val="103000"/>
                <a:lumMod val="102000"/>
                <a:tint val="94000"/>
              </a:schemeClr>
            </a:gs>
            <a:gs pos="50000">
              <a:schemeClr val="accent5">
                <a:hueOff val="0"/>
                <a:satOff val="0"/>
                <a:lumOff val="0"/>
                <a:alphaOff val="0"/>
                <a:satMod val="110000"/>
                <a:lumMod val="100000"/>
                <a:shade val="100000"/>
              </a:schemeClr>
            </a:gs>
            <a:gs pos="100000">
              <a:schemeClr val="accent5">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99060" tIns="99060" rIns="99060" bIns="99060" numCol="1" spcCol="1270" anchor="ctr" anchorCtr="0">
          <a:noAutofit/>
        </a:bodyPr>
        <a:lstStyle/>
        <a:p>
          <a:pPr marL="0" lvl="0" indent="0" algn="l" defTabSz="1155700">
            <a:lnSpc>
              <a:spcPct val="90000"/>
            </a:lnSpc>
            <a:spcBef>
              <a:spcPct val="0"/>
            </a:spcBef>
            <a:spcAft>
              <a:spcPct val="35000"/>
            </a:spcAft>
            <a:buNone/>
          </a:pPr>
          <a:r>
            <a:rPr lang="en-US" sz="2600" kern="1200"/>
            <a:t>Justify new request</a:t>
          </a:r>
        </a:p>
      </dsp:txBody>
      <dsp:txXfrm>
        <a:off x="30442" y="2942041"/>
        <a:ext cx="7825816" cy="562726"/>
      </dsp:txXfrm>
    </dsp:sp>
  </dsp:spTree>
</dsp:drawing>
</file>

<file path=ppt/diagrams/drawing1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4E1ECE1-A10E-4F76-9B0C-87335295841D}">
      <dsp:nvSpPr>
        <dsp:cNvPr id="0" name=""/>
        <dsp:cNvSpPr/>
      </dsp:nvSpPr>
      <dsp:spPr>
        <a:xfrm>
          <a:off x="0" y="573683"/>
          <a:ext cx="2464593" cy="1478756"/>
        </a:xfrm>
        <a:prstGeom prst="rect">
          <a:avLst/>
        </a:prstGeom>
        <a:gradFill rotWithShape="0">
          <a:gsLst>
            <a:gs pos="0">
              <a:schemeClr val="accent5">
                <a:hueOff val="0"/>
                <a:satOff val="0"/>
                <a:lumOff val="0"/>
                <a:alphaOff val="0"/>
                <a:satMod val="103000"/>
                <a:lumMod val="102000"/>
                <a:tint val="94000"/>
              </a:schemeClr>
            </a:gs>
            <a:gs pos="50000">
              <a:schemeClr val="accent5">
                <a:hueOff val="0"/>
                <a:satOff val="0"/>
                <a:lumOff val="0"/>
                <a:alphaOff val="0"/>
                <a:satMod val="110000"/>
                <a:lumMod val="100000"/>
                <a:shade val="100000"/>
              </a:schemeClr>
            </a:gs>
            <a:gs pos="100000">
              <a:schemeClr val="accent5">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ctr" defTabSz="1022350">
            <a:lnSpc>
              <a:spcPct val="90000"/>
            </a:lnSpc>
            <a:spcBef>
              <a:spcPct val="0"/>
            </a:spcBef>
            <a:spcAft>
              <a:spcPct val="35000"/>
            </a:spcAft>
            <a:buNone/>
          </a:pPr>
          <a:r>
            <a:rPr lang="en-US" sz="2300" kern="1200"/>
            <a:t>1. Is it eligible? Is it ineligible?</a:t>
          </a:r>
        </a:p>
      </dsp:txBody>
      <dsp:txXfrm>
        <a:off x="0" y="573683"/>
        <a:ext cx="2464593" cy="1478756"/>
      </dsp:txXfrm>
    </dsp:sp>
    <dsp:sp modelId="{35F17D14-37F8-4C7C-82A9-DB1D5FB42EF3}">
      <dsp:nvSpPr>
        <dsp:cNvPr id="0" name=""/>
        <dsp:cNvSpPr/>
      </dsp:nvSpPr>
      <dsp:spPr>
        <a:xfrm>
          <a:off x="2711053" y="573683"/>
          <a:ext cx="2464593" cy="1478756"/>
        </a:xfrm>
        <a:prstGeom prst="rect">
          <a:avLst/>
        </a:prstGeom>
        <a:gradFill rotWithShape="0">
          <a:gsLst>
            <a:gs pos="0">
              <a:schemeClr val="accent5">
                <a:hueOff val="-1351709"/>
                <a:satOff val="-3484"/>
                <a:lumOff val="-2353"/>
                <a:alphaOff val="0"/>
                <a:satMod val="103000"/>
                <a:lumMod val="102000"/>
                <a:tint val="94000"/>
              </a:schemeClr>
            </a:gs>
            <a:gs pos="50000">
              <a:schemeClr val="accent5">
                <a:hueOff val="-1351709"/>
                <a:satOff val="-3484"/>
                <a:lumOff val="-2353"/>
                <a:alphaOff val="0"/>
                <a:satMod val="110000"/>
                <a:lumMod val="100000"/>
                <a:shade val="100000"/>
              </a:schemeClr>
            </a:gs>
            <a:gs pos="100000">
              <a:schemeClr val="accent5">
                <a:hueOff val="-1351709"/>
                <a:satOff val="-3484"/>
                <a:lumOff val="-2353"/>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ctr" defTabSz="1022350">
            <a:lnSpc>
              <a:spcPct val="90000"/>
            </a:lnSpc>
            <a:spcBef>
              <a:spcPct val="0"/>
            </a:spcBef>
            <a:spcAft>
              <a:spcPct val="35000"/>
            </a:spcAft>
            <a:buNone/>
          </a:pPr>
          <a:r>
            <a:rPr lang="en-US" sz="2300" kern="1200"/>
            <a:t>2. Will it meet a national objective?</a:t>
          </a:r>
        </a:p>
      </dsp:txBody>
      <dsp:txXfrm>
        <a:off x="2711053" y="573683"/>
        <a:ext cx="2464593" cy="1478756"/>
      </dsp:txXfrm>
    </dsp:sp>
    <dsp:sp modelId="{7EE5B02E-1B92-42FE-82D0-31308FE8A149}">
      <dsp:nvSpPr>
        <dsp:cNvPr id="0" name=""/>
        <dsp:cNvSpPr/>
      </dsp:nvSpPr>
      <dsp:spPr>
        <a:xfrm>
          <a:off x="5422106" y="573683"/>
          <a:ext cx="2464593" cy="1478756"/>
        </a:xfrm>
        <a:prstGeom prst="rect">
          <a:avLst/>
        </a:prstGeom>
        <a:gradFill rotWithShape="0">
          <a:gsLst>
            <a:gs pos="0">
              <a:schemeClr val="accent5">
                <a:hueOff val="-2703417"/>
                <a:satOff val="-6968"/>
                <a:lumOff val="-4706"/>
                <a:alphaOff val="0"/>
                <a:satMod val="103000"/>
                <a:lumMod val="102000"/>
                <a:tint val="94000"/>
              </a:schemeClr>
            </a:gs>
            <a:gs pos="50000">
              <a:schemeClr val="accent5">
                <a:hueOff val="-2703417"/>
                <a:satOff val="-6968"/>
                <a:lumOff val="-4706"/>
                <a:alphaOff val="0"/>
                <a:satMod val="110000"/>
                <a:lumMod val="100000"/>
                <a:shade val="100000"/>
              </a:schemeClr>
            </a:gs>
            <a:gs pos="100000">
              <a:schemeClr val="accent5">
                <a:hueOff val="-2703417"/>
                <a:satOff val="-6968"/>
                <a:lumOff val="-4706"/>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ctr" defTabSz="1022350">
            <a:lnSpc>
              <a:spcPct val="90000"/>
            </a:lnSpc>
            <a:spcBef>
              <a:spcPct val="0"/>
            </a:spcBef>
            <a:spcAft>
              <a:spcPct val="35000"/>
            </a:spcAft>
            <a:buNone/>
          </a:pPr>
          <a:r>
            <a:rPr lang="en-US" sz="2300" kern="1200"/>
            <a:t>3. Was the need identified through a public process?</a:t>
          </a:r>
        </a:p>
      </dsp:txBody>
      <dsp:txXfrm>
        <a:off x="5422106" y="573683"/>
        <a:ext cx="2464593" cy="1478756"/>
      </dsp:txXfrm>
    </dsp:sp>
    <dsp:sp modelId="{BDE0F9E4-EA84-4F66-94CC-51FF4C09F979}">
      <dsp:nvSpPr>
        <dsp:cNvPr id="0" name=""/>
        <dsp:cNvSpPr/>
      </dsp:nvSpPr>
      <dsp:spPr>
        <a:xfrm>
          <a:off x="0" y="2298898"/>
          <a:ext cx="2464593" cy="1478756"/>
        </a:xfrm>
        <a:prstGeom prst="rect">
          <a:avLst/>
        </a:prstGeom>
        <a:gradFill rotWithShape="0">
          <a:gsLst>
            <a:gs pos="0">
              <a:schemeClr val="accent5">
                <a:hueOff val="-4055126"/>
                <a:satOff val="-10451"/>
                <a:lumOff val="-7059"/>
                <a:alphaOff val="0"/>
                <a:satMod val="103000"/>
                <a:lumMod val="102000"/>
                <a:tint val="94000"/>
              </a:schemeClr>
            </a:gs>
            <a:gs pos="50000">
              <a:schemeClr val="accent5">
                <a:hueOff val="-4055126"/>
                <a:satOff val="-10451"/>
                <a:lumOff val="-7059"/>
                <a:alphaOff val="0"/>
                <a:satMod val="110000"/>
                <a:lumMod val="100000"/>
                <a:shade val="100000"/>
              </a:schemeClr>
            </a:gs>
            <a:gs pos="100000">
              <a:schemeClr val="accent5">
                <a:hueOff val="-4055126"/>
                <a:satOff val="-10451"/>
                <a:lumOff val="-7059"/>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ctr" defTabSz="1022350">
            <a:lnSpc>
              <a:spcPct val="90000"/>
            </a:lnSpc>
            <a:spcBef>
              <a:spcPct val="0"/>
            </a:spcBef>
            <a:spcAft>
              <a:spcPct val="35000"/>
            </a:spcAft>
            <a:buNone/>
          </a:pPr>
          <a:r>
            <a:rPr lang="en-US" sz="2300" kern="1200"/>
            <a:t>4. Is it feasible? Can it be carried out in a timely manner?</a:t>
          </a:r>
        </a:p>
      </dsp:txBody>
      <dsp:txXfrm>
        <a:off x="0" y="2298898"/>
        <a:ext cx="2464593" cy="1478756"/>
      </dsp:txXfrm>
    </dsp:sp>
    <dsp:sp modelId="{2C6C6E08-0F4E-485A-A8C1-709555B051E0}">
      <dsp:nvSpPr>
        <dsp:cNvPr id="0" name=""/>
        <dsp:cNvSpPr/>
      </dsp:nvSpPr>
      <dsp:spPr>
        <a:xfrm>
          <a:off x="2711053" y="2298898"/>
          <a:ext cx="2464593" cy="1478756"/>
        </a:xfrm>
        <a:prstGeom prst="rect">
          <a:avLst/>
        </a:prstGeom>
        <a:gradFill rotWithShape="0">
          <a:gsLst>
            <a:gs pos="0">
              <a:schemeClr val="accent5">
                <a:hueOff val="-5406834"/>
                <a:satOff val="-13935"/>
                <a:lumOff val="-9412"/>
                <a:alphaOff val="0"/>
                <a:satMod val="103000"/>
                <a:lumMod val="102000"/>
                <a:tint val="94000"/>
              </a:schemeClr>
            </a:gs>
            <a:gs pos="50000">
              <a:schemeClr val="accent5">
                <a:hueOff val="-5406834"/>
                <a:satOff val="-13935"/>
                <a:lumOff val="-9412"/>
                <a:alphaOff val="0"/>
                <a:satMod val="110000"/>
                <a:lumMod val="100000"/>
                <a:shade val="100000"/>
              </a:schemeClr>
            </a:gs>
            <a:gs pos="100000">
              <a:schemeClr val="accent5">
                <a:hueOff val="-5406834"/>
                <a:satOff val="-13935"/>
                <a:lumOff val="-9412"/>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ctr" defTabSz="1022350">
            <a:lnSpc>
              <a:spcPct val="90000"/>
            </a:lnSpc>
            <a:spcBef>
              <a:spcPct val="0"/>
            </a:spcBef>
            <a:spcAft>
              <a:spcPct val="35000"/>
            </a:spcAft>
            <a:buNone/>
          </a:pPr>
          <a:r>
            <a:rPr lang="en-US" sz="2300" kern="1200"/>
            <a:t>5. Will it have an impact?</a:t>
          </a:r>
        </a:p>
      </dsp:txBody>
      <dsp:txXfrm>
        <a:off x="2711053" y="2298898"/>
        <a:ext cx="2464593" cy="1478756"/>
      </dsp:txXfrm>
    </dsp:sp>
    <dsp:sp modelId="{F5881343-0F75-4A8D-A017-E12048CD0940}">
      <dsp:nvSpPr>
        <dsp:cNvPr id="0" name=""/>
        <dsp:cNvSpPr/>
      </dsp:nvSpPr>
      <dsp:spPr>
        <a:xfrm>
          <a:off x="5422106" y="2298898"/>
          <a:ext cx="2464593" cy="1478756"/>
        </a:xfrm>
        <a:prstGeom prst="rect">
          <a:avLst/>
        </a:prstGeom>
        <a:gradFill rotWithShape="0">
          <a:gsLst>
            <a:gs pos="0">
              <a:schemeClr val="accent5">
                <a:hueOff val="-6758543"/>
                <a:satOff val="-17419"/>
                <a:lumOff val="-11765"/>
                <a:alphaOff val="0"/>
                <a:satMod val="103000"/>
                <a:lumMod val="102000"/>
                <a:tint val="94000"/>
              </a:schemeClr>
            </a:gs>
            <a:gs pos="50000">
              <a:schemeClr val="accent5">
                <a:hueOff val="-6758543"/>
                <a:satOff val="-17419"/>
                <a:lumOff val="-11765"/>
                <a:alphaOff val="0"/>
                <a:satMod val="110000"/>
                <a:lumMod val="100000"/>
                <a:shade val="100000"/>
              </a:schemeClr>
            </a:gs>
            <a:gs pos="100000">
              <a:schemeClr val="accent5">
                <a:hueOff val="-6758543"/>
                <a:satOff val="-17419"/>
                <a:lumOff val="-11765"/>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ctr" defTabSz="1022350">
            <a:lnSpc>
              <a:spcPct val="90000"/>
            </a:lnSpc>
            <a:spcBef>
              <a:spcPct val="0"/>
            </a:spcBef>
            <a:spcAft>
              <a:spcPct val="35000"/>
            </a:spcAft>
            <a:buNone/>
          </a:pPr>
          <a:r>
            <a:rPr lang="en-US" sz="2300" kern="1200"/>
            <a:t>6. Will it comply with all other federal and state requirements?</a:t>
          </a:r>
        </a:p>
      </dsp:txBody>
      <dsp:txXfrm>
        <a:off x="5422106" y="2298898"/>
        <a:ext cx="2464593" cy="1478756"/>
      </dsp:txXfrm>
    </dsp:sp>
  </dsp:spTree>
</dsp:drawing>
</file>

<file path=ppt/diagrams/drawing1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565353F-0E18-410D-BD03-10E4C01AE91D}">
      <dsp:nvSpPr>
        <dsp:cNvPr id="0" name=""/>
        <dsp:cNvSpPr/>
      </dsp:nvSpPr>
      <dsp:spPr>
        <a:xfrm>
          <a:off x="2401" y="1209894"/>
          <a:ext cx="1714409" cy="1088650"/>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D6C117F8-7C9C-40FB-995F-BE1508CD6042}">
      <dsp:nvSpPr>
        <dsp:cNvPr id="0" name=""/>
        <dsp:cNvSpPr/>
      </dsp:nvSpPr>
      <dsp:spPr>
        <a:xfrm>
          <a:off x="192891" y="1390860"/>
          <a:ext cx="1714409" cy="1088650"/>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kern="1200"/>
            <a:t>Project Description – Tell us about the project</a:t>
          </a:r>
        </a:p>
      </dsp:txBody>
      <dsp:txXfrm>
        <a:off x="224776" y="1422745"/>
        <a:ext cx="1650639" cy="1024880"/>
      </dsp:txXfrm>
    </dsp:sp>
    <dsp:sp modelId="{441404D3-A32E-42CD-94E8-49ED846722C6}">
      <dsp:nvSpPr>
        <dsp:cNvPr id="0" name=""/>
        <dsp:cNvSpPr/>
      </dsp:nvSpPr>
      <dsp:spPr>
        <a:xfrm>
          <a:off x="2097790" y="1209894"/>
          <a:ext cx="1714409" cy="1088650"/>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CFE4C436-961F-4AC9-AC09-64A03B7FF960}">
      <dsp:nvSpPr>
        <dsp:cNvPr id="0" name=""/>
        <dsp:cNvSpPr/>
      </dsp:nvSpPr>
      <dsp:spPr>
        <a:xfrm>
          <a:off x="2288280" y="1390860"/>
          <a:ext cx="1714409" cy="1088650"/>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kern="1200"/>
            <a:t>Budget Information – How will the project be funded; how determined; sources</a:t>
          </a:r>
        </a:p>
      </dsp:txBody>
      <dsp:txXfrm>
        <a:off x="2320165" y="1422745"/>
        <a:ext cx="1650639" cy="1024880"/>
      </dsp:txXfrm>
    </dsp:sp>
    <dsp:sp modelId="{B7062F84-B817-408F-A5E8-9A4051E4DC10}">
      <dsp:nvSpPr>
        <dsp:cNvPr id="0" name=""/>
        <dsp:cNvSpPr/>
      </dsp:nvSpPr>
      <dsp:spPr>
        <a:xfrm>
          <a:off x="4193180" y="1209894"/>
          <a:ext cx="1714409" cy="1088650"/>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32FAF2E9-48FF-4B2E-98A9-1182D6DBC4BA}">
      <dsp:nvSpPr>
        <dsp:cNvPr id="0" name=""/>
        <dsp:cNvSpPr/>
      </dsp:nvSpPr>
      <dsp:spPr>
        <a:xfrm>
          <a:off x="4383670" y="1390860"/>
          <a:ext cx="1714409" cy="1088650"/>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kern="1200" dirty="0"/>
            <a:t>Project Need Response – Competitively scored</a:t>
          </a:r>
        </a:p>
      </dsp:txBody>
      <dsp:txXfrm>
        <a:off x="4415555" y="1422745"/>
        <a:ext cx="1650639" cy="1024880"/>
      </dsp:txXfrm>
    </dsp:sp>
    <dsp:sp modelId="{1113DAF5-570C-44B7-AA9D-9C0C99B092D7}">
      <dsp:nvSpPr>
        <dsp:cNvPr id="0" name=""/>
        <dsp:cNvSpPr/>
      </dsp:nvSpPr>
      <dsp:spPr>
        <a:xfrm>
          <a:off x="6288570" y="1209894"/>
          <a:ext cx="1714409" cy="1088650"/>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6CBD3DB5-710B-4D3E-8837-44A90F07E34B}">
      <dsp:nvSpPr>
        <dsp:cNvPr id="0" name=""/>
        <dsp:cNvSpPr/>
      </dsp:nvSpPr>
      <dsp:spPr>
        <a:xfrm>
          <a:off x="6479060" y="1390860"/>
          <a:ext cx="1714409" cy="1088650"/>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kern="1200" dirty="0"/>
            <a:t>Project Feasibility Response – Competitively scored</a:t>
          </a:r>
        </a:p>
      </dsp:txBody>
      <dsp:txXfrm>
        <a:off x="6510945" y="1422745"/>
        <a:ext cx="1650639" cy="1024880"/>
      </dsp:txXfrm>
    </dsp:sp>
  </dsp:spTree>
</dsp:drawing>
</file>

<file path=ppt/diagrams/drawing1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B66406E-8D2F-45DE-9FE7-50F1F70B2843}">
      <dsp:nvSpPr>
        <dsp:cNvPr id="0" name=""/>
        <dsp:cNvSpPr/>
      </dsp:nvSpPr>
      <dsp:spPr>
        <a:xfrm>
          <a:off x="1118728" y="431"/>
          <a:ext cx="2837340" cy="1702404"/>
        </a:xfrm>
        <a:prstGeom prst="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kern="1200"/>
            <a:t>Define and quantify the need (s) to be addressed. Describe current conditions and the impacted population. Indicate how community input contributed to determining the need (15 pts)</a:t>
          </a:r>
        </a:p>
      </dsp:txBody>
      <dsp:txXfrm>
        <a:off x="1118728" y="431"/>
        <a:ext cx="2837340" cy="1702404"/>
      </dsp:txXfrm>
    </dsp:sp>
    <dsp:sp modelId="{3CB2081A-2A36-481E-AE69-717BE6BE01FD}">
      <dsp:nvSpPr>
        <dsp:cNvPr id="0" name=""/>
        <dsp:cNvSpPr/>
      </dsp:nvSpPr>
      <dsp:spPr>
        <a:xfrm>
          <a:off x="4239802" y="431"/>
          <a:ext cx="2837340" cy="1702404"/>
        </a:xfrm>
        <a:prstGeom prst="rect">
          <a:avLst/>
        </a:prstGeom>
        <a:solidFill>
          <a:schemeClr val="accent5">
            <a:hueOff val="-2252848"/>
            <a:satOff val="-5806"/>
            <a:lumOff val="-3922"/>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kern="1200"/>
            <a:t>Provide/document relevant and current evidence of the extent of the need/problem – narrative should relate to documentation (10 pts)</a:t>
          </a:r>
        </a:p>
      </dsp:txBody>
      <dsp:txXfrm>
        <a:off x="4239802" y="431"/>
        <a:ext cx="2837340" cy="1702404"/>
      </dsp:txXfrm>
    </dsp:sp>
    <dsp:sp modelId="{06FDB429-1014-4EF8-8DCD-4040B51760E3}">
      <dsp:nvSpPr>
        <dsp:cNvPr id="0" name=""/>
        <dsp:cNvSpPr/>
      </dsp:nvSpPr>
      <dsp:spPr>
        <a:xfrm>
          <a:off x="1118728" y="1986569"/>
          <a:ext cx="2837340" cy="1702404"/>
        </a:xfrm>
        <a:prstGeom prst="rect">
          <a:avLst/>
        </a:prstGeom>
        <a:solidFill>
          <a:schemeClr val="accent5">
            <a:hueOff val="-4505695"/>
            <a:satOff val="-11613"/>
            <a:lumOff val="-7843"/>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kern="1200"/>
            <a:t>Describe how the project will address the need and the impact it will have on the need (5 pts)</a:t>
          </a:r>
        </a:p>
      </dsp:txBody>
      <dsp:txXfrm>
        <a:off x="1118728" y="1986569"/>
        <a:ext cx="2837340" cy="1702404"/>
      </dsp:txXfrm>
    </dsp:sp>
    <dsp:sp modelId="{EF083574-D070-4DE1-9B05-9AA9404FB1A1}">
      <dsp:nvSpPr>
        <dsp:cNvPr id="0" name=""/>
        <dsp:cNvSpPr/>
      </dsp:nvSpPr>
      <dsp:spPr>
        <a:xfrm>
          <a:off x="4239802" y="1986569"/>
          <a:ext cx="2837340" cy="1702404"/>
        </a:xfrm>
        <a:prstGeom prst="rect">
          <a:avLst/>
        </a:prstGeom>
        <a:solidFill>
          <a:schemeClr val="accent5">
            <a:hueOff val="-6758543"/>
            <a:satOff val="-17419"/>
            <a:lumOff val="-1176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kern="1200"/>
            <a:t>LMI Score – to be added by EOHLC – Up to 10 pts</a:t>
          </a:r>
        </a:p>
      </dsp:txBody>
      <dsp:txXfrm>
        <a:off x="4239802" y="1986569"/>
        <a:ext cx="2837340" cy="1702404"/>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B69BB53-A8BB-4C65-83C0-6F85E5A588E6}">
      <dsp:nvSpPr>
        <dsp:cNvPr id="0" name=""/>
        <dsp:cNvSpPr/>
      </dsp:nvSpPr>
      <dsp:spPr>
        <a:xfrm>
          <a:off x="0" y="29546"/>
          <a:ext cx="4941945" cy="671580"/>
        </a:xfrm>
        <a:prstGeom prst="round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l" defTabSz="1244600">
            <a:lnSpc>
              <a:spcPct val="90000"/>
            </a:lnSpc>
            <a:spcBef>
              <a:spcPct val="0"/>
            </a:spcBef>
            <a:spcAft>
              <a:spcPct val="35000"/>
            </a:spcAft>
            <a:buNone/>
          </a:pPr>
          <a:r>
            <a:rPr lang="en-US" sz="2800" kern="1200"/>
            <a:t>Overview</a:t>
          </a:r>
        </a:p>
      </dsp:txBody>
      <dsp:txXfrm>
        <a:off x="32784" y="62330"/>
        <a:ext cx="4876377" cy="606012"/>
      </dsp:txXfrm>
    </dsp:sp>
    <dsp:sp modelId="{DD42B604-A29C-4D07-B072-20F62EBDAC2F}">
      <dsp:nvSpPr>
        <dsp:cNvPr id="0" name=""/>
        <dsp:cNvSpPr/>
      </dsp:nvSpPr>
      <dsp:spPr>
        <a:xfrm>
          <a:off x="0" y="781766"/>
          <a:ext cx="4941945" cy="671580"/>
        </a:xfrm>
        <a:prstGeom prst="roundRect">
          <a:avLst/>
        </a:prstGeom>
        <a:solidFill>
          <a:schemeClr val="accent5">
            <a:hueOff val="-1126424"/>
            <a:satOff val="-2903"/>
            <a:lumOff val="-1961"/>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l" defTabSz="1244600">
            <a:lnSpc>
              <a:spcPct val="90000"/>
            </a:lnSpc>
            <a:spcBef>
              <a:spcPct val="0"/>
            </a:spcBef>
            <a:spcAft>
              <a:spcPct val="35000"/>
            </a:spcAft>
            <a:buNone/>
          </a:pPr>
          <a:r>
            <a:rPr lang="en-US" sz="2800" kern="1200"/>
            <a:t>Application Requirements</a:t>
          </a:r>
        </a:p>
      </dsp:txBody>
      <dsp:txXfrm>
        <a:off x="32784" y="814550"/>
        <a:ext cx="4876377" cy="606012"/>
      </dsp:txXfrm>
    </dsp:sp>
    <dsp:sp modelId="{5C3575B9-75AE-401C-98F7-E1797F0A3D3F}">
      <dsp:nvSpPr>
        <dsp:cNvPr id="0" name=""/>
        <dsp:cNvSpPr/>
      </dsp:nvSpPr>
      <dsp:spPr>
        <a:xfrm>
          <a:off x="0" y="1533986"/>
          <a:ext cx="4941945" cy="671580"/>
        </a:xfrm>
        <a:prstGeom prst="roundRect">
          <a:avLst/>
        </a:prstGeom>
        <a:solidFill>
          <a:schemeClr val="accent5">
            <a:hueOff val="-2252848"/>
            <a:satOff val="-5806"/>
            <a:lumOff val="-3922"/>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l" defTabSz="1244600">
            <a:lnSpc>
              <a:spcPct val="90000"/>
            </a:lnSpc>
            <a:spcBef>
              <a:spcPct val="0"/>
            </a:spcBef>
            <a:spcAft>
              <a:spcPct val="35000"/>
            </a:spcAft>
            <a:buNone/>
          </a:pPr>
          <a:r>
            <a:rPr lang="en-US" sz="2800" kern="1200" dirty="0"/>
            <a:t>Activity packets</a:t>
          </a:r>
        </a:p>
      </dsp:txBody>
      <dsp:txXfrm>
        <a:off x="32784" y="1566770"/>
        <a:ext cx="4876377" cy="606012"/>
      </dsp:txXfrm>
    </dsp:sp>
    <dsp:sp modelId="{B82146B0-5704-4642-A30C-AC8B7E2870A4}">
      <dsp:nvSpPr>
        <dsp:cNvPr id="0" name=""/>
        <dsp:cNvSpPr/>
      </dsp:nvSpPr>
      <dsp:spPr>
        <a:xfrm>
          <a:off x="0" y="2286206"/>
          <a:ext cx="4941945" cy="671580"/>
        </a:xfrm>
        <a:prstGeom prst="roundRect">
          <a:avLst/>
        </a:prstGeom>
        <a:solidFill>
          <a:schemeClr val="accent5">
            <a:hueOff val="-3379271"/>
            <a:satOff val="-8710"/>
            <a:lumOff val="-5883"/>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l" defTabSz="1244600">
            <a:lnSpc>
              <a:spcPct val="90000"/>
            </a:lnSpc>
            <a:spcBef>
              <a:spcPct val="0"/>
            </a:spcBef>
            <a:spcAft>
              <a:spcPct val="35000"/>
            </a:spcAft>
            <a:buNone/>
          </a:pPr>
          <a:r>
            <a:rPr lang="en-US" sz="2800" kern="1200"/>
            <a:t>Evaluation &amp; Scoring</a:t>
          </a:r>
        </a:p>
      </dsp:txBody>
      <dsp:txXfrm>
        <a:off x="32784" y="2318990"/>
        <a:ext cx="4876377" cy="606012"/>
      </dsp:txXfrm>
    </dsp:sp>
    <dsp:sp modelId="{737D2002-7799-4A57-91EA-C5DB8951600A}">
      <dsp:nvSpPr>
        <dsp:cNvPr id="0" name=""/>
        <dsp:cNvSpPr/>
      </dsp:nvSpPr>
      <dsp:spPr>
        <a:xfrm>
          <a:off x="0" y="3038426"/>
          <a:ext cx="4941945" cy="671580"/>
        </a:xfrm>
        <a:prstGeom prst="roundRect">
          <a:avLst/>
        </a:prstGeom>
        <a:solidFill>
          <a:schemeClr val="accent5">
            <a:hueOff val="-4505695"/>
            <a:satOff val="-11613"/>
            <a:lumOff val="-7843"/>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l" defTabSz="1244600">
            <a:lnSpc>
              <a:spcPct val="90000"/>
            </a:lnSpc>
            <a:spcBef>
              <a:spcPct val="0"/>
            </a:spcBef>
            <a:spcAft>
              <a:spcPct val="35000"/>
            </a:spcAft>
            <a:buNone/>
          </a:pPr>
          <a:r>
            <a:rPr lang="en-US" sz="2800" kern="1200"/>
            <a:t>National Objective</a:t>
          </a:r>
        </a:p>
      </dsp:txBody>
      <dsp:txXfrm>
        <a:off x="32784" y="3071210"/>
        <a:ext cx="4876377" cy="606012"/>
      </dsp:txXfrm>
    </dsp:sp>
    <dsp:sp modelId="{E9F26B3D-31A8-4CCC-ADC4-DFC17C42E239}">
      <dsp:nvSpPr>
        <dsp:cNvPr id="0" name=""/>
        <dsp:cNvSpPr/>
      </dsp:nvSpPr>
      <dsp:spPr>
        <a:xfrm>
          <a:off x="0" y="3790646"/>
          <a:ext cx="4941945" cy="671580"/>
        </a:xfrm>
        <a:prstGeom prst="roundRect">
          <a:avLst/>
        </a:prstGeom>
        <a:solidFill>
          <a:schemeClr val="accent5">
            <a:hueOff val="-5632119"/>
            <a:satOff val="-14516"/>
            <a:lumOff val="-9804"/>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l" defTabSz="1244600">
            <a:lnSpc>
              <a:spcPct val="90000"/>
            </a:lnSpc>
            <a:spcBef>
              <a:spcPct val="0"/>
            </a:spcBef>
            <a:spcAft>
              <a:spcPct val="35000"/>
            </a:spcAft>
            <a:buNone/>
          </a:pPr>
          <a:r>
            <a:rPr lang="en-US" sz="2800" kern="1200"/>
            <a:t>On-Line Application </a:t>
          </a:r>
        </a:p>
      </dsp:txBody>
      <dsp:txXfrm>
        <a:off x="32784" y="3823430"/>
        <a:ext cx="4876377" cy="606012"/>
      </dsp:txXfrm>
    </dsp:sp>
    <dsp:sp modelId="{53B3BB7C-217D-4171-B63E-858668ED5A63}">
      <dsp:nvSpPr>
        <dsp:cNvPr id="0" name=""/>
        <dsp:cNvSpPr/>
      </dsp:nvSpPr>
      <dsp:spPr>
        <a:xfrm>
          <a:off x="0" y="4542866"/>
          <a:ext cx="4941945" cy="671580"/>
        </a:xfrm>
        <a:prstGeom prst="roundRect">
          <a:avLst/>
        </a:prstGeom>
        <a:solidFill>
          <a:schemeClr val="accent5">
            <a:hueOff val="-6758543"/>
            <a:satOff val="-17419"/>
            <a:lumOff val="-1176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l" defTabSz="1244600">
            <a:lnSpc>
              <a:spcPct val="90000"/>
            </a:lnSpc>
            <a:spcBef>
              <a:spcPct val="0"/>
            </a:spcBef>
            <a:spcAft>
              <a:spcPct val="35000"/>
            </a:spcAft>
            <a:buNone/>
          </a:pPr>
          <a:r>
            <a:rPr lang="en-US" sz="2800" kern="1200"/>
            <a:t>Q and A</a:t>
          </a:r>
        </a:p>
      </dsp:txBody>
      <dsp:txXfrm>
        <a:off x="32784" y="4575650"/>
        <a:ext cx="4876377" cy="606012"/>
      </dsp:txXfrm>
    </dsp:sp>
  </dsp:spTree>
</dsp:drawing>
</file>

<file path=ppt/diagrams/drawing2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29BE8DE-DB4B-44FC-B197-FB009F3BB1D5}">
      <dsp:nvSpPr>
        <dsp:cNvPr id="0" name=""/>
        <dsp:cNvSpPr/>
      </dsp:nvSpPr>
      <dsp:spPr>
        <a:xfrm>
          <a:off x="0" y="2035"/>
          <a:ext cx="8966200" cy="1031853"/>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986DC9B6-643E-4BA7-A3BD-88E99D2A77B8}">
      <dsp:nvSpPr>
        <dsp:cNvPr id="0" name=""/>
        <dsp:cNvSpPr/>
      </dsp:nvSpPr>
      <dsp:spPr>
        <a:xfrm>
          <a:off x="312135" y="234202"/>
          <a:ext cx="567519" cy="567519"/>
        </a:xfrm>
        <a:prstGeom prst="rect">
          <a:avLst/>
        </a:prstGeom>
        <a:blipFill>
          <a:blip xmlns:r="http://schemas.openxmlformats.org/officeDocument/2006/relationships" r:embed="rId1">
            <a:extLst>
              <a:ext uri="{96DAC541-7B7A-43D3-8B79-37D633B846F1}">
                <asvg:svgBlip xmlns:asvg="http://schemas.microsoft.com/office/drawing/2016/SVG/main" r:embed="rId2"/>
              </a:ext>
            </a:extLst>
          </a:blip>
          <a:srcRect/>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53505B4F-9DE4-498E-8501-D0AF91AA4AD6}">
      <dsp:nvSpPr>
        <dsp:cNvPr id="0" name=""/>
        <dsp:cNvSpPr/>
      </dsp:nvSpPr>
      <dsp:spPr>
        <a:xfrm>
          <a:off x="1191790" y="2035"/>
          <a:ext cx="7774409" cy="103185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9204" tIns="109204" rIns="109204" bIns="109204" numCol="1" spcCol="1270" anchor="ctr" anchorCtr="0">
          <a:noAutofit/>
        </a:bodyPr>
        <a:lstStyle/>
        <a:p>
          <a:pPr marL="0" lvl="0" indent="0" algn="l" defTabSz="1066800">
            <a:lnSpc>
              <a:spcPct val="100000"/>
            </a:lnSpc>
            <a:spcBef>
              <a:spcPct val="0"/>
            </a:spcBef>
            <a:spcAft>
              <a:spcPct val="35000"/>
            </a:spcAft>
            <a:buNone/>
          </a:pPr>
          <a:r>
            <a:rPr lang="en-US" sz="2400" kern="1200"/>
            <a:t>Status of design and project readiness to proceed (10 pts)</a:t>
          </a:r>
        </a:p>
      </dsp:txBody>
      <dsp:txXfrm>
        <a:off x="1191790" y="2035"/>
        <a:ext cx="7774409" cy="1031853"/>
      </dsp:txXfrm>
    </dsp:sp>
    <dsp:sp modelId="{FCED83F0-E68C-47AA-9950-AB3757C9E1F4}">
      <dsp:nvSpPr>
        <dsp:cNvPr id="0" name=""/>
        <dsp:cNvSpPr/>
      </dsp:nvSpPr>
      <dsp:spPr>
        <a:xfrm>
          <a:off x="0" y="1291852"/>
          <a:ext cx="8966200" cy="1031853"/>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EDF134E9-8B68-47E5-A23E-E42FEDF7023E}">
      <dsp:nvSpPr>
        <dsp:cNvPr id="0" name=""/>
        <dsp:cNvSpPr/>
      </dsp:nvSpPr>
      <dsp:spPr>
        <a:xfrm>
          <a:off x="312135" y="1524019"/>
          <a:ext cx="567519" cy="567519"/>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C3666047-62EE-4080-8E0B-2117B4593554}">
      <dsp:nvSpPr>
        <dsp:cNvPr id="0" name=""/>
        <dsp:cNvSpPr/>
      </dsp:nvSpPr>
      <dsp:spPr>
        <a:xfrm>
          <a:off x="1191790" y="1291852"/>
          <a:ext cx="7774409" cy="103185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9204" tIns="109204" rIns="109204" bIns="109204" numCol="1" spcCol="1270" anchor="ctr" anchorCtr="0">
          <a:noAutofit/>
        </a:bodyPr>
        <a:lstStyle/>
        <a:p>
          <a:pPr marL="0" lvl="0" indent="0" algn="l" defTabSz="933450">
            <a:lnSpc>
              <a:spcPct val="100000"/>
            </a:lnSpc>
            <a:spcBef>
              <a:spcPct val="0"/>
            </a:spcBef>
            <a:spcAft>
              <a:spcPct val="35000"/>
            </a:spcAft>
            <a:buNone/>
          </a:pPr>
          <a:r>
            <a:rPr lang="en-US" sz="2100" kern="1200"/>
            <a:t>Describe project budgets and project oversight – cost reasonableness and internal controls (up to 8 pts: 4 pts budget, 4 pts staffing)</a:t>
          </a:r>
        </a:p>
      </dsp:txBody>
      <dsp:txXfrm>
        <a:off x="1191790" y="1291852"/>
        <a:ext cx="7774409" cy="1031853"/>
      </dsp:txXfrm>
    </dsp:sp>
    <dsp:sp modelId="{25ADD25F-5941-490B-B32A-036BBD18C0E2}">
      <dsp:nvSpPr>
        <dsp:cNvPr id="0" name=""/>
        <dsp:cNvSpPr/>
      </dsp:nvSpPr>
      <dsp:spPr>
        <a:xfrm>
          <a:off x="0" y="2581669"/>
          <a:ext cx="8966200" cy="1031853"/>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C78FD18F-B51B-4325-924D-D1FC46ED6401}">
      <dsp:nvSpPr>
        <dsp:cNvPr id="0" name=""/>
        <dsp:cNvSpPr/>
      </dsp:nvSpPr>
      <dsp:spPr>
        <a:xfrm>
          <a:off x="312135" y="2813836"/>
          <a:ext cx="567519" cy="567519"/>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7773045C-DA36-4B30-A238-AE284C07AA29}">
      <dsp:nvSpPr>
        <dsp:cNvPr id="0" name=""/>
        <dsp:cNvSpPr/>
      </dsp:nvSpPr>
      <dsp:spPr>
        <a:xfrm>
          <a:off x="1191790" y="2581669"/>
          <a:ext cx="7774409" cy="103185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9204" tIns="109204" rIns="109204" bIns="109204" numCol="1" spcCol="1270" anchor="ctr" anchorCtr="0">
          <a:noAutofit/>
        </a:bodyPr>
        <a:lstStyle/>
        <a:p>
          <a:pPr marL="0" lvl="0" indent="0" algn="l" defTabSz="1066800">
            <a:lnSpc>
              <a:spcPct val="100000"/>
            </a:lnSpc>
            <a:spcBef>
              <a:spcPct val="0"/>
            </a:spcBef>
            <a:spcAft>
              <a:spcPct val="35000"/>
            </a:spcAft>
            <a:buNone/>
          </a:pPr>
          <a:r>
            <a:rPr lang="en-US" sz="2400" kern="1200"/>
            <a:t>Describe/document ER/permits (3 pts)</a:t>
          </a:r>
        </a:p>
      </dsp:txBody>
      <dsp:txXfrm>
        <a:off x="1191790" y="2581669"/>
        <a:ext cx="7774409" cy="1031853"/>
      </dsp:txXfrm>
    </dsp:sp>
    <dsp:sp modelId="{1C277AD5-C035-4097-94BE-2F50D15826F5}">
      <dsp:nvSpPr>
        <dsp:cNvPr id="0" name=""/>
        <dsp:cNvSpPr/>
      </dsp:nvSpPr>
      <dsp:spPr>
        <a:xfrm>
          <a:off x="0" y="3871485"/>
          <a:ext cx="8966200" cy="1031853"/>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3281FF0A-5ADC-4CC9-84EC-78EFEC9B3C57}">
      <dsp:nvSpPr>
        <dsp:cNvPr id="0" name=""/>
        <dsp:cNvSpPr/>
      </dsp:nvSpPr>
      <dsp:spPr>
        <a:xfrm>
          <a:off x="312135" y="4103652"/>
          <a:ext cx="567519" cy="567519"/>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4DDBD754-20CE-43D3-B50D-32C4ECD74BED}">
      <dsp:nvSpPr>
        <dsp:cNvPr id="0" name=""/>
        <dsp:cNvSpPr/>
      </dsp:nvSpPr>
      <dsp:spPr>
        <a:xfrm>
          <a:off x="1191790" y="3871485"/>
          <a:ext cx="7774409" cy="103185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9204" tIns="109204" rIns="109204" bIns="109204" numCol="1" spcCol="1270" anchor="ctr" anchorCtr="0">
          <a:noAutofit/>
        </a:bodyPr>
        <a:lstStyle/>
        <a:p>
          <a:pPr marL="0" lvl="0" indent="0" algn="l" defTabSz="1066800">
            <a:lnSpc>
              <a:spcPct val="100000"/>
            </a:lnSpc>
            <a:spcBef>
              <a:spcPct val="0"/>
            </a:spcBef>
            <a:spcAft>
              <a:spcPct val="35000"/>
            </a:spcAft>
            <a:buNone/>
          </a:pPr>
          <a:r>
            <a:rPr lang="en-US" sz="2400" kern="1200"/>
            <a:t>Describe/identify milestones and timeframe (4 pts)</a:t>
          </a:r>
        </a:p>
      </dsp:txBody>
      <dsp:txXfrm>
        <a:off x="1191790" y="3871485"/>
        <a:ext cx="7774409" cy="1031853"/>
      </dsp:txXfrm>
    </dsp:sp>
  </dsp:spTree>
</dsp:drawing>
</file>

<file path=ppt/diagrams/drawing2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B5770A6-77A7-4723-876F-C28CA665D441}">
      <dsp:nvSpPr>
        <dsp:cNvPr id="0" name=""/>
        <dsp:cNvSpPr/>
      </dsp:nvSpPr>
      <dsp:spPr>
        <a:xfrm>
          <a:off x="0" y="991179"/>
          <a:ext cx="2305088" cy="1463731"/>
        </a:xfrm>
        <a:prstGeom prst="roundRect">
          <a:avLst>
            <a:gd name="adj" fmla="val 10000"/>
          </a:avLst>
        </a:prstGeom>
        <a:solidFill>
          <a:schemeClr val="accent6">
            <a:lumMod val="60000"/>
            <a:lumOff val="4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3F46E5F6-6961-43B2-AE67-5C331E13AF68}">
      <dsp:nvSpPr>
        <dsp:cNvPr id="0" name=""/>
        <dsp:cNvSpPr/>
      </dsp:nvSpPr>
      <dsp:spPr>
        <a:xfrm>
          <a:off x="256120" y="1234494"/>
          <a:ext cx="2305088" cy="1463731"/>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kern="1200"/>
            <a:t>Public Service packets are evaluated for viability and effective operation. </a:t>
          </a:r>
        </a:p>
      </dsp:txBody>
      <dsp:txXfrm>
        <a:off x="298991" y="1277365"/>
        <a:ext cx="2219346" cy="1377989"/>
      </dsp:txXfrm>
    </dsp:sp>
    <dsp:sp modelId="{BB69B80A-37CE-4C0A-92AC-8E35488A173B}">
      <dsp:nvSpPr>
        <dsp:cNvPr id="0" name=""/>
        <dsp:cNvSpPr/>
      </dsp:nvSpPr>
      <dsp:spPr>
        <a:xfrm>
          <a:off x="2817330" y="991179"/>
          <a:ext cx="2305088" cy="1463731"/>
        </a:xfrm>
        <a:prstGeom prst="roundRect">
          <a:avLst>
            <a:gd name="adj" fmla="val 10000"/>
          </a:avLst>
        </a:prstGeom>
        <a:solidFill>
          <a:schemeClr val="accent6">
            <a:lumMod val="7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EA77B6D4-DADD-48B8-B380-8CB773D53D87}">
      <dsp:nvSpPr>
        <dsp:cNvPr id="0" name=""/>
        <dsp:cNvSpPr/>
      </dsp:nvSpPr>
      <dsp:spPr>
        <a:xfrm>
          <a:off x="3073451" y="1234494"/>
          <a:ext cx="2305088" cy="1463731"/>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i="1" kern="1200"/>
            <a:t>Do not </a:t>
          </a:r>
          <a:r>
            <a:rPr lang="en-US" sz="1800" kern="1200"/>
            <a:t>answer the competitive need and feasibility questions as your response. </a:t>
          </a:r>
        </a:p>
      </dsp:txBody>
      <dsp:txXfrm>
        <a:off x="3116322" y="1277365"/>
        <a:ext cx="2219346" cy="1377989"/>
      </dsp:txXfrm>
    </dsp:sp>
    <dsp:sp modelId="{3CE58581-8C7F-48C5-9608-E5C73613AD52}">
      <dsp:nvSpPr>
        <dsp:cNvPr id="0" name=""/>
        <dsp:cNvSpPr/>
      </dsp:nvSpPr>
      <dsp:spPr>
        <a:xfrm>
          <a:off x="5634661" y="991179"/>
          <a:ext cx="2305088" cy="1463731"/>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1C6E5BE7-B2B6-440D-84F2-A48F7533BD41}">
      <dsp:nvSpPr>
        <dsp:cNvPr id="0" name=""/>
        <dsp:cNvSpPr/>
      </dsp:nvSpPr>
      <dsp:spPr>
        <a:xfrm>
          <a:off x="5890782" y="1234494"/>
          <a:ext cx="2305088" cy="1463731"/>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68580" tIns="68580" rIns="68580" bIns="68580" numCol="1" spcCol="1270" anchor="ctr" anchorCtr="0">
          <a:noAutofit/>
        </a:bodyPr>
        <a:lstStyle/>
        <a:p>
          <a:pPr marL="0" lvl="0" indent="0" algn="ctr" defTabSz="800100" rtl="0">
            <a:lnSpc>
              <a:spcPct val="90000"/>
            </a:lnSpc>
            <a:spcBef>
              <a:spcPct val="0"/>
            </a:spcBef>
            <a:spcAft>
              <a:spcPct val="35000"/>
            </a:spcAft>
            <a:buNone/>
          </a:pPr>
          <a:r>
            <a:rPr lang="en-US" sz="1800" b="1" kern="1200" dirty="0">
              <a:latin typeface="Calibri Light" panose="020F0302020204030204"/>
            </a:rPr>
            <a:t>Include detailed budgets</a:t>
          </a:r>
        </a:p>
      </dsp:txBody>
      <dsp:txXfrm>
        <a:off x="5933653" y="1277365"/>
        <a:ext cx="2219346" cy="1377989"/>
      </dsp:txXfrm>
    </dsp:sp>
  </dsp:spTree>
</dsp:drawing>
</file>

<file path=ppt/diagrams/drawing2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3205F5B-DE0E-4ECC-A1EC-36FCA0F40E59}">
      <dsp:nvSpPr>
        <dsp:cNvPr id="0" name=""/>
        <dsp:cNvSpPr/>
      </dsp:nvSpPr>
      <dsp:spPr>
        <a:xfrm>
          <a:off x="0" y="471"/>
          <a:ext cx="4773168" cy="648575"/>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5AB7CA71-EA75-4B83-9776-6B9E96AC3875}">
      <dsp:nvSpPr>
        <dsp:cNvPr id="0" name=""/>
        <dsp:cNvSpPr/>
      </dsp:nvSpPr>
      <dsp:spPr>
        <a:xfrm>
          <a:off x="196194" y="146400"/>
          <a:ext cx="356716" cy="356716"/>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01F63DC5-04D6-42B3-A14F-1199B6802AB4}">
      <dsp:nvSpPr>
        <dsp:cNvPr id="0" name=""/>
        <dsp:cNvSpPr/>
      </dsp:nvSpPr>
      <dsp:spPr>
        <a:xfrm>
          <a:off x="749104" y="471"/>
          <a:ext cx="4024063" cy="64857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641" tIns="68641" rIns="68641" bIns="68641" numCol="1" spcCol="1270" anchor="ctr" anchorCtr="0">
          <a:noAutofit/>
        </a:bodyPr>
        <a:lstStyle/>
        <a:p>
          <a:pPr marL="0" lvl="0" indent="0" algn="l" defTabSz="711200">
            <a:lnSpc>
              <a:spcPct val="100000"/>
            </a:lnSpc>
            <a:spcBef>
              <a:spcPct val="0"/>
            </a:spcBef>
            <a:spcAft>
              <a:spcPct val="35000"/>
            </a:spcAft>
            <a:buNone/>
          </a:pPr>
          <a:r>
            <a:rPr lang="en-US" sz="1600" kern="1200"/>
            <a:t>Scope of program</a:t>
          </a:r>
        </a:p>
      </dsp:txBody>
      <dsp:txXfrm>
        <a:off x="749104" y="471"/>
        <a:ext cx="4024063" cy="648575"/>
      </dsp:txXfrm>
    </dsp:sp>
    <dsp:sp modelId="{1DE1EB19-B939-4762-8E37-2FAA15B015A2}">
      <dsp:nvSpPr>
        <dsp:cNvPr id="0" name=""/>
        <dsp:cNvSpPr/>
      </dsp:nvSpPr>
      <dsp:spPr>
        <a:xfrm>
          <a:off x="0" y="811190"/>
          <a:ext cx="4773168" cy="648575"/>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11EFC7B7-1BA0-42A0-97B0-A18087CA09D9}">
      <dsp:nvSpPr>
        <dsp:cNvPr id="0" name=""/>
        <dsp:cNvSpPr/>
      </dsp:nvSpPr>
      <dsp:spPr>
        <a:xfrm>
          <a:off x="196194" y="957119"/>
          <a:ext cx="356716" cy="356716"/>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A80D79BA-C018-4312-A73A-EB1F8687FB5B}">
      <dsp:nvSpPr>
        <dsp:cNvPr id="0" name=""/>
        <dsp:cNvSpPr/>
      </dsp:nvSpPr>
      <dsp:spPr>
        <a:xfrm>
          <a:off x="749104" y="811190"/>
          <a:ext cx="4024063" cy="64857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641" tIns="68641" rIns="68641" bIns="68641" numCol="1" spcCol="1270" anchor="ctr" anchorCtr="0">
          <a:noAutofit/>
        </a:bodyPr>
        <a:lstStyle/>
        <a:p>
          <a:pPr marL="0" lvl="0" indent="0" algn="l" defTabSz="711200">
            <a:lnSpc>
              <a:spcPct val="100000"/>
            </a:lnSpc>
            <a:spcBef>
              <a:spcPct val="0"/>
            </a:spcBef>
            <a:spcAft>
              <a:spcPct val="35000"/>
            </a:spcAft>
            <a:buNone/>
          </a:pPr>
          <a:r>
            <a:rPr lang="en-US" sz="1600" kern="1200"/>
            <a:t>Describe need and how identified</a:t>
          </a:r>
        </a:p>
      </dsp:txBody>
      <dsp:txXfrm>
        <a:off x="749104" y="811190"/>
        <a:ext cx="4024063" cy="648575"/>
      </dsp:txXfrm>
    </dsp:sp>
    <dsp:sp modelId="{EEA868A4-9E46-4EB8-A8C3-68812BA9D0E6}">
      <dsp:nvSpPr>
        <dsp:cNvPr id="0" name=""/>
        <dsp:cNvSpPr/>
      </dsp:nvSpPr>
      <dsp:spPr>
        <a:xfrm>
          <a:off x="0" y="1621909"/>
          <a:ext cx="4773168" cy="648575"/>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D8495B19-F2EA-4C2D-B1AA-83962D2492FD}">
      <dsp:nvSpPr>
        <dsp:cNvPr id="0" name=""/>
        <dsp:cNvSpPr/>
      </dsp:nvSpPr>
      <dsp:spPr>
        <a:xfrm>
          <a:off x="196194" y="1767838"/>
          <a:ext cx="356716" cy="356716"/>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3C840CBA-D3A7-49E8-B5D6-F1832CEE57E8}">
      <dsp:nvSpPr>
        <dsp:cNvPr id="0" name=""/>
        <dsp:cNvSpPr/>
      </dsp:nvSpPr>
      <dsp:spPr>
        <a:xfrm>
          <a:off x="749104" y="1621909"/>
          <a:ext cx="4024063" cy="64857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641" tIns="68641" rIns="68641" bIns="68641" numCol="1" spcCol="1270" anchor="ctr" anchorCtr="0">
          <a:noAutofit/>
        </a:bodyPr>
        <a:lstStyle/>
        <a:p>
          <a:pPr marL="0" lvl="0" indent="0" algn="l" defTabSz="711200">
            <a:lnSpc>
              <a:spcPct val="100000"/>
            </a:lnSpc>
            <a:spcBef>
              <a:spcPct val="0"/>
            </a:spcBef>
            <a:spcAft>
              <a:spcPct val="35000"/>
            </a:spcAft>
            <a:buNone/>
          </a:pPr>
          <a:r>
            <a:rPr lang="en-US" sz="1600" kern="1200"/>
            <a:t>Description of service to be provided</a:t>
          </a:r>
        </a:p>
      </dsp:txBody>
      <dsp:txXfrm>
        <a:off x="749104" y="1621909"/>
        <a:ext cx="4024063" cy="648575"/>
      </dsp:txXfrm>
    </dsp:sp>
    <dsp:sp modelId="{FDFA58CA-CAD3-4A29-87D5-4926813A4F49}">
      <dsp:nvSpPr>
        <dsp:cNvPr id="0" name=""/>
        <dsp:cNvSpPr/>
      </dsp:nvSpPr>
      <dsp:spPr>
        <a:xfrm>
          <a:off x="0" y="2432628"/>
          <a:ext cx="4773168" cy="648575"/>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49D3AFEC-5725-481D-B012-D99CDA369730}">
      <dsp:nvSpPr>
        <dsp:cNvPr id="0" name=""/>
        <dsp:cNvSpPr/>
      </dsp:nvSpPr>
      <dsp:spPr>
        <a:xfrm>
          <a:off x="196194" y="2578557"/>
          <a:ext cx="356716" cy="356716"/>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A372485D-2BAF-497D-9A8C-7F3912DF9395}">
      <dsp:nvSpPr>
        <dsp:cNvPr id="0" name=""/>
        <dsp:cNvSpPr/>
      </dsp:nvSpPr>
      <dsp:spPr>
        <a:xfrm>
          <a:off x="749104" y="2432628"/>
          <a:ext cx="4024063" cy="64857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641" tIns="68641" rIns="68641" bIns="68641" numCol="1" spcCol="1270" anchor="ctr" anchorCtr="0">
          <a:noAutofit/>
        </a:bodyPr>
        <a:lstStyle/>
        <a:p>
          <a:pPr marL="0" lvl="0" indent="0" algn="l" defTabSz="711200">
            <a:lnSpc>
              <a:spcPct val="100000"/>
            </a:lnSpc>
            <a:spcBef>
              <a:spcPct val="0"/>
            </a:spcBef>
            <a:spcAft>
              <a:spcPct val="35000"/>
            </a:spcAft>
            <a:buNone/>
          </a:pPr>
          <a:r>
            <a:rPr lang="en-US" sz="1600" kern="1200"/>
            <a:t>Identify Beneficiaries and outcomes </a:t>
          </a:r>
        </a:p>
      </dsp:txBody>
      <dsp:txXfrm>
        <a:off x="749104" y="2432628"/>
        <a:ext cx="4024063" cy="648575"/>
      </dsp:txXfrm>
    </dsp:sp>
    <dsp:sp modelId="{91D2AD8F-4942-4596-9826-B01CCE2A36AB}">
      <dsp:nvSpPr>
        <dsp:cNvPr id="0" name=""/>
        <dsp:cNvSpPr/>
      </dsp:nvSpPr>
      <dsp:spPr>
        <a:xfrm>
          <a:off x="0" y="3243347"/>
          <a:ext cx="4773168" cy="648575"/>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E8A6EC6C-2043-4C26-B00B-7D23E18FAAFB}">
      <dsp:nvSpPr>
        <dsp:cNvPr id="0" name=""/>
        <dsp:cNvSpPr/>
      </dsp:nvSpPr>
      <dsp:spPr>
        <a:xfrm>
          <a:off x="196194" y="3389276"/>
          <a:ext cx="356716" cy="356716"/>
        </a:xfrm>
        <a:prstGeom prst="rect">
          <a:avLst/>
        </a:prstGeom>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1185AA77-F36B-4E82-B961-B5A014FED155}">
      <dsp:nvSpPr>
        <dsp:cNvPr id="0" name=""/>
        <dsp:cNvSpPr/>
      </dsp:nvSpPr>
      <dsp:spPr>
        <a:xfrm>
          <a:off x="749104" y="3243347"/>
          <a:ext cx="4024063" cy="64857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641" tIns="68641" rIns="68641" bIns="68641" numCol="1" spcCol="1270" anchor="ctr" anchorCtr="0">
          <a:noAutofit/>
        </a:bodyPr>
        <a:lstStyle/>
        <a:p>
          <a:pPr marL="0" lvl="0" indent="0" algn="l" defTabSz="711200">
            <a:lnSpc>
              <a:spcPct val="100000"/>
            </a:lnSpc>
            <a:spcBef>
              <a:spcPct val="0"/>
            </a:spcBef>
            <a:spcAft>
              <a:spcPct val="35000"/>
            </a:spcAft>
            <a:buNone/>
          </a:pPr>
          <a:r>
            <a:rPr lang="en-US" sz="1600" kern="1200"/>
            <a:t>Project Oversight</a:t>
          </a:r>
        </a:p>
      </dsp:txBody>
      <dsp:txXfrm>
        <a:off x="749104" y="3243347"/>
        <a:ext cx="4024063" cy="648575"/>
      </dsp:txXfrm>
    </dsp:sp>
    <dsp:sp modelId="{CB27624C-496E-4C0E-BC8C-6A5CDDBC9207}">
      <dsp:nvSpPr>
        <dsp:cNvPr id="0" name=""/>
        <dsp:cNvSpPr/>
      </dsp:nvSpPr>
      <dsp:spPr>
        <a:xfrm>
          <a:off x="0" y="4054066"/>
          <a:ext cx="4773168" cy="648575"/>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4868B9A2-5018-4821-9EC6-00A36082E124}">
      <dsp:nvSpPr>
        <dsp:cNvPr id="0" name=""/>
        <dsp:cNvSpPr/>
      </dsp:nvSpPr>
      <dsp:spPr>
        <a:xfrm>
          <a:off x="196194" y="4199995"/>
          <a:ext cx="356716" cy="356716"/>
        </a:xfrm>
        <a:prstGeom prst="rect">
          <a:avLst/>
        </a:prstGeom>
        <a:blipFill>
          <a:blip xmlns:r="http://schemas.openxmlformats.org/officeDocument/2006/relationships"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BB7F4B0B-FA3B-44A1-A179-C806A74A45CF}">
      <dsp:nvSpPr>
        <dsp:cNvPr id="0" name=""/>
        <dsp:cNvSpPr/>
      </dsp:nvSpPr>
      <dsp:spPr>
        <a:xfrm>
          <a:off x="749104" y="4054066"/>
          <a:ext cx="4024063" cy="64857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641" tIns="68641" rIns="68641" bIns="68641" numCol="1" spcCol="1270" anchor="ctr" anchorCtr="0">
          <a:noAutofit/>
        </a:bodyPr>
        <a:lstStyle/>
        <a:p>
          <a:pPr marL="0" lvl="0" indent="0" algn="l" defTabSz="711200">
            <a:lnSpc>
              <a:spcPct val="100000"/>
            </a:lnSpc>
            <a:spcBef>
              <a:spcPct val="0"/>
            </a:spcBef>
            <a:spcAft>
              <a:spcPct val="35000"/>
            </a:spcAft>
            <a:buNone/>
          </a:pPr>
          <a:r>
            <a:rPr lang="en-US" sz="1600" kern="1200"/>
            <a:t>Allocation of funds per community</a:t>
          </a:r>
        </a:p>
      </dsp:txBody>
      <dsp:txXfrm>
        <a:off x="749104" y="4054066"/>
        <a:ext cx="4024063" cy="648575"/>
      </dsp:txXfrm>
    </dsp:sp>
    <dsp:sp modelId="{3D384611-D91C-4D73-A4BA-37542743BC75}">
      <dsp:nvSpPr>
        <dsp:cNvPr id="0" name=""/>
        <dsp:cNvSpPr/>
      </dsp:nvSpPr>
      <dsp:spPr>
        <a:xfrm>
          <a:off x="0" y="4864785"/>
          <a:ext cx="4773168" cy="648575"/>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28011A05-DD7D-401A-9478-1EFB270498E0}">
      <dsp:nvSpPr>
        <dsp:cNvPr id="0" name=""/>
        <dsp:cNvSpPr/>
      </dsp:nvSpPr>
      <dsp:spPr>
        <a:xfrm>
          <a:off x="196194" y="5010715"/>
          <a:ext cx="356716" cy="356716"/>
        </a:xfrm>
        <a:prstGeom prst="rect">
          <a:avLst/>
        </a:prstGeom>
        <a:blipFill>
          <a:blip xmlns:r="http://schemas.openxmlformats.org/officeDocument/2006/relationships"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B0BC8F3C-DD59-4DE5-AF20-FFF32EE50EA9}">
      <dsp:nvSpPr>
        <dsp:cNvPr id="0" name=""/>
        <dsp:cNvSpPr/>
      </dsp:nvSpPr>
      <dsp:spPr>
        <a:xfrm>
          <a:off x="749104" y="4864785"/>
          <a:ext cx="4024063" cy="64857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641" tIns="68641" rIns="68641" bIns="68641" numCol="1" spcCol="1270" anchor="ctr" anchorCtr="0">
          <a:noAutofit/>
        </a:bodyPr>
        <a:lstStyle/>
        <a:p>
          <a:pPr marL="0" lvl="0" indent="0" algn="l" defTabSz="711200">
            <a:lnSpc>
              <a:spcPct val="100000"/>
            </a:lnSpc>
            <a:spcBef>
              <a:spcPct val="0"/>
            </a:spcBef>
            <a:spcAft>
              <a:spcPct val="35000"/>
            </a:spcAft>
            <a:buNone/>
          </a:pPr>
          <a:r>
            <a:rPr lang="en-US" sz="1600" kern="1200"/>
            <a:t>Detailed Budget – breakout staff salaries by quantity, rate, hours</a:t>
          </a:r>
        </a:p>
      </dsp:txBody>
      <dsp:txXfrm>
        <a:off x="749104" y="4864785"/>
        <a:ext cx="4024063" cy="648575"/>
      </dsp:txXfrm>
    </dsp:sp>
  </dsp:spTree>
</dsp:drawing>
</file>

<file path=ppt/diagrams/drawing2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F0EA467-75E4-4950-B252-06206B10925B}">
      <dsp:nvSpPr>
        <dsp:cNvPr id="0" name=""/>
        <dsp:cNvSpPr/>
      </dsp:nvSpPr>
      <dsp:spPr>
        <a:xfrm>
          <a:off x="0" y="101631"/>
          <a:ext cx="5000124" cy="839109"/>
        </a:xfrm>
        <a:prstGeom prst="roundRect">
          <a:avLst/>
        </a:prstGeom>
        <a:gradFill rotWithShape="0">
          <a:gsLst>
            <a:gs pos="0">
              <a:schemeClr val="accent5">
                <a:hueOff val="0"/>
                <a:satOff val="0"/>
                <a:lumOff val="0"/>
                <a:alphaOff val="0"/>
                <a:satMod val="103000"/>
                <a:lumMod val="102000"/>
                <a:tint val="94000"/>
              </a:schemeClr>
            </a:gs>
            <a:gs pos="50000">
              <a:schemeClr val="accent5">
                <a:hueOff val="0"/>
                <a:satOff val="0"/>
                <a:lumOff val="0"/>
                <a:alphaOff val="0"/>
                <a:satMod val="110000"/>
                <a:lumMod val="100000"/>
                <a:shade val="100000"/>
              </a:schemeClr>
            </a:gs>
            <a:gs pos="100000">
              <a:schemeClr val="accent5">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l" defTabSz="666750">
            <a:lnSpc>
              <a:spcPct val="90000"/>
            </a:lnSpc>
            <a:spcBef>
              <a:spcPct val="0"/>
            </a:spcBef>
            <a:spcAft>
              <a:spcPct val="35000"/>
            </a:spcAft>
            <a:buNone/>
          </a:pPr>
          <a:r>
            <a:rPr lang="en-US" sz="1500" kern="1200"/>
            <a:t>For Rehabilitation, Construction and Design, each project packet will be evaluated and scored on the following:</a:t>
          </a:r>
        </a:p>
      </dsp:txBody>
      <dsp:txXfrm>
        <a:off x="40962" y="142593"/>
        <a:ext cx="4918200" cy="757185"/>
      </dsp:txXfrm>
    </dsp:sp>
    <dsp:sp modelId="{5F875AB1-BE9B-446B-A49C-2917911BA356}">
      <dsp:nvSpPr>
        <dsp:cNvPr id="0" name=""/>
        <dsp:cNvSpPr/>
      </dsp:nvSpPr>
      <dsp:spPr>
        <a:xfrm>
          <a:off x="0" y="983941"/>
          <a:ext cx="5000124" cy="839109"/>
        </a:xfrm>
        <a:prstGeom prst="roundRect">
          <a:avLst/>
        </a:prstGeom>
        <a:gradFill rotWithShape="0">
          <a:gsLst>
            <a:gs pos="0">
              <a:schemeClr val="accent5">
                <a:hueOff val="-1351709"/>
                <a:satOff val="-3484"/>
                <a:lumOff val="-2353"/>
                <a:alphaOff val="0"/>
                <a:satMod val="103000"/>
                <a:lumMod val="102000"/>
                <a:tint val="94000"/>
              </a:schemeClr>
            </a:gs>
            <a:gs pos="50000">
              <a:schemeClr val="accent5">
                <a:hueOff val="-1351709"/>
                <a:satOff val="-3484"/>
                <a:lumOff val="-2353"/>
                <a:alphaOff val="0"/>
                <a:satMod val="110000"/>
                <a:lumMod val="100000"/>
                <a:shade val="100000"/>
              </a:schemeClr>
            </a:gs>
            <a:gs pos="100000">
              <a:schemeClr val="accent5">
                <a:hueOff val="-1351709"/>
                <a:satOff val="-3484"/>
                <a:lumOff val="-2353"/>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l" defTabSz="666750">
            <a:lnSpc>
              <a:spcPct val="90000"/>
            </a:lnSpc>
            <a:spcBef>
              <a:spcPct val="0"/>
            </a:spcBef>
            <a:spcAft>
              <a:spcPct val="35000"/>
            </a:spcAft>
            <a:buNone/>
          </a:pPr>
          <a:r>
            <a:rPr lang="en-US" sz="1500" kern="1200"/>
            <a:t>Project Need </a:t>
          </a:r>
          <a:r>
            <a:rPr lang="en-US" sz="1500" b="1" kern="1200"/>
            <a:t>(40)</a:t>
          </a:r>
          <a:endParaRPr lang="en-US" sz="1500" kern="1200"/>
        </a:p>
      </dsp:txBody>
      <dsp:txXfrm>
        <a:off x="40962" y="1024903"/>
        <a:ext cx="4918200" cy="757185"/>
      </dsp:txXfrm>
    </dsp:sp>
    <dsp:sp modelId="{D67AF853-1BF8-458D-93CD-F47CE07256DA}">
      <dsp:nvSpPr>
        <dsp:cNvPr id="0" name=""/>
        <dsp:cNvSpPr/>
      </dsp:nvSpPr>
      <dsp:spPr>
        <a:xfrm>
          <a:off x="0" y="1866250"/>
          <a:ext cx="5000124" cy="839109"/>
        </a:xfrm>
        <a:prstGeom prst="roundRect">
          <a:avLst/>
        </a:prstGeom>
        <a:gradFill rotWithShape="0">
          <a:gsLst>
            <a:gs pos="0">
              <a:schemeClr val="accent5">
                <a:hueOff val="-2703417"/>
                <a:satOff val="-6968"/>
                <a:lumOff val="-4706"/>
                <a:alphaOff val="0"/>
                <a:satMod val="103000"/>
                <a:lumMod val="102000"/>
                <a:tint val="94000"/>
              </a:schemeClr>
            </a:gs>
            <a:gs pos="50000">
              <a:schemeClr val="accent5">
                <a:hueOff val="-2703417"/>
                <a:satOff val="-6968"/>
                <a:lumOff val="-4706"/>
                <a:alphaOff val="0"/>
                <a:satMod val="110000"/>
                <a:lumMod val="100000"/>
                <a:shade val="100000"/>
              </a:schemeClr>
            </a:gs>
            <a:gs pos="100000">
              <a:schemeClr val="accent5">
                <a:hueOff val="-2703417"/>
                <a:satOff val="-6968"/>
                <a:lumOff val="-4706"/>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l" defTabSz="666750">
            <a:lnSpc>
              <a:spcPct val="90000"/>
            </a:lnSpc>
            <a:spcBef>
              <a:spcPct val="0"/>
            </a:spcBef>
            <a:spcAft>
              <a:spcPct val="35000"/>
            </a:spcAft>
            <a:buNone/>
          </a:pPr>
          <a:r>
            <a:rPr lang="en-US" sz="1500" kern="1200"/>
            <a:t>Project Feasibility </a:t>
          </a:r>
          <a:r>
            <a:rPr lang="en-US" sz="1500" b="1" kern="1200"/>
            <a:t>(25)</a:t>
          </a:r>
          <a:endParaRPr lang="en-US" sz="1500" kern="1200"/>
        </a:p>
      </dsp:txBody>
      <dsp:txXfrm>
        <a:off x="40962" y="1907212"/>
        <a:ext cx="4918200" cy="757185"/>
      </dsp:txXfrm>
    </dsp:sp>
    <dsp:sp modelId="{455AB368-BE29-4E6D-B17C-0BD132C09692}">
      <dsp:nvSpPr>
        <dsp:cNvPr id="0" name=""/>
        <dsp:cNvSpPr/>
      </dsp:nvSpPr>
      <dsp:spPr>
        <a:xfrm>
          <a:off x="0" y="2748560"/>
          <a:ext cx="5000124" cy="839109"/>
        </a:xfrm>
        <a:prstGeom prst="roundRect">
          <a:avLst/>
        </a:prstGeom>
        <a:gradFill rotWithShape="0">
          <a:gsLst>
            <a:gs pos="0">
              <a:schemeClr val="accent5">
                <a:hueOff val="-4055126"/>
                <a:satOff val="-10451"/>
                <a:lumOff val="-7059"/>
                <a:alphaOff val="0"/>
                <a:satMod val="103000"/>
                <a:lumMod val="102000"/>
                <a:tint val="94000"/>
              </a:schemeClr>
            </a:gs>
            <a:gs pos="50000">
              <a:schemeClr val="accent5">
                <a:hueOff val="-4055126"/>
                <a:satOff val="-10451"/>
                <a:lumOff val="-7059"/>
                <a:alphaOff val="0"/>
                <a:satMod val="110000"/>
                <a:lumMod val="100000"/>
                <a:shade val="100000"/>
              </a:schemeClr>
            </a:gs>
            <a:gs pos="100000">
              <a:schemeClr val="accent5">
                <a:hueOff val="-4055126"/>
                <a:satOff val="-10451"/>
                <a:lumOff val="-7059"/>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l" defTabSz="666750">
            <a:lnSpc>
              <a:spcPct val="90000"/>
            </a:lnSpc>
            <a:spcBef>
              <a:spcPct val="0"/>
            </a:spcBef>
            <a:spcAft>
              <a:spcPct val="35000"/>
            </a:spcAft>
            <a:buNone/>
          </a:pPr>
          <a:r>
            <a:rPr lang="en-US" sz="1500" b="1" kern="1200"/>
            <a:t>- CDF</a:t>
          </a:r>
          <a:r>
            <a:rPr lang="en-US" sz="1500" kern="1200"/>
            <a:t> projects must meet </a:t>
          </a:r>
          <a:r>
            <a:rPr lang="en-US" sz="1500" b="1" kern="1200"/>
            <a:t>39 out of 65 </a:t>
          </a:r>
          <a:r>
            <a:rPr lang="en-US" sz="1500" kern="1200"/>
            <a:t>points to be considered fundable</a:t>
          </a:r>
        </a:p>
      </dsp:txBody>
      <dsp:txXfrm>
        <a:off x="40962" y="2789522"/>
        <a:ext cx="4918200" cy="757185"/>
      </dsp:txXfrm>
    </dsp:sp>
    <dsp:sp modelId="{3BD5707B-7B8B-4AD2-86AC-D6F801FEDF5C}">
      <dsp:nvSpPr>
        <dsp:cNvPr id="0" name=""/>
        <dsp:cNvSpPr/>
      </dsp:nvSpPr>
      <dsp:spPr>
        <a:xfrm>
          <a:off x="0" y="3630869"/>
          <a:ext cx="5000124" cy="839109"/>
        </a:xfrm>
        <a:prstGeom prst="roundRect">
          <a:avLst/>
        </a:prstGeom>
        <a:gradFill rotWithShape="0">
          <a:gsLst>
            <a:gs pos="0">
              <a:schemeClr val="accent5">
                <a:hueOff val="-5406834"/>
                <a:satOff val="-13935"/>
                <a:lumOff val="-9412"/>
                <a:alphaOff val="0"/>
                <a:satMod val="103000"/>
                <a:lumMod val="102000"/>
                <a:tint val="94000"/>
              </a:schemeClr>
            </a:gs>
            <a:gs pos="50000">
              <a:schemeClr val="accent5">
                <a:hueOff val="-5406834"/>
                <a:satOff val="-13935"/>
                <a:lumOff val="-9412"/>
                <a:alphaOff val="0"/>
                <a:satMod val="110000"/>
                <a:lumMod val="100000"/>
                <a:shade val="100000"/>
              </a:schemeClr>
            </a:gs>
            <a:gs pos="100000">
              <a:schemeClr val="accent5">
                <a:hueOff val="-5406834"/>
                <a:satOff val="-13935"/>
                <a:lumOff val="-9412"/>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l" defTabSz="666750">
            <a:lnSpc>
              <a:spcPct val="90000"/>
            </a:lnSpc>
            <a:spcBef>
              <a:spcPct val="0"/>
            </a:spcBef>
            <a:spcAft>
              <a:spcPct val="35000"/>
            </a:spcAft>
            <a:buNone/>
          </a:pPr>
          <a:r>
            <a:rPr lang="en-US" sz="1500" kern="1200" dirty="0"/>
            <a:t>- </a:t>
          </a:r>
          <a:r>
            <a:rPr lang="en-US" sz="1500" b="1" kern="1200" dirty="0">
              <a:solidFill>
                <a:srgbClr val="FF0000"/>
              </a:solidFill>
              <a:highlight>
                <a:srgbClr val="FFFF00"/>
              </a:highlight>
            </a:rPr>
            <a:t>Planning</a:t>
          </a:r>
          <a:r>
            <a:rPr lang="en-US" sz="1500" kern="1200" dirty="0"/>
            <a:t> activity packets will be </a:t>
          </a:r>
          <a:r>
            <a:rPr lang="en-US" sz="1500" b="1" kern="1200" dirty="0"/>
            <a:t>scored using Project Need only </a:t>
          </a:r>
          <a:r>
            <a:rPr lang="en-US" sz="1500" kern="1200" dirty="0"/>
            <a:t>and must receive at least half the points but will not be included in the application score</a:t>
          </a:r>
        </a:p>
      </dsp:txBody>
      <dsp:txXfrm>
        <a:off x="40962" y="3671831"/>
        <a:ext cx="4918200" cy="757185"/>
      </dsp:txXfrm>
    </dsp:sp>
    <dsp:sp modelId="{13326694-C995-4869-BDE5-92ABD68102BF}">
      <dsp:nvSpPr>
        <dsp:cNvPr id="0" name=""/>
        <dsp:cNvSpPr/>
      </dsp:nvSpPr>
      <dsp:spPr>
        <a:xfrm>
          <a:off x="0" y="4513178"/>
          <a:ext cx="5000124" cy="839109"/>
        </a:xfrm>
        <a:prstGeom prst="roundRect">
          <a:avLst/>
        </a:prstGeom>
        <a:gradFill rotWithShape="0">
          <a:gsLst>
            <a:gs pos="0">
              <a:schemeClr val="accent5">
                <a:hueOff val="-6758543"/>
                <a:satOff val="-17419"/>
                <a:lumOff val="-11765"/>
                <a:alphaOff val="0"/>
                <a:satMod val="103000"/>
                <a:lumMod val="102000"/>
                <a:tint val="94000"/>
              </a:schemeClr>
            </a:gs>
            <a:gs pos="50000">
              <a:schemeClr val="accent5">
                <a:hueOff val="-6758543"/>
                <a:satOff val="-17419"/>
                <a:lumOff val="-11765"/>
                <a:alphaOff val="0"/>
                <a:satMod val="110000"/>
                <a:lumMod val="100000"/>
                <a:shade val="100000"/>
              </a:schemeClr>
            </a:gs>
            <a:gs pos="100000">
              <a:schemeClr val="accent5">
                <a:hueOff val="-6758543"/>
                <a:satOff val="-17419"/>
                <a:lumOff val="-11765"/>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l" defTabSz="666750" rtl="0">
            <a:lnSpc>
              <a:spcPct val="90000"/>
            </a:lnSpc>
            <a:spcBef>
              <a:spcPct val="0"/>
            </a:spcBef>
            <a:spcAft>
              <a:spcPct val="35000"/>
            </a:spcAft>
            <a:buNone/>
          </a:pPr>
          <a:r>
            <a:rPr lang="en-US" sz="1500" kern="1200" dirty="0"/>
            <a:t>- </a:t>
          </a:r>
          <a:r>
            <a:rPr lang="en-US" sz="1500" b="1" kern="1200" dirty="0">
              <a:solidFill>
                <a:srgbClr val="FF0000"/>
              </a:solidFill>
              <a:highlight>
                <a:srgbClr val="FFFF00"/>
              </a:highlight>
            </a:rPr>
            <a:t>Public service </a:t>
          </a:r>
          <a:r>
            <a:rPr lang="en-US" sz="1500" kern="1200" dirty="0"/>
            <a:t>packets will be evaluated on information contained in the project description and will be treated as </a:t>
          </a:r>
          <a:r>
            <a:rPr lang="en-US" sz="1500" b="1" kern="1200" dirty="0"/>
            <a:t>pass/fail </a:t>
          </a:r>
          <a:r>
            <a:rPr lang="en-US" sz="1500" kern="1200" dirty="0"/>
            <a:t>– See application guidance</a:t>
          </a:r>
          <a:r>
            <a:rPr lang="en-US" sz="1500" kern="1200" dirty="0">
              <a:latin typeface="Calibri Light" panose="020F0302020204030204"/>
            </a:rPr>
            <a:t>. Include detailed budgets</a:t>
          </a:r>
          <a:endParaRPr lang="en-US" sz="1500" kern="1200" dirty="0"/>
        </a:p>
      </dsp:txBody>
      <dsp:txXfrm>
        <a:off x="40962" y="4554140"/>
        <a:ext cx="4918200" cy="757185"/>
      </dsp:txXfrm>
    </dsp:sp>
  </dsp:spTree>
</dsp:drawing>
</file>

<file path=ppt/diagrams/drawing2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EBF851A-8F62-49F4-B5E2-A464F088DCBA}">
      <dsp:nvSpPr>
        <dsp:cNvPr id="0" name=""/>
        <dsp:cNvSpPr/>
      </dsp:nvSpPr>
      <dsp:spPr>
        <a:xfrm>
          <a:off x="0" y="403478"/>
          <a:ext cx="4697730" cy="4697730"/>
        </a:xfrm>
        <a:prstGeom prst="diamond">
          <a:avLst/>
        </a:prstGeom>
        <a:solidFill>
          <a:schemeClr val="accent5">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2D5D2DBB-1F9B-4390-AAB5-53951E654386}">
      <dsp:nvSpPr>
        <dsp:cNvPr id="0" name=""/>
        <dsp:cNvSpPr/>
      </dsp:nvSpPr>
      <dsp:spPr>
        <a:xfrm>
          <a:off x="446284" y="849763"/>
          <a:ext cx="1832114" cy="1832114"/>
        </a:xfrm>
        <a:prstGeom prst="round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n-US" sz="1700" kern="1200"/>
            <a:t>Scored to ensure feasibility</a:t>
          </a:r>
        </a:p>
      </dsp:txBody>
      <dsp:txXfrm>
        <a:off x="535720" y="939199"/>
        <a:ext cx="1653242" cy="1653242"/>
      </dsp:txXfrm>
    </dsp:sp>
    <dsp:sp modelId="{8D4F2C4A-8ABF-4B29-AA2E-C05A6C66148A}">
      <dsp:nvSpPr>
        <dsp:cNvPr id="0" name=""/>
        <dsp:cNvSpPr/>
      </dsp:nvSpPr>
      <dsp:spPr>
        <a:xfrm>
          <a:off x="2419330" y="849763"/>
          <a:ext cx="1832114" cy="1832114"/>
        </a:xfrm>
        <a:prstGeom prst="round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n-US" sz="1700" kern="1200"/>
            <a:t>Must complete Competitive Questions (both Need + Feasibility)</a:t>
          </a:r>
        </a:p>
      </dsp:txBody>
      <dsp:txXfrm>
        <a:off x="2508766" y="939199"/>
        <a:ext cx="1653242" cy="1653242"/>
      </dsp:txXfrm>
    </dsp:sp>
    <dsp:sp modelId="{9B0A64A4-45C6-4BFF-BEFA-C4D656BFB978}">
      <dsp:nvSpPr>
        <dsp:cNvPr id="0" name=""/>
        <dsp:cNvSpPr/>
      </dsp:nvSpPr>
      <dsp:spPr>
        <a:xfrm>
          <a:off x="446284" y="2822809"/>
          <a:ext cx="1832114" cy="1832114"/>
        </a:xfrm>
        <a:prstGeom prst="round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n-US" sz="1700" b="0" i="0" kern="1200" baseline="0"/>
            <a:t>Activity packets must receive a minimum 50% score for the feasibility question </a:t>
          </a:r>
          <a:endParaRPr lang="en-US" sz="1700" kern="1200"/>
        </a:p>
      </dsp:txBody>
      <dsp:txXfrm>
        <a:off x="535720" y="2912245"/>
        <a:ext cx="1653242" cy="1653242"/>
      </dsp:txXfrm>
    </dsp:sp>
    <dsp:sp modelId="{4F17FD39-3898-4CAA-A1C6-76BDAA78C1B8}">
      <dsp:nvSpPr>
        <dsp:cNvPr id="0" name=""/>
        <dsp:cNvSpPr/>
      </dsp:nvSpPr>
      <dsp:spPr>
        <a:xfrm>
          <a:off x="2419330" y="2822809"/>
          <a:ext cx="1832114" cy="1832114"/>
        </a:xfrm>
        <a:prstGeom prst="round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rtl="0">
            <a:lnSpc>
              <a:spcPct val="90000"/>
            </a:lnSpc>
            <a:spcBef>
              <a:spcPct val="0"/>
            </a:spcBef>
            <a:spcAft>
              <a:spcPct val="35000"/>
            </a:spcAft>
            <a:buNone/>
          </a:pPr>
          <a:r>
            <a:rPr lang="en-US" sz="1700" kern="1200">
              <a:latin typeface="Calibri Light" panose="020F0302020204030204"/>
            </a:rPr>
            <a:t>No more than 3 activity packets in addition to PSS</a:t>
          </a:r>
        </a:p>
        <a:p>
          <a:pPr marL="0" lvl="0" indent="0" algn="ctr" defTabSz="755650" rtl="0">
            <a:lnSpc>
              <a:spcPct val="90000"/>
            </a:lnSpc>
            <a:spcBef>
              <a:spcPct val="0"/>
            </a:spcBef>
            <a:spcAft>
              <a:spcPct val="35000"/>
            </a:spcAft>
            <a:buNone/>
          </a:pPr>
          <a:endParaRPr lang="en-US" sz="1700" kern="1200">
            <a:latin typeface="Calibri Light" panose="020F0302020204030204"/>
          </a:endParaRPr>
        </a:p>
        <a:p>
          <a:pPr marL="0" lvl="0" indent="0" algn="ctr" defTabSz="755650" rtl="0">
            <a:lnSpc>
              <a:spcPct val="90000"/>
            </a:lnSpc>
            <a:spcBef>
              <a:spcPct val="0"/>
            </a:spcBef>
            <a:spcAft>
              <a:spcPct val="35000"/>
            </a:spcAft>
            <a:buNone/>
          </a:pPr>
          <a:r>
            <a:rPr lang="en-US" sz="1700" kern="1200">
              <a:latin typeface="Calibri Light" panose="020F0302020204030204"/>
            </a:rPr>
            <a:t>Upload CDS</a:t>
          </a:r>
        </a:p>
      </dsp:txBody>
      <dsp:txXfrm>
        <a:off x="2508766" y="2912245"/>
        <a:ext cx="1653242" cy="1653242"/>
      </dsp:txXfrm>
    </dsp:sp>
  </dsp:spTree>
</dsp:drawing>
</file>

<file path=ppt/diagrams/drawing2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DEB6419-93AC-48FE-A205-477F2067C612}">
      <dsp:nvSpPr>
        <dsp:cNvPr id="0" name=""/>
        <dsp:cNvSpPr/>
      </dsp:nvSpPr>
      <dsp:spPr>
        <a:xfrm>
          <a:off x="145153" y="800636"/>
          <a:ext cx="1005669" cy="1005669"/>
        </a:xfrm>
        <a:prstGeom prst="ellipse">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EB084BB3-D5A1-4CC9-B0FC-E32FF298A6B4}">
      <dsp:nvSpPr>
        <dsp:cNvPr id="0" name=""/>
        <dsp:cNvSpPr/>
      </dsp:nvSpPr>
      <dsp:spPr>
        <a:xfrm>
          <a:off x="356344" y="1011827"/>
          <a:ext cx="583288" cy="583288"/>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934B7060-6612-4249-8E4D-D0603C35848D}">
      <dsp:nvSpPr>
        <dsp:cNvPr id="0" name=""/>
        <dsp:cNvSpPr/>
      </dsp:nvSpPr>
      <dsp:spPr>
        <a:xfrm>
          <a:off x="1366323" y="800636"/>
          <a:ext cx="2370505" cy="100566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889000">
            <a:lnSpc>
              <a:spcPct val="100000"/>
            </a:lnSpc>
            <a:spcBef>
              <a:spcPct val="0"/>
            </a:spcBef>
            <a:spcAft>
              <a:spcPct val="35000"/>
            </a:spcAft>
            <a:buNone/>
          </a:pPr>
          <a:r>
            <a:rPr lang="en-US" sz="2000" kern="1200"/>
            <a:t>Applicants for infrastructure projects must demonstrate consideration of BABA requirements</a:t>
          </a:r>
          <a:r>
            <a:rPr lang="en-US" sz="2000" kern="1200">
              <a:latin typeface="Calibri Light" panose="020F0302020204030204"/>
            </a:rPr>
            <a:t> - </a:t>
          </a:r>
          <a:r>
            <a:rPr lang="en-US" kern="1200">
              <a:highlight>
                <a:srgbClr val="C0C0C0"/>
              </a:highlight>
              <a:latin typeface="Calibri Light" panose="020F0302020204030204"/>
            </a:rPr>
            <a:t>Upload BABA form</a:t>
          </a:r>
          <a:endParaRPr lang="en-US" sz="2000" kern="1200">
            <a:highlight>
              <a:srgbClr val="C0C0C0"/>
            </a:highlight>
          </a:endParaRPr>
        </a:p>
      </dsp:txBody>
      <dsp:txXfrm>
        <a:off x="1366323" y="800636"/>
        <a:ext cx="2370505" cy="1005669"/>
      </dsp:txXfrm>
    </dsp:sp>
    <dsp:sp modelId="{094BD188-AAF3-4293-B507-E4BD75C3875D}">
      <dsp:nvSpPr>
        <dsp:cNvPr id="0" name=""/>
        <dsp:cNvSpPr/>
      </dsp:nvSpPr>
      <dsp:spPr>
        <a:xfrm>
          <a:off x="4149871" y="800636"/>
          <a:ext cx="1005669" cy="1005669"/>
        </a:xfrm>
        <a:prstGeom prst="ellipse">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AD1E8E39-E11F-4D48-8DFB-876F5EA821A8}">
      <dsp:nvSpPr>
        <dsp:cNvPr id="0" name=""/>
        <dsp:cNvSpPr/>
      </dsp:nvSpPr>
      <dsp:spPr>
        <a:xfrm>
          <a:off x="4361061" y="1011827"/>
          <a:ext cx="583288" cy="583288"/>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A9A83AC3-AFE3-4E4A-8979-CCBEBE29DF79}">
      <dsp:nvSpPr>
        <dsp:cNvPr id="0" name=""/>
        <dsp:cNvSpPr/>
      </dsp:nvSpPr>
      <dsp:spPr>
        <a:xfrm>
          <a:off x="5371040" y="800636"/>
          <a:ext cx="2370505" cy="100566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889000">
            <a:lnSpc>
              <a:spcPct val="100000"/>
            </a:lnSpc>
            <a:spcBef>
              <a:spcPct val="0"/>
            </a:spcBef>
            <a:spcAft>
              <a:spcPct val="35000"/>
            </a:spcAft>
            <a:buNone/>
          </a:pPr>
          <a:r>
            <a:rPr lang="en-US" sz="2000" kern="1200"/>
            <a:t>Factor into Cost Estimate, if applicable</a:t>
          </a:r>
        </a:p>
      </dsp:txBody>
      <dsp:txXfrm>
        <a:off x="5371040" y="800636"/>
        <a:ext cx="2370505" cy="1005669"/>
      </dsp:txXfrm>
    </dsp:sp>
    <dsp:sp modelId="{34B2BD76-B6FE-41AB-BFA8-B161D4F91356}">
      <dsp:nvSpPr>
        <dsp:cNvPr id="0" name=""/>
        <dsp:cNvSpPr/>
      </dsp:nvSpPr>
      <dsp:spPr>
        <a:xfrm>
          <a:off x="145153" y="2546238"/>
          <a:ext cx="1005669" cy="1005669"/>
        </a:xfrm>
        <a:prstGeom prst="ellipse">
          <a:avLst/>
        </a:prstGeom>
        <a:solidFill>
          <a:schemeClr val="accent6">
            <a:lumMod val="60000"/>
            <a:lumOff val="40000"/>
          </a:schemeClr>
        </a:solidFill>
        <a:ln>
          <a:noFill/>
        </a:ln>
        <a:effectLst/>
      </dsp:spPr>
      <dsp:style>
        <a:lnRef idx="0">
          <a:scrgbClr r="0" g="0" b="0"/>
        </a:lnRef>
        <a:fillRef idx="1">
          <a:scrgbClr r="0" g="0" b="0"/>
        </a:fillRef>
        <a:effectRef idx="0">
          <a:scrgbClr r="0" g="0" b="0"/>
        </a:effectRef>
        <a:fontRef idx="minor"/>
      </dsp:style>
    </dsp:sp>
    <dsp:sp modelId="{E28481FF-67BC-4C75-B96E-E0B325D38922}">
      <dsp:nvSpPr>
        <dsp:cNvPr id="0" name=""/>
        <dsp:cNvSpPr/>
      </dsp:nvSpPr>
      <dsp:spPr>
        <a:xfrm>
          <a:off x="356344" y="2757428"/>
          <a:ext cx="583288" cy="583288"/>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0369E48B-E1C3-4EF2-A96E-FCF76F8F1071}">
      <dsp:nvSpPr>
        <dsp:cNvPr id="0" name=""/>
        <dsp:cNvSpPr/>
      </dsp:nvSpPr>
      <dsp:spPr>
        <a:xfrm>
          <a:off x="1366323" y="2546238"/>
          <a:ext cx="2370505" cy="100566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889000">
            <a:lnSpc>
              <a:spcPct val="100000"/>
            </a:lnSpc>
            <a:spcBef>
              <a:spcPct val="0"/>
            </a:spcBef>
            <a:spcAft>
              <a:spcPct val="35000"/>
            </a:spcAft>
            <a:buNone/>
          </a:pPr>
          <a:r>
            <a:rPr lang="en-US" sz="2000" kern="1200"/>
            <a:t>Project Budget from all sources more than $250,000</a:t>
          </a:r>
        </a:p>
      </dsp:txBody>
      <dsp:txXfrm>
        <a:off x="1366323" y="2546238"/>
        <a:ext cx="2370505" cy="1005669"/>
      </dsp:txXfrm>
    </dsp:sp>
    <dsp:sp modelId="{17D9F348-230E-46A4-860B-00E4D4CA0353}">
      <dsp:nvSpPr>
        <dsp:cNvPr id="0" name=""/>
        <dsp:cNvSpPr/>
      </dsp:nvSpPr>
      <dsp:spPr>
        <a:xfrm>
          <a:off x="4149871" y="2546238"/>
          <a:ext cx="1005669" cy="1005669"/>
        </a:xfrm>
        <a:prstGeom prst="ellipse">
          <a:avLst/>
        </a:prstGeom>
        <a:solidFill>
          <a:schemeClr val="accent5">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D9415324-4FA7-4F89-A2A9-E46DD2DC1EAC}">
      <dsp:nvSpPr>
        <dsp:cNvPr id="0" name=""/>
        <dsp:cNvSpPr/>
      </dsp:nvSpPr>
      <dsp:spPr>
        <a:xfrm>
          <a:off x="4361061" y="2757428"/>
          <a:ext cx="583288" cy="583288"/>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D62B1689-1295-47FF-8D07-34C6E30826F9}">
      <dsp:nvSpPr>
        <dsp:cNvPr id="0" name=""/>
        <dsp:cNvSpPr/>
      </dsp:nvSpPr>
      <dsp:spPr>
        <a:xfrm>
          <a:off x="5371040" y="2546238"/>
          <a:ext cx="2370505" cy="100566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889000">
            <a:lnSpc>
              <a:spcPct val="100000"/>
            </a:lnSpc>
            <a:spcBef>
              <a:spcPct val="0"/>
            </a:spcBef>
            <a:spcAft>
              <a:spcPct val="35000"/>
            </a:spcAft>
            <a:buNone/>
          </a:pPr>
          <a:r>
            <a:rPr lang="en-US" sz="2000" b="1" kern="1200"/>
            <a:t>Infrastructure definition: </a:t>
          </a:r>
          <a:r>
            <a:rPr lang="en-US" sz="2000" kern="1200"/>
            <a:t>“any activity related to the construction, alteration, maintenance, or repair of infrastructure in the United States”</a:t>
          </a:r>
        </a:p>
      </dsp:txBody>
      <dsp:txXfrm>
        <a:off x="5371040" y="2546238"/>
        <a:ext cx="2370505" cy="1005669"/>
      </dsp:txXfrm>
    </dsp:sp>
  </dsp:spTree>
</dsp:drawing>
</file>

<file path=ppt/diagrams/drawing2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535B32A-D8FC-4439-985E-28DB6AB8C94F}">
      <dsp:nvSpPr>
        <dsp:cNvPr id="0" name=""/>
        <dsp:cNvSpPr/>
      </dsp:nvSpPr>
      <dsp:spPr>
        <a:xfrm>
          <a:off x="0" y="362123"/>
          <a:ext cx="4697730" cy="1539719"/>
        </a:xfrm>
        <a:prstGeom prst="round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l" defTabSz="1244600">
            <a:lnSpc>
              <a:spcPct val="90000"/>
            </a:lnSpc>
            <a:spcBef>
              <a:spcPct val="0"/>
            </a:spcBef>
            <a:spcAft>
              <a:spcPct val="35000"/>
            </a:spcAft>
            <a:buNone/>
          </a:pPr>
          <a:r>
            <a:rPr lang="en-US" sz="2800" kern="1200"/>
            <a:t>Note: this will not likely apply to single family housing rehabilitation programs</a:t>
          </a:r>
        </a:p>
      </dsp:txBody>
      <dsp:txXfrm>
        <a:off x="75163" y="437286"/>
        <a:ext cx="4547404" cy="1389393"/>
      </dsp:txXfrm>
    </dsp:sp>
    <dsp:sp modelId="{62FA3AEE-8738-40E0-BCC2-1378EAA1D51C}">
      <dsp:nvSpPr>
        <dsp:cNvPr id="0" name=""/>
        <dsp:cNvSpPr/>
      </dsp:nvSpPr>
      <dsp:spPr>
        <a:xfrm>
          <a:off x="0" y="1982484"/>
          <a:ext cx="4697730" cy="1539719"/>
        </a:xfrm>
        <a:prstGeom prst="roundRect">
          <a:avLst/>
        </a:prstGeom>
        <a:solidFill>
          <a:schemeClr val="accent5">
            <a:hueOff val="-3379271"/>
            <a:satOff val="-8710"/>
            <a:lumOff val="-5883"/>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l" defTabSz="1244600">
            <a:lnSpc>
              <a:spcPct val="90000"/>
            </a:lnSpc>
            <a:spcBef>
              <a:spcPct val="0"/>
            </a:spcBef>
            <a:spcAft>
              <a:spcPct val="35000"/>
            </a:spcAft>
            <a:buNone/>
          </a:pPr>
          <a:r>
            <a:rPr lang="en-US" sz="2800" kern="1200" dirty="0"/>
            <a:t>BABA Determination Form will be  available on EOHLC’s CDBG web page</a:t>
          </a:r>
        </a:p>
      </dsp:txBody>
      <dsp:txXfrm>
        <a:off x="75163" y="2057647"/>
        <a:ext cx="4547404" cy="1389393"/>
      </dsp:txXfrm>
    </dsp:sp>
    <dsp:sp modelId="{9B36267B-B09B-4970-8964-9C2629C10311}">
      <dsp:nvSpPr>
        <dsp:cNvPr id="0" name=""/>
        <dsp:cNvSpPr/>
      </dsp:nvSpPr>
      <dsp:spPr>
        <a:xfrm>
          <a:off x="0" y="3602844"/>
          <a:ext cx="4697730" cy="1539719"/>
        </a:xfrm>
        <a:prstGeom prst="roundRect">
          <a:avLst/>
        </a:prstGeom>
        <a:solidFill>
          <a:schemeClr val="accent5">
            <a:hueOff val="-6758543"/>
            <a:satOff val="-17419"/>
            <a:lumOff val="-1176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l" defTabSz="1244600">
            <a:lnSpc>
              <a:spcPct val="90000"/>
            </a:lnSpc>
            <a:spcBef>
              <a:spcPct val="0"/>
            </a:spcBef>
            <a:spcAft>
              <a:spcPct val="35000"/>
            </a:spcAft>
            <a:buNone/>
          </a:pPr>
          <a:r>
            <a:rPr lang="en-US" sz="2800" kern="1200"/>
            <a:t>Form can be prepared by consultant, but requires municipal sign-off</a:t>
          </a:r>
        </a:p>
      </dsp:txBody>
      <dsp:txXfrm>
        <a:off x="75163" y="3678007"/>
        <a:ext cx="4547404" cy="1389393"/>
      </dsp:txXfrm>
    </dsp:sp>
  </dsp:spTree>
</dsp:drawing>
</file>

<file path=ppt/diagrams/drawing2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2C93A73-BEF0-476A-A54F-984F71FDEFCA}">
      <dsp:nvSpPr>
        <dsp:cNvPr id="0" name=""/>
        <dsp:cNvSpPr/>
      </dsp:nvSpPr>
      <dsp:spPr>
        <a:xfrm>
          <a:off x="749153" y="3413"/>
          <a:ext cx="2092988" cy="1255793"/>
        </a:xfrm>
        <a:prstGeom prst="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kern="1200"/>
            <a:t>Two readers per application</a:t>
          </a:r>
        </a:p>
      </dsp:txBody>
      <dsp:txXfrm>
        <a:off x="749153" y="3413"/>
        <a:ext cx="2092988" cy="1255793"/>
      </dsp:txXfrm>
    </dsp:sp>
    <dsp:sp modelId="{4FC60218-FCBA-4F33-BAB2-7E5F376F3401}">
      <dsp:nvSpPr>
        <dsp:cNvPr id="0" name=""/>
        <dsp:cNvSpPr/>
      </dsp:nvSpPr>
      <dsp:spPr>
        <a:xfrm>
          <a:off x="3051441" y="3413"/>
          <a:ext cx="2092988" cy="1255793"/>
        </a:xfrm>
        <a:prstGeom prst="rect">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kern="1200"/>
            <a:t>Does application meet threshold requirements</a:t>
          </a:r>
        </a:p>
      </dsp:txBody>
      <dsp:txXfrm>
        <a:off x="3051441" y="3413"/>
        <a:ext cx="2092988" cy="1255793"/>
      </dsp:txXfrm>
    </dsp:sp>
    <dsp:sp modelId="{9BA9F580-993A-482A-BAEB-C83A841BA117}">
      <dsp:nvSpPr>
        <dsp:cNvPr id="0" name=""/>
        <dsp:cNvSpPr/>
      </dsp:nvSpPr>
      <dsp:spPr>
        <a:xfrm>
          <a:off x="5353728" y="3413"/>
          <a:ext cx="2092988" cy="1255793"/>
        </a:xfrm>
        <a:prstGeom prst="rect">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kern="1200"/>
            <a:t>Independent scoring of competitive questions</a:t>
          </a:r>
        </a:p>
      </dsp:txBody>
      <dsp:txXfrm>
        <a:off x="5353728" y="3413"/>
        <a:ext cx="2092988" cy="1255793"/>
      </dsp:txXfrm>
    </dsp:sp>
    <dsp:sp modelId="{C3DFB487-0BD0-4D44-A6B8-C7577DCAAA47}">
      <dsp:nvSpPr>
        <dsp:cNvPr id="0" name=""/>
        <dsp:cNvSpPr/>
      </dsp:nvSpPr>
      <dsp:spPr>
        <a:xfrm>
          <a:off x="749153" y="1468505"/>
          <a:ext cx="2092988" cy="1255793"/>
        </a:xfrm>
        <a:prstGeom prst="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kern="1200"/>
            <a:t>Meet and discuss, come to consensus –disagreements reviewed with team leader</a:t>
          </a:r>
        </a:p>
      </dsp:txBody>
      <dsp:txXfrm>
        <a:off x="749153" y="1468505"/>
        <a:ext cx="2092988" cy="1255793"/>
      </dsp:txXfrm>
    </dsp:sp>
    <dsp:sp modelId="{165B98F0-CC59-47C8-9357-F4F859D82373}">
      <dsp:nvSpPr>
        <dsp:cNvPr id="0" name=""/>
        <dsp:cNvSpPr/>
      </dsp:nvSpPr>
      <dsp:spPr>
        <a:xfrm>
          <a:off x="3051441" y="1468505"/>
          <a:ext cx="2092988" cy="1255793"/>
        </a:xfrm>
        <a:prstGeom prst="rect">
          <a:avLst/>
        </a:prstGeom>
        <a:solidFill>
          <a:schemeClr val="accent6">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kern="1200"/>
            <a:t>Team Leader reviews for consistency</a:t>
          </a:r>
        </a:p>
      </dsp:txBody>
      <dsp:txXfrm>
        <a:off x="3051441" y="1468505"/>
        <a:ext cx="2092988" cy="1255793"/>
      </dsp:txXfrm>
    </dsp:sp>
    <dsp:sp modelId="{95500772-20BD-4DE9-A84E-F85CD11925CF}">
      <dsp:nvSpPr>
        <dsp:cNvPr id="0" name=""/>
        <dsp:cNvSpPr/>
      </dsp:nvSpPr>
      <dsp:spPr>
        <a:xfrm>
          <a:off x="5353728" y="1468505"/>
          <a:ext cx="2092988" cy="1255793"/>
        </a:xfrm>
        <a:prstGeom prst="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kern="1200"/>
            <a:t>Packet scores are averaged</a:t>
          </a:r>
        </a:p>
      </dsp:txBody>
      <dsp:txXfrm>
        <a:off x="5353728" y="1468505"/>
        <a:ext cx="2092988" cy="1255793"/>
      </dsp:txXfrm>
    </dsp:sp>
    <dsp:sp modelId="{B8B269C9-1C5A-4A9D-AA1C-1BB0CE0CC134}">
      <dsp:nvSpPr>
        <dsp:cNvPr id="0" name=""/>
        <dsp:cNvSpPr/>
      </dsp:nvSpPr>
      <dsp:spPr>
        <a:xfrm>
          <a:off x="3051441" y="2933597"/>
          <a:ext cx="2092988" cy="1255793"/>
        </a:xfrm>
        <a:prstGeom prst="rect">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kern="1200"/>
            <a:t>Applications ranked by score and funds allocated until gone</a:t>
          </a:r>
        </a:p>
      </dsp:txBody>
      <dsp:txXfrm>
        <a:off x="3051441" y="2933597"/>
        <a:ext cx="2092988" cy="1255793"/>
      </dsp:txXfrm>
    </dsp:sp>
  </dsp:spTree>
</dsp:drawing>
</file>

<file path=ppt/diagrams/drawing2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BE3D509-41BE-4277-8F62-AC1D6F318626}">
      <dsp:nvSpPr>
        <dsp:cNvPr id="0" name=""/>
        <dsp:cNvSpPr/>
      </dsp:nvSpPr>
      <dsp:spPr>
        <a:xfrm>
          <a:off x="429570" y="472"/>
          <a:ext cx="3346456" cy="2007873"/>
        </a:xfrm>
        <a:prstGeom prst="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ctr" defTabSz="1111250">
            <a:lnSpc>
              <a:spcPct val="90000"/>
            </a:lnSpc>
            <a:spcBef>
              <a:spcPct val="0"/>
            </a:spcBef>
            <a:spcAft>
              <a:spcPct val="35000"/>
            </a:spcAft>
            <a:buNone/>
          </a:pPr>
          <a:r>
            <a:rPr lang="en-US" sz="2500" kern="1200"/>
            <a:t>Administration – GA 15%; Total 30%</a:t>
          </a:r>
        </a:p>
      </dsp:txBody>
      <dsp:txXfrm>
        <a:off x="429570" y="472"/>
        <a:ext cx="3346456" cy="2007873"/>
      </dsp:txXfrm>
    </dsp:sp>
    <dsp:sp modelId="{EDCEA3EE-87D5-424F-B2AB-EAB156CB51E6}">
      <dsp:nvSpPr>
        <dsp:cNvPr id="0" name=""/>
        <dsp:cNvSpPr/>
      </dsp:nvSpPr>
      <dsp:spPr>
        <a:xfrm>
          <a:off x="4110672" y="472"/>
          <a:ext cx="3346456" cy="2007873"/>
        </a:xfrm>
        <a:prstGeom prst="rect">
          <a:avLst/>
        </a:prstGeom>
        <a:solidFill>
          <a:schemeClr val="accent5">
            <a:hueOff val="-2252848"/>
            <a:satOff val="-5806"/>
            <a:lumOff val="-3922"/>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ctr" defTabSz="1111250">
            <a:lnSpc>
              <a:spcPct val="90000"/>
            </a:lnSpc>
            <a:spcBef>
              <a:spcPct val="0"/>
            </a:spcBef>
            <a:spcAft>
              <a:spcPct val="35000"/>
            </a:spcAft>
            <a:buNone/>
          </a:pPr>
          <a:r>
            <a:rPr lang="en-US" sz="2500" kern="1200"/>
            <a:t>Regional applicants must comply with all requirements as do individual applicants</a:t>
          </a:r>
        </a:p>
      </dsp:txBody>
      <dsp:txXfrm>
        <a:off x="4110672" y="472"/>
        <a:ext cx="3346456" cy="2007873"/>
      </dsp:txXfrm>
    </dsp:sp>
    <dsp:sp modelId="{CDBA12C1-99D5-4884-9494-93BB141BF778}">
      <dsp:nvSpPr>
        <dsp:cNvPr id="0" name=""/>
        <dsp:cNvSpPr/>
      </dsp:nvSpPr>
      <dsp:spPr>
        <a:xfrm>
          <a:off x="429570" y="2342991"/>
          <a:ext cx="3346456" cy="2007873"/>
        </a:xfrm>
        <a:prstGeom prst="rect">
          <a:avLst/>
        </a:prstGeom>
        <a:solidFill>
          <a:schemeClr val="accent5">
            <a:hueOff val="-4505695"/>
            <a:satOff val="-11613"/>
            <a:lumOff val="-7843"/>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ctr" defTabSz="1111250">
            <a:lnSpc>
              <a:spcPct val="90000"/>
            </a:lnSpc>
            <a:spcBef>
              <a:spcPct val="0"/>
            </a:spcBef>
            <a:spcAft>
              <a:spcPct val="35000"/>
            </a:spcAft>
            <a:buNone/>
          </a:pPr>
          <a:r>
            <a:rPr lang="en-US" sz="2500" kern="1200"/>
            <a:t>No single community may receive more than $1.35M in CDF grant funds from FFY 2025 awards</a:t>
          </a:r>
        </a:p>
      </dsp:txBody>
      <dsp:txXfrm>
        <a:off x="429570" y="2342991"/>
        <a:ext cx="3346456" cy="2007873"/>
      </dsp:txXfrm>
    </dsp:sp>
    <dsp:sp modelId="{B5A785A7-37CC-470D-9EF2-025363B73485}">
      <dsp:nvSpPr>
        <dsp:cNvPr id="0" name=""/>
        <dsp:cNvSpPr/>
      </dsp:nvSpPr>
      <dsp:spPr>
        <a:xfrm>
          <a:off x="4110672" y="2342991"/>
          <a:ext cx="3346456" cy="2007873"/>
        </a:xfrm>
        <a:prstGeom prst="rect">
          <a:avLst/>
        </a:prstGeom>
        <a:solidFill>
          <a:schemeClr val="accent5">
            <a:hueOff val="-6758543"/>
            <a:satOff val="-17419"/>
            <a:lumOff val="-1176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ctr" defTabSz="1111250">
            <a:lnSpc>
              <a:spcPct val="90000"/>
            </a:lnSpc>
            <a:spcBef>
              <a:spcPct val="0"/>
            </a:spcBef>
            <a:spcAft>
              <a:spcPct val="35000"/>
            </a:spcAft>
            <a:buNone/>
          </a:pPr>
          <a:r>
            <a:rPr lang="en-US" sz="2500" kern="1200"/>
            <a:t>READ THE APPLICATION GUIDANCE!! </a:t>
          </a:r>
        </a:p>
      </dsp:txBody>
      <dsp:txXfrm>
        <a:off x="4110672" y="2342991"/>
        <a:ext cx="3346456" cy="2007873"/>
      </dsp:txXfrm>
    </dsp:sp>
  </dsp:spTree>
</dsp:drawing>
</file>

<file path=ppt/diagrams/drawing2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AFD9044-FC83-4A39-825A-E08B4EC4F9A7}">
      <dsp:nvSpPr>
        <dsp:cNvPr id="0" name=""/>
        <dsp:cNvSpPr/>
      </dsp:nvSpPr>
      <dsp:spPr>
        <a:xfrm>
          <a:off x="0" y="671724"/>
          <a:ext cx="7886700" cy="455715"/>
        </a:xfrm>
        <a:prstGeom prst="round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l" defTabSz="844550">
            <a:lnSpc>
              <a:spcPct val="90000"/>
            </a:lnSpc>
            <a:spcBef>
              <a:spcPct val="0"/>
            </a:spcBef>
            <a:spcAft>
              <a:spcPct val="35000"/>
            </a:spcAft>
            <a:buNone/>
          </a:pPr>
          <a:r>
            <a:rPr lang="en-US" sz="1900" kern="1200"/>
            <a:t>Attach documents where they belong</a:t>
          </a:r>
        </a:p>
      </dsp:txBody>
      <dsp:txXfrm>
        <a:off x="22246" y="693970"/>
        <a:ext cx="7842208" cy="411223"/>
      </dsp:txXfrm>
    </dsp:sp>
    <dsp:sp modelId="{4276D474-9BC2-4D20-A5B8-A4C28D922F72}">
      <dsp:nvSpPr>
        <dsp:cNvPr id="0" name=""/>
        <dsp:cNvSpPr/>
      </dsp:nvSpPr>
      <dsp:spPr>
        <a:xfrm>
          <a:off x="0" y="1182159"/>
          <a:ext cx="7886700" cy="455715"/>
        </a:xfrm>
        <a:prstGeom prst="roundRect">
          <a:avLst/>
        </a:prstGeom>
        <a:solidFill>
          <a:schemeClr val="accent5">
            <a:hueOff val="-1351709"/>
            <a:satOff val="-3484"/>
            <a:lumOff val="-2353"/>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l" defTabSz="844550">
            <a:lnSpc>
              <a:spcPct val="90000"/>
            </a:lnSpc>
            <a:spcBef>
              <a:spcPct val="0"/>
            </a:spcBef>
            <a:spcAft>
              <a:spcPct val="35000"/>
            </a:spcAft>
            <a:buNone/>
          </a:pPr>
          <a:r>
            <a:rPr lang="en-US" sz="1900" kern="1200"/>
            <a:t>Attach documents only where they belong</a:t>
          </a:r>
        </a:p>
      </dsp:txBody>
      <dsp:txXfrm>
        <a:off x="22246" y="1204405"/>
        <a:ext cx="7842208" cy="411223"/>
      </dsp:txXfrm>
    </dsp:sp>
    <dsp:sp modelId="{E9E81CC8-A307-4AB7-877B-B923D6045025}">
      <dsp:nvSpPr>
        <dsp:cNvPr id="0" name=""/>
        <dsp:cNvSpPr/>
      </dsp:nvSpPr>
      <dsp:spPr>
        <a:xfrm>
          <a:off x="0" y="1692594"/>
          <a:ext cx="7886700" cy="455715"/>
        </a:xfrm>
        <a:prstGeom prst="roundRect">
          <a:avLst/>
        </a:prstGeom>
        <a:solidFill>
          <a:schemeClr val="accent5">
            <a:hueOff val="-2703417"/>
            <a:satOff val="-6968"/>
            <a:lumOff val="-4706"/>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l" defTabSz="844550">
            <a:lnSpc>
              <a:spcPct val="90000"/>
            </a:lnSpc>
            <a:spcBef>
              <a:spcPct val="0"/>
            </a:spcBef>
            <a:spcAft>
              <a:spcPct val="35000"/>
            </a:spcAft>
            <a:buNone/>
          </a:pPr>
          <a:r>
            <a:rPr lang="en-US" sz="1900" kern="1200"/>
            <a:t>Attached document names  - </a:t>
          </a:r>
          <a:r>
            <a:rPr lang="en-US" sz="1900" u="sng" kern="1200"/>
            <a:t>NO SYMBOLS</a:t>
          </a:r>
          <a:r>
            <a:rPr lang="en-US" sz="1900" kern="1200"/>
            <a:t> – Make sure names are consistent</a:t>
          </a:r>
        </a:p>
      </dsp:txBody>
      <dsp:txXfrm>
        <a:off x="22246" y="1714840"/>
        <a:ext cx="7842208" cy="411223"/>
      </dsp:txXfrm>
    </dsp:sp>
    <dsp:sp modelId="{FB3AEC9B-02D4-4760-9A03-73F980343213}">
      <dsp:nvSpPr>
        <dsp:cNvPr id="0" name=""/>
        <dsp:cNvSpPr/>
      </dsp:nvSpPr>
      <dsp:spPr>
        <a:xfrm>
          <a:off x="0" y="2203029"/>
          <a:ext cx="7886700" cy="455715"/>
        </a:xfrm>
        <a:prstGeom prst="roundRect">
          <a:avLst/>
        </a:prstGeom>
        <a:solidFill>
          <a:schemeClr val="accent5">
            <a:hueOff val="-4055126"/>
            <a:satOff val="-10451"/>
            <a:lumOff val="-7059"/>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l" defTabSz="844550">
            <a:lnSpc>
              <a:spcPct val="90000"/>
            </a:lnSpc>
            <a:spcBef>
              <a:spcPct val="0"/>
            </a:spcBef>
            <a:spcAft>
              <a:spcPct val="35000"/>
            </a:spcAft>
            <a:buNone/>
          </a:pPr>
          <a:r>
            <a:rPr lang="en-US" sz="1900" kern="1200"/>
            <a:t>Appendix list if many attachments</a:t>
          </a:r>
        </a:p>
      </dsp:txBody>
      <dsp:txXfrm>
        <a:off x="22246" y="2225275"/>
        <a:ext cx="7842208" cy="411223"/>
      </dsp:txXfrm>
    </dsp:sp>
    <dsp:sp modelId="{78A12E54-5763-4E9B-968D-80D3E479357E}">
      <dsp:nvSpPr>
        <dsp:cNvPr id="0" name=""/>
        <dsp:cNvSpPr/>
      </dsp:nvSpPr>
      <dsp:spPr>
        <a:xfrm>
          <a:off x="0" y="2713464"/>
          <a:ext cx="7886700" cy="455715"/>
        </a:xfrm>
        <a:prstGeom prst="roundRect">
          <a:avLst/>
        </a:prstGeom>
        <a:solidFill>
          <a:schemeClr val="accent5">
            <a:hueOff val="-5406834"/>
            <a:satOff val="-13935"/>
            <a:lumOff val="-9412"/>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l" defTabSz="844550">
            <a:lnSpc>
              <a:spcPct val="90000"/>
            </a:lnSpc>
            <a:spcBef>
              <a:spcPct val="0"/>
            </a:spcBef>
            <a:spcAft>
              <a:spcPct val="35000"/>
            </a:spcAft>
            <a:buNone/>
          </a:pPr>
          <a:r>
            <a:rPr lang="en-US" sz="1900" kern="1200"/>
            <a:t>Hyper Links – Not recommended</a:t>
          </a:r>
        </a:p>
      </dsp:txBody>
      <dsp:txXfrm>
        <a:off x="22246" y="2735710"/>
        <a:ext cx="7842208" cy="411223"/>
      </dsp:txXfrm>
    </dsp:sp>
    <dsp:sp modelId="{808EA64C-4ECA-40F7-95C0-9549DA1B0A54}">
      <dsp:nvSpPr>
        <dsp:cNvPr id="0" name=""/>
        <dsp:cNvSpPr/>
      </dsp:nvSpPr>
      <dsp:spPr>
        <a:xfrm>
          <a:off x="0" y="3223899"/>
          <a:ext cx="7886700" cy="455715"/>
        </a:xfrm>
        <a:prstGeom prst="roundRect">
          <a:avLst/>
        </a:prstGeom>
        <a:solidFill>
          <a:schemeClr val="accent5">
            <a:hueOff val="-6758543"/>
            <a:satOff val="-17419"/>
            <a:lumOff val="-1176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l" defTabSz="844550">
            <a:lnSpc>
              <a:spcPct val="90000"/>
            </a:lnSpc>
            <a:spcBef>
              <a:spcPct val="0"/>
            </a:spcBef>
            <a:spcAft>
              <a:spcPct val="35000"/>
            </a:spcAft>
            <a:buNone/>
          </a:pPr>
          <a:r>
            <a:rPr lang="en-US" sz="1900" kern="1200"/>
            <a:t>Review attachment requirements in Application Guidance</a:t>
          </a:r>
        </a:p>
      </dsp:txBody>
      <dsp:txXfrm>
        <a:off x="22246" y="3246145"/>
        <a:ext cx="7842208" cy="411223"/>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48A8CE1-3393-49EB-B3A3-AF18A669C767}">
      <dsp:nvSpPr>
        <dsp:cNvPr id="0" name=""/>
        <dsp:cNvSpPr/>
      </dsp:nvSpPr>
      <dsp:spPr>
        <a:xfrm>
          <a:off x="0" y="531"/>
          <a:ext cx="7886700" cy="1242935"/>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3629ABAE-495F-4443-AD84-FDF3951CC8D0}">
      <dsp:nvSpPr>
        <dsp:cNvPr id="0" name=""/>
        <dsp:cNvSpPr/>
      </dsp:nvSpPr>
      <dsp:spPr>
        <a:xfrm>
          <a:off x="375988" y="280191"/>
          <a:ext cx="683614" cy="683614"/>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7255AB9C-C22D-4BBB-8EFA-4D5DF1A40D1D}">
      <dsp:nvSpPr>
        <dsp:cNvPr id="0" name=""/>
        <dsp:cNvSpPr/>
      </dsp:nvSpPr>
      <dsp:spPr>
        <a:xfrm>
          <a:off x="1435590" y="531"/>
          <a:ext cx="6451109" cy="124293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1544" tIns="131544" rIns="131544" bIns="131544" numCol="1" spcCol="1270" anchor="ctr" anchorCtr="0">
          <a:noAutofit/>
        </a:bodyPr>
        <a:lstStyle/>
        <a:p>
          <a:pPr marL="0" lvl="0" indent="0" algn="l" defTabSz="1111250">
            <a:lnSpc>
              <a:spcPct val="100000"/>
            </a:lnSpc>
            <a:spcBef>
              <a:spcPct val="0"/>
            </a:spcBef>
            <a:spcAft>
              <a:spcPct val="35000"/>
            </a:spcAft>
            <a:buNone/>
          </a:pPr>
          <a:r>
            <a:rPr lang="en-US" sz="2500" kern="1200"/>
            <a:t>Municipalities under 50,000 </a:t>
          </a:r>
          <a:r>
            <a:rPr lang="en-US" sz="2500" b="1" u="sng" kern="1200"/>
            <a:t>and</a:t>
          </a:r>
          <a:endParaRPr lang="en-US" sz="2500" kern="1200"/>
        </a:p>
      </dsp:txBody>
      <dsp:txXfrm>
        <a:off x="1435590" y="531"/>
        <a:ext cx="6451109" cy="1242935"/>
      </dsp:txXfrm>
    </dsp:sp>
    <dsp:sp modelId="{6D3891E9-FC3C-47E2-8587-BBD6B623F8B9}">
      <dsp:nvSpPr>
        <dsp:cNvPr id="0" name=""/>
        <dsp:cNvSpPr/>
      </dsp:nvSpPr>
      <dsp:spPr>
        <a:xfrm>
          <a:off x="0" y="1554201"/>
          <a:ext cx="7886700" cy="1242935"/>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C3FB0EEE-71F5-493B-B21E-843D9825E7CF}">
      <dsp:nvSpPr>
        <dsp:cNvPr id="0" name=""/>
        <dsp:cNvSpPr/>
      </dsp:nvSpPr>
      <dsp:spPr>
        <a:xfrm>
          <a:off x="375988" y="1833861"/>
          <a:ext cx="683614" cy="683614"/>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76E92F54-CC9E-4D89-BF03-B2F92F60CA53}">
      <dsp:nvSpPr>
        <dsp:cNvPr id="0" name=""/>
        <dsp:cNvSpPr/>
      </dsp:nvSpPr>
      <dsp:spPr>
        <a:xfrm>
          <a:off x="1435590" y="1554201"/>
          <a:ext cx="6451109" cy="124293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1544" tIns="131544" rIns="131544" bIns="131544" numCol="1" spcCol="1270" anchor="ctr" anchorCtr="0">
          <a:noAutofit/>
        </a:bodyPr>
        <a:lstStyle/>
        <a:p>
          <a:pPr marL="0" lvl="0" indent="0" algn="l" defTabSz="1111250">
            <a:lnSpc>
              <a:spcPct val="100000"/>
            </a:lnSpc>
            <a:spcBef>
              <a:spcPct val="0"/>
            </a:spcBef>
            <a:spcAft>
              <a:spcPct val="35000"/>
            </a:spcAft>
            <a:buNone/>
          </a:pPr>
          <a:r>
            <a:rPr lang="en-US" sz="2500" kern="1200"/>
            <a:t>Municipalities that do not receive CDBG funds directly from HUD</a:t>
          </a:r>
        </a:p>
      </dsp:txBody>
      <dsp:txXfrm>
        <a:off x="1435590" y="1554201"/>
        <a:ext cx="6451109" cy="1242935"/>
      </dsp:txXfrm>
    </dsp:sp>
    <dsp:sp modelId="{BA90BC2E-38A0-4A9C-88B5-A2AB92D973FE}">
      <dsp:nvSpPr>
        <dsp:cNvPr id="0" name=""/>
        <dsp:cNvSpPr/>
      </dsp:nvSpPr>
      <dsp:spPr>
        <a:xfrm>
          <a:off x="0" y="3107870"/>
          <a:ext cx="7886700" cy="1242935"/>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B2B153D3-92FE-4FE6-A084-A1FBC5EE953F}">
      <dsp:nvSpPr>
        <dsp:cNvPr id="0" name=""/>
        <dsp:cNvSpPr/>
      </dsp:nvSpPr>
      <dsp:spPr>
        <a:xfrm>
          <a:off x="375988" y="3387531"/>
          <a:ext cx="683614" cy="683614"/>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BD428041-2CFB-40B3-97F2-1768A992E3F3}">
      <dsp:nvSpPr>
        <dsp:cNvPr id="0" name=""/>
        <dsp:cNvSpPr/>
      </dsp:nvSpPr>
      <dsp:spPr>
        <a:xfrm>
          <a:off x="1435590" y="3107870"/>
          <a:ext cx="3549015" cy="124293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1544" tIns="131544" rIns="131544" bIns="131544" numCol="1" spcCol="1270" anchor="ctr" anchorCtr="0">
          <a:noAutofit/>
        </a:bodyPr>
        <a:lstStyle/>
        <a:p>
          <a:pPr marL="0" lvl="0" indent="0" algn="l" defTabSz="1111250">
            <a:lnSpc>
              <a:spcPct val="100000"/>
            </a:lnSpc>
            <a:spcBef>
              <a:spcPct val="0"/>
            </a:spcBef>
            <a:spcAft>
              <a:spcPct val="35000"/>
            </a:spcAft>
            <a:buNone/>
          </a:pPr>
          <a:r>
            <a:rPr lang="en-US" sz="2500" kern="1200"/>
            <a:t>Apply only through chief elected official</a:t>
          </a:r>
        </a:p>
      </dsp:txBody>
      <dsp:txXfrm>
        <a:off x="1435590" y="3107870"/>
        <a:ext cx="3549015" cy="1242935"/>
      </dsp:txXfrm>
    </dsp:sp>
    <dsp:sp modelId="{51779889-5AD0-4704-B747-E34358FF78A4}">
      <dsp:nvSpPr>
        <dsp:cNvPr id="0" name=""/>
        <dsp:cNvSpPr/>
      </dsp:nvSpPr>
      <dsp:spPr>
        <a:xfrm>
          <a:off x="4984605" y="3107870"/>
          <a:ext cx="2902094" cy="124293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1544" tIns="131544" rIns="131544" bIns="131544" numCol="1" spcCol="1270" anchor="ctr" anchorCtr="0">
          <a:noAutofit/>
        </a:bodyPr>
        <a:lstStyle/>
        <a:p>
          <a:pPr marL="0" lvl="0" indent="0" algn="l" defTabSz="800100">
            <a:lnSpc>
              <a:spcPct val="100000"/>
            </a:lnSpc>
            <a:spcBef>
              <a:spcPct val="0"/>
            </a:spcBef>
            <a:spcAft>
              <a:spcPct val="35000"/>
            </a:spcAft>
            <a:buNone/>
          </a:pPr>
          <a:r>
            <a:rPr lang="en-US" sz="1800" kern="1200"/>
            <a:t>Must be authorized to obligate the City or Town</a:t>
          </a:r>
        </a:p>
      </dsp:txBody>
      <dsp:txXfrm>
        <a:off x="4984605" y="3107870"/>
        <a:ext cx="2902094" cy="1242935"/>
      </dsp:txXfrm>
    </dsp:sp>
  </dsp:spTree>
</dsp:drawing>
</file>

<file path=ppt/diagrams/drawing3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D8A1D09-57B7-41D8-9E2E-A830DD2D8AEA}">
      <dsp:nvSpPr>
        <dsp:cNvPr id="0" name=""/>
        <dsp:cNvSpPr/>
      </dsp:nvSpPr>
      <dsp:spPr>
        <a:xfrm>
          <a:off x="0" y="531"/>
          <a:ext cx="7886700" cy="1242935"/>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8CFD8504-3DC7-4DD1-A8B2-B19894D79395}">
      <dsp:nvSpPr>
        <dsp:cNvPr id="0" name=""/>
        <dsp:cNvSpPr/>
      </dsp:nvSpPr>
      <dsp:spPr>
        <a:xfrm>
          <a:off x="375988" y="280191"/>
          <a:ext cx="683614" cy="683614"/>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D6186631-BF7F-46A6-839D-23B84B6C3742}">
      <dsp:nvSpPr>
        <dsp:cNvPr id="0" name=""/>
        <dsp:cNvSpPr/>
      </dsp:nvSpPr>
      <dsp:spPr>
        <a:xfrm>
          <a:off x="1435590" y="531"/>
          <a:ext cx="6451109" cy="124293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1544" tIns="131544" rIns="131544" bIns="131544" numCol="1" spcCol="1270" anchor="ctr" anchorCtr="0">
          <a:noAutofit/>
        </a:bodyPr>
        <a:lstStyle/>
        <a:p>
          <a:pPr marL="0" lvl="0" indent="0" algn="l" defTabSz="1111250">
            <a:lnSpc>
              <a:spcPct val="100000"/>
            </a:lnSpc>
            <a:spcBef>
              <a:spcPct val="0"/>
            </a:spcBef>
            <a:spcAft>
              <a:spcPct val="35000"/>
            </a:spcAft>
            <a:buNone/>
          </a:pPr>
          <a:r>
            <a:rPr lang="en-US" sz="2500" kern="1200"/>
            <a:t>Statutory requirement that at least 70% of all CDBG Expenditures must benefit LMI persons</a:t>
          </a:r>
        </a:p>
      </dsp:txBody>
      <dsp:txXfrm>
        <a:off x="1435590" y="531"/>
        <a:ext cx="6451109" cy="1242935"/>
      </dsp:txXfrm>
    </dsp:sp>
    <dsp:sp modelId="{9708650B-4C5F-4D8E-A495-58407A84D4A3}">
      <dsp:nvSpPr>
        <dsp:cNvPr id="0" name=""/>
        <dsp:cNvSpPr/>
      </dsp:nvSpPr>
      <dsp:spPr>
        <a:xfrm>
          <a:off x="0" y="1554201"/>
          <a:ext cx="7886700" cy="1242935"/>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0D66A97D-9F54-42FF-87E4-B7551AF1307E}">
      <dsp:nvSpPr>
        <dsp:cNvPr id="0" name=""/>
        <dsp:cNvSpPr/>
      </dsp:nvSpPr>
      <dsp:spPr>
        <a:xfrm>
          <a:off x="375988" y="1833861"/>
          <a:ext cx="683614" cy="683614"/>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32679334-5535-49FD-96F5-DE1D292A2A98}">
      <dsp:nvSpPr>
        <dsp:cNvPr id="0" name=""/>
        <dsp:cNvSpPr/>
      </dsp:nvSpPr>
      <dsp:spPr>
        <a:xfrm>
          <a:off x="1435590" y="1554201"/>
          <a:ext cx="6451109" cy="124293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1544" tIns="131544" rIns="131544" bIns="131544" numCol="1" spcCol="1270" anchor="ctr" anchorCtr="0">
          <a:noAutofit/>
        </a:bodyPr>
        <a:lstStyle/>
        <a:p>
          <a:pPr marL="0" lvl="0" indent="0" algn="l" defTabSz="1111250">
            <a:lnSpc>
              <a:spcPct val="100000"/>
            </a:lnSpc>
            <a:spcBef>
              <a:spcPct val="0"/>
            </a:spcBef>
            <a:spcAft>
              <a:spcPct val="35000"/>
            </a:spcAft>
            <a:buNone/>
          </a:pPr>
          <a:r>
            <a:rPr lang="en-US" sz="2500" kern="1200"/>
            <a:t>If the threshold is not met, HUD can require repayment</a:t>
          </a:r>
        </a:p>
      </dsp:txBody>
      <dsp:txXfrm>
        <a:off x="1435590" y="1554201"/>
        <a:ext cx="6451109" cy="1242935"/>
      </dsp:txXfrm>
    </dsp:sp>
    <dsp:sp modelId="{BA1BA74E-9F5C-4287-BB6F-C9A51763BAAE}">
      <dsp:nvSpPr>
        <dsp:cNvPr id="0" name=""/>
        <dsp:cNvSpPr/>
      </dsp:nvSpPr>
      <dsp:spPr>
        <a:xfrm>
          <a:off x="0" y="3107870"/>
          <a:ext cx="7886700" cy="1242935"/>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9059E30C-A955-48C5-A2E3-E35B141DDB49}">
      <dsp:nvSpPr>
        <dsp:cNvPr id="0" name=""/>
        <dsp:cNvSpPr/>
      </dsp:nvSpPr>
      <dsp:spPr>
        <a:xfrm>
          <a:off x="375988" y="3387531"/>
          <a:ext cx="683614" cy="683614"/>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4FEAC693-34F4-45BB-B79A-805CA7757498}">
      <dsp:nvSpPr>
        <dsp:cNvPr id="0" name=""/>
        <dsp:cNvSpPr/>
      </dsp:nvSpPr>
      <dsp:spPr>
        <a:xfrm>
          <a:off x="1435590" y="3107870"/>
          <a:ext cx="6451109" cy="124293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1544" tIns="131544" rIns="131544" bIns="131544" numCol="1" spcCol="1270" anchor="ctr" anchorCtr="0">
          <a:noAutofit/>
        </a:bodyPr>
        <a:lstStyle/>
        <a:p>
          <a:pPr marL="0" lvl="0" indent="0" algn="l" defTabSz="1111250">
            <a:lnSpc>
              <a:spcPct val="100000"/>
            </a:lnSpc>
            <a:spcBef>
              <a:spcPct val="0"/>
            </a:spcBef>
            <a:spcAft>
              <a:spcPct val="35000"/>
            </a:spcAft>
            <a:buNone/>
          </a:pPr>
          <a:r>
            <a:rPr lang="en-US" sz="2500" kern="1200"/>
            <a:t>EOHLC required to report to HUD annually</a:t>
          </a:r>
        </a:p>
      </dsp:txBody>
      <dsp:txXfrm>
        <a:off x="1435590" y="3107870"/>
        <a:ext cx="6451109" cy="1242935"/>
      </dsp:txXfrm>
    </dsp:sp>
  </dsp:spTree>
</dsp:drawing>
</file>

<file path=ppt/diagrams/drawing3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0303FA9-C6EC-4C5C-BEF7-1808E794F54C}">
      <dsp:nvSpPr>
        <dsp:cNvPr id="0" name=""/>
        <dsp:cNvSpPr/>
      </dsp:nvSpPr>
      <dsp:spPr>
        <a:xfrm>
          <a:off x="0" y="0"/>
          <a:ext cx="6966490" cy="1257841"/>
        </a:xfrm>
        <a:prstGeom prst="roundRect">
          <a:avLst>
            <a:gd name="adj" fmla="val 10000"/>
          </a:avLst>
        </a:prstGeom>
        <a:solidFill>
          <a:srgbClr val="9B6D97"/>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l" defTabSz="977900">
            <a:lnSpc>
              <a:spcPct val="90000"/>
            </a:lnSpc>
            <a:spcBef>
              <a:spcPct val="0"/>
            </a:spcBef>
            <a:spcAft>
              <a:spcPct val="35000"/>
            </a:spcAft>
            <a:buNone/>
            <a:defRPr cap="all"/>
          </a:pPr>
          <a:r>
            <a:rPr lang="en-US" sz="2200" kern="1200"/>
            <a:t>In order for a service area to qualify for National Objective purposes it must be </a:t>
          </a:r>
          <a:r>
            <a:rPr lang="en-US" sz="2200" u="sng" kern="1200"/>
            <a:t>primarily residential</a:t>
          </a:r>
          <a:endParaRPr lang="en-US" sz="2200" kern="1200"/>
        </a:p>
      </dsp:txBody>
      <dsp:txXfrm>
        <a:off x="36841" y="36841"/>
        <a:ext cx="5609181" cy="1184159"/>
      </dsp:txXfrm>
    </dsp:sp>
    <dsp:sp modelId="{28F3F304-960C-47CE-A1EC-C33BD250DA27}">
      <dsp:nvSpPr>
        <dsp:cNvPr id="0" name=""/>
        <dsp:cNvSpPr/>
      </dsp:nvSpPr>
      <dsp:spPr>
        <a:xfrm>
          <a:off x="614690" y="1467481"/>
          <a:ext cx="6966490" cy="1257841"/>
        </a:xfrm>
        <a:prstGeom prst="roundRect">
          <a:avLst>
            <a:gd name="adj" fmla="val 10000"/>
          </a:avLst>
        </a:prstGeom>
        <a:solidFill>
          <a:schemeClr val="accent5">
            <a:lumMod val="5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l" defTabSz="977900">
            <a:lnSpc>
              <a:spcPct val="90000"/>
            </a:lnSpc>
            <a:spcBef>
              <a:spcPct val="0"/>
            </a:spcBef>
            <a:spcAft>
              <a:spcPct val="35000"/>
            </a:spcAft>
            <a:buNone/>
            <a:defRPr cap="all"/>
          </a:pPr>
          <a:r>
            <a:rPr lang="en-US" sz="2200" kern="1200"/>
            <a:t>And, it must be demonstrated that at least </a:t>
          </a:r>
          <a:r>
            <a:rPr lang="en-US" sz="2200" b="1" kern="1200"/>
            <a:t>51%</a:t>
          </a:r>
          <a:r>
            <a:rPr lang="en-US" sz="2200" kern="1200"/>
            <a:t> of the residents of the service area are of low-and-moderate income</a:t>
          </a:r>
        </a:p>
      </dsp:txBody>
      <dsp:txXfrm>
        <a:off x="651531" y="1504322"/>
        <a:ext cx="5460521" cy="1184159"/>
      </dsp:txXfrm>
    </dsp:sp>
    <dsp:sp modelId="{4A29D293-75DA-419A-AF8D-DB771DB9ED95}">
      <dsp:nvSpPr>
        <dsp:cNvPr id="0" name=""/>
        <dsp:cNvSpPr/>
      </dsp:nvSpPr>
      <dsp:spPr>
        <a:xfrm>
          <a:off x="1229380" y="2934963"/>
          <a:ext cx="6966490" cy="1257841"/>
        </a:xfrm>
        <a:prstGeom prst="roundRect">
          <a:avLst>
            <a:gd name="adj" fmla="val 10000"/>
          </a:avLst>
        </a:prstGeom>
        <a:solidFill>
          <a:schemeClr val="bg2">
            <a:lumMod val="5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l" defTabSz="977900">
            <a:lnSpc>
              <a:spcPct val="90000"/>
            </a:lnSpc>
            <a:spcBef>
              <a:spcPct val="0"/>
            </a:spcBef>
            <a:spcAft>
              <a:spcPct val="35000"/>
            </a:spcAft>
            <a:buNone/>
            <a:defRPr cap="all"/>
          </a:pPr>
          <a:r>
            <a:rPr lang="en-US" sz="2200" kern="1200"/>
            <a:t>Two methods: Survey and Census</a:t>
          </a:r>
        </a:p>
      </dsp:txBody>
      <dsp:txXfrm>
        <a:off x="1266221" y="2971804"/>
        <a:ext cx="5460521" cy="1184159"/>
      </dsp:txXfrm>
    </dsp:sp>
    <dsp:sp modelId="{DB0DD1B2-F0E4-474F-B666-EED04CD98D9C}">
      <dsp:nvSpPr>
        <dsp:cNvPr id="0" name=""/>
        <dsp:cNvSpPr/>
      </dsp:nvSpPr>
      <dsp:spPr>
        <a:xfrm>
          <a:off x="6148893" y="953863"/>
          <a:ext cx="817596" cy="817596"/>
        </a:xfrm>
        <a:prstGeom prst="downArrow">
          <a:avLst>
            <a:gd name="adj1" fmla="val 55000"/>
            <a:gd name="adj2" fmla="val 45000"/>
          </a:avLst>
        </a:prstGeom>
        <a:solidFill>
          <a:schemeClr val="accent2">
            <a:tint val="40000"/>
            <a:alpha val="90000"/>
            <a:hueOff val="0"/>
            <a:satOff val="0"/>
            <a:lumOff val="0"/>
            <a:alphaOff val="0"/>
          </a:schemeClr>
        </a:solidFill>
        <a:ln w="12700" cap="flat" cmpd="sng" algn="ctr">
          <a:solidFill>
            <a:schemeClr val="accent2">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marL="0" lvl="0" indent="0" algn="ctr" defTabSz="1600200">
            <a:lnSpc>
              <a:spcPct val="90000"/>
            </a:lnSpc>
            <a:spcBef>
              <a:spcPct val="0"/>
            </a:spcBef>
            <a:spcAft>
              <a:spcPct val="35000"/>
            </a:spcAft>
            <a:buNone/>
          </a:pPr>
          <a:endParaRPr lang="en-US" sz="3600" kern="1200"/>
        </a:p>
      </dsp:txBody>
      <dsp:txXfrm>
        <a:off x="6332852" y="953863"/>
        <a:ext cx="449678" cy="615241"/>
      </dsp:txXfrm>
    </dsp:sp>
    <dsp:sp modelId="{2241A8FF-E2EE-4B5D-AA24-5846539554E2}">
      <dsp:nvSpPr>
        <dsp:cNvPr id="0" name=""/>
        <dsp:cNvSpPr/>
      </dsp:nvSpPr>
      <dsp:spPr>
        <a:xfrm>
          <a:off x="6763583" y="2412959"/>
          <a:ext cx="817596" cy="817596"/>
        </a:xfrm>
        <a:prstGeom prst="downArrow">
          <a:avLst>
            <a:gd name="adj1" fmla="val 55000"/>
            <a:gd name="adj2" fmla="val 45000"/>
          </a:avLst>
        </a:prstGeom>
        <a:solidFill>
          <a:schemeClr val="accent2">
            <a:tint val="40000"/>
            <a:alpha val="90000"/>
            <a:hueOff val="-849226"/>
            <a:satOff val="-75346"/>
            <a:lumOff val="-769"/>
            <a:alphaOff val="0"/>
          </a:schemeClr>
        </a:solidFill>
        <a:ln w="12700" cap="flat" cmpd="sng" algn="ctr">
          <a:solidFill>
            <a:schemeClr val="accent2">
              <a:tint val="40000"/>
              <a:alpha val="90000"/>
              <a:hueOff val="-849226"/>
              <a:satOff val="-75346"/>
              <a:lumOff val="-769"/>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marL="0" lvl="0" indent="0" algn="ctr" defTabSz="1600200">
            <a:lnSpc>
              <a:spcPct val="90000"/>
            </a:lnSpc>
            <a:spcBef>
              <a:spcPct val="0"/>
            </a:spcBef>
            <a:spcAft>
              <a:spcPct val="35000"/>
            </a:spcAft>
            <a:buNone/>
          </a:pPr>
          <a:endParaRPr lang="en-US" sz="3600" kern="1200"/>
        </a:p>
      </dsp:txBody>
      <dsp:txXfrm>
        <a:off x="6947542" y="2412959"/>
        <a:ext cx="449678" cy="615241"/>
      </dsp:txXfrm>
    </dsp:sp>
  </dsp:spTree>
</dsp:drawing>
</file>

<file path=ppt/diagrams/drawing3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BB66F6C-55EC-435F-980F-F2D086185571}">
      <dsp:nvSpPr>
        <dsp:cNvPr id="0" name=""/>
        <dsp:cNvSpPr/>
      </dsp:nvSpPr>
      <dsp:spPr>
        <a:xfrm>
          <a:off x="1047" y="2019906"/>
          <a:ext cx="2267720" cy="1474018"/>
        </a:xfrm>
        <a:prstGeom prst="roundRect">
          <a:avLst/>
        </a:prstGeom>
        <a:solidFill>
          <a:schemeClr val="accent6">
            <a:lumMod val="7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en-US" sz="2200" kern="1200"/>
            <a:t>Survey must be sound methodologically</a:t>
          </a:r>
        </a:p>
      </dsp:txBody>
      <dsp:txXfrm>
        <a:off x="73003" y="2091862"/>
        <a:ext cx="2123808" cy="1330106"/>
      </dsp:txXfrm>
    </dsp:sp>
    <dsp:sp modelId="{F55D0BBE-8B0A-44E9-B8CA-E0EA80E85211}">
      <dsp:nvSpPr>
        <dsp:cNvPr id="0" name=""/>
        <dsp:cNvSpPr/>
      </dsp:nvSpPr>
      <dsp:spPr>
        <a:xfrm>
          <a:off x="1134908" y="1505240"/>
          <a:ext cx="2503351" cy="2503351"/>
        </a:xfrm>
        <a:custGeom>
          <a:avLst/>
          <a:gdLst/>
          <a:ahLst/>
          <a:cxnLst/>
          <a:rect l="0" t="0" r="0" b="0"/>
          <a:pathLst>
            <a:path>
              <a:moveTo>
                <a:pt x="252034" y="498409"/>
              </a:moveTo>
              <a:arcTo wR="1251675" hR="1251675" stAng="13019963" swAng="6360073"/>
            </a:path>
          </a:pathLst>
        </a:custGeom>
        <a:noFill/>
        <a:ln w="6350" cap="flat" cmpd="sng" algn="ctr">
          <a:solidFill>
            <a:schemeClr val="accent2">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sp>
    <dsp:sp modelId="{8265B4EC-7F2F-4290-AA16-4BD829BCADE1}">
      <dsp:nvSpPr>
        <dsp:cNvPr id="0" name=""/>
        <dsp:cNvSpPr/>
      </dsp:nvSpPr>
      <dsp:spPr>
        <a:xfrm>
          <a:off x="2504399" y="2019906"/>
          <a:ext cx="2267720" cy="1474018"/>
        </a:xfrm>
        <a:prstGeom prst="roundRect">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en-US" sz="2200" kern="1200"/>
            <a:t>See Appendix C HUD’s survey guidance</a:t>
          </a:r>
        </a:p>
      </dsp:txBody>
      <dsp:txXfrm>
        <a:off x="2576355" y="2091862"/>
        <a:ext cx="2123808" cy="1330106"/>
      </dsp:txXfrm>
    </dsp:sp>
    <dsp:sp modelId="{29409BDF-BC08-49CE-9B6D-F64A48CE2747}">
      <dsp:nvSpPr>
        <dsp:cNvPr id="0" name=""/>
        <dsp:cNvSpPr/>
      </dsp:nvSpPr>
      <dsp:spPr>
        <a:xfrm>
          <a:off x="1134908" y="1505240"/>
          <a:ext cx="2503351" cy="2503351"/>
        </a:xfrm>
        <a:custGeom>
          <a:avLst/>
          <a:gdLst/>
          <a:ahLst/>
          <a:cxnLst/>
          <a:rect l="0" t="0" r="0" b="0"/>
          <a:pathLst>
            <a:path>
              <a:moveTo>
                <a:pt x="2251316" y="2004942"/>
              </a:moveTo>
              <a:arcTo wR="1251675" hR="1251675" stAng="2219963" swAng="6360073"/>
            </a:path>
          </a:pathLst>
        </a:custGeom>
        <a:noFill/>
        <a:ln w="6350" cap="flat" cmpd="sng" algn="ctr">
          <a:solidFill>
            <a:schemeClr val="accent3">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sp>
  </dsp:spTree>
</dsp:drawing>
</file>

<file path=ppt/diagrams/drawing3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FA4B69F-5FFD-4010-BC76-F565BAAB2E41}">
      <dsp:nvSpPr>
        <dsp:cNvPr id="0" name=""/>
        <dsp:cNvSpPr/>
      </dsp:nvSpPr>
      <dsp:spPr>
        <a:xfrm>
          <a:off x="3929357" y="1406406"/>
          <a:ext cx="91440" cy="643161"/>
        </a:xfrm>
        <a:custGeom>
          <a:avLst/>
          <a:gdLst/>
          <a:ahLst/>
          <a:cxnLst/>
          <a:rect l="0" t="0" r="0" b="0"/>
          <a:pathLst>
            <a:path>
              <a:moveTo>
                <a:pt x="45720" y="0"/>
              </a:moveTo>
              <a:lnTo>
                <a:pt x="45720" y="643161"/>
              </a:lnTo>
            </a:path>
          </a:pathLst>
        </a:custGeom>
        <a:noFill/>
        <a:ln w="12700" cap="flat" cmpd="sng" algn="ctr">
          <a:solidFill>
            <a:schemeClr val="accent2">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E058D45B-3D7A-4968-9034-C874A36BA322}">
      <dsp:nvSpPr>
        <dsp:cNvPr id="0" name=""/>
        <dsp:cNvSpPr/>
      </dsp:nvSpPr>
      <dsp:spPr>
        <a:xfrm>
          <a:off x="2869355" y="2139"/>
          <a:ext cx="2211444" cy="1404267"/>
        </a:xfrm>
        <a:prstGeom prst="roundRect">
          <a:avLst>
            <a:gd name="adj" fmla="val 10000"/>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4652A0C6-E3D1-4919-A2A9-3B09BBE719AF}">
      <dsp:nvSpPr>
        <dsp:cNvPr id="0" name=""/>
        <dsp:cNvSpPr/>
      </dsp:nvSpPr>
      <dsp:spPr>
        <a:xfrm>
          <a:off x="3115071" y="235569"/>
          <a:ext cx="2211444" cy="1404267"/>
        </a:xfrm>
        <a:prstGeom prst="roundRect">
          <a:avLst>
            <a:gd name="adj" fmla="val 10000"/>
          </a:avLst>
        </a:prstGeom>
        <a:solidFill>
          <a:schemeClr val="lt1">
            <a:alpha val="90000"/>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n-US" sz="1700" b="1" kern="1200"/>
            <a:t>4.  </a:t>
          </a:r>
          <a:r>
            <a:rPr lang="en-US" sz="1700" b="1" i="1" kern="1200"/>
            <a:t>Job creation or retention</a:t>
          </a:r>
          <a:endParaRPr lang="en-US" sz="1700" kern="1200"/>
        </a:p>
      </dsp:txBody>
      <dsp:txXfrm>
        <a:off x="3156201" y="276699"/>
        <a:ext cx="2129184" cy="1322007"/>
      </dsp:txXfrm>
    </dsp:sp>
    <dsp:sp modelId="{74238D7A-3F1A-49B4-BB24-BE0B28B874A8}">
      <dsp:nvSpPr>
        <dsp:cNvPr id="0" name=""/>
        <dsp:cNvSpPr/>
      </dsp:nvSpPr>
      <dsp:spPr>
        <a:xfrm>
          <a:off x="2869355" y="2049568"/>
          <a:ext cx="2211444" cy="1404267"/>
        </a:xfrm>
        <a:prstGeom prst="roundRect">
          <a:avLst>
            <a:gd name="adj" fmla="val 10000"/>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27331A62-CA08-485B-A780-0D313810EB84}">
      <dsp:nvSpPr>
        <dsp:cNvPr id="0" name=""/>
        <dsp:cNvSpPr/>
      </dsp:nvSpPr>
      <dsp:spPr>
        <a:xfrm>
          <a:off x="3115071" y="2282998"/>
          <a:ext cx="2211444" cy="1404267"/>
        </a:xfrm>
        <a:prstGeom prst="roundRect">
          <a:avLst>
            <a:gd name="adj" fmla="val 10000"/>
          </a:avLst>
        </a:prstGeom>
        <a:solidFill>
          <a:schemeClr val="lt1">
            <a:alpha val="90000"/>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n-US" sz="1700" b="1" kern="1200"/>
            <a:t>Not applicable to activities currently supported by Massachusetts CDBG Program</a:t>
          </a:r>
          <a:endParaRPr lang="en-US" sz="1700" kern="1200"/>
        </a:p>
      </dsp:txBody>
      <dsp:txXfrm>
        <a:off x="3156201" y="2324128"/>
        <a:ext cx="2129184" cy="1322007"/>
      </dsp:txXfrm>
    </dsp:sp>
  </dsp:spTree>
</dsp:drawing>
</file>

<file path=ppt/diagrams/drawing3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4908E56-6366-4E43-AD60-E2C54F4CA84F}">
      <dsp:nvSpPr>
        <dsp:cNvPr id="0" name=""/>
        <dsp:cNvSpPr/>
      </dsp:nvSpPr>
      <dsp:spPr>
        <a:xfrm>
          <a:off x="0" y="303663"/>
          <a:ext cx="5122926" cy="913678"/>
        </a:xfrm>
        <a:prstGeom prst="round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l" defTabSz="1022350">
            <a:lnSpc>
              <a:spcPct val="90000"/>
            </a:lnSpc>
            <a:spcBef>
              <a:spcPct val="0"/>
            </a:spcBef>
            <a:spcAft>
              <a:spcPct val="35000"/>
            </a:spcAft>
            <a:buNone/>
          </a:pPr>
          <a:r>
            <a:rPr lang="en-US" sz="2300" b="1" kern="1200"/>
            <a:t>Slums &amp; Blight  - Area-wide or Spot</a:t>
          </a:r>
        </a:p>
      </dsp:txBody>
      <dsp:txXfrm>
        <a:off x="44602" y="348265"/>
        <a:ext cx="5033722" cy="824474"/>
      </dsp:txXfrm>
    </dsp:sp>
    <dsp:sp modelId="{2F145FE2-1816-4C1F-9126-307C7B8CE0DE}">
      <dsp:nvSpPr>
        <dsp:cNvPr id="0" name=""/>
        <dsp:cNvSpPr/>
      </dsp:nvSpPr>
      <dsp:spPr>
        <a:xfrm>
          <a:off x="0" y="1283582"/>
          <a:ext cx="5122926" cy="913678"/>
        </a:xfrm>
        <a:prstGeom prst="roundRect">
          <a:avLst/>
        </a:prstGeom>
        <a:solidFill>
          <a:schemeClr val="accent5">
            <a:hueOff val="-1689636"/>
            <a:satOff val="-4355"/>
            <a:lumOff val="-2941"/>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l" defTabSz="1022350">
            <a:lnSpc>
              <a:spcPct val="90000"/>
            </a:lnSpc>
            <a:spcBef>
              <a:spcPct val="0"/>
            </a:spcBef>
            <a:spcAft>
              <a:spcPct val="35000"/>
            </a:spcAft>
            <a:buNone/>
          </a:pPr>
          <a:r>
            <a:rPr lang="en-US" sz="2300" b="1" kern="1200"/>
            <a:t>Area-wide basis - application</a:t>
          </a:r>
        </a:p>
      </dsp:txBody>
      <dsp:txXfrm>
        <a:off x="44602" y="1328184"/>
        <a:ext cx="5033722" cy="824474"/>
      </dsp:txXfrm>
    </dsp:sp>
    <dsp:sp modelId="{AA9E78AE-5F3D-456F-A5D3-07F93DB05D4F}">
      <dsp:nvSpPr>
        <dsp:cNvPr id="0" name=""/>
        <dsp:cNvSpPr/>
      </dsp:nvSpPr>
      <dsp:spPr>
        <a:xfrm>
          <a:off x="0" y="2263500"/>
          <a:ext cx="5122926" cy="913678"/>
        </a:xfrm>
        <a:prstGeom prst="roundRect">
          <a:avLst/>
        </a:prstGeom>
        <a:solidFill>
          <a:schemeClr val="accent5">
            <a:hueOff val="-3379271"/>
            <a:satOff val="-8710"/>
            <a:lumOff val="-5883"/>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l" defTabSz="1022350">
            <a:lnSpc>
              <a:spcPct val="90000"/>
            </a:lnSpc>
            <a:spcBef>
              <a:spcPct val="0"/>
            </a:spcBef>
            <a:spcAft>
              <a:spcPct val="35000"/>
            </a:spcAft>
            <a:buNone/>
          </a:pPr>
          <a:r>
            <a:rPr lang="en-US" sz="2300" b="1" kern="1200"/>
            <a:t>Submitted </a:t>
          </a:r>
          <a:r>
            <a:rPr lang="en-US" sz="2300" b="1" i="1" kern="1200"/>
            <a:t>no later</a:t>
          </a:r>
          <a:r>
            <a:rPr lang="en-US" sz="2300" b="1" kern="1200"/>
            <a:t> than 30 days prior to application due date </a:t>
          </a:r>
        </a:p>
      </dsp:txBody>
      <dsp:txXfrm>
        <a:off x="44602" y="2308102"/>
        <a:ext cx="5033722" cy="824474"/>
      </dsp:txXfrm>
    </dsp:sp>
    <dsp:sp modelId="{284A9A98-00B3-4478-B1EB-DE5DBCF33450}">
      <dsp:nvSpPr>
        <dsp:cNvPr id="0" name=""/>
        <dsp:cNvSpPr/>
      </dsp:nvSpPr>
      <dsp:spPr>
        <a:xfrm>
          <a:off x="0" y="3243419"/>
          <a:ext cx="5122926" cy="913678"/>
        </a:xfrm>
        <a:prstGeom prst="roundRect">
          <a:avLst/>
        </a:prstGeom>
        <a:solidFill>
          <a:schemeClr val="accent5">
            <a:hueOff val="-5068907"/>
            <a:satOff val="-13064"/>
            <a:lumOff val="-8824"/>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l" defTabSz="1022350">
            <a:lnSpc>
              <a:spcPct val="90000"/>
            </a:lnSpc>
            <a:spcBef>
              <a:spcPct val="0"/>
            </a:spcBef>
            <a:spcAft>
              <a:spcPct val="35000"/>
            </a:spcAft>
            <a:buNone/>
          </a:pPr>
          <a:r>
            <a:rPr lang="en-US" sz="2300" b="1" kern="1200"/>
            <a:t>Once approved by EOHLC, an </a:t>
          </a:r>
          <a:r>
            <a:rPr lang="en-US" sz="2300" b="1" u="sng" kern="1200"/>
            <a:t>inventory/ target area</a:t>
          </a:r>
          <a:r>
            <a:rPr lang="en-US" sz="2300" b="1" kern="1200"/>
            <a:t> is valid for 10 years </a:t>
          </a:r>
        </a:p>
      </dsp:txBody>
      <dsp:txXfrm>
        <a:off x="44602" y="3288021"/>
        <a:ext cx="5033722" cy="824474"/>
      </dsp:txXfrm>
    </dsp:sp>
    <dsp:sp modelId="{0A605000-F0EA-4CCF-A77E-8B906F71C911}">
      <dsp:nvSpPr>
        <dsp:cNvPr id="0" name=""/>
        <dsp:cNvSpPr/>
      </dsp:nvSpPr>
      <dsp:spPr>
        <a:xfrm>
          <a:off x="0" y="4223337"/>
          <a:ext cx="5122926" cy="913678"/>
        </a:xfrm>
        <a:prstGeom prst="roundRect">
          <a:avLst/>
        </a:prstGeom>
        <a:solidFill>
          <a:schemeClr val="accent5">
            <a:hueOff val="-6758543"/>
            <a:satOff val="-17419"/>
            <a:lumOff val="-1176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l" defTabSz="1022350">
            <a:lnSpc>
              <a:spcPct val="90000"/>
            </a:lnSpc>
            <a:spcBef>
              <a:spcPct val="0"/>
            </a:spcBef>
            <a:spcAft>
              <a:spcPct val="35000"/>
            </a:spcAft>
            <a:buNone/>
          </a:pPr>
          <a:r>
            <a:rPr lang="en-US" sz="2300" b="1" kern="1200"/>
            <a:t>Spot blight - only health &amp; safety issues can be addressed</a:t>
          </a:r>
        </a:p>
      </dsp:txBody>
      <dsp:txXfrm>
        <a:off x="44602" y="4267939"/>
        <a:ext cx="5033722" cy="824474"/>
      </dsp:txXfrm>
    </dsp:sp>
  </dsp:spTree>
</dsp:drawing>
</file>

<file path=ppt/diagrams/drawing3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CD7EC6E-F594-43BC-874D-34882041889E}">
      <dsp:nvSpPr>
        <dsp:cNvPr id="0" name=""/>
        <dsp:cNvSpPr/>
      </dsp:nvSpPr>
      <dsp:spPr>
        <a:xfrm>
          <a:off x="610" y="346529"/>
          <a:ext cx="2380430" cy="1428258"/>
        </a:xfrm>
        <a:prstGeom prst="rect">
          <a:avLst/>
        </a:prstGeom>
        <a:solidFill>
          <a:schemeClr val="accent2">
            <a:lumMod val="40000"/>
            <a:lumOff val="60000"/>
          </a:schemeClr>
        </a:soli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en-US" sz="1500" kern="1200">
              <a:solidFill>
                <a:schemeClr val="tx1"/>
              </a:solidFill>
            </a:rPr>
            <a:t>Address specific conditions of blight, physical decay or environmental contamination that threaten public health and welfare</a:t>
          </a:r>
        </a:p>
      </dsp:txBody>
      <dsp:txXfrm>
        <a:off x="610" y="346529"/>
        <a:ext cx="2380430" cy="1428258"/>
      </dsp:txXfrm>
    </dsp:sp>
    <dsp:sp modelId="{DDF0621D-F006-4E66-BF44-BAD2A3FCB8C9}">
      <dsp:nvSpPr>
        <dsp:cNvPr id="0" name=""/>
        <dsp:cNvSpPr/>
      </dsp:nvSpPr>
      <dsp:spPr>
        <a:xfrm>
          <a:off x="2619083" y="346529"/>
          <a:ext cx="2380430" cy="1428258"/>
        </a:xfrm>
        <a:prstGeom prst="rect">
          <a:avLst/>
        </a:prstGeom>
        <a:gradFill rotWithShape="0">
          <a:gsLst>
            <a:gs pos="0">
              <a:schemeClr val="accent3">
                <a:hueOff val="0"/>
                <a:satOff val="0"/>
                <a:lumOff val="0"/>
                <a:alphaOff val="0"/>
                <a:satMod val="103000"/>
                <a:lumMod val="102000"/>
                <a:tint val="94000"/>
              </a:schemeClr>
            </a:gs>
            <a:gs pos="50000">
              <a:schemeClr val="accent3">
                <a:hueOff val="0"/>
                <a:satOff val="0"/>
                <a:lumOff val="0"/>
                <a:alphaOff val="0"/>
                <a:satMod val="110000"/>
                <a:lumMod val="100000"/>
                <a:shade val="100000"/>
              </a:schemeClr>
            </a:gs>
            <a:gs pos="100000">
              <a:schemeClr val="accent3">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en-US" sz="1500" kern="1200">
              <a:solidFill>
                <a:schemeClr val="tx1"/>
              </a:solidFill>
            </a:rPr>
            <a:t>Acquisition*, clearance, historic preservation, remediation, building rehabilitation</a:t>
          </a:r>
        </a:p>
      </dsp:txBody>
      <dsp:txXfrm>
        <a:off x="2619083" y="346529"/>
        <a:ext cx="2380430" cy="1428258"/>
      </dsp:txXfrm>
    </dsp:sp>
    <dsp:sp modelId="{1ACF4934-21E1-47E5-813E-82C9BC0F7390}">
      <dsp:nvSpPr>
        <dsp:cNvPr id="0" name=""/>
        <dsp:cNvSpPr/>
      </dsp:nvSpPr>
      <dsp:spPr>
        <a:xfrm>
          <a:off x="610" y="2012830"/>
          <a:ext cx="2380430" cy="1428258"/>
        </a:xfrm>
        <a:prstGeom prst="rect">
          <a:avLst/>
        </a:prstGeom>
        <a:solidFill>
          <a:srgbClr val="E0D8E2"/>
        </a:soli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en-US" sz="1500" kern="1200">
              <a:solidFill>
                <a:schemeClr val="tx1"/>
              </a:solidFill>
            </a:rPr>
            <a:t>Provide description of site – Why is the building or property deteriorated? </a:t>
          </a:r>
        </a:p>
      </dsp:txBody>
      <dsp:txXfrm>
        <a:off x="610" y="2012830"/>
        <a:ext cx="2380430" cy="1428258"/>
      </dsp:txXfrm>
    </dsp:sp>
    <dsp:sp modelId="{D5761920-4282-427D-92EB-F991FAFB3F5A}">
      <dsp:nvSpPr>
        <dsp:cNvPr id="0" name=""/>
        <dsp:cNvSpPr/>
      </dsp:nvSpPr>
      <dsp:spPr>
        <a:xfrm>
          <a:off x="2619083" y="2012830"/>
          <a:ext cx="2380430" cy="1428258"/>
        </a:xfrm>
        <a:prstGeom prst="rect">
          <a:avLst/>
        </a:prstGeom>
        <a:solidFill>
          <a:schemeClr val="accent1">
            <a:lumMod val="40000"/>
            <a:lumOff val="60000"/>
          </a:schemeClr>
        </a:soli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en-US" sz="1500" kern="1200">
              <a:solidFill>
                <a:schemeClr val="tx1"/>
              </a:solidFill>
            </a:rPr>
            <a:t>Must indicate/document serious health and safety concerns – Why is it a serious concern? Provide evidence to support</a:t>
          </a:r>
        </a:p>
      </dsp:txBody>
      <dsp:txXfrm>
        <a:off x="2619083" y="2012830"/>
        <a:ext cx="2380430" cy="1428258"/>
      </dsp:txXfrm>
    </dsp:sp>
    <dsp:sp modelId="{DECF657D-481E-4603-9BD2-20115A26A654}">
      <dsp:nvSpPr>
        <dsp:cNvPr id="0" name=""/>
        <dsp:cNvSpPr/>
      </dsp:nvSpPr>
      <dsp:spPr>
        <a:xfrm>
          <a:off x="610" y="3679132"/>
          <a:ext cx="2380430" cy="1428258"/>
        </a:xfrm>
        <a:prstGeom prst="rect">
          <a:avLst/>
        </a:prstGeom>
        <a:solidFill>
          <a:schemeClr val="accent6">
            <a:lumMod val="60000"/>
            <a:lumOff val="40000"/>
          </a:schemeClr>
        </a:soli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en-US" sz="1500" kern="1200">
              <a:solidFill>
                <a:schemeClr val="tx1"/>
              </a:solidFill>
            </a:rPr>
            <a:t>Limitations on what can be done under this NO, health and safety hazards.</a:t>
          </a:r>
        </a:p>
      </dsp:txBody>
      <dsp:txXfrm>
        <a:off x="610" y="3679132"/>
        <a:ext cx="2380430" cy="1428258"/>
      </dsp:txXfrm>
    </dsp:sp>
    <dsp:sp modelId="{3619F25A-4BF8-479E-813F-647871B0680E}">
      <dsp:nvSpPr>
        <dsp:cNvPr id="0" name=""/>
        <dsp:cNvSpPr/>
      </dsp:nvSpPr>
      <dsp:spPr>
        <a:xfrm>
          <a:off x="2619083" y="3679132"/>
          <a:ext cx="2380430" cy="1428258"/>
        </a:xfrm>
        <a:prstGeom prst="rect">
          <a:avLst/>
        </a:prstGeom>
        <a:solidFill>
          <a:schemeClr val="accent3">
            <a:lumMod val="40000"/>
            <a:lumOff val="60000"/>
          </a:schemeClr>
        </a:soli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en-US" sz="1500" kern="1200">
              <a:solidFill>
                <a:schemeClr val="tx1"/>
              </a:solidFill>
            </a:rPr>
            <a:t>*Must be a precursor to another eligible activity that addresses S&amp;B</a:t>
          </a:r>
        </a:p>
      </dsp:txBody>
      <dsp:txXfrm>
        <a:off x="2619083" y="3679132"/>
        <a:ext cx="2380430" cy="1428258"/>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C62D2B9-F59C-4998-8D7B-EE56F8EDEA11}">
      <dsp:nvSpPr>
        <dsp:cNvPr id="0" name=""/>
        <dsp:cNvSpPr/>
      </dsp:nvSpPr>
      <dsp:spPr>
        <a:xfrm>
          <a:off x="0" y="331772"/>
          <a:ext cx="7886700" cy="1018317"/>
        </a:xfrm>
        <a:prstGeom prst="round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en-US" sz="2400" b="1" kern="1200">
              <a:latin typeface="Abadi Extra Light" panose="020B0204020104020204" pitchFamily="34" charset="0"/>
            </a:rPr>
            <a:t>Mini-Entitlement Program – 10 designated communities</a:t>
          </a:r>
          <a:endParaRPr lang="en-US" sz="2400" kern="1200">
            <a:latin typeface="Abadi Extra Light" panose="020B0204020104020204" pitchFamily="34" charset="0"/>
          </a:endParaRPr>
        </a:p>
      </dsp:txBody>
      <dsp:txXfrm>
        <a:off x="49710" y="381482"/>
        <a:ext cx="7787280" cy="918897"/>
      </dsp:txXfrm>
    </dsp:sp>
    <dsp:sp modelId="{7AE4B351-D570-4960-A87A-1B58D0AA3934}">
      <dsp:nvSpPr>
        <dsp:cNvPr id="0" name=""/>
        <dsp:cNvSpPr/>
      </dsp:nvSpPr>
      <dsp:spPr>
        <a:xfrm>
          <a:off x="0" y="1049223"/>
          <a:ext cx="7886700" cy="44712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50403" tIns="30480" rIns="170688" bIns="30480" numCol="1" spcCol="1270" anchor="t" anchorCtr="0">
          <a:noAutofit/>
        </a:bodyPr>
        <a:lstStyle/>
        <a:p>
          <a:pPr marL="171450" lvl="1" indent="-171450" algn="l" defTabSz="844550">
            <a:lnSpc>
              <a:spcPct val="90000"/>
            </a:lnSpc>
            <a:spcBef>
              <a:spcPct val="0"/>
            </a:spcBef>
            <a:spcAft>
              <a:spcPct val="20000"/>
            </a:spcAft>
            <a:buChar char="•"/>
          </a:pPr>
          <a:endParaRPr lang="en-US" sz="1900" kern="1200">
            <a:latin typeface="Abadi Extra Light" panose="020B0204020104020204" pitchFamily="34" charset="0"/>
          </a:endParaRPr>
        </a:p>
      </dsp:txBody>
      <dsp:txXfrm>
        <a:off x="0" y="1049223"/>
        <a:ext cx="7886700" cy="447120"/>
      </dsp:txXfrm>
    </dsp:sp>
    <dsp:sp modelId="{0CD03D12-EA73-4416-AECB-5DC4FBE67E07}">
      <dsp:nvSpPr>
        <dsp:cNvPr id="0" name=""/>
        <dsp:cNvSpPr/>
      </dsp:nvSpPr>
      <dsp:spPr>
        <a:xfrm>
          <a:off x="0" y="1496343"/>
          <a:ext cx="7886700" cy="844121"/>
        </a:xfrm>
        <a:prstGeom prst="roundRect">
          <a:avLst/>
        </a:prstGeom>
        <a:solidFill>
          <a:schemeClr val="accent5">
            <a:hueOff val="-2252848"/>
            <a:satOff val="-5806"/>
            <a:lumOff val="-3922"/>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en-US" sz="2400" kern="1200">
              <a:latin typeface="Abadi Extra Light" panose="020B0204020104020204" pitchFamily="34" charset="0"/>
            </a:rPr>
            <a:t>Multiple activities – </a:t>
          </a:r>
          <a:r>
            <a:rPr lang="en-US" sz="2400" i="1" kern="1200">
              <a:latin typeface="Abadi Extra Light" panose="020B0204020104020204" pitchFamily="34" charset="0"/>
            </a:rPr>
            <a:t>but</a:t>
          </a:r>
          <a:r>
            <a:rPr lang="en-US" sz="2400" kern="1200">
              <a:latin typeface="Abadi Extra Light" panose="020B0204020104020204" pitchFamily="34" charset="0"/>
            </a:rPr>
            <a:t> no more than three in addition to PSS</a:t>
          </a:r>
        </a:p>
      </dsp:txBody>
      <dsp:txXfrm>
        <a:off x="41207" y="1537550"/>
        <a:ext cx="7804286" cy="761707"/>
      </dsp:txXfrm>
    </dsp:sp>
    <dsp:sp modelId="{9F6F038C-C196-4DB5-93AF-7562095CC207}">
      <dsp:nvSpPr>
        <dsp:cNvPr id="0" name=""/>
        <dsp:cNvSpPr/>
      </dsp:nvSpPr>
      <dsp:spPr>
        <a:xfrm>
          <a:off x="0" y="2433990"/>
          <a:ext cx="7886700" cy="1026675"/>
        </a:xfrm>
        <a:prstGeom prst="roundRect">
          <a:avLst/>
        </a:prstGeom>
        <a:solidFill>
          <a:schemeClr val="accent5">
            <a:hueOff val="-4505695"/>
            <a:satOff val="-11613"/>
            <a:lumOff val="-7843"/>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en-US" sz="2400" kern="1200">
              <a:latin typeface="Abadi Extra Light" panose="020B0204020104020204" pitchFamily="34" charset="0"/>
            </a:rPr>
            <a:t>Required to target</a:t>
          </a:r>
        </a:p>
      </dsp:txBody>
      <dsp:txXfrm>
        <a:off x="50118" y="2484108"/>
        <a:ext cx="7786464" cy="926439"/>
      </dsp:txXfrm>
    </dsp:sp>
    <dsp:sp modelId="{0A43B718-64D7-4E68-BC4E-A58A1D14F2D4}">
      <dsp:nvSpPr>
        <dsp:cNvPr id="0" name=""/>
        <dsp:cNvSpPr/>
      </dsp:nvSpPr>
      <dsp:spPr>
        <a:xfrm>
          <a:off x="0" y="3550609"/>
          <a:ext cx="7886700" cy="1026675"/>
        </a:xfrm>
        <a:prstGeom prst="roundRect">
          <a:avLst/>
        </a:prstGeom>
        <a:solidFill>
          <a:schemeClr val="accent5">
            <a:hueOff val="-6758543"/>
            <a:satOff val="-17419"/>
            <a:lumOff val="-1176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en-US" sz="2400" kern="1200">
              <a:latin typeface="Abadi Extra Light" panose="020B0204020104020204" pitchFamily="34" charset="0"/>
            </a:rPr>
            <a:t>Demonstrate Community Development Strategy Consistency</a:t>
          </a:r>
        </a:p>
      </dsp:txBody>
      <dsp:txXfrm>
        <a:off x="50118" y="3600727"/>
        <a:ext cx="7786464" cy="926439"/>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5FE7022-B534-4F1F-AE08-10B5A25A475C}">
      <dsp:nvSpPr>
        <dsp:cNvPr id="0" name=""/>
        <dsp:cNvSpPr/>
      </dsp:nvSpPr>
      <dsp:spPr>
        <a:xfrm>
          <a:off x="0" y="531"/>
          <a:ext cx="7886700" cy="1242935"/>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98BEEC4A-3358-4698-B952-379D1E32769C}">
      <dsp:nvSpPr>
        <dsp:cNvPr id="0" name=""/>
        <dsp:cNvSpPr/>
      </dsp:nvSpPr>
      <dsp:spPr>
        <a:xfrm>
          <a:off x="375988" y="280191"/>
          <a:ext cx="683614" cy="683614"/>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497C0C29-4904-45FA-8BC5-48B83B171F94}">
      <dsp:nvSpPr>
        <dsp:cNvPr id="0" name=""/>
        <dsp:cNvSpPr/>
      </dsp:nvSpPr>
      <dsp:spPr>
        <a:xfrm>
          <a:off x="1435590" y="531"/>
          <a:ext cx="6451109" cy="124293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1544" tIns="131544" rIns="131544" bIns="131544" numCol="1" spcCol="1270" anchor="ctr" anchorCtr="0">
          <a:noAutofit/>
        </a:bodyPr>
        <a:lstStyle/>
        <a:p>
          <a:pPr marL="0" lvl="0" indent="0" algn="l" defTabSz="1066800">
            <a:lnSpc>
              <a:spcPct val="100000"/>
            </a:lnSpc>
            <a:spcBef>
              <a:spcPct val="0"/>
            </a:spcBef>
            <a:spcAft>
              <a:spcPct val="35000"/>
            </a:spcAft>
            <a:buNone/>
          </a:pPr>
          <a:r>
            <a:rPr lang="en-US" sz="2400" kern="1200" dirty="0"/>
            <a:t>A link to the application will be found on the CDBG web page </a:t>
          </a:r>
        </a:p>
      </dsp:txBody>
      <dsp:txXfrm>
        <a:off x="1435590" y="531"/>
        <a:ext cx="6451109" cy="1242935"/>
      </dsp:txXfrm>
    </dsp:sp>
    <dsp:sp modelId="{CBAA1E67-A955-4188-B7DC-8B4C8FB299C9}">
      <dsp:nvSpPr>
        <dsp:cNvPr id="0" name=""/>
        <dsp:cNvSpPr/>
      </dsp:nvSpPr>
      <dsp:spPr>
        <a:xfrm>
          <a:off x="0" y="1554201"/>
          <a:ext cx="7886700" cy="1242935"/>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DF054D66-10A0-4BC7-90CD-AD7D30218F3B}">
      <dsp:nvSpPr>
        <dsp:cNvPr id="0" name=""/>
        <dsp:cNvSpPr/>
      </dsp:nvSpPr>
      <dsp:spPr>
        <a:xfrm>
          <a:off x="375988" y="1833861"/>
          <a:ext cx="683614" cy="683614"/>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892EFCBB-7FF4-4492-87CF-63FDED772229}">
      <dsp:nvSpPr>
        <dsp:cNvPr id="0" name=""/>
        <dsp:cNvSpPr/>
      </dsp:nvSpPr>
      <dsp:spPr>
        <a:xfrm>
          <a:off x="1435590" y="1554201"/>
          <a:ext cx="6451109" cy="124293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1544" tIns="131544" rIns="131544" bIns="131544" numCol="1" spcCol="1270" anchor="ctr" anchorCtr="0">
          <a:noAutofit/>
        </a:bodyPr>
        <a:lstStyle/>
        <a:p>
          <a:pPr marL="0" lvl="0" indent="0" algn="l" defTabSz="1066800">
            <a:lnSpc>
              <a:spcPct val="100000"/>
            </a:lnSpc>
            <a:spcBef>
              <a:spcPct val="0"/>
            </a:spcBef>
            <a:spcAft>
              <a:spcPct val="35000"/>
            </a:spcAft>
            <a:buNone/>
          </a:pPr>
          <a:r>
            <a:rPr lang="en-US" sz="2400" kern="1200" dirty="0"/>
            <a:t>New Grant Management System</a:t>
          </a:r>
        </a:p>
      </dsp:txBody>
      <dsp:txXfrm>
        <a:off x="1435590" y="1554201"/>
        <a:ext cx="6451109" cy="1242935"/>
      </dsp:txXfrm>
    </dsp:sp>
    <dsp:sp modelId="{FBAB8E0D-0CAA-48F6-B650-CB78852F1FA4}">
      <dsp:nvSpPr>
        <dsp:cNvPr id="0" name=""/>
        <dsp:cNvSpPr/>
      </dsp:nvSpPr>
      <dsp:spPr>
        <a:xfrm>
          <a:off x="0" y="3107870"/>
          <a:ext cx="7886700" cy="1242935"/>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2250FDAC-678A-4E21-BF65-7545876BCE8F}">
      <dsp:nvSpPr>
        <dsp:cNvPr id="0" name=""/>
        <dsp:cNvSpPr/>
      </dsp:nvSpPr>
      <dsp:spPr>
        <a:xfrm>
          <a:off x="375988" y="3387531"/>
          <a:ext cx="683614" cy="683614"/>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E36D5FEE-F6F1-4E73-871C-6528D6E9D5EA}">
      <dsp:nvSpPr>
        <dsp:cNvPr id="0" name=""/>
        <dsp:cNvSpPr/>
      </dsp:nvSpPr>
      <dsp:spPr>
        <a:xfrm>
          <a:off x="1435590" y="3107870"/>
          <a:ext cx="6451109" cy="124293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1544" tIns="131544" rIns="131544" bIns="131544" numCol="1" spcCol="1270" anchor="ctr" anchorCtr="0">
          <a:noAutofit/>
        </a:bodyPr>
        <a:lstStyle/>
        <a:p>
          <a:pPr marL="0" lvl="0" indent="0" algn="l" defTabSz="1066800">
            <a:lnSpc>
              <a:spcPct val="100000"/>
            </a:lnSpc>
            <a:spcBef>
              <a:spcPct val="0"/>
            </a:spcBef>
            <a:spcAft>
              <a:spcPct val="35000"/>
            </a:spcAft>
            <a:buNone/>
          </a:pPr>
          <a:r>
            <a:rPr lang="en-US" sz="2400" kern="1200" dirty="0"/>
            <a:t>EOHLC will send notice of availability through email lists &amp; COMMBUYS</a:t>
          </a:r>
        </a:p>
      </dsp:txBody>
      <dsp:txXfrm>
        <a:off x="1435590" y="3107870"/>
        <a:ext cx="6451109" cy="1242935"/>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7F801A0-0575-4017-B846-89FBC6BA903F}">
      <dsp:nvSpPr>
        <dsp:cNvPr id="0" name=""/>
        <dsp:cNvSpPr/>
      </dsp:nvSpPr>
      <dsp:spPr>
        <a:xfrm>
          <a:off x="0" y="477"/>
          <a:ext cx="4683949" cy="657457"/>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02DF02B9-52A4-414F-8FC9-640EBDF45B82}">
      <dsp:nvSpPr>
        <dsp:cNvPr id="0" name=""/>
        <dsp:cNvSpPr/>
      </dsp:nvSpPr>
      <dsp:spPr>
        <a:xfrm>
          <a:off x="198881" y="148405"/>
          <a:ext cx="361601" cy="361601"/>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6F4DCB0A-2D16-4302-8797-CE9A5A41A6F6}">
      <dsp:nvSpPr>
        <dsp:cNvPr id="0" name=""/>
        <dsp:cNvSpPr/>
      </dsp:nvSpPr>
      <dsp:spPr>
        <a:xfrm>
          <a:off x="759363" y="477"/>
          <a:ext cx="3924585" cy="65745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9581" tIns="69581" rIns="69581" bIns="69581" numCol="1" spcCol="1270" anchor="ctr" anchorCtr="0">
          <a:noAutofit/>
        </a:bodyPr>
        <a:lstStyle/>
        <a:p>
          <a:pPr marL="0" lvl="0" indent="0" algn="l" defTabSz="711200">
            <a:lnSpc>
              <a:spcPct val="100000"/>
            </a:lnSpc>
            <a:spcBef>
              <a:spcPct val="0"/>
            </a:spcBef>
            <a:spcAft>
              <a:spcPct val="35000"/>
            </a:spcAft>
            <a:buNone/>
          </a:pPr>
          <a:r>
            <a:rPr lang="en-US" sz="1600" kern="1200" dirty="0"/>
            <a:t>Collection of </a:t>
          </a:r>
          <a:r>
            <a:rPr lang="en-US" sz="1600" b="1" kern="1200" dirty="0"/>
            <a:t>Forms</a:t>
          </a:r>
          <a:r>
            <a:rPr lang="en-US" sz="1600" kern="1200" dirty="0"/>
            <a:t> and Links:</a:t>
          </a:r>
        </a:p>
      </dsp:txBody>
      <dsp:txXfrm>
        <a:off x="759363" y="477"/>
        <a:ext cx="3924585" cy="657457"/>
      </dsp:txXfrm>
    </dsp:sp>
    <dsp:sp modelId="{E312701C-BA9A-4CEA-AFBC-47B7949B9928}">
      <dsp:nvSpPr>
        <dsp:cNvPr id="0" name=""/>
        <dsp:cNvSpPr/>
      </dsp:nvSpPr>
      <dsp:spPr>
        <a:xfrm>
          <a:off x="0" y="822299"/>
          <a:ext cx="4683949" cy="657457"/>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43CCA8C9-50DC-451D-AEEF-AC8DE50C4596}">
      <dsp:nvSpPr>
        <dsp:cNvPr id="0" name=""/>
        <dsp:cNvSpPr/>
      </dsp:nvSpPr>
      <dsp:spPr>
        <a:xfrm>
          <a:off x="198881" y="970227"/>
          <a:ext cx="361601" cy="361601"/>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4B557CCB-3F8D-45D0-AB86-375523577C55}">
      <dsp:nvSpPr>
        <dsp:cNvPr id="0" name=""/>
        <dsp:cNvSpPr/>
      </dsp:nvSpPr>
      <dsp:spPr>
        <a:xfrm>
          <a:off x="759363" y="822299"/>
          <a:ext cx="3924585" cy="65745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9581" tIns="69581" rIns="69581" bIns="69581" numCol="1" spcCol="1270" anchor="ctr" anchorCtr="0">
          <a:noAutofit/>
        </a:bodyPr>
        <a:lstStyle/>
        <a:p>
          <a:pPr marL="0" lvl="0" indent="0" algn="l" defTabSz="711200">
            <a:lnSpc>
              <a:spcPct val="100000"/>
            </a:lnSpc>
            <a:spcBef>
              <a:spcPct val="0"/>
            </a:spcBef>
            <a:spcAft>
              <a:spcPct val="35000"/>
            </a:spcAft>
            <a:buNone/>
          </a:pPr>
          <a:r>
            <a:rPr lang="en-US" sz="1600" b="1" i="1" kern="1200"/>
            <a:t>Side Bar on the left side of screen</a:t>
          </a:r>
          <a:endParaRPr lang="en-US" sz="1600" kern="1200"/>
        </a:p>
      </dsp:txBody>
      <dsp:txXfrm>
        <a:off x="759363" y="822299"/>
        <a:ext cx="3924585" cy="657457"/>
      </dsp:txXfrm>
    </dsp:sp>
    <dsp:sp modelId="{2CCAC7E8-1544-4CA3-A92D-6E5D0031DE5F}">
      <dsp:nvSpPr>
        <dsp:cNvPr id="0" name=""/>
        <dsp:cNvSpPr/>
      </dsp:nvSpPr>
      <dsp:spPr>
        <a:xfrm>
          <a:off x="0" y="1644122"/>
          <a:ext cx="4683949" cy="657457"/>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636D804F-138F-4451-AEB8-92BE3175B35C}">
      <dsp:nvSpPr>
        <dsp:cNvPr id="0" name=""/>
        <dsp:cNvSpPr/>
      </dsp:nvSpPr>
      <dsp:spPr>
        <a:xfrm>
          <a:off x="198881" y="1792050"/>
          <a:ext cx="361601" cy="361601"/>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802C6907-6CCB-49DB-BDF1-A5A659A6F915}">
      <dsp:nvSpPr>
        <dsp:cNvPr id="0" name=""/>
        <dsp:cNvSpPr/>
      </dsp:nvSpPr>
      <dsp:spPr>
        <a:xfrm>
          <a:off x="759363" y="1644122"/>
          <a:ext cx="3924585" cy="65745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9581" tIns="69581" rIns="69581" bIns="69581" numCol="1" spcCol="1270" anchor="ctr" anchorCtr="0">
          <a:noAutofit/>
        </a:bodyPr>
        <a:lstStyle/>
        <a:p>
          <a:pPr marL="0" lvl="0" indent="0" algn="l" defTabSz="711200">
            <a:lnSpc>
              <a:spcPct val="100000"/>
            </a:lnSpc>
            <a:spcBef>
              <a:spcPct val="0"/>
            </a:spcBef>
            <a:spcAft>
              <a:spcPct val="35000"/>
            </a:spcAft>
            <a:buNone/>
          </a:pPr>
          <a:r>
            <a:rPr lang="en-US" sz="1600" kern="1200"/>
            <a:t> Application Cover Sheet</a:t>
          </a:r>
        </a:p>
      </dsp:txBody>
      <dsp:txXfrm>
        <a:off x="759363" y="1644122"/>
        <a:ext cx="3924585" cy="657457"/>
      </dsp:txXfrm>
    </dsp:sp>
    <dsp:sp modelId="{A8596C85-1B50-4817-803B-3D1AD639FA5E}">
      <dsp:nvSpPr>
        <dsp:cNvPr id="0" name=""/>
        <dsp:cNvSpPr/>
      </dsp:nvSpPr>
      <dsp:spPr>
        <a:xfrm>
          <a:off x="0" y="2465944"/>
          <a:ext cx="4683949" cy="657457"/>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DF9923DB-6D97-479F-A38F-FAF168EE2F18}">
      <dsp:nvSpPr>
        <dsp:cNvPr id="0" name=""/>
        <dsp:cNvSpPr/>
      </dsp:nvSpPr>
      <dsp:spPr>
        <a:xfrm>
          <a:off x="198881" y="2613872"/>
          <a:ext cx="361601" cy="361601"/>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B64312EC-0131-404C-B15B-5454C8ABB5C2}">
      <dsp:nvSpPr>
        <dsp:cNvPr id="0" name=""/>
        <dsp:cNvSpPr/>
      </dsp:nvSpPr>
      <dsp:spPr>
        <a:xfrm>
          <a:off x="759363" y="2465944"/>
          <a:ext cx="3924585" cy="65745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9581" tIns="69581" rIns="69581" bIns="69581" numCol="1" spcCol="1270" anchor="ctr" anchorCtr="0">
          <a:noAutofit/>
        </a:bodyPr>
        <a:lstStyle/>
        <a:p>
          <a:pPr marL="0" lvl="0" indent="0" algn="l" defTabSz="711200">
            <a:lnSpc>
              <a:spcPct val="100000"/>
            </a:lnSpc>
            <a:spcBef>
              <a:spcPct val="0"/>
            </a:spcBef>
            <a:spcAft>
              <a:spcPct val="35000"/>
            </a:spcAft>
            <a:buNone/>
          </a:pPr>
          <a:r>
            <a:rPr lang="en-US" sz="1600" kern="1200"/>
            <a:t>Plans and Certifications</a:t>
          </a:r>
        </a:p>
      </dsp:txBody>
      <dsp:txXfrm>
        <a:off x="759363" y="2465944"/>
        <a:ext cx="3924585" cy="657457"/>
      </dsp:txXfrm>
    </dsp:sp>
    <dsp:sp modelId="{C15EE4D3-8462-4969-BDE8-7DB3F4F90A3A}">
      <dsp:nvSpPr>
        <dsp:cNvPr id="0" name=""/>
        <dsp:cNvSpPr/>
      </dsp:nvSpPr>
      <dsp:spPr>
        <a:xfrm>
          <a:off x="0" y="3287766"/>
          <a:ext cx="4683949" cy="657457"/>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2054083C-63CC-4DF2-96D8-C894EDB906C8}">
      <dsp:nvSpPr>
        <dsp:cNvPr id="0" name=""/>
        <dsp:cNvSpPr/>
      </dsp:nvSpPr>
      <dsp:spPr>
        <a:xfrm>
          <a:off x="198881" y="3435694"/>
          <a:ext cx="361601" cy="361601"/>
        </a:xfrm>
        <a:prstGeom prst="rect">
          <a:avLst/>
        </a:prstGeom>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37BEEB88-93C2-43BA-AC19-34D4949E1726}">
      <dsp:nvSpPr>
        <dsp:cNvPr id="0" name=""/>
        <dsp:cNvSpPr/>
      </dsp:nvSpPr>
      <dsp:spPr>
        <a:xfrm>
          <a:off x="759363" y="3287766"/>
          <a:ext cx="3924585" cy="65745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9581" tIns="69581" rIns="69581" bIns="69581" numCol="1" spcCol="1270" anchor="ctr" anchorCtr="0">
          <a:noAutofit/>
        </a:bodyPr>
        <a:lstStyle/>
        <a:p>
          <a:pPr marL="0" lvl="0" indent="0" algn="l" defTabSz="711200">
            <a:lnSpc>
              <a:spcPct val="100000"/>
            </a:lnSpc>
            <a:spcBef>
              <a:spcPct val="0"/>
            </a:spcBef>
            <a:spcAft>
              <a:spcPct val="35000"/>
            </a:spcAft>
            <a:buNone/>
          </a:pPr>
          <a:r>
            <a:rPr lang="en-US" sz="1600" kern="1200"/>
            <a:t>Thresholds</a:t>
          </a:r>
        </a:p>
      </dsp:txBody>
      <dsp:txXfrm>
        <a:off x="759363" y="3287766"/>
        <a:ext cx="3924585" cy="657457"/>
      </dsp:txXfrm>
    </dsp:sp>
    <dsp:sp modelId="{E4C6190A-BA93-4E74-B4A5-F1F6BC291D12}">
      <dsp:nvSpPr>
        <dsp:cNvPr id="0" name=""/>
        <dsp:cNvSpPr/>
      </dsp:nvSpPr>
      <dsp:spPr>
        <a:xfrm>
          <a:off x="0" y="4109589"/>
          <a:ext cx="4683949" cy="657457"/>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9C18ED9D-9B68-4B90-8F99-A8BEB202308C}">
      <dsp:nvSpPr>
        <dsp:cNvPr id="0" name=""/>
        <dsp:cNvSpPr/>
      </dsp:nvSpPr>
      <dsp:spPr>
        <a:xfrm>
          <a:off x="198881" y="4257517"/>
          <a:ext cx="361601" cy="361601"/>
        </a:xfrm>
        <a:prstGeom prst="rect">
          <a:avLst/>
        </a:prstGeom>
        <a:blipFill>
          <a:blip xmlns:r="http://schemas.openxmlformats.org/officeDocument/2006/relationships"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0C748B08-9521-48C1-8CB9-A5F0A1431D62}">
      <dsp:nvSpPr>
        <dsp:cNvPr id="0" name=""/>
        <dsp:cNvSpPr/>
      </dsp:nvSpPr>
      <dsp:spPr>
        <a:xfrm>
          <a:off x="759363" y="4109589"/>
          <a:ext cx="3924585" cy="65745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9581" tIns="69581" rIns="69581" bIns="69581" numCol="1" spcCol="1270" anchor="ctr" anchorCtr="0">
          <a:noAutofit/>
        </a:bodyPr>
        <a:lstStyle/>
        <a:p>
          <a:pPr marL="0" lvl="0" indent="0" algn="l" defTabSz="711200">
            <a:lnSpc>
              <a:spcPct val="100000"/>
            </a:lnSpc>
            <a:spcBef>
              <a:spcPct val="0"/>
            </a:spcBef>
            <a:spcAft>
              <a:spcPct val="35000"/>
            </a:spcAft>
            <a:buNone/>
          </a:pPr>
          <a:r>
            <a:rPr lang="en-US" sz="1600" kern="1200"/>
            <a:t> Components – Project Packets</a:t>
          </a:r>
        </a:p>
      </dsp:txBody>
      <dsp:txXfrm>
        <a:off x="759363" y="4109589"/>
        <a:ext cx="3924585" cy="657457"/>
      </dsp:txXfrm>
    </dsp:sp>
    <dsp:sp modelId="{B7C947CF-91BF-43B2-A66F-EA47906FE92C}">
      <dsp:nvSpPr>
        <dsp:cNvPr id="0" name=""/>
        <dsp:cNvSpPr/>
      </dsp:nvSpPr>
      <dsp:spPr>
        <a:xfrm>
          <a:off x="0" y="4931411"/>
          <a:ext cx="4683949" cy="657457"/>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871E319D-3A71-4E22-AD2E-22D40939E737}">
      <dsp:nvSpPr>
        <dsp:cNvPr id="0" name=""/>
        <dsp:cNvSpPr/>
      </dsp:nvSpPr>
      <dsp:spPr>
        <a:xfrm>
          <a:off x="198881" y="5079339"/>
          <a:ext cx="361601" cy="361601"/>
        </a:xfrm>
        <a:prstGeom prst="rect">
          <a:avLst/>
        </a:prstGeom>
        <a:blipFill>
          <a:blip xmlns:r="http://schemas.openxmlformats.org/officeDocument/2006/relationships"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B3D62887-01C5-4E28-B09F-5607D096A460}">
      <dsp:nvSpPr>
        <dsp:cNvPr id="0" name=""/>
        <dsp:cNvSpPr/>
      </dsp:nvSpPr>
      <dsp:spPr>
        <a:xfrm>
          <a:off x="759363" y="4931411"/>
          <a:ext cx="3924585" cy="65745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9581" tIns="69581" rIns="69581" bIns="69581" numCol="1" spcCol="1270" anchor="ctr" anchorCtr="0">
          <a:noAutofit/>
        </a:bodyPr>
        <a:lstStyle/>
        <a:p>
          <a:pPr marL="0" lvl="0" indent="0" algn="l" defTabSz="711200">
            <a:lnSpc>
              <a:spcPct val="100000"/>
            </a:lnSpc>
            <a:spcBef>
              <a:spcPct val="0"/>
            </a:spcBef>
            <a:spcAft>
              <a:spcPct val="35000"/>
            </a:spcAft>
            <a:buNone/>
          </a:pPr>
          <a:r>
            <a:rPr lang="en-US" sz="1600" kern="1200"/>
            <a:t> Administrative Budget – 18 months</a:t>
          </a:r>
        </a:p>
      </dsp:txBody>
      <dsp:txXfrm>
        <a:off x="759363" y="4931411"/>
        <a:ext cx="3924585" cy="657457"/>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18F2125-A606-4D60-9B6B-349CB842FDD9}">
      <dsp:nvSpPr>
        <dsp:cNvPr id="0" name=""/>
        <dsp:cNvSpPr/>
      </dsp:nvSpPr>
      <dsp:spPr>
        <a:xfrm>
          <a:off x="0" y="1594"/>
          <a:ext cx="7886700" cy="530414"/>
        </a:xfrm>
        <a:prstGeom prst="roundRect">
          <a:avLst>
            <a:gd name="adj" fmla="val 10000"/>
          </a:avLst>
        </a:prstGeom>
        <a:solidFill>
          <a:schemeClr val="accent5">
            <a:lumMod val="60000"/>
            <a:lumOff val="40000"/>
          </a:schemeClr>
        </a:solidFill>
        <a:ln>
          <a:noFill/>
        </a:ln>
        <a:effectLst/>
      </dsp:spPr>
      <dsp:style>
        <a:lnRef idx="0">
          <a:scrgbClr r="0" g="0" b="0"/>
        </a:lnRef>
        <a:fillRef idx="1">
          <a:scrgbClr r="0" g="0" b="0"/>
        </a:fillRef>
        <a:effectRef idx="0">
          <a:scrgbClr r="0" g="0" b="0"/>
        </a:effectRef>
        <a:fontRef idx="minor"/>
      </dsp:style>
    </dsp:sp>
    <dsp:sp modelId="{EBD5E03F-BD20-440B-AC24-7C064875B144}">
      <dsp:nvSpPr>
        <dsp:cNvPr id="0" name=""/>
        <dsp:cNvSpPr/>
      </dsp:nvSpPr>
      <dsp:spPr>
        <a:xfrm>
          <a:off x="160450" y="120938"/>
          <a:ext cx="291728" cy="291728"/>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9ECCD322-B7F1-466B-B2FA-C94D9E7B704D}">
      <dsp:nvSpPr>
        <dsp:cNvPr id="0" name=""/>
        <dsp:cNvSpPr/>
      </dsp:nvSpPr>
      <dsp:spPr>
        <a:xfrm>
          <a:off x="612628" y="1594"/>
          <a:ext cx="7192022" cy="67959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1924" tIns="71924" rIns="71924" bIns="71924" numCol="1" spcCol="1270" anchor="ctr" anchorCtr="0">
          <a:noAutofit/>
        </a:bodyPr>
        <a:lstStyle/>
        <a:p>
          <a:pPr marL="0" lvl="0" indent="0" algn="l" defTabSz="1066800">
            <a:lnSpc>
              <a:spcPct val="100000"/>
            </a:lnSpc>
            <a:spcBef>
              <a:spcPct val="0"/>
            </a:spcBef>
            <a:spcAft>
              <a:spcPct val="35000"/>
            </a:spcAft>
            <a:buNone/>
          </a:pPr>
          <a:r>
            <a:rPr lang="en-US" sz="2400" kern="1200"/>
            <a:t>1. Anti-Displacement and Relocation Plan</a:t>
          </a:r>
          <a:r>
            <a:rPr lang="en-US" sz="2400" kern="1200">
              <a:latin typeface="Calibri Light" panose="020F0302020204030204"/>
            </a:rPr>
            <a:t> –  </a:t>
          </a:r>
          <a:r>
            <a:rPr lang="en-US" sz="2000" kern="1200" baseline="0">
              <a:latin typeface="Calibri Light" panose="020F0302020204030204"/>
            </a:rPr>
            <a:t>required for all </a:t>
          </a:r>
        </a:p>
      </dsp:txBody>
      <dsp:txXfrm>
        <a:off x="612628" y="1594"/>
        <a:ext cx="7192022" cy="679593"/>
      </dsp:txXfrm>
    </dsp:sp>
    <dsp:sp modelId="{A363D962-9C69-4247-92E2-6867F2649EA9}">
      <dsp:nvSpPr>
        <dsp:cNvPr id="0" name=""/>
        <dsp:cNvSpPr/>
      </dsp:nvSpPr>
      <dsp:spPr>
        <a:xfrm>
          <a:off x="0" y="851086"/>
          <a:ext cx="7886700" cy="530414"/>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0334442B-825F-4EA3-8AC3-21D237D245E3}">
      <dsp:nvSpPr>
        <dsp:cNvPr id="0" name=""/>
        <dsp:cNvSpPr/>
      </dsp:nvSpPr>
      <dsp:spPr>
        <a:xfrm>
          <a:off x="160450" y="970430"/>
          <a:ext cx="291728" cy="291728"/>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4EA3AD27-BC33-4A05-8E23-7F1DAB301B93}">
      <dsp:nvSpPr>
        <dsp:cNvPr id="0" name=""/>
        <dsp:cNvSpPr/>
      </dsp:nvSpPr>
      <dsp:spPr>
        <a:xfrm>
          <a:off x="612628" y="851086"/>
          <a:ext cx="7192022" cy="67959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1924" tIns="71924" rIns="71924" bIns="71924" numCol="1" spcCol="1270" anchor="ctr" anchorCtr="0">
          <a:noAutofit/>
        </a:bodyPr>
        <a:lstStyle/>
        <a:p>
          <a:pPr marL="0" lvl="0" indent="0" algn="l" defTabSz="1066800">
            <a:lnSpc>
              <a:spcPct val="100000"/>
            </a:lnSpc>
            <a:spcBef>
              <a:spcPct val="0"/>
            </a:spcBef>
            <a:spcAft>
              <a:spcPct val="35000"/>
            </a:spcAft>
            <a:buNone/>
          </a:pPr>
          <a:r>
            <a:rPr lang="en-US" sz="2400" kern="1200">
              <a:latin typeface="+mn-lt"/>
            </a:rPr>
            <a:t>2. Citizen Participation Plan</a:t>
          </a:r>
        </a:p>
      </dsp:txBody>
      <dsp:txXfrm>
        <a:off x="612628" y="851086"/>
        <a:ext cx="7192022" cy="679593"/>
      </dsp:txXfrm>
    </dsp:sp>
    <dsp:sp modelId="{58F00977-D62C-451C-BA8E-DD0BEB5AF7E2}">
      <dsp:nvSpPr>
        <dsp:cNvPr id="0" name=""/>
        <dsp:cNvSpPr/>
      </dsp:nvSpPr>
      <dsp:spPr>
        <a:xfrm>
          <a:off x="0" y="1700579"/>
          <a:ext cx="7886700" cy="530414"/>
        </a:xfrm>
        <a:prstGeom prst="roundRect">
          <a:avLst>
            <a:gd name="adj" fmla="val 10000"/>
          </a:avLst>
        </a:prstGeom>
        <a:solidFill>
          <a:schemeClr val="accent5">
            <a:lumMod val="60000"/>
            <a:lumOff val="40000"/>
          </a:schemeClr>
        </a:solidFill>
        <a:ln>
          <a:noFill/>
        </a:ln>
        <a:effectLst/>
      </dsp:spPr>
      <dsp:style>
        <a:lnRef idx="0">
          <a:scrgbClr r="0" g="0" b="0"/>
        </a:lnRef>
        <a:fillRef idx="1">
          <a:scrgbClr r="0" g="0" b="0"/>
        </a:fillRef>
        <a:effectRef idx="0">
          <a:scrgbClr r="0" g="0" b="0"/>
        </a:effectRef>
        <a:fontRef idx="minor"/>
      </dsp:style>
    </dsp:sp>
    <dsp:sp modelId="{F32AA3CB-3B12-438C-86D3-A5BF8DE02213}">
      <dsp:nvSpPr>
        <dsp:cNvPr id="0" name=""/>
        <dsp:cNvSpPr/>
      </dsp:nvSpPr>
      <dsp:spPr>
        <a:xfrm>
          <a:off x="160450" y="1819922"/>
          <a:ext cx="291728" cy="291728"/>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3CFB5FF9-1ED3-42C3-B421-BF0DFF335AE5}">
      <dsp:nvSpPr>
        <dsp:cNvPr id="0" name=""/>
        <dsp:cNvSpPr/>
      </dsp:nvSpPr>
      <dsp:spPr>
        <a:xfrm>
          <a:off x="612628" y="1700579"/>
          <a:ext cx="7192022" cy="67959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1924" tIns="71924" rIns="71924" bIns="71924" numCol="1" spcCol="1270" anchor="ctr" anchorCtr="0">
          <a:noAutofit/>
        </a:bodyPr>
        <a:lstStyle/>
        <a:p>
          <a:pPr marL="0" lvl="0" indent="0" algn="l" defTabSz="1066800">
            <a:lnSpc>
              <a:spcPct val="100000"/>
            </a:lnSpc>
            <a:spcBef>
              <a:spcPct val="0"/>
            </a:spcBef>
            <a:spcAft>
              <a:spcPct val="35000"/>
            </a:spcAft>
            <a:buNone/>
          </a:pPr>
          <a:r>
            <a:rPr lang="en-US" sz="2400" kern="1200"/>
            <a:t>3. Grant Management Plan</a:t>
          </a:r>
        </a:p>
      </dsp:txBody>
      <dsp:txXfrm>
        <a:off x="612628" y="1700579"/>
        <a:ext cx="7192022" cy="679593"/>
      </dsp:txXfrm>
    </dsp:sp>
    <dsp:sp modelId="{CCF841DF-99F2-4622-B0FF-EEBF2D814832}">
      <dsp:nvSpPr>
        <dsp:cNvPr id="0" name=""/>
        <dsp:cNvSpPr/>
      </dsp:nvSpPr>
      <dsp:spPr>
        <a:xfrm>
          <a:off x="0" y="2572534"/>
          <a:ext cx="7886700" cy="530414"/>
        </a:xfrm>
        <a:prstGeom prst="roundRect">
          <a:avLst>
            <a:gd name="adj" fmla="val 10000"/>
          </a:avLst>
        </a:prstGeom>
        <a:solidFill>
          <a:schemeClr val="accent6">
            <a:lumMod val="20000"/>
            <a:lumOff val="80000"/>
          </a:schemeClr>
        </a:solidFill>
        <a:ln>
          <a:noFill/>
        </a:ln>
        <a:effectLst/>
      </dsp:spPr>
      <dsp:style>
        <a:lnRef idx="0">
          <a:scrgbClr r="0" g="0" b="0"/>
        </a:lnRef>
        <a:fillRef idx="1">
          <a:scrgbClr r="0" g="0" b="0"/>
        </a:fillRef>
        <a:effectRef idx="0">
          <a:scrgbClr r="0" g="0" b="0"/>
        </a:effectRef>
        <a:fontRef idx="minor"/>
      </dsp:style>
    </dsp:sp>
    <dsp:sp modelId="{F95DAA8F-9E43-4CE3-A84C-06F6639C4BFD}">
      <dsp:nvSpPr>
        <dsp:cNvPr id="0" name=""/>
        <dsp:cNvSpPr/>
      </dsp:nvSpPr>
      <dsp:spPr>
        <a:xfrm>
          <a:off x="160450" y="2669414"/>
          <a:ext cx="291728" cy="291728"/>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A98B266A-8392-421E-BB40-21227A291B21}">
      <dsp:nvSpPr>
        <dsp:cNvPr id="0" name=""/>
        <dsp:cNvSpPr/>
      </dsp:nvSpPr>
      <dsp:spPr>
        <a:xfrm>
          <a:off x="612628" y="2550071"/>
          <a:ext cx="7192022" cy="67959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1924" tIns="71924" rIns="71924" bIns="71924" numCol="1" spcCol="1270" anchor="ctr" anchorCtr="0">
          <a:noAutofit/>
        </a:bodyPr>
        <a:lstStyle/>
        <a:p>
          <a:pPr marL="0" lvl="0" indent="0" algn="l" defTabSz="1066800">
            <a:lnSpc>
              <a:spcPct val="100000"/>
            </a:lnSpc>
            <a:spcBef>
              <a:spcPct val="0"/>
            </a:spcBef>
            <a:spcAft>
              <a:spcPct val="35000"/>
            </a:spcAft>
            <a:buNone/>
          </a:pPr>
          <a:r>
            <a:rPr lang="en-US" sz="2400" kern="1200"/>
            <a:t>4. Program Income Plan</a:t>
          </a:r>
        </a:p>
      </dsp:txBody>
      <dsp:txXfrm>
        <a:off x="612628" y="2550071"/>
        <a:ext cx="7192022" cy="679593"/>
      </dsp:txXfrm>
    </dsp:sp>
    <dsp:sp modelId="{88F830CD-D329-45EE-8BDF-760EFFD0EBAD}">
      <dsp:nvSpPr>
        <dsp:cNvPr id="0" name=""/>
        <dsp:cNvSpPr/>
      </dsp:nvSpPr>
      <dsp:spPr>
        <a:xfrm>
          <a:off x="0" y="3399563"/>
          <a:ext cx="7886700" cy="530414"/>
        </a:xfrm>
        <a:prstGeom prst="roundRect">
          <a:avLst>
            <a:gd name="adj" fmla="val 10000"/>
          </a:avLst>
        </a:prstGeom>
        <a:solidFill>
          <a:schemeClr val="accent5">
            <a:lumMod val="60000"/>
            <a:lumOff val="40000"/>
          </a:schemeClr>
        </a:solidFill>
        <a:ln>
          <a:noFill/>
        </a:ln>
        <a:effectLst/>
      </dsp:spPr>
      <dsp:style>
        <a:lnRef idx="0">
          <a:scrgbClr r="0" g="0" b="0"/>
        </a:lnRef>
        <a:fillRef idx="1">
          <a:scrgbClr r="0" g="0" b="0"/>
        </a:fillRef>
        <a:effectRef idx="0">
          <a:scrgbClr r="0" g="0" b="0"/>
        </a:effectRef>
        <a:fontRef idx="minor"/>
      </dsp:style>
    </dsp:sp>
    <dsp:sp modelId="{2D0ED47E-D463-479A-908D-F8B83BF4C504}">
      <dsp:nvSpPr>
        <dsp:cNvPr id="0" name=""/>
        <dsp:cNvSpPr/>
      </dsp:nvSpPr>
      <dsp:spPr>
        <a:xfrm>
          <a:off x="160450" y="3518906"/>
          <a:ext cx="291728" cy="291728"/>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517217FA-3741-47BE-9F25-256F7FD4B67C}">
      <dsp:nvSpPr>
        <dsp:cNvPr id="0" name=""/>
        <dsp:cNvSpPr/>
      </dsp:nvSpPr>
      <dsp:spPr>
        <a:xfrm>
          <a:off x="612628" y="3399563"/>
          <a:ext cx="7192022" cy="67959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1924" tIns="71924" rIns="71924" bIns="71924" numCol="1" spcCol="1270" anchor="ctr" anchorCtr="0">
          <a:noAutofit/>
        </a:bodyPr>
        <a:lstStyle/>
        <a:p>
          <a:pPr marL="0" lvl="0" indent="0" algn="l" defTabSz="1066800">
            <a:lnSpc>
              <a:spcPct val="100000"/>
            </a:lnSpc>
            <a:spcBef>
              <a:spcPct val="0"/>
            </a:spcBef>
            <a:spcAft>
              <a:spcPct val="35000"/>
            </a:spcAft>
            <a:buNone/>
          </a:pPr>
          <a:r>
            <a:rPr lang="en-US" sz="2400" kern="1200"/>
            <a:t>5. Anti-Speculation and Recapture Plan</a:t>
          </a:r>
        </a:p>
      </dsp:txBody>
      <dsp:txXfrm>
        <a:off x="612628" y="3399563"/>
        <a:ext cx="7192022" cy="679593"/>
      </dsp:txXfrm>
    </dsp:sp>
    <dsp:sp modelId="{362131DC-B86B-499E-841E-4D3F81B68483}">
      <dsp:nvSpPr>
        <dsp:cNvPr id="0" name=""/>
        <dsp:cNvSpPr/>
      </dsp:nvSpPr>
      <dsp:spPr>
        <a:xfrm>
          <a:off x="0" y="4249055"/>
          <a:ext cx="7886700" cy="530414"/>
        </a:xfrm>
        <a:prstGeom prst="roundRect">
          <a:avLst>
            <a:gd name="adj" fmla="val 10000"/>
          </a:avLst>
        </a:prstGeom>
        <a:solidFill>
          <a:schemeClr val="accent6">
            <a:lumMod val="20000"/>
            <a:lumOff val="80000"/>
          </a:schemeClr>
        </a:solidFill>
        <a:ln>
          <a:noFill/>
        </a:ln>
        <a:effectLst/>
      </dsp:spPr>
      <dsp:style>
        <a:lnRef idx="0">
          <a:scrgbClr r="0" g="0" b="0"/>
        </a:lnRef>
        <a:fillRef idx="1">
          <a:scrgbClr r="0" g="0" b="0"/>
        </a:fillRef>
        <a:effectRef idx="0">
          <a:scrgbClr r="0" g="0" b="0"/>
        </a:effectRef>
        <a:fontRef idx="minor"/>
      </dsp:style>
    </dsp:sp>
    <dsp:sp modelId="{91D9406A-3B63-4C74-8163-3B0F17219911}">
      <dsp:nvSpPr>
        <dsp:cNvPr id="0" name=""/>
        <dsp:cNvSpPr/>
      </dsp:nvSpPr>
      <dsp:spPr>
        <a:xfrm>
          <a:off x="160450" y="4368398"/>
          <a:ext cx="291728" cy="291728"/>
        </a:xfrm>
        <a:prstGeom prst="rect">
          <a:avLst/>
        </a:prstGeom>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5BD94882-D87F-406D-BA93-058581608FD4}">
      <dsp:nvSpPr>
        <dsp:cNvPr id="0" name=""/>
        <dsp:cNvSpPr/>
      </dsp:nvSpPr>
      <dsp:spPr>
        <a:xfrm>
          <a:off x="612628" y="4249055"/>
          <a:ext cx="7192022" cy="67959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1924" tIns="71924" rIns="71924" bIns="71924" numCol="1" spcCol="1270" anchor="ctr" anchorCtr="0">
          <a:noAutofit/>
        </a:bodyPr>
        <a:lstStyle/>
        <a:p>
          <a:pPr marL="0" lvl="0" indent="0" algn="l" defTabSz="1066800">
            <a:lnSpc>
              <a:spcPct val="100000"/>
            </a:lnSpc>
            <a:spcBef>
              <a:spcPct val="0"/>
            </a:spcBef>
            <a:spcAft>
              <a:spcPct val="35000"/>
            </a:spcAft>
            <a:buNone/>
          </a:pPr>
          <a:r>
            <a:rPr lang="en-US" sz="2400" kern="1200"/>
            <a:t>6. Program Contingency Plan</a:t>
          </a:r>
        </a:p>
      </dsp:txBody>
      <dsp:txXfrm>
        <a:off x="612628" y="4249055"/>
        <a:ext cx="7192022" cy="679593"/>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87A97A1-B40F-47F0-934B-D25EA7D5B628}">
      <dsp:nvSpPr>
        <dsp:cNvPr id="0" name=""/>
        <dsp:cNvSpPr/>
      </dsp:nvSpPr>
      <dsp:spPr>
        <a:xfrm>
          <a:off x="0" y="865726"/>
          <a:ext cx="2464593" cy="1478756"/>
        </a:xfrm>
        <a:prstGeom prst="rect">
          <a:avLst/>
        </a:prstGeom>
        <a:solidFill>
          <a:schemeClr val="accent6">
            <a:lumMod val="60000"/>
            <a:lumOff val="4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US" sz="2400" kern="1200"/>
            <a:t>CEO Certification</a:t>
          </a:r>
        </a:p>
      </dsp:txBody>
      <dsp:txXfrm>
        <a:off x="0" y="865726"/>
        <a:ext cx="2464593" cy="1478756"/>
      </dsp:txXfrm>
    </dsp:sp>
    <dsp:sp modelId="{531E0680-AE45-4DA0-B958-1EA0E61048DF}">
      <dsp:nvSpPr>
        <dsp:cNvPr id="0" name=""/>
        <dsp:cNvSpPr/>
      </dsp:nvSpPr>
      <dsp:spPr>
        <a:xfrm>
          <a:off x="2711053" y="865726"/>
          <a:ext cx="2464593" cy="1478756"/>
        </a:xfrm>
        <a:prstGeom prst="rect">
          <a:avLst/>
        </a:prstGeom>
        <a:solidFill>
          <a:schemeClr val="accent6">
            <a:lumMod val="7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US" sz="2400" kern="1200"/>
            <a:t>CFO Certification</a:t>
          </a:r>
        </a:p>
      </dsp:txBody>
      <dsp:txXfrm>
        <a:off x="2711053" y="865726"/>
        <a:ext cx="2464593" cy="1478756"/>
      </dsp:txXfrm>
    </dsp:sp>
    <dsp:sp modelId="{36D7BE86-D7F1-4BFA-9D1E-18AF3297DB90}">
      <dsp:nvSpPr>
        <dsp:cNvPr id="0" name=""/>
        <dsp:cNvSpPr/>
      </dsp:nvSpPr>
      <dsp:spPr>
        <a:xfrm>
          <a:off x="5422106" y="865726"/>
          <a:ext cx="2464593" cy="1478756"/>
        </a:xfrm>
        <a:prstGeom prst="rect">
          <a:avLst/>
        </a:prstGeom>
        <a:solidFill>
          <a:schemeClr val="accent1">
            <a:lumMod val="40000"/>
            <a:lumOff val="6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US" sz="2400" kern="1200"/>
            <a:t>Displacement of Non-CDBG Funds</a:t>
          </a:r>
        </a:p>
      </dsp:txBody>
      <dsp:txXfrm>
        <a:off x="5422106" y="865726"/>
        <a:ext cx="2464593" cy="1478756"/>
      </dsp:txXfrm>
    </dsp:sp>
    <dsp:sp modelId="{D41FD25C-C7F2-4D4B-AE93-27A2D944A85C}">
      <dsp:nvSpPr>
        <dsp:cNvPr id="0" name=""/>
        <dsp:cNvSpPr/>
      </dsp:nvSpPr>
      <dsp:spPr>
        <a:xfrm>
          <a:off x="0" y="2590942"/>
          <a:ext cx="2464593" cy="1478756"/>
        </a:xfrm>
        <a:prstGeom prst="rect">
          <a:avLst/>
        </a:prstGeom>
        <a:solidFill>
          <a:srgbClr val="8568A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rtl="0">
            <a:lnSpc>
              <a:spcPct val="90000"/>
            </a:lnSpc>
            <a:spcBef>
              <a:spcPct val="0"/>
            </a:spcBef>
            <a:spcAft>
              <a:spcPct val="35000"/>
            </a:spcAft>
            <a:buNone/>
          </a:pPr>
          <a:r>
            <a:rPr lang="en-US" sz="2400" kern="1200"/>
            <a:t>Anti-Displacement &amp; Relocation Assistance</a:t>
          </a:r>
          <a:r>
            <a:rPr lang="en-US" sz="2400" kern="1200">
              <a:latin typeface="Calibri Light" panose="020F0302020204030204"/>
            </a:rPr>
            <a:t> </a:t>
          </a:r>
          <a:endParaRPr lang="en-US" sz="2400" b="0" i="0" u="none" kern="1200">
            <a:solidFill>
              <a:srgbClr val="000000"/>
            </a:solidFill>
            <a:latin typeface="Calibri Light" panose="020F0302020204030204"/>
          </a:endParaRPr>
        </a:p>
      </dsp:txBody>
      <dsp:txXfrm>
        <a:off x="0" y="2590942"/>
        <a:ext cx="2464593" cy="1478756"/>
      </dsp:txXfrm>
    </dsp:sp>
    <dsp:sp modelId="{7EB44054-5D48-4E5F-B487-3B6A683F8090}">
      <dsp:nvSpPr>
        <dsp:cNvPr id="0" name=""/>
        <dsp:cNvSpPr/>
      </dsp:nvSpPr>
      <dsp:spPr>
        <a:xfrm>
          <a:off x="2711053" y="2590942"/>
          <a:ext cx="2464593" cy="1478756"/>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US" sz="2400" b="1" i="1" u="none" kern="1200"/>
            <a:t>Public </a:t>
          </a:r>
          <a:r>
            <a:rPr lang="en-US" sz="2400" b="1" i="1" u="none" kern="1200">
              <a:latin typeface="Calibri Light" panose="020F0302020204030204"/>
            </a:rPr>
            <a:t>Hearing 15-day notice/held 2 weeks before</a:t>
          </a:r>
          <a:endParaRPr lang="en-US" sz="2400" kern="1200"/>
        </a:p>
      </dsp:txBody>
      <dsp:txXfrm>
        <a:off x="2711053" y="2590942"/>
        <a:ext cx="2464593" cy="1478756"/>
      </dsp:txXfrm>
    </dsp:sp>
    <dsp:sp modelId="{8CF4EF64-704E-4B83-93A9-1F8569E8B3CA}">
      <dsp:nvSpPr>
        <dsp:cNvPr id="0" name=""/>
        <dsp:cNvSpPr/>
      </dsp:nvSpPr>
      <dsp:spPr>
        <a:xfrm>
          <a:off x="5422106" y="2590942"/>
          <a:ext cx="2464593" cy="1478756"/>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US" sz="2400" kern="1200" dirty="0"/>
            <a:t>Outcome Performance Summary</a:t>
          </a:r>
        </a:p>
      </dsp:txBody>
      <dsp:txXfrm>
        <a:off x="5422106" y="2590942"/>
        <a:ext cx="2464593" cy="1478756"/>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D7065BC-FBA4-4177-9F2F-D0B80279D959}">
      <dsp:nvSpPr>
        <dsp:cNvPr id="0" name=""/>
        <dsp:cNvSpPr/>
      </dsp:nvSpPr>
      <dsp:spPr>
        <a:xfrm>
          <a:off x="0" y="690765"/>
          <a:ext cx="5105980" cy="5306375"/>
        </a:xfrm>
        <a:prstGeom prst="rect">
          <a:avLst/>
        </a:prstGeom>
        <a:solidFill>
          <a:schemeClr val="bg2">
            <a:lumMod val="50000"/>
          </a:schemeClr>
        </a:soli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20904" tIns="120904" rIns="120904" bIns="120904" numCol="1" spcCol="1270" anchor="ctr" anchorCtr="0">
          <a:noAutofit/>
        </a:bodyPr>
        <a:lstStyle/>
        <a:p>
          <a:pPr marL="0" lvl="0" indent="0" algn="ctr" defTabSz="755650">
            <a:lnSpc>
              <a:spcPct val="90000"/>
            </a:lnSpc>
            <a:spcBef>
              <a:spcPct val="0"/>
            </a:spcBef>
            <a:spcAft>
              <a:spcPct val="35000"/>
            </a:spcAft>
            <a:buNone/>
          </a:pPr>
          <a:r>
            <a:rPr lang="en-US" sz="1700" kern="1200"/>
            <a:t>Expressly Prohibited:</a:t>
          </a:r>
        </a:p>
      </dsp:txBody>
      <dsp:txXfrm>
        <a:off x="0" y="690765"/>
        <a:ext cx="5105980" cy="2865442"/>
      </dsp:txXfrm>
    </dsp:sp>
    <dsp:sp modelId="{F29E83E4-D232-469B-93A6-8E67F22CCD9D}">
      <dsp:nvSpPr>
        <dsp:cNvPr id="0" name=""/>
        <dsp:cNvSpPr/>
      </dsp:nvSpPr>
      <dsp:spPr>
        <a:xfrm>
          <a:off x="623" y="3450081"/>
          <a:ext cx="1020946" cy="2440932"/>
        </a:xfrm>
        <a:prstGeom prst="rect">
          <a:avLst/>
        </a:prstGeom>
        <a:solidFill>
          <a:schemeClr val="accent2">
            <a:tint val="40000"/>
            <a:alpha val="90000"/>
            <a:hueOff val="0"/>
            <a:satOff val="0"/>
            <a:lumOff val="0"/>
            <a:alphaOff val="0"/>
          </a:schemeClr>
        </a:solidFill>
        <a:ln w="6350" cap="flat" cmpd="sng" algn="ctr">
          <a:solidFill>
            <a:schemeClr val="accent2">
              <a:tint val="40000"/>
              <a:alpha val="90000"/>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85344" tIns="15240" rIns="85344" bIns="15240" numCol="1" spcCol="1270" anchor="ctr" anchorCtr="0">
          <a:noAutofit/>
        </a:bodyPr>
        <a:lstStyle/>
        <a:p>
          <a:pPr marL="0" lvl="0" indent="0" algn="ctr" defTabSz="533400">
            <a:lnSpc>
              <a:spcPct val="90000"/>
            </a:lnSpc>
            <a:spcBef>
              <a:spcPct val="0"/>
            </a:spcBef>
            <a:spcAft>
              <a:spcPct val="35000"/>
            </a:spcAft>
            <a:buNone/>
          </a:pPr>
          <a:r>
            <a:rPr lang="en-US" sz="1200" b="1" kern="1200"/>
            <a:t>Buildings used for the conduct of government</a:t>
          </a:r>
        </a:p>
      </dsp:txBody>
      <dsp:txXfrm>
        <a:off x="623" y="3450081"/>
        <a:ext cx="1020946" cy="2440932"/>
      </dsp:txXfrm>
    </dsp:sp>
    <dsp:sp modelId="{72CD66C5-4DE2-4C64-ABF7-A26C14D08331}">
      <dsp:nvSpPr>
        <dsp:cNvPr id="0" name=""/>
        <dsp:cNvSpPr/>
      </dsp:nvSpPr>
      <dsp:spPr>
        <a:xfrm>
          <a:off x="1021569" y="3450081"/>
          <a:ext cx="1020946" cy="2440932"/>
        </a:xfrm>
        <a:prstGeom prst="rect">
          <a:avLst/>
        </a:prstGeom>
        <a:solidFill>
          <a:schemeClr val="accent3">
            <a:tint val="40000"/>
            <a:alpha val="90000"/>
            <a:hueOff val="0"/>
            <a:satOff val="0"/>
            <a:lumOff val="0"/>
            <a:alphaOff val="0"/>
          </a:schemeClr>
        </a:solidFill>
        <a:ln w="6350" cap="flat" cmpd="sng" algn="ctr">
          <a:solidFill>
            <a:schemeClr val="accent3">
              <a:tint val="40000"/>
              <a:alpha val="90000"/>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85344" tIns="15240" rIns="85344" bIns="15240" numCol="1" spcCol="1270" anchor="ctr" anchorCtr="0">
          <a:noAutofit/>
        </a:bodyPr>
        <a:lstStyle/>
        <a:p>
          <a:pPr marL="0" lvl="0" indent="0" algn="ctr" defTabSz="533400">
            <a:lnSpc>
              <a:spcPct val="90000"/>
            </a:lnSpc>
            <a:spcBef>
              <a:spcPct val="0"/>
            </a:spcBef>
            <a:spcAft>
              <a:spcPct val="35000"/>
            </a:spcAft>
            <a:buNone/>
          </a:pPr>
          <a:r>
            <a:rPr lang="en-US" sz="1200" b="1" kern="1200"/>
            <a:t>General government expenses</a:t>
          </a:r>
        </a:p>
      </dsp:txBody>
      <dsp:txXfrm>
        <a:off x="1021569" y="3450081"/>
        <a:ext cx="1020946" cy="2440932"/>
      </dsp:txXfrm>
    </dsp:sp>
    <dsp:sp modelId="{213F74FD-1224-4865-8A47-70C13715A330}">
      <dsp:nvSpPr>
        <dsp:cNvPr id="0" name=""/>
        <dsp:cNvSpPr/>
      </dsp:nvSpPr>
      <dsp:spPr>
        <a:xfrm>
          <a:off x="2042516" y="3449031"/>
          <a:ext cx="1020946" cy="2443031"/>
        </a:xfrm>
        <a:prstGeom prst="rect">
          <a:avLst/>
        </a:prstGeom>
        <a:solidFill>
          <a:schemeClr val="accent4">
            <a:tint val="40000"/>
            <a:alpha val="90000"/>
            <a:hueOff val="0"/>
            <a:satOff val="0"/>
            <a:lumOff val="0"/>
            <a:alphaOff val="0"/>
          </a:schemeClr>
        </a:solidFill>
        <a:ln w="6350" cap="flat" cmpd="sng" algn="ctr">
          <a:solidFill>
            <a:schemeClr val="accent4">
              <a:tint val="40000"/>
              <a:alpha val="90000"/>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85344" tIns="15240" rIns="85344" bIns="15240" numCol="1" spcCol="1270" anchor="ctr" anchorCtr="0">
          <a:noAutofit/>
        </a:bodyPr>
        <a:lstStyle/>
        <a:p>
          <a:pPr marL="0" lvl="0" indent="0" algn="ctr" defTabSz="533400">
            <a:lnSpc>
              <a:spcPct val="90000"/>
            </a:lnSpc>
            <a:spcBef>
              <a:spcPct val="0"/>
            </a:spcBef>
            <a:spcAft>
              <a:spcPct val="35000"/>
            </a:spcAft>
            <a:buNone/>
          </a:pPr>
          <a:r>
            <a:rPr lang="en-US" sz="1200" b="1" kern="1200"/>
            <a:t>Political activities</a:t>
          </a:r>
        </a:p>
      </dsp:txBody>
      <dsp:txXfrm>
        <a:off x="2042516" y="3449031"/>
        <a:ext cx="1020946" cy="2443031"/>
      </dsp:txXfrm>
    </dsp:sp>
    <dsp:sp modelId="{DB85A200-C156-452A-9D59-E8BFD3D63706}">
      <dsp:nvSpPr>
        <dsp:cNvPr id="0" name=""/>
        <dsp:cNvSpPr/>
      </dsp:nvSpPr>
      <dsp:spPr>
        <a:xfrm>
          <a:off x="3063463" y="3450081"/>
          <a:ext cx="1020946" cy="2440932"/>
        </a:xfrm>
        <a:prstGeom prst="rect">
          <a:avLst/>
        </a:prstGeom>
        <a:solidFill>
          <a:schemeClr val="accent6">
            <a:lumMod val="20000"/>
            <a:lumOff val="80000"/>
            <a:alpha val="90000"/>
          </a:schemeClr>
        </a:solidFill>
        <a:ln w="6350" cap="flat" cmpd="sng" algn="ctr">
          <a:solidFill>
            <a:schemeClr val="accent5">
              <a:tint val="40000"/>
              <a:alpha val="90000"/>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85344" tIns="15240" rIns="85344" bIns="15240" numCol="1" spcCol="1270" anchor="ctr" anchorCtr="0">
          <a:noAutofit/>
        </a:bodyPr>
        <a:lstStyle/>
        <a:p>
          <a:pPr marL="0" lvl="0" indent="0" algn="ctr" defTabSz="533400">
            <a:lnSpc>
              <a:spcPct val="90000"/>
            </a:lnSpc>
            <a:spcBef>
              <a:spcPct val="0"/>
            </a:spcBef>
            <a:spcAft>
              <a:spcPct val="35000"/>
            </a:spcAft>
            <a:buNone/>
          </a:pPr>
          <a:r>
            <a:rPr lang="en-US" sz="1200" b="1" kern="1200"/>
            <a:t>Generally Ineligible:</a:t>
          </a:r>
        </a:p>
      </dsp:txBody>
      <dsp:txXfrm>
        <a:off x="3063463" y="3450081"/>
        <a:ext cx="1020946" cy="2440932"/>
      </dsp:txXfrm>
    </dsp:sp>
    <dsp:sp modelId="{46019654-39A2-4E18-861E-DCD98654C790}">
      <dsp:nvSpPr>
        <dsp:cNvPr id="0" name=""/>
        <dsp:cNvSpPr/>
      </dsp:nvSpPr>
      <dsp:spPr>
        <a:xfrm>
          <a:off x="4084410" y="3450081"/>
          <a:ext cx="1020946" cy="2440932"/>
        </a:xfrm>
        <a:prstGeom prst="rect">
          <a:avLst/>
        </a:prstGeom>
        <a:solidFill>
          <a:schemeClr val="accent6">
            <a:tint val="40000"/>
            <a:alpha val="90000"/>
            <a:hueOff val="0"/>
            <a:satOff val="0"/>
            <a:lumOff val="0"/>
            <a:alphaOff val="0"/>
          </a:schemeClr>
        </a:solidFill>
        <a:ln w="6350" cap="flat" cmpd="sng" algn="ctr">
          <a:solidFill>
            <a:schemeClr val="accent6">
              <a:tint val="40000"/>
              <a:alpha val="90000"/>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85344" tIns="15240" rIns="85344" bIns="15240" numCol="1" spcCol="1270" anchor="ctr" anchorCtr="0">
          <a:noAutofit/>
        </a:bodyPr>
        <a:lstStyle/>
        <a:p>
          <a:pPr marL="0" lvl="0" indent="0" algn="ctr" defTabSz="533400">
            <a:lnSpc>
              <a:spcPct val="90000"/>
            </a:lnSpc>
            <a:spcBef>
              <a:spcPct val="0"/>
            </a:spcBef>
            <a:spcAft>
              <a:spcPct val="35000"/>
            </a:spcAft>
            <a:buNone/>
          </a:pPr>
          <a:r>
            <a:rPr lang="en-US" sz="1200" b="1" kern="1200"/>
            <a:t>Purchase of equipment; Furnishings and personal property; Operating and maintenance expenses; New housing construction; Income Payments</a:t>
          </a:r>
        </a:p>
      </dsp:txBody>
      <dsp:txXfrm>
        <a:off x="4084410" y="3450081"/>
        <a:ext cx="1020946" cy="2440932"/>
      </dsp:txXfrm>
    </dsp:sp>
    <dsp:sp modelId="{55C15D89-76E6-498E-A9A8-95BA2D788F47}">
      <dsp:nvSpPr>
        <dsp:cNvPr id="0" name=""/>
        <dsp:cNvSpPr/>
      </dsp:nvSpPr>
      <dsp:spPr>
        <a:xfrm rot="10800000">
          <a:off x="0" y="351"/>
          <a:ext cx="5105980" cy="770009"/>
        </a:xfrm>
        <a:prstGeom prst="upArrowCallout">
          <a:avLst/>
        </a:prstGeom>
        <a:gradFill rotWithShape="0">
          <a:gsLst>
            <a:gs pos="0">
              <a:schemeClr val="accent3">
                <a:hueOff val="0"/>
                <a:satOff val="0"/>
                <a:lumOff val="0"/>
                <a:alphaOff val="0"/>
                <a:satMod val="103000"/>
                <a:lumMod val="102000"/>
                <a:tint val="94000"/>
              </a:schemeClr>
            </a:gs>
            <a:gs pos="50000">
              <a:schemeClr val="accent3">
                <a:hueOff val="0"/>
                <a:satOff val="0"/>
                <a:lumOff val="0"/>
                <a:alphaOff val="0"/>
                <a:satMod val="110000"/>
                <a:lumMod val="100000"/>
                <a:shade val="100000"/>
              </a:schemeClr>
            </a:gs>
            <a:gs pos="100000">
              <a:schemeClr val="accent3">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20904" tIns="120904" rIns="120904" bIns="120904" numCol="1" spcCol="1270" anchor="ctr" anchorCtr="0">
          <a:noAutofit/>
        </a:bodyPr>
        <a:lstStyle/>
        <a:p>
          <a:pPr marL="0" lvl="0" indent="0" algn="ctr" defTabSz="755650">
            <a:lnSpc>
              <a:spcPct val="90000"/>
            </a:lnSpc>
            <a:spcBef>
              <a:spcPct val="0"/>
            </a:spcBef>
            <a:spcAft>
              <a:spcPct val="35000"/>
            </a:spcAft>
            <a:buNone/>
          </a:pPr>
          <a:r>
            <a:rPr lang="en-US" sz="1700" b="1" i="1" kern="1200"/>
            <a:t>24 CFR 570.207</a:t>
          </a:r>
          <a:endParaRPr lang="en-US" sz="1700" kern="1200"/>
        </a:p>
      </dsp:txBody>
      <dsp:txXfrm rot="10800000">
        <a:off x="0" y="351"/>
        <a:ext cx="5105980" cy="500329"/>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0.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1.xml><?xml version="1.0" encoding="utf-8"?>
<dgm:layoutDef xmlns:dgm="http://schemas.openxmlformats.org/drawingml/2006/diagram" xmlns:a="http://schemas.openxmlformats.org/drawingml/2006/main" uniqueId="urn:microsoft.com/office/officeart/2005/8/layout/hierarchy2">
  <dgm:title val=""/>
  <dgm:desc val=""/>
  <dgm:catLst>
    <dgm:cat type="hierarchy" pri="5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diagram">
    <dgm:varLst>
      <dgm:chPref val="1"/>
      <dgm:dir/>
      <dgm:animOne val="branch"/>
      <dgm:animLvl val="lvl"/>
      <dgm:resizeHandles val="exact"/>
    </dgm:varLst>
    <dgm:choose name="Name0">
      <dgm:if name="Name1" func="var" arg="dir" op="equ" val="norm">
        <dgm:alg type="hierChild">
          <dgm:param type="linDir" val="fromT"/>
          <dgm:param type="chAlign" val="l"/>
        </dgm:alg>
      </dgm:if>
      <dgm:else name="Name2">
        <dgm:alg type="hierChild">
          <dgm:param type="linDir" val="fromT"/>
          <dgm:param type="chAlign" val="r"/>
        </dgm:alg>
      </dgm:else>
    </dgm:choose>
    <dgm:shape xmlns:r="http://schemas.openxmlformats.org/officeDocument/2006/relationships" r:blip="">
      <dgm:adjLst/>
    </dgm:shape>
    <dgm:presOf/>
    <dgm:constrLst>
      <dgm:constr type="h" for="des" ptType="node" refType="h"/>
      <dgm:constr type="w" for="des" ptType="node" refType="h" refFor="des" refPtType="node" fact="2"/>
      <dgm:constr type="sibSp" refType="h" refFor="des" refPtType="node" op="equ" fact="0.15"/>
      <dgm:constr type="sibSp" for="des" forName="level2hierChild" refType="h" refFor="des" refPtType="node" op="equ" fact="0.15"/>
      <dgm:constr type="sibSp" for="des" forName="level3hierChild" refType="h" refFor="des" refPtType="node" op="equ" fact="0.15"/>
      <dgm:constr type="sp" for="des" forName="root1" refType="w" refFor="des" refPtType="node" fact="0.4"/>
      <dgm:constr type="sp" for="des" forName="root2" refType="sp" refFor="des" refForName="root1" op="equ"/>
      <dgm:constr type="primFontSz" for="des" ptType="node" op="equ" val="65"/>
      <dgm:constr type="primFontSz" for="des" forName="connTx" op="equ" val="55"/>
      <dgm:constr type="primFontSz" for="des" forName="connTx" refType="primFontSz" refFor="des" refPtType="node" op="lte" fact="0.8"/>
    </dgm:constrLst>
    <dgm:ruleLst/>
    <dgm:forEach name="Name3" axis="ch">
      <dgm:forEach name="Name4" axis="self" ptType="node">
        <dgm:layoutNode name="root1">
          <dgm:choose name="Name5">
            <dgm:if name="Name6" func="var" arg="dir" op="equ" val="norm">
              <dgm:alg type="hierRoot">
                <dgm:param type="hierAlign" val="lCtrCh"/>
              </dgm:alg>
            </dgm:if>
            <dgm:else name="Name7">
              <dgm:alg type="hierRoot">
                <dgm:param type="hierAlign" val="rCtrCh"/>
              </dgm:alg>
            </dgm:else>
          </dgm:choose>
          <dgm:shape xmlns:r="http://schemas.openxmlformats.org/officeDocument/2006/relationships" r:blip="">
            <dgm:adjLst/>
          </dgm:shape>
          <dgm:presOf/>
          <dgm:constrLst/>
          <dgm:ruleLst/>
          <dgm:layoutNode name="LevelOneTextNod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2hierChild">
            <dgm:choose name="Name8">
              <dgm:if name="Name9" func="var" arg="dir" op="equ" val="norm">
                <dgm:alg type="hierChild">
                  <dgm:param type="linDir" val="fromT"/>
                  <dgm:param type="chAlign" val="l"/>
                </dgm:alg>
              </dgm:if>
              <dgm:else name="Name10">
                <dgm:alg type="hierChild">
                  <dgm:param type="linDir" val="fromT"/>
                  <dgm:param type="chAlign" val="r"/>
                </dgm:alg>
              </dgm:else>
            </dgm:choose>
            <dgm:shape xmlns:r="http://schemas.openxmlformats.org/officeDocument/2006/relationships" r:blip="">
              <dgm:adjLst/>
            </dgm:shape>
            <dgm:presOf/>
            <dgm:constrLst/>
            <dgm:ruleLst/>
            <dgm:forEach name="repeat" axis="ch">
              <dgm:forEach name="Name11" axis="self" ptType="parTrans" cnt="1">
                <dgm:layoutNode name="conn2-1">
                  <dgm:choose name="Name12">
                    <dgm:if name="Name13" func="var" arg="dir" op="equ" val="norm">
                      <dgm:alg type="conn">
                        <dgm:param type="dim" val="1D"/>
                        <dgm:param type="begPts" val="midR"/>
                        <dgm:param type="endPts" val="midL"/>
                        <dgm:param type="endSty" val="noArr"/>
                      </dgm:alg>
                    </dgm:if>
                    <dgm:else name="Name14">
                      <dgm:alg type="conn">
                        <dgm:param type="dim" val="1D"/>
                        <dgm:param type="begPts" val="midL"/>
                        <dgm:param type="endPts" val="midR"/>
                        <dgm:param type="endSty" val="noArr"/>
                      </dgm:alg>
                    </dgm:else>
                  </dgm:choose>
                  <dgm:shape xmlns:r="http://schemas.openxmlformats.org/officeDocument/2006/relationships" type="conn" r:blip="">
                    <dgm:adjLst/>
                  </dgm:shape>
                  <dgm:presOf axis="self"/>
                  <dgm:constrLst>
                    <dgm:constr type="w" val="1"/>
                    <dgm:constr type="h" val="5"/>
                    <dgm:constr type="connDist"/>
                    <dgm:constr type="begPad"/>
                    <dgm:constr type="endPad"/>
                    <dgm:constr type="userA" for="ch" refType="connDist"/>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5" axis="self" ptType="node">
                <dgm:layoutNode name="root2">
                  <dgm:choose name="Name16">
                    <dgm:if name="Name17" func="var" arg="dir" op="equ" val="norm">
                      <dgm:alg type="hierRoot">
                        <dgm:param type="hierAlign" val="lCtrCh"/>
                      </dgm:alg>
                    </dgm:if>
                    <dgm:else name="Name18">
                      <dgm:alg type="hierRoot">
                        <dgm:param type="hierAlign" val="rCtrCh"/>
                      </dgm:alg>
                    </dgm:else>
                  </dgm:choose>
                  <dgm:shape xmlns:r="http://schemas.openxmlformats.org/officeDocument/2006/relationships" r:blip="">
                    <dgm:adjLst/>
                  </dgm:shape>
                  <dgm:presOf/>
                  <dgm:constrLst/>
                  <dgm:ruleLst/>
                  <dgm:layoutNode name="LevelTwoTextNode">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3hierChild">
                    <dgm:choose name="Name19">
                      <dgm:if name="Name20" func="var" arg="dir" op="equ" val="norm">
                        <dgm:alg type="hierChild">
                          <dgm:param type="linDir" val="fromT"/>
                          <dgm:param type="chAlign" val="l"/>
                        </dgm:alg>
                      </dgm:if>
                      <dgm:else name="Name21">
                        <dgm:alg type="hierChild">
                          <dgm:param type="linDir" val="fromT"/>
                          <dgm:param type="chAlign" val="r"/>
                        </dgm:alg>
                      </dgm:else>
                    </dgm:choose>
                    <dgm:shape xmlns:r="http://schemas.openxmlformats.org/officeDocument/2006/relationships" r:blip="">
                      <dgm:adjLst/>
                    </dgm:shape>
                    <dgm:presOf/>
                    <dgm:constrLst/>
                    <dgm:ruleLst/>
                    <dgm:forEach name="Name22" ref="repeat"/>
                  </dgm:layoutNode>
                </dgm:layoutNode>
              </dgm:forEach>
            </dgm:forEach>
          </dgm:layoutNode>
        </dgm:layoutNode>
      </dgm:forEach>
    </dgm:forEach>
  </dgm:layoutNode>
</dgm:layoutDef>
</file>

<file path=ppt/diagrams/layout1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3.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14.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15.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16.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7.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18.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19.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0.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21.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22.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23.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4.xml><?xml version="1.0" encoding="utf-8"?>
<dgm:layoutDef xmlns:dgm="http://schemas.openxmlformats.org/drawingml/2006/diagram" xmlns:a="http://schemas.openxmlformats.org/drawingml/2006/main" uniqueId="urn:microsoft.com/office/officeart/2005/8/layout/matrix3">
  <dgm:title val=""/>
  <dgm:desc val=""/>
  <dgm:catLst>
    <dgm:cat type="matrix" pri="1000"/>
    <dgm:cat type="convert" pri="18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0" destOrd="0"/>
        <dgm:cxn modelId="8" srcId="0" destId="4" srcOrd="1" destOrd="0"/>
      </dgm:cxnLst>
      <dgm:bg/>
      <dgm:whole/>
    </dgm:dataModel>
  </dgm:sampData>
  <dgm:styleData useDef="1">
    <dgm:dataModel>
      <dgm:ptLst/>
      <dgm:bg/>
      <dgm:whole/>
    </dgm:dataModel>
  </dgm:styleData>
  <dgm:clrData useDef="1">
    <dgm:dataModel>
      <dgm:ptLst/>
      <dgm:bg/>
      <dgm:whole/>
    </dgm:dataModel>
  </dgm:clrData>
  <dgm:layoutNode name="matrix">
    <dgm:varLst>
      <dgm:chMax val="1"/>
      <dgm:dir/>
      <dgm:resizeHandles val="exact"/>
    </dgm:varLst>
    <dgm:alg type="composite">
      <dgm:param type="ar" val="1"/>
    </dgm:alg>
    <dgm:shape xmlns:r="http://schemas.openxmlformats.org/officeDocument/2006/relationships" r:blip="">
      <dgm:adjLst/>
    </dgm:shape>
    <dgm:presOf/>
    <dgm:choose name="Name0">
      <dgm:if name="Name1" func="var" arg="dir" op="equ" val="norm">
        <dgm:constrLst>
          <dgm:constr type="w" for="ch" forName="diamond" refType="w"/>
          <dgm:constr type="h" for="ch" forName="diamond" refType="h"/>
          <dgm:constr type="w" for="ch" forName="quad1" refType="w" fact="0.39"/>
          <dgm:constr type="h" for="ch" forName="quad1" refType="h" fact="0.39"/>
          <dgm:constr type="ctrX" for="ch" forName="quad1" refType="w" fact="0.29"/>
          <dgm:constr type="ctrY" for="ch" forName="quad1" refType="h" fact="0.29"/>
          <dgm:constr type="w" for="ch" forName="quad2" refType="w" fact="0.39"/>
          <dgm:constr type="h" for="ch" forName="quad2" refType="h" fact="0.39"/>
          <dgm:constr type="ctrX" for="ch" forName="quad2" refType="w" fact="0.71"/>
          <dgm:constr type="ctrY" for="ch" forName="quad2" refType="h" fact="0.29"/>
          <dgm:constr type="w" for="ch" forName="quad3" refType="w" fact="0.39"/>
          <dgm:constr type="h" for="ch" forName="quad3" refType="h" fact="0.39"/>
          <dgm:constr type="ctrX" for="ch" forName="quad3" refType="w" fact="0.29"/>
          <dgm:constr type="ctrY" for="ch" forName="quad3" refType="h" fact="0.71"/>
          <dgm:constr type="w" for="ch" forName="quad4" refType="w" fact="0.39"/>
          <dgm:constr type="h" for="ch" forName="quad4" refType="h" fact="0.39"/>
          <dgm:constr type="ctrX" for="ch" forName="quad4" refType="w" fact="0.71"/>
          <dgm:constr type="ctrY" for="ch" forName="quad4" refType="h" fact="0.71"/>
          <dgm:constr type="primFontSz" for="des" ptType="node" op="equ" val="65"/>
        </dgm:constrLst>
      </dgm:if>
      <dgm:else name="Name2">
        <dgm:constrLst>
          <dgm:constr type="w" for="ch" forName="diamond" refType="w"/>
          <dgm:constr type="h" for="ch" forName="diamond" refType="h"/>
          <dgm:constr type="w" for="ch" forName="quad1" refType="w" fact="0.39"/>
          <dgm:constr type="h" for="ch" forName="quad1" refType="h" fact="0.39"/>
          <dgm:constr type="ctrX" for="ch" forName="quad1" refType="w" fact="0.71"/>
          <dgm:constr type="ctrY" for="ch" forName="quad1" refType="h" fact="0.29"/>
          <dgm:constr type="w" for="ch" forName="quad2" refType="w" fact="0.39"/>
          <dgm:constr type="h" for="ch" forName="quad2" refType="h" fact="0.39"/>
          <dgm:constr type="ctrX" for="ch" forName="quad2" refType="w" fact="0.29"/>
          <dgm:constr type="ctrY" for="ch" forName="quad2" refType="h" fact="0.29"/>
          <dgm:constr type="w" for="ch" forName="quad3" refType="w" fact="0.39"/>
          <dgm:constr type="h" for="ch" forName="quad3" refType="h" fact="0.39"/>
          <dgm:constr type="ctrX" for="ch" forName="quad3" refType="w" fact="0.71"/>
          <dgm:constr type="ctrY" for="ch" forName="quad3" refType="h" fact="0.71"/>
          <dgm:constr type="w" for="ch" forName="quad4" refType="w" fact="0.39"/>
          <dgm:constr type="h" for="ch" forName="quad4" refType="h" fact="0.39"/>
          <dgm:constr type="ctrX" for="ch" forName="quad4" refType="w" fact="0.29"/>
          <dgm:constr type="ctrY" for="ch" forName="quad4" refType="h" fact="0.71"/>
          <dgm:constr type="primFontSz" for="des" ptType="node" op="equ" val="65"/>
        </dgm:constrLst>
      </dgm:else>
    </dgm:choose>
    <dgm:ruleLst/>
    <dgm:choose name="Name3">
      <dgm:if name="Name4" axis="ch" ptType="node" func="cnt" op="gte" val="1">
        <dgm:layoutNode name="diamond" styleLbl="bgShp">
          <dgm:alg type="sp"/>
          <dgm:shape xmlns:r="http://schemas.openxmlformats.org/officeDocument/2006/relationships" type="diamond" r:blip="">
            <dgm:adjLst/>
          </dgm:shape>
          <dgm:presOf/>
          <dgm:constrLst>
            <dgm:constr type="w" refType="h" op="equ"/>
          </dgm:constrLst>
          <dgm:ruleLst/>
        </dgm:layoutNode>
        <dgm:layoutNode name="quad1">
          <dgm:varLst>
            <dgm:chMax val="0"/>
            <dgm:chPref val="0"/>
            <dgm:bulletEnabled val="1"/>
          </dgm:varLst>
          <dgm:alg type="tx"/>
          <dgm:shape xmlns:r="http://schemas.openxmlformats.org/officeDocument/2006/relationships" type="roundRect" r:blip="">
            <dgm:adjLst/>
          </dgm:shape>
          <dgm:presOf axis="ch desOrSelf" ptType="node node" st="1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2">
          <dgm:varLst>
            <dgm:chMax val="0"/>
            <dgm:chPref val="0"/>
            <dgm:bulletEnabled val="1"/>
          </dgm:varLst>
          <dgm:alg type="tx"/>
          <dgm:shape xmlns:r="http://schemas.openxmlformats.org/officeDocument/2006/relationships" type="roundRect" r:blip="">
            <dgm:adjLst/>
          </dgm:shape>
          <dgm:presOf axis="ch desOrSelf" ptType="node node" st="2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3">
          <dgm:varLst>
            <dgm:chMax val="0"/>
            <dgm:chPref val="0"/>
            <dgm:bulletEnabled val="1"/>
          </dgm:varLst>
          <dgm:alg type="tx"/>
          <dgm:shape xmlns:r="http://schemas.openxmlformats.org/officeDocument/2006/relationships" type="roundRect" r:blip="">
            <dgm:adjLst/>
          </dgm:shape>
          <dgm:presOf axis="ch desOrSelf" ptType="node node" st="3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4">
          <dgm:varLst>
            <dgm:chMax val="0"/>
            <dgm:chPref val="0"/>
            <dgm:bulletEnabled val="1"/>
          </dgm:varLst>
          <dgm:alg type="tx"/>
          <dgm:shape xmlns:r="http://schemas.openxmlformats.org/officeDocument/2006/relationships" type="roundRect" r:blip="">
            <dgm:adjLst/>
          </dgm:shape>
          <dgm:presOf axis="ch desOrSelf" ptType="node node" st="4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5"/>
    </dgm:choose>
  </dgm:layoutNode>
</dgm:layoutDef>
</file>

<file path=ppt/diagrams/layout25.xml><?xml version="1.0" encoding="utf-8"?>
<dgm:layoutDef xmlns:dgm="http://schemas.openxmlformats.org/drawingml/2006/diagram" xmlns:a="http://schemas.openxmlformats.org/drawingml/2006/main" uniqueId="urn:microsoft.com/office/officeart/2018/2/layout/IconCircleList">
  <dgm:title val="Icon Circle List"/>
  <dgm:desc val="Use to show non-sequential or grouped chunks of information accompanied by related visuals. Circular shapes can hold an icon or small picture and corresponding text box shows Level 1 text. Works best for icons or small pictures with medium-length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alg type="sp"/>
    <dgm:shape xmlns:r="http://schemas.openxmlformats.org/officeDocument/2006/relationships" r:blip="">
      <dgm:adjLst/>
    </dgm:shape>
    <dgm:presOf/>
    <dgm:choose name="Name0">
      <dgm:if name="Name1" axis="ch" ptType="node" func="cnt" op="lte" val="3">
        <dgm:constrLst>
          <dgm:constr type="w" for="ch" forName="container" refType="w"/>
          <dgm:constr type="h" for="ch" forName="container" refType="h" fact="0.4"/>
        </dgm:constrLst>
      </dgm:if>
      <dgm:else name="Name2">
        <dgm:constrLst>
          <dgm:constr type="w" for="ch" forName="container" refType="w"/>
          <dgm:constr type="h" for="ch" forName="container" refType="h"/>
        </dgm:constrLst>
      </dgm:else>
    </dgm:choose>
    <dgm:ruleLst>
      <dgm:rule type="h" for="ch" forName="container" val="INF" fact="NaN" max="NaN"/>
    </dgm:ruleLst>
    <dgm:layoutNode name="container">
      <dgm:varLst>
        <dgm:dir/>
        <dgm:resizeHandles val="exact"/>
      </dgm:varLst>
      <dgm:choose name="Name3">
        <dgm:if name="Name4" axis="self" func="var" arg="dir" op="equ" val="norm">
          <dgm:alg type="snake">
            <dgm:param type="grDir" val="tL"/>
            <dgm:param type="flowDir" val="row"/>
            <dgm:param type="contDir" val="sameDir"/>
          </dgm:alg>
        </dgm:if>
        <dgm:else name="Name5">
          <dgm:alg type="snake">
            <dgm:param type="grDir" val="tR"/>
            <dgm:param type="flowDir" val="row"/>
            <dgm:param type="contDir" val="sameDir"/>
          </dgm:alg>
        </dgm:else>
      </dgm:choose>
      <dgm:shape xmlns:r="http://schemas.openxmlformats.org/officeDocument/2006/relationships" r:blip="">
        <dgm:adjLst/>
      </dgm:shape>
      <dgm:presOf/>
      <dgm:constrLst>
        <dgm:constr type="w" for="ch" forName="compNode" refType="w"/>
        <dgm:constr type="h" for="ch" forName="compNode" refType="w" fact="0.28"/>
        <dgm:constr type="w" for="ch" forName="sibTrans" refType="w" refFor="ch" refForName="compNode" fact="0.115"/>
        <dgm:constr type="sp" refType="h" op="equ" fact="0.17"/>
        <dgm:constr type="primFontSz" for="des" ptType="node" op="equ" val="24"/>
        <dgm:constr type="h" for="des" forName="compNode" op="equ"/>
        <dgm:constr type="h" for="des" forName="iconBgRect" op="equ"/>
      </dgm:constrLst>
      <dgm:ruleLst>
        <dgm:rule type="w" for="ch" forName="compNode" val="60" fact="NaN" max="NaN"/>
      </dgm:ruleLst>
      <dgm:forEach name="Name6" axis="ch" ptType="node">
        <dgm:layoutNode name="compNode">
          <dgm:alg type="composite"/>
          <dgm:shape xmlns:r="http://schemas.openxmlformats.org/officeDocument/2006/relationships" r:blip="">
            <dgm:adjLst/>
          </dgm:shape>
          <dgm:presOf axis="self"/>
          <dgm:constrLst>
            <dgm:constr type="w" for="ch" forName="iconBgRect" refType="w" fact="0.28"/>
            <dgm:constr type="h" for="ch" forName="iconBgRect" refType="w" refFor="ch" refForName="iconBgRect"/>
            <dgm:constr type="t" for="ch" forName="iconBgRect"/>
            <dgm:constr type="l" for="ch" forName="iconBgRect"/>
            <dgm:constr type="w" for="ch" forName="iconRect" refType="w" refFor="ch" refForName="iconBgRect" fact="0.58"/>
            <dgm:constr type="h" for="ch" forName="iconRect" refType="w" refFor="ch" refForName="iconRect"/>
            <dgm:constr type="ctrX" for="ch" forName="iconRect" refType="ctrX" refFor="ch" refForName="iconBgRect"/>
            <dgm:constr type="ctrY" for="ch" forName="iconRect" refType="ctrY" refFor="ch" refForName="iconBgRect"/>
            <dgm:constr type="w" for="ch" forName="spaceRect" refType="w" fact="0.06"/>
            <dgm:constr type="h" for="ch" forName="spaceRect" refType="h" refFor="ch" refForName="iconBgRect"/>
            <dgm:constr type="t" for="ch" forName="spaceRect" refType="t" refFor="ch" refForName="iconBgRect"/>
            <dgm:constr type="l" for="ch" forName="spaceRect" refType="r" refFor="ch" refForName="iconBgRect"/>
            <dgm:constr type="h" for="ch" forName="textRect" refType="h" refFor="ch" refForName="iconBgRect"/>
            <dgm:constr type="t" for="ch" forName="textRect" refType="t" refFor="ch" refForName="iconBgRect"/>
            <dgm:constr type="l" for="ch" forName="textRect" refType="r" refFor="ch" refForName="spaceRect"/>
          </dgm:constrLst>
          <dgm:ruleLst/>
          <dgm:layoutNode name="iconBgRect" styleLbl="bgShp">
            <dgm:alg type="sp"/>
            <dgm:shape xmlns:r="http://schemas.openxmlformats.org/officeDocument/2006/relationships" type="ellipse" r:blip="">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choose name="Name7">
              <dgm:if name="Name8" func="var" arg="dir" op="equ" val="norm">
                <dgm:alg type="tx">
                  <dgm:param type="txAnchorVert" val="mid"/>
                  <dgm:param type="parTxLTRAlign" val="l"/>
                  <dgm:param type="shpTxLTRAlignCh" val="l"/>
                  <dgm:param type="parTxRTLAlign" val="l"/>
                  <dgm:param type="shpTxRTLAlignCh" val="l"/>
                </dgm:alg>
              </dgm:if>
              <dgm:else name="Name9">
                <dgm:alg type="tx">
                  <dgm:param type="txAnchorVert" val="mid"/>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Lst>
          </dgm:layoutNode>
        </dgm:layoutNode>
        <dgm:forEach name="Name10"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layoutNode>
  <dgm:extLst>
    <a:ext uri="{68A01E43-0DF5-4B5B-8FA6-DAF915123BFB}">
      <dgm1612:lstStyle xmlns:dgm1612="http://schemas.microsoft.com/office/drawing/2016/12/diagram">
        <a:lvl1pPr>
          <a:lnSpc>
            <a:spcPct val="100000"/>
          </a:lnSpc>
        </a:lvl1pPr>
      </dgm1612:lstStyle>
    </a:ext>
  </dgm:extLst>
</dgm:layoutDef>
</file>

<file path=ppt/diagrams/layout26.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7.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28.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29.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3.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30.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31.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layout32.xml><?xml version="1.0" encoding="utf-8"?>
<dgm:layoutDef xmlns:dgm="http://schemas.openxmlformats.org/drawingml/2006/diagram" xmlns:a="http://schemas.openxmlformats.org/drawingml/2006/main" uniqueId="urn:microsoft.com/office/officeart/2005/8/layout/cycle6">
  <dgm:title val=""/>
  <dgm:desc val=""/>
  <dgm:catLst>
    <dgm:cat type="cycle" pri="4000"/>
    <dgm:cat type="relationship" pri="24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hoose name="Name9">
      <dgm:if name="Name10" func="var" arg="dir" op="equ" val="norm">
        <dgm:constrLst>
          <dgm:constr type="w" for="ch" forName="node" refType="w"/>
          <dgm:constr type="w" for="ch" ptType="sibTrans" refType="w" refFor="ch" refForName="node" op="equ" fact="0.3"/>
          <dgm:constr type="diam" for="ch" ptType="sibTrans" refType="diam" op="equ"/>
          <dgm:constr type="sibSp" refType="w" refFor="ch" refForName="node" op="equ" fact="0.15"/>
          <dgm:constr type="w" for="ch" forName="spNode" refType="sibSp" fact="1.6"/>
          <dgm:constr type="primFontSz" for="ch" forName="node" op="equ" val="65"/>
        </dgm:constrLst>
      </dgm:if>
      <dgm:else name="Name11">
        <dgm:constrLst>
          <dgm:constr type="w" for="ch" forName="node" refType="w"/>
          <dgm:constr type="w" for="ch" ptType="sibTrans" refType="w" refFor="ch" refForName="node" op="equ" fact="0.3"/>
          <dgm:constr type="diam" for="ch" ptType="sibTrans" refType="diam" op="equ" fact="-1"/>
          <dgm:constr type="sibSp" refType="w" refFor="ch" refForName="node" op="equ" fact="0.15"/>
          <dgm:constr type="w" for="ch" forName="spNode" refType="sibSp" fact="1.6"/>
          <dgm:constr type="primFontSz" for="ch" forName="node" op="equ" val="65"/>
        </dgm:constrLst>
      </dgm:else>
    </dgm:choose>
    <dgm:ruleLst/>
    <dgm:forEach name="Name12" axis="ch" ptType="node">
      <dgm:layoutNode name="node">
        <dgm:varLst>
          <dgm:bulletEnabled val="1"/>
        </dgm:varLst>
        <dgm:alg type="tx"/>
        <dgm:shape xmlns:r="http://schemas.openxmlformats.org/officeDocument/2006/relationships" type="roundRect" r:blip="">
          <dgm:adjLst/>
        </dgm:shape>
        <dgm:presOf axis="desOrSelf" ptType="node"/>
        <dgm:constrLst>
          <dgm:constr type="h" refType="w" fact="0.65"/>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3">
        <dgm:if name="Name14" axis="par ch" ptType="doc node" func="cnt" op="gt" val="1">
          <dgm:layoutNode name="spNode">
            <dgm:alg type="sp"/>
            <dgm:shape xmlns:r="http://schemas.openxmlformats.org/officeDocument/2006/relationships" r:blip="">
              <dgm:adjLst/>
            </dgm:shape>
            <dgm:presOf/>
            <dgm:constrLst>
              <dgm:constr type="h" refType="w"/>
            </dgm:constrLst>
            <dgm:ruleLst/>
          </dgm:layoutNode>
          <dgm:forEach name="Name15" axis="followSib" ptType="sibTrans" hideLastTrans="0" cnt="1">
            <dgm:layoutNode name="sibTrans">
              <dgm:alg type="conn">
                <dgm:param type="dim" val="1D"/>
                <dgm:param type="connRout" val="curve"/>
                <dgm:param type="begPts" val="radial"/>
                <dgm:param type="endPts" val="radial"/>
                <dgm:param type="endSty" val="noArr"/>
              </dgm:alg>
              <dgm:shape xmlns:r="http://schemas.openxmlformats.org/officeDocument/2006/relationships" type="conn" r:blip="">
                <dgm:adjLst/>
              </dgm:shape>
              <dgm:presOf axis="self"/>
              <dgm:constrLst>
                <dgm:constr type="h" refType="w" fact="0.65"/>
                <dgm:constr type="connDist"/>
                <dgm:constr type="begPad" refType="connDist" fact="0.01"/>
                <dgm:constr type="endPad" refType="connDist" fact="0.01"/>
              </dgm:constrLst>
              <dgm:ruleLst/>
            </dgm:layoutNode>
          </dgm:forEach>
        </dgm:if>
        <dgm:else name="Name16"/>
      </dgm:choose>
    </dgm:forEach>
  </dgm:layoutNode>
</dgm:layoutDef>
</file>

<file path=ppt/diagrams/layout33.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34.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35.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5.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6.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7.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8.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9.xml><?xml version="1.0" encoding="utf-8"?>
<dgm:layoutDef xmlns:dgm="http://schemas.openxmlformats.org/drawingml/2006/diagram" xmlns:a="http://schemas.openxmlformats.org/drawingml/2006/main" uniqueId="urn:microsoft.com/office/officeart/2005/8/layout/process4">
  <dgm:title val=""/>
  <dgm:desc val=""/>
  <dgm:catLst>
    <dgm:cat type="process" pri="16000"/>
    <dgm:cat type="list" pri="2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65"/>
      <dgm:constr type="primFontSz" for="des" forName="parentTextArrow" refType="primFontSz" refFor="des" refForName="parentTextBox" op="equ"/>
      <dgm:constr type="primFontSz" for="des" forName="childTextArrow" val="65"/>
      <dgm:constr type="primFontSz" for="des" forName="childTextBox" refType="primFontSz" refFor="des" refForName="childTex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hoose name="Name4">
              <dgm:if name="Name5" axis="ch" ptType="node" func="cnt" op="gte" val="1">
                <dgm:constrLst>
                  <dgm:constr type="w" for="ch" forName="parentTextBox" refType="w"/>
                  <dgm:constr type="h" for="ch" forName="parentTextBox" refType="h" fact="0.54"/>
                  <dgm:constr type="t" for="ch" forName="parentTextBox"/>
                  <dgm:constr type="w" for="ch" forName="entireBox" refType="w"/>
                  <dgm:constr type="h" for="ch" forName="entireBox" refType="h"/>
                  <dgm:constr type="w" for="ch" forName="descendantBox" refType="w"/>
                  <dgm:constr type="b" for="ch" forName="descendantBox" refType="h" fact="0.98"/>
                  <dgm:constr type="h" for="ch" forName="descendantBox" refType="h" fact="0.46"/>
                </dgm:constrLst>
              </dgm:if>
              <dgm:else name="Name6">
                <dgm:constrLst>
                  <dgm:constr type="w" for="ch" forName="parentTextBox" refType="w"/>
                  <dgm:constr type="h" for="ch" forName="parentTextBox" refType="h"/>
                </dgm:constrLst>
              </dgm:else>
            </dgm:choose>
            <dgm:ruleLst/>
            <dgm:layoutNode name="parentTextBox">
              <dgm:alg type="tx"/>
              <dgm:choose name="Name7">
                <dgm:if name="Name8" axis="ch" ptType="node" func="cnt" op="gte" val="1">
                  <dgm:shape xmlns:r="http://schemas.openxmlformats.org/officeDocument/2006/relationships" type="rect" r:blip="" zOrderOff="1" hideGeom="1">
                    <dgm:adjLst/>
                  </dgm:shape>
                </dgm:if>
                <dgm:else name="Name9">
                  <dgm:shape xmlns:r="http://schemas.openxmlformats.org/officeDocument/2006/relationships" type="rect" r:blip="">
                    <dgm:adjLst/>
                  </dgm:shape>
                </dgm:else>
              </dgm:choose>
              <dgm:presOf axis="self"/>
              <dgm:constrLst/>
              <dgm:ruleLst>
                <dgm:rule type="primFontSz" val="5" fact="NaN" max="NaN"/>
              </dgm:ruleLst>
            </dgm:layoutNode>
            <dgm:choose name="Name10">
              <dgm:if name="Name11" axis="ch" ptType="node" func="cnt" op="gte" val="1">
                <dgm:layoutNode name="entireBox">
                  <dgm:alg type="sp"/>
                  <dgm:shape xmlns:r="http://schemas.openxmlformats.org/officeDocument/2006/relationships" type="rect" r:blip="">
                    <dgm:adjLst/>
                  </dgm:shape>
                  <dgm:presOf axis="self"/>
                  <dgm:constrLst/>
                  <dgm:ruleLst/>
                </dgm:layoutNode>
                <dgm:layoutNode name="descendantBox" styleLbl="fgAccFollowNode1">
                  <dgm:choose name="Name12">
                    <dgm:if name="Name13" func="var" arg="dir" op="equ" val="norm">
                      <dgm:alg type="lin"/>
                    </dgm:if>
                    <dgm:else name="Name14">
                      <dgm:alg type="lin">
                        <dgm:param type="linDir" val="fromR"/>
                      </dgm:alg>
                    </dgm:else>
                  </dgm:choose>
                  <dgm:shape xmlns:r="http://schemas.openxmlformats.org/officeDocument/2006/relationships" r:blip="">
                    <dgm:adjLst/>
                  </dgm:shape>
                  <dgm:presOf/>
                  <dgm:constrLst>
                    <dgm:constr type="w" for="ch" forName="childTextBox" refType="w"/>
                    <dgm:constr type="h" for="ch" forName="childTextBox" refType="h"/>
                  </dgm:constrLst>
                  <dgm:ruleLst/>
                  <dgm:forEach name="Name15" axis="ch" ptType="node">
                    <dgm:layoutNode name="childTextBox"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16"/>
            </dgm:choose>
          </dgm:layoutNode>
        </dgm:if>
        <dgm:else name="Name17">
          <dgm:layoutNode name="arrowAndChildren">
            <dgm:alg type="composite"/>
            <dgm:shape xmlns:r="http://schemas.openxmlformats.org/officeDocument/2006/relationships" r:blip="">
              <dgm:adjLst/>
            </dgm:shape>
            <dgm:presOf/>
            <dgm:choose name="Name18">
              <dgm:if name="Name19" axis="ch" ptType="node" func="cnt" op="gte" val="1">
                <dgm:constrLst>
                  <dgm:constr type="w" for="ch" forName="parentTextArrow" refType="w"/>
                  <dgm:constr type="t" for="ch" forName="parentTextArrow"/>
                  <dgm:constr type="h" for="ch" forName="parentTextArrow" refType="h" fact="0.351"/>
                  <dgm:constr type="w" for="ch" forName="arrow" refType="w"/>
                  <dgm:constr type="h" for="ch" forName="arrow" refType="h"/>
                  <dgm:constr type="w" for="ch" forName="descendantArrow" refType="w"/>
                  <dgm:constr type="b" for="ch" forName="descendantArrow" refType="h" fact="0.65"/>
                  <dgm:constr type="h" for="ch" forName="descendantArrow" refType="h" fact="0.299"/>
                </dgm:constrLst>
              </dgm:if>
              <dgm:else name="Name20">
                <dgm:constrLst>
                  <dgm:constr type="w" for="ch" forName="parentTextArrow" refType="w"/>
                  <dgm:constr type="h" for="ch" forName="parentTextArrow" refType="h"/>
                </dgm:constrLst>
              </dgm:else>
            </dgm:choose>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ruleLst>
                <dgm:rule type="primFontSz" val="5" fact="NaN" max="NaN"/>
              </dgm:ruleLst>
            </dgm:layoutNode>
            <dgm:choose name="Name24">
              <dgm:if name="Name25" axis="ch" ptType="node" func="cnt" op="gte" val="1">
                <dgm:layoutNode name="arrow">
                  <dgm:alg type="sp"/>
                  <dgm:shape xmlns:r="http://schemas.openxmlformats.org/officeDocument/2006/relationships" rot="180" type="upArrowCallout" r:blip="">
                    <dgm:adjLst/>
                  </dgm:shape>
                  <dgm:presOf axis="self"/>
                  <dgm:constrLst/>
                  <dgm:ruleLst/>
                </dgm:layoutNode>
                <dgm:layoutNode name="descendantArrow">
                  <dgm:choose name="Name26">
                    <dgm:if name="Name27" func="var" arg="dir" op="equ" val="norm">
                      <dgm:alg type="lin"/>
                    </dgm:if>
                    <dgm:else name="Name28">
                      <dgm:alg type="lin">
                        <dgm:param type="linDir" val="fromR"/>
                      </dgm:alg>
                    </dgm:else>
                  </dgm:choose>
                  <dgm:shape xmlns:r="http://schemas.openxmlformats.org/officeDocument/2006/relationships" r:blip="">
                    <dgm:adjLst/>
                  </dgm:shape>
                  <dgm:presOf/>
                  <dgm:constrLst>
                    <dgm:constr type="w" for="ch" forName="childTextArrow" refType="w"/>
                    <dgm:constr type="h" for="ch" forName="childTextArrow" refType="h"/>
                  </dgm:constrLst>
                  <dgm:ruleLst/>
                  <dgm:forEach name="Name29" axis="ch" ptType="node">
                    <dgm:layoutNode name="childTextArrow"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30"/>
            </dgm:choos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6.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7.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3.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5.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6018" name="Rectangle 2">
            <a:extLst>
              <a:ext uri="{FF2B5EF4-FFF2-40B4-BE49-F238E27FC236}">
                <a16:creationId xmlns:a16="http://schemas.microsoft.com/office/drawing/2014/main" id="{7D112987-11E6-4F28-BD8F-BF6758405B3D}"/>
              </a:ext>
            </a:extLst>
          </p:cNvPr>
          <p:cNvSpPr>
            <a:spLocks noChangeArrowheads="1"/>
          </p:cNvSpPr>
          <p:nvPr/>
        </p:nvSpPr>
        <p:spPr bwMode="auto">
          <a:xfrm>
            <a:off x="6510338" y="8890000"/>
            <a:ext cx="428625" cy="319088"/>
          </a:xfrm>
          <a:prstGeom prst="rect">
            <a:avLst/>
          </a:prstGeom>
          <a:noFill/>
          <a:ln>
            <a:noFill/>
          </a:ln>
          <a:effectLst/>
        </p:spPr>
        <p:txBody>
          <a:bodyPr wrap="none" lIns="91330" tIns="44864" rIns="91330" bIns="44864" anchor="ctr">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r">
              <a:defRPr/>
            </a:pPr>
            <a:fld id="{56E668A2-EBBD-465F-964F-A7D8A420180A}" type="slidenum">
              <a:rPr lang="en-US" altLang="en-US" sz="1500" smtClean="0">
                <a:latin typeface="Book Antiqua" panose="02040602050305030304" pitchFamily="18" charset="0"/>
              </a:rPr>
              <a:pPr algn="r">
                <a:defRPr/>
              </a:pPr>
              <a:t>‹#›</a:t>
            </a:fld>
            <a:endParaRPr lang="en-US" altLang="en-US" sz="1500">
              <a:latin typeface="Book Antiqua" panose="02040602050305030304" pitchFamily="18" charset="0"/>
            </a:endParaRPr>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andoutMaster>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1-12T15:47:37.800"/>
    </inkml:context>
    <inkml:brush xml:id="br0">
      <inkml:brushProperty name="width" value="0.1" units="cm"/>
      <inkml:brushProperty name="height" value="0.1" units="cm"/>
      <inkml:brushProperty name="color" value="#E71224"/>
    </inkml:brush>
  </inkml:definitions>
  <inkml:trace contextRef="#ctx0" brushRef="#br0">4348 600 24516,'-2'24'0,"-3"-1"0,-3 1 0,-4-1 0,-3 0 0,-3 0 0,-4 0 0,-2-1 0,-4 1 0,-3-1 0,-4-1 0,-2 0 0,-3 0 0,-3 0 0,-3-2 0,-3 1 0,-3-2 0,-2 1 0,-3-2 0,-2 0 0,-2 0 0,-3-2 0,-2 0 0,-2-1 0,-2 0 0,-2-1 0,-2-2 0,-1 1 0,-2-2 0,-1-1 0,-2 0 0,0-1 0,-2-2 0,0 0 0,-2-1 0,0 0 0,0-2 0,-1-1 0,-1 0 0,1-2 0,0 0 0,-1-2 0,1 0 0,1-1 0,0-2 0,0 0 0,2-1 0,0 0 0,2-2 0,0-1 0,2 0 0,1-1 0,2-2 0,1 1 0,2-2 0,2-1 0,2 0 0,2-1 0,2 0 0,3-2 0,2 0 0,2 0 0,3-2 0,2 1 0,3-2 0,3 1 0,3-2 0,3 0 0,3 0 0,2 0 0,4-1 0,3-1 0,4 1 0,2-1 0,4 0 0,3 0 0,3 0 0,4-1 0,3 1 0,3-1 0,4 0 0,3 1 0,3-1 0,4 1 0,3 0 0,3 0 0,4 0 0,2 1 0,4-1 0,3 1 0,4 1 0,2 0 0,3 0 0,3 1 0,3 0 0,3 0 0,3 2 0,2-1 0,3 2 0,2 0 0,2 0 0,3 2 0,2 0 0,2 1 0,2 0 0,2 1 0,2 2 0,1-1 0,2 2 0,1 1 0,2 0 0,0 1 0,2 2 0,0 0 0,2 1 0,0 0 0,0 2 0,1 1 0,1 0 0,-1 2 0,0 0 0,1 2 0,-1 0 0,-1 1 0,0 2 0,0 0 0,-2 1 0,0 0 0,-2 2 0,0 1 0,-2 0 0,-1 1 0,-2 2 0,-1-1 0,-2 2 0,-2 1 0,-2 0 0,-2 1 0,-2 0 0,-3 2 0,-2 0 0,-2 0 0,-3 2 0,-2-1 0,-3 2 0,-3 0 0,-3 0 0,-3 1 0,-3 0 0,-2 0 0,-4 1 0,-3 1 0,-4-1 0,-2 1 0,-4 0 0,-3 0 0,-3 0 0,-4 1 0,-3-1 0,-3 1 0</inkml:trace>
</inkml:ink>
</file>

<file path=ppt/ink/ink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1-12T15:50:42.204"/>
    </inkml:context>
    <inkml:brush xml:id="br0">
      <inkml:brushProperty name="width" value="0.1" units="cm"/>
      <inkml:brushProperty name="height" value="0.1" units="cm"/>
      <inkml:brushProperty name="color" value="#E71224"/>
    </inkml:brush>
  </inkml:definitions>
  <inkml:trace contextRef="#ctx0" brushRef="#br0">0 0 24575,'0'0'-8191</inkml:trace>
</inkml:ink>
</file>

<file path=ppt/ink/ink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1-12T15:51:05.189"/>
    </inkml:context>
    <inkml:brush xml:id="br0">
      <inkml:brushProperty name="width" value="0.1" units="cm"/>
      <inkml:brushProperty name="height" value="0.1" units="cm"/>
      <inkml:brushProperty name="color" value="#E71224"/>
    </inkml:brush>
  </inkml:definitions>
  <inkml:trace contextRef="#ctx0" brushRef="#br0">0 1 24575,'0'0'-8191</inkml:trace>
</inkml:ink>
</file>

<file path=ppt/ink/ink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1-12T15:51:05.479"/>
    </inkml:context>
    <inkml:brush xml:id="br0">
      <inkml:brushProperty name="width" value="0.1" units="cm"/>
      <inkml:brushProperty name="height" value="0.1" units="cm"/>
      <inkml:brushProperty name="color" value="#E71224"/>
    </inkml:brush>
  </inkml:definitions>
  <inkml:trace contextRef="#ctx0" brushRef="#br0">0 1 24575,'0'0'-8191</inkml:trace>
</inkml:ink>
</file>

<file path=ppt/ink/ink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1-12T15:51:06.345"/>
    </inkml:context>
    <inkml:brush xml:id="br0">
      <inkml:brushProperty name="width" value="0.1" units="cm"/>
      <inkml:brushProperty name="height" value="0.1" units="cm"/>
      <inkml:brushProperty name="color" value="#E71224"/>
    </inkml:brush>
  </inkml:definitions>
  <inkml:trace contextRef="#ctx0" brushRef="#br0">1 0 24575,'0'0'-8191</inkml:trace>
</inkml:ink>
</file>

<file path=ppt/ink/ink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1-12T15:51:06.617"/>
    </inkml:context>
    <inkml:brush xml:id="br0">
      <inkml:brushProperty name="width" value="0.1" units="cm"/>
      <inkml:brushProperty name="height" value="0.1" units="cm"/>
      <inkml:brushProperty name="color" value="#E71224"/>
    </inkml:brush>
  </inkml:definitions>
  <inkml:trace contextRef="#ctx0" brushRef="#br0">0 1 24575,'0'0'-8191</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a:extLst>
              <a:ext uri="{FF2B5EF4-FFF2-40B4-BE49-F238E27FC236}">
                <a16:creationId xmlns:a16="http://schemas.microsoft.com/office/drawing/2014/main" id="{02FFAF35-E8C7-459A-B100-CDC718BDD631}"/>
              </a:ext>
            </a:extLst>
          </p:cNvPr>
          <p:cNvSpPr>
            <a:spLocks noGrp="1" noRot="1" noChangeAspect="1" noChangeArrowheads="1" noTextEdit="1"/>
          </p:cNvSpPr>
          <p:nvPr>
            <p:ph type="sldImg" idx="2"/>
          </p:nvPr>
        </p:nvSpPr>
        <p:spPr bwMode="auto">
          <a:xfrm>
            <a:off x="1190625" y="703263"/>
            <a:ext cx="4630738" cy="3471862"/>
          </a:xfrm>
          <a:prstGeom prst="rect">
            <a:avLst/>
          </a:prstGeom>
          <a:noFill/>
          <a:ln w="12700">
            <a:solidFill>
              <a:schemeClr val="tx1"/>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2051" name="Rectangle 3">
            <a:extLst>
              <a:ext uri="{FF2B5EF4-FFF2-40B4-BE49-F238E27FC236}">
                <a16:creationId xmlns:a16="http://schemas.microsoft.com/office/drawing/2014/main" id="{ED20340C-135D-4E9B-965C-35B20A50500E}"/>
              </a:ext>
            </a:extLst>
          </p:cNvPr>
          <p:cNvSpPr>
            <a:spLocks noGrp="1" noChangeArrowheads="1"/>
          </p:cNvSpPr>
          <p:nvPr>
            <p:ph type="body" sz="quarter" idx="3"/>
          </p:nvPr>
        </p:nvSpPr>
        <p:spPr bwMode="auto">
          <a:xfrm>
            <a:off x="933450" y="4416425"/>
            <a:ext cx="5143500" cy="4183063"/>
          </a:xfrm>
          <a:prstGeom prst="rect">
            <a:avLst/>
          </a:prstGeom>
          <a:noFill/>
          <a:ln>
            <a:noFill/>
          </a:ln>
          <a:effectLst/>
        </p:spPr>
        <p:txBody>
          <a:bodyPr vert="horz" wrap="square" lIns="91330" tIns="44864" rIns="91330" bIns="44864"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1444" name="Rectangle 4">
            <a:extLst>
              <a:ext uri="{FF2B5EF4-FFF2-40B4-BE49-F238E27FC236}">
                <a16:creationId xmlns:a16="http://schemas.microsoft.com/office/drawing/2014/main" id="{580FE204-BD68-4DE1-8705-0BC8BA3252C8}"/>
              </a:ext>
            </a:extLst>
          </p:cNvPr>
          <p:cNvSpPr>
            <a:spLocks noChangeArrowheads="1"/>
          </p:cNvSpPr>
          <p:nvPr/>
        </p:nvSpPr>
        <p:spPr bwMode="auto">
          <a:xfrm>
            <a:off x="6510338" y="8890000"/>
            <a:ext cx="428625" cy="319088"/>
          </a:xfrm>
          <a:prstGeom prst="rect">
            <a:avLst/>
          </a:prstGeom>
          <a:noFill/>
          <a:ln>
            <a:noFill/>
          </a:ln>
          <a:effectLst/>
        </p:spPr>
        <p:txBody>
          <a:bodyPr wrap="none" lIns="91330" tIns="44864" rIns="91330" bIns="44864" anchor="ctr">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r">
              <a:defRPr/>
            </a:pPr>
            <a:fld id="{DA3C9CA4-EE3F-43E6-B1D1-2E60AA2BE98E}" type="slidenum">
              <a:rPr lang="en-US" altLang="en-US" sz="1500" smtClean="0">
                <a:latin typeface="Book Antiqua" panose="02040602050305030304" pitchFamily="18" charset="0"/>
              </a:rPr>
              <a:pPr algn="r">
                <a:defRPr/>
              </a:pPr>
              <a:t>‹#›</a:t>
            </a:fld>
            <a:endParaRPr lang="en-US" altLang="en-US" sz="1500">
              <a:latin typeface="Book Antiqua" panose="02040602050305030304" pitchFamily="18" charset="0"/>
            </a:endParaRPr>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Book Antiqua"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Book Antiqua"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Book Antiqua"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Book Antiqua"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Book Antiqua"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a:extLst>
              <a:ext uri="{FF2B5EF4-FFF2-40B4-BE49-F238E27FC236}">
                <a16:creationId xmlns:a16="http://schemas.microsoft.com/office/drawing/2014/main" id="{25114D9F-3046-4026-A9DD-E8F0893757AD}"/>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ltLang="en-US"/>
          </a:p>
        </p:txBody>
      </p:sp>
      <p:sp>
        <p:nvSpPr>
          <p:cNvPr id="8195" name="Rectangle 3">
            <a:extLst>
              <a:ext uri="{FF2B5EF4-FFF2-40B4-BE49-F238E27FC236}">
                <a16:creationId xmlns:a16="http://schemas.microsoft.com/office/drawing/2014/main" id="{C831C398-02DD-4244-837A-3788808A4158}"/>
              </a:ext>
            </a:extLst>
          </p:cNvPr>
          <p:cNvSpPr>
            <a:spLocks noGrp="1" noRot="1" noChangeAspect="1" noChangeArrowheads="1" noTextEdit="1"/>
          </p:cNvSpPr>
          <p:nvPr>
            <p:ph type="sldImg"/>
          </p:nvPr>
        </p:nvSpPr>
        <p:spPr>
          <a:xfrm>
            <a:off x="1190625" y="703263"/>
            <a:ext cx="4629150" cy="3471862"/>
          </a:xfrm>
          <a:ln cap="flat"/>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Slide Image Placeholder 1">
            <a:extLst>
              <a:ext uri="{FF2B5EF4-FFF2-40B4-BE49-F238E27FC236}">
                <a16:creationId xmlns:a16="http://schemas.microsoft.com/office/drawing/2014/main" id="{ED51CB59-1032-46D6-AA2B-32F8A6B51402}"/>
              </a:ext>
            </a:extLst>
          </p:cNvPr>
          <p:cNvSpPr>
            <a:spLocks noGrp="1" noRot="1" noChangeAspect="1" noChangeArrowheads="1" noTextEdit="1"/>
          </p:cNvSpPr>
          <p:nvPr>
            <p:ph type="sldImg"/>
          </p:nvPr>
        </p:nvSpPr>
        <p:spPr>
          <a:ln/>
        </p:spPr>
      </p:sp>
      <p:sp>
        <p:nvSpPr>
          <p:cNvPr id="26627" name="Notes Placeholder 2">
            <a:extLst>
              <a:ext uri="{FF2B5EF4-FFF2-40B4-BE49-F238E27FC236}">
                <a16:creationId xmlns:a16="http://schemas.microsoft.com/office/drawing/2014/main" id="{30252BE6-6ACB-4932-818F-8CF76ABBF721}"/>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Slide Image Placeholder 1">
            <a:extLst>
              <a:ext uri="{FF2B5EF4-FFF2-40B4-BE49-F238E27FC236}">
                <a16:creationId xmlns:a16="http://schemas.microsoft.com/office/drawing/2014/main" id="{A1DC18E9-FAA9-4E13-9999-B0E454085B97}"/>
              </a:ext>
            </a:extLst>
          </p:cNvPr>
          <p:cNvSpPr>
            <a:spLocks noGrp="1" noRot="1" noChangeAspect="1" noChangeArrowheads="1" noTextEdit="1"/>
          </p:cNvSpPr>
          <p:nvPr>
            <p:ph type="sldImg"/>
          </p:nvPr>
        </p:nvSpPr>
        <p:spPr>
          <a:ln/>
        </p:spPr>
      </p:sp>
      <p:sp>
        <p:nvSpPr>
          <p:cNvPr id="37891" name="Notes Placeholder 2">
            <a:extLst>
              <a:ext uri="{FF2B5EF4-FFF2-40B4-BE49-F238E27FC236}">
                <a16:creationId xmlns:a16="http://schemas.microsoft.com/office/drawing/2014/main" id="{6BFD6123-6981-4235-A0B1-90FEEAE31752}"/>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lt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a:extLst>
              <a:ext uri="{FF2B5EF4-FFF2-40B4-BE49-F238E27FC236}">
                <a16:creationId xmlns:a16="http://schemas.microsoft.com/office/drawing/2014/main" id="{B1E493D6-5B6C-479A-BB1C-ED7739A2932E}"/>
              </a:ext>
            </a:extLst>
          </p:cNvPr>
          <p:cNvSpPr>
            <a:spLocks noGrp="1" noRot="1" noChangeAspect="1" noChangeArrowheads="1" noTextEdit="1"/>
          </p:cNvSpPr>
          <p:nvPr>
            <p:ph type="sldImg"/>
          </p:nvPr>
        </p:nvSpPr>
        <p:spPr>
          <a:xfrm>
            <a:off x="1190625" y="703263"/>
            <a:ext cx="4629150" cy="3471862"/>
          </a:xfrm>
          <a:ln/>
        </p:spPr>
      </p:sp>
      <p:sp>
        <p:nvSpPr>
          <p:cNvPr id="41987" name="Rectangle 3">
            <a:extLst>
              <a:ext uri="{FF2B5EF4-FFF2-40B4-BE49-F238E27FC236}">
                <a16:creationId xmlns:a16="http://schemas.microsoft.com/office/drawing/2014/main" id="{C22587D8-1550-4434-BF05-24A080C08EB6}"/>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lt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77820140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
            <a:extLst>
              <a:ext uri="{FF2B5EF4-FFF2-40B4-BE49-F238E27FC236}">
                <a16:creationId xmlns:a16="http://schemas.microsoft.com/office/drawing/2014/main" id="{563119A4-2EB2-408C-952E-6BBEB1F467A5}"/>
              </a:ext>
            </a:extLst>
          </p:cNvPr>
          <p:cNvSpPr>
            <a:spLocks noGrp="1" noRot="1" noChangeAspect="1" noChangeArrowheads="1" noTextEdit="1"/>
          </p:cNvSpPr>
          <p:nvPr>
            <p:ph type="sldImg"/>
          </p:nvPr>
        </p:nvSpPr>
        <p:spPr>
          <a:xfrm>
            <a:off x="1190625" y="703263"/>
            <a:ext cx="4629150" cy="3471862"/>
          </a:xfrm>
          <a:ln/>
        </p:spPr>
      </p:sp>
      <p:sp>
        <p:nvSpPr>
          <p:cNvPr id="39939" name="Rectangle 3">
            <a:extLst>
              <a:ext uri="{FF2B5EF4-FFF2-40B4-BE49-F238E27FC236}">
                <a16:creationId xmlns:a16="http://schemas.microsoft.com/office/drawing/2014/main" id="{C5668BCA-3150-4E7C-BABF-CFD9256E1A06}"/>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lt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2">
            <a:extLst>
              <a:ext uri="{FF2B5EF4-FFF2-40B4-BE49-F238E27FC236}">
                <a16:creationId xmlns:a16="http://schemas.microsoft.com/office/drawing/2014/main" id="{FCC2D742-F5CF-4D7F-A357-EF2304480F71}"/>
              </a:ext>
            </a:extLst>
          </p:cNvPr>
          <p:cNvSpPr>
            <a:spLocks noGrp="1" noRot="1" noChangeAspect="1" noChangeArrowheads="1" noTextEdit="1"/>
          </p:cNvSpPr>
          <p:nvPr>
            <p:ph type="sldImg"/>
          </p:nvPr>
        </p:nvSpPr>
        <p:spPr>
          <a:xfrm>
            <a:off x="1190625" y="703263"/>
            <a:ext cx="4629150" cy="3471862"/>
          </a:xfrm>
          <a:ln/>
        </p:spPr>
      </p:sp>
      <p:sp>
        <p:nvSpPr>
          <p:cNvPr id="47107" name="Rectangle 3">
            <a:extLst>
              <a:ext uri="{FF2B5EF4-FFF2-40B4-BE49-F238E27FC236}">
                <a16:creationId xmlns:a16="http://schemas.microsoft.com/office/drawing/2014/main" id="{50163912-E64C-48D8-862C-4CE300B6B8B1}"/>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lt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Slide Image Placeholder 1">
            <a:extLst>
              <a:ext uri="{FF2B5EF4-FFF2-40B4-BE49-F238E27FC236}">
                <a16:creationId xmlns:a16="http://schemas.microsoft.com/office/drawing/2014/main" id="{A546F2D0-8681-4925-9988-F9C8F8EF5E0E}"/>
              </a:ext>
            </a:extLst>
          </p:cNvPr>
          <p:cNvSpPr>
            <a:spLocks noGrp="1" noRot="1" noChangeAspect="1" noChangeArrowheads="1" noTextEdit="1"/>
          </p:cNvSpPr>
          <p:nvPr>
            <p:ph type="sldImg"/>
          </p:nvPr>
        </p:nvSpPr>
        <p:spPr>
          <a:ln/>
        </p:spPr>
      </p:sp>
      <p:sp>
        <p:nvSpPr>
          <p:cNvPr id="49155" name="Notes Placeholder 2">
            <a:extLst>
              <a:ext uri="{FF2B5EF4-FFF2-40B4-BE49-F238E27FC236}">
                <a16:creationId xmlns:a16="http://schemas.microsoft.com/office/drawing/2014/main" id="{5C073A00-5461-4659-9FA3-38587CF6332D}"/>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lt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Slide Image Placeholder 1">
            <a:extLst>
              <a:ext uri="{FF2B5EF4-FFF2-40B4-BE49-F238E27FC236}">
                <a16:creationId xmlns:a16="http://schemas.microsoft.com/office/drawing/2014/main" id="{CC60D4E2-B93E-4121-8C5B-B56439BF8CBF}"/>
              </a:ext>
            </a:extLst>
          </p:cNvPr>
          <p:cNvSpPr>
            <a:spLocks noGrp="1" noRot="1" noChangeAspect="1" noChangeArrowheads="1" noTextEdit="1"/>
          </p:cNvSpPr>
          <p:nvPr>
            <p:ph type="sldImg"/>
          </p:nvPr>
        </p:nvSpPr>
        <p:spPr>
          <a:ln/>
        </p:spPr>
      </p:sp>
      <p:sp>
        <p:nvSpPr>
          <p:cNvPr id="51203" name="Notes Placeholder 2">
            <a:extLst>
              <a:ext uri="{FF2B5EF4-FFF2-40B4-BE49-F238E27FC236}">
                <a16:creationId xmlns:a16="http://schemas.microsoft.com/office/drawing/2014/main" id="{1E1A14E0-9E55-4A56-A3CF-A7D3CB86F053}"/>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lt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Slide Image Placeholder 1">
            <a:extLst>
              <a:ext uri="{FF2B5EF4-FFF2-40B4-BE49-F238E27FC236}">
                <a16:creationId xmlns:a16="http://schemas.microsoft.com/office/drawing/2014/main" id="{45853A4A-E5D8-45E5-9B09-0102D4D56C5E}"/>
              </a:ext>
            </a:extLst>
          </p:cNvPr>
          <p:cNvSpPr>
            <a:spLocks noGrp="1" noRot="1" noChangeAspect="1" noChangeArrowheads="1" noTextEdit="1"/>
          </p:cNvSpPr>
          <p:nvPr>
            <p:ph type="sldImg"/>
          </p:nvPr>
        </p:nvSpPr>
        <p:spPr>
          <a:ln/>
        </p:spPr>
      </p:sp>
      <p:sp>
        <p:nvSpPr>
          <p:cNvPr id="53251" name="Notes Placeholder 2">
            <a:extLst>
              <a:ext uri="{FF2B5EF4-FFF2-40B4-BE49-F238E27FC236}">
                <a16:creationId xmlns:a16="http://schemas.microsoft.com/office/drawing/2014/main" id="{10ADB117-FD6A-40AB-BE42-E8D739948E10}"/>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lt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2">
            <a:extLst>
              <a:ext uri="{FF2B5EF4-FFF2-40B4-BE49-F238E27FC236}">
                <a16:creationId xmlns:a16="http://schemas.microsoft.com/office/drawing/2014/main" id="{4504B416-B3BD-4625-9A0F-F21B96FD3010}"/>
              </a:ext>
            </a:extLst>
          </p:cNvPr>
          <p:cNvSpPr>
            <a:spLocks noGrp="1" noRot="1" noChangeAspect="1" noChangeArrowheads="1" noTextEdit="1"/>
          </p:cNvSpPr>
          <p:nvPr>
            <p:ph type="sldImg"/>
          </p:nvPr>
        </p:nvSpPr>
        <p:spPr>
          <a:xfrm>
            <a:off x="1190625" y="703263"/>
            <a:ext cx="4629150" cy="3471862"/>
          </a:xfrm>
          <a:ln/>
        </p:spPr>
      </p:sp>
      <p:sp>
        <p:nvSpPr>
          <p:cNvPr id="45059" name="Rectangle 3">
            <a:extLst>
              <a:ext uri="{FF2B5EF4-FFF2-40B4-BE49-F238E27FC236}">
                <a16:creationId xmlns:a16="http://schemas.microsoft.com/office/drawing/2014/main" id="{A3D019B8-FB47-453B-9319-DAB57971BB5C}"/>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a:extLst>
              <a:ext uri="{FF2B5EF4-FFF2-40B4-BE49-F238E27FC236}">
                <a16:creationId xmlns:a16="http://schemas.microsoft.com/office/drawing/2014/main" id="{378D6D0C-FA06-4F5E-885F-29A486F238AE}"/>
              </a:ext>
            </a:extLst>
          </p:cNvPr>
          <p:cNvSpPr>
            <a:spLocks noGrp="1" noRot="1" noChangeAspect="1" noChangeArrowheads="1" noTextEdit="1"/>
          </p:cNvSpPr>
          <p:nvPr>
            <p:ph type="sldImg"/>
          </p:nvPr>
        </p:nvSpPr>
        <p:spPr>
          <a:xfrm>
            <a:off x="1190625" y="703263"/>
            <a:ext cx="4629150" cy="3471862"/>
          </a:xfrm>
          <a:ln/>
        </p:spPr>
      </p:sp>
      <p:sp>
        <p:nvSpPr>
          <p:cNvPr id="10243" name="Rectangle 3">
            <a:extLst>
              <a:ext uri="{FF2B5EF4-FFF2-40B4-BE49-F238E27FC236}">
                <a16:creationId xmlns:a16="http://schemas.microsoft.com/office/drawing/2014/main" id="{EFDA3972-7C00-45D8-B25D-733A48F63BD9}"/>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lt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2">
            <a:extLst>
              <a:ext uri="{FF2B5EF4-FFF2-40B4-BE49-F238E27FC236}">
                <a16:creationId xmlns:a16="http://schemas.microsoft.com/office/drawing/2014/main" id="{49999F56-A88F-45DE-99B9-334A55031BE8}"/>
              </a:ext>
            </a:extLst>
          </p:cNvPr>
          <p:cNvSpPr>
            <a:spLocks noGrp="1" noRot="1" noChangeAspect="1" noChangeArrowheads="1" noTextEdit="1"/>
          </p:cNvSpPr>
          <p:nvPr>
            <p:ph type="sldImg"/>
          </p:nvPr>
        </p:nvSpPr>
        <p:spPr>
          <a:xfrm>
            <a:off x="1190625" y="703263"/>
            <a:ext cx="4629150" cy="3471862"/>
          </a:xfrm>
          <a:ln/>
        </p:spPr>
      </p:sp>
      <p:sp>
        <p:nvSpPr>
          <p:cNvPr id="58371" name="Rectangle 3">
            <a:extLst>
              <a:ext uri="{FF2B5EF4-FFF2-40B4-BE49-F238E27FC236}">
                <a16:creationId xmlns:a16="http://schemas.microsoft.com/office/drawing/2014/main" id="{61DF8B51-1326-4068-811A-8C599C6C93E5}"/>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lt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2">
            <a:extLst>
              <a:ext uri="{FF2B5EF4-FFF2-40B4-BE49-F238E27FC236}">
                <a16:creationId xmlns:a16="http://schemas.microsoft.com/office/drawing/2014/main" id="{EBBAEF0E-50AC-463E-BEFD-44D1B1CF0C24}"/>
              </a:ext>
            </a:extLst>
          </p:cNvPr>
          <p:cNvSpPr>
            <a:spLocks noGrp="1" noRot="1" noChangeAspect="1" noChangeArrowheads="1" noTextEdit="1"/>
          </p:cNvSpPr>
          <p:nvPr>
            <p:ph type="sldImg"/>
          </p:nvPr>
        </p:nvSpPr>
        <p:spPr>
          <a:xfrm>
            <a:off x="1190625" y="703263"/>
            <a:ext cx="4629150" cy="3471862"/>
          </a:xfrm>
          <a:ln/>
        </p:spPr>
      </p:sp>
      <p:sp>
        <p:nvSpPr>
          <p:cNvPr id="60419" name="Rectangle 3">
            <a:extLst>
              <a:ext uri="{FF2B5EF4-FFF2-40B4-BE49-F238E27FC236}">
                <a16:creationId xmlns:a16="http://schemas.microsoft.com/office/drawing/2014/main" id="{45BFF942-0B1C-47B4-90C7-F7F6585F6542}"/>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lt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Slide Image Placeholder 1">
            <a:extLst>
              <a:ext uri="{FF2B5EF4-FFF2-40B4-BE49-F238E27FC236}">
                <a16:creationId xmlns:a16="http://schemas.microsoft.com/office/drawing/2014/main" id="{F7666B29-16D0-4A2F-ACC2-BE4DA3A6E306}"/>
              </a:ext>
            </a:extLst>
          </p:cNvPr>
          <p:cNvSpPr>
            <a:spLocks noGrp="1" noRot="1" noChangeAspect="1" noChangeArrowheads="1" noTextEdit="1"/>
          </p:cNvSpPr>
          <p:nvPr>
            <p:ph type="sldImg"/>
          </p:nvPr>
        </p:nvSpPr>
        <p:spPr>
          <a:ln/>
        </p:spPr>
      </p:sp>
      <p:sp>
        <p:nvSpPr>
          <p:cNvPr id="64515" name="Notes Placeholder 2">
            <a:extLst>
              <a:ext uri="{FF2B5EF4-FFF2-40B4-BE49-F238E27FC236}">
                <a16:creationId xmlns:a16="http://schemas.microsoft.com/office/drawing/2014/main" id="{205234A8-130F-424E-BE28-3E11BF29A076}"/>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lt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Slide Image Placeholder 1">
            <a:extLst>
              <a:ext uri="{FF2B5EF4-FFF2-40B4-BE49-F238E27FC236}">
                <a16:creationId xmlns:a16="http://schemas.microsoft.com/office/drawing/2014/main" id="{E461145C-C86A-4959-8C18-A7C964D2DA5C}"/>
              </a:ext>
            </a:extLst>
          </p:cNvPr>
          <p:cNvSpPr>
            <a:spLocks noGrp="1" noRot="1" noChangeAspect="1" noChangeArrowheads="1" noTextEdit="1"/>
          </p:cNvSpPr>
          <p:nvPr>
            <p:ph type="sldImg"/>
          </p:nvPr>
        </p:nvSpPr>
        <p:spPr>
          <a:ln/>
        </p:spPr>
      </p:sp>
      <p:sp>
        <p:nvSpPr>
          <p:cNvPr id="66563" name="Notes Placeholder 2">
            <a:extLst>
              <a:ext uri="{FF2B5EF4-FFF2-40B4-BE49-F238E27FC236}">
                <a16:creationId xmlns:a16="http://schemas.microsoft.com/office/drawing/2014/main" id="{F0088992-6A6E-4ECC-B730-C34869368E1E}"/>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lt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2">
            <a:extLst>
              <a:ext uri="{FF2B5EF4-FFF2-40B4-BE49-F238E27FC236}">
                <a16:creationId xmlns:a16="http://schemas.microsoft.com/office/drawing/2014/main" id="{6F21D9A6-AEC1-4E29-84B9-EE6CA35AADA5}"/>
              </a:ext>
            </a:extLst>
          </p:cNvPr>
          <p:cNvSpPr>
            <a:spLocks noGrp="1" noRot="1" noChangeAspect="1" noChangeArrowheads="1" noTextEdit="1"/>
          </p:cNvSpPr>
          <p:nvPr>
            <p:ph type="sldImg"/>
          </p:nvPr>
        </p:nvSpPr>
        <p:spPr>
          <a:xfrm>
            <a:off x="1190625" y="703263"/>
            <a:ext cx="4629150" cy="3471862"/>
          </a:xfrm>
          <a:ln/>
        </p:spPr>
      </p:sp>
      <p:sp>
        <p:nvSpPr>
          <p:cNvPr id="62467" name="Rectangle 3">
            <a:extLst>
              <a:ext uri="{FF2B5EF4-FFF2-40B4-BE49-F238E27FC236}">
                <a16:creationId xmlns:a16="http://schemas.microsoft.com/office/drawing/2014/main" id="{BC8FC622-65B4-47A2-B0C3-8B93B6093510}"/>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lt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2">
            <a:extLst>
              <a:ext uri="{FF2B5EF4-FFF2-40B4-BE49-F238E27FC236}">
                <a16:creationId xmlns:a16="http://schemas.microsoft.com/office/drawing/2014/main" id="{8E02A817-DE3F-4962-BDBE-2CAE9B6FCEF3}"/>
              </a:ext>
            </a:extLst>
          </p:cNvPr>
          <p:cNvSpPr>
            <a:spLocks noGrp="1" noRot="1" noChangeAspect="1" noChangeArrowheads="1" noTextEdit="1"/>
          </p:cNvSpPr>
          <p:nvPr>
            <p:ph type="sldImg"/>
          </p:nvPr>
        </p:nvSpPr>
        <p:spPr>
          <a:xfrm>
            <a:off x="1190625" y="703263"/>
            <a:ext cx="4629150" cy="3471862"/>
          </a:xfrm>
          <a:ln/>
        </p:spPr>
      </p:sp>
      <p:sp>
        <p:nvSpPr>
          <p:cNvPr id="70659" name="Rectangle 3">
            <a:extLst>
              <a:ext uri="{FF2B5EF4-FFF2-40B4-BE49-F238E27FC236}">
                <a16:creationId xmlns:a16="http://schemas.microsoft.com/office/drawing/2014/main" id="{AA5AF5D1-F727-48F3-8EEC-EA3389E77B98}"/>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lt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Slide Image Placeholder 1">
            <a:extLst>
              <a:ext uri="{FF2B5EF4-FFF2-40B4-BE49-F238E27FC236}">
                <a16:creationId xmlns:a16="http://schemas.microsoft.com/office/drawing/2014/main" id="{EC6F79B8-7D49-43CD-8ACA-5606291B29B3}"/>
              </a:ext>
            </a:extLst>
          </p:cNvPr>
          <p:cNvSpPr>
            <a:spLocks noGrp="1" noRot="1" noChangeAspect="1" noChangeArrowheads="1" noTextEdit="1"/>
          </p:cNvSpPr>
          <p:nvPr>
            <p:ph type="sldImg"/>
          </p:nvPr>
        </p:nvSpPr>
        <p:spPr>
          <a:ln/>
        </p:spPr>
      </p:sp>
      <p:sp>
        <p:nvSpPr>
          <p:cNvPr id="72707" name="Notes Placeholder 2">
            <a:extLst>
              <a:ext uri="{FF2B5EF4-FFF2-40B4-BE49-F238E27FC236}">
                <a16:creationId xmlns:a16="http://schemas.microsoft.com/office/drawing/2014/main" id="{6E0BEB89-AF25-4B32-BAF6-29378D0E1348}"/>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ltLang="en-US"/>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Slide Image Placeholder 1">
            <a:extLst>
              <a:ext uri="{FF2B5EF4-FFF2-40B4-BE49-F238E27FC236}">
                <a16:creationId xmlns:a16="http://schemas.microsoft.com/office/drawing/2014/main" id="{300E3EE5-13CA-4B05-9881-9412E092149C}"/>
              </a:ext>
            </a:extLst>
          </p:cNvPr>
          <p:cNvSpPr>
            <a:spLocks noGrp="1" noRot="1" noChangeAspect="1" noChangeArrowheads="1" noTextEdit="1"/>
          </p:cNvSpPr>
          <p:nvPr>
            <p:ph type="sldImg"/>
          </p:nvPr>
        </p:nvSpPr>
        <p:spPr>
          <a:ln/>
        </p:spPr>
      </p:sp>
      <p:sp>
        <p:nvSpPr>
          <p:cNvPr id="74755" name="Notes Placeholder 2">
            <a:extLst>
              <a:ext uri="{FF2B5EF4-FFF2-40B4-BE49-F238E27FC236}">
                <a16:creationId xmlns:a16="http://schemas.microsoft.com/office/drawing/2014/main" id="{AE288C94-7B64-473A-9BA4-934C34BF2033}"/>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ltLang="en-US"/>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302D7AC-5A18-5C10-3FCA-2FA4F86D7E45}"/>
            </a:ext>
          </a:extLst>
        </p:cNvPr>
        <p:cNvGrpSpPr/>
        <p:nvPr/>
      </p:nvGrpSpPr>
      <p:grpSpPr>
        <a:xfrm>
          <a:off x="0" y="0"/>
          <a:ext cx="0" cy="0"/>
          <a:chOff x="0" y="0"/>
          <a:chExt cx="0" cy="0"/>
        </a:xfrm>
      </p:grpSpPr>
      <p:sp>
        <p:nvSpPr>
          <p:cNvPr id="107522" name="Rectangle 2">
            <a:extLst>
              <a:ext uri="{FF2B5EF4-FFF2-40B4-BE49-F238E27FC236}">
                <a16:creationId xmlns:a16="http://schemas.microsoft.com/office/drawing/2014/main" id="{67123754-F101-9D37-268B-A54E5209ABCB}"/>
              </a:ext>
            </a:extLst>
          </p:cNvPr>
          <p:cNvSpPr>
            <a:spLocks noGrp="1" noRot="1" noChangeAspect="1" noChangeArrowheads="1" noTextEdit="1"/>
          </p:cNvSpPr>
          <p:nvPr>
            <p:ph type="sldImg"/>
          </p:nvPr>
        </p:nvSpPr>
        <p:spPr>
          <a:xfrm>
            <a:off x="1190625" y="703263"/>
            <a:ext cx="4629150" cy="3471862"/>
          </a:xfrm>
          <a:ln/>
        </p:spPr>
      </p:sp>
      <p:sp>
        <p:nvSpPr>
          <p:cNvPr id="107523" name="Rectangle 3">
            <a:extLst>
              <a:ext uri="{FF2B5EF4-FFF2-40B4-BE49-F238E27FC236}">
                <a16:creationId xmlns:a16="http://schemas.microsoft.com/office/drawing/2014/main" id="{ACB03CED-C00B-E142-FFD1-B973A8ED93F7}"/>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ltLang="en-US"/>
          </a:p>
        </p:txBody>
      </p:sp>
    </p:spTree>
    <p:extLst>
      <p:ext uri="{BB962C8B-B14F-4D97-AF65-F5344CB8AC3E}">
        <p14:creationId xmlns:p14="http://schemas.microsoft.com/office/powerpoint/2010/main" val="236565399"/>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A835D69-84D4-739D-E016-8B213CDB94CC}"/>
            </a:ext>
          </a:extLst>
        </p:cNvPr>
        <p:cNvGrpSpPr/>
        <p:nvPr/>
      </p:nvGrpSpPr>
      <p:grpSpPr>
        <a:xfrm>
          <a:off x="0" y="0"/>
          <a:ext cx="0" cy="0"/>
          <a:chOff x="0" y="0"/>
          <a:chExt cx="0" cy="0"/>
        </a:xfrm>
      </p:grpSpPr>
      <p:sp>
        <p:nvSpPr>
          <p:cNvPr id="111618" name="Rectangle 2">
            <a:extLst>
              <a:ext uri="{FF2B5EF4-FFF2-40B4-BE49-F238E27FC236}">
                <a16:creationId xmlns:a16="http://schemas.microsoft.com/office/drawing/2014/main" id="{BE4CDF8E-2F4C-B4B5-5EB0-015C447247F8}"/>
              </a:ext>
            </a:extLst>
          </p:cNvPr>
          <p:cNvSpPr>
            <a:spLocks noGrp="1" noRot="1" noChangeAspect="1" noChangeArrowheads="1" noTextEdit="1"/>
          </p:cNvSpPr>
          <p:nvPr>
            <p:ph type="sldImg"/>
          </p:nvPr>
        </p:nvSpPr>
        <p:spPr>
          <a:xfrm>
            <a:off x="1190625" y="703263"/>
            <a:ext cx="4629150" cy="3471862"/>
          </a:xfrm>
          <a:ln/>
        </p:spPr>
      </p:sp>
      <p:sp>
        <p:nvSpPr>
          <p:cNvPr id="111619" name="Rectangle 3">
            <a:extLst>
              <a:ext uri="{FF2B5EF4-FFF2-40B4-BE49-F238E27FC236}">
                <a16:creationId xmlns:a16="http://schemas.microsoft.com/office/drawing/2014/main" id="{204A40C9-52C3-9C5D-BD6B-E180A23AF3E2}"/>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ltLang="en-US"/>
          </a:p>
        </p:txBody>
      </p:sp>
    </p:spTree>
    <p:extLst>
      <p:ext uri="{BB962C8B-B14F-4D97-AF65-F5344CB8AC3E}">
        <p14:creationId xmlns:p14="http://schemas.microsoft.com/office/powerpoint/2010/main" val="199896757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a:extLst>
              <a:ext uri="{FF2B5EF4-FFF2-40B4-BE49-F238E27FC236}">
                <a16:creationId xmlns:a16="http://schemas.microsoft.com/office/drawing/2014/main" id="{BAC554A6-5D67-4FF4-9721-0B5D0DE42692}"/>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ltLang="en-US"/>
          </a:p>
        </p:txBody>
      </p:sp>
      <p:sp>
        <p:nvSpPr>
          <p:cNvPr id="12291" name="Rectangle 3">
            <a:extLst>
              <a:ext uri="{FF2B5EF4-FFF2-40B4-BE49-F238E27FC236}">
                <a16:creationId xmlns:a16="http://schemas.microsoft.com/office/drawing/2014/main" id="{D963C1BA-F4A6-47AE-8880-1EF77B4CAA10}"/>
              </a:ext>
            </a:extLst>
          </p:cNvPr>
          <p:cNvSpPr>
            <a:spLocks noGrp="1" noRot="1" noChangeAspect="1" noChangeArrowheads="1" noTextEdit="1"/>
          </p:cNvSpPr>
          <p:nvPr>
            <p:ph type="sldImg"/>
          </p:nvPr>
        </p:nvSpPr>
        <p:spPr>
          <a:xfrm>
            <a:off x="1190625" y="703263"/>
            <a:ext cx="4629150" cy="3471862"/>
          </a:xfrm>
          <a:ln cap="flat"/>
        </p:spPr>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E9B57E0-81C0-A171-C290-52985C50051C}"/>
            </a:ext>
          </a:extLst>
        </p:cNvPr>
        <p:cNvGrpSpPr/>
        <p:nvPr/>
      </p:nvGrpSpPr>
      <p:grpSpPr>
        <a:xfrm>
          <a:off x="0" y="0"/>
          <a:ext cx="0" cy="0"/>
          <a:chOff x="0" y="0"/>
          <a:chExt cx="0" cy="0"/>
        </a:xfrm>
      </p:grpSpPr>
      <p:sp>
        <p:nvSpPr>
          <p:cNvPr id="113666" name="Rectangle 2">
            <a:extLst>
              <a:ext uri="{FF2B5EF4-FFF2-40B4-BE49-F238E27FC236}">
                <a16:creationId xmlns:a16="http://schemas.microsoft.com/office/drawing/2014/main" id="{29E6896D-9608-6A1D-9319-3D6B0792A420}"/>
              </a:ext>
            </a:extLst>
          </p:cNvPr>
          <p:cNvSpPr>
            <a:spLocks noGrp="1" noRot="1" noChangeAspect="1" noChangeArrowheads="1" noTextEdit="1"/>
          </p:cNvSpPr>
          <p:nvPr>
            <p:ph type="sldImg"/>
          </p:nvPr>
        </p:nvSpPr>
        <p:spPr>
          <a:xfrm>
            <a:off x="1190625" y="703263"/>
            <a:ext cx="4629150" cy="3471862"/>
          </a:xfrm>
          <a:ln/>
        </p:spPr>
      </p:sp>
      <p:sp>
        <p:nvSpPr>
          <p:cNvPr id="113667" name="Rectangle 3">
            <a:extLst>
              <a:ext uri="{FF2B5EF4-FFF2-40B4-BE49-F238E27FC236}">
                <a16:creationId xmlns:a16="http://schemas.microsoft.com/office/drawing/2014/main" id="{11F6F2E8-28DB-99A0-B1F9-D5D840E0DD05}"/>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ltLang="en-US"/>
          </a:p>
        </p:txBody>
      </p:sp>
    </p:spTree>
    <p:extLst>
      <p:ext uri="{BB962C8B-B14F-4D97-AF65-F5344CB8AC3E}">
        <p14:creationId xmlns:p14="http://schemas.microsoft.com/office/powerpoint/2010/main" val="2772927907"/>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15D1CE4-FF98-EE90-BD44-C3473377326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CBA90DB-E273-D603-A40D-7EB0F6708F7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A9DA6FC-ADF0-924E-433C-51C429C40BEF}"/>
              </a:ext>
            </a:extLst>
          </p:cNvPr>
          <p:cNvSpPr>
            <a:spLocks noGrp="1"/>
          </p:cNvSpPr>
          <p:nvPr>
            <p:ph type="body" idx="1"/>
          </p:nvPr>
        </p:nvSpPr>
        <p:spPr/>
        <p:txBody>
          <a:bodyPr/>
          <a:lstStyle/>
          <a:p>
            <a:pPr marL="0" marR="0"/>
            <a:r>
              <a:rPr lang="en-US" sz="1800">
                <a:effectLst/>
                <a:latin typeface="Aptos" panose="020B0004020202020204" pitchFamily="34" charset="0"/>
                <a:ea typeface="Aptos" panose="020B0004020202020204" pitchFamily="34" charset="0"/>
                <a:cs typeface="Aptos" panose="020B0004020202020204" pitchFamily="34" charset="0"/>
              </a:rPr>
              <a:t>It is HUD’s interpretation and guidance to EOHLC that if there had been an action/investment in a project that met national objective based on the 2015 ACS data, that now did not meet under the 2020 ACS data, that MACDBG could fund it based on the 2015 data based on this language in the Notice below.</a:t>
            </a:r>
          </a:p>
          <a:p>
            <a:pPr marL="0" marR="0"/>
            <a:r>
              <a:rPr lang="en-US" sz="1800">
                <a:effectLst/>
                <a:latin typeface="Aptos" panose="020B0004020202020204" pitchFamily="34" charset="0"/>
                <a:ea typeface="Aptos" panose="020B0004020202020204" pitchFamily="34" charset="0"/>
                <a:cs typeface="Aptos" panose="020B0004020202020204" pitchFamily="34" charset="0"/>
              </a:rPr>
              <a:t> </a:t>
            </a:r>
          </a:p>
          <a:p>
            <a:endParaRPr lang="en-US"/>
          </a:p>
        </p:txBody>
      </p:sp>
    </p:spTree>
    <p:extLst>
      <p:ext uri="{BB962C8B-B14F-4D97-AF65-F5344CB8AC3E}">
        <p14:creationId xmlns:p14="http://schemas.microsoft.com/office/powerpoint/2010/main" val="616827634"/>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D9FDF68-A607-86A8-B9CF-E5723561DF24}"/>
            </a:ext>
          </a:extLst>
        </p:cNvPr>
        <p:cNvGrpSpPr/>
        <p:nvPr/>
      </p:nvGrpSpPr>
      <p:grpSpPr>
        <a:xfrm>
          <a:off x="0" y="0"/>
          <a:ext cx="0" cy="0"/>
          <a:chOff x="0" y="0"/>
          <a:chExt cx="0" cy="0"/>
        </a:xfrm>
      </p:grpSpPr>
      <p:sp>
        <p:nvSpPr>
          <p:cNvPr id="119810" name="Rectangle 2">
            <a:extLst>
              <a:ext uri="{FF2B5EF4-FFF2-40B4-BE49-F238E27FC236}">
                <a16:creationId xmlns:a16="http://schemas.microsoft.com/office/drawing/2014/main" id="{B9118AC0-A7E0-057A-32BA-0C8F4AF8535A}"/>
              </a:ext>
            </a:extLst>
          </p:cNvPr>
          <p:cNvSpPr>
            <a:spLocks noGrp="1" noRot="1" noChangeAspect="1" noChangeArrowheads="1" noTextEdit="1"/>
          </p:cNvSpPr>
          <p:nvPr>
            <p:ph type="sldImg"/>
          </p:nvPr>
        </p:nvSpPr>
        <p:spPr>
          <a:xfrm>
            <a:off x="1190625" y="703263"/>
            <a:ext cx="4629150" cy="3471862"/>
          </a:xfrm>
          <a:ln/>
        </p:spPr>
      </p:sp>
      <p:sp>
        <p:nvSpPr>
          <p:cNvPr id="119811" name="Rectangle 3">
            <a:extLst>
              <a:ext uri="{FF2B5EF4-FFF2-40B4-BE49-F238E27FC236}">
                <a16:creationId xmlns:a16="http://schemas.microsoft.com/office/drawing/2014/main" id="{51127319-A36E-6617-43B1-286A26AD4198}"/>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ltLang="en-US"/>
          </a:p>
        </p:txBody>
      </p:sp>
    </p:spTree>
    <p:extLst>
      <p:ext uri="{BB962C8B-B14F-4D97-AF65-F5344CB8AC3E}">
        <p14:creationId xmlns:p14="http://schemas.microsoft.com/office/powerpoint/2010/main" val="3537313501"/>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F3BDD18-B30B-5C3F-7253-2F4150E7BB8E}"/>
            </a:ext>
          </a:extLst>
        </p:cNvPr>
        <p:cNvGrpSpPr/>
        <p:nvPr/>
      </p:nvGrpSpPr>
      <p:grpSpPr>
        <a:xfrm>
          <a:off x="0" y="0"/>
          <a:ext cx="0" cy="0"/>
          <a:chOff x="0" y="0"/>
          <a:chExt cx="0" cy="0"/>
        </a:xfrm>
      </p:grpSpPr>
      <p:sp>
        <p:nvSpPr>
          <p:cNvPr id="124930" name="Rectangle 2">
            <a:extLst>
              <a:ext uri="{FF2B5EF4-FFF2-40B4-BE49-F238E27FC236}">
                <a16:creationId xmlns:a16="http://schemas.microsoft.com/office/drawing/2014/main" id="{5F58C138-4DFD-04CA-F4BA-7F7259F518B8}"/>
              </a:ext>
            </a:extLst>
          </p:cNvPr>
          <p:cNvSpPr>
            <a:spLocks noGrp="1" noRot="1" noChangeAspect="1" noChangeArrowheads="1" noTextEdit="1"/>
          </p:cNvSpPr>
          <p:nvPr>
            <p:ph type="sldImg"/>
          </p:nvPr>
        </p:nvSpPr>
        <p:spPr>
          <a:xfrm>
            <a:off x="1190625" y="703263"/>
            <a:ext cx="4629150" cy="3471862"/>
          </a:xfrm>
          <a:ln/>
        </p:spPr>
      </p:sp>
      <p:sp>
        <p:nvSpPr>
          <p:cNvPr id="124931" name="Rectangle 3">
            <a:extLst>
              <a:ext uri="{FF2B5EF4-FFF2-40B4-BE49-F238E27FC236}">
                <a16:creationId xmlns:a16="http://schemas.microsoft.com/office/drawing/2014/main" id="{28A3BCB2-B966-4706-3212-BC57E46E5440}"/>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ltLang="en-US"/>
          </a:p>
        </p:txBody>
      </p:sp>
    </p:spTree>
    <p:extLst>
      <p:ext uri="{BB962C8B-B14F-4D97-AF65-F5344CB8AC3E}">
        <p14:creationId xmlns:p14="http://schemas.microsoft.com/office/powerpoint/2010/main" val="2691768225"/>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C60D435-C87A-DD46-EF72-92EE28A0D7F9}"/>
            </a:ext>
          </a:extLst>
        </p:cNvPr>
        <p:cNvGrpSpPr/>
        <p:nvPr/>
      </p:nvGrpSpPr>
      <p:grpSpPr>
        <a:xfrm>
          <a:off x="0" y="0"/>
          <a:ext cx="0" cy="0"/>
          <a:chOff x="0" y="0"/>
          <a:chExt cx="0" cy="0"/>
        </a:xfrm>
      </p:grpSpPr>
      <p:sp>
        <p:nvSpPr>
          <p:cNvPr id="128002" name="Rectangle 2">
            <a:extLst>
              <a:ext uri="{FF2B5EF4-FFF2-40B4-BE49-F238E27FC236}">
                <a16:creationId xmlns:a16="http://schemas.microsoft.com/office/drawing/2014/main" id="{4A6B030A-B405-FB1D-6C8F-2404B5F7DCB5}"/>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ltLang="en-US"/>
          </a:p>
        </p:txBody>
      </p:sp>
      <p:sp>
        <p:nvSpPr>
          <p:cNvPr id="128003" name="Rectangle 3">
            <a:extLst>
              <a:ext uri="{FF2B5EF4-FFF2-40B4-BE49-F238E27FC236}">
                <a16:creationId xmlns:a16="http://schemas.microsoft.com/office/drawing/2014/main" id="{377F068A-7167-D84E-575F-A76AC21AC20C}"/>
              </a:ext>
            </a:extLst>
          </p:cNvPr>
          <p:cNvSpPr>
            <a:spLocks noGrp="1" noRot="1" noChangeAspect="1" noChangeArrowheads="1" noTextEdit="1"/>
          </p:cNvSpPr>
          <p:nvPr>
            <p:ph type="sldImg"/>
          </p:nvPr>
        </p:nvSpPr>
        <p:spPr>
          <a:xfrm>
            <a:off x="1190625" y="703263"/>
            <a:ext cx="4629150" cy="3471862"/>
          </a:xfrm>
          <a:ln cap="flat"/>
        </p:spPr>
      </p:sp>
    </p:spTree>
    <p:extLst>
      <p:ext uri="{BB962C8B-B14F-4D97-AF65-F5344CB8AC3E}">
        <p14:creationId xmlns:p14="http://schemas.microsoft.com/office/powerpoint/2010/main" val="2237634843"/>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C81155B-3A62-4116-3797-5A3B6034907F}"/>
            </a:ext>
          </a:extLst>
        </p:cNvPr>
        <p:cNvGrpSpPr/>
        <p:nvPr/>
      </p:nvGrpSpPr>
      <p:grpSpPr>
        <a:xfrm>
          <a:off x="0" y="0"/>
          <a:ext cx="0" cy="0"/>
          <a:chOff x="0" y="0"/>
          <a:chExt cx="0" cy="0"/>
        </a:xfrm>
      </p:grpSpPr>
      <p:sp>
        <p:nvSpPr>
          <p:cNvPr id="130050" name="Slide Image Placeholder 1">
            <a:extLst>
              <a:ext uri="{FF2B5EF4-FFF2-40B4-BE49-F238E27FC236}">
                <a16:creationId xmlns:a16="http://schemas.microsoft.com/office/drawing/2014/main" id="{FC36F333-B8B4-336A-7E0E-059C90E2BBD0}"/>
              </a:ext>
            </a:extLst>
          </p:cNvPr>
          <p:cNvSpPr>
            <a:spLocks noGrp="1" noRot="1" noChangeAspect="1" noChangeArrowheads="1" noTextEdit="1"/>
          </p:cNvSpPr>
          <p:nvPr>
            <p:ph type="sldImg"/>
          </p:nvPr>
        </p:nvSpPr>
        <p:spPr>
          <a:ln/>
        </p:spPr>
      </p:sp>
      <p:sp>
        <p:nvSpPr>
          <p:cNvPr id="130051" name="Notes Placeholder 2">
            <a:extLst>
              <a:ext uri="{FF2B5EF4-FFF2-40B4-BE49-F238E27FC236}">
                <a16:creationId xmlns:a16="http://schemas.microsoft.com/office/drawing/2014/main" id="{FEA7F41A-B587-5821-7B25-6A6725272A87}"/>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ltLang="en-US"/>
          </a:p>
        </p:txBody>
      </p:sp>
    </p:spTree>
    <p:extLst>
      <p:ext uri="{BB962C8B-B14F-4D97-AF65-F5344CB8AC3E}">
        <p14:creationId xmlns:p14="http://schemas.microsoft.com/office/powerpoint/2010/main" val="996695168"/>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7D3AB9B-DCA1-1EE5-24B1-96A4C7D6C1A8}"/>
            </a:ext>
          </a:extLst>
        </p:cNvPr>
        <p:cNvGrpSpPr/>
        <p:nvPr/>
      </p:nvGrpSpPr>
      <p:grpSpPr>
        <a:xfrm>
          <a:off x="0" y="0"/>
          <a:ext cx="0" cy="0"/>
          <a:chOff x="0" y="0"/>
          <a:chExt cx="0" cy="0"/>
        </a:xfrm>
      </p:grpSpPr>
      <p:sp>
        <p:nvSpPr>
          <p:cNvPr id="132098" name="Slide Image Placeholder 1">
            <a:extLst>
              <a:ext uri="{FF2B5EF4-FFF2-40B4-BE49-F238E27FC236}">
                <a16:creationId xmlns:a16="http://schemas.microsoft.com/office/drawing/2014/main" id="{FC37EEC0-911A-4F9B-9126-FE5CBAF64515}"/>
              </a:ext>
            </a:extLst>
          </p:cNvPr>
          <p:cNvSpPr>
            <a:spLocks noGrp="1" noRot="1" noChangeAspect="1" noChangeArrowheads="1" noTextEdit="1"/>
          </p:cNvSpPr>
          <p:nvPr>
            <p:ph type="sldImg"/>
          </p:nvPr>
        </p:nvSpPr>
        <p:spPr>
          <a:ln/>
        </p:spPr>
      </p:sp>
      <p:sp>
        <p:nvSpPr>
          <p:cNvPr id="132099" name="Notes Placeholder 2">
            <a:extLst>
              <a:ext uri="{FF2B5EF4-FFF2-40B4-BE49-F238E27FC236}">
                <a16:creationId xmlns:a16="http://schemas.microsoft.com/office/drawing/2014/main" id="{F5259A6A-70A2-1865-EFDE-7D03C0C06DB4}"/>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ltLang="en-US"/>
          </a:p>
        </p:txBody>
      </p:sp>
    </p:spTree>
    <p:extLst>
      <p:ext uri="{BB962C8B-B14F-4D97-AF65-F5344CB8AC3E}">
        <p14:creationId xmlns:p14="http://schemas.microsoft.com/office/powerpoint/2010/main" val="3344018693"/>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0E70AEB-3757-0997-E3DD-276D37ECD8D5}"/>
            </a:ext>
          </a:extLst>
        </p:cNvPr>
        <p:cNvGrpSpPr/>
        <p:nvPr/>
      </p:nvGrpSpPr>
      <p:grpSpPr>
        <a:xfrm>
          <a:off x="0" y="0"/>
          <a:ext cx="0" cy="0"/>
          <a:chOff x="0" y="0"/>
          <a:chExt cx="0" cy="0"/>
        </a:xfrm>
      </p:grpSpPr>
      <p:sp>
        <p:nvSpPr>
          <p:cNvPr id="134146" name="Rectangle 2">
            <a:extLst>
              <a:ext uri="{FF2B5EF4-FFF2-40B4-BE49-F238E27FC236}">
                <a16:creationId xmlns:a16="http://schemas.microsoft.com/office/drawing/2014/main" id="{49A203AA-F798-EE5A-65E4-E62BEF4A8D88}"/>
              </a:ext>
            </a:extLst>
          </p:cNvPr>
          <p:cNvSpPr>
            <a:spLocks noGrp="1" noRot="1" noChangeAspect="1" noChangeArrowheads="1" noTextEdit="1"/>
          </p:cNvSpPr>
          <p:nvPr>
            <p:ph type="sldImg"/>
          </p:nvPr>
        </p:nvSpPr>
        <p:spPr>
          <a:xfrm>
            <a:off x="1190625" y="703263"/>
            <a:ext cx="4629150" cy="3471862"/>
          </a:xfrm>
          <a:ln/>
        </p:spPr>
      </p:sp>
      <p:sp>
        <p:nvSpPr>
          <p:cNvPr id="134147" name="Rectangle 3">
            <a:extLst>
              <a:ext uri="{FF2B5EF4-FFF2-40B4-BE49-F238E27FC236}">
                <a16:creationId xmlns:a16="http://schemas.microsoft.com/office/drawing/2014/main" id="{A6121D3C-D18D-A082-C56B-A268296901F9}"/>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ltLang="en-US"/>
          </a:p>
        </p:txBody>
      </p:sp>
    </p:spTree>
    <p:extLst>
      <p:ext uri="{BB962C8B-B14F-4D97-AF65-F5344CB8AC3E}">
        <p14:creationId xmlns:p14="http://schemas.microsoft.com/office/powerpoint/2010/main" val="3599544317"/>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Slide Image Placeholder 1">
            <a:extLst>
              <a:ext uri="{FF2B5EF4-FFF2-40B4-BE49-F238E27FC236}">
                <a16:creationId xmlns:a16="http://schemas.microsoft.com/office/drawing/2014/main" id="{6397205E-F4A0-42F8-8EB8-A2A1A616A98C}"/>
              </a:ext>
            </a:extLst>
          </p:cNvPr>
          <p:cNvSpPr>
            <a:spLocks noGrp="1" noRot="1" noChangeAspect="1" noChangeArrowheads="1" noTextEdit="1"/>
          </p:cNvSpPr>
          <p:nvPr>
            <p:ph type="sldImg"/>
          </p:nvPr>
        </p:nvSpPr>
        <p:spPr>
          <a:ln/>
        </p:spPr>
      </p:sp>
      <p:sp>
        <p:nvSpPr>
          <p:cNvPr id="76803" name="Notes Placeholder 2">
            <a:extLst>
              <a:ext uri="{FF2B5EF4-FFF2-40B4-BE49-F238E27FC236}">
                <a16:creationId xmlns:a16="http://schemas.microsoft.com/office/drawing/2014/main" id="{BB9D4829-0B64-4A99-9F94-D206B895EF2D}"/>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ltLang="en-US"/>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Slide Image Placeholder 1">
            <a:extLst>
              <a:ext uri="{FF2B5EF4-FFF2-40B4-BE49-F238E27FC236}">
                <a16:creationId xmlns:a16="http://schemas.microsoft.com/office/drawing/2014/main" id="{B048F402-5FB2-4F0D-A08E-2DFB755F4BA9}"/>
              </a:ext>
            </a:extLst>
          </p:cNvPr>
          <p:cNvSpPr>
            <a:spLocks noGrp="1" noRot="1" noChangeAspect="1" noChangeArrowheads="1" noTextEdit="1"/>
          </p:cNvSpPr>
          <p:nvPr>
            <p:ph type="sldImg"/>
          </p:nvPr>
        </p:nvSpPr>
        <p:spPr>
          <a:ln/>
        </p:spPr>
      </p:sp>
      <p:sp>
        <p:nvSpPr>
          <p:cNvPr id="78851" name="Notes Placeholder 2">
            <a:extLst>
              <a:ext uri="{FF2B5EF4-FFF2-40B4-BE49-F238E27FC236}">
                <a16:creationId xmlns:a16="http://schemas.microsoft.com/office/drawing/2014/main" id="{AD1E9C95-CB78-4BF6-9581-F6263EE73CBD}"/>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a:extLst>
              <a:ext uri="{FF2B5EF4-FFF2-40B4-BE49-F238E27FC236}">
                <a16:creationId xmlns:a16="http://schemas.microsoft.com/office/drawing/2014/main" id="{C4C6A34B-4C63-46F9-9CED-1031CA1914A2}"/>
              </a:ext>
            </a:extLst>
          </p:cNvPr>
          <p:cNvSpPr>
            <a:spLocks noGrp="1" noRot="1" noChangeAspect="1" noChangeArrowheads="1" noTextEdit="1"/>
          </p:cNvSpPr>
          <p:nvPr>
            <p:ph type="sldImg"/>
          </p:nvPr>
        </p:nvSpPr>
        <p:spPr>
          <a:xfrm>
            <a:off x="1190625" y="703263"/>
            <a:ext cx="4629150" cy="3471862"/>
          </a:xfrm>
          <a:ln/>
        </p:spPr>
      </p:sp>
      <p:sp>
        <p:nvSpPr>
          <p:cNvPr id="18435" name="Rectangle 3">
            <a:extLst>
              <a:ext uri="{FF2B5EF4-FFF2-40B4-BE49-F238E27FC236}">
                <a16:creationId xmlns:a16="http://schemas.microsoft.com/office/drawing/2014/main" id="{903D7CDD-8FF4-42FE-B5E0-49D695D5CEF1}"/>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ltLang="en-US"/>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Slide Image Placeholder 1">
            <a:extLst>
              <a:ext uri="{FF2B5EF4-FFF2-40B4-BE49-F238E27FC236}">
                <a16:creationId xmlns:a16="http://schemas.microsoft.com/office/drawing/2014/main" id="{2DB31E00-02A4-4739-92BA-F2F510BE4BF2}"/>
              </a:ext>
            </a:extLst>
          </p:cNvPr>
          <p:cNvSpPr>
            <a:spLocks noGrp="1" noRot="1" noChangeAspect="1" noChangeArrowheads="1" noTextEdit="1"/>
          </p:cNvSpPr>
          <p:nvPr>
            <p:ph type="sldImg"/>
          </p:nvPr>
        </p:nvSpPr>
        <p:spPr>
          <a:ln/>
        </p:spPr>
      </p:sp>
      <p:sp>
        <p:nvSpPr>
          <p:cNvPr id="80899" name="Notes Placeholder 2">
            <a:extLst>
              <a:ext uri="{FF2B5EF4-FFF2-40B4-BE49-F238E27FC236}">
                <a16:creationId xmlns:a16="http://schemas.microsoft.com/office/drawing/2014/main" id="{C9C3DCFC-57EF-463E-B316-18A462BA04B2}"/>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ltLang="en-US"/>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Slide Image Placeholder 1">
            <a:extLst>
              <a:ext uri="{FF2B5EF4-FFF2-40B4-BE49-F238E27FC236}">
                <a16:creationId xmlns:a16="http://schemas.microsoft.com/office/drawing/2014/main" id="{202F4CD5-6DD0-4DD6-A16A-2B339E86AA88}"/>
              </a:ext>
            </a:extLst>
          </p:cNvPr>
          <p:cNvSpPr>
            <a:spLocks noGrp="1" noRot="1" noChangeAspect="1" noChangeArrowheads="1" noTextEdit="1"/>
          </p:cNvSpPr>
          <p:nvPr>
            <p:ph type="sldImg"/>
          </p:nvPr>
        </p:nvSpPr>
        <p:spPr>
          <a:ln/>
        </p:spPr>
      </p:sp>
      <p:sp>
        <p:nvSpPr>
          <p:cNvPr id="82947" name="Notes Placeholder 2">
            <a:extLst>
              <a:ext uri="{FF2B5EF4-FFF2-40B4-BE49-F238E27FC236}">
                <a16:creationId xmlns:a16="http://schemas.microsoft.com/office/drawing/2014/main" id="{62402018-B816-4412-938F-4AB02B410C47}"/>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ltLang="en-US"/>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Slide Image Placeholder 1">
            <a:extLst>
              <a:ext uri="{FF2B5EF4-FFF2-40B4-BE49-F238E27FC236}">
                <a16:creationId xmlns:a16="http://schemas.microsoft.com/office/drawing/2014/main" id="{E49AE353-F92D-4A81-BE9F-1E1FC8B050EC}"/>
              </a:ext>
            </a:extLst>
          </p:cNvPr>
          <p:cNvSpPr>
            <a:spLocks noGrp="1" noRot="1" noChangeAspect="1" noChangeArrowheads="1" noTextEdit="1"/>
          </p:cNvSpPr>
          <p:nvPr>
            <p:ph type="sldImg"/>
          </p:nvPr>
        </p:nvSpPr>
        <p:spPr>
          <a:ln/>
        </p:spPr>
      </p:sp>
      <p:sp>
        <p:nvSpPr>
          <p:cNvPr id="84995" name="Notes Placeholder 2">
            <a:extLst>
              <a:ext uri="{FF2B5EF4-FFF2-40B4-BE49-F238E27FC236}">
                <a16:creationId xmlns:a16="http://schemas.microsoft.com/office/drawing/2014/main" id="{65D7C191-6745-4909-8701-993C6D4FC117}"/>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ltLang="en-US"/>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Slide Image Placeholder 1">
            <a:extLst>
              <a:ext uri="{FF2B5EF4-FFF2-40B4-BE49-F238E27FC236}">
                <a16:creationId xmlns:a16="http://schemas.microsoft.com/office/drawing/2014/main" id="{8CF35A1A-4475-491C-AAAE-47378DD3A287}"/>
              </a:ext>
            </a:extLst>
          </p:cNvPr>
          <p:cNvSpPr>
            <a:spLocks noGrp="1" noRot="1" noChangeAspect="1" noChangeArrowheads="1" noTextEdit="1"/>
          </p:cNvSpPr>
          <p:nvPr>
            <p:ph type="sldImg"/>
          </p:nvPr>
        </p:nvSpPr>
        <p:spPr>
          <a:ln/>
        </p:spPr>
      </p:sp>
      <p:sp>
        <p:nvSpPr>
          <p:cNvPr id="87043" name="Notes Placeholder 2">
            <a:extLst>
              <a:ext uri="{FF2B5EF4-FFF2-40B4-BE49-F238E27FC236}">
                <a16:creationId xmlns:a16="http://schemas.microsoft.com/office/drawing/2014/main" id="{CAB7E4EA-B92B-497A-8781-D434BE1794CC}"/>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ltLang="en-US"/>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Slide Image Placeholder 1">
            <a:extLst>
              <a:ext uri="{FF2B5EF4-FFF2-40B4-BE49-F238E27FC236}">
                <a16:creationId xmlns:a16="http://schemas.microsoft.com/office/drawing/2014/main" id="{61D88A67-C5C2-47AD-86B5-FCB4DF0A6F1C}"/>
              </a:ext>
            </a:extLst>
          </p:cNvPr>
          <p:cNvSpPr>
            <a:spLocks noGrp="1" noRot="1" noChangeAspect="1" noChangeArrowheads="1" noTextEdit="1"/>
          </p:cNvSpPr>
          <p:nvPr>
            <p:ph type="sldImg"/>
          </p:nvPr>
        </p:nvSpPr>
        <p:spPr>
          <a:ln/>
        </p:spPr>
      </p:sp>
      <p:sp>
        <p:nvSpPr>
          <p:cNvPr id="91139" name="Notes Placeholder 2">
            <a:extLst>
              <a:ext uri="{FF2B5EF4-FFF2-40B4-BE49-F238E27FC236}">
                <a16:creationId xmlns:a16="http://schemas.microsoft.com/office/drawing/2014/main" id="{E2748F2C-F709-4514-9EB1-C8DF0F9CF927}"/>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ltLang="en-US"/>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Slide Image Placeholder 1">
            <a:extLst>
              <a:ext uri="{FF2B5EF4-FFF2-40B4-BE49-F238E27FC236}">
                <a16:creationId xmlns:a16="http://schemas.microsoft.com/office/drawing/2014/main" id="{47095BAC-D190-49E6-8A0C-AD7AE01810AA}"/>
              </a:ext>
            </a:extLst>
          </p:cNvPr>
          <p:cNvSpPr>
            <a:spLocks noGrp="1" noRot="1" noChangeAspect="1" noChangeArrowheads="1" noTextEdit="1"/>
          </p:cNvSpPr>
          <p:nvPr>
            <p:ph type="sldImg"/>
          </p:nvPr>
        </p:nvSpPr>
        <p:spPr>
          <a:ln/>
        </p:spPr>
      </p:sp>
      <p:sp>
        <p:nvSpPr>
          <p:cNvPr id="99331" name="Notes Placeholder 2">
            <a:extLst>
              <a:ext uri="{FF2B5EF4-FFF2-40B4-BE49-F238E27FC236}">
                <a16:creationId xmlns:a16="http://schemas.microsoft.com/office/drawing/2014/main" id="{8B22384F-4E78-4E1E-99BF-CB0BC5BDC390}"/>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ltLang="en-US"/>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Slide Image Placeholder 1">
            <a:extLst>
              <a:ext uri="{FF2B5EF4-FFF2-40B4-BE49-F238E27FC236}">
                <a16:creationId xmlns:a16="http://schemas.microsoft.com/office/drawing/2014/main" id="{1C3C050E-E5CD-416B-BC57-B64D76E0595A}"/>
              </a:ext>
            </a:extLst>
          </p:cNvPr>
          <p:cNvSpPr>
            <a:spLocks noGrp="1" noRot="1" noChangeAspect="1" noChangeArrowheads="1" noTextEdit="1"/>
          </p:cNvSpPr>
          <p:nvPr>
            <p:ph type="sldImg"/>
          </p:nvPr>
        </p:nvSpPr>
        <p:spPr>
          <a:ln/>
        </p:spPr>
      </p:sp>
      <p:sp>
        <p:nvSpPr>
          <p:cNvPr id="95235" name="Notes Placeholder 2">
            <a:extLst>
              <a:ext uri="{FF2B5EF4-FFF2-40B4-BE49-F238E27FC236}">
                <a16:creationId xmlns:a16="http://schemas.microsoft.com/office/drawing/2014/main" id="{E12DE86C-A425-471F-9871-8512EF319524}"/>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ltLang="en-US"/>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Slide Image Placeholder 1">
            <a:extLst>
              <a:ext uri="{FF2B5EF4-FFF2-40B4-BE49-F238E27FC236}">
                <a16:creationId xmlns:a16="http://schemas.microsoft.com/office/drawing/2014/main" id="{6305C0D5-9D66-4030-849C-4A9B45FEECCE}"/>
              </a:ext>
            </a:extLst>
          </p:cNvPr>
          <p:cNvSpPr>
            <a:spLocks noGrp="1" noRot="1" noChangeAspect="1" noChangeArrowheads="1" noTextEdit="1"/>
          </p:cNvSpPr>
          <p:nvPr>
            <p:ph type="sldImg"/>
          </p:nvPr>
        </p:nvSpPr>
        <p:spPr>
          <a:ln/>
        </p:spPr>
      </p:sp>
      <p:sp>
        <p:nvSpPr>
          <p:cNvPr id="101379" name="Notes Placeholder 2">
            <a:extLst>
              <a:ext uri="{FF2B5EF4-FFF2-40B4-BE49-F238E27FC236}">
                <a16:creationId xmlns:a16="http://schemas.microsoft.com/office/drawing/2014/main" id="{F060E44A-489C-4B6A-A3FC-4C76090AA558}"/>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ltLang="en-US"/>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Slide Image Placeholder 1">
            <a:extLst>
              <a:ext uri="{FF2B5EF4-FFF2-40B4-BE49-F238E27FC236}">
                <a16:creationId xmlns:a16="http://schemas.microsoft.com/office/drawing/2014/main" id="{CCD5BDA8-7BAD-4469-A805-DB390F35DF01}"/>
              </a:ext>
            </a:extLst>
          </p:cNvPr>
          <p:cNvSpPr>
            <a:spLocks noGrp="1" noRot="1" noChangeAspect="1" noChangeArrowheads="1" noTextEdit="1"/>
          </p:cNvSpPr>
          <p:nvPr>
            <p:ph type="sldImg"/>
          </p:nvPr>
        </p:nvSpPr>
        <p:spPr>
          <a:ln/>
        </p:spPr>
      </p:sp>
      <p:sp>
        <p:nvSpPr>
          <p:cNvPr id="103427" name="Notes Placeholder 2">
            <a:extLst>
              <a:ext uri="{FF2B5EF4-FFF2-40B4-BE49-F238E27FC236}">
                <a16:creationId xmlns:a16="http://schemas.microsoft.com/office/drawing/2014/main" id="{26B581D9-20CE-44A5-A08B-A7EA6ED48C40}"/>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ltLang="en-US"/>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Slide Image Placeholder 1">
            <a:extLst>
              <a:ext uri="{FF2B5EF4-FFF2-40B4-BE49-F238E27FC236}">
                <a16:creationId xmlns:a16="http://schemas.microsoft.com/office/drawing/2014/main" id="{0EA2D4D8-208D-4B89-A350-35AD1245BFE6}"/>
              </a:ext>
            </a:extLst>
          </p:cNvPr>
          <p:cNvSpPr>
            <a:spLocks noGrp="1" noRot="1" noChangeAspect="1" noChangeArrowheads="1" noTextEdit="1"/>
          </p:cNvSpPr>
          <p:nvPr>
            <p:ph type="sldImg"/>
          </p:nvPr>
        </p:nvSpPr>
        <p:spPr>
          <a:ln/>
        </p:spPr>
      </p:sp>
      <p:sp>
        <p:nvSpPr>
          <p:cNvPr id="105475" name="Notes Placeholder 2">
            <a:extLst>
              <a:ext uri="{FF2B5EF4-FFF2-40B4-BE49-F238E27FC236}">
                <a16:creationId xmlns:a16="http://schemas.microsoft.com/office/drawing/2014/main" id="{BD5F21F6-A12B-442A-9E2B-A2FAB770A256}"/>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Slide Image Placeholder 1">
            <a:extLst>
              <a:ext uri="{FF2B5EF4-FFF2-40B4-BE49-F238E27FC236}">
                <a16:creationId xmlns:a16="http://schemas.microsoft.com/office/drawing/2014/main" id="{289F1E76-9834-49BD-8514-0EF973B35844}"/>
              </a:ext>
            </a:extLst>
          </p:cNvPr>
          <p:cNvSpPr>
            <a:spLocks noGrp="1" noRot="1" noChangeAspect="1" noChangeArrowheads="1" noTextEdit="1"/>
          </p:cNvSpPr>
          <p:nvPr>
            <p:ph type="sldImg"/>
          </p:nvPr>
        </p:nvSpPr>
        <p:spPr>
          <a:ln/>
        </p:spPr>
      </p:sp>
      <p:sp>
        <p:nvSpPr>
          <p:cNvPr id="20483" name="Notes Placeholder 2">
            <a:extLst>
              <a:ext uri="{FF2B5EF4-FFF2-40B4-BE49-F238E27FC236}">
                <a16:creationId xmlns:a16="http://schemas.microsoft.com/office/drawing/2014/main" id="{3FCA4271-345C-4F54-BC5D-297BBF1D300B}"/>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ltLang="en-US"/>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6194" name="Rectangle 2">
            <a:extLst>
              <a:ext uri="{FF2B5EF4-FFF2-40B4-BE49-F238E27FC236}">
                <a16:creationId xmlns:a16="http://schemas.microsoft.com/office/drawing/2014/main" id="{946E9ACE-CB4B-4F2B-9C81-C4818C184448}"/>
              </a:ext>
            </a:extLst>
          </p:cNvPr>
          <p:cNvSpPr>
            <a:spLocks noGrp="1" noRot="1" noChangeAspect="1" noChangeArrowheads="1" noTextEdit="1"/>
          </p:cNvSpPr>
          <p:nvPr>
            <p:ph type="sldImg"/>
          </p:nvPr>
        </p:nvSpPr>
        <p:spPr>
          <a:xfrm>
            <a:off x="1181100" y="695325"/>
            <a:ext cx="4648200" cy="3486150"/>
          </a:xfrm>
          <a:ln/>
        </p:spPr>
      </p:sp>
      <p:sp>
        <p:nvSpPr>
          <p:cNvPr id="136195" name="Rectangle 3">
            <a:extLst>
              <a:ext uri="{FF2B5EF4-FFF2-40B4-BE49-F238E27FC236}">
                <a16:creationId xmlns:a16="http://schemas.microsoft.com/office/drawing/2014/main" id="{90812CB6-264A-49C4-8A52-DDFF471B5C9D}"/>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Slide Image Placeholder 1">
            <a:extLst>
              <a:ext uri="{FF2B5EF4-FFF2-40B4-BE49-F238E27FC236}">
                <a16:creationId xmlns:a16="http://schemas.microsoft.com/office/drawing/2014/main" id="{15743B8A-9753-479E-B070-2875C6A60AA5}"/>
              </a:ext>
            </a:extLst>
          </p:cNvPr>
          <p:cNvSpPr>
            <a:spLocks noGrp="1" noRot="1" noChangeAspect="1" noChangeArrowheads="1" noTextEdit="1"/>
          </p:cNvSpPr>
          <p:nvPr>
            <p:ph type="sldImg"/>
          </p:nvPr>
        </p:nvSpPr>
        <p:spPr>
          <a:ln/>
        </p:spPr>
      </p:sp>
      <p:sp>
        <p:nvSpPr>
          <p:cNvPr id="16387" name="Notes Placeholder 2">
            <a:extLst>
              <a:ext uri="{FF2B5EF4-FFF2-40B4-BE49-F238E27FC236}">
                <a16:creationId xmlns:a16="http://schemas.microsoft.com/office/drawing/2014/main" id="{FD5ECA80-2493-4DAE-853B-205E5263714B}"/>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Slide Image Placeholder 1">
            <a:extLst>
              <a:ext uri="{FF2B5EF4-FFF2-40B4-BE49-F238E27FC236}">
                <a16:creationId xmlns:a16="http://schemas.microsoft.com/office/drawing/2014/main" id="{708AFC4A-69B5-4FFB-B8A0-78E28BB3BD6A}"/>
              </a:ext>
            </a:extLst>
          </p:cNvPr>
          <p:cNvSpPr>
            <a:spLocks noGrp="1" noRot="1" noChangeAspect="1" noChangeArrowheads="1" noTextEdit="1"/>
          </p:cNvSpPr>
          <p:nvPr>
            <p:ph type="sldImg"/>
          </p:nvPr>
        </p:nvSpPr>
        <p:spPr>
          <a:ln/>
        </p:spPr>
      </p:sp>
      <p:sp>
        <p:nvSpPr>
          <p:cNvPr id="22531" name="Notes Placeholder 2">
            <a:extLst>
              <a:ext uri="{FF2B5EF4-FFF2-40B4-BE49-F238E27FC236}">
                <a16:creationId xmlns:a16="http://schemas.microsoft.com/office/drawing/2014/main" id="{6E20C1FB-0E50-46AD-A1EB-3D426556DAB3}"/>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Slide Image Placeholder 1">
            <a:extLst>
              <a:ext uri="{FF2B5EF4-FFF2-40B4-BE49-F238E27FC236}">
                <a16:creationId xmlns:a16="http://schemas.microsoft.com/office/drawing/2014/main" id="{0B17ECE1-958B-4D5C-8356-A3D02709013B}"/>
              </a:ext>
            </a:extLst>
          </p:cNvPr>
          <p:cNvSpPr>
            <a:spLocks noGrp="1" noRot="1" noChangeAspect="1" noChangeArrowheads="1" noTextEdit="1"/>
          </p:cNvSpPr>
          <p:nvPr>
            <p:ph type="sldImg"/>
          </p:nvPr>
        </p:nvSpPr>
        <p:spPr>
          <a:ln/>
        </p:spPr>
      </p:sp>
      <p:sp>
        <p:nvSpPr>
          <p:cNvPr id="35843" name="Notes Placeholder 2">
            <a:extLst>
              <a:ext uri="{FF2B5EF4-FFF2-40B4-BE49-F238E27FC236}">
                <a16:creationId xmlns:a16="http://schemas.microsoft.com/office/drawing/2014/main" id="{049C3C13-227C-44B3-A6C5-9D683265A6A9}"/>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Slide Image Placeholder 1">
            <a:extLst>
              <a:ext uri="{FF2B5EF4-FFF2-40B4-BE49-F238E27FC236}">
                <a16:creationId xmlns:a16="http://schemas.microsoft.com/office/drawing/2014/main" id="{CD96E94D-D110-43AC-A497-FE33C058E70F}"/>
              </a:ext>
            </a:extLst>
          </p:cNvPr>
          <p:cNvSpPr>
            <a:spLocks noGrp="1" noRot="1" noChangeAspect="1" noChangeArrowheads="1" noTextEdit="1"/>
          </p:cNvSpPr>
          <p:nvPr>
            <p:ph type="sldImg"/>
          </p:nvPr>
        </p:nvSpPr>
        <p:spPr>
          <a:ln/>
        </p:spPr>
      </p:sp>
      <p:sp>
        <p:nvSpPr>
          <p:cNvPr id="24579" name="Notes Placeholder 2">
            <a:extLst>
              <a:ext uri="{FF2B5EF4-FFF2-40B4-BE49-F238E27FC236}">
                <a16:creationId xmlns:a16="http://schemas.microsoft.com/office/drawing/2014/main" id="{F99658F7-E1DE-4A9E-BB61-406ACB7F5A1B}"/>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F17559-5C2F-78B6-7A95-F0CD98B7E2D3}"/>
              </a:ext>
            </a:extLst>
          </p:cNvPr>
          <p:cNvSpPr>
            <a:spLocks noGrp="1"/>
          </p:cNvSpPr>
          <p:nvPr>
            <p:ph type="ctrTitle"/>
          </p:nvPr>
        </p:nvSpPr>
        <p:spPr>
          <a:xfrm>
            <a:off x="1143000" y="1122363"/>
            <a:ext cx="6858000" cy="2387600"/>
          </a:xfrm>
        </p:spPr>
        <p:txBody>
          <a:bodyPr anchor="b"/>
          <a:lstStyle>
            <a:lvl1pPr algn="ctr">
              <a:defRPr sz="4500"/>
            </a:lvl1pPr>
          </a:lstStyle>
          <a:p>
            <a:r>
              <a:rPr lang="en-US"/>
              <a:t>Click to edit Master title style</a:t>
            </a:r>
          </a:p>
        </p:txBody>
      </p:sp>
      <p:sp>
        <p:nvSpPr>
          <p:cNvPr id="3" name="Subtitle 2">
            <a:extLst>
              <a:ext uri="{FF2B5EF4-FFF2-40B4-BE49-F238E27FC236}">
                <a16:creationId xmlns:a16="http://schemas.microsoft.com/office/drawing/2014/main" id="{545C2B8C-3BC4-E24E-F0D6-FE8ECC324B84}"/>
              </a:ext>
            </a:extLst>
          </p:cNvPr>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4" name="Date Placeholder 3">
            <a:extLst>
              <a:ext uri="{FF2B5EF4-FFF2-40B4-BE49-F238E27FC236}">
                <a16:creationId xmlns:a16="http://schemas.microsoft.com/office/drawing/2014/main" id="{8D9D884F-2CB9-FE74-D51F-5DEB52380722}"/>
              </a:ext>
            </a:extLst>
          </p:cNvPr>
          <p:cNvSpPr>
            <a:spLocks noGrp="1"/>
          </p:cNvSpPr>
          <p:nvPr>
            <p:ph type="dt" sz="half" idx="10"/>
          </p:nvPr>
        </p:nvSpPr>
        <p:spPr/>
        <p:txBody>
          <a:bodyPr/>
          <a:lstStyle/>
          <a:p>
            <a:pPr>
              <a:defRPr/>
            </a:pPr>
            <a:endParaRPr lang="en-US"/>
          </a:p>
        </p:txBody>
      </p:sp>
      <p:sp>
        <p:nvSpPr>
          <p:cNvPr id="5" name="Footer Placeholder 4">
            <a:extLst>
              <a:ext uri="{FF2B5EF4-FFF2-40B4-BE49-F238E27FC236}">
                <a16:creationId xmlns:a16="http://schemas.microsoft.com/office/drawing/2014/main" id="{2E61483F-535F-CDCB-6818-B28947FB9478}"/>
              </a:ext>
            </a:extLst>
          </p:cNvPr>
          <p:cNvSpPr>
            <a:spLocks noGrp="1"/>
          </p:cNvSpPr>
          <p:nvPr>
            <p:ph type="ftr" sz="quarter" idx="11"/>
          </p:nvPr>
        </p:nvSpPr>
        <p:spPr/>
        <p:txBody>
          <a:bodyPr/>
          <a:lstStyle/>
          <a:p>
            <a:pPr>
              <a:defRPr/>
            </a:pPr>
            <a:endParaRPr lang="en-US"/>
          </a:p>
        </p:txBody>
      </p:sp>
      <p:sp>
        <p:nvSpPr>
          <p:cNvPr id="6" name="Slide Number Placeholder 5">
            <a:extLst>
              <a:ext uri="{FF2B5EF4-FFF2-40B4-BE49-F238E27FC236}">
                <a16:creationId xmlns:a16="http://schemas.microsoft.com/office/drawing/2014/main" id="{B13D174B-8CC1-EBAD-C370-699CDD697F5F}"/>
              </a:ext>
            </a:extLst>
          </p:cNvPr>
          <p:cNvSpPr>
            <a:spLocks noGrp="1"/>
          </p:cNvSpPr>
          <p:nvPr>
            <p:ph type="sldNum" sz="quarter" idx="12"/>
          </p:nvPr>
        </p:nvSpPr>
        <p:spPr/>
        <p:txBody>
          <a:bodyPr/>
          <a:lstStyle/>
          <a:p>
            <a:pPr>
              <a:defRPr/>
            </a:pPr>
            <a:fld id="{170360DB-8C71-431C-AFDA-E4014F342944}" type="slidenum">
              <a:rPr lang="en-US" altLang="en-US" smtClean="0"/>
              <a:pPr>
                <a:defRPr/>
              </a:pPr>
              <a:t>‹#›</a:t>
            </a:fld>
            <a:endParaRPr lang="en-US" altLang="en-US"/>
          </a:p>
        </p:txBody>
      </p:sp>
    </p:spTree>
    <p:extLst>
      <p:ext uri="{BB962C8B-B14F-4D97-AF65-F5344CB8AC3E}">
        <p14:creationId xmlns:p14="http://schemas.microsoft.com/office/powerpoint/2010/main" val="387987215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BBDBDD-840C-FB8B-7E5E-F22D9927D758}"/>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5590016F-7975-BEB0-4A59-1ECDAFFEF9B1}"/>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2C3270F-8074-B7DC-1C84-EA2C67F8D481}"/>
              </a:ext>
            </a:extLst>
          </p:cNvPr>
          <p:cNvSpPr>
            <a:spLocks noGrp="1"/>
          </p:cNvSpPr>
          <p:nvPr>
            <p:ph type="dt" sz="half" idx="10"/>
          </p:nvPr>
        </p:nvSpPr>
        <p:spPr/>
        <p:txBody>
          <a:bodyPr/>
          <a:lstStyle/>
          <a:p>
            <a:pPr>
              <a:defRPr/>
            </a:pPr>
            <a:endParaRPr lang="en-US"/>
          </a:p>
        </p:txBody>
      </p:sp>
      <p:sp>
        <p:nvSpPr>
          <p:cNvPr id="5" name="Footer Placeholder 4">
            <a:extLst>
              <a:ext uri="{FF2B5EF4-FFF2-40B4-BE49-F238E27FC236}">
                <a16:creationId xmlns:a16="http://schemas.microsoft.com/office/drawing/2014/main" id="{992B4C58-6E25-EDD8-FF3D-3AB629056919}"/>
              </a:ext>
            </a:extLst>
          </p:cNvPr>
          <p:cNvSpPr>
            <a:spLocks noGrp="1"/>
          </p:cNvSpPr>
          <p:nvPr>
            <p:ph type="ftr" sz="quarter" idx="11"/>
          </p:nvPr>
        </p:nvSpPr>
        <p:spPr/>
        <p:txBody>
          <a:bodyPr/>
          <a:lstStyle/>
          <a:p>
            <a:pPr>
              <a:defRPr/>
            </a:pPr>
            <a:endParaRPr lang="en-US"/>
          </a:p>
        </p:txBody>
      </p:sp>
      <p:sp>
        <p:nvSpPr>
          <p:cNvPr id="6" name="Slide Number Placeholder 5">
            <a:extLst>
              <a:ext uri="{FF2B5EF4-FFF2-40B4-BE49-F238E27FC236}">
                <a16:creationId xmlns:a16="http://schemas.microsoft.com/office/drawing/2014/main" id="{D0C28F5C-5E1D-F6E4-5AAD-7BB47A3B4FCE}"/>
              </a:ext>
            </a:extLst>
          </p:cNvPr>
          <p:cNvSpPr>
            <a:spLocks noGrp="1"/>
          </p:cNvSpPr>
          <p:nvPr>
            <p:ph type="sldNum" sz="quarter" idx="12"/>
          </p:nvPr>
        </p:nvSpPr>
        <p:spPr/>
        <p:txBody>
          <a:bodyPr/>
          <a:lstStyle/>
          <a:p>
            <a:pPr>
              <a:defRPr/>
            </a:pPr>
            <a:fld id="{3F567E32-243C-4A40-9CCA-54E37FCC04A0}" type="slidenum">
              <a:rPr lang="en-US" altLang="en-US" smtClean="0"/>
              <a:pPr>
                <a:defRPr/>
              </a:pPr>
              <a:t>‹#›</a:t>
            </a:fld>
            <a:endParaRPr lang="en-US" altLang="en-US"/>
          </a:p>
        </p:txBody>
      </p:sp>
    </p:spTree>
    <p:extLst>
      <p:ext uri="{BB962C8B-B14F-4D97-AF65-F5344CB8AC3E}">
        <p14:creationId xmlns:p14="http://schemas.microsoft.com/office/powerpoint/2010/main" val="310263473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728C8700-3C49-C0B1-DAC1-6E5C8F9C396A}"/>
              </a:ext>
            </a:extLst>
          </p:cNvPr>
          <p:cNvSpPr>
            <a:spLocks noGrp="1"/>
          </p:cNvSpPr>
          <p:nvPr>
            <p:ph type="title" orient="vert"/>
          </p:nvPr>
        </p:nvSpPr>
        <p:spPr>
          <a:xfrm>
            <a:off x="6543675" y="365125"/>
            <a:ext cx="1971675"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696F892F-3483-E1BC-339A-D6CFA51CED9E}"/>
              </a:ext>
            </a:extLst>
          </p:cNvPr>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E47906E-AF09-4D83-F299-A37F2CCAFC96}"/>
              </a:ext>
            </a:extLst>
          </p:cNvPr>
          <p:cNvSpPr>
            <a:spLocks noGrp="1"/>
          </p:cNvSpPr>
          <p:nvPr>
            <p:ph type="dt" sz="half" idx="10"/>
          </p:nvPr>
        </p:nvSpPr>
        <p:spPr/>
        <p:txBody>
          <a:bodyPr/>
          <a:lstStyle/>
          <a:p>
            <a:pPr>
              <a:defRPr/>
            </a:pPr>
            <a:endParaRPr lang="en-US"/>
          </a:p>
        </p:txBody>
      </p:sp>
      <p:sp>
        <p:nvSpPr>
          <p:cNvPr id="5" name="Footer Placeholder 4">
            <a:extLst>
              <a:ext uri="{FF2B5EF4-FFF2-40B4-BE49-F238E27FC236}">
                <a16:creationId xmlns:a16="http://schemas.microsoft.com/office/drawing/2014/main" id="{57B6FC09-6310-8301-0ED0-15005BBA1512}"/>
              </a:ext>
            </a:extLst>
          </p:cNvPr>
          <p:cNvSpPr>
            <a:spLocks noGrp="1"/>
          </p:cNvSpPr>
          <p:nvPr>
            <p:ph type="ftr" sz="quarter" idx="11"/>
          </p:nvPr>
        </p:nvSpPr>
        <p:spPr/>
        <p:txBody>
          <a:bodyPr/>
          <a:lstStyle/>
          <a:p>
            <a:pPr>
              <a:defRPr/>
            </a:pPr>
            <a:endParaRPr lang="en-US"/>
          </a:p>
        </p:txBody>
      </p:sp>
      <p:sp>
        <p:nvSpPr>
          <p:cNvPr id="6" name="Slide Number Placeholder 5">
            <a:extLst>
              <a:ext uri="{FF2B5EF4-FFF2-40B4-BE49-F238E27FC236}">
                <a16:creationId xmlns:a16="http://schemas.microsoft.com/office/drawing/2014/main" id="{1ED31272-949E-8DD9-388F-1951CD7E2369}"/>
              </a:ext>
            </a:extLst>
          </p:cNvPr>
          <p:cNvSpPr>
            <a:spLocks noGrp="1"/>
          </p:cNvSpPr>
          <p:nvPr>
            <p:ph type="sldNum" sz="quarter" idx="12"/>
          </p:nvPr>
        </p:nvSpPr>
        <p:spPr/>
        <p:txBody>
          <a:bodyPr/>
          <a:lstStyle/>
          <a:p>
            <a:pPr>
              <a:defRPr/>
            </a:pPr>
            <a:fld id="{AD951315-2D34-47BC-8E60-9E04FCADA9B7}" type="slidenum">
              <a:rPr lang="en-US" altLang="en-US" smtClean="0"/>
              <a:pPr>
                <a:defRPr/>
              </a:pPr>
              <a:t>‹#›</a:t>
            </a:fld>
            <a:endParaRPr lang="en-US" altLang="en-US"/>
          </a:p>
        </p:txBody>
      </p:sp>
    </p:spTree>
    <p:extLst>
      <p:ext uri="{BB962C8B-B14F-4D97-AF65-F5344CB8AC3E}">
        <p14:creationId xmlns:p14="http://schemas.microsoft.com/office/powerpoint/2010/main" val="17766045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93B736-A12E-EDCC-759C-2382B826B398}"/>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86BF179A-020D-73EB-9D8B-02B03F7D3F3E}"/>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6FE4706-67EE-A306-B04E-4A8D73FADCC9}"/>
              </a:ext>
            </a:extLst>
          </p:cNvPr>
          <p:cNvSpPr>
            <a:spLocks noGrp="1"/>
          </p:cNvSpPr>
          <p:nvPr>
            <p:ph type="dt" sz="half" idx="10"/>
          </p:nvPr>
        </p:nvSpPr>
        <p:spPr/>
        <p:txBody>
          <a:bodyPr/>
          <a:lstStyle/>
          <a:p>
            <a:pPr>
              <a:defRPr/>
            </a:pPr>
            <a:endParaRPr lang="en-US"/>
          </a:p>
        </p:txBody>
      </p:sp>
      <p:sp>
        <p:nvSpPr>
          <p:cNvPr id="5" name="Footer Placeholder 4">
            <a:extLst>
              <a:ext uri="{FF2B5EF4-FFF2-40B4-BE49-F238E27FC236}">
                <a16:creationId xmlns:a16="http://schemas.microsoft.com/office/drawing/2014/main" id="{F3A003FD-40BC-F2D7-8E47-EFD3BDB41A4D}"/>
              </a:ext>
            </a:extLst>
          </p:cNvPr>
          <p:cNvSpPr>
            <a:spLocks noGrp="1"/>
          </p:cNvSpPr>
          <p:nvPr>
            <p:ph type="ftr" sz="quarter" idx="11"/>
          </p:nvPr>
        </p:nvSpPr>
        <p:spPr/>
        <p:txBody>
          <a:bodyPr/>
          <a:lstStyle/>
          <a:p>
            <a:pPr>
              <a:defRPr/>
            </a:pPr>
            <a:endParaRPr lang="en-US"/>
          </a:p>
        </p:txBody>
      </p:sp>
      <p:sp>
        <p:nvSpPr>
          <p:cNvPr id="6" name="Slide Number Placeholder 5">
            <a:extLst>
              <a:ext uri="{FF2B5EF4-FFF2-40B4-BE49-F238E27FC236}">
                <a16:creationId xmlns:a16="http://schemas.microsoft.com/office/drawing/2014/main" id="{5D10B6BB-9933-50D3-982E-787C203B15E0}"/>
              </a:ext>
            </a:extLst>
          </p:cNvPr>
          <p:cNvSpPr>
            <a:spLocks noGrp="1"/>
          </p:cNvSpPr>
          <p:nvPr>
            <p:ph type="sldNum" sz="quarter" idx="12"/>
          </p:nvPr>
        </p:nvSpPr>
        <p:spPr/>
        <p:txBody>
          <a:bodyPr/>
          <a:lstStyle/>
          <a:p>
            <a:pPr>
              <a:defRPr/>
            </a:pPr>
            <a:fld id="{68009C4E-8DBE-4E0A-96D7-E90DA6103201}" type="slidenum">
              <a:rPr lang="en-US" altLang="en-US" smtClean="0"/>
              <a:pPr>
                <a:defRPr/>
              </a:pPr>
              <a:t>‹#›</a:t>
            </a:fld>
            <a:endParaRPr lang="en-US" altLang="en-US"/>
          </a:p>
        </p:txBody>
      </p:sp>
    </p:spTree>
    <p:extLst>
      <p:ext uri="{BB962C8B-B14F-4D97-AF65-F5344CB8AC3E}">
        <p14:creationId xmlns:p14="http://schemas.microsoft.com/office/powerpoint/2010/main" val="274290300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55B8A9-A95D-3BA6-B5D9-93FA9DC7D37C}"/>
              </a:ext>
            </a:extLst>
          </p:cNvPr>
          <p:cNvSpPr>
            <a:spLocks noGrp="1"/>
          </p:cNvSpPr>
          <p:nvPr>
            <p:ph type="title"/>
          </p:nvPr>
        </p:nvSpPr>
        <p:spPr>
          <a:xfrm>
            <a:off x="623888" y="1709739"/>
            <a:ext cx="7886700" cy="2852737"/>
          </a:xfrm>
        </p:spPr>
        <p:txBody>
          <a:bodyPr anchor="b"/>
          <a:lstStyle>
            <a:lvl1pPr>
              <a:defRPr sz="4500"/>
            </a:lvl1pPr>
          </a:lstStyle>
          <a:p>
            <a:r>
              <a:rPr lang="en-US"/>
              <a:t>Click to edit Master title style</a:t>
            </a:r>
          </a:p>
        </p:txBody>
      </p:sp>
      <p:sp>
        <p:nvSpPr>
          <p:cNvPr id="3" name="Text Placeholder 2">
            <a:extLst>
              <a:ext uri="{FF2B5EF4-FFF2-40B4-BE49-F238E27FC236}">
                <a16:creationId xmlns:a16="http://schemas.microsoft.com/office/drawing/2014/main" id="{B8BD624E-B97B-0EA5-D094-EEFFE992EAF9}"/>
              </a:ext>
            </a:extLst>
          </p:cNvPr>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682142C4-8D27-0AA1-17C3-CD429F69D286}"/>
              </a:ext>
            </a:extLst>
          </p:cNvPr>
          <p:cNvSpPr>
            <a:spLocks noGrp="1"/>
          </p:cNvSpPr>
          <p:nvPr>
            <p:ph type="dt" sz="half" idx="10"/>
          </p:nvPr>
        </p:nvSpPr>
        <p:spPr/>
        <p:txBody>
          <a:bodyPr/>
          <a:lstStyle/>
          <a:p>
            <a:pPr>
              <a:defRPr/>
            </a:pPr>
            <a:endParaRPr lang="en-US"/>
          </a:p>
        </p:txBody>
      </p:sp>
      <p:sp>
        <p:nvSpPr>
          <p:cNvPr id="5" name="Footer Placeholder 4">
            <a:extLst>
              <a:ext uri="{FF2B5EF4-FFF2-40B4-BE49-F238E27FC236}">
                <a16:creationId xmlns:a16="http://schemas.microsoft.com/office/drawing/2014/main" id="{47D19EA8-9D7E-A50A-386C-084C9E252B4A}"/>
              </a:ext>
            </a:extLst>
          </p:cNvPr>
          <p:cNvSpPr>
            <a:spLocks noGrp="1"/>
          </p:cNvSpPr>
          <p:nvPr>
            <p:ph type="ftr" sz="quarter" idx="11"/>
          </p:nvPr>
        </p:nvSpPr>
        <p:spPr/>
        <p:txBody>
          <a:bodyPr/>
          <a:lstStyle/>
          <a:p>
            <a:pPr>
              <a:defRPr/>
            </a:pPr>
            <a:endParaRPr lang="en-US"/>
          </a:p>
        </p:txBody>
      </p:sp>
      <p:sp>
        <p:nvSpPr>
          <p:cNvPr id="6" name="Slide Number Placeholder 5">
            <a:extLst>
              <a:ext uri="{FF2B5EF4-FFF2-40B4-BE49-F238E27FC236}">
                <a16:creationId xmlns:a16="http://schemas.microsoft.com/office/drawing/2014/main" id="{9A5D59D3-1A82-E06B-E9BE-C0D27E52EB63}"/>
              </a:ext>
            </a:extLst>
          </p:cNvPr>
          <p:cNvSpPr>
            <a:spLocks noGrp="1"/>
          </p:cNvSpPr>
          <p:nvPr>
            <p:ph type="sldNum" sz="quarter" idx="12"/>
          </p:nvPr>
        </p:nvSpPr>
        <p:spPr/>
        <p:txBody>
          <a:bodyPr/>
          <a:lstStyle/>
          <a:p>
            <a:pPr>
              <a:defRPr/>
            </a:pPr>
            <a:fld id="{C389462C-C763-4B4E-88AB-BDABE3D72498}" type="slidenum">
              <a:rPr lang="en-US" altLang="en-US" smtClean="0"/>
              <a:pPr>
                <a:defRPr/>
              </a:pPr>
              <a:t>‹#›</a:t>
            </a:fld>
            <a:endParaRPr lang="en-US" altLang="en-US"/>
          </a:p>
        </p:txBody>
      </p:sp>
    </p:spTree>
    <p:extLst>
      <p:ext uri="{BB962C8B-B14F-4D97-AF65-F5344CB8AC3E}">
        <p14:creationId xmlns:p14="http://schemas.microsoft.com/office/powerpoint/2010/main" val="208072983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15AE73-711B-C234-BF91-239C63D775FE}"/>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0851BAF0-1C53-7FBF-A105-7A41647C6C5B}"/>
              </a:ext>
            </a:extLst>
          </p:cNvPr>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ACD485CD-DBCA-C515-46C0-1ECADF292F89}"/>
              </a:ext>
            </a:extLst>
          </p:cNvPr>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95FA70C8-9D56-59C9-95A6-BE826A927E64}"/>
              </a:ext>
            </a:extLst>
          </p:cNvPr>
          <p:cNvSpPr>
            <a:spLocks noGrp="1"/>
          </p:cNvSpPr>
          <p:nvPr>
            <p:ph type="dt" sz="half" idx="10"/>
          </p:nvPr>
        </p:nvSpPr>
        <p:spPr/>
        <p:txBody>
          <a:bodyPr/>
          <a:lstStyle/>
          <a:p>
            <a:pPr>
              <a:defRPr/>
            </a:pPr>
            <a:endParaRPr lang="en-US"/>
          </a:p>
        </p:txBody>
      </p:sp>
      <p:sp>
        <p:nvSpPr>
          <p:cNvPr id="6" name="Footer Placeholder 5">
            <a:extLst>
              <a:ext uri="{FF2B5EF4-FFF2-40B4-BE49-F238E27FC236}">
                <a16:creationId xmlns:a16="http://schemas.microsoft.com/office/drawing/2014/main" id="{A72A4F7F-56BD-8F7A-A50A-B7287B14B11A}"/>
              </a:ext>
            </a:extLst>
          </p:cNvPr>
          <p:cNvSpPr>
            <a:spLocks noGrp="1"/>
          </p:cNvSpPr>
          <p:nvPr>
            <p:ph type="ftr" sz="quarter" idx="11"/>
          </p:nvPr>
        </p:nvSpPr>
        <p:spPr/>
        <p:txBody>
          <a:bodyPr/>
          <a:lstStyle/>
          <a:p>
            <a:pPr>
              <a:defRPr/>
            </a:pPr>
            <a:endParaRPr lang="en-US"/>
          </a:p>
        </p:txBody>
      </p:sp>
      <p:sp>
        <p:nvSpPr>
          <p:cNvPr id="7" name="Slide Number Placeholder 6">
            <a:extLst>
              <a:ext uri="{FF2B5EF4-FFF2-40B4-BE49-F238E27FC236}">
                <a16:creationId xmlns:a16="http://schemas.microsoft.com/office/drawing/2014/main" id="{90B5F712-C808-3AA5-9B4A-5BC884A1AFD4}"/>
              </a:ext>
            </a:extLst>
          </p:cNvPr>
          <p:cNvSpPr>
            <a:spLocks noGrp="1"/>
          </p:cNvSpPr>
          <p:nvPr>
            <p:ph type="sldNum" sz="quarter" idx="12"/>
          </p:nvPr>
        </p:nvSpPr>
        <p:spPr/>
        <p:txBody>
          <a:bodyPr/>
          <a:lstStyle/>
          <a:p>
            <a:pPr>
              <a:defRPr/>
            </a:pPr>
            <a:fld id="{D952C66A-3BD2-4652-A3DF-3D21281239B1}" type="slidenum">
              <a:rPr lang="en-US" altLang="en-US" smtClean="0"/>
              <a:pPr>
                <a:defRPr/>
              </a:pPr>
              <a:t>‹#›</a:t>
            </a:fld>
            <a:endParaRPr lang="en-US" altLang="en-US"/>
          </a:p>
        </p:txBody>
      </p:sp>
    </p:spTree>
    <p:extLst>
      <p:ext uri="{BB962C8B-B14F-4D97-AF65-F5344CB8AC3E}">
        <p14:creationId xmlns:p14="http://schemas.microsoft.com/office/powerpoint/2010/main" val="244273763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D00C4D-CB16-55F0-EBCA-3FD45CA443F1}"/>
              </a:ext>
            </a:extLst>
          </p:cNvPr>
          <p:cNvSpPr>
            <a:spLocks noGrp="1"/>
          </p:cNvSpPr>
          <p:nvPr>
            <p:ph type="title"/>
          </p:nvPr>
        </p:nvSpPr>
        <p:spPr>
          <a:xfrm>
            <a:off x="629841" y="365126"/>
            <a:ext cx="78867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82778703-DE44-AED1-A1C4-C4A1D547552A}"/>
              </a:ext>
            </a:extLst>
          </p:cNvPr>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a:extLst>
              <a:ext uri="{FF2B5EF4-FFF2-40B4-BE49-F238E27FC236}">
                <a16:creationId xmlns:a16="http://schemas.microsoft.com/office/drawing/2014/main" id="{219A1A3F-5F01-7CFC-0B9F-32A3782F9A66}"/>
              </a:ext>
            </a:extLst>
          </p:cNvPr>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392C5856-5A95-3ECC-3B58-3FD62CF690B5}"/>
              </a:ext>
            </a:extLst>
          </p:cNvPr>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a:extLst>
              <a:ext uri="{FF2B5EF4-FFF2-40B4-BE49-F238E27FC236}">
                <a16:creationId xmlns:a16="http://schemas.microsoft.com/office/drawing/2014/main" id="{4C0BFDCA-8EF9-0F1F-CAE0-2CF895EBAB10}"/>
              </a:ext>
            </a:extLst>
          </p:cNvPr>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4FB9B001-7F3C-A38D-8EDF-5AB1367ABE35}"/>
              </a:ext>
            </a:extLst>
          </p:cNvPr>
          <p:cNvSpPr>
            <a:spLocks noGrp="1"/>
          </p:cNvSpPr>
          <p:nvPr>
            <p:ph type="dt" sz="half" idx="10"/>
          </p:nvPr>
        </p:nvSpPr>
        <p:spPr/>
        <p:txBody>
          <a:bodyPr/>
          <a:lstStyle/>
          <a:p>
            <a:pPr>
              <a:defRPr/>
            </a:pPr>
            <a:endParaRPr lang="en-US"/>
          </a:p>
        </p:txBody>
      </p:sp>
      <p:sp>
        <p:nvSpPr>
          <p:cNvPr id="8" name="Footer Placeholder 7">
            <a:extLst>
              <a:ext uri="{FF2B5EF4-FFF2-40B4-BE49-F238E27FC236}">
                <a16:creationId xmlns:a16="http://schemas.microsoft.com/office/drawing/2014/main" id="{7D89EBAD-97E1-BCBB-B7AC-07D39E82F0E0}"/>
              </a:ext>
            </a:extLst>
          </p:cNvPr>
          <p:cNvSpPr>
            <a:spLocks noGrp="1"/>
          </p:cNvSpPr>
          <p:nvPr>
            <p:ph type="ftr" sz="quarter" idx="11"/>
          </p:nvPr>
        </p:nvSpPr>
        <p:spPr/>
        <p:txBody>
          <a:bodyPr/>
          <a:lstStyle/>
          <a:p>
            <a:pPr>
              <a:defRPr/>
            </a:pPr>
            <a:endParaRPr lang="en-US"/>
          </a:p>
        </p:txBody>
      </p:sp>
      <p:sp>
        <p:nvSpPr>
          <p:cNvPr id="9" name="Slide Number Placeholder 8">
            <a:extLst>
              <a:ext uri="{FF2B5EF4-FFF2-40B4-BE49-F238E27FC236}">
                <a16:creationId xmlns:a16="http://schemas.microsoft.com/office/drawing/2014/main" id="{F7B16C96-DA9E-B8EB-2C63-EC4321E2DC42}"/>
              </a:ext>
            </a:extLst>
          </p:cNvPr>
          <p:cNvSpPr>
            <a:spLocks noGrp="1"/>
          </p:cNvSpPr>
          <p:nvPr>
            <p:ph type="sldNum" sz="quarter" idx="12"/>
          </p:nvPr>
        </p:nvSpPr>
        <p:spPr/>
        <p:txBody>
          <a:bodyPr/>
          <a:lstStyle/>
          <a:p>
            <a:pPr>
              <a:defRPr/>
            </a:pPr>
            <a:fld id="{AECFCDCF-F7E9-4BE5-BFC7-EE7CF390D673}" type="slidenum">
              <a:rPr lang="en-US" altLang="en-US" smtClean="0"/>
              <a:pPr>
                <a:defRPr/>
              </a:pPr>
              <a:t>‹#›</a:t>
            </a:fld>
            <a:endParaRPr lang="en-US" altLang="en-US"/>
          </a:p>
        </p:txBody>
      </p:sp>
    </p:spTree>
    <p:extLst>
      <p:ext uri="{BB962C8B-B14F-4D97-AF65-F5344CB8AC3E}">
        <p14:creationId xmlns:p14="http://schemas.microsoft.com/office/powerpoint/2010/main" val="366914327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002067-8557-09BE-6E97-D86E23480E2F}"/>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5F29F2A2-BCB6-032C-553C-4A0C90717D15}"/>
              </a:ext>
            </a:extLst>
          </p:cNvPr>
          <p:cNvSpPr>
            <a:spLocks noGrp="1"/>
          </p:cNvSpPr>
          <p:nvPr>
            <p:ph type="dt" sz="half" idx="10"/>
          </p:nvPr>
        </p:nvSpPr>
        <p:spPr/>
        <p:txBody>
          <a:bodyPr/>
          <a:lstStyle/>
          <a:p>
            <a:pPr>
              <a:defRPr/>
            </a:pPr>
            <a:endParaRPr lang="en-US"/>
          </a:p>
        </p:txBody>
      </p:sp>
      <p:sp>
        <p:nvSpPr>
          <p:cNvPr id="4" name="Footer Placeholder 3">
            <a:extLst>
              <a:ext uri="{FF2B5EF4-FFF2-40B4-BE49-F238E27FC236}">
                <a16:creationId xmlns:a16="http://schemas.microsoft.com/office/drawing/2014/main" id="{5F3FCCED-0CFD-B658-3639-F36DB182CC59}"/>
              </a:ext>
            </a:extLst>
          </p:cNvPr>
          <p:cNvSpPr>
            <a:spLocks noGrp="1"/>
          </p:cNvSpPr>
          <p:nvPr>
            <p:ph type="ftr" sz="quarter" idx="11"/>
          </p:nvPr>
        </p:nvSpPr>
        <p:spPr/>
        <p:txBody>
          <a:bodyPr/>
          <a:lstStyle/>
          <a:p>
            <a:pPr>
              <a:defRPr/>
            </a:pPr>
            <a:endParaRPr lang="en-US"/>
          </a:p>
        </p:txBody>
      </p:sp>
      <p:sp>
        <p:nvSpPr>
          <p:cNvPr id="5" name="Slide Number Placeholder 4">
            <a:extLst>
              <a:ext uri="{FF2B5EF4-FFF2-40B4-BE49-F238E27FC236}">
                <a16:creationId xmlns:a16="http://schemas.microsoft.com/office/drawing/2014/main" id="{D4242789-06EB-A414-2B01-1756AA56EA01}"/>
              </a:ext>
            </a:extLst>
          </p:cNvPr>
          <p:cNvSpPr>
            <a:spLocks noGrp="1"/>
          </p:cNvSpPr>
          <p:nvPr>
            <p:ph type="sldNum" sz="quarter" idx="12"/>
          </p:nvPr>
        </p:nvSpPr>
        <p:spPr/>
        <p:txBody>
          <a:bodyPr/>
          <a:lstStyle/>
          <a:p>
            <a:pPr>
              <a:defRPr/>
            </a:pPr>
            <a:fld id="{EA8279ED-696C-4C77-99F7-BA20CC8A33E7}" type="slidenum">
              <a:rPr lang="en-US" altLang="en-US" smtClean="0"/>
              <a:pPr>
                <a:defRPr/>
              </a:pPr>
              <a:t>‹#›</a:t>
            </a:fld>
            <a:endParaRPr lang="en-US" altLang="en-US"/>
          </a:p>
        </p:txBody>
      </p:sp>
    </p:spTree>
    <p:extLst>
      <p:ext uri="{BB962C8B-B14F-4D97-AF65-F5344CB8AC3E}">
        <p14:creationId xmlns:p14="http://schemas.microsoft.com/office/powerpoint/2010/main" val="71992797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D7232478-9A88-D472-3A0B-08AB4942485D}"/>
              </a:ext>
            </a:extLst>
          </p:cNvPr>
          <p:cNvSpPr>
            <a:spLocks noGrp="1"/>
          </p:cNvSpPr>
          <p:nvPr>
            <p:ph type="dt" sz="half" idx="10"/>
          </p:nvPr>
        </p:nvSpPr>
        <p:spPr/>
        <p:txBody>
          <a:bodyPr/>
          <a:lstStyle/>
          <a:p>
            <a:pPr>
              <a:defRPr/>
            </a:pPr>
            <a:endParaRPr lang="en-US"/>
          </a:p>
        </p:txBody>
      </p:sp>
      <p:sp>
        <p:nvSpPr>
          <p:cNvPr id="3" name="Footer Placeholder 2">
            <a:extLst>
              <a:ext uri="{FF2B5EF4-FFF2-40B4-BE49-F238E27FC236}">
                <a16:creationId xmlns:a16="http://schemas.microsoft.com/office/drawing/2014/main" id="{B90BB21D-7FFD-B091-8217-0C62A43D7540}"/>
              </a:ext>
            </a:extLst>
          </p:cNvPr>
          <p:cNvSpPr>
            <a:spLocks noGrp="1"/>
          </p:cNvSpPr>
          <p:nvPr>
            <p:ph type="ftr" sz="quarter" idx="11"/>
          </p:nvPr>
        </p:nvSpPr>
        <p:spPr/>
        <p:txBody>
          <a:bodyPr/>
          <a:lstStyle/>
          <a:p>
            <a:pPr>
              <a:defRPr/>
            </a:pPr>
            <a:endParaRPr lang="en-US"/>
          </a:p>
        </p:txBody>
      </p:sp>
      <p:sp>
        <p:nvSpPr>
          <p:cNvPr id="4" name="Slide Number Placeholder 3">
            <a:extLst>
              <a:ext uri="{FF2B5EF4-FFF2-40B4-BE49-F238E27FC236}">
                <a16:creationId xmlns:a16="http://schemas.microsoft.com/office/drawing/2014/main" id="{4E755859-F724-5553-E85F-D9A5DFD43802}"/>
              </a:ext>
            </a:extLst>
          </p:cNvPr>
          <p:cNvSpPr>
            <a:spLocks noGrp="1"/>
          </p:cNvSpPr>
          <p:nvPr>
            <p:ph type="sldNum" sz="quarter" idx="12"/>
          </p:nvPr>
        </p:nvSpPr>
        <p:spPr/>
        <p:txBody>
          <a:bodyPr/>
          <a:lstStyle/>
          <a:p>
            <a:pPr>
              <a:defRPr/>
            </a:pPr>
            <a:fld id="{05984BEF-62E6-462B-9D5A-35E6D997371E}" type="slidenum">
              <a:rPr lang="en-US" altLang="en-US" smtClean="0"/>
              <a:pPr>
                <a:defRPr/>
              </a:pPr>
              <a:t>‹#›</a:t>
            </a:fld>
            <a:endParaRPr lang="en-US" altLang="en-US"/>
          </a:p>
        </p:txBody>
      </p:sp>
    </p:spTree>
    <p:extLst>
      <p:ext uri="{BB962C8B-B14F-4D97-AF65-F5344CB8AC3E}">
        <p14:creationId xmlns:p14="http://schemas.microsoft.com/office/powerpoint/2010/main" val="184780790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B7A5C9-4252-5E53-9B96-F0F6BCFAF83C}"/>
              </a:ext>
            </a:extLst>
          </p:cNvPr>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Content Placeholder 2">
            <a:extLst>
              <a:ext uri="{FF2B5EF4-FFF2-40B4-BE49-F238E27FC236}">
                <a16:creationId xmlns:a16="http://schemas.microsoft.com/office/drawing/2014/main" id="{83A4E1E6-8370-429A-2D64-AD79005CC168}"/>
              </a:ext>
            </a:extLst>
          </p:cNvPr>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2E990152-D518-E24E-7236-C809346154D6}"/>
              </a:ext>
            </a:extLst>
          </p:cNvPr>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a:extLst>
              <a:ext uri="{FF2B5EF4-FFF2-40B4-BE49-F238E27FC236}">
                <a16:creationId xmlns:a16="http://schemas.microsoft.com/office/drawing/2014/main" id="{7FAFE86C-5845-2CEF-CFC1-6A11AF6444F8}"/>
              </a:ext>
            </a:extLst>
          </p:cNvPr>
          <p:cNvSpPr>
            <a:spLocks noGrp="1"/>
          </p:cNvSpPr>
          <p:nvPr>
            <p:ph type="dt" sz="half" idx="10"/>
          </p:nvPr>
        </p:nvSpPr>
        <p:spPr/>
        <p:txBody>
          <a:bodyPr/>
          <a:lstStyle/>
          <a:p>
            <a:pPr>
              <a:defRPr/>
            </a:pPr>
            <a:endParaRPr lang="en-US"/>
          </a:p>
        </p:txBody>
      </p:sp>
      <p:sp>
        <p:nvSpPr>
          <p:cNvPr id="6" name="Footer Placeholder 5">
            <a:extLst>
              <a:ext uri="{FF2B5EF4-FFF2-40B4-BE49-F238E27FC236}">
                <a16:creationId xmlns:a16="http://schemas.microsoft.com/office/drawing/2014/main" id="{19ED0BF6-737D-492F-AF9E-E4A0CD036434}"/>
              </a:ext>
            </a:extLst>
          </p:cNvPr>
          <p:cNvSpPr>
            <a:spLocks noGrp="1"/>
          </p:cNvSpPr>
          <p:nvPr>
            <p:ph type="ftr" sz="quarter" idx="11"/>
          </p:nvPr>
        </p:nvSpPr>
        <p:spPr/>
        <p:txBody>
          <a:bodyPr/>
          <a:lstStyle/>
          <a:p>
            <a:pPr>
              <a:defRPr/>
            </a:pPr>
            <a:endParaRPr lang="en-US"/>
          </a:p>
        </p:txBody>
      </p:sp>
      <p:sp>
        <p:nvSpPr>
          <p:cNvPr id="7" name="Slide Number Placeholder 6">
            <a:extLst>
              <a:ext uri="{FF2B5EF4-FFF2-40B4-BE49-F238E27FC236}">
                <a16:creationId xmlns:a16="http://schemas.microsoft.com/office/drawing/2014/main" id="{ECE3D7A0-AB2E-1121-06E1-34617E726A18}"/>
              </a:ext>
            </a:extLst>
          </p:cNvPr>
          <p:cNvSpPr>
            <a:spLocks noGrp="1"/>
          </p:cNvSpPr>
          <p:nvPr>
            <p:ph type="sldNum" sz="quarter" idx="12"/>
          </p:nvPr>
        </p:nvSpPr>
        <p:spPr/>
        <p:txBody>
          <a:bodyPr/>
          <a:lstStyle/>
          <a:p>
            <a:pPr>
              <a:defRPr/>
            </a:pPr>
            <a:fld id="{DFB89B12-585C-4C21-A328-99C3DD61F7DB}" type="slidenum">
              <a:rPr lang="en-US" altLang="en-US" smtClean="0"/>
              <a:pPr>
                <a:defRPr/>
              </a:pPr>
              <a:t>‹#›</a:t>
            </a:fld>
            <a:endParaRPr lang="en-US" altLang="en-US"/>
          </a:p>
        </p:txBody>
      </p:sp>
    </p:spTree>
    <p:extLst>
      <p:ext uri="{BB962C8B-B14F-4D97-AF65-F5344CB8AC3E}">
        <p14:creationId xmlns:p14="http://schemas.microsoft.com/office/powerpoint/2010/main" val="264695456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073C5D-5F09-1475-B20A-E57DFF1623C4}"/>
              </a:ext>
            </a:extLst>
          </p:cNvPr>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Picture Placeholder 2">
            <a:extLst>
              <a:ext uri="{FF2B5EF4-FFF2-40B4-BE49-F238E27FC236}">
                <a16:creationId xmlns:a16="http://schemas.microsoft.com/office/drawing/2014/main" id="{7F8FE8A5-6EC6-2166-1AE4-4A71FAF46508}"/>
              </a:ext>
            </a:extLst>
          </p:cNvPr>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a:p>
        </p:txBody>
      </p:sp>
      <p:sp>
        <p:nvSpPr>
          <p:cNvPr id="4" name="Text Placeholder 3">
            <a:extLst>
              <a:ext uri="{FF2B5EF4-FFF2-40B4-BE49-F238E27FC236}">
                <a16:creationId xmlns:a16="http://schemas.microsoft.com/office/drawing/2014/main" id="{85AF055C-116A-68F4-CA6E-AA0BDC251CE6}"/>
              </a:ext>
            </a:extLst>
          </p:cNvPr>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a:extLst>
              <a:ext uri="{FF2B5EF4-FFF2-40B4-BE49-F238E27FC236}">
                <a16:creationId xmlns:a16="http://schemas.microsoft.com/office/drawing/2014/main" id="{BCB6B858-A5BE-0C12-B9F6-C8F6F78D8198}"/>
              </a:ext>
            </a:extLst>
          </p:cNvPr>
          <p:cNvSpPr>
            <a:spLocks noGrp="1"/>
          </p:cNvSpPr>
          <p:nvPr>
            <p:ph type="dt" sz="half" idx="10"/>
          </p:nvPr>
        </p:nvSpPr>
        <p:spPr/>
        <p:txBody>
          <a:bodyPr/>
          <a:lstStyle/>
          <a:p>
            <a:pPr>
              <a:defRPr/>
            </a:pPr>
            <a:endParaRPr lang="en-US"/>
          </a:p>
        </p:txBody>
      </p:sp>
      <p:sp>
        <p:nvSpPr>
          <p:cNvPr id="6" name="Footer Placeholder 5">
            <a:extLst>
              <a:ext uri="{FF2B5EF4-FFF2-40B4-BE49-F238E27FC236}">
                <a16:creationId xmlns:a16="http://schemas.microsoft.com/office/drawing/2014/main" id="{C5F85D8C-BDD8-8CCC-9C7A-A464E65FE406}"/>
              </a:ext>
            </a:extLst>
          </p:cNvPr>
          <p:cNvSpPr>
            <a:spLocks noGrp="1"/>
          </p:cNvSpPr>
          <p:nvPr>
            <p:ph type="ftr" sz="quarter" idx="11"/>
          </p:nvPr>
        </p:nvSpPr>
        <p:spPr/>
        <p:txBody>
          <a:bodyPr/>
          <a:lstStyle/>
          <a:p>
            <a:pPr>
              <a:defRPr/>
            </a:pPr>
            <a:endParaRPr lang="en-US"/>
          </a:p>
        </p:txBody>
      </p:sp>
      <p:sp>
        <p:nvSpPr>
          <p:cNvPr id="7" name="Slide Number Placeholder 6">
            <a:extLst>
              <a:ext uri="{FF2B5EF4-FFF2-40B4-BE49-F238E27FC236}">
                <a16:creationId xmlns:a16="http://schemas.microsoft.com/office/drawing/2014/main" id="{DED2CB34-B053-51DD-3134-87C88E83F2B3}"/>
              </a:ext>
            </a:extLst>
          </p:cNvPr>
          <p:cNvSpPr>
            <a:spLocks noGrp="1"/>
          </p:cNvSpPr>
          <p:nvPr>
            <p:ph type="sldNum" sz="quarter" idx="12"/>
          </p:nvPr>
        </p:nvSpPr>
        <p:spPr/>
        <p:txBody>
          <a:bodyPr/>
          <a:lstStyle/>
          <a:p>
            <a:pPr>
              <a:defRPr/>
            </a:pPr>
            <a:fld id="{11B73BC3-A76A-4E9F-8C98-CC0121556A19}" type="slidenum">
              <a:rPr lang="en-US" altLang="en-US" smtClean="0"/>
              <a:pPr>
                <a:defRPr/>
              </a:pPr>
              <a:t>‹#›</a:t>
            </a:fld>
            <a:endParaRPr lang="en-US" altLang="en-US"/>
          </a:p>
        </p:txBody>
      </p:sp>
    </p:spTree>
    <p:extLst>
      <p:ext uri="{BB962C8B-B14F-4D97-AF65-F5344CB8AC3E}">
        <p14:creationId xmlns:p14="http://schemas.microsoft.com/office/powerpoint/2010/main" val="270269001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99306A13-D03B-EB47-1FBB-FA85A58CA5BE}"/>
              </a:ext>
            </a:extLst>
          </p:cNvPr>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EA9EBCB9-3449-C4F0-9711-5348854052C1}"/>
              </a:ext>
            </a:extLst>
          </p:cNvPr>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4A1FD89-143E-BFB7-E718-A7981D6B96B9}"/>
              </a:ext>
            </a:extLst>
          </p:cNvPr>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pPr>
              <a:defRPr/>
            </a:pPr>
            <a:endParaRPr lang="en-US"/>
          </a:p>
        </p:txBody>
      </p:sp>
      <p:sp>
        <p:nvSpPr>
          <p:cNvPr id="5" name="Footer Placeholder 4">
            <a:extLst>
              <a:ext uri="{FF2B5EF4-FFF2-40B4-BE49-F238E27FC236}">
                <a16:creationId xmlns:a16="http://schemas.microsoft.com/office/drawing/2014/main" id="{0600A5C0-4104-5449-852C-FEB50BDFCD9F}"/>
              </a:ext>
            </a:extLst>
          </p:cNvPr>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pPr>
              <a:defRPr/>
            </a:pPr>
            <a:endParaRPr lang="en-US"/>
          </a:p>
        </p:txBody>
      </p:sp>
      <p:sp>
        <p:nvSpPr>
          <p:cNvPr id="6" name="Slide Number Placeholder 5">
            <a:extLst>
              <a:ext uri="{FF2B5EF4-FFF2-40B4-BE49-F238E27FC236}">
                <a16:creationId xmlns:a16="http://schemas.microsoft.com/office/drawing/2014/main" id="{29A874F9-2354-2293-63B8-51EC1D2DA21E}"/>
              </a:ext>
            </a:extLst>
          </p:cNvPr>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pPr>
              <a:defRPr/>
            </a:pPr>
            <a:fld id="{30019BC5-15CE-4ACE-9517-E8731E5752AE}" type="slidenum">
              <a:rPr lang="en-US" altLang="en-US" smtClean="0"/>
              <a:pPr>
                <a:defRPr/>
              </a:pPr>
              <a:t>‹#›</a:t>
            </a:fld>
            <a:endParaRPr lang="en-US" altLang="en-US"/>
          </a:p>
        </p:txBody>
      </p:sp>
    </p:spTree>
    <p:extLst>
      <p:ext uri="{BB962C8B-B14F-4D97-AF65-F5344CB8AC3E}">
        <p14:creationId xmlns:p14="http://schemas.microsoft.com/office/powerpoint/2010/main" val="4106235614"/>
      </p:ext>
    </p:extLst>
  </p:cSld>
  <p:clrMap bg1="lt1" tx1="dk1" bg2="lt2" tx2="dk2" accent1="accent1" accent2="accent2" accent3="accent3" accent4="accent4" accent5="accent5" accent6="accent6" hlink="hlink" folHlink="folHlink"/>
  <p:sldLayoutIdLst>
    <p:sldLayoutId id="2147484082" r:id="rId1"/>
    <p:sldLayoutId id="2147484083" r:id="rId2"/>
    <p:sldLayoutId id="2147484084" r:id="rId3"/>
    <p:sldLayoutId id="2147484085" r:id="rId4"/>
    <p:sldLayoutId id="2147484086" r:id="rId5"/>
    <p:sldLayoutId id="2147484087" r:id="rId6"/>
    <p:sldLayoutId id="2147484088" r:id="rId7"/>
    <p:sldLayoutId id="2147484089" r:id="rId8"/>
    <p:sldLayoutId id="2147484090" r:id="rId9"/>
    <p:sldLayoutId id="2147484091" r:id="rId10"/>
    <p:sldLayoutId id="2147484092"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12.xml.rels><?xml version="1.0" encoding="UTF-8" standalone="yes"?>
<Relationships xmlns="http://schemas.openxmlformats.org/package/2006/relationships"><Relationship Id="rId3" Type="http://schemas.openxmlformats.org/officeDocument/2006/relationships/hyperlink" Target="mailto:mark.southard@state.ma.us" TargetMode="External"/><Relationship Id="rId2" Type="http://schemas.openxmlformats.org/officeDocument/2006/relationships/notesSlide" Target="../notesSlides/notesSlide10.xml"/><Relationship Id="rId1" Type="http://schemas.openxmlformats.org/officeDocument/2006/relationships/slideLayout" Target="../slideLayouts/slideLayout2.xml"/><Relationship Id="rId5" Type="http://schemas.openxmlformats.org/officeDocument/2006/relationships/hyperlink" Target="mailto:Patricia.Roushanaei@mass.gov" TargetMode="External"/><Relationship Id="rId4" Type="http://schemas.openxmlformats.org/officeDocument/2006/relationships/hyperlink" Target="mailto:Kathryn.McNelis@mass.gov" TargetMode="External"/></Relationships>
</file>

<file path=ppt/slides/_rels/slide13.xml.rels><?xml version="1.0" encoding="UTF-8" standalone="yes"?>
<Relationships xmlns="http://schemas.openxmlformats.org/package/2006/relationships"><Relationship Id="rId3" Type="http://schemas.openxmlformats.org/officeDocument/2006/relationships/diagramLayout" Target="../diagrams/layout6.xml"/><Relationship Id="rId2" Type="http://schemas.openxmlformats.org/officeDocument/2006/relationships/diagramData" Target="../diagrams/data6.xml"/><Relationship Id="rId1" Type="http://schemas.openxmlformats.org/officeDocument/2006/relationships/slideLayout" Target="../slideLayouts/slideLayout2.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14.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32.svg"/><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diagramLayout" Target="../diagrams/layout7.xml"/><Relationship Id="rId2" Type="http://schemas.openxmlformats.org/officeDocument/2006/relationships/diagramData" Target="../diagrams/data7.xml"/><Relationship Id="rId1" Type="http://schemas.openxmlformats.org/officeDocument/2006/relationships/slideLayout" Target="../slideLayouts/slideLayout2.xml"/><Relationship Id="rId6" Type="http://schemas.microsoft.com/office/2007/relationships/diagramDrawing" Target="../diagrams/drawing7.xml"/><Relationship Id="rId5" Type="http://schemas.openxmlformats.org/officeDocument/2006/relationships/diagramColors" Target="../diagrams/colors7.xml"/><Relationship Id="rId4" Type="http://schemas.openxmlformats.org/officeDocument/2006/relationships/diagramQuickStyle" Target="../diagrams/quickStyle7.xml"/></Relationships>
</file>

<file path=ppt/slides/_rels/slide18.xml.rels><?xml version="1.0" encoding="UTF-8" standalone="yes"?>
<Relationships xmlns="http://schemas.openxmlformats.org/package/2006/relationships"><Relationship Id="rId3" Type="http://schemas.openxmlformats.org/officeDocument/2006/relationships/diagramLayout" Target="../diagrams/layout8.xml"/><Relationship Id="rId2" Type="http://schemas.openxmlformats.org/officeDocument/2006/relationships/diagramData" Target="../diagrams/data8.xml"/><Relationship Id="rId1" Type="http://schemas.openxmlformats.org/officeDocument/2006/relationships/slideLayout" Target="../slideLayouts/slideLayout2.xml"/><Relationship Id="rId6" Type="http://schemas.microsoft.com/office/2007/relationships/diagramDrawing" Target="../diagrams/drawing8.xml"/><Relationship Id="rId5" Type="http://schemas.openxmlformats.org/officeDocument/2006/relationships/diagramColors" Target="../diagrams/colors8.xml"/><Relationship Id="rId4" Type="http://schemas.openxmlformats.org/officeDocument/2006/relationships/diagramQuickStyle" Target="../diagrams/quickStyle8.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diagramData" Target="../diagrams/data9.xml"/><Relationship Id="rId7" Type="http://schemas.microsoft.com/office/2007/relationships/diagramDrawing" Target="../diagrams/drawing9.xml"/><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diagramColors" Target="../diagrams/colors9.xml"/><Relationship Id="rId5" Type="http://schemas.openxmlformats.org/officeDocument/2006/relationships/diagramQuickStyle" Target="../diagrams/quickStyle9.xml"/><Relationship Id="rId4" Type="http://schemas.openxmlformats.org/officeDocument/2006/relationships/diagramLayout" Target="../diagrams/layout9.xml"/></Relationships>
</file>

<file path=ppt/slides/_rels/slide22.xml.rels><?xml version="1.0" encoding="UTF-8" standalone="yes"?>
<Relationships xmlns="http://schemas.openxmlformats.org/package/2006/relationships"><Relationship Id="rId3" Type="http://schemas.openxmlformats.org/officeDocument/2006/relationships/diagramData" Target="../diagrams/data10.xml"/><Relationship Id="rId7" Type="http://schemas.microsoft.com/office/2007/relationships/diagramDrawing" Target="../diagrams/drawing10.xml"/><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diagramColors" Target="../diagrams/colors10.xml"/><Relationship Id="rId5" Type="http://schemas.openxmlformats.org/officeDocument/2006/relationships/diagramQuickStyle" Target="../diagrams/quickStyle10.xml"/><Relationship Id="rId4" Type="http://schemas.openxmlformats.org/officeDocument/2006/relationships/diagramLayout" Target="../diagrams/layout10.xml"/></Relationships>
</file>

<file path=ppt/slides/_rels/slide23.xml.rels><?xml version="1.0" encoding="UTF-8" standalone="yes"?>
<Relationships xmlns="http://schemas.openxmlformats.org/package/2006/relationships"><Relationship Id="rId8" Type="http://schemas.microsoft.com/office/2007/relationships/diagramDrawing" Target="../diagrams/drawing11.xml"/><Relationship Id="rId3" Type="http://schemas.openxmlformats.org/officeDocument/2006/relationships/image" Target="../media/image39.jpeg"/><Relationship Id="rId7" Type="http://schemas.openxmlformats.org/officeDocument/2006/relationships/diagramColors" Target="../diagrams/colors11.xml"/><Relationship Id="rId2" Type="http://schemas.openxmlformats.org/officeDocument/2006/relationships/notesSlide" Target="../notesSlides/notesSlide15.xml"/><Relationship Id="rId1" Type="http://schemas.openxmlformats.org/officeDocument/2006/relationships/slideLayout" Target="../slideLayouts/slideLayout2.xml"/><Relationship Id="rId6" Type="http://schemas.openxmlformats.org/officeDocument/2006/relationships/diagramQuickStyle" Target="../diagrams/quickStyle11.xml"/><Relationship Id="rId5" Type="http://schemas.openxmlformats.org/officeDocument/2006/relationships/diagramLayout" Target="../diagrams/layout11.xml"/><Relationship Id="rId4" Type="http://schemas.openxmlformats.org/officeDocument/2006/relationships/diagramData" Target="../diagrams/data11.xml"/></Relationships>
</file>

<file path=ppt/slides/_rels/slide24.xml.rels><?xml version="1.0" encoding="UTF-8" standalone="yes"?>
<Relationships xmlns="http://schemas.openxmlformats.org/package/2006/relationships"><Relationship Id="rId3" Type="http://schemas.openxmlformats.org/officeDocument/2006/relationships/diagramData" Target="../diagrams/data12.xml"/><Relationship Id="rId7" Type="http://schemas.microsoft.com/office/2007/relationships/diagramDrawing" Target="../diagrams/drawing12.xml"/><Relationship Id="rId2" Type="http://schemas.openxmlformats.org/officeDocument/2006/relationships/notesSlide" Target="../notesSlides/notesSlide16.xml"/><Relationship Id="rId1" Type="http://schemas.openxmlformats.org/officeDocument/2006/relationships/slideLayout" Target="../slideLayouts/slideLayout2.xml"/><Relationship Id="rId6" Type="http://schemas.openxmlformats.org/officeDocument/2006/relationships/diagramColors" Target="../diagrams/colors12.xml"/><Relationship Id="rId5" Type="http://schemas.openxmlformats.org/officeDocument/2006/relationships/diagramQuickStyle" Target="../diagrams/quickStyle12.xml"/><Relationship Id="rId4" Type="http://schemas.openxmlformats.org/officeDocument/2006/relationships/diagramLayout" Target="../diagrams/layout12.xml"/></Relationships>
</file>

<file path=ppt/slides/_rels/slide25.xml.rels><?xml version="1.0" encoding="UTF-8" standalone="yes"?>
<Relationships xmlns="http://schemas.openxmlformats.org/package/2006/relationships"><Relationship Id="rId3" Type="http://schemas.openxmlformats.org/officeDocument/2006/relationships/diagramData" Target="../diagrams/data13.xml"/><Relationship Id="rId7" Type="http://schemas.microsoft.com/office/2007/relationships/diagramDrawing" Target="../diagrams/drawing13.xml"/><Relationship Id="rId2" Type="http://schemas.openxmlformats.org/officeDocument/2006/relationships/notesSlide" Target="../notesSlides/notesSlide17.xml"/><Relationship Id="rId1" Type="http://schemas.openxmlformats.org/officeDocument/2006/relationships/slideLayout" Target="../slideLayouts/slideLayout2.xml"/><Relationship Id="rId6" Type="http://schemas.openxmlformats.org/officeDocument/2006/relationships/diagramColors" Target="../diagrams/colors13.xml"/><Relationship Id="rId5" Type="http://schemas.openxmlformats.org/officeDocument/2006/relationships/diagramQuickStyle" Target="../diagrams/quickStyle13.xml"/><Relationship Id="rId4" Type="http://schemas.openxmlformats.org/officeDocument/2006/relationships/diagramLayout" Target="../diagrams/layout13.xml"/></Relationships>
</file>

<file path=ppt/slides/_rels/slide26.xml.rels><?xml version="1.0" encoding="UTF-8" standalone="yes"?>
<Relationships xmlns="http://schemas.openxmlformats.org/package/2006/relationships"><Relationship Id="rId3" Type="http://schemas.openxmlformats.org/officeDocument/2006/relationships/diagramLayout" Target="../diagrams/layout14.xml"/><Relationship Id="rId2" Type="http://schemas.openxmlformats.org/officeDocument/2006/relationships/diagramData" Target="../diagrams/data14.xml"/><Relationship Id="rId1" Type="http://schemas.openxmlformats.org/officeDocument/2006/relationships/slideLayout" Target="../slideLayouts/slideLayout2.xml"/><Relationship Id="rId6" Type="http://schemas.microsoft.com/office/2007/relationships/diagramDrawing" Target="../diagrams/drawing14.xml"/><Relationship Id="rId5" Type="http://schemas.openxmlformats.org/officeDocument/2006/relationships/diagramColors" Target="../diagrams/colors14.xml"/><Relationship Id="rId4" Type="http://schemas.openxmlformats.org/officeDocument/2006/relationships/diagramQuickStyle" Target="../diagrams/quickStyle14.xml"/></Relationships>
</file>

<file path=ppt/slides/_rels/slide27.xml.rels><?xml version="1.0" encoding="UTF-8" standalone="yes"?>
<Relationships xmlns="http://schemas.openxmlformats.org/package/2006/relationships"><Relationship Id="rId3" Type="http://schemas.openxmlformats.org/officeDocument/2006/relationships/diagramData" Target="../diagrams/data15.xml"/><Relationship Id="rId7" Type="http://schemas.microsoft.com/office/2007/relationships/diagramDrawing" Target="../diagrams/drawing15.xml"/><Relationship Id="rId2" Type="http://schemas.openxmlformats.org/officeDocument/2006/relationships/notesSlide" Target="../notesSlides/notesSlide18.xml"/><Relationship Id="rId1" Type="http://schemas.openxmlformats.org/officeDocument/2006/relationships/slideLayout" Target="../slideLayouts/slideLayout2.xml"/><Relationship Id="rId6" Type="http://schemas.openxmlformats.org/officeDocument/2006/relationships/diagramColors" Target="../diagrams/colors15.xml"/><Relationship Id="rId5" Type="http://schemas.openxmlformats.org/officeDocument/2006/relationships/diagramQuickStyle" Target="../diagrams/quickStyle15.xml"/><Relationship Id="rId4" Type="http://schemas.openxmlformats.org/officeDocument/2006/relationships/diagramLayout" Target="../diagrams/layout15.xml"/></Relationships>
</file>

<file path=ppt/slides/_rels/slide28.xml.rels><?xml version="1.0" encoding="UTF-8" standalone="yes"?>
<Relationships xmlns="http://schemas.openxmlformats.org/package/2006/relationships"><Relationship Id="rId3" Type="http://schemas.openxmlformats.org/officeDocument/2006/relationships/diagramData" Target="../diagrams/data16.xml"/><Relationship Id="rId7" Type="http://schemas.microsoft.com/office/2007/relationships/diagramDrawing" Target="../diagrams/drawing16.xml"/><Relationship Id="rId2" Type="http://schemas.openxmlformats.org/officeDocument/2006/relationships/image" Target="../media/image40.jpeg"/><Relationship Id="rId1" Type="http://schemas.openxmlformats.org/officeDocument/2006/relationships/slideLayout" Target="../slideLayouts/slideLayout2.xml"/><Relationship Id="rId6" Type="http://schemas.openxmlformats.org/officeDocument/2006/relationships/diagramColors" Target="../diagrams/colors16.xml"/><Relationship Id="rId5" Type="http://schemas.openxmlformats.org/officeDocument/2006/relationships/diagramQuickStyle" Target="../diagrams/quickStyle16.xml"/><Relationship Id="rId4" Type="http://schemas.openxmlformats.org/officeDocument/2006/relationships/diagramLayout" Target="../diagrams/layout16.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diagramData" Target="../diagrams/data17.xml"/><Relationship Id="rId7" Type="http://schemas.microsoft.com/office/2007/relationships/diagramDrawing" Target="../diagrams/drawing17.xml"/><Relationship Id="rId2" Type="http://schemas.openxmlformats.org/officeDocument/2006/relationships/image" Target="../media/image41.jpeg"/><Relationship Id="rId1" Type="http://schemas.openxmlformats.org/officeDocument/2006/relationships/slideLayout" Target="../slideLayouts/slideLayout2.xml"/><Relationship Id="rId6" Type="http://schemas.openxmlformats.org/officeDocument/2006/relationships/diagramColors" Target="../diagrams/colors17.xml"/><Relationship Id="rId5" Type="http://schemas.openxmlformats.org/officeDocument/2006/relationships/diagramQuickStyle" Target="../diagrams/quickStyle17.xml"/><Relationship Id="rId4" Type="http://schemas.openxmlformats.org/officeDocument/2006/relationships/diagramLayout" Target="../diagrams/layout17.xml"/></Relationships>
</file>

<file path=ppt/slides/_rels/slide32.xml.rels><?xml version="1.0" encoding="UTF-8" standalone="yes"?>
<Relationships xmlns="http://schemas.openxmlformats.org/package/2006/relationships"><Relationship Id="rId3" Type="http://schemas.openxmlformats.org/officeDocument/2006/relationships/diagramData" Target="../diagrams/data18.xml"/><Relationship Id="rId7" Type="http://schemas.microsoft.com/office/2007/relationships/diagramDrawing" Target="../diagrams/drawing18.xml"/><Relationship Id="rId2" Type="http://schemas.openxmlformats.org/officeDocument/2006/relationships/notesSlide" Target="../notesSlides/notesSlide21.xml"/><Relationship Id="rId1" Type="http://schemas.openxmlformats.org/officeDocument/2006/relationships/slideLayout" Target="../slideLayouts/slideLayout2.xml"/><Relationship Id="rId6" Type="http://schemas.openxmlformats.org/officeDocument/2006/relationships/diagramColors" Target="../diagrams/colors18.xml"/><Relationship Id="rId5" Type="http://schemas.openxmlformats.org/officeDocument/2006/relationships/diagramQuickStyle" Target="../diagrams/quickStyle18.xml"/><Relationship Id="rId4" Type="http://schemas.openxmlformats.org/officeDocument/2006/relationships/diagramLayout" Target="../diagrams/layout18.xml"/></Relationships>
</file>

<file path=ppt/slides/_rels/slide33.xml.rels><?xml version="1.0" encoding="UTF-8" standalone="yes"?>
<Relationships xmlns="http://schemas.openxmlformats.org/package/2006/relationships"><Relationship Id="rId3" Type="http://schemas.openxmlformats.org/officeDocument/2006/relationships/diagramData" Target="../diagrams/data19.xml"/><Relationship Id="rId7" Type="http://schemas.microsoft.com/office/2007/relationships/diagramDrawing" Target="../diagrams/drawing19.xml"/><Relationship Id="rId2" Type="http://schemas.openxmlformats.org/officeDocument/2006/relationships/notesSlide" Target="../notesSlides/notesSlide22.xml"/><Relationship Id="rId1" Type="http://schemas.openxmlformats.org/officeDocument/2006/relationships/slideLayout" Target="../slideLayouts/slideLayout2.xml"/><Relationship Id="rId6" Type="http://schemas.openxmlformats.org/officeDocument/2006/relationships/diagramColors" Target="../diagrams/colors19.xml"/><Relationship Id="rId5" Type="http://schemas.openxmlformats.org/officeDocument/2006/relationships/diagramQuickStyle" Target="../diagrams/quickStyle19.xml"/><Relationship Id="rId4" Type="http://schemas.openxmlformats.org/officeDocument/2006/relationships/diagramLayout" Target="../diagrams/layout19.xml"/></Relationships>
</file>

<file path=ppt/slides/_rels/slide34.xml.rels><?xml version="1.0" encoding="UTF-8" standalone="yes"?>
<Relationships xmlns="http://schemas.openxmlformats.org/package/2006/relationships"><Relationship Id="rId3" Type="http://schemas.openxmlformats.org/officeDocument/2006/relationships/diagramData" Target="../diagrams/data20.xml"/><Relationship Id="rId7" Type="http://schemas.microsoft.com/office/2007/relationships/diagramDrawing" Target="../diagrams/drawing20.xml"/><Relationship Id="rId2" Type="http://schemas.openxmlformats.org/officeDocument/2006/relationships/notesSlide" Target="../notesSlides/notesSlide23.xml"/><Relationship Id="rId1" Type="http://schemas.openxmlformats.org/officeDocument/2006/relationships/slideLayout" Target="../slideLayouts/slideLayout2.xml"/><Relationship Id="rId6" Type="http://schemas.openxmlformats.org/officeDocument/2006/relationships/diagramColors" Target="../diagrams/colors20.xml"/><Relationship Id="rId5" Type="http://schemas.openxmlformats.org/officeDocument/2006/relationships/diagramQuickStyle" Target="../diagrams/quickStyle20.xml"/><Relationship Id="rId4" Type="http://schemas.openxmlformats.org/officeDocument/2006/relationships/diagramLayout" Target="../diagrams/layout20.xml"/></Relationships>
</file>

<file path=ppt/slides/_rels/slide35.xml.rels><?xml version="1.0" encoding="UTF-8" standalone="yes"?>
<Relationships xmlns="http://schemas.openxmlformats.org/package/2006/relationships"><Relationship Id="rId3" Type="http://schemas.openxmlformats.org/officeDocument/2006/relationships/diagramLayout" Target="../diagrams/layout21.xml"/><Relationship Id="rId2" Type="http://schemas.openxmlformats.org/officeDocument/2006/relationships/diagramData" Target="../diagrams/data21.xml"/><Relationship Id="rId1" Type="http://schemas.openxmlformats.org/officeDocument/2006/relationships/slideLayout" Target="../slideLayouts/slideLayout2.xml"/><Relationship Id="rId6" Type="http://schemas.microsoft.com/office/2007/relationships/diagramDrawing" Target="../diagrams/drawing21.xml"/><Relationship Id="rId5" Type="http://schemas.openxmlformats.org/officeDocument/2006/relationships/diagramColors" Target="../diagrams/colors21.xml"/><Relationship Id="rId4" Type="http://schemas.openxmlformats.org/officeDocument/2006/relationships/diagramQuickStyle" Target="../diagrams/quickStyle21.xml"/></Relationships>
</file>

<file path=ppt/slides/_rels/slide36.xml.rels><?xml version="1.0" encoding="UTF-8" standalone="yes"?>
<Relationships xmlns="http://schemas.openxmlformats.org/package/2006/relationships"><Relationship Id="rId3" Type="http://schemas.openxmlformats.org/officeDocument/2006/relationships/diagramLayout" Target="../diagrams/layout22.xml"/><Relationship Id="rId2" Type="http://schemas.openxmlformats.org/officeDocument/2006/relationships/diagramData" Target="../diagrams/data22.xml"/><Relationship Id="rId1" Type="http://schemas.openxmlformats.org/officeDocument/2006/relationships/slideLayout" Target="../slideLayouts/slideLayout2.xml"/><Relationship Id="rId6" Type="http://schemas.microsoft.com/office/2007/relationships/diagramDrawing" Target="../diagrams/drawing22.xml"/><Relationship Id="rId5" Type="http://schemas.openxmlformats.org/officeDocument/2006/relationships/diagramColors" Target="../diagrams/colors22.xml"/><Relationship Id="rId4" Type="http://schemas.openxmlformats.org/officeDocument/2006/relationships/diagramQuickStyle" Target="../diagrams/quickStyle22.xml"/></Relationships>
</file>

<file path=ppt/slides/_rels/slide37.xml.rels><?xml version="1.0" encoding="UTF-8" standalone="yes"?>
<Relationships xmlns="http://schemas.openxmlformats.org/package/2006/relationships"><Relationship Id="rId3" Type="http://schemas.openxmlformats.org/officeDocument/2006/relationships/diagramData" Target="../diagrams/data23.xml"/><Relationship Id="rId7" Type="http://schemas.microsoft.com/office/2007/relationships/diagramDrawing" Target="../diagrams/drawing23.xml"/><Relationship Id="rId2" Type="http://schemas.openxmlformats.org/officeDocument/2006/relationships/notesSlide" Target="../notesSlides/notesSlide24.xml"/><Relationship Id="rId1" Type="http://schemas.openxmlformats.org/officeDocument/2006/relationships/slideLayout" Target="../slideLayouts/slideLayout2.xml"/><Relationship Id="rId6" Type="http://schemas.openxmlformats.org/officeDocument/2006/relationships/diagramColors" Target="../diagrams/colors23.xml"/><Relationship Id="rId5" Type="http://schemas.openxmlformats.org/officeDocument/2006/relationships/diagramQuickStyle" Target="../diagrams/quickStyle23.xml"/><Relationship Id="rId4" Type="http://schemas.openxmlformats.org/officeDocument/2006/relationships/diagramLayout" Target="../diagrams/layout23.xml"/></Relationships>
</file>

<file path=ppt/slides/_rels/slide38.xml.rels><?xml version="1.0" encoding="UTF-8" standalone="yes"?>
<Relationships xmlns="http://schemas.openxmlformats.org/package/2006/relationships"><Relationship Id="rId3" Type="http://schemas.openxmlformats.org/officeDocument/2006/relationships/diagramLayout" Target="../diagrams/layout24.xml"/><Relationship Id="rId2" Type="http://schemas.openxmlformats.org/officeDocument/2006/relationships/diagramData" Target="../diagrams/data24.xml"/><Relationship Id="rId1" Type="http://schemas.openxmlformats.org/officeDocument/2006/relationships/slideLayout" Target="../slideLayouts/slideLayout2.xml"/><Relationship Id="rId6" Type="http://schemas.microsoft.com/office/2007/relationships/diagramDrawing" Target="../diagrams/drawing24.xml"/><Relationship Id="rId5" Type="http://schemas.openxmlformats.org/officeDocument/2006/relationships/diagramColors" Target="../diagrams/colors24.xml"/><Relationship Id="rId4" Type="http://schemas.openxmlformats.org/officeDocument/2006/relationships/diagramQuickStyle" Target="../diagrams/quickStyle24.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40.xml.rels><?xml version="1.0" encoding="UTF-8" standalone="yes"?>
<Relationships xmlns="http://schemas.openxmlformats.org/package/2006/relationships"><Relationship Id="rId3" Type="http://schemas.openxmlformats.org/officeDocument/2006/relationships/diagramLayout" Target="../diagrams/layout25.xml"/><Relationship Id="rId2" Type="http://schemas.openxmlformats.org/officeDocument/2006/relationships/diagramData" Target="../diagrams/data25.xml"/><Relationship Id="rId1" Type="http://schemas.openxmlformats.org/officeDocument/2006/relationships/slideLayout" Target="../slideLayouts/slideLayout2.xml"/><Relationship Id="rId6" Type="http://schemas.microsoft.com/office/2007/relationships/diagramDrawing" Target="../diagrams/drawing25.xml"/><Relationship Id="rId5" Type="http://schemas.openxmlformats.org/officeDocument/2006/relationships/diagramColors" Target="../diagrams/colors25.xml"/><Relationship Id="rId4" Type="http://schemas.openxmlformats.org/officeDocument/2006/relationships/diagramQuickStyle" Target="../diagrams/quickStyle25.xml"/></Relationships>
</file>

<file path=ppt/slides/_rels/slide41.xml.rels><?xml version="1.0" encoding="UTF-8" standalone="yes"?>
<Relationships xmlns="http://schemas.openxmlformats.org/package/2006/relationships"><Relationship Id="rId3" Type="http://schemas.openxmlformats.org/officeDocument/2006/relationships/diagramLayout" Target="../diagrams/layout26.xml"/><Relationship Id="rId2" Type="http://schemas.openxmlformats.org/officeDocument/2006/relationships/diagramData" Target="../diagrams/data26.xml"/><Relationship Id="rId1" Type="http://schemas.openxmlformats.org/officeDocument/2006/relationships/slideLayout" Target="../slideLayouts/slideLayout2.xml"/><Relationship Id="rId6" Type="http://schemas.microsoft.com/office/2007/relationships/diagramDrawing" Target="../diagrams/drawing26.xml"/><Relationship Id="rId5" Type="http://schemas.openxmlformats.org/officeDocument/2006/relationships/diagramColors" Target="../diagrams/colors26.xml"/><Relationship Id="rId4" Type="http://schemas.openxmlformats.org/officeDocument/2006/relationships/diagramQuickStyle" Target="../diagrams/quickStyle26.xml"/></Relationships>
</file>

<file path=ppt/slides/_rels/slide42.xml.rels><?xml version="1.0" encoding="UTF-8" standalone="yes"?>
<Relationships xmlns="http://schemas.openxmlformats.org/package/2006/relationships"><Relationship Id="rId3" Type="http://schemas.openxmlformats.org/officeDocument/2006/relationships/diagramLayout" Target="../diagrams/layout27.xml"/><Relationship Id="rId2" Type="http://schemas.openxmlformats.org/officeDocument/2006/relationships/diagramData" Target="../diagrams/data27.xml"/><Relationship Id="rId1" Type="http://schemas.openxmlformats.org/officeDocument/2006/relationships/slideLayout" Target="../slideLayouts/slideLayout2.xml"/><Relationship Id="rId6" Type="http://schemas.microsoft.com/office/2007/relationships/diagramDrawing" Target="../diagrams/drawing27.xml"/><Relationship Id="rId5" Type="http://schemas.openxmlformats.org/officeDocument/2006/relationships/diagramColors" Target="../diagrams/colors27.xml"/><Relationship Id="rId4" Type="http://schemas.openxmlformats.org/officeDocument/2006/relationships/diagramQuickStyle" Target="../diagrams/quickStyle27.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8" Type="http://schemas.microsoft.com/office/2007/relationships/diagramDrawing" Target="../diagrams/drawing28.xml"/><Relationship Id="rId3" Type="http://schemas.openxmlformats.org/officeDocument/2006/relationships/image" Target="../media/image70.jpeg"/><Relationship Id="rId7" Type="http://schemas.openxmlformats.org/officeDocument/2006/relationships/diagramColors" Target="../diagrams/colors28.xml"/><Relationship Id="rId2" Type="http://schemas.openxmlformats.org/officeDocument/2006/relationships/notesSlide" Target="../notesSlides/notesSlide26.xml"/><Relationship Id="rId1" Type="http://schemas.openxmlformats.org/officeDocument/2006/relationships/slideLayout" Target="../slideLayouts/slideLayout2.xml"/><Relationship Id="rId6" Type="http://schemas.openxmlformats.org/officeDocument/2006/relationships/diagramQuickStyle" Target="../diagrams/quickStyle28.xml"/><Relationship Id="rId5" Type="http://schemas.openxmlformats.org/officeDocument/2006/relationships/diagramLayout" Target="../diagrams/layout28.xml"/><Relationship Id="rId4" Type="http://schemas.openxmlformats.org/officeDocument/2006/relationships/diagramData" Target="../diagrams/data28.xml"/></Relationships>
</file>

<file path=ppt/slides/_rels/slide45.xml.rels><?xml version="1.0" encoding="UTF-8" standalone="yes"?>
<Relationships xmlns="http://schemas.openxmlformats.org/package/2006/relationships"><Relationship Id="rId3" Type="http://schemas.openxmlformats.org/officeDocument/2006/relationships/diagramData" Target="../diagrams/data29.xml"/><Relationship Id="rId7" Type="http://schemas.microsoft.com/office/2007/relationships/diagramDrawing" Target="../diagrams/drawing29.xml"/><Relationship Id="rId2" Type="http://schemas.openxmlformats.org/officeDocument/2006/relationships/notesSlide" Target="../notesSlides/notesSlide27.xml"/><Relationship Id="rId1" Type="http://schemas.openxmlformats.org/officeDocument/2006/relationships/slideLayout" Target="../slideLayouts/slideLayout2.xml"/><Relationship Id="rId6" Type="http://schemas.openxmlformats.org/officeDocument/2006/relationships/diagramColors" Target="../diagrams/colors29.xml"/><Relationship Id="rId5" Type="http://schemas.openxmlformats.org/officeDocument/2006/relationships/diagramQuickStyle" Target="../diagrams/quickStyle29.xml"/><Relationship Id="rId4" Type="http://schemas.openxmlformats.org/officeDocument/2006/relationships/diagramLayout" Target="../diagrams/layout29.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diagramLayout" Target="../diagrams/layout30.xml"/><Relationship Id="rId2" Type="http://schemas.openxmlformats.org/officeDocument/2006/relationships/diagramData" Target="../diagrams/data30.xml"/><Relationship Id="rId1" Type="http://schemas.openxmlformats.org/officeDocument/2006/relationships/slideLayout" Target="../slideLayouts/slideLayout2.xml"/><Relationship Id="rId6" Type="http://schemas.microsoft.com/office/2007/relationships/diagramDrawing" Target="../diagrams/drawing30.xml"/><Relationship Id="rId5" Type="http://schemas.openxmlformats.org/officeDocument/2006/relationships/diagramColors" Target="../diagrams/colors30.xml"/><Relationship Id="rId4" Type="http://schemas.openxmlformats.org/officeDocument/2006/relationships/diagramQuickStyle" Target="../diagrams/quickStyle30.xml"/></Relationships>
</file>

<file path=ppt/slides/_rels/slide48.xml.rels><?xml version="1.0" encoding="UTF-8" standalone="yes"?>
<Relationships xmlns="http://schemas.openxmlformats.org/package/2006/relationships"><Relationship Id="rId3" Type="http://schemas.openxmlformats.org/officeDocument/2006/relationships/hyperlink" Target="https://www.hudexchange.info/programs/acs-low-mod-summary-data/acs-low-mod-summary-data-block-groups-places/" TargetMode="External"/><Relationship Id="rId2" Type="http://schemas.openxmlformats.org/officeDocument/2006/relationships/hyperlink" Target="https://www.huduser.gov/portal/datasets/il.html" TargetMode="External"/><Relationship Id="rId1" Type="http://schemas.openxmlformats.org/officeDocument/2006/relationships/slideLayout" Target="../slideLayouts/slideLayout2.xml"/><Relationship Id="rId4" Type="http://schemas.openxmlformats.org/officeDocument/2006/relationships/hyperlink" Target="https://www.ecfr.gov/current/title-24/subtitle-A/part-5/subpart-F/subject-group-ECFR174c6349abd095d/section-5.609" TargetMode="Externa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diagramLayout" Target="../diagrams/layout31.xml"/><Relationship Id="rId2" Type="http://schemas.openxmlformats.org/officeDocument/2006/relationships/diagramData" Target="../diagrams/data31.xml"/><Relationship Id="rId1" Type="http://schemas.openxmlformats.org/officeDocument/2006/relationships/slideLayout" Target="../slideLayouts/slideLayout2.xml"/><Relationship Id="rId6" Type="http://schemas.microsoft.com/office/2007/relationships/diagramDrawing" Target="../diagrams/drawing31.xml"/><Relationship Id="rId5" Type="http://schemas.openxmlformats.org/officeDocument/2006/relationships/diagramColors" Target="../diagrams/colors31.xml"/><Relationship Id="rId4" Type="http://schemas.openxmlformats.org/officeDocument/2006/relationships/diagramQuickStyle" Target="../diagrams/quickStyle31.xml"/></Relationships>
</file>

<file path=ppt/slides/_rels/slide53.xml.rels><?xml version="1.0" encoding="UTF-8" standalone="yes"?>
<Relationships xmlns="http://schemas.openxmlformats.org/package/2006/relationships"><Relationship Id="rId3" Type="http://schemas.openxmlformats.org/officeDocument/2006/relationships/diagramLayout" Target="../diagrams/layout32.xml"/><Relationship Id="rId2" Type="http://schemas.openxmlformats.org/officeDocument/2006/relationships/diagramData" Target="../diagrams/data32.xml"/><Relationship Id="rId1" Type="http://schemas.openxmlformats.org/officeDocument/2006/relationships/slideLayout" Target="../slideLayouts/slideLayout2.xml"/><Relationship Id="rId6" Type="http://schemas.microsoft.com/office/2007/relationships/diagramDrawing" Target="../diagrams/drawing32.xml"/><Relationship Id="rId5" Type="http://schemas.openxmlformats.org/officeDocument/2006/relationships/diagramColors" Target="../diagrams/colors32.xml"/><Relationship Id="rId4" Type="http://schemas.openxmlformats.org/officeDocument/2006/relationships/diagramQuickStyle" Target="../diagrams/quickStyle32.xml"/></Relationships>
</file>

<file path=ppt/slides/_rels/slide54.xml.rels><?xml version="1.0" encoding="UTF-8" standalone="yes"?>
<Relationships xmlns="http://schemas.openxmlformats.org/package/2006/relationships"><Relationship Id="rId2" Type="http://schemas.openxmlformats.org/officeDocument/2006/relationships/hyperlink" Target="https://www.mass.gov/doc/lmi-area-wide-block-group-information-documentation-form/download" TargetMode="Externa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3" Type="http://schemas.openxmlformats.org/officeDocument/2006/relationships/hyperlink" Target="https://urldefense.com/v3/__https:/us-east-2.protection.sophos.com?d=hudexchange.info&amp;u=aHR0cHM6Ly93d3cuaHVkZXhjaGFuZ2UuaW5mby9yZXNvdXJjZS83MTA2L25vdGljZS1jcGQtMjQtMDQtbG93LWFuZC1tb2RlcmF0ZS1pbmNvbWUtc3VtbWFyeS1kYXRhLXVwZGF0ZXMv&amp;i=NWU1ZmNkNDRmM2RmMjgwZGE2NGY5ZGQ1&amp;t=RHprS3lTcHQ2RERuYWUyeWlmRjlwODBBV3NLUDBTVndHRTBNeTZ5eGEzZz0=&amp;h=2cdbc34196ff4b928fd22e4b1e0de3b3&amp;s=AVNPUEhUT0NFTkNSWVBUSVbT_9wMKFGfkNCgTeaqk1rJue9yR9j_2lx1rSSlClgNE_gxXP1RUKRlItIDH4jvsPM__;!!CPANwP4y!TBIL4GGnZHAgEk1apAx0JXbXvT2e5_8hdNd2vGrPaSZHNs-DrfY_ThdOIEW5PkVCtP6DsOHg4xUCHRg2d7QXSqmizTgZOMFurEMh$" TargetMode="External"/><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3" Type="http://schemas.openxmlformats.org/officeDocument/2006/relationships/diagramData" Target="../diagrams/data33.xml"/><Relationship Id="rId7" Type="http://schemas.microsoft.com/office/2007/relationships/diagramDrawing" Target="../diagrams/drawing33.xml"/><Relationship Id="rId2" Type="http://schemas.openxmlformats.org/officeDocument/2006/relationships/notesSlide" Target="../notesSlides/notesSlide33.xml"/><Relationship Id="rId1" Type="http://schemas.openxmlformats.org/officeDocument/2006/relationships/slideLayout" Target="../slideLayouts/slideLayout2.xml"/><Relationship Id="rId6" Type="http://schemas.openxmlformats.org/officeDocument/2006/relationships/diagramColors" Target="../diagrams/colors33.xml"/><Relationship Id="rId5" Type="http://schemas.openxmlformats.org/officeDocument/2006/relationships/diagramQuickStyle" Target="../diagrams/quickStyle33.xml"/><Relationship Id="rId4" Type="http://schemas.openxmlformats.org/officeDocument/2006/relationships/diagramLayout" Target="../diagrams/layout33.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3" Type="http://schemas.openxmlformats.org/officeDocument/2006/relationships/diagramData" Target="../diagrams/data34.xml"/><Relationship Id="rId7" Type="http://schemas.microsoft.com/office/2007/relationships/diagramDrawing" Target="../diagrams/drawing34.xml"/><Relationship Id="rId2" Type="http://schemas.openxmlformats.org/officeDocument/2006/relationships/notesSlide" Target="../notesSlides/notesSlide34.xml"/><Relationship Id="rId1" Type="http://schemas.openxmlformats.org/officeDocument/2006/relationships/slideLayout" Target="../slideLayouts/slideLayout2.xml"/><Relationship Id="rId6" Type="http://schemas.openxmlformats.org/officeDocument/2006/relationships/diagramColors" Target="../diagrams/colors34.xml"/><Relationship Id="rId5" Type="http://schemas.openxmlformats.org/officeDocument/2006/relationships/diagramQuickStyle" Target="../diagrams/quickStyle34.xml"/><Relationship Id="rId4" Type="http://schemas.openxmlformats.org/officeDocument/2006/relationships/diagramLayout" Target="../diagrams/layout34.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3" Type="http://schemas.openxmlformats.org/officeDocument/2006/relationships/diagramData" Target="../diagrams/data35.xml"/><Relationship Id="rId7" Type="http://schemas.microsoft.com/office/2007/relationships/diagramDrawing" Target="../diagrams/drawing35.xml"/><Relationship Id="rId2" Type="http://schemas.openxmlformats.org/officeDocument/2006/relationships/notesSlide" Target="../notesSlides/notesSlide36.xml"/><Relationship Id="rId1" Type="http://schemas.openxmlformats.org/officeDocument/2006/relationships/slideLayout" Target="../slideLayouts/slideLayout2.xml"/><Relationship Id="rId6" Type="http://schemas.openxmlformats.org/officeDocument/2006/relationships/diagramColors" Target="../diagrams/colors35.xml"/><Relationship Id="rId5" Type="http://schemas.openxmlformats.org/officeDocument/2006/relationships/diagramQuickStyle" Target="../diagrams/quickStyle35.xml"/><Relationship Id="rId4" Type="http://schemas.openxmlformats.org/officeDocument/2006/relationships/diagramLayout" Target="../diagrams/layout35.xml"/></Relationships>
</file>

<file path=ppt/slides/_rels/slide66.xml.rels><?xml version="1.0" encoding="UTF-8" standalone="yes"?>
<Relationships xmlns="http://schemas.openxmlformats.org/package/2006/relationships"><Relationship Id="rId3" Type="http://schemas.openxmlformats.org/officeDocument/2006/relationships/image" Target="../media/image75.png"/><Relationship Id="rId2" Type="http://schemas.openxmlformats.org/officeDocument/2006/relationships/notesSlide" Target="../notesSlides/notesSlide37.xml"/><Relationship Id="rId1" Type="http://schemas.openxmlformats.org/officeDocument/2006/relationships/slideLayout" Target="../slideLayouts/slideLayout2.xml"/><Relationship Id="rId4" Type="http://schemas.openxmlformats.org/officeDocument/2006/relationships/image" Target="../media/image76.svg"/></Relationships>
</file>

<file path=ppt/slides/_rels/slide67.xml.rels><?xml version="1.0" encoding="UTF-8" standalone="yes"?>
<Relationships xmlns="http://schemas.openxmlformats.org/package/2006/relationships"><Relationship Id="rId3" Type="http://schemas.openxmlformats.org/officeDocument/2006/relationships/image" Target="../media/image77.jpeg"/><Relationship Id="rId2" Type="http://schemas.openxmlformats.org/officeDocument/2006/relationships/notesSlide" Target="../notesSlides/notesSlide38.xml"/><Relationship Id="rId1" Type="http://schemas.openxmlformats.org/officeDocument/2006/relationships/slideLayout" Target="../slideLayouts/slideLayout7.xml"/></Relationships>
</file>

<file path=ppt/slides/_rels/slide68.xml.rels><?xml version="1.0" encoding="UTF-8" standalone="yes"?>
<Relationships xmlns="http://schemas.openxmlformats.org/package/2006/relationships"><Relationship Id="rId3" Type="http://schemas.openxmlformats.org/officeDocument/2006/relationships/image" Target="../media/image78.png"/><Relationship Id="rId2" Type="http://schemas.openxmlformats.org/officeDocument/2006/relationships/notesSlide" Target="../notesSlides/notesSlide39.xml"/><Relationship Id="rId1" Type="http://schemas.openxmlformats.org/officeDocument/2006/relationships/slideLayout" Target="../slideLayouts/slideLayout7.xml"/></Relationships>
</file>

<file path=ppt/slides/_rels/slide69.xml.rels><?xml version="1.0" encoding="UTF-8" standalone="yes"?>
<Relationships xmlns="http://schemas.openxmlformats.org/package/2006/relationships"><Relationship Id="rId3" Type="http://schemas.openxmlformats.org/officeDocument/2006/relationships/image" Target="../media/image79.png"/><Relationship Id="rId2" Type="http://schemas.openxmlformats.org/officeDocument/2006/relationships/notesSlide" Target="../notesSlides/notesSlide40.xml"/><Relationship Id="rId1" Type="http://schemas.openxmlformats.org/officeDocument/2006/relationships/slideLayout" Target="../slideLayouts/slideLayout7.xml"/><Relationship Id="rId4" Type="http://schemas.openxmlformats.org/officeDocument/2006/relationships/image" Target="../media/image80.png"/></Relationships>
</file>

<file path=ppt/slides/_rels/slide7.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70.xml.rels><?xml version="1.0" encoding="UTF-8" standalone="yes"?>
<Relationships xmlns="http://schemas.openxmlformats.org/package/2006/relationships"><Relationship Id="rId2" Type="http://schemas.openxmlformats.org/officeDocument/2006/relationships/image" Target="../media/image81.png"/><Relationship Id="rId1" Type="http://schemas.openxmlformats.org/officeDocument/2006/relationships/slideLayout" Target="../slideLayouts/slideLayout7.xml"/></Relationships>
</file>

<file path=ppt/slides/_rels/slide71.xml.rels><?xml version="1.0" encoding="UTF-8" standalone="yes"?>
<Relationships xmlns="http://schemas.openxmlformats.org/package/2006/relationships"><Relationship Id="rId3" Type="http://schemas.openxmlformats.org/officeDocument/2006/relationships/image" Target="../media/image82.png"/><Relationship Id="rId2" Type="http://schemas.openxmlformats.org/officeDocument/2006/relationships/notesSlide" Target="../notesSlides/notesSlide41.xml"/><Relationship Id="rId1" Type="http://schemas.openxmlformats.org/officeDocument/2006/relationships/slideLayout" Target="../slideLayouts/slideLayout7.xml"/></Relationships>
</file>

<file path=ppt/slides/_rels/slide72.xml.rels><?xml version="1.0" encoding="UTF-8" standalone="yes"?>
<Relationships xmlns="http://schemas.openxmlformats.org/package/2006/relationships"><Relationship Id="rId3" Type="http://schemas.openxmlformats.org/officeDocument/2006/relationships/image" Target="../media/image83.png"/><Relationship Id="rId2" Type="http://schemas.openxmlformats.org/officeDocument/2006/relationships/notesSlide" Target="../notesSlides/notesSlide42.xml"/><Relationship Id="rId1" Type="http://schemas.openxmlformats.org/officeDocument/2006/relationships/slideLayout" Target="../slideLayouts/slideLayout7.xml"/></Relationships>
</file>

<file path=ppt/slides/_rels/slide73.xml.rels><?xml version="1.0" encoding="UTF-8" standalone="yes"?>
<Relationships xmlns="http://schemas.openxmlformats.org/package/2006/relationships"><Relationship Id="rId3" Type="http://schemas.openxmlformats.org/officeDocument/2006/relationships/image" Target="../media/image84.png"/><Relationship Id="rId2" Type="http://schemas.openxmlformats.org/officeDocument/2006/relationships/notesSlide" Target="../notesSlides/notesSlide43.xml"/><Relationship Id="rId1" Type="http://schemas.openxmlformats.org/officeDocument/2006/relationships/slideLayout" Target="../slideLayouts/slideLayout7.xml"/></Relationships>
</file>

<file path=ppt/slides/_rels/slide74.xml.rels><?xml version="1.0" encoding="UTF-8" standalone="yes"?>
<Relationships xmlns="http://schemas.openxmlformats.org/package/2006/relationships"><Relationship Id="rId8" Type="http://schemas.openxmlformats.org/officeDocument/2006/relationships/customXml" Target="../ink/ink3.xml"/><Relationship Id="rId3" Type="http://schemas.openxmlformats.org/officeDocument/2006/relationships/image" Target="../media/image85.png"/><Relationship Id="rId7" Type="http://schemas.openxmlformats.org/officeDocument/2006/relationships/image" Target="../media/image87.png"/><Relationship Id="rId2" Type="http://schemas.openxmlformats.org/officeDocument/2006/relationships/notesSlide" Target="../notesSlides/notesSlide44.xml"/><Relationship Id="rId1" Type="http://schemas.openxmlformats.org/officeDocument/2006/relationships/slideLayout" Target="../slideLayouts/slideLayout2.xml"/><Relationship Id="rId6" Type="http://schemas.openxmlformats.org/officeDocument/2006/relationships/customXml" Target="../ink/ink2.xml"/><Relationship Id="rId11" Type="http://schemas.openxmlformats.org/officeDocument/2006/relationships/customXml" Target="../ink/ink6.xml"/><Relationship Id="rId5" Type="http://schemas.openxmlformats.org/officeDocument/2006/relationships/image" Target="../media/image86.png"/><Relationship Id="rId10" Type="http://schemas.openxmlformats.org/officeDocument/2006/relationships/customXml" Target="../ink/ink5.xml"/><Relationship Id="rId4" Type="http://schemas.openxmlformats.org/officeDocument/2006/relationships/customXml" Target="../ink/ink1.xml"/><Relationship Id="rId9" Type="http://schemas.openxmlformats.org/officeDocument/2006/relationships/customXml" Target="../ink/ink4.xml"/></Relationships>
</file>

<file path=ppt/slides/_rels/slide75.xml.rels><?xml version="1.0" encoding="UTF-8" standalone="yes"?>
<Relationships xmlns="http://schemas.openxmlformats.org/package/2006/relationships"><Relationship Id="rId3" Type="http://schemas.openxmlformats.org/officeDocument/2006/relationships/image" Target="../media/image88.png"/><Relationship Id="rId2" Type="http://schemas.openxmlformats.org/officeDocument/2006/relationships/notesSlide" Target="../notesSlides/notesSlide45.xml"/><Relationship Id="rId1" Type="http://schemas.openxmlformats.org/officeDocument/2006/relationships/slideLayout" Target="../slideLayouts/slideLayout7.xml"/></Relationships>
</file>

<file path=ppt/slides/_rels/slide76.xml.rels><?xml version="1.0" encoding="UTF-8" standalone="yes"?>
<Relationships xmlns="http://schemas.openxmlformats.org/package/2006/relationships"><Relationship Id="rId3" Type="http://schemas.openxmlformats.org/officeDocument/2006/relationships/image" Target="../media/image89.png"/><Relationship Id="rId2" Type="http://schemas.openxmlformats.org/officeDocument/2006/relationships/notesSlide" Target="../notesSlides/notesSlide46.xml"/><Relationship Id="rId1" Type="http://schemas.openxmlformats.org/officeDocument/2006/relationships/slideLayout" Target="../slideLayouts/slideLayout7.xml"/></Relationships>
</file>

<file path=ppt/slides/_rels/slide77.xml.rels><?xml version="1.0" encoding="UTF-8" standalone="yes"?>
<Relationships xmlns="http://schemas.openxmlformats.org/package/2006/relationships"><Relationship Id="rId3" Type="http://schemas.openxmlformats.org/officeDocument/2006/relationships/image" Target="../media/image90.png"/><Relationship Id="rId2" Type="http://schemas.openxmlformats.org/officeDocument/2006/relationships/notesSlide" Target="../notesSlides/notesSlide47.xml"/><Relationship Id="rId1" Type="http://schemas.openxmlformats.org/officeDocument/2006/relationships/slideLayout" Target="../slideLayouts/slideLayout7.xml"/></Relationships>
</file>

<file path=ppt/slides/_rels/slide78.xml.rels><?xml version="1.0" encoding="UTF-8" standalone="yes"?>
<Relationships xmlns="http://schemas.openxmlformats.org/package/2006/relationships"><Relationship Id="rId3" Type="http://schemas.openxmlformats.org/officeDocument/2006/relationships/image" Target="../media/image91.png"/><Relationship Id="rId2" Type="http://schemas.openxmlformats.org/officeDocument/2006/relationships/notesSlide" Target="../notesSlides/notesSlide48.xml"/><Relationship Id="rId1" Type="http://schemas.openxmlformats.org/officeDocument/2006/relationships/slideLayout" Target="../slideLayouts/slideLayout7.xml"/></Relationships>
</file>

<file path=ppt/slides/_rels/slide79.xml.rels><?xml version="1.0" encoding="UTF-8" standalone="yes"?>
<Relationships xmlns="http://schemas.openxmlformats.org/package/2006/relationships"><Relationship Id="rId3" Type="http://schemas.openxmlformats.org/officeDocument/2006/relationships/image" Target="../media/image92.png"/><Relationship Id="rId2" Type="http://schemas.openxmlformats.org/officeDocument/2006/relationships/notesSlide" Target="../notesSlides/notesSlide49.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3" Type="http://schemas.openxmlformats.org/officeDocument/2006/relationships/image" Target="../media/image94.svg"/><Relationship Id="rId2" Type="http://schemas.openxmlformats.org/officeDocument/2006/relationships/image" Target="../media/image93.png"/><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3" Type="http://schemas.openxmlformats.org/officeDocument/2006/relationships/image" Target="../media/image95.jpeg"/><Relationship Id="rId2" Type="http://schemas.openxmlformats.org/officeDocument/2006/relationships/notesSlide" Target="../notesSlides/notesSlide50.xml"/><Relationship Id="rId1" Type="http://schemas.openxmlformats.org/officeDocument/2006/relationships/slideLayout" Target="../slideLayouts/slideLayout7.xml"/><Relationship Id="rId4" Type="http://schemas.openxmlformats.org/officeDocument/2006/relationships/slide" Target="slide44.xml"/></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9.sv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2AF3FF-DC76-C5EF-0C55-67ED01FA3A43}"/>
              </a:ext>
            </a:extLst>
          </p:cNvPr>
          <p:cNvSpPr>
            <a:spLocks noGrp="1"/>
          </p:cNvSpPr>
          <p:nvPr>
            <p:ph type="title"/>
          </p:nvPr>
        </p:nvSpPr>
        <p:spPr>
          <a:xfrm>
            <a:off x="628650" y="365126"/>
            <a:ext cx="7886700" cy="4376807"/>
          </a:xfrm>
        </p:spPr>
        <p:txBody>
          <a:bodyPr/>
          <a:lstStyle/>
          <a:p>
            <a:endParaRPr lang="en-US"/>
          </a:p>
        </p:txBody>
      </p:sp>
      <p:sp>
        <p:nvSpPr>
          <p:cNvPr id="3" name="Content Placeholder 2">
            <a:extLst>
              <a:ext uri="{FF2B5EF4-FFF2-40B4-BE49-F238E27FC236}">
                <a16:creationId xmlns:a16="http://schemas.microsoft.com/office/drawing/2014/main" id="{3A826F48-DD2C-E41E-68DB-B4FEE20D2B4C}"/>
              </a:ext>
            </a:extLst>
          </p:cNvPr>
          <p:cNvSpPr>
            <a:spLocks noGrp="1"/>
          </p:cNvSpPr>
          <p:nvPr>
            <p:ph idx="1"/>
          </p:nvPr>
        </p:nvSpPr>
        <p:spPr>
          <a:xfrm>
            <a:off x="628650" y="4984693"/>
            <a:ext cx="7886700" cy="1192269"/>
          </a:xfrm>
        </p:spPr>
        <p:txBody>
          <a:bodyPr/>
          <a:lstStyle/>
          <a:p>
            <a:pPr marL="0" indent="0">
              <a:buNone/>
            </a:pPr>
            <a:r>
              <a:rPr kumimoji="0" lang="en-US" altLang="en-US" sz="2400" b="0" i="0" u="none" strike="noStrike" kern="1200" cap="none" spc="0" normalizeH="0" baseline="0" noProof="0">
                <a:ln>
                  <a:noFill/>
                </a:ln>
                <a:solidFill>
                  <a:prstClr val="black"/>
                </a:solidFill>
                <a:effectLst/>
                <a:uLnTx/>
                <a:uFillTx/>
                <a:latin typeface="Calibri" panose="020F0502020204030204"/>
                <a:ea typeface="+mn-ea"/>
                <a:cs typeface="+mn-cs"/>
              </a:rPr>
              <a:t>Maura T. Healey, Governor</a:t>
            </a:r>
            <a:br>
              <a:rPr kumimoji="0" lang="en-US" altLang="en-US" sz="2400" b="0" i="0" u="none" strike="noStrike" kern="1200" cap="none" spc="0" normalizeH="0" baseline="0" noProof="0">
                <a:ln>
                  <a:noFill/>
                </a:ln>
                <a:solidFill>
                  <a:prstClr val="black"/>
                </a:solidFill>
                <a:effectLst/>
                <a:uLnTx/>
                <a:uFillTx/>
                <a:latin typeface="Calibri" panose="020F0502020204030204"/>
                <a:ea typeface="+mn-ea"/>
                <a:cs typeface="+mn-cs"/>
              </a:rPr>
            </a:br>
            <a:r>
              <a:rPr kumimoji="0" lang="en-US" altLang="en-US" sz="2400" b="0" i="0" u="none" strike="noStrike" kern="1200" cap="none" spc="0" normalizeH="0" baseline="0" noProof="0">
                <a:ln>
                  <a:noFill/>
                </a:ln>
                <a:solidFill>
                  <a:prstClr val="black"/>
                </a:solidFill>
                <a:effectLst/>
                <a:uLnTx/>
                <a:uFillTx/>
                <a:latin typeface="Calibri" panose="020F0502020204030204"/>
                <a:ea typeface="+mn-ea"/>
                <a:cs typeface="+mn-cs"/>
              </a:rPr>
              <a:t>Kimberley Driscoll, Lt. Governor</a:t>
            </a:r>
            <a:br>
              <a:rPr kumimoji="0" lang="en-US" altLang="en-US" sz="2400" b="0" i="0" u="none" strike="noStrike" kern="1200" cap="none" spc="0" normalizeH="0" baseline="0" noProof="0">
                <a:ln>
                  <a:noFill/>
                </a:ln>
                <a:solidFill>
                  <a:prstClr val="black"/>
                </a:solidFill>
                <a:effectLst/>
                <a:uLnTx/>
                <a:uFillTx/>
                <a:latin typeface="Calibri" panose="020F0502020204030204"/>
                <a:ea typeface="+mn-ea"/>
                <a:cs typeface="+mn-cs"/>
              </a:rPr>
            </a:br>
            <a:r>
              <a:rPr kumimoji="0" lang="en-US" altLang="en-US" sz="2400" b="0" i="0" u="none" strike="noStrike" kern="1200" cap="none" spc="0" normalizeH="0" baseline="0" noProof="0">
                <a:ln>
                  <a:noFill/>
                </a:ln>
                <a:solidFill>
                  <a:prstClr val="black"/>
                </a:solidFill>
                <a:effectLst/>
                <a:uLnTx/>
                <a:uFillTx/>
                <a:latin typeface="Calibri" panose="020F0502020204030204"/>
                <a:ea typeface="+mn-ea"/>
                <a:cs typeface="+mn-cs"/>
              </a:rPr>
              <a:t>Edward M. Augustus, Jr., Secretary</a:t>
            </a:r>
            <a:endParaRPr lang="en-US"/>
          </a:p>
        </p:txBody>
      </p:sp>
      <p:pic>
        <p:nvPicPr>
          <p:cNvPr id="4" name="Picture 3" descr="Logo, company name">
            <a:extLst>
              <a:ext uri="{FF2B5EF4-FFF2-40B4-BE49-F238E27FC236}">
                <a16:creationId xmlns:a16="http://schemas.microsoft.com/office/drawing/2014/main" id="{FD06F5E5-0026-51C2-6DEF-CA464C4570A9}"/>
              </a:ext>
            </a:extLst>
          </p:cNvPr>
          <p:cNvPicPr>
            <a:picLocks noChangeAspect="1"/>
          </p:cNvPicPr>
          <p:nvPr/>
        </p:nvPicPr>
        <p:blipFill>
          <a:blip r:embed="rId2">
            <a:extLst>
              <a:ext uri="{28A0092B-C50C-407E-A947-70E740481C1C}">
                <a14:useLocalDpi xmlns:a14="http://schemas.microsoft.com/office/drawing/2010/main" val="0"/>
              </a:ext>
            </a:extLst>
          </a:blip>
          <a:srcRect t="19322" b="13212"/>
          <a:stretch/>
        </p:blipFill>
        <p:spPr bwMode="auto">
          <a:xfrm>
            <a:off x="0" y="868840"/>
            <a:ext cx="9143980" cy="3994473"/>
          </a:xfrm>
          <a:prstGeom prst="rect">
            <a:avLst/>
          </a:prstGeom>
          <a:noFill/>
        </p:spPr>
      </p:pic>
    </p:spTree>
    <p:extLst>
      <p:ext uri="{BB962C8B-B14F-4D97-AF65-F5344CB8AC3E}">
        <p14:creationId xmlns:p14="http://schemas.microsoft.com/office/powerpoint/2010/main" val="422592521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50" name="Rectangle 49">
            <a:extLst>
              <a:ext uri="{FF2B5EF4-FFF2-40B4-BE49-F238E27FC236}">
                <a16:creationId xmlns:a16="http://schemas.microsoft.com/office/drawing/2014/main" id="{18873D23-2DCF-4B31-A009-95721C06E8E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9143771"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Rectangle 58">
            <a:extLst>
              <a:ext uri="{FF2B5EF4-FFF2-40B4-BE49-F238E27FC236}">
                <a16:creationId xmlns:a16="http://schemas.microsoft.com/office/drawing/2014/main" id="{C13EF075-D4EF-4929-ADBC-91B27DA1995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28" y="0"/>
            <a:ext cx="9143772"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p>
        </p:txBody>
      </p:sp>
      <p:grpSp>
        <p:nvGrpSpPr>
          <p:cNvPr id="54" name="Group 53">
            <a:extLst>
              <a:ext uri="{FF2B5EF4-FFF2-40B4-BE49-F238E27FC236}">
                <a16:creationId xmlns:a16="http://schemas.microsoft.com/office/drawing/2014/main" id="{DAA26DFA-AAB2-4973-9C17-16D587C7B198}"/>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6397" y="508838"/>
            <a:ext cx="3913467" cy="6239661"/>
            <a:chOff x="-19221" y="251144"/>
            <a:chExt cx="5217958" cy="6239661"/>
          </a:xfrm>
        </p:grpSpPr>
        <p:sp>
          <p:nvSpPr>
            <p:cNvPr id="55" name="Freeform: Shape 54">
              <a:extLst>
                <a:ext uri="{FF2B5EF4-FFF2-40B4-BE49-F238E27FC236}">
                  <a16:creationId xmlns:a16="http://schemas.microsoft.com/office/drawing/2014/main" id="{3F407F11-7321-4BF6-8536-CCE8E342454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9221" y="251144"/>
              <a:ext cx="5187198" cy="6239661"/>
            </a:xfrm>
            <a:custGeom>
              <a:avLst/>
              <a:gdLst>
                <a:gd name="connsiteX0" fmla="*/ 2011811 w 5187198"/>
                <a:gd name="connsiteY0" fmla="*/ 4 h 6239661"/>
                <a:gd name="connsiteX1" fmla="*/ 2617011 w 5187198"/>
                <a:gd name="connsiteY1" fmla="*/ 70590 h 6239661"/>
                <a:gd name="connsiteX2" fmla="*/ 2690321 w 5187198"/>
                <a:gd name="connsiteY2" fmla="*/ 88146 h 6239661"/>
                <a:gd name="connsiteX3" fmla="*/ 2726863 w 5187198"/>
                <a:gd name="connsiteY3" fmla="*/ 97127 h 6239661"/>
                <a:gd name="connsiteX4" fmla="*/ 2762951 w 5187198"/>
                <a:gd name="connsiteY4" fmla="*/ 107375 h 6239661"/>
                <a:gd name="connsiteX5" fmla="*/ 2834843 w 5187198"/>
                <a:gd name="connsiteY5" fmla="*/ 128493 h 6239661"/>
                <a:gd name="connsiteX6" fmla="*/ 2906574 w 5187198"/>
                <a:gd name="connsiteY6" fmla="*/ 151076 h 6239661"/>
                <a:gd name="connsiteX7" fmla="*/ 3049504 w 5187198"/>
                <a:gd name="connsiteY7" fmla="*/ 202124 h 6239661"/>
                <a:gd name="connsiteX8" fmla="*/ 3189518 w 5187198"/>
                <a:gd name="connsiteY8" fmla="*/ 260159 h 6239661"/>
                <a:gd name="connsiteX9" fmla="*/ 3326048 w 5187198"/>
                <a:gd name="connsiteY9" fmla="*/ 325143 h 6239661"/>
                <a:gd name="connsiteX10" fmla="*/ 3459166 w 5187198"/>
                <a:gd name="connsiteY10" fmla="*/ 395936 h 6239661"/>
                <a:gd name="connsiteX11" fmla="*/ 3588578 w 5187198"/>
                <a:gd name="connsiteY11" fmla="*/ 472343 h 6239661"/>
                <a:gd name="connsiteX12" fmla="*/ 3651864 w 5187198"/>
                <a:gd name="connsiteY12" fmla="*/ 512600 h 6239661"/>
                <a:gd name="connsiteX13" fmla="*/ 3714514 w 5187198"/>
                <a:gd name="connsiteY13" fmla="*/ 553499 h 6239661"/>
                <a:gd name="connsiteX14" fmla="*/ 4181221 w 5187198"/>
                <a:gd name="connsiteY14" fmla="*/ 922912 h 6239661"/>
                <a:gd name="connsiteX15" fmla="*/ 4582963 w 5187198"/>
                <a:gd name="connsiteY15" fmla="*/ 1358264 h 6239661"/>
                <a:gd name="connsiteX16" fmla="*/ 4670721 w 5187198"/>
                <a:gd name="connsiteY16" fmla="*/ 1477644 h 6239661"/>
                <a:gd name="connsiteX17" fmla="*/ 4752378 w 5187198"/>
                <a:gd name="connsiteY17" fmla="*/ 1601187 h 6239661"/>
                <a:gd name="connsiteX18" fmla="*/ 4772168 w 5187198"/>
                <a:gd name="connsiteY18" fmla="*/ 1632456 h 6239661"/>
                <a:gd name="connsiteX19" fmla="*/ 4782117 w 5187198"/>
                <a:gd name="connsiteY19" fmla="*/ 1648104 h 6239661"/>
                <a:gd name="connsiteX20" fmla="*/ 4791381 w 5187198"/>
                <a:gd name="connsiteY20" fmla="*/ 1664150 h 6239661"/>
                <a:gd name="connsiteX21" fmla="*/ 4828190 w 5187198"/>
                <a:gd name="connsiteY21" fmla="*/ 1728379 h 6239661"/>
                <a:gd name="connsiteX22" fmla="*/ 4864832 w 5187198"/>
                <a:gd name="connsiteY22" fmla="*/ 1792796 h 6239661"/>
                <a:gd name="connsiteX23" fmla="*/ 4899201 w 5187198"/>
                <a:gd name="connsiteY23" fmla="*/ 1858342 h 6239661"/>
                <a:gd name="connsiteX24" fmla="*/ 4933266 w 5187198"/>
                <a:gd name="connsiteY24" fmla="*/ 1924155 h 6239661"/>
                <a:gd name="connsiteX25" fmla="*/ 4964403 w 5187198"/>
                <a:gd name="connsiteY25" fmla="*/ 1991384 h 6239661"/>
                <a:gd name="connsiteX26" fmla="*/ 4995019 w 5187198"/>
                <a:gd name="connsiteY26" fmla="*/ 2058823 h 6239661"/>
                <a:gd name="connsiteX27" fmla="*/ 5021999 w 5187198"/>
                <a:gd name="connsiteY27" fmla="*/ 2127723 h 6239661"/>
                <a:gd name="connsiteX28" fmla="*/ 5048321 w 5187198"/>
                <a:gd name="connsiteY28" fmla="*/ 2196908 h 6239661"/>
                <a:gd name="connsiteX29" fmla="*/ 5070546 w 5187198"/>
                <a:gd name="connsiteY29" fmla="*/ 2267547 h 6239661"/>
                <a:gd name="connsiteX30" fmla="*/ 5092171 w 5187198"/>
                <a:gd name="connsiteY30" fmla="*/ 2338256 h 6239661"/>
                <a:gd name="connsiteX31" fmla="*/ 5110305 w 5187198"/>
                <a:gd name="connsiteY31" fmla="*/ 2409886 h 6239661"/>
                <a:gd name="connsiteX32" fmla="*/ 5186393 w 5187198"/>
                <a:gd name="connsiteY32" fmla="*/ 2992022 h 6239661"/>
                <a:gd name="connsiteX33" fmla="*/ 5149045 w 5187198"/>
                <a:gd name="connsiteY33" fmla="*/ 3571816 h 6239661"/>
                <a:gd name="connsiteX34" fmla="*/ 5126572 w 5187198"/>
                <a:gd name="connsiteY34" fmla="*/ 3714520 h 6239661"/>
                <a:gd name="connsiteX35" fmla="*/ 5099067 w 5187198"/>
                <a:gd name="connsiteY35" fmla="*/ 3856108 h 6239661"/>
                <a:gd name="connsiteX36" fmla="*/ 5095699 w 5187198"/>
                <a:gd name="connsiteY36" fmla="*/ 3873868 h 6239661"/>
                <a:gd name="connsiteX37" fmla="*/ 5091573 w 5187198"/>
                <a:gd name="connsiteY37" fmla="*/ 3891426 h 6239661"/>
                <a:gd name="connsiteX38" fmla="*/ 5083324 w 5187198"/>
                <a:gd name="connsiteY38" fmla="*/ 3926541 h 6239661"/>
                <a:gd name="connsiteX39" fmla="*/ 5067256 w 5187198"/>
                <a:gd name="connsiteY39" fmla="*/ 3996889 h 6239661"/>
                <a:gd name="connsiteX40" fmla="*/ 5059194 w 5187198"/>
                <a:gd name="connsiteY40" fmla="*/ 4032171 h 6239661"/>
                <a:gd name="connsiteX41" fmla="*/ 5049522 w 5187198"/>
                <a:gd name="connsiteY41" fmla="*/ 4067833 h 6239661"/>
                <a:gd name="connsiteX42" fmla="*/ 5040067 w 5187198"/>
                <a:gd name="connsiteY42" fmla="*/ 4103553 h 6239661"/>
                <a:gd name="connsiteX43" fmla="*/ 5028960 w 5187198"/>
                <a:gd name="connsiteY43" fmla="*/ 4138946 h 6239661"/>
                <a:gd name="connsiteX44" fmla="*/ 4917351 w 5187198"/>
                <a:gd name="connsiteY44" fmla="*/ 4417041 h 6239661"/>
                <a:gd name="connsiteX45" fmla="*/ 4756163 w 5187198"/>
                <a:gd name="connsiteY45" fmla="*/ 4676402 h 6239661"/>
                <a:gd name="connsiteX46" fmla="*/ 4322493 w 5187198"/>
                <a:gd name="connsiteY46" fmla="*/ 5105604 h 6239661"/>
                <a:gd name="connsiteX47" fmla="*/ 3840510 w 5187198"/>
                <a:gd name="connsiteY47" fmla="*/ 5429590 h 6239661"/>
                <a:gd name="connsiteX48" fmla="*/ 3606447 w 5187198"/>
                <a:gd name="connsiteY48" fmla="*/ 5572862 h 6239661"/>
                <a:gd name="connsiteX49" fmla="*/ 3488814 w 5187198"/>
                <a:gd name="connsiteY49" fmla="*/ 5647178 h 6239661"/>
                <a:gd name="connsiteX50" fmla="*/ 3365864 w 5187198"/>
                <a:gd name="connsiteY50" fmla="*/ 5722735 h 6239661"/>
                <a:gd name="connsiteX51" fmla="*/ 2839486 w 5187198"/>
                <a:gd name="connsiteY51" fmla="*/ 5999120 h 6239661"/>
                <a:gd name="connsiteX52" fmla="*/ 2242423 w 5187198"/>
                <a:gd name="connsiteY52" fmla="*/ 6192346 h 6239661"/>
                <a:gd name="connsiteX53" fmla="*/ 1589380 w 5187198"/>
                <a:gd name="connsiteY53" fmla="*/ 6230657 h 6239661"/>
                <a:gd name="connsiteX54" fmla="*/ 1548244 w 5187198"/>
                <a:gd name="connsiteY54" fmla="*/ 6226706 h 6239661"/>
                <a:gd name="connsiteX55" fmla="*/ 1507348 w 5187198"/>
                <a:gd name="connsiteY55" fmla="*/ 6221428 h 6239661"/>
                <a:gd name="connsiteX56" fmla="*/ 1466401 w 5187198"/>
                <a:gd name="connsiteY56" fmla="*/ 6215904 h 6239661"/>
                <a:gd name="connsiteX57" fmla="*/ 1425773 w 5187198"/>
                <a:gd name="connsiteY57" fmla="*/ 6209191 h 6239661"/>
                <a:gd name="connsiteX58" fmla="*/ 1344960 w 5187198"/>
                <a:gd name="connsiteY58" fmla="*/ 6193681 h 6239661"/>
                <a:gd name="connsiteX59" fmla="*/ 1265007 w 5187198"/>
                <a:gd name="connsiteY59" fmla="*/ 6175388 h 6239661"/>
                <a:gd name="connsiteX60" fmla="*/ 1225415 w 5187198"/>
                <a:gd name="connsiteY60" fmla="*/ 6165243 h 6239661"/>
                <a:gd name="connsiteX61" fmla="*/ 1186567 w 5187198"/>
                <a:gd name="connsiteY61" fmla="*/ 6154486 h 6239661"/>
                <a:gd name="connsiteX62" fmla="*/ 1111158 w 5187198"/>
                <a:gd name="connsiteY62" fmla="*/ 6130918 h 6239661"/>
                <a:gd name="connsiteX63" fmla="*/ 1035915 w 5187198"/>
                <a:gd name="connsiteY63" fmla="*/ 6107163 h 6239661"/>
                <a:gd name="connsiteX64" fmla="*/ 961579 w 5187198"/>
                <a:gd name="connsiteY64" fmla="*/ 6079594 h 6239661"/>
                <a:gd name="connsiteX65" fmla="*/ 395297 w 5187198"/>
                <a:gd name="connsiteY65" fmla="*/ 5792812 h 6239661"/>
                <a:gd name="connsiteX66" fmla="*/ 265239 w 5187198"/>
                <a:gd name="connsiteY66" fmla="*/ 5701511 h 6239661"/>
                <a:gd name="connsiteX67" fmla="*/ 233756 w 5187198"/>
                <a:gd name="connsiteY67" fmla="*/ 5677542 h 6239661"/>
                <a:gd name="connsiteX68" fmla="*/ 202800 w 5187198"/>
                <a:gd name="connsiteY68" fmla="*/ 5652902 h 6239661"/>
                <a:gd name="connsiteX69" fmla="*/ 140918 w 5187198"/>
                <a:gd name="connsiteY69" fmla="*/ 5603515 h 6239661"/>
                <a:gd name="connsiteX70" fmla="*/ 110625 w 5187198"/>
                <a:gd name="connsiteY70" fmla="*/ 5578127 h 6239661"/>
                <a:gd name="connsiteX71" fmla="*/ 95631 w 5187198"/>
                <a:gd name="connsiteY71" fmla="*/ 5565299 h 6239661"/>
                <a:gd name="connsiteX72" fmla="*/ 81966 w 5187198"/>
                <a:gd name="connsiteY72" fmla="*/ 5550973 h 6239661"/>
                <a:gd name="connsiteX73" fmla="*/ 27991 w 5187198"/>
                <a:gd name="connsiteY73" fmla="*/ 5493272 h 6239661"/>
                <a:gd name="connsiteX74" fmla="*/ 1454 w 5187198"/>
                <a:gd name="connsiteY74" fmla="*/ 5464252 h 6239661"/>
                <a:gd name="connsiteX75" fmla="*/ 0 w 5187198"/>
                <a:gd name="connsiteY75" fmla="*/ 5462518 h 6239661"/>
                <a:gd name="connsiteX76" fmla="*/ 0 w 5187198"/>
                <a:gd name="connsiteY76" fmla="*/ 4720187 h 6239661"/>
                <a:gd name="connsiteX77" fmla="*/ 109684 w 5187198"/>
                <a:gd name="connsiteY77" fmla="*/ 4836724 h 6239661"/>
                <a:gd name="connsiteX78" fmla="*/ 306959 w 5187198"/>
                <a:gd name="connsiteY78" fmla="*/ 5007200 h 6239661"/>
                <a:gd name="connsiteX79" fmla="*/ 358101 w 5187198"/>
                <a:gd name="connsiteY79" fmla="*/ 5046057 h 6239661"/>
                <a:gd name="connsiteX80" fmla="*/ 383328 w 5187198"/>
                <a:gd name="connsiteY80" fmla="*/ 5065684 h 6239661"/>
                <a:gd name="connsiteX81" fmla="*/ 409503 w 5187198"/>
                <a:gd name="connsiteY81" fmla="*/ 5083942 h 6239661"/>
                <a:gd name="connsiteX82" fmla="*/ 461889 w 5187198"/>
                <a:gd name="connsiteY82" fmla="*/ 5119888 h 6239661"/>
                <a:gd name="connsiteX83" fmla="*/ 474883 w 5187198"/>
                <a:gd name="connsiteY83" fmla="*/ 5128933 h 6239661"/>
                <a:gd name="connsiteX84" fmla="*/ 486410 w 5187198"/>
                <a:gd name="connsiteY84" fmla="*/ 5139557 h 6239661"/>
                <a:gd name="connsiteX85" fmla="*/ 510852 w 5187198"/>
                <a:gd name="connsiteY85" fmla="*/ 5159089 h 6239661"/>
                <a:gd name="connsiteX86" fmla="*/ 560653 w 5187198"/>
                <a:gd name="connsiteY86" fmla="*/ 5196893 h 6239661"/>
                <a:gd name="connsiteX87" fmla="*/ 585485 w 5187198"/>
                <a:gd name="connsiteY87" fmla="*/ 5215834 h 6239661"/>
                <a:gd name="connsiteX88" fmla="*/ 610707 w 5187198"/>
                <a:gd name="connsiteY88" fmla="*/ 5234185 h 6239661"/>
                <a:gd name="connsiteX89" fmla="*/ 714768 w 5187198"/>
                <a:gd name="connsiteY89" fmla="*/ 5303103 h 6239661"/>
                <a:gd name="connsiteX90" fmla="*/ 1166634 w 5187198"/>
                <a:gd name="connsiteY90" fmla="*/ 5513322 h 6239661"/>
                <a:gd name="connsiteX91" fmla="*/ 1225991 w 5187198"/>
                <a:gd name="connsiteY91" fmla="*/ 5533632 h 6239661"/>
                <a:gd name="connsiteX92" fmla="*/ 1286680 w 5187198"/>
                <a:gd name="connsiteY92" fmla="*/ 5550705 h 6239661"/>
                <a:gd name="connsiteX93" fmla="*/ 1347310 w 5187198"/>
                <a:gd name="connsiteY93" fmla="*/ 5567995 h 6239661"/>
                <a:gd name="connsiteX94" fmla="*/ 1377002 w 5187198"/>
                <a:gd name="connsiteY94" fmla="*/ 5575719 h 6239661"/>
                <a:gd name="connsiteX95" fmla="*/ 1406328 w 5187198"/>
                <a:gd name="connsiteY95" fmla="*/ 5582649 h 6239661"/>
                <a:gd name="connsiteX96" fmla="*/ 1465060 w 5187198"/>
                <a:gd name="connsiteY96" fmla="*/ 5594909 h 6239661"/>
                <a:gd name="connsiteX97" fmla="*/ 1523881 w 5187198"/>
                <a:gd name="connsiteY97" fmla="*/ 5605105 h 6239661"/>
                <a:gd name="connsiteX98" fmla="*/ 1553325 w 5187198"/>
                <a:gd name="connsiteY98" fmla="*/ 5609865 h 6239661"/>
                <a:gd name="connsiteX99" fmla="*/ 1582813 w 5187198"/>
                <a:gd name="connsiteY99" fmla="*/ 5613593 h 6239661"/>
                <a:gd name="connsiteX100" fmla="*/ 1612301 w 5187198"/>
                <a:gd name="connsiteY100" fmla="*/ 5617321 h 6239661"/>
                <a:gd name="connsiteX101" fmla="*/ 1641863 w 5187198"/>
                <a:gd name="connsiteY101" fmla="*/ 5619910 h 6239661"/>
                <a:gd name="connsiteX102" fmla="*/ 2117508 w 5187198"/>
                <a:gd name="connsiteY102" fmla="*/ 5595156 h 6239661"/>
                <a:gd name="connsiteX103" fmla="*/ 2597368 w 5187198"/>
                <a:gd name="connsiteY103" fmla="*/ 5447381 h 6239661"/>
                <a:gd name="connsiteX104" fmla="*/ 3082968 w 5187198"/>
                <a:gd name="connsiteY104" fmla="*/ 5223245 h 6239661"/>
                <a:gd name="connsiteX105" fmla="*/ 3334855 w 5187198"/>
                <a:gd name="connsiteY105" fmla="*/ 5097383 h 6239661"/>
                <a:gd name="connsiteX106" fmla="*/ 3599509 w 5187198"/>
                <a:gd name="connsiteY106" fmla="*/ 4976217 h 6239661"/>
                <a:gd name="connsiteX107" fmla="*/ 4112002 w 5187198"/>
                <a:gd name="connsiteY107" fmla="*/ 4766359 h 6239661"/>
                <a:gd name="connsiteX108" fmla="*/ 4348983 w 5187198"/>
                <a:gd name="connsiteY108" fmla="*/ 4649833 h 6239661"/>
                <a:gd name="connsiteX109" fmla="*/ 4560505 w 5187198"/>
                <a:gd name="connsiteY109" fmla="*/ 4501564 h 6239661"/>
                <a:gd name="connsiteX110" fmla="*/ 4731963 w 5187198"/>
                <a:gd name="connsiteY110" fmla="*/ 4309870 h 6239661"/>
                <a:gd name="connsiteX111" fmla="*/ 4852344 w 5187198"/>
                <a:gd name="connsiteY111" fmla="*/ 4078640 h 6239661"/>
                <a:gd name="connsiteX112" fmla="*/ 4863972 w 5187198"/>
                <a:gd name="connsiteY112" fmla="*/ 4047790 h 6239661"/>
                <a:gd name="connsiteX113" fmla="*/ 4874144 w 5187198"/>
                <a:gd name="connsiteY113" fmla="*/ 4016320 h 6239661"/>
                <a:gd name="connsiteX114" fmla="*/ 4884127 w 5187198"/>
                <a:gd name="connsiteY114" fmla="*/ 3984682 h 6239661"/>
                <a:gd name="connsiteX115" fmla="*/ 4892800 w 5187198"/>
                <a:gd name="connsiteY115" fmla="*/ 3951883 h 6239661"/>
                <a:gd name="connsiteX116" fmla="*/ 4909526 w 5187198"/>
                <a:gd name="connsiteY116" fmla="*/ 3886001 h 6239661"/>
                <a:gd name="connsiteX117" fmla="*/ 4917687 w 5187198"/>
                <a:gd name="connsiteY117" fmla="*/ 3852948 h 6239661"/>
                <a:gd name="connsiteX118" fmla="*/ 4921768 w 5187198"/>
                <a:gd name="connsiteY118" fmla="*/ 3836422 h 6239661"/>
                <a:gd name="connsiteX119" fmla="*/ 4924845 w 5187198"/>
                <a:gd name="connsiteY119" fmla="*/ 3819742 h 6239661"/>
                <a:gd name="connsiteX120" fmla="*/ 4948230 w 5187198"/>
                <a:gd name="connsiteY120" fmla="*/ 3685744 h 6239661"/>
                <a:gd name="connsiteX121" fmla="*/ 4962782 w 5187198"/>
                <a:gd name="connsiteY121" fmla="*/ 3550540 h 6239661"/>
                <a:gd name="connsiteX122" fmla="*/ 4939468 w 5187198"/>
                <a:gd name="connsiteY122" fmla="*/ 3010249 h 6239661"/>
                <a:gd name="connsiteX123" fmla="*/ 4816901 w 5187198"/>
                <a:gd name="connsiteY123" fmla="*/ 2488224 h 6239661"/>
                <a:gd name="connsiteX124" fmla="*/ 4797005 w 5187198"/>
                <a:gd name="connsiteY124" fmla="*/ 2424470 h 6239661"/>
                <a:gd name="connsiteX125" fmla="*/ 4774433 w 5187198"/>
                <a:gd name="connsiteY125" fmla="*/ 2361620 h 6239661"/>
                <a:gd name="connsiteX126" fmla="*/ 4752459 w 5187198"/>
                <a:gd name="connsiteY126" fmla="*/ 2298700 h 6239661"/>
                <a:gd name="connsiteX127" fmla="*/ 4728083 w 5187198"/>
                <a:gd name="connsiteY127" fmla="*/ 2236526 h 6239661"/>
                <a:gd name="connsiteX128" fmla="*/ 4704471 w 5187198"/>
                <a:gd name="connsiteY128" fmla="*/ 2174095 h 6239661"/>
                <a:gd name="connsiteX129" fmla="*/ 4678399 w 5187198"/>
                <a:gd name="connsiteY129" fmla="*/ 2112626 h 6239661"/>
                <a:gd name="connsiteX130" fmla="*/ 4652601 w 5187198"/>
                <a:gd name="connsiteY130" fmla="*/ 2050999 h 6239661"/>
                <a:gd name="connsiteX131" fmla="*/ 4624205 w 5187198"/>
                <a:gd name="connsiteY131" fmla="*/ 1990415 h 6239661"/>
                <a:gd name="connsiteX132" fmla="*/ 4595398 w 5187198"/>
                <a:gd name="connsiteY132" fmla="*/ 1930069 h 6239661"/>
                <a:gd name="connsiteX133" fmla="*/ 4563827 w 5187198"/>
                <a:gd name="connsiteY133" fmla="*/ 1870952 h 6239661"/>
                <a:gd name="connsiteX134" fmla="*/ 4531433 w 5187198"/>
                <a:gd name="connsiteY134" fmla="*/ 1812311 h 6239661"/>
                <a:gd name="connsiteX135" fmla="*/ 4523315 w 5187198"/>
                <a:gd name="connsiteY135" fmla="*/ 1797616 h 6239661"/>
                <a:gd name="connsiteX136" fmla="*/ 4514482 w 5187198"/>
                <a:gd name="connsiteY136" fmla="*/ 1783425 h 6239661"/>
                <a:gd name="connsiteX137" fmla="*/ 4496845 w 5187198"/>
                <a:gd name="connsiteY137" fmla="*/ 1754936 h 6239661"/>
                <a:gd name="connsiteX138" fmla="*/ 4461463 w 5187198"/>
                <a:gd name="connsiteY138" fmla="*/ 1697929 h 6239661"/>
                <a:gd name="connsiteX139" fmla="*/ 4452660 w 5187198"/>
                <a:gd name="connsiteY139" fmla="*/ 1683629 h 6239661"/>
                <a:gd name="connsiteX140" fmla="*/ 4443141 w 5187198"/>
                <a:gd name="connsiteY140" fmla="*/ 1669834 h 6239661"/>
                <a:gd name="connsiteX141" fmla="*/ 4424241 w 5187198"/>
                <a:gd name="connsiteY141" fmla="*/ 1642166 h 6239661"/>
                <a:gd name="connsiteX142" fmla="*/ 4346886 w 5187198"/>
                <a:gd name="connsiteY142" fmla="*/ 1532412 h 6239661"/>
                <a:gd name="connsiteX143" fmla="*/ 3985497 w 5187198"/>
                <a:gd name="connsiteY143" fmla="*/ 1134649 h 6239661"/>
                <a:gd name="connsiteX144" fmla="*/ 3545665 w 5187198"/>
                <a:gd name="connsiteY144" fmla="*/ 825877 h 6239661"/>
                <a:gd name="connsiteX145" fmla="*/ 3486190 w 5187198"/>
                <a:gd name="connsiteY145" fmla="*/ 794756 h 6239661"/>
                <a:gd name="connsiteX146" fmla="*/ 3426182 w 5187198"/>
                <a:gd name="connsiteY146" fmla="*/ 764765 h 6239661"/>
                <a:gd name="connsiteX147" fmla="*/ 3365044 w 5187198"/>
                <a:gd name="connsiteY147" fmla="*/ 737255 h 6239661"/>
                <a:gd name="connsiteX148" fmla="*/ 3334529 w 5187198"/>
                <a:gd name="connsiteY148" fmla="*/ 723514 h 6239661"/>
                <a:gd name="connsiteX149" fmla="*/ 3303733 w 5187198"/>
                <a:gd name="connsiteY149" fmla="*/ 710395 h 6239661"/>
                <a:gd name="connsiteX150" fmla="*/ 3179033 w 5187198"/>
                <a:gd name="connsiteY150" fmla="*/ 662259 h 6239661"/>
                <a:gd name="connsiteX151" fmla="*/ 3052408 w 5187198"/>
                <a:gd name="connsiteY151" fmla="*/ 620447 h 6239661"/>
                <a:gd name="connsiteX152" fmla="*/ 2924325 w 5187198"/>
                <a:gd name="connsiteY152" fmla="*/ 584505 h 6239661"/>
                <a:gd name="connsiteX153" fmla="*/ 2859667 w 5187198"/>
                <a:gd name="connsiteY153" fmla="*/ 569266 h 6239661"/>
                <a:gd name="connsiteX154" fmla="*/ 2795226 w 5187198"/>
                <a:gd name="connsiteY154" fmla="*/ 554085 h 6239661"/>
                <a:gd name="connsiteX155" fmla="*/ 2729702 w 5187198"/>
                <a:gd name="connsiteY155" fmla="*/ 540354 h 6239661"/>
                <a:gd name="connsiteX156" fmla="*/ 2663758 w 5187198"/>
                <a:gd name="connsiteY156" fmla="*/ 527322 h 6239661"/>
                <a:gd name="connsiteX157" fmla="*/ 2630927 w 5187198"/>
                <a:gd name="connsiteY157" fmla="*/ 520495 h 6239661"/>
                <a:gd name="connsiteX158" fmla="*/ 2597965 w 5187198"/>
                <a:gd name="connsiteY158" fmla="*/ 515024 h 6239661"/>
                <a:gd name="connsiteX159" fmla="*/ 2532205 w 5187198"/>
                <a:gd name="connsiteY159" fmla="*/ 503895 h 6239661"/>
                <a:gd name="connsiteX160" fmla="*/ 2010064 w 5187198"/>
                <a:gd name="connsiteY160" fmla="*/ 452552 h 6239661"/>
                <a:gd name="connsiteX161" fmla="*/ 1494552 w 5187198"/>
                <a:gd name="connsiteY161" fmla="*/ 485055 h 6239661"/>
                <a:gd name="connsiteX162" fmla="*/ 1366896 w 5187198"/>
                <a:gd name="connsiteY162" fmla="*/ 509389 h 6239661"/>
                <a:gd name="connsiteX163" fmla="*/ 1240175 w 5187198"/>
                <a:gd name="connsiteY163" fmla="*/ 541045 h 6239661"/>
                <a:gd name="connsiteX164" fmla="*/ 1177438 w 5187198"/>
                <a:gd name="connsiteY164" fmla="*/ 560170 h 6239661"/>
                <a:gd name="connsiteX165" fmla="*/ 1145987 w 5187198"/>
                <a:gd name="connsiteY165" fmla="*/ 569826 h 6239661"/>
                <a:gd name="connsiteX166" fmla="*/ 1130315 w 5187198"/>
                <a:gd name="connsiteY166" fmla="*/ 574669 h 6239661"/>
                <a:gd name="connsiteX167" fmla="*/ 1114873 w 5187198"/>
                <a:gd name="connsiteY167" fmla="*/ 580384 h 6239661"/>
                <a:gd name="connsiteX168" fmla="*/ 1052839 w 5187198"/>
                <a:gd name="connsiteY168" fmla="*/ 602943 h 6239661"/>
                <a:gd name="connsiteX169" fmla="*/ 991135 w 5187198"/>
                <a:gd name="connsiteY169" fmla="*/ 626866 h 6239661"/>
                <a:gd name="connsiteX170" fmla="*/ 930179 w 5187198"/>
                <a:gd name="connsiteY170" fmla="*/ 653191 h 6239661"/>
                <a:gd name="connsiteX171" fmla="*/ 869768 w 5187198"/>
                <a:gd name="connsiteY171" fmla="*/ 680937 h 6239661"/>
                <a:gd name="connsiteX172" fmla="*/ 810085 w 5187198"/>
                <a:gd name="connsiteY172" fmla="*/ 710734 h 6239661"/>
                <a:gd name="connsiteX173" fmla="*/ 751220 w 5187198"/>
                <a:gd name="connsiteY173" fmla="*/ 741794 h 6239661"/>
                <a:gd name="connsiteX174" fmla="*/ 532669 w 5187198"/>
                <a:gd name="connsiteY174" fmla="*/ 881688 h 6239661"/>
                <a:gd name="connsiteX175" fmla="*/ 354185 w 5187198"/>
                <a:gd name="connsiteY175" fmla="*/ 1050286 h 6239661"/>
                <a:gd name="connsiteX176" fmla="*/ 315980 w 5187198"/>
                <a:gd name="connsiteY176" fmla="*/ 1098125 h 6239661"/>
                <a:gd name="connsiteX177" fmla="*/ 280345 w 5187198"/>
                <a:gd name="connsiteY177" fmla="*/ 1149782 h 6239661"/>
                <a:gd name="connsiteX178" fmla="*/ 245890 w 5187198"/>
                <a:gd name="connsiteY178" fmla="*/ 1203959 h 6239661"/>
                <a:gd name="connsiteX179" fmla="*/ 212162 w 5187198"/>
                <a:gd name="connsiteY179" fmla="*/ 1260184 h 6239661"/>
                <a:gd name="connsiteX180" fmla="*/ 80716 w 5187198"/>
                <a:gd name="connsiteY180" fmla="*/ 1502476 h 6239661"/>
                <a:gd name="connsiteX181" fmla="*/ 0 w 5187198"/>
                <a:gd name="connsiteY181" fmla="*/ 1648841 h 6239661"/>
                <a:gd name="connsiteX182" fmla="*/ 0 w 5187198"/>
                <a:gd name="connsiteY182" fmla="*/ 954863 h 6239661"/>
                <a:gd name="connsiteX183" fmla="*/ 43491 w 5187198"/>
                <a:gd name="connsiteY183" fmla="*/ 895513 h 6239661"/>
                <a:gd name="connsiteX184" fmla="*/ 93923 w 5187198"/>
                <a:gd name="connsiteY184" fmla="*/ 834489 h 6239661"/>
                <a:gd name="connsiteX185" fmla="*/ 323465 w 5187198"/>
                <a:gd name="connsiteY185" fmla="*/ 617671 h 6239661"/>
                <a:gd name="connsiteX186" fmla="*/ 574777 w 5187198"/>
                <a:gd name="connsiteY186" fmla="*/ 446794 h 6239661"/>
                <a:gd name="connsiteX187" fmla="*/ 638943 w 5187198"/>
                <a:gd name="connsiteY187" fmla="*/ 408925 h 6239661"/>
                <a:gd name="connsiteX188" fmla="*/ 703505 w 5187198"/>
                <a:gd name="connsiteY188" fmla="*/ 371742 h 6239661"/>
                <a:gd name="connsiteX189" fmla="*/ 769262 w 5187198"/>
                <a:gd name="connsiteY189" fmla="*/ 336154 h 6239661"/>
                <a:gd name="connsiteX190" fmla="*/ 835552 w 5187198"/>
                <a:gd name="connsiteY190" fmla="*/ 301173 h 6239661"/>
                <a:gd name="connsiteX191" fmla="*/ 902979 w 5187198"/>
                <a:gd name="connsiteY191" fmla="*/ 268004 h 6239661"/>
                <a:gd name="connsiteX192" fmla="*/ 971127 w 5187198"/>
                <a:gd name="connsiteY192" fmla="*/ 235607 h 6239661"/>
                <a:gd name="connsiteX193" fmla="*/ 988238 w 5187198"/>
                <a:gd name="connsiteY193" fmla="*/ 227556 h 6239661"/>
                <a:gd name="connsiteX194" fmla="*/ 1005744 w 5187198"/>
                <a:gd name="connsiteY194" fmla="*/ 220191 h 6239661"/>
                <a:gd name="connsiteX195" fmla="*/ 1040729 w 5187198"/>
                <a:gd name="connsiteY195" fmla="*/ 205569 h 6239661"/>
                <a:gd name="connsiteX196" fmla="*/ 1110835 w 5187198"/>
                <a:gd name="connsiteY196" fmla="*/ 176248 h 6239661"/>
                <a:gd name="connsiteX197" fmla="*/ 1254256 w 5187198"/>
                <a:gd name="connsiteY197" fmla="*/ 123796 h 6239661"/>
                <a:gd name="connsiteX198" fmla="*/ 1401310 w 5187198"/>
                <a:gd name="connsiteY198" fmla="*/ 79852 h 6239661"/>
                <a:gd name="connsiteX199" fmla="*/ 2011811 w 5187198"/>
                <a:gd name="connsiteY199" fmla="*/ 4 h 62396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Lst>
              <a:rect l="l" t="t" r="r" b="b"/>
              <a:pathLst>
                <a:path w="5187198" h="6239661">
                  <a:moveTo>
                    <a:pt x="2011811" y="4"/>
                  </a:moveTo>
                  <a:cubicBezTo>
                    <a:pt x="2217306" y="120"/>
                    <a:pt x="2420903" y="25925"/>
                    <a:pt x="2617011" y="70590"/>
                  </a:cubicBezTo>
                  <a:lnTo>
                    <a:pt x="2690321" y="88146"/>
                  </a:lnTo>
                  <a:lnTo>
                    <a:pt x="2726863" y="97127"/>
                  </a:lnTo>
                  <a:lnTo>
                    <a:pt x="2762951" y="107375"/>
                  </a:lnTo>
                  <a:lnTo>
                    <a:pt x="2834843" y="128493"/>
                  </a:lnTo>
                  <a:cubicBezTo>
                    <a:pt x="2858788" y="135605"/>
                    <a:pt x="2882632" y="142226"/>
                    <a:pt x="2906574" y="151076"/>
                  </a:cubicBezTo>
                  <a:cubicBezTo>
                    <a:pt x="2954475" y="167852"/>
                    <a:pt x="3002363" y="183813"/>
                    <a:pt x="3049504" y="202124"/>
                  </a:cubicBezTo>
                  <a:lnTo>
                    <a:pt x="3189518" y="260159"/>
                  </a:lnTo>
                  <a:lnTo>
                    <a:pt x="3326048" y="325143"/>
                  </a:lnTo>
                  <a:cubicBezTo>
                    <a:pt x="3370687" y="348464"/>
                    <a:pt x="3414908" y="372485"/>
                    <a:pt x="3459166" y="395936"/>
                  </a:cubicBezTo>
                  <a:cubicBezTo>
                    <a:pt x="3502947" y="420302"/>
                    <a:pt x="3545491" y="447118"/>
                    <a:pt x="3588578" y="472343"/>
                  </a:cubicBezTo>
                  <a:cubicBezTo>
                    <a:pt x="3610346" y="484551"/>
                    <a:pt x="3630797" y="499072"/>
                    <a:pt x="3651864" y="512600"/>
                  </a:cubicBezTo>
                  <a:lnTo>
                    <a:pt x="3714514" y="553499"/>
                  </a:lnTo>
                  <a:cubicBezTo>
                    <a:pt x="3880005" y="664844"/>
                    <a:pt x="4036083" y="788388"/>
                    <a:pt x="4181221" y="922912"/>
                  </a:cubicBezTo>
                  <a:cubicBezTo>
                    <a:pt x="4326221" y="1057515"/>
                    <a:pt x="4461955" y="1202038"/>
                    <a:pt x="4582963" y="1358264"/>
                  </a:cubicBezTo>
                  <a:cubicBezTo>
                    <a:pt x="4614206" y="1396543"/>
                    <a:pt x="4642091" y="1437400"/>
                    <a:pt x="4670721" y="1477644"/>
                  </a:cubicBezTo>
                  <a:cubicBezTo>
                    <a:pt x="4700172" y="1517414"/>
                    <a:pt x="4725864" y="1559538"/>
                    <a:pt x="4752378" y="1601187"/>
                  </a:cubicBezTo>
                  <a:lnTo>
                    <a:pt x="4772168" y="1632456"/>
                  </a:lnTo>
                  <a:lnTo>
                    <a:pt x="4782117" y="1648104"/>
                  </a:lnTo>
                  <a:lnTo>
                    <a:pt x="4791381" y="1664150"/>
                  </a:lnTo>
                  <a:lnTo>
                    <a:pt x="4828190" y="1728379"/>
                  </a:lnTo>
                  <a:cubicBezTo>
                    <a:pt x="4840266" y="1749930"/>
                    <a:pt x="4853470" y="1770740"/>
                    <a:pt x="4864832" y="1792796"/>
                  </a:cubicBezTo>
                  <a:lnTo>
                    <a:pt x="4899201" y="1858342"/>
                  </a:lnTo>
                  <a:cubicBezTo>
                    <a:pt x="4910484" y="1880260"/>
                    <a:pt x="4922532" y="1901920"/>
                    <a:pt x="4933266" y="1924155"/>
                  </a:cubicBezTo>
                  <a:lnTo>
                    <a:pt x="4964403" y="1991384"/>
                  </a:lnTo>
                  <a:cubicBezTo>
                    <a:pt x="4974618" y="2013829"/>
                    <a:pt x="4985323" y="2036171"/>
                    <a:pt x="4995019" y="2058823"/>
                  </a:cubicBezTo>
                  <a:lnTo>
                    <a:pt x="5021999" y="2127723"/>
                  </a:lnTo>
                  <a:lnTo>
                    <a:pt x="5048321" y="2196908"/>
                  </a:lnTo>
                  <a:lnTo>
                    <a:pt x="5070546" y="2267547"/>
                  </a:lnTo>
                  <a:cubicBezTo>
                    <a:pt x="5078054" y="2291004"/>
                    <a:pt x="5085044" y="2314670"/>
                    <a:pt x="5092171" y="2338256"/>
                  </a:cubicBezTo>
                  <a:cubicBezTo>
                    <a:pt x="5098670" y="2362023"/>
                    <a:pt x="5104296" y="2386019"/>
                    <a:pt x="5110305" y="2409886"/>
                  </a:cubicBezTo>
                  <a:cubicBezTo>
                    <a:pt x="5158097" y="2600976"/>
                    <a:pt x="5182068" y="2797044"/>
                    <a:pt x="5186393" y="2992022"/>
                  </a:cubicBezTo>
                  <a:cubicBezTo>
                    <a:pt x="5191013" y="3187195"/>
                    <a:pt x="5175397" y="3380886"/>
                    <a:pt x="5149045" y="3571816"/>
                  </a:cubicBezTo>
                  <a:cubicBezTo>
                    <a:pt x="5141154" y="3619431"/>
                    <a:pt x="5133539" y="3666889"/>
                    <a:pt x="5126572" y="3714520"/>
                  </a:cubicBezTo>
                  <a:cubicBezTo>
                    <a:pt x="5117276" y="3761759"/>
                    <a:pt x="5107793" y="3808831"/>
                    <a:pt x="5099067" y="3856108"/>
                  </a:cubicBezTo>
                  <a:lnTo>
                    <a:pt x="5095699" y="3873868"/>
                  </a:lnTo>
                  <a:lnTo>
                    <a:pt x="5091573" y="3891426"/>
                  </a:lnTo>
                  <a:lnTo>
                    <a:pt x="5083324" y="3926541"/>
                  </a:lnTo>
                  <a:lnTo>
                    <a:pt x="5067256" y="3996889"/>
                  </a:lnTo>
                  <a:cubicBezTo>
                    <a:pt x="5064451" y="4008657"/>
                    <a:pt x="5062244" y="4020353"/>
                    <a:pt x="5059194" y="4032171"/>
                  </a:cubicBezTo>
                  <a:lnTo>
                    <a:pt x="5049522" y="4067833"/>
                  </a:lnTo>
                  <a:lnTo>
                    <a:pt x="5040067" y="4103553"/>
                  </a:lnTo>
                  <a:cubicBezTo>
                    <a:pt x="5036554" y="4115363"/>
                    <a:pt x="5032689" y="4127194"/>
                    <a:pt x="5028960" y="4138946"/>
                  </a:cubicBezTo>
                  <a:cubicBezTo>
                    <a:pt x="4999693" y="4233462"/>
                    <a:pt x="4962869" y="4326764"/>
                    <a:pt x="4917351" y="4417041"/>
                  </a:cubicBezTo>
                  <a:cubicBezTo>
                    <a:pt x="4871860" y="4507209"/>
                    <a:pt x="4817597" y="4594215"/>
                    <a:pt x="4756163" y="4676402"/>
                  </a:cubicBezTo>
                  <a:cubicBezTo>
                    <a:pt x="4632803" y="4840875"/>
                    <a:pt x="4480597" y="4982783"/>
                    <a:pt x="4322493" y="5105604"/>
                  </a:cubicBezTo>
                  <a:cubicBezTo>
                    <a:pt x="4163928" y="5228420"/>
                    <a:pt x="3999564" y="5332640"/>
                    <a:pt x="3840510" y="5429590"/>
                  </a:cubicBezTo>
                  <a:cubicBezTo>
                    <a:pt x="3760954" y="5478172"/>
                    <a:pt x="3682353" y="5524924"/>
                    <a:pt x="3606447" y="5572862"/>
                  </a:cubicBezTo>
                  <a:lnTo>
                    <a:pt x="3488814" y="5647178"/>
                  </a:lnTo>
                  <a:cubicBezTo>
                    <a:pt x="3448270" y="5672597"/>
                    <a:pt x="3407323" y="5697792"/>
                    <a:pt x="3365864" y="5722735"/>
                  </a:cubicBezTo>
                  <a:cubicBezTo>
                    <a:pt x="3200163" y="5822424"/>
                    <a:pt x="3026125" y="5917328"/>
                    <a:pt x="2839486" y="5999120"/>
                  </a:cubicBezTo>
                  <a:cubicBezTo>
                    <a:pt x="2653201" y="6080891"/>
                    <a:pt x="2453560" y="6149344"/>
                    <a:pt x="2242423" y="6192346"/>
                  </a:cubicBezTo>
                  <a:cubicBezTo>
                    <a:pt x="2031719" y="6235463"/>
                    <a:pt x="1808952" y="6251353"/>
                    <a:pt x="1589380" y="6230657"/>
                  </a:cubicBezTo>
                  <a:lnTo>
                    <a:pt x="1548244" y="6226706"/>
                  </a:lnTo>
                  <a:cubicBezTo>
                    <a:pt x="1534528" y="6225117"/>
                    <a:pt x="1520898" y="6223203"/>
                    <a:pt x="1507348" y="6221428"/>
                  </a:cubicBezTo>
                  <a:lnTo>
                    <a:pt x="1466401" y="6215904"/>
                  </a:lnTo>
                  <a:cubicBezTo>
                    <a:pt x="1452772" y="6213991"/>
                    <a:pt x="1439316" y="6211428"/>
                    <a:pt x="1425773" y="6209191"/>
                  </a:cubicBezTo>
                  <a:cubicBezTo>
                    <a:pt x="1398775" y="6204391"/>
                    <a:pt x="1371610" y="6199779"/>
                    <a:pt x="1344960" y="6193681"/>
                  </a:cubicBezTo>
                  <a:cubicBezTo>
                    <a:pt x="1318251" y="6187799"/>
                    <a:pt x="1291260" y="6182538"/>
                    <a:pt x="1265007" y="6175388"/>
                  </a:cubicBezTo>
                  <a:lnTo>
                    <a:pt x="1225415" y="6165243"/>
                  </a:lnTo>
                  <a:cubicBezTo>
                    <a:pt x="1212163" y="6161924"/>
                    <a:pt x="1198939" y="6158496"/>
                    <a:pt x="1186567" y="6154486"/>
                  </a:cubicBezTo>
                  <a:lnTo>
                    <a:pt x="1111158" y="6130918"/>
                  </a:lnTo>
                  <a:lnTo>
                    <a:pt x="1035915" y="6107163"/>
                  </a:lnTo>
                  <a:cubicBezTo>
                    <a:pt x="1010846" y="6099055"/>
                    <a:pt x="986357" y="6088784"/>
                    <a:pt x="961579" y="6079594"/>
                  </a:cubicBezTo>
                  <a:cubicBezTo>
                    <a:pt x="763709" y="6005594"/>
                    <a:pt x="572401" y="5909703"/>
                    <a:pt x="395297" y="5792812"/>
                  </a:cubicBezTo>
                  <a:lnTo>
                    <a:pt x="265239" y="5701511"/>
                  </a:lnTo>
                  <a:cubicBezTo>
                    <a:pt x="254227" y="5694155"/>
                    <a:pt x="244103" y="5685646"/>
                    <a:pt x="233756" y="5677542"/>
                  </a:cubicBezTo>
                  <a:lnTo>
                    <a:pt x="202800" y="5652902"/>
                  </a:lnTo>
                  <a:lnTo>
                    <a:pt x="140918" y="5603515"/>
                  </a:lnTo>
                  <a:cubicBezTo>
                    <a:pt x="130598" y="5595302"/>
                    <a:pt x="120280" y="5587089"/>
                    <a:pt x="110625" y="5578127"/>
                  </a:cubicBezTo>
                  <a:cubicBezTo>
                    <a:pt x="105647" y="5573779"/>
                    <a:pt x="100444" y="5569834"/>
                    <a:pt x="95631" y="5565299"/>
                  </a:cubicBezTo>
                  <a:cubicBezTo>
                    <a:pt x="90955" y="5560684"/>
                    <a:pt x="86505" y="5555666"/>
                    <a:pt x="81966" y="5550973"/>
                  </a:cubicBezTo>
                  <a:lnTo>
                    <a:pt x="27991" y="5493272"/>
                  </a:lnTo>
                  <a:cubicBezTo>
                    <a:pt x="19109" y="5483589"/>
                    <a:pt x="9758" y="5474359"/>
                    <a:pt x="1454" y="5464252"/>
                  </a:cubicBezTo>
                  <a:lnTo>
                    <a:pt x="0" y="5462518"/>
                  </a:lnTo>
                  <a:lnTo>
                    <a:pt x="0" y="4720187"/>
                  </a:lnTo>
                  <a:lnTo>
                    <a:pt x="109684" y="4836724"/>
                  </a:lnTo>
                  <a:cubicBezTo>
                    <a:pt x="173316" y="4897375"/>
                    <a:pt x="239447" y="4954160"/>
                    <a:pt x="306959" y="5007200"/>
                  </a:cubicBezTo>
                  <a:lnTo>
                    <a:pt x="358101" y="5046057"/>
                  </a:lnTo>
                  <a:lnTo>
                    <a:pt x="383328" y="5065684"/>
                  </a:lnTo>
                  <a:cubicBezTo>
                    <a:pt x="391637" y="5072316"/>
                    <a:pt x="400805" y="5077902"/>
                    <a:pt x="409503" y="5083942"/>
                  </a:cubicBezTo>
                  <a:lnTo>
                    <a:pt x="461889" y="5119888"/>
                  </a:lnTo>
                  <a:cubicBezTo>
                    <a:pt x="466184" y="5122893"/>
                    <a:pt x="470616" y="5125820"/>
                    <a:pt x="474883" y="5128933"/>
                  </a:cubicBezTo>
                  <a:cubicBezTo>
                    <a:pt x="478982" y="5132235"/>
                    <a:pt x="482476" y="5136069"/>
                    <a:pt x="486410" y="5139557"/>
                  </a:cubicBezTo>
                  <a:cubicBezTo>
                    <a:pt x="494140" y="5146613"/>
                    <a:pt x="502565" y="5152812"/>
                    <a:pt x="510852" y="5159089"/>
                  </a:cubicBezTo>
                  <a:lnTo>
                    <a:pt x="560653" y="5196893"/>
                  </a:lnTo>
                  <a:lnTo>
                    <a:pt x="585485" y="5215834"/>
                  </a:lnTo>
                  <a:cubicBezTo>
                    <a:pt x="593773" y="5222111"/>
                    <a:pt x="601864" y="5228685"/>
                    <a:pt x="610707" y="5234185"/>
                  </a:cubicBezTo>
                  <a:lnTo>
                    <a:pt x="714768" y="5303103"/>
                  </a:lnTo>
                  <a:cubicBezTo>
                    <a:pt x="856162" y="5390603"/>
                    <a:pt x="1008099" y="5459947"/>
                    <a:pt x="1166634" y="5513322"/>
                  </a:cubicBezTo>
                  <a:cubicBezTo>
                    <a:pt x="1186540" y="5519932"/>
                    <a:pt x="1205774" y="5527751"/>
                    <a:pt x="1225991" y="5533632"/>
                  </a:cubicBezTo>
                  <a:lnTo>
                    <a:pt x="1286680" y="5550705"/>
                  </a:lnTo>
                  <a:lnTo>
                    <a:pt x="1347310" y="5567995"/>
                  </a:lnTo>
                  <a:cubicBezTo>
                    <a:pt x="1357469" y="5571180"/>
                    <a:pt x="1367261" y="5573572"/>
                    <a:pt x="1377002" y="5575719"/>
                  </a:cubicBezTo>
                  <a:lnTo>
                    <a:pt x="1406328" y="5582649"/>
                  </a:lnTo>
                  <a:cubicBezTo>
                    <a:pt x="1425825" y="5587757"/>
                    <a:pt x="1445490" y="5590939"/>
                    <a:pt x="1465060" y="5594909"/>
                  </a:cubicBezTo>
                  <a:cubicBezTo>
                    <a:pt x="1484652" y="5599231"/>
                    <a:pt x="1504324" y="5601952"/>
                    <a:pt x="1523881" y="5605105"/>
                  </a:cubicBezTo>
                  <a:cubicBezTo>
                    <a:pt x="1533660" y="5606682"/>
                    <a:pt x="1543460" y="5608613"/>
                    <a:pt x="1553325" y="5609865"/>
                  </a:cubicBezTo>
                  <a:lnTo>
                    <a:pt x="1582813" y="5613593"/>
                  </a:lnTo>
                  <a:lnTo>
                    <a:pt x="1612301" y="5617321"/>
                  </a:lnTo>
                  <a:lnTo>
                    <a:pt x="1641863" y="5619910"/>
                  </a:lnTo>
                  <a:cubicBezTo>
                    <a:pt x="1799348" y="5633940"/>
                    <a:pt x="1957913" y="5625770"/>
                    <a:pt x="2117508" y="5595156"/>
                  </a:cubicBezTo>
                  <a:cubicBezTo>
                    <a:pt x="2277124" y="5564895"/>
                    <a:pt x="2437004" y="5512449"/>
                    <a:pt x="2597368" y="5447381"/>
                  </a:cubicBezTo>
                  <a:cubicBezTo>
                    <a:pt x="2757791" y="5382096"/>
                    <a:pt x="2918855" y="5304464"/>
                    <a:pt x="3082968" y="5223245"/>
                  </a:cubicBezTo>
                  <a:lnTo>
                    <a:pt x="3334855" y="5097383"/>
                  </a:lnTo>
                  <a:cubicBezTo>
                    <a:pt x="3423528" y="5054142"/>
                    <a:pt x="3511773" y="5013798"/>
                    <a:pt x="3599509" y="4976217"/>
                  </a:cubicBezTo>
                  <a:cubicBezTo>
                    <a:pt x="3774960" y="4900701"/>
                    <a:pt x="3948276" y="4837481"/>
                    <a:pt x="4112002" y="4766359"/>
                  </a:cubicBezTo>
                  <a:cubicBezTo>
                    <a:pt x="4193972" y="4730827"/>
                    <a:pt x="4273429" y="4692997"/>
                    <a:pt x="4348983" y="4649833"/>
                  </a:cubicBezTo>
                  <a:cubicBezTo>
                    <a:pt x="4424508" y="4606778"/>
                    <a:pt x="4496050" y="4558250"/>
                    <a:pt x="4560505" y="4501564"/>
                  </a:cubicBezTo>
                  <a:cubicBezTo>
                    <a:pt x="4625198" y="4445289"/>
                    <a:pt x="4682991" y="4381021"/>
                    <a:pt x="4731963" y="4309870"/>
                  </a:cubicBezTo>
                  <a:cubicBezTo>
                    <a:pt x="4781043" y="4238747"/>
                    <a:pt x="4821275" y="4160848"/>
                    <a:pt x="4852344" y="4078640"/>
                  </a:cubicBezTo>
                  <a:lnTo>
                    <a:pt x="4863972" y="4047790"/>
                  </a:lnTo>
                  <a:lnTo>
                    <a:pt x="4874144" y="4016320"/>
                  </a:lnTo>
                  <a:lnTo>
                    <a:pt x="4884127" y="3984682"/>
                  </a:lnTo>
                  <a:cubicBezTo>
                    <a:pt x="4887242" y="3973925"/>
                    <a:pt x="4889981" y="3962835"/>
                    <a:pt x="4892800" y="3951883"/>
                  </a:cubicBezTo>
                  <a:lnTo>
                    <a:pt x="4909526" y="3886001"/>
                  </a:lnTo>
                  <a:lnTo>
                    <a:pt x="4917687" y="3852948"/>
                  </a:lnTo>
                  <a:lnTo>
                    <a:pt x="4921768" y="3836422"/>
                  </a:lnTo>
                  <a:lnTo>
                    <a:pt x="4924845" y="3819742"/>
                  </a:lnTo>
                  <a:cubicBezTo>
                    <a:pt x="4933092" y="3775120"/>
                    <a:pt x="4941231" y="3730469"/>
                    <a:pt x="4948230" y="3685744"/>
                  </a:cubicBezTo>
                  <a:cubicBezTo>
                    <a:pt x="4953579" y="3640694"/>
                    <a:pt x="4958249" y="3595577"/>
                    <a:pt x="4962782" y="3550540"/>
                  </a:cubicBezTo>
                  <a:cubicBezTo>
                    <a:pt x="4976580" y="3369692"/>
                    <a:pt x="4965812" y="3187942"/>
                    <a:pt x="4939468" y="3010249"/>
                  </a:cubicBezTo>
                  <a:cubicBezTo>
                    <a:pt x="4912965" y="2832281"/>
                    <a:pt x="4870237" y="2658196"/>
                    <a:pt x="4816901" y="2488224"/>
                  </a:cubicBezTo>
                  <a:cubicBezTo>
                    <a:pt x="4810197" y="2466954"/>
                    <a:pt x="4803984" y="2445582"/>
                    <a:pt x="4797005" y="2424470"/>
                  </a:cubicBezTo>
                  <a:cubicBezTo>
                    <a:pt x="4789399" y="2403537"/>
                    <a:pt x="4781686" y="2382574"/>
                    <a:pt x="4774433" y="2361620"/>
                  </a:cubicBezTo>
                  <a:lnTo>
                    <a:pt x="4752459" y="2298700"/>
                  </a:lnTo>
                  <a:lnTo>
                    <a:pt x="4728083" y="2236526"/>
                  </a:lnTo>
                  <a:cubicBezTo>
                    <a:pt x="4719957" y="2215802"/>
                    <a:pt x="4712352" y="2194869"/>
                    <a:pt x="4704471" y="2174095"/>
                  </a:cubicBezTo>
                  <a:lnTo>
                    <a:pt x="4678399" y="2112626"/>
                  </a:lnTo>
                  <a:lnTo>
                    <a:pt x="4652601" y="2050999"/>
                  </a:lnTo>
                  <a:cubicBezTo>
                    <a:pt x="4643711" y="2030533"/>
                    <a:pt x="4633616" y="2010672"/>
                    <a:pt x="4624205" y="1990415"/>
                  </a:cubicBezTo>
                  <a:lnTo>
                    <a:pt x="4595398" y="1930069"/>
                  </a:lnTo>
                  <a:cubicBezTo>
                    <a:pt x="4585714" y="1909969"/>
                    <a:pt x="4574413" y="1890713"/>
                    <a:pt x="4563827" y="1870952"/>
                  </a:cubicBezTo>
                  <a:lnTo>
                    <a:pt x="4531433" y="1812311"/>
                  </a:lnTo>
                  <a:lnTo>
                    <a:pt x="4523315" y="1797616"/>
                  </a:lnTo>
                  <a:lnTo>
                    <a:pt x="4514482" y="1783425"/>
                  </a:lnTo>
                  <a:lnTo>
                    <a:pt x="4496845" y="1754936"/>
                  </a:lnTo>
                  <a:lnTo>
                    <a:pt x="4461463" y="1697929"/>
                  </a:lnTo>
                  <a:lnTo>
                    <a:pt x="4452660" y="1683629"/>
                  </a:lnTo>
                  <a:lnTo>
                    <a:pt x="4443141" y="1669834"/>
                  </a:lnTo>
                  <a:lnTo>
                    <a:pt x="4424241" y="1642166"/>
                  </a:lnTo>
                  <a:cubicBezTo>
                    <a:pt x="4399005" y="1605265"/>
                    <a:pt x="4374512" y="1567751"/>
                    <a:pt x="4346886" y="1532412"/>
                  </a:cubicBezTo>
                  <a:cubicBezTo>
                    <a:pt x="4240477" y="1388328"/>
                    <a:pt x="4120362" y="1253437"/>
                    <a:pt x="3985497" y="1134649"/>
                  </a:cubicBezTo>
                  <a:cubicBezTo>
                    <a:pt x="3850799" y="1015675"/>
                    <a:pt x="3702920" y="911715"/>
                    <a:pt x="3545665" y="825877"/>
                  </a:cubicBezTo>
                  <a:lnTo>
                    <a:pt x="3486190" y="794756"/>
                  </a:lnTo>
                  <a:cubicBezTo>
                    <a:pt x="3466181" y="784640"/>
                    <a:pt x="3446893" y="773560"/>
                    <a:pt x="3426182" y="764765"/>
                  </a:cubicBezTo>
                  <a:lnTo>
                    <a:pt x="3365044" y="737255"/>
                  </a:lnTo>
                  <a:lnTo>
                    <a:pt x="3334529" y="723514"/>
                  </a:lnTo>
                  <a:cubicBezTo>
                    <a:pt x="3324394" y="718943"/>
                    <a:pt x="3314287" y="714265"/>
                    <a:pt x="3303733" y="710395"/>
                  </a:cubicBezTo>
                  <a:cubicBezTo>
                    <a:pt x="3262013" y="694346"/>
                    <a:pt x="3220711" y="677599"/>
                    <a:pt x="3179033" y="662259"/>
                  </a:cubicBezTo>
                  <a:lnTo>
                    <a:pt x="3052408" y="620447"/>
                  </a:lnTo>
                  <a:lnTo>
                    <a:pt x="2924325" y="584505"/>
                  </a:lnTo>
                  <a:cubicBezTo>
                    <a:pt x="2903106" y="578471"/>
                    <a:pt x="2881119" y="574434"/>
                    <a:pt x="2859667" y="569266"/>
                  </a:cubicBezTo>
                  <a:lnTo>
                    <a:pt x="2795226" y="554085"/>
                  </a:lnTo>
                  <a:cubicBezTo>
                    <a:pt x="2774078" y="548652"/>
                    <a:pt x="2751709" y="544744"/>
                    <a:pt x="2729702" y="540354"/>
                  </a:cubicBezTo>
                  <a:lnTo>
                    <a:pt x="2663758" y="527322"/>
                  </a:lnTo>
                  <a:lnTo>
                    <a:pt x="2630927" y="520495"/>
                  </a:lnTo>
                  <a:lnTo>
                    <a:pt x="2597965" y="515024"/>
                  </a:lnTo>
                  <a:cubicBezTo>
                    <a:pt x="2575970" y="511449"/>
                    <a:pt x="2554112" y="507795"/>
                    <a:pt x="2532205" y="503895"/>
                  </a:cubicBezTo>
                  <a:cubicBezTo>
                    <a:pt x="2357016" y="475037"/>
                    <a:pt x="2182954" y="456682"/>
                    <a:pt x="2010064" y="452552"/>
                  </a:cubicBezTo>
                  <a:cubicBezTo>
                    <a:pt x="1837255" y="448558"/>
                    <a:pt x="1665388" y="457916"/>
                    <a:pt x="1494552" y="485055"/>
                  </a:cubicBezTo>
                  <a:cubicBezTo>
                    <a:pt x="1452133" y="492816"/>
                    <a:pt x="1409569" y="501117"/>
                    <a:pt x="1366896" y="509389"/>
                  </a:cubicBezTo>
                  <a:cubicBezTo>
                    <a:pt x="1324862" y="520035"/>
                    <a:pt x="1282333" y="529505"/>
                    <a:pt x="1240175" y="541045"/>
                  </a:cubicBezTo>
                  <a:lnTo>
                    <a:pt x="1177438" y="560170"/>
                  </a:lnTo>
                  <a:lnTo>
                    <a:pt x="1145987" y="569826"/>
                  </a:lnTo>
                  <a:lnTo>
                    <a:pt x="1130315" y="574669"/>
                  </a:lnTo>
                  <a:lnTo>
                    <a:pt x="1114873" y="580384"/>
                  </a:lnTo>
                  <a:lnTo>
                    <a:pt x="1052839" y="602943"/>
                  </a:lnTo>
                  <a:cubicBezTo>
                    <a:pt x="1032151" y="610499"/>
                    <a:pt x="1011255" y="617535"/>
                    <a:pt x="991135" y="626866"/>
                  </a:cubicBezTo>
                  <a:lnTo>
                    <a:pt x="930179" y="653191"/>
                  </a:lnTo>
                  <a:cubicBezTo>
                    <a:pt x="909850" y="662002"/>
                    <a:pt x="889443" y="670676"/>
                    <a:pt x="869768" y="680937"/>
                  </a:cubicBezTo>
                  <a:lnTo>
                    <a:pt x="810085" y="710734"/>
                  </a:lnTo>
                  <a:cubicBezTo>
                    <a:pt x="790331" y="720859"/>
                    <a:pt x="770124" y="730514"/>
                    <a:pt x="751220" y="741794"/>
                  </a:cubicBezTo>
                  <a:cubicBezTo>
                    <a:pt x="673929" y="784955"/>
                    <a:pt x="598827" y="830326"/>
                    <a:pt x="532669" y="881688"/>
                  </a:cubicBezTo>
                  <a:cubicBezTo>
                    <a:pt x="464226" y="931625"/>
                    <a:pt x="406969" y="988270"/>
                    <a:pt x="354185" y="1050286"/>
                  </a:cubicBezTo>
                  <a:lnTo>
                    <a:pt x="315980" y="1098125"/>
                  </a:lnTo>
                  <a:lnTo>
                    <a:pt x="280345" y="1149782"/>
                  </a:lnTo>
                  <a:cubicBezTo>
                    <a:pt x="268144" y="1166335"/>
                    <a:pt x="257438" y="1185955"/>
                    <a:pt x="245890" y="1203959"/>
                  </a:cubicBezTo>
                  <a:cubicBezTo>
                    <a:pt x="234552" y="1222481"/>
                    <a:pt x="223171" y="1240298"/>
                    <a:pt x="212162" y="1260184"/>
                  </a:cubicBezTo>
                  <a:cubicBezTo>
                    <a:pt x="168299" y="1337574"/>
                    <a:pt x="125055" y="1419360"/>
                    <a:pt x="80716" y="1502476"/>
                  </a:cubicBezTo>
                  <a:lnTo>
                    <a:pt x="0" y="1648841"/>
                  </a:lnTo>
                  <a:lnTo>
                    <a:pt x="0" y="954863"/>
                  </a:lnTo>
                  <a:lnTo>
                    <a:pt x="43491" y="895513"/>
                  </a:lnTo>
                  <a:cubicBezTo>
                    <a:pt x="59888" y="874984"/>
                    <a:pt x="77014" y="854766"/>
                    <a:pt x="93923" y="834489"/>
                  </a:cubicBezTo>
                  <a:cubicBezTo>
                    <a:pt x="163245" y="754880"/>
                    <a:pt x="240806" y="679565"/>
                    <a:pt x="323465" y="617671"/>
                  </a:cubicBezTo>
                  <a:cubicBezTo>
                    <a:pt x="405002" y="553042"/>
                    <a:pt x="490132" y="499230"/>
                    <a:pt x="574777" y="446794"/>
                  </a:cubicBezTo>
                  <a:cubicBezTo>
                    <a:pt x="595733" y="433050"/>
                    <a:pt x="617442" y="421248"/>
                    <a:pt x="638943" y="408925"/>
                  </a:cubicBezTo>
                  <a:lnTo>
                    <a:pt x="703505" y="371742"/>
                  </a:lnTo>
                  <a:cubicBezTo>
                    <a:pt x="724798" y="358900"/>
                    <a:pt x="747120" y="347842"/>
                    <a:pt x="769262" y="336154"/>
                  </a:cubicBezTo>
                  <a:lnTo>
                    <a:pt x="835552" y="301173"/>
                  </a:lnTo>
                  <a:cubicBezTo>
                    <a:pt x="857427" y="289183"/>
                    <a:pt x="880470" y="278896"/>
                    <a:pt x="902979" y="268004"/>
                  </a:cubicBezTo>
                  <a:lnTo>
                    <a:pt x="971127" y="235607"/>
                  </a:lnTo>
                  <a:lnTo>
                    <a:pt x="988238" y="227556"/>
                  </a:lnTo>
                  <a:lnTo>
                    <a:pt x="1005744" y="220191"/>
                  </a:lnTo>
                  <a:lnTo>
                    <a:pt x="1040729" y="205569"/>
                  </a:lnTo>
                  <a:lnTo>
                    <a:pt x="1110835" y="176248"/>
                  </a:lnTo>
                  <a:cubicBezTo>
                    <a:pt x="1157999" y="157703"/>
                    <a:pt x="1206322" y="141323"/>
                    <a:pt x="1254256" y="123796"/>
                  </a:cubicBezTo>
                  <a:cubicBezTo>
                    <a:pt x="1302938" y="108671"/>
                    <a:pt x="1352074" y="94017"/>
                    <a:pt x="1401310" y="79852"/>
                  </a:cubicBezTo>
                  <a:cubicBezTo>
                    <a:pt x="1599497" y="26774"/>
                    <a:pt x="1806373" y="-329"/>
                    <a:pt x="2011811" y="4"/>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6" name="Freeform: Shape 55">
              <a:extLst>
                <a:ext uri="{FF2B5EF4-FFF2-40B4-BE49-F238E27FC236}">
                  <a16:creationId xmlns:a16="http://schemas.microsoft.com/office/drawing/2014/main" id="{06AC5DCC-C3CC-4FD5-AD4E-13A1BE5F7F6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9220" y="297400"/>
              <a:ext cx="5215811" cy="6107388"/>
            </a:xfrm>
            <a:custGeom>
              <a:avLst/>
              <a:gdLst>
                <a:gd name="connsiteX0" fmla="*/ 1869139 w 5215811"/>
                <a:gd name="connsiteY0" fmla="*/ 9 h 6107388"/>
                <a:gd name="connsiteX1" fmla="*/ 2791149 w 5215811"/>
                <a:gd name="connsiteY1" fmla="*/ 130229 h 6107388"/>
                <a:gd name="connsiteX2" fmla="*/ 4760307 w 5215811"/>
                <a:gd name="connsiteY2" fmla="*/ 1608408 h 6107388"/>
                <a:gd name="connsiteX3" fmla="*/ 5108574 w 5215811"/>
                <a:gd name="connsiteY3" fmla="*/ 4050383 h 6107388"/>
                <a:gd name="connsiteX4" fmla="*/ 3434916 w 5215811"/>
                <a:gd name="connsiteY4" fmla="*/ 5503134 h 6107388"/>
                <a:gd name="connsiteX5" fmla="*/ 1137841 w 5215811"/>
                <a:gd name="connsiteY5" fmla="*/ 6033968 h 6107388"/>
                <a:gd name="connsiteX6" fmla="*/ 217555 w 5215811"/>
                <a:gd name="connsiteY6" fmla="*/ 5598945 h 6107388"/>
                <a:gd name="connsiteX7" fmla="*/ 0 w 5215811"/>
                <a:gd name="connsiteY7" fmla="*/ 5419622 h 6107388"/>
                <a:gd name="connsiteX8" fmla="*/ 0 w 5215811"/>
                <a:gd name="connsiteY8" fmla="*/ 4571683 h 6107388"/>
                <a:gd name="connsiteX9" fmla="*/ 18056 w 5215811"/>
                <a:gd name="connsiteY9" fmla="*/ 4599282 h 6107388"/>
                <a:gd name="connsiteX10" fmla="*/ 358324 w 5215811"/>
                <a:gd name="connsiteY10" fmla="*/ 4988154 h 6107388"/>
                <a:gd name="connsiteX11" fmla="*/ 1282741 w 5215811"/>
                <a:gd name="connsiteY11" fmla="*/ 5493193 h 6107388"/>
                <a:gd name="connsiteX12" fmla="*/ 2172794 w 5215811"/>
                <a:gd name="connsiteY12" fmla="*/ 5470630 h 6107388"/>
                <a:gd name="connsiteX13" fmla="*/ 3146893 w 5215811"/>
                <a:gd name="connsiteY13" fmla="*/ 5016296 h 6107388"/>
                <a:gd name="connsiteX14" fmla="*/ 3574114 w 5215811"/>
                <a:gd name="connsiteY14" fmla="*/ 4791124 h 6107388"/>
                <a:gd name="connsiteX15" fmla="*/ 4244948 w 5215811"/>
                <a:gd name="connsiteY15" fmla="*/ 4392664 h 6107388"/>
                <a:gd name="connsiteX16" fmla="*/ 4556385 w 5215811"/>
                <a:gd name="connsiteY16" fmla="*/ 3902656 h 6107388"/>
                <a:gd name="connsiteX17" fmla="*/ 4616354 w 5215811"/>
                <a:gd name="connsiteY17" fmla="*/ 2851680 h 6107388"/>
                <a:gd name="connsiteX18" fmla="*/ 4269266 w 5215811"/>
                <a:gd name="connsiteY18" fmla="*/ 1889625 h 6107388"/>
                <a:gd name="connsiteX19" fmla="*/ 2645976 w 5215811"/>
                <a:gd name="connsiteY19" fmla="*/ 671162 h 6107388"/>
                <a:gd name="connsiteX20" fmla="*/ 1648930 w 5215811"/>
                <a:gd name="connsiteY20" fmla="*/ 573017 h 6107388"/>
                <a:gd name="connsiteX21" fmla="*/ 771768 w 5215811"/>
                <a:gd name="connsiteY21" fmla="*/ 865882 h 6107388"/>
                <a:gd name="connsiteX22" fmla="*/ 433617 w 5215811"/>
                <a:gd name="connsiteY22" fmla="*/ 1119441 h 6107388"/>
                <a:gd name="connsiteX23" fmla="*/ 200571 w 5215811"/>
                <a:gd name="connsiteY23" fmla="*/ 1486480 h 6107388"/>
                <a:gd name="connsiteX24" fmla="*/ 47077 w 5215811"/>
                <a:gd name="connsiteY24" fmla="*/ 1753604 h 6107388"/>
                <a:gd name="connsiteX25" fmla="*/ 0 w 5215811"/>
                <a:gd name="connsiteY25" fmla="*/ 1831655 h 6107388"/>
                <a:gd name="connsiteX26" fmla="*/ 0 w 5215811"/>
                <a:gd name="connsiteY26" fmla="*/ 751112 h 6107388"/>
                <a:gd name="connsiteX27" fmla="*/ 6994 w 5215811"/>
                <a:gd name="connsiteY27" fmla="*/ 742614 h 6107388"/>
                <a:gd name="connsiteX28" fmla="*/ 484047 w 5215811"/>
                <a:gd name="connsiteY28" fmla="*/ 378777 h 6107388"/>
                <a:gd name="connsiteX29" fmla="*/ 1869139 w 5215811"/>
                <a:gd name="connsiteY29" fmla="*/ 9 h 6107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5215811" h="6107388">
                  <a:moveTo>
                    <a:pt x="1869139" y="9"/>
                  </a:moveTo>
                  <a:cubicBezTo>
                    <a:pt x="2160924" y="-706"/>
                    <a:pt x="2465752" y="43039"/>
                    <a:pt x="2791149" y="130229"/>
                  </a:cubicBezTo>
                  <a:cubicBezTo>
                    <a:pt x="3651198" y="360678"/>
                    <a:pt x="4339884" y="907924"/>
                    <a:pt x="4760307" y="1608408"/>
                  </a:cubicBezTo>
                  <a:cubicBezTo>
                    <a:pt x="5188180" y="2321320"/>
                    <a:pt x="5338357" y="3192822"/>
                    <a:pt x="5108574" y="4050383"/>
                  </a:cubicBezTo>
                  <a:cubicBezTo>
                    <a:pt x="4880820" y="4900373"/>
                    <a:pt x="4152841" y="5098512"/>
                    <a:pt x="3434916" y="5503134"/>
                  </a:cubicBezTo>
                  <a:cubicBezTo>
                    <a:pt x="2717099" y="5907783"/>
                    <a:pt x="2005568" y="6266474"/>
                    <a:pt x="1137841" y="6033968"/>
                  </a:cubicBezTo>
                  <a:cubicBezTo>
                    <a:pt x="783079" y="5938910"/>
                    <a:pt x="479573" y="5790114"/>
                    <a:pt x="217555" y="5598945"/>
                  </a:cubicBezTo>
                  <a:lnTo>
                    <a:pt x="0" y="5419622"/>
                  </a:lnTo>
                  <a:lnTo>
                    <a:pt x="0" y="4571683"/>
                  </a:lnTo>
                  <a:lnTo>
                    <a:pt x="18056" y="4599282"/>
                  </a:lnTo>
                  <a:cubicBezTo>
                    <a:pt x="124071" y="4746782"/>
                    <a:pt x="237002" y="4875718"/>
                    <a:pt x="358324" y="4988154"/>
                  </a:cubicBezTo>
                  <a:cubicBezTo>
                    <a:pt x="621323" y="5231809"/>
                    <a:pt x="923667" y="5396979"/>
                    <a:pt x="1282741" y="5493193"/>
                  </a:cubicBezTo>
                  <a:cubicBezTo>
                    <a:pt x="1573894" y="5571207"/>
                    <a:pt x="1856732" y="5563878"/>
                    <a:pt x="2172794" y="5470630"/>
                  </a:cubicBezTo>
                  <a:cubicBezTo>
                    <a:pt x="2498985" y="5374183"/>
                    <a:pt x="2832844" y="5193315"/>
                    <a:pt x="3146893" y="5016296"/>
                  </a:cubicBezTo>
                  <a:cubicBezTo>
                    <a:pt x="3293538" y="4933641"/>
                    <a:pt x="3436182" y="4861160"/>
                    <a:pt x="3574114" y="4791124"/>
                  </a:cubicBezTo>
                  <a:cubicBezTo>
                    <a:pt x="3841238" y="4655550"/>
                    <a:pt x="4071901" y="4538375"/>
                    <a:pt x="4244948" y="4392664"/>
                  </a:cubicBezTo>
                  <a:cubicBezTo>
                    <a:pt x="4405844" y="4257259"/>
                    <a:pt x="4501845" y="4106204"/>
                    <a:pt x="4556385" y="3902656"/>
                  </a:cubicBezTo>
                  <a:cubicBezTo>
                    <a:pt x="4649063" y="3556776"/>
                    <a:pt x="4669271" y="3203187"/>
                    <a:pt x="4616354" y="2851680"/>
                  </a:cubicBezTo>
                  <a:cubicBezTo>
                    <a:pt x="4565198" y="2511774"/>
                    <a:pt x="4448474" y="2188147"/>
                    <a:pt x="4269266" y="1889625"/>
                  </a:cubicBezTo>
                  <a:cubicBezTo>
                    <a:pt x="3907781" y="1287586"/>
                    <a:pt x="3331245" y="854780"/>
                    <a:pt x="2645976" y="671162"/>
                  </a:cubicBezTo>
                  <a:cubicBezTo>
                    <a:pt x="2278249" y="572630"/>
                    <a:pt x="1952074" y="540526"/>
                    <a:pt x="1648930" y="573017"/>
                  </a:cubicBezTo>
                  <a:cubicBezTo>
                    <a:pt x="1351746" y="604901"/>
                    <a:pt x="1064785" y="700731"/>
                    <a:pt x="771768" y="865882"/>
                  </a:cubicBezTo>
                  <a:cubicBezTo>
                    <a:pt x="568061" y="980657"/>
                    <a:pt x="486465" y="1058486"/>
                    <a:pt x="433617" y="1119441"/>
                  </a:cubicBezTo>
                  <a:cubicBezTo>
                    <a:pt x="358307" y="1206256"/>
                    <a:pt x="292149" y="1323808"/>
                    <a:pt x="200571" y="1486480"/>
                  </a:cubicBezTo>
                  <a:cubicBezTo>
                    <a:pt x="156644" y="1564432"/>
                    <a:pt x="106654" y="1653214"/>
                    <a:pt x="47077" y="1753604"/>
                  </a:cubicBezTo>
                  <a:lnTo>
                    <a:pt x="0" y="1831655"/>
                  </a:lnTo>
                  <a:lnTo>
                    <a:pt x="0" y="751112"/>
                  </a:lnTo>
                  <a:lnTo>
                    <a:pt x="6994" y="742614"/>
                  </a:lnTo>
                  <a:cubicBezTo>
                    <a:pt x="117721" y="617683"/>
                    <a:pt x="259696" y="505222"/>
                    <a:pt x="484047" y="378777"/>
                  </a:cubicBezTo>
                  <a:cubicBezTo>
                    <a:pt x="932751" y="125890"/>
                    <a:pt x="1382831" y="1200"/>
                    <a:pt x="1869139" y="9"/>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7" name="Freeform: Shape 56">
              <a:extLst>
                <a:ext uri="{FF2B5EF4-FFF2-40B4-BE49-F238E27FC236}">
                  <a16:creationId xmlns:a16="http://schemas.microsoft.com/office/drawing/2014/main" id="{4BBCC2F4-EFA7-4AF4-B538-AC4022D90F4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9221" y="319367"/>
              <a:ext cx="5217956" cy="6100079"/>
            </a:xfrm>
            <a:custGeom>
              <a:avLst/>
              <a:gdLst>
                <a:gd name="connsiteX0" fmla="*/ 1951393 w 5217956"/>
                <a:gd name="connsiteY0" fmla="*/ 82 h 6100079"/>
                <a:gd name="connsiteX1" fmla="*/ 2855177 w 5217956"/>
                <a:gd name="connsiteY1" fmla="*/ 125419 h 6100079"/>
                <a:gd name="connsiteX2" fmla="*/ 4779341 w 5217956"/>
                <a:gd name="connsiteY2" fmla="*/ 1591542 h 6100079"/>
                <a:gd name="connsiteX3" fmla="*/ 5108573 w 5217956"/>
                <a:gd name="connsiteY3" fmla="*/ 4028416 h 6100079"/>
                <a:gd name="connsiteX4" fmla="*/ 3459358 w 5217956"/>
                <a:gd name="connsiteY4" fmla="*/ 5487716 h 6100079"/>
                <a:gd name="connsiteX5" fmla="*/ 1203274 w 5217956"/>
                <a:gd name="connsiteY5" fmla="*/ 6029534 h 6100079"/>
                <a:gd name="connsiteX6" fmla="*/ 59920 w 5217956"/>
                <a:gd name="connsiteY6" fmla="*/ 5396467 h 6100079"/>
                <a:gd name="connsiteX7" fmla="*/ 0 w 5217956"/>
                <a:gd name="connsiteY7" fmla="*/ 5333382 h 6100079"/>
                <a:gd name="connsiteX8" fmla="*/ 0 w 5217956"/>
                <a:gd name="connsiteY8" fmla="*/ 4205833 h 6100079"/>
                <a:gd name="connsiteX9" fmla="*/ 58036 w 5217956"/>
                <a:gd name="connsiteY9" fmla="*/ 4310048 h 6100079"/>
                <a:gd name="connsiteX10" fmla="*/ 520779 w 5217956"/>
                <a:gd name="connsiteY10" fmla="*/ 4907591 h 6100079"/>
                <a:gd name="connsiteX11" fmla="*/ 1377154 w 5217956"/>
                <a:gd name="connsiteY11" fmla="*/ 5380604 h 6100079"/>
                <a:gd name="connsiteX12" fmla="*/ 3123340 w 5217956"/>
                <a:gd name="connsiteY12" fmla="*/ 4905715 h 6100079"/>
                <a:gd name="connsiteX13" fmla="*/ 3547863 w 5217956"/>
                <a:gd name="connsiteY13" fmla="*/ 4676342 h 6100079"/>
                <a:gd name="connsiteX14" fmla="*/ 4186753 w 5217956"/>
                <a:gd name="connsiteY14" fmla="*/ 4289376 h 6100079"/>
                <a:gd name="connsiteX15" fmla="*/ 4459565 w 5217956"/>
                <a:gd name="connsiteY15" fmla="*/ 3854399 h 6100079"/>
                <a:gd name="connsiteX16" fmla="*/ 4521015 w 5217956"/>
                <a:gd name="connsiteY16" fmla="*/ 2849377 h 6100079"/>
                <a:gd name="connsiteX17" fmla="*/ 4199723 w 5217956"/>
                <a:gd name="connsiteY17" fmla="*/ 1931213 h 6100079"/>
                <a:gd name="connsiteX18" fmla="*/ 2681217 w 5217956"/>
                <a:gd name="connsiteY18" fmla="*/ 774211 h 6100079"/>
                <a:gd name="connsiteX19" fmla="*/ 926547 w 5217956"/>
                <a:gd name="connsiteY19" fmla="*/ 967112 h 6100079"/>
                <a:gd name="connsiteX20" fmla="*/ 622677 w 5217956"/>
                <a:gd name="connsiteY20" fmla="*/ 1197863 h 6100079"/>
                <a:gd name="connsiteX21" fmla="*/ 404892 w 5217956"/>
                <a:gd name="connsiteY21" fmla="*/ 1547314 h 6100079"/>
                <a:gd name="connsiteX22" fmla="*/ 40135 w 5217956"/>
                <a:gd name="connsiteY22" fmla="*/ 2159090 h 6100079"/>
                <a:gd name="connsiteX23" fmla="*/ 0 w 5217956"/>
                <a:gd name="connsiteY23" fmla="*/ 2219367 h 6100079"/>
                <a:gd name="connsiteX24" fmla="*/ 0 w 5217956"/>
                <a:gd name="connsiteY24" fmla="*/ 915659 h 6100079"/>
                <a:gd name="connsiteX25" fmla="*/ 58609 w 5217956"/>
                <a:gd name="connsiteY25" fmla="*/ 828051 h 6100079"/>
                <a:gd name="connsiteX26" fmla="*/ 590688 w 5217956"/>
                <a:gd name="connsiteY26" fmla="*/ 385385 h 6100079"/>
                <a:gd name="connsiteX27" fmla="*/ 1951393 w 5217956"/>
                <a:gd name="connsiteY27" fmla="*/ 82 h 61000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5217956" h="6100079">
                  <a:moveTo>
                    <a:pt x="1951393" y="82"/>
                  </a:moveTo>
                  <a:cubicBezTo>
                    <a:pt x="2237631" y="-2119"/>
                    <a:pt x="2536431" y="40011"/>
                    <a:pt x="2855177" y="125419"/>
                  </a:cubicBezTo>
                  <a:cubicBezTo>
                    <a:pt x="3697704" y="351173"/>
                    <a:pt x="4370490" y="894159"/>
                    <a:pt x="4779341" y="1591542"/>
                  </a:cubicBezTo>
                  <a:cubicBezTo>
                    <a:pt x="5195534" y="2301324"/>
                    <a:pt x="5338356" y="3170855"/>
                    <a:pt x="5108573" y="4028416"/>
                  </a:cubicBezTo>
                  <a:cubicBezTo>
                    <a:pt x="4880819" y="4878406"/>
                    <a:pt x="4165603" y="5079965"/>
                    <a:pt x="3459358" y="5487716"/>
                  </a:cubicBezTo>
                  <a:cubicBezTo>
                    <a:pt x="2753114" y="5895466"/>
                    <a:pt x="2053264" y="6257288"/>
                    <a:pt x="1203274" y="6029534"/>
                  </a:cubicBezTo>
                  <a:cubicBezTo>
                    <a:pt x="739884" y="5905369"/>
                    <a:pt x="366399" y="5685345"/>
                    <a:pt x="59920" y="5396467"/>
                  </a:cubicBezTo>
                  <a:lnTo>
                    <a:pt x="0" y="5333382"/>
                  </a:lnTo>
                  <a:lnTo>
                    <a:pt x="0" y="4205833"/>
                  </a:lnTo>
                  <a:lnTo>
                    <a:pt x="58036" y="4310048"/>
                  </a:lnTo>
                  <a:cubicBezTo>
                    <a:pt x="197935" y="4550245"/>
                    <a:pt x="350594" y="4747142"/>
                    <a:pt x="520779" y="4907591"/>
                  </a:cubicBezTo>
                  <a:cubicBezTo>
                    <a:pt x="763600" y="5136565"/>
                    <a:pt x="1043821" y="5291288"/>
                    <a:pt x="1377154" y="5380604"/>
                  </a:cubicBezTo>
                  <a:cubicBezTo>
                    <a:pt x="1963029" y="5537589"/>
                    <a:pt x="2470519" y="5282804"/>
                    <a:pt x="3123340" y="4905715"/>
                  </a:cubicBezTo>
                  <a:cubicBezTo>
                    <a:pt x="3269800" y="4821157"/>
                    <a:pt x="3411134" y="4747512"/>
                    <a:pt x="3547863" y="4676342"/>
                  </a:cubicBezTo>
                  <a:cubicBezTo>
                    <a:pt x="3804497" y="4542710"/>
                    <a:pt x="4026085" y="4427393"/>
                    <a:pt x="4186753" y="4289376"/>
                  </a:cubicBezTo>
                  <a:cubicBezTo>
                    <a:pt x="4329009" y="4167293"/>
                    <a:pt x="4410589" y="4037181"/>
                    <a:pt x="4459565" y="3854399"/>
                  </a:cubicBezTo>
                  <a:cubicBezTo>
                    <a:pt x="4548302" y="3523229"/>
                    <a:pt x="4568981" y="3185183"/>
                    <a:pt x="4521015" y="2849377"/>
                  </a:cubicBezTo>
                  <a:cubicBezTo>
                    <a:pt x="4474709" y="2524680"/>
                    <a:pt x="4366564" y="2215756"/>
                    <a:pt x="4199723" y="1931213"/>
                  </a:cubicBezTo>
                  <a:cubicBezTo>
                    <a:pt x="3863270" y="1357325"/>
                    <a:pt x="3323982" y="946439"/>
                    <a:pt x="2681217" y="774211"/>
                  </a:cubicBezTo>
                  <a:cubicBezTo>
                    <a:pt x="2001139" y="591984"/>
                    <a:pt x="1476322" y="649699"/>
                    <a:pt x="926547" y="967112"/>
                  </a:cubicBezTo>
                  <a:cubicBezTo>
                    <a:pt x="740730" y="1074393"/>
                    <a:pt x="668642" y="1143989"/>
                    <a:pt x="622677" y="1197863"/>
                  </a:cubicBezTo>
                  <a:cubicBezTo>
                    <a:pt x="555599" y="1276450"/>
                    <a:pt x="492360" y="1390031"/>
                    <a:pt x="404892" y="1547314"/>
                  </a:cubicBezTo>
                  <a:cubicBezTo>
                    <a:pt x="317047" y="1705133"/>
                    <a:pt x="204816" y="1906756"/>
                    <a:pt x="40135" y="2159090"/>
                  </a:cubicBezTo>
                  <a:lnTo>
                    <a:pt x="0" y="2219367"/>
                  </a:lnTo>
                  <a:lnTo>
                    <a:pt x="0" y="915659"/>
                  </a:lnTo>
                  <a:lnTo>
                    <a:pt x="58609" y="828051"/>
                  </a:lnTo>
                  <a:cubicBezTo>
                    <a:pt x="177453" y="670481"/>
                    <a:pt x="325846" y="538291"/>
                    <a:pt x="590688" y="385385"/>
                  </a:cubicBezTo>
                  <a:cubicBezTo>
                    <a:pt x="1032158" y="130559"/>
                    <a:pt x="1474329" y="3750"/>
                    <a:pt x="1951393" y="82"/>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8" name="Freeform: Shape 57">
              <a:extLst>
                <a:ext uri="{FF2B5EF4-FFF2-40B4-BE49-F238E27FC236}">
                  <a16:creationId xmlns:a16="http://schemas.microsoft.com/office/drawing/2014/main" id="{2A9D1364-B6A3-44CB-9FBA-C528F0CE909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9220" y="319367"/>
              <a:ext cx="5217957" cy="6100079"/>
            </a:xfrm>
            <a:custGeom>
              <a:avLst/>
              <a:gdLst>
                <a:gd name="connsiteX0" fmla="*/ 1951394 w 5217957"/>
                <a:gd name="connsiteY0" fmla="*/ 82 h 6100079"/>
                <a:gd name="connsiteX1" fmla="*/ 2855178 w 5217957"/>
                <a:gd name="connsiteY1" fmla="*/ 125419 h 6100079"/>
                <a:gd name="connsiteX2" fmla="*/ 4779341 w 5217957"/>
                <a:gd name="connsiteY2" fmla="*/ 1591542 h 6100079"/>
                <a:gd name="connsiteX3" fmla="*/ 5108574 w 5217957"/>
                <a:gd name="connsiteY3" fmla="*/ 4028416 h 6100079"/>
                <a:gd name="connsiteX4" fmla="*/ 3459359 w 5217957"/>
                <a:gd name="connsiteY4" fmla="*/ 5487716 h 6100079"/>
                <a:gd name="connsiteX5" fmla="*/ 1203275 w 5217957"/>
                <a:gd name="connsiteY5" fmla="*/ 6029534 h 6100079"/>
                <a:gd name="connsiteX6" fmla="*/ 59921 w 5217957"/>
                <a:gd name="connsiteY6" fmla="*/ 5396467 h 6100079"/>
                <a:gd name="connsiteX7" fmla="*/ 0 w 5217957"/>
                <a:gd name="connsiteY7" fmla="*/ 5333381 h 6100079"/>
                <a:gd name="connsiteX8" fmla="*/ 0 w 5217957"/>
                <a:gd name="connsiteY8" fmla="*/ 4427327 h 6100079"/>
                <a:gd name="connsiteX9" fmla="*/ 112056 w 5217957"/>
                <a:gd name="connsiteY9" fmla="*/ 4602502 h 6100079"/>
                <a:gd name="connsiteX10" fmla="*/ 443875 w 5217957"/>
                <a:gd name="connsiteY10" fmla="*/ 4989110 h 6100079"/>
                <a:gd name="connsiteX11" fmla="*/ 1348175 w 5217957"/>
                <a:gd name="connsiteY11" fmla="*/ 5488759 h 6100079"/>
                <a:gd name="connsiteX12" fmla="*/ 2221463 w 5217957"/>
                <a:gd name="connsiteY12" fmla="*/ 5461704 h 6100079"/>
                <a:gd name="connsiteX13" fmla="*/ 3179339 w 5217957"/>
                <a:gd name="connsiteY13" fmla="*/ 5003023 h 6100079"/>
                <a:gd name="connsiteX14" fmla="*/ 3599638 w 5217957"/>
                <a:gd name="connsiteY14" fmla="*/ 4775996 h 6100079"/>
                <a:gd name="connsiteX15" fmla="*/ 4259765 w 5217957"/>
                <a:gd name="connsiteY15" fmla="*/ 4374667 h 6100079"/>
                <a:gd name="connsiteX16" fmla="*/ 4567742 w 5217957"/>
                <a:gd name="connsiteY16" fmla="*/ 3883732 h 6100079"/>
                <a:gd name="connsiteX17" fmla="*/ 4631929 w 5217957"/>
                <a:gd name="connsiteY17" fmla="*/ 2833886 h 6100079"/>
                <a:gd name="connsiteX18" fmla="*/ 4296412 w 5217957"/>
                <a:gd name="connsiteY18" fmla="*/ 1874932 h 6100079"/>
                <a:gd name="connsiteX19" fmla="*/ 2710219 w 5217957"/>
                <a:gd name="connsiteY19" fmla="*/ 666410 h 6100079"/>
                <a:gd name="connsiteX20" fmla="*/ 1732642 w 5217957"/>
                <a:gd name="connsiteY20" fmla="*/ 573480 h 6100079"/>
                <a:gd name="connsiteX21" fmla="*/ 870621 w 5217957"/>
                <a:gd name="connsiteY21" fmla="*/ 870402 h 6100079"/>
                <a:gd name="connsiteX22" fmla="*/ 537555 w 5217957"/>
                <a:gd name="connsiteY22" fmla="*/ 1125324 h 6100079"/>
                <a:gd name="connsiteX23" fmla="*/ 306995 w 5217957"/>
                <a:gd name="connsiteY23" fmla="*/ 1493030 h 6100079"/>
                <a:gd name="connsiteX24" fmla="*/ 23579 w 5217957"/>
                <a:gd name="connsiteY24" fmla="*/ 1977465 h 6100079"/>
                <a:gd name="connsiteX25" fmla="*/ 0 w 5217957"/>
                <a:gd name="connsiteY25" fmla="*/ 2014291 h 6100079"/>
                <a:gd name="connsiteX26" fmla="*/ 0 w 5217957"/>
                <a:gd name="connsiteY26" fmla="*/ 915660 h 6100079"/>
                <a:gd name="connsiteX27" fmla="*/ 58609 w 5217957"/>
                <a:gd name="connsiteY27" fmla="*/ 828051 h 6100079"/>
                <a:gd name="connsiteX28" fmla="*/ 590689 w 5217957"/>
                <a:gd name="connsiteY28" fmla="*/ 385385 h 6100079"/>
                <a:gd name="connsiteX29" fmla="*/ 1951394 w 5217957"/>
                <a:gd name="connsiteY29" fmla="*/ 82 h 61000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5217957" h="6100079">
                  <a:moveTo>
                    <a:pt x="1951394" y="82"/>
                  </a:moveTo>
                  <a:cubicBezTo>
                    <a:pt x="2237632" y="-2119"/>
                    <a:pt x="2536431" y="40011"/>
                    <a:pt x="2855178" y="125419"/>
                  </a:cubicBezTo>
                  <a:cubicBezTo>
                    <a:pt x="3697704" y="351173"/>
                    <a:pt x="4370491" y="894159"/>
                    <a:pt x="4779341" y="1591542"/>
                  </a:cubicBezTo>
                  <a:cubicBezTo>
                    <a:pt x="5195535" y="2301324"/>
                    <a:pt x="5338357" y="3170855"/>
                    <a:pt x="5108574" y="4028416"/>
                  </a:cubicBezTo>
                  <a:cubicBezTo>
                    <a:pt x="4880820" y="4878406"/>
                    <a:pt x="4165604" y="5079965"/>
                    <a:pt x="3459359" y="5487716"/>
                  </a:cubicBezTo>
                  <a:cubicBezTo>
                    <a:pt x="2753115" y="5895466"/>
                    <a:pt x="2053265" y="6257288"/>
                    <a:pt x="1203275" y="6029534"/>
                  </a:cubicBezTo>
                  <a:cubicBezTo>
                    <a:pt x="739885" y="5905369"/>
                    <a:pt x="366400" y="5685345"/>
                    <a:pt x="59921" y="5396467"/>
                  </a:cubicBezTo>
                  <a:lnTo>
                    <a:pt x="0" y="5333381"/>
                  </a:lnTo>
                  <a:lnTo>
                    <a:pt x="0" y="4427327"/>
                  </a:lnTo>
                  <a:lnTo>
                    <a:pt x="112056" y="4602502"/>
                  </a:lnTo>
                  <a:cubicBezTo>
                    <a:pt x="215300" y="4749260"/>
                    <a:pt x="325419" y="4877443"/>
                    <a:pt x="443875" y="4989110"/>
                  </a:cubicBezTo>
                  <a:cubicBezTo>
                    <a:pt x="700709" y="5231113"/>
                    <a:pt x="996455" y="5394516"/>
                    <a:pt x="1348175" y="5488759"/>
                  </a:cubicBezTo>
                  <a:cubicBezTo>
                    <a:pt x="1633379" y="5565179"/>
                    <a:pt x="1910917" y="5556430"/>
                    <a:pt x="2221463" y="5461704"/>
                  </a:cubicBezTo>
                  <a:cubicBezTo>
                    <a:pt x="2541923" y="5363721"/>
                    <a:pt x="2870374" y="5181404"/>
                    <a:pt x="3179339" y="5003023"/>
                  </a:cubicBezTo>
                  <a:cubicBezTo>
                    <a:pt x="3323713" y="4919760"/>
                    <a:pt x="3463978" y="4846641"/>
                    <a:pt x="3599638" y="4775996"/>
                  </a:cubicBezTo>
                  <a:cubicBezTo>
                    <a:pt x="3862436" y="4639263"/>
                    <a:pt x="4089314" y="4521074"/>
                    <a:pt x="4259765" y="4374667"/>
                  </a:cubicBezTo>
                  <a:cubicBezTo>
                    <a:pt x="4418282" y="4238625"/>
                    <a:pt x="4513201" y="4087280"/>
                    <a:pt x="4567742" y="3883732"/>
                  </a:cubicBezTo>
                  <a:cubicBezTo>
                    <a:pt x="4660420" y="3537853"/>
                    <a:pt x="4682033" y="3184640"/>
                    <a:pt x="4631929" y="2833886"/>
                  </a:cubicBezTo>
                  <a:cubicBezTo>
                    <a:pt x="4583584" y="2494734"/>
                    <a:pt x="4470646" y="2172121"/>
                    <a:pt x="4296412" y="1874932"/>
                  </a:cubicBezTo>
                  <a:cubicBezTo>
                    <a:pt x="3944879" y="1275559"/>
                    <a:pt x="3381537" y="846289"/>
                    <a:pt x="2710219" y="666410"/>
                  </a:cubicBezTo>
                  <a:cubicBezTo>
                    <a:pt x="2349955" y="569877"/>
                    <a:pt x="2030161" y="539483"/>
                    <a:pt x="1732642" y="573480"/>
                  </a:cubicBezTo>
                  <a:cubicBezTo>
                    <a:pt x="1440866" y="606814"/>
                    <a:pt x="1158880" y="703976"/>
                    <a:pt x="870621" y="870402"/>
                  </a:cubicBezTo>
                  <a:cubicBezTo>
                    <a:pt x="670160" y="986048"/>
                    <a:pt x="589753" y="1064195"/>
                    <a:pt x="537555" y="1125324"/>
                  </a:cubicBezTo>
                  <a:cubicBezTo>
                    <a:pt x="463218" y="1212400"/>
                    <a:pt x="397708" y="1330125"/>
                    <a:pt x="306995" y="1493030"/>
                  </a:cubicBezTo>
                  <a:cubicBezTo>
                    <a:pt x="234596" y="1623167"/>
                    <a:pt x="145436" y="1783409"/>
                    <a:pt x="23579" y="1977465"/>
                  </a:cubicBezTo>
                  <a:lnTo>
                    <a:pt x="0" y="2014291"/>
                  </a:lnTo>
                  <a:lnTo>
                    <a:pt x="0" y="915660"/>
                  </a:lnTo>
                  <a:lnTo>
                    <a:pt x="58609" y="828051"/>
                  </a:lnTo>
                  <a:cubicBezTo>
                    <a:pt x="177453" y="670481"/>
                    <a:pt x="325847" y="538291"/>
                    <a:pt x="590689" y="385385"/>
                  </a:cubicBezTo>
                  <a:cubicBezTo>
                    <a:pt x="1032159" y="130559"/>
                    <a:pt x="1474330" y="3750"/>
                    <a:pt x="1951394" y="82"/>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2" name="Title 1">
            <a:extLst>
              <a:ext uri="{FF2B5EF4-FFF2-40B4-BE49-F238E27FC236}">
                <a16:creationId xmlns:a16="http://schemas.microsoft.com/office/drawing/2014/main" id="{682F3288-E6EE-92AB-A5D7-9B0962392BC9}"/>
              </a:ext>
            </a:extLst>
          </p:cNvPr>
          <p:cNvSpPr>
            <a:spLocks noGrp="1"/>
          </p:cNvSpPr>
          <p:nvPr>
            <p:ph type="title"/>
          </p:nvPr>
        </p:nvSpPr>
        <p:spPr>
          <a:xfrm>
            <a:off x="480060" y="1243013"/>
            <a:ext cx="2891790" cy="4371974"/>
          </a:xfrm>
        </p:spPr>
        <p:txBody>
          <a:bodyPr>
            <a:normAutofit/>
          </a:bodyPr>
          <a:lstStyle/>
          <a:p>
            <a:r>
              <a:rPr lang="en-US" sz="3100">
                <a:solidFill>
                  <a:schemeClr val="tx2"/>
                </a:solidFill>
                <a:ea typeface="Calibri Light"/>
                <a:cs typeface="Calibri Light"/>
              </a:rPr>
              <a:t>Timely Expenditure Waiver Requests</a:t>
            </a:r>
            <a:endParaRPr lang="en-US" sz="3100">
              <a:solidFill>
                <a:schemeClr val="tx2"/>
              </a:solidFill>
            </a:endParaRPr>
          </a:p>
        </p:txBody>
      </p:sp>
      <p:sp>
        <p:nvSpPr>
          <p:cNvPr id="60" name="Content Placeholder 2">
            <a:extLst>
              <a:ext uri="{FF2B5EF4-FFF2-40B4-BE49-F238E27FC236}">
                <a16:creationId xmlns:a16="http://schemas.microsoft.com/office/drawing/2014/main" id="{5F316BD9-7AD9-7FB1-0BC2-27C1D5D8D25C}"/>
              </a:ext>
            </a:extLst>
          </p:cNvPr>
          <p:cNvSpPr>
            <a:spLocks noGrp="1"/>
          </p:cNvSpPr>
          <p:nvPr>
            <p:ph idx="1"/>
          </p:nvPr>
        </p:nvSpPr>
        <p:spPr>
          <a:xfrm>
            <a:off x="4629150" y="804672"/>
            <a:ext cx="3915918" cy="5230368"/>
          </a:xfrm>
        </p:spPr>
        <p:txBody>
          <a:bodyPr vert="horz" lIns="91440" tIns="45720" rIns="91440" bIns="45720" rtlCol="0" anchor="ctr">
            <a:normAutofit/>
          </a:bodyPr>
          <a:lstStyle/>
          <a:p>
            <a:r>
              <a:rPr lang="en-US" sz="1600" dirty="0">
                <a:solidFill>
                  <a:schemeClr val="tx2"/>
                </a:solidFill>
                <a:ea typeface="Calibri"/>
                <a:cs typeface="Calibri"/>
              </a:rPr>
              <a:t>Due March 14, 2025</a:t>
            </a:r>
          </a:p>
          <a:p>
            <a:r>
              <a:rPr lang="en-US" sz="1600" dirty="0">
                <a:solidFill>
                  <a:schemeClr val="tx2"/>
                </a:solidFill>
                <a:latin typeface="Californian FB"/>
                <a:ea typeface="Calibri"/>
                <a:cs typeface="Calibri"/>
              </a:rPr>
              <a:t>Explain and describe the reason(s) for delay</a:t>
            </a:r>
          </a:p>
          <a:p>
            <a:r>
              <a:rPr lang="en-US" sz="1600" dirty="0">
                <a:solidFill>
                  <a:schemeClr val="tx2"/>
                </a:solidFill>
                <a:latin typeface="Californian FB"/>
                <a:ea typeface="Calibri"/>
                <a:cs typeface="Calibri"/>
              </a:rPr>
              <a:t>Applying for same activity in FFY 2025?</a:t>
            </a:r>
          </a:p>
          <a:p>
            <a:r>
              <a:rPr lang="en-US" sz="1600" dirty="0">
                <a:solidFill>
                  <a:schemeClr val="tx2"/>
                </a:solidFill>
                <a:latin typeface="Californian FB"/>
                <a:ea typeface="Calibri"/>
                <a:cs typeface="Calibri"/>
              </a:rPr>
              <a:t>Provide up to date financial information</a:t>
            </a:r>
          </a:p>
          <a:p>
            <a:r>
              <a:rPr lang="en-US" sz="1600" dirty="0">
                <a:solidFill>
                  <a:schemeClr val="tx2"/>
                </a:solidFill>
                <a:latin typeface="Californian FB"/>
                <a:ea typeface="Calibri"/>
                <a:cs typeface="Calibri"/>
              </a:rPr>
              <a:t>Provide a revised quarterly commitment/expenditure schedule</a:t>
            </a:r>
          </a:p>
          <a:p>
            <a:r>
              <a:rPr lang="en-US" sz="1600" dirty="0">
                <a:solidFill>
                  <a:schemeClr val="tx2"/>
                </a:solidFill>
                <a:latin typeface="Californian FB"/>
                <a:ea typeface="Calibri"/>
                <a:cs typeface="Calibri"/>
              </a:rPr>
              <a:t>Provide a description of how grant(s) will be managed, to meet goals</a:t>
            </a:r>
          </a:p>
          <a:p>
            <a:r>
              <a:rPr lang="en-US" sz="1600" dirty="0">
                <a:solidFill>
                  <a:schemeClr val="tx2"/>
                </a:solidFill>
                <a:latin typeface="Californian FB"/>
                <a:ea typeface="Calibri"/>
                <a:cs typeface="Calibri"/>
              </a:rPr>
              <a:t>Are funds being returned to comply with the threshold</a:t>
            </a:r>
          </a:p>
          <a:p>
            <a:r>
              <a:rPr lang="en-US" sz="1600" dirty="0">
                <a:solidFill>
                  <a:schemeClr val="tx2"/>
                </a:solidFill>
                <a:latin typeface="Californian FB"/>
                <a:ea typeface="Calibri"/>
                <a:cs typeface="Calibri"/>
              </a:rPr>
              <a:t>History and progress of past Waivers</a:t>
            </a:r>
          </a:p>
          <a:p>
            <a:r>
              <a:rPr lang="en-US" sz="1600" b="1" dirty="0">
                <a:solidFill>
                  <a:schemeClr val="tx2"/>
                </a:solidFill>
                <a:latin typeface="Californian FB"/>
                <a:ea typeface="Calibri"/>
                <a:cs typeface="Calibri"/>
              </a:rPr>
              <a:t>SIGNED by CEO</a:t>
            </a:r>
          </a:p>
        </p:txBody>
      </p:sp>
    </p:spTree>
    <p:extLst>
      <p:ext uri="{BB962C8B-B14F-4D97-AF65-F5344CB8AC3E}">
        <p14:creationId xmlns:p14="http://schemas.microsoft.com/office/powerpoint/2010/main" val="77500280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97634" name="Rectangle 2">
            <a:extLst>
              <a:ext uri="{FF2B5EF4-FFF2-40B4-BE49-F238E27FC236}">
                <a16:creationId xmlns:a16="http://schemas.microsoft.com/office/drawing/2014/main" id="{0F65F2C9-E076-4C3B-9D4D-26D8414BE7AE}"/>
              </a:ext>
            </a:extLst>
          </p:cNvPr>
          <p:cNvSpPr>
            <a:spLocks noGrp="1" noChangeArrowheads="1"/>
          </p:cNvSpPr>
          <p:nvPr>
            <p:ph type="title"/>
          </p:nvPr>
        </p:nvSpPr>
        <p:spPr/>
        <p:txBody>
          <a:bodyPr/>
          <a:lstStyle/>
          <a:p>
            <a:pPr>
              <a:defRPr/>
            </a:pPr>
            <a:r>
              <a:rPr lang="en-US">
                <a:latin typeface="+mn-lt"/>
              </a:rPr>
              <a:t>On-line Application</a:t>
            </a:r>
          </a:p>
        </p:txBody>
      </p:sp>
      <p:graphicFrame>
        <p:nvGraphicFramePr>
          <p:cNvPr id="197636" name="Rectangle 3">
            <a:extLst>
              <a:ext uri="{FF2B5EF4-FFF2-40B4-BE49-F238E27FC236}">
                <a16:creationId xmlns:a16="http://schemas.microsoft.com/office/drawing/2014/main" id="{98C998AF-82A1-5CF5-C315-4C29B83091C7}"/>
              </a:ext>
            </a:extLst>
          </p:cNvPr>
          <p:cNvGraphicFramePr>
            <a:graphicFrameLocks noGrp="1"/>
          </p:cNvGraphicFramePr>
          <p:nvPr>
            <p:ph idx="1"/>
            <p:extLst>
              <p:ext uri="{D42A27DB-BD31-4B8C-83A1-F6EECF244321}">
                <p14:modId xmlns:p14="http://schemas.microsoft.com/office/powerpoint/2010/main" val="2323479464"/>
              </p:ext>
            </p:extLst>
          </p:nvPr>
        </p:nvGraphicFramePr>
        <p:xfrm>
          <a:off x="628650" y="1825625"/>
          <a:ext cx="7886700" cy="43513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ransition/>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98677" name="Rectangle 198676">
            <a:extLst>
              <a:ext uri="{FF2B5EF4-FFF2-40B4-BE49-F238E27FC236}">
                <a16:creationId xmlns:a16="http://schemas.microsoft.com/office/drawing/2014/main" id="{18873D23-2DCF-4B31-A009-95721C06E8E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9143771"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8686" name="Rectangle 198685">
            <a:extLst>
              <a:ext uri="{FF2B5EF4-FFF2-40B4-BE49-F238E27FC236}">
                <a16:creationId xmlns:a16="http://schemas.microsoft.com/office/drawing/2014/main" id="{C13EF075-D4EF-4929-ADBC-91B27DA1995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28" y="0"/>
            <a:ext cx="9143772"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p>
        </p:txBody>
      </p:sp>
      <p:grpSp>
        <p:nvGrpSpPr>
          <p:cNvPr id="198687" name="Group 198686">
            <a:extLst>
              <a:ext uri="{FF2B5EF4-FFF2-40B4-BE49-F238E27FC236}">
                <a16:creationId xmlns:a16="http://schemas.microsoft.com/office/drawing/2014/main" id="{DAA26DFA-AAB2-4973-9C17-16D587C7B198}"/>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6397" y="508838"/>
            <a:ext cx="3913467" cy="6239661"/>
            <a:chOff x="-19221" y="251144"/>
            <a:chExt cx="5217958" cy="6239661"/>
          </a:xfrm>
        </p:grpSpPr>
        <p:sp>
          <p:nvSpPr>
            <p:cNvPr id="198682" name="Freeform: Shape 198681">
              <a:extLst>
                <a:ext uri="{FF2B5EF4-FFF2-40B4-BE49-F238E27FC236}">
                  <a16:creationId xmlns:a16="http://schemas.microsoft.com/office/drawing/2014/main" id="{3F407F11-7321-4BF6-8536-CCE8E342454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9221" y="251144"/>
              <a:ext cx="5187198" cy="6239661"/>
            </a:xfrm>
            <a:custGeom>
              <a:avLst/>
              <a:gdLst>
                <a:gd name="connsiteX0" fmla="*/ 2011811 w 5187198"/>
                <a:gd name="connsiteY0" fmla="*/ 4 h 6239661"/>
                <a:gd name="connsiteX1" fmla="*/ 2617011 w 5187198"/>
                <a:gd name="connsiteY1" fmla="*/ 70590 h 6239661"/>
                <a:gd name="connsiteX2" fmla="*/ 2690321 w 5187198"/>
                <a:gd name="connsiteY2" fmla="*/ 88146 h 6239661"/>
                <a:gd name="connsiteX3" fmla="*/ 2726863 w 5187198"/>
                <a:gd name="connsiteY3" fmla="*/ 97127 h 6239661"/>
                <a:gd name="connsiteX4" fmla="*/ 2762951 w 5187198"/>
                <a:gd name="connsiteY4" fmla="*/ 107375 h 6239661"/>
                <a:gd name="connsiteX5" fmla="*/ 2834843 w 5187198"/>
                <a:gd name="connsiteY5" fmla="*/ 128493 h 6239661"/>
                <a:gd name="connsiteX6" fmla="*/ 2906574 w 5187198"/>
                <a:gd name="connsiteY6" fmla="*/ 151076 h 6239661"/>
                <a:gd name="connsiteX7" fmla="*/ 3049504 w 5187198"/>
                <a:gd name="connsiteY7" fmla="*/ 202124 h 6239661"/>
                <a:gd name="connsiteX8" fmla="*/ 3189518 w 5187198"/>
                <a:gd name="connsiteY8" fmla="*/ 260159 h 6239661"/>
                <a:gd name="connsiteX9" fmla="*/ 3326048 w 5187198"/>
                <a:gd name="connsiteY9" fmla="*/ 325143 h 6239661"/>
                <a:gd name="connsiteX10" fmla="*/ 3459166 w 5187198"/>
                <a:gd name="connsiteY10" fmla="*/ 395936 h 6239661"/>
                <a:gd name="connsiteX11" fmla="*/ 3588578 w 5187198"/>
                <a:gd name="connsiteY11" fmla="*/ 472343 h 6239661"/>
                <a:gd name="connsiteX12" fmla="*/ 3651864 w 5187198"/>
                <a:gd name="connsiteY12" fmla="*/ 512600 h 6239661"/>
                <a:gd name="connsiteX13" fmla="*/ 3714514 w 5187198"/>
                <a:gd name="connsiteY13" fmla="*/ 553499 h 6239661"/>
                <a:gd name="connsiteX14" fmla="*/ 4181221 w 5187198"/>
                <a:gd name="connsiteY14" fmla="*/ 922912 h 6239661"/>
                <a:gd name="connsiteX15" fmla="*/ 4582963 w 5187198"/>
                <a:gd name="connsiteY15" fmla="*/ 1358264 h 6239661"/>
                <a:gd name="connsiteX16" fmla="*/ 4670721 w 5187198"/>
                <a:gd name="connsiteY16" fmla="*/ 1477644 h 6239661"/>
                <a:gd name="connsiteX17" fmla="*/ 4752378 w 5187198"/>
                <a:gd name="connsiteY17" fmla="*/ 1601187 h 6239661"/>
                <a:gd name="connsiteX18" fmla="*/ 4772168 w 5187198"/>
                <a:gd name="connsiteY18" fmla="*/ 1632456 h 6239661"/>
                <a:gd name="connsiteX19" fmla="*/ 4782117 w 5187198"/>
                <a:gd name="connsiteY19" fmla="*/ 1648104 h 6239661"/>
                <a:gd name="connsiteX20" fmla="*/ 4791381 w 5187198"/>
                <a:gd name="connsiteY20" fmla="*/ 1664150 h 6239661"/>
                <a:gd name="connsiteX21" fmla="*/ 4828190 w 5187198"/>
                <a:gd name="connsiteY21" fmla="*/ 1728379 h 6239661"/>
                <a:gd name="connsiteX22" fmla="*/ 4864832 w 5187198"/>
                <a:gd name="connsiteY22" fmla="*/ 1792796 h 6239661"/>
                <a:gd name="connsiteX23" fmla="*/ 4899201 w 5187198"/>
                <a:gd name="connsiteY23" fmla="*/ 1858342 h 6239661"/>
                <a:gd name="connsiteX24" fmla="*/ 4933266 w 5187198"/>
                <a:gd name="connsiteY24" fmla="*/ 1924155 h 6239661"/>
                <a:gd name="connsiteX25" fmla="*/ 4964403 w 5187198"/>
                <a:gd name="connsiteY25" fmla="*/ 1991384 h 6239661"/>
                <a:gd name="connsiteX26" fmla="*/ 4995019 w 5187198"/>
                <a:gd name="connsiteY26" fmla="*/ 2058823 h 6239661"/>
                <a:gd name="connsiteX27" fmla="*/ 5021999 w 5187198"/>
                <a:gd name="connsiteY27" fmla="*/ 2127723 h 6239661"/>
                <a:gd name="connsiteX28" fmla="*/ 5048321 w 5187198"/>
                <a:gd name="connsiteY28" fmla="*/ 2196908 h 6239661"/>
                <a:gd name="connsiteX29" fmla="*/ 5070546 w 5187198"/>
                <a:gd name="connsiteY29" fmla="*/ 2267547 h 6239661"/>
                <a:gd name="connsiteX30" fmla="*/ 5092171 w 5187198"/>
                <a:gd name="connsiteY30" fmla="*/ 2338256 h 6239661"/>
                <a:gd name="connsiteX31" fmla="*/ 5110305 w 5187198"/>
                <a:gd name="connsiteY31" fmla="*/ 2409886 h 6239661"/>
                <a:gd name="connsiteX32" fmla="*/ 5186393 w 5187198"/>
                <a:gd name="connsiteY32" fmla="*/ 2992022 h 6239661"/>
                <a:gd name="connsiteX33" fmla="*/ 5149045 w 5187198"/>
                <a:gd name="connsiteY33" fmla="*/ 3571816 h 6239661"/>
                <a:gd name="connsiteX34" fmla="*/ 5126572 w 5187198"/>
                <a:gd name="connsiteY34" fmla="*/ 3714520 h 6239661"/>
                <a:gd name="connsiteX35" fmla="*/ 5099067 w 5187198"/>
                <a:gd name="connsiteY35" fmla="*/ 3856108 h 6239661"/>
                <a:gd name="connsiteX36" fmla="*/ 5095699 w 5187198"/>
                <a:gd name="connsiteY36" fmla="*/ 3873868 h 6239661"/>
                <a:gd name="connsiteX37" fmla="*/ 5091573 w 5187198"/>
                <a:gd name="connsiteY37" fmla="*/ 3891426 h 6239661"/>
                <a:gd name="connsiteX38" fmla="*/ 5083324 w 5187198"/>
                <a:gd name="connsiteY38" fmla="*/ 3926541 h 6239661"/>
                <a:gd name="connsiteX39" fmla="*/ 5067256 w 5187198"/>
                <a:gd name="connsiteY39" fmla="*/ 3996889 h 6239661"/>
                <a:gd name="connsiteX40" fmla="*/ 5059194 w 5187198"/>
                <a:gd name="connsiteY40" fmla="*/ 4032171 h 6239661"/>
                <a:gd name="connsiteX41" fmla="*/ 5049522 w 5187198"/>
                <a:gd name="connsiteY41" fmla="*/ 4067833 h 6239661"/>
                <a:gd name="connsiteX42" fmla="*/ 5040067 w 5187198"/>
                <a:gd name="connsiteY42" fmla="*/ 4103553 h 6239661"/>
                <a:gd name="connsiteX43" fmla="*/ 5028960 w 5187198"/>
                <a:gd name="connsiteY43" fmla="*/ 4138946 h 6239661"/>
                <a:gd name="connsiteX44" fmla="*/ 4917351 w 5187198"/>
                <a:gd name="connsiteY44" fmla="*/ 4417041 h 6239661"/>
                <a:gd name="connsiteX45" fmla="*/ 4756163 w 5187198"/>
                <a:gd name="connsiteY45" fmla="*/ 4676402 h 6239661"/>
                <a:gd name="connsiteX46" fmla="*/ 4322493 w 5187198"/>
                <a:gd name="connsiteY46" fmla="*/ 5105604 h 6239661"/>
                <a:gd name="connsiteX47" fmla="*/ 3840510 w 5187198"/>
                <a:gd name="connsiteY47" fmla="*/ 5429590 h 6239661"/>
                <a:gd name="connsiteX48" fmla="*/ 3606447 w 5187198"/>
                <a:gd name="connsiteY48" fmla="*/ 5572862 h 6239661"/>
                <a:gd name="connsiteX49" fmla="*/ 3488814 w 5187198"/>
                <a:gd name="connsiteY49" fmla="*/ 5647178 h 6239661"/>
                <a:gd name="connsiteX50" fmla="*/ 3365864 w 5187198"/>
                <a:gd name="connsiteY50" fmla="*/ 5722735 h 6239661"/>
                <a:gd name="connsiteX51" fmla="*/ 2839486 w 5187198"/>
                <a:gd name="connsiteY51" fmla="*/ 5999120 h 6239661"/>
                <a:gd name="connsiteX52" fmla="*/ 2242423 w 5187198"/>
                <a:gd name="connsiteY52" fmla="*/ 6192346 h 6239661"/>
                <a:gd name="connsiteX53" fmla="*/ 1589380 w 5187198"/>
                <a:gd name="connsiteY53" fmla="*/ 6230657 h 6239661"/>
                <a:gd name="connsiteX54" fmla="*/ 1548244 w 5187198"/>
                <a:gd name="connsiteY54" fmla="*/ 6226706 h 6239661"/>
                <a:gd name="connsiteX55" fmla="*/ 1507348 w 5187198"/>
                <a:gd name="connsiteY55" fmla="*/ 6221428 h 6239661"/>
                <a:gd name="connsiteX56" fmla="*/ 1466401 w 5187198"/>
                <a:gd name="connsiteY56" fmla="*/ 6215904 h 6239661"/>
                <a:gd name="connsiteX57" fmla="*/ 1425773 w 5187198"/>
                <a:gd name="connsiteY57" fmla="*/ 6209191 h 6239661"/>
                <a:gd name="connsiteX58" fmla="*/ 1344960 w 5187198"/>
                <a:gd name="connsiteY58" fmla="*/ 6193681 h 6239661"/>
                <a:gd name="connsiteX59" fmla="*/ 1265007 w 5187198"/>
                <a:gd name="connsiteY59" fmla="*/ 6175388 h 6239661"/>
                <a:gd name="connsiteX60" fmla="*/ 1225415 w 5187198"/>
                <a:gd name="connsiteY60" fmla="*/ 6165243 h 6239661"/>
                <a:gd name="connsiteX61" fmla="*/ 1186567 w 5187198"/>
                <a:gd name="connsiteY61" fmla="*/ 6154486 h 6239661"/>
                <a:gd name="connsiteX62" fmla="*/ 1111158 w 5187198"/>
                <a:gd name="connsiteY62" fmla="*/ 6130918 h 6239661"/>
                <a:gd name="connsiteX63" fmla="*/ 1035915 w 5187198"/>
                <a:gd name="connsiteY63" fmla="*/ 6107163 h 6239661"/>
                <a:gd name="connsiteX64" fmla="*/ 961579 w 5187198"/>
                <a:gd name="connsiteY64" fmla="*/ 6079594 h 6239661"/>
                <a:gd name="connsiteX65" fmla="*/ 395297 w 5187198"/>
                <a:gd name="connsiteY65" fmla="*/ 5792812 h 6239661"/>
                <a:gd name="connsiteX66" fmla="*/ 265239 w 5187198"/>
                <a:gd name="connsiteY66" fmla="*/ 5701511 h 6239661"/>
                <a:gd name="connsiteX67" fmla="*/ 233756 w 5187198"/>
                <a:gd name="connsiteY67" fmla="*/ 5677542 h 6239661"/>
                <a:gd name="connsiteX68" fmla="*/ 202800 w 5187198"/>
                <a:gd name="connsiteY68" fmla="*/ 5652902 h 6239661"/>
                <a:gd name="connsiteX69" fmla="*/ 140918 w 5187198"/>
                <a:gd name="connsiteY69" fmla="*/ 5603515 h 6239661"/>
                <a:gd name="connsiteX70" fmla="*/ 110625 w 5187198"/>
                <a:gd name="connsiteY70" fmla="*/ 5578127 h 6239661"/>
                <a:gd name="connsiteX71" fmla="*/ 95631 w 5187198"/>
                <a:gd name="connsiteY71" fmla="*/ 5565299 h 6239661"/>
                <a:gd name="connsiteX72" fmla="*/ 81966 w 5187198"/>
                <a:gd name="connsiteY72" fmla="*/ 5550973 h 6239661"/>
                <a:gd name="connsiteX73" fmla="*/ 27991 w 5187198"/>
                <a:gd name="connsiteY73" fmla="*/ 5493272 h 6239661"/>
                <a:gd name="connsiteX74" fmla="*/ 1454 w 5187198"/>
                <a:gd name="connsiteY74" fmla="*/ 5464252 h 6239661"/>
                <a:gd name="connsiteX75" fmla="*/ 0 w 5187198"/>
                <a:gd name="connsiteY75" fmla="*/ 5462518 h 6239661"/>
                <a:gd name="connsiteX76" fmla="*/ 0 w 5187198"/>
                <a:gd name="connsiteY76" fmla="*/ 4720187 h 6239661"/>
                <a:gd name="connsiteX77" fmla="*/ 109684 w 5187198"/>
                <a:gd name="connsiteY77" fmla="*/ 4836724 h 6239661"/>
                <a:gd name="connsiteX78" fmla="*/ 306959 w 5187198"/>
                <a:gd name="connsiteY78" fmla="*/ 5007200 h 6239661"/>
                <a:gd name="connsiteX79" fmla="*/ 358101 w 5187198"/>
                <a:gd name="connsiteY79" fmla="*/ 5046057 h 6239661"/>
                <a:gd name="connsiteX80" fmla="*/ 383328 w 5187198"/>
                <a:gd name="connsiteY80" fmla="*/ 5065684 h 6239661"/>
                <a:gd name="connsiteX81" fmla="*/ 409503 w 5187198"/>
                <a:gd name="connsiteY81" fmla="*/ 5083942 h 6239661"/>
                <a:gd name="connsiteX82" fmla="*/ 461889 w 5187198"/>
                <a:gd name="connsiteY82" fmla="*/ 5119888 h 6239661"/>
                <a:gd name="connsiteX83" fmla="*/ 474883 w 5187198"/>
                <a:gd name="connsiteY83" fmla="*/ 5128933 h 6239661"/>
                <a:gd name="connsiteX84" fmla="*/ 486410 w 5187198"/>
                <a:gd name="connsiteY84" fmla="*/ 5139557 h 6239661"/>
                <a:gd name="connsiteX85" fmla="*/ 510852 w 5187198"/>
                <a:gd name="connsiteY85" fmla="*/ 5159089 h 6239661"/>
                <a:gd name="connsiteX86" fmla="*/ 560653 w 5187198"/>
                <a:gd name="connsiteY86" fmla="*/ 5196893 h 6239661"/>
                <a:gd name="connsiteX87" fmla="*/ 585485 w 5187198"/>
                <a:gd name="connsiteY87" fmla="*/ 5215834 h 6239661"/>
                <a:gd name="connsiteX88" fmla="*/ 610707 w 5187198"/>
                <a:gd name="connsiteY88" fmla="*/ 5234185 h 6239661"/>
                <a:gd name="connsiteX89" fmla="*/ 714768 w 5187198"/>
                <a:gd name="connsiteY89" fmla="*/ 5303103 h 6239661"/>
                <a:gd name="connsiteX90" fmla="*/ 1166634 w 5187198"/>
                <a:gd name="connsiteY90" fmla="*/ 5513322 h 6239661"/>
                <a:gd name="connsiteX91" fmla="*/ 1225991 w 5187198"/>
                <a:gd name="connsiteY91" fmla="*/ 5533632 h 6239661"/>
                <a:gd name="connsiteX92" fmla="*/ 1286680 w 5187198"/>
                <a:gd name="connsiteY92" fmla="*/ 5550705 h 6239661"/>
                <a:gd name="connsiteX93" fmla="*/ 1347310 w 5187198"/>
                <a:gd name="connsiteY93" fmla="*/ 5567995 h 6239661"/>
                <a:gd name="connsiteX94" fmla="*/ 1377002 w 5187198"/>
                <a:gd name="connsiteY94" fmla="*/ 5575719 h 6239661"/>
                <a:gd name="connsiteX95" fmla="*/ 1406328 w 5187198"/>
                <a:gd name="connsiteY95" fmla="*/ 5582649 h 6239661"/>
                <a:gd name="connsiteX96" fmla="*/ 1465060 w 5187198"/>
                <a:gd name="connsiteY96" fmla="*/ 5594909 h 6239661"/>
                <a:gd name="connsiteX97" fmla="*/ 1523881 w 5187198"/>
                <a:gd name="connsiteY97" fmla="*/ 5605105 h 6239661"/>
                <a:gd name="connsiteX98" fmla="*/ 1553325 w 5187198"/>
                <a:gd name="connsiteY98" fmla="*/ 5609865 h 6239661"/>
                <a:gd name="connsiteX99" fmla="*/ 1582813 w 5187198"/>
                <a:gd name="connsiteY99" fmla="*/ 5613593 h 6239661"/>
                <a:gd name="connsiteX100" fmla="*/ 1612301 w 5187198"/>
                <a:gd name="connsiteY100" fmla="*/ 5617321 h 6239661"/>
                <a:gd name="connsiteX101" fmla="*/ 1641863 w 5187198"/>
                <a:gd name="connsiteY101" fmla="*/ 5619910 h 6239661"/>
                <a:gd name="connsiteX102" fmla="*/ 2117508 w 5187198"/>
                <a:gd name="connsiteY102" fmla="*/ 5595156 h 6239661"/>
                <a:gd name="connsiteX103" fmla="*/ 2597368 w 5187198"/>
                <a:gd name="connsiteY103" fmla="*/ 5447381 h 6239661"/>
                <a:gd name="connsiteX104" fmla="*/ 3082968 w 5187198"/>
                <a:gd name="connsiteY104" fmla="*/ 5223245 h 6239661"/>
                <a:gd name="connsiteX105" fmla="*/ 3334855 w 5187198"/>
                <a:gd name="connsiteY105" fmla="*/ 5097383 h 6239661"/>
                <a:gd name="connsiteX106" fmla="*/ 3599509 w 5187198"/>
                <a:gd name="connsiteY106" fmla="*/ 4976217 h 6239661"/>
                <a:gd name="connsiteX107" fmla="*/ 4112002 w 5187198"/>
                <a:gd name="connsiteY107" fmla="*/ 4766359 h 6239661"/>
                <a:gd name="connsiteX108" fmla="*/ 4348983 w 5187198"/>
                <a:gd name="connsiteY108" fmla="*/ 4649833 h 6239661"/>
                <a:gd name="connsiteX109" fmla="*/ 4560505 w 5187198"/>
                <a:gd name="connsiteY109" fmla="*/ 4501564 h 6239661"/>
                <a:gd name="connsiteX110" fmla="*/ 4731963 w 5187198"/>
                <a:gd name="connsiteY110" fmla="*/ 4309870 h 6239661"/>
                <a:gd name="connsiteX111" fmla="*/ 4852344 w 5187198"/>
                <a:gd name="connsiteY111" fmla="*/ 4078640 h 6239661"/>
                <a:gd name="connsiteX112" fmla="*/ 4863972 w 5187198"/>
                <a:gd name="connsiteY112" fmla="*/ 4047790 h 6239661"/>
                <a:gd name="connsiteX113" fmla="*/ 4874144 w 5187198"/>
                <a:gd name="connsiteY113" fmla="*/ 4016320 h 6239661"/>
                <a:gd name="connsiteX114" fmla="*/ 4884127 w 5187198"/>
                <a:gd name="connsiteY114" fmla="*/ 3984682 h 6239661"/>
                <a:gd name="connsiteX115" fmla="*/ 4892800 w 5187198"/>
                <a:gd name="connsiteY115" fmla="*/ 3951883 h 6239661"/>
                <a:gd name="connsiteX116" fmla="*/ 4909526 w 5187198"/>
                <a:gd name="connsiteY116" fmla="*/ 3886001 h 6239661"/>
                <a:gd name="connsiteX117" fmla="*/ 4917687 w 5187198"/>
                <a:gd name="connsiteY117" fmla="*/ 3852948 h 6239661"/>
                <a:gd name="connsiteX118" fmla="*/ 4921768 w 5187198"/>
                <a:gd name="connsiteY118" fmla="*/ 3836422 h 6239661"/>
                <a:gd name="connsiteX119" fmla="*/ 4924845 w 5187198"/>
                <a:gd name="connsiteY119" fmla="*/ 3819742 h 6239661"/>
                <a:gd name="connsiteX120" fmla="*/ 4948230 w 5187198"/>
                <a:gd name="connsiteY120" fmla="*/ 3685744 h 6239661"/>
                <a:gd name="connsiteX121" fmla="*/ 4962782 w 5187198"/>
                <a:gd name="connsiteY121" fmla="*/ 3550540 h 6239661"/>
                <a:gd name="connsiteX122" fmla="*/ 4939468 w 5187198"/>
                <a:gd name="connsiteY122" fmla="*/ 3010249 h 6239661"/>
                <a:gd name="connsiteX123" fmla="*/ 4816901 w 5187198"/>
                <a:gd name="connsiteY123" fmla="*/ 2488224 h 6239661"/>
                <a:gd name="connsiteX124" fmla="*/ 4797005 w 5187198"/>
                <a:gd name="connsiteY124" fmla="*/ 2424470 h 6239661"/>
                <a:gd name="connsiteX125" fmla="*/ 4774433 w 5187198"/>
                <a:gd name="connsiteY125" fmla="*/ 2361620 h 6239661"/>
                <a:gd name="connsiteX126" fmla="*/ 4752459 w 5187198"/>
                <a:gd name="connsiteY126" fmla="*/ 2298700 h 6239661"/>
                <a:gd name="connsiteX127" fmla="*/ 4728083 w 5187198"/>
                <a:gd name="connsiteY127" fmla="*/ 2236526 h 6239661"/>
                <a:gd name="connsiteX128" fmla="*/ 4704471 w 5187198"/>
                <a:gd name="connsiteY128" fmla="*/ 2174095 h 6239661"/>
                <a:gd name="connsiteX129" fmla="*/ 4678399 w 5187198"/>
                <a:gd name="connsiteY129" fmla="*/ 2112626 h 6239661"/>
                <a:gd name="connsiteX130" fmla="*/ 4652601 w 5187198"/>
                <a:gd name="connsiteY130" fmla="*/ 2050999 h 6239661"/>
                <a:gd name="connsiteX131" fmla="*/ 4624205 w 5187198"/>
                <a:gd name="connsiteY131" fmla="*/ 1990415 h 6239661"/>
                <a:gd name="connsiteX132" fmla="*/ 4595398 w 5187198"/>
                <a:gd name="connsiteY132" fmla="*/ 1930069 h 6239661"/>
                <a:gd name="connsiteX133" fmla="*/ 4563827 w 5187198"/>
                <a:gd name="connsiteY133" fmla="*/ 1870952 h 6239661"/>
                <a:gd name="connsiteX134" fmla="*/ 4531433 w 5187198"/>
                <a:gd name="connsiteY134" fmla="*/ 1812311 h 6239661"/>
                <a:gd name="connsiteX135" fmla="*/ 4523315 w 5187198"/>
                <a:gd name="connsiteY135" fmla="*/ 1797616 h 6239661"/>
                <a:gd name="connsiteX136" fmla="*/ 4514482 w 5187198"/>
                <a:gd name="connsiteY136" fmla="*/ 1783425 h 6239661"/>
                <a:gd name="connsiteX137" fmla="*/ 4496845 w 5187198"/>
                <a:gd name="connsiteY137" fmla="*/ 1754936 h 6239661"/>
                <a:gd name="connsiteX138" fmla="*/ 4461463 w 5187198"/>
                <a:gd name="connsiteY138" fmla="*/ 1697929 h 6239661"/>
                <a:gd name="connsiteX139" fmla="*/ 4452660 w 5187198"/>
                <a:gd name="connsiteY139" fmla="*/ 1683629 h 6239661"/>
                <a:gd name="connsiteX140" fmla="*/ 4443141 w 5187198"/>
                <a:gd name="connsiteY140" fmla="*/ 1669834 h 6239661"/>
                <a:gd name="connsiteX141" fmla="*/ 4424241 w 5187198"/>
                <a:gd name="connsiteY141" fmla="*/ 1642166 h 6239661"/>
                <a:gd name="connsiteX142" fmla="*/ 4346886 w 5187198"/>
                <a:gd name="connsiteY142" fmla="*/ 1532412 h 6239661"/>
                <a:gd name="connsiteX143" fmla="*/ 3985497 w 5187198"/>
                <a:gd name="connsiteY143" fmla="*/ 1134649 h 6239661"/>
                <a:gd name="connsiteX144" fmla="*/ 3545665 w 5187198"/>
                <a:gd name="connsiteY144" fmla="*/ 825877 h 6239661"/>
                <a:gd name="connsiteX145" fmla="*/ 3486190 w 5187198"/>
                <a:gd name="connsiteY145" fmla="*/ 794756 h 6239661"/>
                <a:gd name="connsiteX146" fmla="*/ 3426182 w 5187198"/>
                <a:gd name="connsiteY146" fmla="*/ 764765 h 6239661"/>
                <a:gd name="connsiteX147" fmla="*/ 3365044 w 5187198"/>
                <a:gd name="connsiteY147" fmla="*/ 737255 h 6239661"/>
                <a:gd name="connsiteX148" fmla="*/ 3334529 w 5187198"/>
                <a:gd name="connsiteY148" fmla="*/ 723514 h 6239661"/>
                <a:gd name="connsiteX149" fmla="*/ 3303733 w 5187198"/>
                <a:gd name="connsiteY149" fmla="*/ 710395 h 6239661"/>
                <a:gd name="connsiteX150" fmla="*/ 3179033 w 5187198"/>
                <a:gd name="connsiteY150" fmla="*/ 662259 h 6239661"/>
                <a:gd name="connsiteX151" fmla="*/ 3052408 w 5187198"/>
                <a:gd name="connsiteY151" fmla="*/ 620447 h 6239661"/>
                <a:gd name="connsiteX152" fmla="*/ 2924325 w 5187198"/>
                <a:gd name="connsiteY152" fmla="*/ 584505 h 6239661"/>
                <a:gd name="connsiteX153" fmla="*/ 2859667 w 5187198"/>
                <a:gd name="connsiteY153" fmla="*/ 569266 h 6239661"/>
                <a:gd name="connsiteX154" fmla="*/ 2795226 w 5187198"/>
                <a:gd name="connsiteY154" fmla="*/ 554085 h 6239661"/>
                <a:gd name="connsiteX155" fmla="*/ 2729702 w 5187198"/>
                <a:gd name="connsiteY155" fmla="*/ 540354 h 6239661"/>
                <a:gd name="connsiteX156" fmla="*/ 2663758 w 5187198"/>
                <a:gd name="connsiteY156" fmla="*/ 527322 h 6239661"/>
                <a:gd name="connsiteX157" fmla="*/ 2630927 w 5187198"/>
                <a:gd name="connsiteY157" fmla="*/ 520495 h 6239661"/>
                <a:gd name="connsiteX158" fmla="*/ 2597965 w 5187198"/>
                <a:gd name="connsiteY158" fmla="*/ 515024 h 6239661"/>
                <a:gd name="connsiteX159" fmla="*/ 2532205 w 5187198"/>
                <a:gd name="connsiteY159" fmla="*/ 503895 h 6239661"/>
                <a:gd name="connsiteX160" fmla="*/ 2010064 w 5187198"/>
                <a:gd name="connsiteY160" fmla="*/ 452552 h 6239661"/>
                <a:gd name="connsiteX161" fmla="*/ 1494552 w 5187198"/>
                <a:gd name="connsiteY161" fmla="*/ 485055 h 6239661"/>
                <a:gd name="connsiteX162" fmla="*/ 1366896 w 5187198"/>
                <a:gd name="connsiteY162" fmla="*/ 509389 h 6239661"/>
                <a:gd name="connsiteX163" fmla="*/ 1240175 w 5187198"/>
                <a:gd name="connsiteY163" fmla="*/ 541045 h 6239661"/>
                <a:gd name="connsiteX164" fmla="*/ 1177438 w 5187198"/>
                <a:gd name="connsiteY164" fmla="*/ 560170 h 6239661"/>
                <a:gd name="connsiteX165" fmla="*/ 1145987 w 5187198"/>
                <a:gd name="connsiteY165" fmla="*/ 569826 h 6239661"/>
                <a:gd name="connsiteX166" fmla="*/ 1130315 w 5187198"/>
                <a:gd name="connsiteY166" fmla="*/ 574669 h 6239661"/>
                <a:gd name="connsiteX167" fmla="*/ 1114873 w 5187198"/>
                <a:gd name="connsiteY167" fmla="*/ 580384 h 6239661"/>
                <a:gd name="connsiteX168" fmla="*/ 1052839 w 5187198"/>
                <a:gd name="connsiteY168" fmla="*/ 602943 h 6239661"/>
                <a:gd name="connsiteX169" fmla="*/ 991135 w 5187198"/>
                <a:gd name="connsiteY169" fmla="*/ 626866 h 6239661"/>
                <a:gd name="connsiteX170" fmla="*/ 930179 w 5187198"/>
                <a:gd name="connsiteY170" fmla="*/ 653191 h 6239661"/>
                <a:gd name="connsiteX171" fmla="*/ 869768 w 5187198"/>
                <a:gd name="connsiteY171" fmla="*/ 680937 h 6239661"/>
                <a:gd name="connsiteX172" fmla="*/ 810085 w 5187198"/>
                <a:gd name="connsiteY172" fmla="*/ 710734 h 6239661"/>
                <a:gd name="connsiteX173" fmla="*/ 751220 w 5187198"/>
                <a:gd name="connsiteY173" fmla="*/ 741794 h 6239661"/>
                <a:gd name="connsiteX174" fmla="*/ 532669 w 5187198"/>
                <a:gd name="connsiteY174" fmla="*/ 881688 h 6239661"/>
                <a:gd name="connsiteX175" fmla="*/ 354185 w 5187198"/>
                <a:gd name="connsiteY175" fmla="*/ 1050286 h 6239661"/>
                <a:gd name="connsiteX176" fmla="*/ 315980 w 5187198"/>
                <a:gd name="connsiteY176" fmla="*/ 1098125 h 6239661"/>
                <a:gd name="connsiteX177" fmla="*/ 280345 w 5187198"/>
                <a:gd name="connsiteY177" fmla="*/ 1149782 h 6239661"/>
                <a:gd name="connsiteX178" fmla="*/ 245890 w 5187198"/>
                <a:gd name="connsiteY178" fmla="*/ 1203959 h 6239661"/>
                <a:gd name="connsiteX179" fmla="*/ 212162 w 5187198"/>
                <a:gd name="connsiteY179" fmla="*/ 1260184 h 6239661"/>
                <a:gd name="connsiteX180" fmla="*/ 80716 w 5187198"/>
                <a:gd name="connsiteY180" fmla="*/ 1502476 h 6239661"/>
                <a:gd name="connsiteX181" fmla="*/ 0 w 5187198"/>
                <a:gd name="connsiteY181" fmla="*/ 1648841 h 6239661"/>
                <a:gd name="connsiteX182" fmla="*/ 0 w 5187198"/>
                <a:gd name="connsiteY182" fmla="*/ 954863 h 6239661"/>
                <a:gd name="connsiteX183" fmla="*/ 43491 w 5187198"/>
                <a:gd name="connsiteY183" fmla="*/ 895513 h 6239661"/>
                <a:gd name="connsiteX184" fmla="*/ 93923 w 5187198"/>
                <a:gd name="connsiteY184" fmla="*/ 834489 h 6239661"/>
                <a:gd name="connsiteX185" fmla="*/ 323465 w 5187198"/>
                <a:gd name="connsiteY185" fmla="*/ 617671 h 6239661"/>
                <a:gd name="connsiteX186" fmla="*/ 574777 w 5187198"/>
                <a:gd name="connsiteY186" fmla="*/ 446794 h 6239661"/>
                <a:gd name="connsiteX187" fmla="*/ 638943 w 5187198"/>
                <a:gd name="connsiteY187" fmla="*/ 408925 h 6239661"/>
                <a:gd name="connsiteX188" fmla="*/ 703505 w 5187198"/>
                <a:gd name="connsiteY188" fmla="*/ 371742 h 6239661"/>
                <a:gd name="connsiteX189" fmla="*/ 769262 w 5187198"/>
                <a:gd name="connsiteY189" fmla="*/ 336154 h 6239661"/>
                <a:gd name="connsiteX190" fmla="*/ 835552 w 5187198"/>
                <a:gd name="connsiteY190" fmla="*/ 301173 h 6239661"/>
                <a:gd name="connsiteX191" fmla="*/ 902979 w 5187198"/>
                <a:gd name="connsiteY191" fmla="*/ 268004 h 6239661"/>
                <a:gd name="connsiteX192" fmla="*/ 971127 w 5187198"/>
                <a:gd name="connsiteY192" fmla="*/ 235607 h 6239661"/>
                <a:gd name="connsiteX193" fmla="*/ 988238 w 5187198"/>
                <a:gd name="connsiteY193" fmla="*/ 227556 h 6239661"/>
                <a:gd name="connsiteX194" fmla="*/ 1005744 w 5187198"/>
                <a:gd name="connsiteY194" fmla="*/ 220191 h 6239661"/>
                <a:gd name="connsiteX195" fmla="*/ 1040729 w 5187198"/>
                <a:gd name="connsiteY195" fmla="*/ 205569 h 6239661"/>
                <a:gd name="connsiteX196" fmla="*/ 1110835 w 5187198"/>
                <a:gd name="connsiteY196" fmla="*/ 176248 h 6239661"/>
                <a:gd name="connsiteX197" fmla="*/ 1254256 w 5187198"/>
                <a:gd name="connsiteY197" fmla="*/ 123796 h 6239661"/>
                <a:gd name="connsiteX198" fmla="*/ 1401310 w 5187198"/>
                <a:gd name="connsiteY198" fmla="*/ 79852 h 6239661"/>
                <a:gd name="connsiteX199" fmla="*/ 2011811 w 5187198"/>
                <a:gd name="connsiteY199" fmla="*/ 4 h 62396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Lst>
              <a:rect l="l" t="t" r="r" b="b"/>
              <a:pathLst>
                <a:path w="5187198" h="6239661">
                  <a:moveTo>
                    <a:pt x="2011811" y="4"/>
                  </a:moveTo>
                  <a:cubicBezTo>
                    <a:pt x="2217306" y="120"/>
                    <a:pt x="2420903" y="25925"/>
                    <a:pt x="2617011" y="70590"/>
                  </a:cubicBezTo>
                  <a:lnTo>
                    <a:pt x="2690321" y="88146"/>
                  </a:lnTo>
                  <a:lnTo>
                    <a:pt x="2726863" y="97127"/>
                  </a:lnTo>
                  <a:lnTo>
                    <a:pt x="2762951" y="107375"/>
                  </a:lnTo>
                  <a:lnTo>
                    <a:pt x="2834843" y="128493"/>
                  </a:lnTo>
                  <a:cubicBezTo>
                    <a:pt x="2858788" y="135605"/>
                    <a:pt x="2882632" y="142226"/>
                    <a:pt x="2906574" y="151076"/>
                  </a:cubicBezTo>
                  <a:cubicBezTo>
                    <a:pt x="2954475" y="167852"/>
                    <a:pt x="3002363" y="183813"/>
                    <a:pt x="3049504" y="202124"/>
                  </a:cubicBezTo>
                  <a:lnTo>
                    <a:pt x="3189518" y="260159"/>
                  </a:lnTo>
                  <a:lnTo>
                    <a:pt x="3326048" y="325143"/>
                  </a:lnTo>
                  <a:cubicBezTo>
                    <a:pt x="3370687" y="348464"/>
                    <a:pt x="3414908" y="372485"/>
                    <a:pt x="3459166" y="395936"/>
                  </a:cubicBezTo>
                  <a:cubicBezTo>
                    <a:pt x="3502947" y="420302"/>
                    <a:pt x="3545491" y="447118"/>
                    <a:pt x="3588578" y="472343"/>
                  </a:cubicBezTo>
                  <a:cubicBezTo>
                    <a:pt x="3610346" y="484551"/>
                    <a:pt x="3630797" y="499072"/>
                    <a:pt x="3651864" y="512600"/>
                  </a:cubicBezTo>
                  <a:lnTo>
                    <a:pt x="3714514" y="553499"/>
                  </a:lnTo>
                  <a:cubicBezTo>
                    <a:pt x="3880005" y="664844"/>
                    <a:pt x="4036083" y="788388"/>
                    <a:pt x="4181221" y="922912"/>
                  </a:cubicBezTo>
                  <a:cubicBezTo>
                    <a:pt x="4326221" y="1057515"/>
                    <a:pt x="4461955" y="1202038"/>
                    <a:pt x="4582963" y="1358264"/>
                  </a:cubicBezTo>
                  <a:cubicBezTo>
                    <a:pt x="4614206" y="1396543"/>
                    <a:pt x="4642091" y="1437400"/>
                    <a:pt x="4670721" y="1477644"/>
                  </a:cubicBezTo>
                  <a:cubicBezTo>
                    <a:pt x="4700172" y="1517414"/>
                    <a:pt x="4725864" y="1559538"/>
                    <a:pt x="4752378" y="1601187"/>
                  </a:cubicBezTo>
                  <a:lnTo>
                    <a:pt x="4772168" y="1632456"/>
                  </a:lnTo>
                  <a:lnTo>
                    <a:pt x="4782117" y="1648104"/>
                  </a:lnTo>
                  <a:lnTo>
                    <a:pt x="4791381" y="1664150"/>
                  </a:lnTo>
                  <a:lnTo>
                    <a:pt x="4828190" y="1728379"/>
                  </a:lnTo>
                  <a:cubicBezTo>
                    <a:pt x="4840266" y="1749930"/>
                    <a:pt x="4853470" y="1770740"/>
                    <a:pt x="4864832" y="1792796"/>
                  </a:cubicBezTo>
                  <a:lnTo>
                    <a:pt x="4899201" y="1858342"/>
                  </a:lnTo>
                  <a:cubicBezTo>
                    <a:pt x="4910484" y="1880260"/>
                    <a:pt x="4922532" y="1901920"/>
                    <a:pt x="4933266" y="1924155"/>
                  </a:cubicBezTo>
                  <a:lnTo>
                    <a:pt x="4964403" y="1991384"/>
                  </a:lnTo>
                  <a:cubicBezTo>
                    <a:pt x="4974618" y="2013829"/>
                    <a:pt x="4985323" y="2036171"/>
                    <a:pt x="4995019" y="2058823"/>
                  </a:cubicBezTo>
                  <a:lnTo>
                    <a:pt x="5021999" y="2127723"/>
                  </a:lnTo>
                  <a:lnTo>
                    <a:pt x="5048321" y="2196908"/>
                  </a:lnTo>
                  <a:lnTo>
                    <a:pt x="5070546" y="2267547"/>
                  </a:lnTo>
                  <a:cubicBezTo>
                    <a:pt x="5078054" y="2291004"/>
                    <a:pt x="5085044" y="2314670"/>
                    <a:pt x="5092171" y="2338256"/>
                  </a:cubicBezTo>
                  <a:cubicBezTo>
                    <a:pt x="5098670" y="2362023"/>
                    <a:pt x="5104296" y="2386019"/>
                    <a:pt x="5110305" y="2409886"/>
                  </a:cubicBezTo>
                  <a:cubicBezTo>
                    <a:pt x="5158097" y="2600976"/>
                    <a:pt x="5182068" y="2797044"/>
                    <a:pt x="5186393" y="2992022"/>
                  </a:cubicBezTo>
                  <a:cubicBezTo>
                    <a:pt x="5191013" y="3187195"/>
                    <a:pt x="5175397" y="3380886"/>
                    <a:pt x="5149045" y="3571816"/>
                  </a:cubicBezTo>
                  <a:cubicBezTo>
                    <a:pt x="5141154" y="3619431"/>
                    <a:pt x="5133539" y="3666889"/>
                    <a:pt x="5126572" y="3714520"/>
                  </a:cubicBezTo>
                  <a:cubicBezTo>
                    <a:pt x="5117276" y="3761759"/>
                    <a:pt x="5107793" y="3808831"/>
                    <a:pt x="5099067" y="3856108"/>
                  </a:cubicBezTo>
                  <a:lnTo>
                    <a:pt x="5095699" y="3873868"/>
                  </a:lnTo>
                  <a:lnTo>
                    <a:pt x="5091573" y="3891426"/>
                  </a:lnTo>
                  <a:lnTo>
                    <a:pt x="5083324" y="3926541"/>
                  </a:lnTo>
                  <a:lnTo>
                    <a:pt x="5067256" y="3996889"/>
                  </a:lnTo>
                  <a:cubicBezTo>
                    <a:pt x="5064451" y="4008657"/>
                    <a:pt x="5062244" y="4020353"/>
                    <a:pt x="5059194" y="4032171"/>
                  </a:cubicBezTo>
                  <a:lnTo>
                    <a:pt x="5049522" y="4067833"/>
                  </a:lnTo>
                  <a:lnTo>
                    <a:pt x="5040067" y="4103553"/>
                  </a:lnTo>
                  <a:cubicBezTo>
                    <a:pt x="5036554" y="4115363"/>
                    <a:pt x="5032689" y="4127194"/>
                    <a:pt x="5028960" y="4138946"/>
                  </a:cubicBezTo>
                  <a:cubicBezTo>
                    <a:pt x="4999693" y="4233462"/>
                    <a:pt x="4962869" y="4326764"/>
                    <a:pt x="4917351" y="4417041"/>
                  </a:cubicBezTo>
                  <a:cubicBezTo>
                    <a:pt x="4871860" y="4507209"/>
                    <a:pt x="4817597" y="4594215"/>
                    <a:pt x="4756163" y="4676402"/>
                  </a:cubicBezTo>
                  <a:cubicBezTo>
                    <a:pt x="4632803" y="4840875"/>
                    <a:pt x="4480597" y="4982783"/>
                    <a:pt x="4322493" y="5105604"/>
                  </a:cubicBezTo>
                  <a:cubicBezTo>
                    <a:pt x="4163928" y="5228420"/>
                    <a:pt x="3999564" y="5332640"/>
                    <a:pt x="3840510" y="5429590"/>
                  </a:cubicBezTo>
                  <a:cubicBezTo>
                    <a:pt x="3760954" y="5478172"/>
                    <a:pt x="3682353" y="5524924"/>
                    <a:pt x="3606447" y="5572862"/>
                  </a:cubicBezTo>
                  <a:lnTo>
                    <a:pt x="3488814" y="5647178"/>
                  </a:lnTo>
                  <a:cubicBezTo>
                    <a:pt x="3448270" y="5672597"/>
                    <a:pt x="3407323" y="5697792"/>
                    <a:pt x="3365864" y="5722735"/>
                  </a:cubicBezTo>
                  <a:cubicBezTo>
                    <a:pt x="3200163" y="5822424"/>
                    <a:pt x="3026125" y="5917328"/>
                    <a:pt x="2839486" y="5999120"/>
                  </a:cubicBezTo>
                  <a:cubicBezTo>
                    <a:pt x="2653201" y="6080891"/>
                    <a:pt x="2453560" y="6149344"/>
                    <a:pt x="2242423" y="6192346"/>
                  </a:cubicBezTo>
                  <a:cubicBezTo>
                    <a:pt x="2031719" y="6235463"/>
                    <a:pt x="1808952" y="6251353"/>
                    <a:pt x="1589380" y="6230657"/>
                  </a:cubicBezTo>
                  <a:lnTo>
                    <a:pt x="1548244" y="6226706"/>
                  </a:lnTo>
                  <a:cubicBezTo>
                    <a:pt x="1534528" y="6225117"/>
                    <a:pt x="1520898" y="6223203"/>
                    <a:pt x="1507348" y="6221428"/>
                  </a:cubicBezTo>
                  <a:lnTo>
                    <a:pt x="1466401" y="6215904"/>
                  </a:lnTo>
                  <a:cubicBezTo>
                    <a:pt x="1452772" y="6213991"/>
                    <a:pt x="1439316" y="6211428"/>
                    <a:pt x="1425773" y="6209191"/>
                  </a:cubicBezTo>
                  <a:cubicBezTo>
                    <a:pt x="1398775" y="6204391"/>
                    <a:pt x="1371610" y="6199779"/>
                    <a:pt x="1344960" y="6193681"/>
                  </a:cubicBezTo>
                  <a:cubicBezTo>
                    <a:pt x="1318251" y="6187799"/>
                    <a:pt x="1291260" y="6182538"/>
                    <a:pt x="1265007" y="6175388"/>
                  </a:cubicBezTo>
                  <a:lnTo>
                    <a:pt x="1225415" y="6165243"/>
                  </a:lnTo>
                  <a:cubicBezTo>
                    <a:pt x="1212163" y="6161924"/>
                    <a:pt x="1198939" y="6158496"/>
                    <a:pt x="1186567" y="6154486"/>
                  </a:cubicBezTo>
                  <a:lnTo>
                    <a:pt x="1111158" y="6130918"/>
                  </a:lnTo>
                  <a:lnTo>
                    <a:pt x="1035915" y="6107163"/>
                  </a:lnTo>
                  <a:cubicBezTo>
                    <a:pt x="1010846" y="6099055"/>
                    <a:pt x="986357" y="6088784"/>
                    <a:pt x="961579" y="6079594"/>
                  </a:cubicBezTo>
                  <a:cubicBezTo>
                    <a:pt x="763709" y="6005594"/>
                    <a:pt x="572401" y="5909703"/>
                    <a:pt x="395297" y="5792812"/>
                  </a:cubicBezTo>
                  <a:lnTo>
                    <a:pt x="265239" y="5701511"/>
                  </a:lnTo>
                  <a:cubicBezTo>
                    <a:pt x="254227" y="5694155"/>
                    <a:pt x="244103" y="5685646"/>
                    <a:pt x="233756" y="5677542"/>
                  </a:cubicBezTo>
                  <a:lnTo>
                    <a:pt x="202800" y="5652902"/>
                  </a:lnTo>
                  <a:lnTo>
                    <a:pt x="140918" y="5603515"/>
                  </a:lnTo>
                  <a:cubicBezTo>
                    <a:pt x="130598" y="5595302"/>
                    <a:pt x="120280" y="5587089"/>
                    <a:pt x="110625" y="5578127"/>
                  </a:cubicBezTo>
                  <a:cubicBezTo>
                    <a:pt x="105647" y="5573779"/>
                    <a:pt x="100444" y="5569834"/>
                    <a:pt x="95631" y="5565299"/>
                  </a:cubicBezTo>
                  <a:cubicBezTo>
                    <a:pt x="90955" y="5560684"/>
                    <a:pt x="86505" y="5555666"/>
                    <a:pt x="81966" y="5550973"/>
                  </a:cubicBezTo>
                  <a:lnTo>
                    <a:pt x="27991" y="5493272"/>
                  </a:lnTo>
                  <a:cubicBezTo>
                    <a:pt x="19109" y="5483589"/>
                    <a:pt x="9758" y="5474359"/>
                    <a:pt x="1454" y="5464252"/>
                  </a:cubicBezTo>
                  <a:lnTo>
                    <a:pt x="0" y="5462518"/>
                  </a:lnTo>
                  <a:lnTo>
                    <a:pt x="0" y="4720187"/>
                  </a:lnTo>
                  <a:lnTo>
                    <a:pt x="109684" y="4836724"/>
                  </a:lnTo>
                  <a:cubicBezTo>
                    <a:pt x="173316" y="4897375"/>
                    <a:pt x="239447" y="4954160"/>
                    <a:pt x="306959" y="5007200"/>
                  </a:cubicBezTo>
                  <a:lnTo>
                    <a:pt x="358101" y="5046057"/>
                  </a:lnTo>
                  <a:lnTo>
                    <a:pt x="383328" y="5065684"/>
                  </a:lnTo>
                  <a:cubicBezTo>
                    <a:pt x="391637" y="5072316"/>
                    <a:pt x="400805" y="5077902"/>
                    <a:pt x="409503" y="5083942"/>
                  </a:cubicBezTo>
                  <a:lnTo>
                    <a:pt x="461889" y="5119888"/>
                  </a:lnTo>
                  <a:cubicBezTo>
                    <a:pt x="466184" y="5122893"/>
                    <a:pt x="470616" y="5125820"/>
                    <a:pt x="474883" y="5128933"/>
                  </a:cubicBezTo>
                  <a:cubicBezTo>
                    <a:pt x="478982" y="5132235"/>
                    <a:pt x="482476" y="5136069"/>
                    <a:pt x="486410" y="5139557"/>
                  </a:cubicBezTo>
                  <a:cubicBezTo>
                    <a:pt x="494140" y="5146613"/>
                    <a:pt x="502565" y="5152812"/>
                    <a:pt x="510852" y="5159089"/>
                  </a:cubicBezTo>
                  <a:lnTo>
                    <a:pt x="560653" y="5196893"/>
                  </a:lnTo>
                  <a:lnTo>
                    <a:pt x="585485" y="5215834"/>
                  </a:lnTo>
                  <a:cubicBezTo>
                    <a:pt x="593773" y="5222111"/>
                    <a:pt x="601864" y="5228685"/>
                    <a:pt x="610707" y="5234185"/>
                  </a:cubicBezTo>
                  <a:lnTo>
                    <a:pt x="714768" y="5303103"/>
                  </a:lnTo>
                  <a:cubicBezTo>
                    <a:pt x="856162" y="5390603"/>
                    <a:pt x="1008099" y="5459947"/>
                    <a:pt x="1166634" y="5513322"/>
                  </a:cubicBezTo>
                  <a:cubicBezTo>
                    <a:pt x="1186540" y="5519932"/>
                    <a:pt x="1205774" y="5527751"/>
                    <a:pt x="1225991" y="5533632"/>
                  </a:cubicBezTo>
                  <a:lnTo>
                    <a:pt x="1286680" y="5550705"/>
                  </a:lnTo>
                  <a:lnTo>
                    <a:pt x="1347310" y="5567995"/>
                  </a:lnTo>
                  <a:cubicBezTo>
                    <a:pt x="1357469" y="5571180"/>
                    <a:pt x="1367261" y="5573572"/>
                    <a:pt x="1377002" y="5575719"/>
                  </a:cubicBezTo>
                  <a:lnTo>
                    <a:pt x="1406328" y="5582649"/>
                  </a:lnTo>
                  <a:cubicBezTo>
                    <a:pt x="1425825" y="5587757"/>
                    <a:pt x="1445490" y="5590939"/>
                    <a:pt x="1465060" y="5594909"/>
                  </a:cubicBezTo>
                  <a:cubicBezTo>
                    <a:pt x="1484652" y="5599231"/>
                    <a:pt x="1504324" y="5601952"/>
                    <a:pt x="1523881" y="5605105"/>
                  </a:cubicBezTo>
                  <a:cubicBezTo>
                    <a:pt x="1533660" y="5606682"/>
                    <a:pt x="1543460" y="5608613"/>
                    <a:pt x="1553325" y="5609865"/>
                  </a:cubicBezTo>
                  <a:lnTo>
                    <a:pt x="1582813" y="5613593"/>
                  </a:lnTo>
                  <a:lnTo>
                    <a:pt x="1612301" y="5617321"/>
                  </a:lnTo>
                  <a:lnTo>
                    <a:pt x="1641863" y="5619910"/>
                  </a:lnTo>
                  <a:cubicBezTo>
                    <a:pt x="1799348" y="5633940"/>
                    <a:pt x="1957913" y="5625770"/>
                    <a:pt x="2117508" y="5595156"/>
                  </a:cubicBezTo>
                  <a:cubicBezTo>
                    <a:pt x="2277124" y="5564895"/>
                    <a:pt x="2437004" y="5512449"/>
                    <a:pt x="2597368" y="5447381"/>
                  </a:cubicBezTo>
                  <a:cubicBezTo>
                    <a:pt x="2757791" y="5382096"/>
                    <a:pt x="2918855" y="5304464"/>
                    <a:pt x="3082968" y="5223245"/>
                  </a:cubicBezTo>
                  <a:lnTo>
                    <a:pt x="3334855" y="5097383"/>
                  </a:lnTo>
                  <a:cubicBezTo>
                    <a:pt x="3423528" y="5054142"/>
                    <a:pt x="3511773" y="5013798"/>
                    <a:pt x="3599509" y="4976217"/>
                  </a:cubicBezTo>
                  <a:cubicBezTo>
                    <a:pt x="3774960" y="4900701"/>
                    <a:pt x="3948276" y="4837481"/>
                    <a:pt x="4112002" y="4766359"/>
                  </a:cubicBezTo>
                  <a:cubicBezTo>
                    <a:pt x="4193972" y="4730827"/>
                    <a:pt x="4273429" y="4692997"/>
                    <a:pt x="4348983" y="4649833"/>
                  </a:cubicBezTo>
                  <a:cubicBezTo>
                    <a:pt x="4424508" y="4606778"/>
                    <a:pt x="4496050" y="4558250"/>
                    <a:pt x="4560505" y="4501564"/>
                  </a:cubicBezTo>
                  <a:cubicBezTo>
                    <a:pt x="4625198" y="4445289"/>
                    <a:pt x="4682991" y="4381021"/>
                    <a:pt x="4731963" y="4309870"/>
                  </a:cubicBezTo>
                  <a:cubicBezTo>
                    <a:pt x="4781043" y="4238747"/>
                    <a:pt x="4821275" y="4160848"/>
                    <a:pt x="4852344" y="4078640"/>
                  </a:cubicBezTo>
                  <a:lnTo>
                    <a:pt x="4863972" y="4047790"/>
                  </a:lnTo>
                  <a:lnTo>
                    <a:pt x="4874144" y="4016320"/>
                  </a:lnTo>
                  <a:lnTo>
                    <a:pt x="4884127" y="3984682"/>
                  </a:lnTo>
                  <a:cubicBezTo>
                    <a:pt x="4887242" y="3973925"/>
                    <a:pt x="4889981" y="3962835"/>
                    <a:pt x="4892800" y="3951883"/>
                  </a:cubicBezTo>
                  <a:lnTo>
                    <a:pt x="4909526" y="3886001"/>
                  </a:lnTo>
                  <a:lnTo>
                    <a:pt x="4917687" y="3852948"/>
                  </a:lnTo>
                  <a:lnTo>
                    <a:pt x="4921768" y="3836422"/>
                  </a:lnTo>
                  <a:lnTo>
                    <a:pt x="4924845" y="3819742"/>
                  </a:lnTo>
                  <a:cubicBezTo>
                    <a:pt x="4933092" y="3775120"/>
                    <a:pt x="4941231" y="3730469"/>
                    <a:pt x="4948230" y="3685744"/>
                  </a:cubicBezTo>
                  <a:cubicBezTo>
                    <a:pt x="4953579" y="3640694"/>
                    <a:pt x="4958249" y="3595577"/>
                    <a:pt x="4962782" y="3550540"/>
                  </a:cubicBezTo>
                  <a:cubicBezTo>
                    <a:pt x="4976580" y="3369692"/>
                    <a:pt x="4965812" y="3187942"/>
                    <a:pt x="4939468" y="3010249"/>
                  </a:cubicBezTo>
                  <a:cubicBezTo>
                    <a:pt x="4912965" y="2832281"/>
                    <a:pt x="4870237" y="2658196"/>
                    <a:pt x="4816901" y="2488224"/>
                  </a:cubicBezTo>
                  <a:cubicBezTo>
                    <a:pt x="4810197" y="2466954"/>
                    <a:pt x="4803984" y="2445582"/>
                    <a:pt x="4797005" y="2424470"/>
                  </a:cubicBezTo>
                  <a:cubicBezTo>
                    <a:pt x="4789399" y="2403537"/>
                    <a:pt x="4781686" y="2382574"/>
                    <a:pt x="4774433" y="2361620"/>
                  </a:cubicBezTo>
                  <a:lnTo>
                    <a:pt x="4752459" y="2298700"/>
                  </a:lnTo>
                  <a:lnTo>
                    <a:pt x="4728083" y="2236526"/>
                  </a:lnTo>
                  <a:cubicBezTo>
                    <a:pt x="4719957" y="2215802"/>
                    <a:pt x="4712352" y="2194869"/>
                    <a:pt x="4704471" y="2174095"/>
                  </a:cubicBezTo>
                  <a:lnTo>
                    <a:pt x="4678399" y="2112626"/>
                  </a:lnTo>
                  <a:lnTo>
                    <a:pt x="4652601" y="2050999"/>
                  </a:lnTo>
                  <a:cubicBezTo>
                    <a:pt x="4643711" y="2030533"/>
                    <a:pt x="4633616" y="2010672"/>
                    <a:pt x="4624205" y="1990415"/>
                  </a:cubicBezTo>
                  <a:lnTo>
                    <a:pt x="4595398" y="1930069"/>
                  </a:lnTo>
                  <a:cubicBezTo>
                    <a:pt x="4585714" y="1909969"/>
                    <a:pt x="4574413" y="1890713"/>
                    <a:pt x="4563827" y="1870952"/>
                  </a:cubicBezTo>
                  <a:lnTo>
                    <a:pt x="4531433" y="1812311"/>
                  </a:lnTo>
                  <a:lnTo>
                    <a:pt x="4523315" y="1797616"/>
                  </a:lnTo>
                  <a:lnTo>
                    <a:pt x="4514482" y="1783425"/>
                  </a:lnTo>
                  <a:lnTo>
                    <a:pt x="4496845" y="1754936"/>
                  </a:lnTo>
                  <a:lnTo>
                    <a:pt x="4461463" y="1697929"/>
                  </a:lnTo>
                  <a:lnTo>
                    <a:pt x="4452660" y="1683629"/>
                  </a:lnTo>
                  <a:lnTo>
                    <a:pt x="4443141" y="1669834"/>
                  </a:lnTo>
                  <a:lnTo>
                    <a:pt x="4424241" y="1642166"/>
                  </a:lnTo>
                  <a:cubicBezTo>
                    <a:pt x="4399005" y="1605265"/>
                    <a:pt x="4374512" y="1567751"/>
                    <a:pt x="4346886" y="1532412"/>
                  </a:cubicBezTo>
                  <a:cubicBezTo>
                    <a:pt x="4240477" y="1388328"/>
                    <a:pt x="4120362" y="1253437"/>
                    <a:pt x="3985497" y="1134649"/>
                  </a:cubicBezTo>
                  <a:cubicBezTo>
                    <a:pt x="3850799" y="1015675"/>
                    <a:pt x="3702920" y="911715"/>
                    <a:pt x="3545665" y="825877"/>
                  </a:cubicBezTo>
                  <a:lnTo>
                    <a:pt x="3486190" y="794756"/>
                  </a:lnTo>
                  <a:cubicBezTo>
                    <a:pt x="3466181" y="784640"/>
                    <a:pt x="3446893" y="773560"/>
                    <a:pt x="3426182" y="764765"/>
                  </a:cubicBezTo>
                  <a:lnTo>
                    <a:pt x="3365044" y="737255"/>
                  </a:lnTo>
                  <a:lnTo>
                    <a:pt x="3334529" y="723514"/>
                  </a:lnTo>
                  <a:cubicBezTo>
                    <a:pt x="3324394" y="718943"/>
                    <a:pt x="3314287" y="714265"/>
                    <a:pt x="3303733" y="710395"/>
                  </a:cubicBezTo>
                  <a:cubicBezTo>
                    <a:pt x="3262013" y="694346"/>
                    <a:pt x="3220711" y="677599"/>
                    <a:pt x="3179033" y="662259"/>
                  </a:cubicBezTo>
                  <a:lnTo>
                    <a:pt x="3052408" y="620447"/>
                  </a:lnTo>
                  <a:lnTo>
                    <a:pt x="2924325" y="584505"/>
                  </a:lnTo>
                  <a:cubicBezTo>
                    <a:pt x="2903106" y="578471"/>
                    <a:pt x="2881119" y="574434"/>
                    <a:pt x="2859667" y="569266"/>
                  </a:cubicBezTo>
                  <a:lnTo>
                    <a:pt x="2795226" y="554085"/>
                  </a:lnTo>
                  <a:cubicBezTo>
                    <a:pt x="2774078" y="548652"/>
                    <a:pt x="2751709" y="544744"/>
                    <a:pt x="2729702" y="540354"/>
                  </a:cubicBezTo>
                  <a:lnTo>
                    <a:pt x="2663758" y="527322"/>
                  </a:lnTo>
                  <a:lnTo>
                    <a:pt x="2630927" y="520495"/>
                  </a:lnTo>
                  <a:lnTo>
                    <a:pt x="2597965" y="515024"/>
                  </a:lnTo>
                  <a:cubicBezTo>
                    <a:pt x="2575970" y="511449"/>
                    <a:pt x="2554112" y="507795"/>
                    <a:pt x="2532205" y="503895"/>
                  </a:cubicBezTo>
                  <a:cubicBezTo>
                    <a:pt x="2357016" y="475037"/>
                    <a:pt x="2182954" y="456682"/>
                    <a:pt x="2010064" y="452552"/>
                  </a:cubicBezTo>
                  <a:cubicBezTo>
                    <a:pt x="1837255" y="448558"/>
                    <a:pt x="1665388" y="457916"/>
                    <a:pt x="1494552" y="485055"/>
                  </a:cubicBezTo>
                  <a:cubicBezTo>
                    <a:pt x="1452133" y="492816"/>
                    <a:pt x="1409569" y="501117"/>
                    <a:pt x="1366896" y="509389"/>
                  </a:cubicBezTo>
                  <a:cubicBezTo>
                    <a:pt x="1324862" y="520035"/>
                    <a:pt x="1282333" y="529505"/>
                    <a:pt x="1240175" y="541045"/>
                  </a:cubicBezTo>
                  <a:lnTo>
                    <a:pt x="1177438" y="560170"/>
                  </a:lnTo>
                  <a:lnTo>
                    <a:pt x="1145987" y="569826"/>
                  </a:lnTo>
                  <a:lnTo>
                    <a:pt x="1130315" y="574669"/>
                  </a:lnTo>
                  <a:lnTo>
                    <a:pt x="1114873" y="580384"/>
                  </a:lnTo>
                  <a:lnTo>
                    <a:pt x="1052839" y="602943"/>
                  </a:lnTo>
                  <a:cubicBezTo>
                    <a:pt x="1032151" y="610499"/>
                    <a:pt x="1011255" y="617535"/>
                    <a:pt x="991135" y="626866"/>
                  </a:cubicBezTo>
                  <a:lnTo>
                    <a:pt x="930179" y="653191"/>
                  </a:lnTo>
                  <a:cubicBezTo>
                    <a:pt x="909850" y="662002"/>
                    <a:pt x="889443" y="670676"/>
                    <a:pt x="869768" y="680937"/>
                  </a:cubicBezTo>
                  <a:lnTo>
                    <a:pt x="810085" y="710734"/>
                  </a:lnTo>
                  <a:cubicBezTo>
                    <a:pt x="790331" y="720859"/>
                    <a:pt x="770124" y="730514"/>
                    <a:pt x="751220" y="741794"/>
                  </a:cubicBezTo>
                  <a:cubicBezTo>
                    <a:pt x="673929" y="784955"/>
                    <a:pt x="598827" y="830326"/>
                    <a:pt x="532669" y="881688"/>
                  </a:cubicBezTo>
                  <a:cubicBezTo>
                    <a:pt x="464226" y="931625"/>
                    <a:pt x="406969" y="988270"/>
                    <a:pt x="354185" y="1050286"/>
                  </a:cubicBezTo>
                  <a:lnTo>
                    <a:pt x="315980" y="1098125"/>
                  </a:lnTo>
                  <a:lnTo>
                    <a:pt x="280345" y="1149782"/>
                  </a:lnTo>
                  <a:cubicBezTo>
                    <a:pt x="268144" y="1166335"/>
                    <a:pt x="257438" y="1185955"/>
                    <a:pt x="245890" y="1203959"/>
                  </a:cubicBezTo>
                  <a:cubicBezTo>
                    <a:pt x="234552" y="1222481"/>
                    <a:pt x="223171" y="1240298"/>
                    <a:pt x="212162" y="1260184"/>
                  </a:cubicBezTo>
                  <a:cubicBezTo>
                    <a:pt x="168299" y="1337574"/>
                    <a:pt x="125055" y="1419360"/>
                    <a:pt x="80716" y="1502476"/>
                  </a:cubicBezTo>
                  <a:lnTo>
                    <a:pt x="0" y="1648841"/>
                  </a:lnTo>
                  <a:lnTo>
                    <a:pt x="0" y="954863"/>
                  </a:lnTo>
                  <a:lnTo>
                    <a:pt x="43491" y="895513"/>
                  </a:lnTo>
                  <a:cubicBezTo>
                    <a:pt x="59888" y="874984"/>
                    <a:pt x="77014" y="854766"/>
                    <a:pt x="93923" y="834489"/>
                  </a:cubicBezTo>
                  <a:cubicBezTo>
                    <a:pt x="163245" y="754880"/>
                    <a:pt x="240806" y="679565"/>
                    <a:pt x="323465" y="617671"/>
                  </a:cubicBezTo>
                  <a:cubicBezTo>
                    <a:pt x="405002" y="553042"/>
                    <a:pt x="490132" y="499230"/>
                    <a:pt x="574777" y="446794"/>
                  </a:cubicBezTo>
                  <a:cubicBezTo>
                    <a:pt x="595733" y="433050"/>
                    <a:pt x="617442" y="421248"/>
                    <a:pt x="638943" y="408925"/>
                  </a:cubicBezTo>
                  <a:lnTo>
                    <a:pt x="703505" y="371742"/>
                  </a:lnTo>
                  <a:cubicBezTo>
                    <a:pt x="724798" y="358900"/>
                    <a:pt x="747120" y="347842"/>
                    <a:pt x="769262" y="336154"/>
                  </a:cubicBezTo>
                  <a:lnTo>
                    <a:pt x="835552" y="301173"/>
                  </a:lnTo>
                  <a:cubicBezTo>
                    <a:pt x="857427" y="289183"/>
                    <a:pt x="880470" y="278896"/>
                    <a:pt x="902979" y="268004"/>
                  </a:cubicBezTo>
                  <a:lnTo>
                    <a:pt x="971127" y="235607"/>
                  </a:lnTo>
                  <a:lnTo>
                    <a:pt x="988238" y="227556"/>
                  </a:lnTo>
                  <a:lnTo>
                    <a:pt x="1005744" y="220191"/>
                  </a:lnTo>
                  <a:lnTo>
                    <a:pt x="1040729" y="205569"/>
                  </a:lnTo>
                  <a:lnTo>
                    <a:pt x="1110835" y="176248"/>
                  </a:lnTo>
                  <a:cubicBezTo>
                    <a:pt x="1157999" y="157703"/>
                    <a:pt x="1206322" y="141323"/>
                    <a:pt x="1254256" y="123796"/>
                  </a:cubicBezTo>
                  <a:cubicBezTo>
                    <a:pt x="1302938" y="108671"/>
                    <a:pt x="1352074" y="94017"/>
                    <a:pt x="1401310" y="79852"/>
                  </a:cubicBezTo>
                  <a:cubicBezTo>
                    <a:pt x="1599497" y="26774"/>
                    <a:pt x="1806373" y="-329"/>
                    <a:pt x="2011811" y="4"/>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98683" name="Freeform: Shape 198682">
              <a:extLst>
                <a:ext uri="{FF2B5EF4-FFF2-40B4-BE49-F238E27FC236}">
                  <a16:creationId xmlns:a16="http://schemas.microsoft.com/office/drawing/2014/main" id="{06AC5DCC-C3CC-4FD5-AD4E-13A1BE5F7F6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9220" y="297400"/>
              <a:ext cx="5215811" cy="6107388"/>
            </a:xfrm>
            <a:custGeom>
              <a:avLst/>
              <a:gdLst>
                <a:gd name="connsiteX0" fmla="*/ 1869139 w 5215811"/>
                <a:gd name="connsiteY0" fmla="*/ 9 h 6107388"/>
                <a:gd name="connsiteX1" fmla="*/ 2791149 w 5215811"/>
                <a:gd name="connsiteY1" fmla="*/ 130229 h 6107388"/>
                <a:gd name="connsiteX2" fmla="*/ 4760307 w 5215811"/>
                <a:gd name="connsiteY2" fmla="*/ 1608408 h 6107388"/>
                <a:gd name="connsiteX3" fmla="*/ 5108574 w 5215811"/>
                <a:gd name="connsiteY3" fmla="*/ 4050383 h 6107388"/>
                <a:gd name="connsiteX4" fmla="*/ 3434916 w 5215811"/>
                <a:gd name="connsiteY4" fmla="*/ 5503134 h 6107388"/>
                <a:gd name="connsiteX5" fmla="*/ 1137841 w 5215811"/>
                <a:gd name="connsiteY5" fmla="*/ 6033968 h 6107388"/>
                <a:gd name="connsiteX6" fmla="*/ 217555 w 5215811"/>
                <a:gd name="connsiteY6" fmla="*/ 5598945 h 6107388"/>
                <a:gd name="connsiteX7" fmla="*/ 0 w 5215811"/>
                <a:gd name="connsiteY7" fmla="*/ 5419622 h 6107388"/>
                <a:gd name="connsiteX8" fmla="*/ 0 w 5215811"/>
                <a:gd name="connsiteY8" fmla="*/ 4571683 h 6107388"/>
                <a:gd name="connsiteX9" fmla="*/ 18056 w 5215811"/>
                <a:gd name="connsiteY9" fmla="*/ 4599282 h 6107388"/>
                <a:gd name="connsiteX10" fmla="*/ 358324 w 5215811"/>
                <a:gd name="connsiteY10" fmla="*/ 4988154 h 6107388"/>
                <a:gd name="connsiteX11" fmla="*/ 1282741 w 5215811"/>
                <a:gd name="connsiteY11" fmla="*/ 5493193 h 6107388"/>
                <a:gd name="connsiteX12" fmla="*/ 2172794 w 5215811"/>
                <a:gd name="connsiteY12" fmla="*/ 5470630 h 6107388"/>
                <a:gd name="connsiteX13" fmla="*/ 3146893 w 5215811"/>
                <a:gd name="connsiteY13" fmla="*/ 5016296 h 6107388"/>
                <a:gd name="connsiteX14" fmla="*/ 3574114 w 5215811"/>
                <a:gd name="connsiteY14" fmla="*/ 4791124 h 6107388"/>
                <a:gd name="connsiteX15" fmla="*/ 4244948 w 5215811"/>
                <a:gd name="connsiteY15" fmla="*/ 4392664 h 6107388"/>
                <a:gd name="connsiteX16" fmla="*/ 4556385 w 5215811"/>
                <a:gd name="connsiteY16" fmla="*/ 3902656 h 6107388"/>
                <a:gd name="connsiteX17" fmla="*/ 4616354 w 5215811"/>
                <a:gd name="connsiteY17" fmla="*/ 2851680 h 6107388"/>
                <a:gd name="connsiteX18" fmla="*/ 4269266 w 5215811"/>
                <a:gd name="connsiteY18" fmla="*/ 1889625 h 6107388"/>
                <a:gd name="connsiteX19" fmla="*/ 2645976 w 5215811"/>
                <a:gd name="connsiteY19" fmla="*/ 671162 h 6107388"/>
                <a:gd name="connsiteX20" fmla="*/ 1648930 w 5215811"/>
                <a:gd name="connsiteY20" fmla="*/ 573017 h 6107388"/>
                <a:gd name="connsiteX21" fmla="*/ 771768 w 5215811"/>
                <a:gd name="connsiteY21" fmla="*/ 865882 h 6107388"/>
                <a:gd name="connsiteX22" fmla="*/ 433617 w 5215811"/>
                <a:gd name="connsiteY22" fmla="*/ 1119441 h 6107388"/>
                <a:gd name="connsiteX23" fmla="*/ 200571 w 5215811"/>
                <a:gd name="connsiteY23" fmla="*/ 1486480 h 6107388"/>
                <a:gd name="connsiteX24" fmla="*/ 47077 w 5215811"/>
                <a:gd name="connsiteY24" fmla="*/ 1753604 h 6107388"/>
                <a:gd name="connsiteX25" fmla="*/ 0 w 5215811"/>
                <a:gd name="connsiteY25" fmla="*/ 1831655 h 6107388"/>
                <a:gd name="connsiteX26" fmla="*/ 0 w 5215811"/>
                <a:gd name="connsiteY26" fmla="*/ 751112 h 6107388"/>
                <a:gd name="connsiteX27" fmla="*/ 6994 w 5215811"/>
                <a:gd name="connsiteY27" fmla="*/ 742614 h 6107388"/>
                <a:gd name="connsiteX28" fmla="*/ 484047 w 5215811"/>
                <a:gd name="connsiteY28" fmla="*/ 378777 h 6107388"/>
                <a:gd name="connsiteX29" fmla="*/ 1869139 w 5215811"/>
                <a:gd name="connsiteY29" fmla="*/ 9 h 6107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5215811" h="6107388">
                  <a:moveTo>
                    <a:pt x="1869139" y="9"/>
                  </a:moveTo>
                  <a:cubicBezTo>
                    <a:pt x="2160924" y="-706"/>
                    <a:pt x="2465752" y="43039"/>
                    <a:pt x="2791149" y="130229"/>
                  </a:cubicBezTo>
                  <a:cubicBezTo>
                    <a:pt x="3651198" y="360678"/>
                    <a:pt x="4339884" y="907924"/>
                    <a:pt x="4760307" y="1608408"/>
                  </a:cubicBezTo>
                  <a:cubicBezTo>
                    <a:pt x="5188180" y="2321320"/>
                    <a:pt x="5338357" y="3192822"/>
                    <a:pt x="5108574" y="4050383"/>
                  </a:cubicBezTo>
                  <a:cubicBezTo>
                    <a:pt x="4880820" y="4900373"/>
                    <a:pt x="4152841" y="5098512"/>
                    <a:pt x="3434916" y="5503134"/>
                  </a:cubicBezTo>
                  <a:cubicBezTo>
                    <a:pt x="2717099" y="5907783"/>
                    <a:pt x="2005568" y="6266474"/>
                    <a:pt x="1137841" y="6033968"/>
                  </a:cubicBezTo>
                  <a:cubicBezTo>
                    <a:pt x="783079" y="5938910"/>
                    <a:pt x="479573" y="5790114"/>
                    <a:pt x="217555" y="5598945"/>
                  </a:cubicBezTo>
                  <a:lnTo>
                    <a:pt x="0" y="5419622"/>
                  </a:lnTo>
                  <a:lnTo>
                    <a:pt x="0" y="4571683"/>
                  </a:lnTo>
                  <a:lnTo>
                    <a:pt x="18056" y="4599282"/>
                  </a:lnTo>
                  <a:cubicBezTo>
                    <a:pt x="124071" y="4746782"/>
                    <a:pt x="237002" y="4875718"/>
                    <a:pt x="358324" y="4988154"/>
                  </a:cubicBezTo>
                  <a:cubicBezTo>
                    <a:pt x="621323" y="5231809"/>
                    <a:pt x="923667" y="5396979"/>
                    <a:pt x="1282741" y="5493193"/>
                  </a:cubicBezTo>
                  <a:cubicBezTo>
                    <a:pt x="1573894" y="5571207"/>
                    <a:pt x="1856732" y="5563878"/>
                    <a:pt x="2172794" y="5470630"/>
                  </a:cubicBezTo>
                  <a:cubicBezTo>
                    <a:pt x="2498985" y="5374183"/>
                    <a:pt x="2832844" y="5193315"/>
                    <a:pt x="3146893" y="5016296"/>
                  </a:cubicBezTo>
                  <a:cubicBezTo>
                    <a:pt x="3293538" y="4933641"/>
                    <a:pt x="3436182" y="4861160"/>
                    <a:pt x="3574114" y="4791124"/>
                  </a:cubicBezTo>
                  <a:cubicBezTo>
                    <a:pt x="3841238" y="4655550"/>
                    <a:pt x="4071901" y="4538375"/>
                    <a:pt x="4244948" y="4392664"/>
                  </a:cubicBezTo>
                  <a:cubicBezTo>
                    <a:pt x="4405844" y="4257259"/>
                    <a:pt x="4501845" y="4106204"/>
                    <a:pt x="4556385" y="3902656"/>
                  </a:cubicBezTo>
                  <a:cubicBezTo>
                    <a:pt x="4649063" y="3556776"/>
                    <a:pt x="4669271" y="3203187"/>
                    <a:pt x="4616354" y="2851680"/>
                  </a:cubicBezTo>
                  <a:cubicBezTo>
                    <a:pt x="4565198" y="2511774"/>
                    <a:pt x="4448474" y="2188147"/>
                    <a:pt x="4269266" y="1889625"/>
                  </a:cubicBezTo>
                  <a:cubicBezTo>
                    <a:pt x="3907781" y="1287586"/>
                    <a:pt x="3331245" y="854780"/>
                    <a:pt x="2645976" y="671162"/>
                  </a:cubicBezTo>
                  <a:cubicBezTo>
                    <a:pt x="2278249" y="572630"/>
                    <a:pt x="1952074" y="540526"/>
                    <a:pt x="1648930" y="573017"/>
                  </a:cubicBezTo>
                  <a:cubicBezTo>
                    <a:pt x="1351746" y="604901"/>
                    <a:pt x="1064785" y="700731"/>
                    <a:pt x="771768" y="865882"/>
                  </a:cubicBezTo>
                  <a:cubicBezTo>
                    <a:pt x="568061" y="980657"/>
                    <a:pt x="486465" y="1058486"/>
                    <a:pt x="433617" y="1119441"/>
                  </a:cubicBezTo>
                  <a:cubicBezTo>
                    <a:pt x="358307" y="1206256"/>
                    <a:pt x="292149" y="1323808"/>
                    <a:pt x="200571" y="1486480"/>
                  </a:cubicBezTo>
                  <a:cubicBezTo>
                    <a:pt x="156644" y="1564432"/>
                    <a:pt x="106654" y="1653214"/>
                    <a:pt x="47077" y="1753604"/>
                  </a:cubicBezTo>
                  <a:lnTo>
                    <a:pt x="0" y="1831655"/>
                  </a:lnTo>
                  <a:lnTo>
                    <a:pt x="0" y="751112"/>
                  </a:lnTo>
                  <a:lnTo>
                    <a:pt x="6994" y="742614"/>
                  </a:lnTo>
                  <a:cubicBezTo>
                    <a:pt x="117721" y="617683"/>
                    <a:pt x="259696" y="505222"/>
                    <a:pt x="484047" y="378777"/>
                  </a:cubicBezTo>
                  <a:cubicBezTo>
                    <a:pt x="932751" y="125890"/>
                    <a:pt x="1382831" y="1200"/>
                    <a:pt x="1869139" y="9"/>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98684" name="Freeform: Shape 198683">
              <a:extLst>
                <a:ext uri="{FF2B5EF4-FFF2-40B4-BE49-F238E27FC236}">
                  <a16:creationId xmlns:a16="http://schemas.microsoft.com/office/drawing/2014/main" id="{4BBCC2F4-EFA7-4AF4-B538-AC4022D90F4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9221" y="319367"/>
              <a:ext cx="5217956" cy="6100079"/>
            </a:xfrm>
            <a:custGeom>
              <a:avLst/>
              <a:gdLst>
                <a:gd name="connsiteX0" fmla="*/ 1951393 w 5217956"/>
                <a:gd name="connsiteY0" fmla="*/ 82 h 6100079"/>
                <a:gd name="connsiteX1" fmla="*/ 2855177 w 5217956"/>
                <a:gd name="connsiteY1" fmla="*/ 125419 h 6100079"/>
                <a:gd name="connsiteX2" fmla="*/ 4779341 w 5217956"/>
                <a:gd name="connsiteY2" fmla="*/ 1591542 h 6100079"/>
                <a:gd name="connsiteX3" fmla="*/ 5108573 w 5217956"/>
                <a:gd name="connsiteY3" fmla="*/ 4028416 h 6100079"/>
                <a:gd name="connsiteX4" fmla="*/ 3459358 w 5217956"/>
                <a:gd name="connsiteY4" fmla="*/ 5487716 h 6100079"/>
                <a:gd name="connsiteX5" fmla="*/ 1203274 w 5217956"/>
                <a:gd name="connsiteY5" fmla="*/ 6029534 h 6100079"/>
                <a:gd name="connsiteX6" fmla="*/ 59920 w 5217956"/>
                <a:gd name="connsiteY6" fmla="*/ 5396467 h 6100079"/>
                <a:gd name="connsiteX7" fmla="*/ 0 w 5217956"/>
                <a:gd name="connsiteY7" fmla="*/ 5333382 h 6100079"/>
                <a:gd name="connsiteX8" fmla="*/ 0 w 5217956"/>
                <a:gd name="connsiteY8" fmla="*/ 4205833 h 6100079"/>
                <a:gd name="connsiteX9" fmla="*/ 58036 w 5217956"/>
                <a:gd name="connsiteY9" fmla="*/ 4310048 h 6100079"/>
                <a:gd name="connsiteX10" fmla="*/ 520779 w 5217956"/>
                <a:gd name="connsiteY10" fmla="*/ 4907591 h 6100079"/>
                <a:gd name="connsiteX11" fmla="*/ 1377154 w 5217956"/>
                <a:gd name="connsiteY11" fmla="*/ 5380604 h 6100079"/>
                <a:gd name="connsiteX12" fmla="*/ 3123340 w 5217956"/>
                <a:gd name="connsiteY12" fmla="*/ 4905715 h 6100079"/>
                <a:gd name="connsiteX13" fmla="*/ 3547863 w 5217956"/>
                <a:gd name="connsiteY13" fmla="*/ 4676342 h 6100079"/>
                <a:gd name="connsiteX14" fmla="*/ 4186753 w 5217956"/>
                <a:gd name="connsiteY14" fmla="*/ 4289376 h 6100079"/>
                <a:gd name="connsiteX15" fmla="*/ 4459565 w 5217956"/>
                <a:gd name="connsiteY15" fmla="*/ 3854399 h 6100079"/>
                <a:gd name="connsiteX16" fmla="*/ 4521015 w 5217956"/>
                <a:gd name="connsiteY16" fmla="*/ 2849377 h 6100079"/>
                <a:gd name="connsiteX17" fmla="*/ 4199723 w 5217956"/>
                <a:gd name="connsiteY17" fmla="*/ 1931213 h 6100079"/>
                <a:gd name="connsiteX18" fmla="*/ 2681217 w 5217956"/>
                <a:gd name="connsiteY18" fmla="*/ 774211 h 6100079"/>
                <a:gd name="connsiteX19" fmla="*/ 926547 w 5217956"/>
                <a:gd name="connsiteY19" fmla="*/ 967112 h 6100079"/>
                <a:gd name="connsiteX20" fmla="*/ 622677 w 5217956"/>
                <a:gd name="connsiteY20" fmla="*/ 1197863 h 6100079"/>
                <a:gd name="connsiteX21" fmla="*/ 404892 w 5217956"/>
                <a:gd name="connsiteY21" fmla="*/ 1547314 h 6100079"/>
                <a:gd name="connsiteX22" fmla="*/ 40135 w 5217956"/>
                <a:gd name="connsiteY22" fmla="*/ 2159090 h 6100079"/>
                <a:gd name="connsiteX23" fmla="*/ 0 w 5217956"/>
                <a:gd name="connsiteY23" fmla="*/ 2219367 h 6100079"/>
                <a:gd name="connsiteX24" fmla="*/ 0 w 5217956"/>
                <a:gd name="connsiteY24" fmla="*/ 915659 h 6100079"/>
                <a:gd name="connsiteX25" fmla="*/ 58609 w 5217956"/>
                <a:gd name="connsiteY25" fmla="*/ 828051 h 6100079"/>
                <a:gd name="connsiteX26" fmla="*/ 590688 w 5217956"/>
                <a:gd name="connsiteY26" fmla="*/ 385385 h 6100079"/>
                <a:gd name="connsiteX27" fmla="*/ 1951393 w 5217956"/>
                <a:gd name="connsiteY27" fmla="*/ 82 h 61000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5217956" h="6100079">
                  <a:moveTo>
                    <a:pt x="1951393" y="82"/>
                  </a:moveTo>
                  <a:cubicBezTo>
                    <a:pt x="2237631" y="-2119"/>
                    <a:pt x="2536431" y="40011"/>
                    <a:pt x="2855177" y="125419"/>
                  </a:cubicBezTo>
                  <a:cubicBezTo>
                    <a:pt x="3697704" y="351173"/>
                    <a:pt x="4370490" y="894159"/>
                    <a:pt x="4779341" y="1591542"/>
                  </a:cubicBezTo>
                  <a:cubicBezTo>
                    <a:pt x="5195534" y="2301324"/>
                    <a:pt x="5338356" y="3170855"/>
                    <a:pt x="5108573" y="4028416"/>
                  </a:cubicBezTo>
                  <a:cubicBezTo>
                    <a:pt x="4880819" y="4878406"/>
                    <a:pt x="4165603" y="5079965"/>
                    <a:pt x="3459358" y="5487716"/>
                  </a:cubicBezTo>
                  <a:cubicBezTo>
                    <a:pt x="2753114" y="5895466"/>
                    <a:pt x="2053264" y="6257288"/>
                    <a:pt x="1203274" y="6029534"/>
                  </a:cubicBezTo>
                  <a:cubicBezTo>
                    <a:pt x="739884" y="5905369"/>
                    <a:pt x="366399" y="5685345"/>
                    <a:pt x="59920" y="5396467"/>
                  </a:cubicBezTo>
                  <a:lnTo>
                    <a:pt x="0" y="5333382"/>
                  </a:lnTo>
                  <a:lnTo>
                    <a:pt x="0" y="4205833"/>
                  </a:lnTo>
                  <a:lnTo>
                    <a:pt x="58036" y="4310048"/>
                  </a:lnTo>
                  <a:cubicBezTo>
                    <a:pt x="197935" y="4550245"/>
                    <a:pt x="350594" y="4747142"/>
                    <a:pt x="520779" y="4907591"/>
                  </a:cubicBezTo>
                  <a:cubicBezTo>
                    <a:pt x="763600" y="5136565"/>
                    <a:pt x="1043821" y="5291288"/>
                    <a:pt x="1377154" y="5380604"/>
                  </a:cubicBezTo>
                  <a:cubicBezTo>
                    <a:pt x="1963029" y="5537589"/>
                    <a:pt x="2470519" y="5282804"/>
                    <a:pt x="3123340" y="4905715"/>
                  </a:cubicBezTo>
                  <a:cubicBezTo>
                    <a:pt x="3269800" y="4821157"/>
                    <a:pt x="3411134" y="4747512"/>
                    <a:pt x="3547863" y="4676342"/>
                  </a:cubicBezTo>
                  <a:cubicBezTo>
                    <a:pt x="3804497" y="4542710"/>
                    <a:pt x="4026085" y="4427393"/>
                    <a:pt x="4186753" y="4289376"/>
                  </a:cubicBezTo>
                  <a:cubicBezTo>
                    <a:pt x="4329009" y="4167293"/>
                    <a:pt x="4410589" y="4037181"/>
                    <a:pt x="4459565" y="3854399"/>
                  </a:cubicBezTo>
                  <a:cubicBezTo>
                    <a:pt x="4548302" y="3523229"/>
                    <a:pt x="4568981" y="3185183"/>
                    <a:pt x="4521015" y="2849377"/>
                  </a:cubicBezTo>
                  <a:cubicBezTo>
                    <a:pt x="4474709" y="2524680"/>
                    <a:pt x="4366564" y="2215756"/>
                    <a:pt x="4199723" y="1931213"/>
                  </a:cubicBezTo>
                  <a:cubicBezTo>
                    <a:pt x="3863270" y="1357325"/>
                    <a:pt x="3323982" y="946439"/>
                    <a:pt x="2681217" y="774211"/>
                  </a:cubicBezTo>
                  <a:cubicBezTo>
                    <a:pt x="2001139" y="591984"/>
                    <a:pt x="1476322" y="649699"/>
                    <a:pt x="926547" y="967112"/>
                  </a:cubicBezTo>
                  <a:cubicBezTo>
                    <a:pt x="740730" y="1074393"/>
                    <a:pt x="668642" y="1143989"/>
                    <a:pt x="622677" y="1197863"/>
                  </a:cubicBezTo>
                  <a:cubicBezTo>
                    <a:pt x="555599" y="1276450"/>
                    <a:pt x="492360" y="1390031"/>
                    <a:pt x="404892" y="1547314"/>
                  </a:cubicBezTo>
                  <a:cubicBezTo>
                    <a:pt x="317047" y="1705133"/>
                    <a:pt x="204816" y="1906756"/>
                    <a:pt x="40135" y="2159090"/>
                  </a:cubicBezTo>
                  <a:lnTo>
                    <a:pt x="0" y="2219367"/>
                  </a:lnTo>
                  <a:lnTo>
                    <a:pt x="0" y="915659"/>
                  </a:lnTo>
                  <a:lnTo>
                    <a:pt x="58609" y="828051"/>
                  </a:lnTo>
                  <a:cubicBezTo>
                    <a:pt x="177453" y="670481"/>
                    <a:pt x="325846" y="538291"/>
                    <a:pt x="590688" y="385385"/>
                  </a:cubicBezTo>
                  <a:cubicBezTo>
                    <a:pt x="1032158" y="130559"/>
                    <a:pt x="1474329" y="3750"/>
                    <a:pt x="1951393" y="82"/>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98685" name="Freeform: Shape 198684">
              <a:extLst>
                <a:ext uri="{FF2B5EF4-FFF2-40B4-BE49-F238E27FC236}">
                  <a16:creationId xmlns:a16="http://schemas.microsoft.com/office/drawing/2014/main" id="{2A9D1364-B6A3-44CB-9FBA-C528F0CE909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9220" y="319367"/>
              <a:ext cx="5217957" cy="6100079"/>
            </a:xfrm>
            <a:custGeom>
              <a:avLst/>
              <a:gdLst>
                <a:gd name="connsiteX0" fmla="*/ 1951394 w 5217957"/>
                <a:gd name="connsiteY0" fmla="*/ 82 h 6100079"/>
                <a:gd name="connsiteX1" fmla="*/ 2855178 w 5217957"/>
                <a:gd name="connsiteY1" fmla="*/ 125419 h 6100079"/>
                <a:gd name="connsiteX2" fmla="*/ 4779341 w 5217957"/>
                <a:gd name="connsiteY2" fmla="*/ 1591542 h 6100079"/>
                <a:gd name="connsiteX3" fmla="*/ 5108574 w 5217957"/>
                <a:gd name="connsiteY3" fmla="*/ 4028416 h 6100079"/>
                <a:gd name="connsiteX4" fmla="*/ 3459359 w 5217957"/>
                <a:gd name="connsiteY4" fmla="*/ 5487716 h 6100079"/>
                <a:gd name="connsiteX5" fmla="*/ 1203275 w 5217957"/>
                <a:gd name="connsiteY5" fmla="*/ 6029534 h 6100079"/>
                <a:gd name="connsiteX6" fmla="*/ 59921 w 5217957"/>
                <a:gd name="connsiteY6" fmla="*/ 5396467 h 6100079"/>
                <a:gd name="connsiteX7" fmla="*/ 0 w 5217957"/>
                <a:gd name="connsiteY7" fmla="*/ 5333381 h 6100079"/>
                <a:gd name="connsiteX8" fmla="*/ 0 w 5217957"/>
                <a:gd name="connsiteY8" fmla="*/ 4427327 h 6100079"/>
                <a:gd name="connsiteX9" fmla="*/ 112056 w 5217957"/>
                <a:gd name="connsiteY9" fmla="*/ 4602502 h 6100079"/>
                <a:gd name="connsiteX10" fmla="*/ 443875 w 5217957"/>
                <a:gd name="connsiteY10" fmla="*/ 4989110 h 6100079"/>
                <a:gd name="connsiteX11" fmla="*/ 1348175 w 5217957"/>
                <a:gd name="connsiteY11" fmla="*/ 5488759 h 6100079"/>
                <a:gd name="connsiteX12" fmla="*/ 2221463 w 5217957"/>
                <a:gd name="connsiteY12" fmla="*/ 5461704 h 6100079"/>
                <a:gd name="connsiteX13" fmla="*/ 3179339 w 5217957"/>
                <a:gd name="connsiteY13" fmla="*/ 5003023 h 6100079"/>
                <a:gd name="connsiteX14" fmla="*/ 3599638 w 5217957"/>
                <a:gd name="connsiteY14" fmla="*/ 4775996 h 6100079"/>
                <a:gd name="connsiteX15" fmla="*/ 4259765 w 5217957"/>
                <a:gd name="connsiteY15" fmla="*/ 4374667 h 6100079"/>
                <a:gd name="connsiteX16" fmla="*/ 4567742 w 5217957"/>
                <a:gd name="connsiteY16" fmla="*/ 3883732 h 6100079"/>
                <a:gd name="connsiteX17" fmla="*/ 4631929 w 5217957"/>
                <a:gd name="connsiteY17" fmla="*/ 2833886 h 6100079"/>
                <a:gd name="connsiteX18" fmla="*/ 4296412 w 5217957"/>
                <a:gd name="connsiteY18" fmla="*/ 1874932 h 6100079"/>
                <a:gd name="connsiteX19" fmla="*/ 2710219 w 5217957"/>
                <a:gd name="connsiteY19" fmla="*/ 666410 h 6100079"/>
                <a:gd name="connsiteX20" fmla="*/ 1732642 w 5217957"/>
                <a:gd name="connsiteY20" fmla="*/ 573480 h 6100079"/>
                <a:gd name="connsiteX21" fmla="*/ 870621 w 5217957"/>
                <a:gd name="connsiteY21" fmla="*/ 870402 h 6100079"/>
                <a:gd name="connsiteX22" fmla="*/ 537555 w 5217957"/>
                <a:gd name="connsiteY22" fmla="*/ 1125324 h 6100079"/>
                <a:gd name="connsiteX23" fmla="*/ 306995 w 5217957"/>
                <a:gd name="connsiteY23" fmla="*/ 1493030 h 6100079"/>
                <a:gd name="connsiteX24" fmla="*/ 23579 w 5217957"/>
                <a:gd name="connsiteY24" fmla="*/ 1977465 h 6100079"/>
                <a:gd name="connsiteX25" fmla="*/ 0 w 5217957"/>
                <a:gd name="connsiteY25" fmla="*/ 2014291 h 6100079"/>
                <a:gd name="connsiteX26" fmla="*/ 0 w 5217957"/>
                <a:gd name="connsiteY26" fmla="*/ 915660 h 6100079"/>
                <a:gd name="connsiteX27" fmla="*/ 58609 w 5217957"/>
                <a:gd name="connsiteY27" fmla="*/ 828051 h 6100079"/>
                <a:gd name="connsiteX28" fmla="*/ 590689 w 5217957"/>
                <a:gd name="connsiteY28" fmla="*/ 385385 h 6100079"/>
                <a:gd name="connsiteX29" fmla="*/ 1951394 w 5217957"/>
                <a:gd name="connsiteY29" fmla="*/ 82 h 61000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5217957" h="6100079">
                  <a:moveTo>
                    <a:pt x="1951394" y="82"/>
                  </a:moveTo>
                  <a:cubicBezTo>
                    <a:pt x="2237632" y="-2119"/>
                    <a:pt x="2536431" y="40011"/>
                    <a:pt x="2855178" y="125419"/>
                  </a:cubicBezTo>
                  <a:cubicBezTo>
                    <a:pt x="3697704" y="351173"/>
                    <a:pt x="4370491" y="894159"/>
                    <a:pt x="4779341" y="1591542"/>
                  </a:cubicBezTo>
                  <a:cubicBezTo>
                    <a:pt x="5195535" y="2301324"/>
                    <a:pt x="5338357" y="3170855"/>
                    <a:pt x="5108574" y="4028416"/>
                  </a:cubicBezTo>
                  <a:cubicBezTo>
                    <a:pt x="4880820" y="4878406"/>
                    <a:pt x="4165604" y="5079965"/>
                    <a:pt x="3459359" y="5487716"/>
                  </a:cubicBezTo>
                  <a:cubicBezTo>
                    <a:pt x="2753115" y="5895466"/>
                    <a:pt x="2053265" y="6257288"/>
                    <a:pt x="1203275" y="6029534"/>
                  </a:cubicBezTo>
                  <a:cubicBezTo>
                    <a:pt x="739885" y="5905369"/>
                    <a:pt x="366400" y="5685345"/>
                    <a:pt x="59921" y="5396467"/>
                  </a:cubicBezTo>
                  <a:lnTo>
                    <a:pt x="0" y="5333381"/>
                  </a:lnTo>
                  <a:lnTo>
                    <a:pt x="0" y="4427327"/>
                  </a:lnTo>
                  <a:lnTo>
                    <a:pt x="112056" y="4602502"/>
                  </a:lnTo>
                  <a:cubicBezTo>
                    <a:pt x="215300" y="4749260"/>
                    <a:pt x="325419" y="4877443"/>
                    <a:pt x="443875" y="4989110"/>
                  </a:cubicBezTo>
                  <a:cubicBezTo>
                    <a:pt x="700709" y="5231113"/>
                    <a:pt x="996455" y="5394516"/>
                    <a:pt x="1348175" y="5488759"/>
                  </a:cubicBezTo>
                  <a:cubicBezTo>
                    <a:pt x="1633379" y="5565179"/>
                    <a:pt x="1910917" y="5556430"/>
                    <a:pt x="2221463" y="5461704"/>
                  </a:cubicBezTo>
                  <a:cubicBezTo>
                    <a:pt x="2541923" y="5363721"/>
                    <a:pt x="2870374" y="5181404"/>
                    <a:pt x="3179339" y="5003023"/>
                  </a:cubicBezTo>
                  <a:cubicBezTo>
                    <a:pt x="3323713" y="4919760"/>
                    <a:pt x="3463978" y="4846641"/>
                    <a:pt x="3599638" y="4775996"/>
                  </a:cubicBezTo>
                  <a:cubicBezTo>
                    <a:pt x="3862436" y="4639263"/>
                    <a:pt x="4089314" y="4521074"/>
                    <a:pt x="4259765" y="4374667"/>
                  </a:cubicBezTo>
                  <a:cubicBezTo>
                    <a:pt x="4418282" y="4238625"/>
                    <a:pt x="4513201" y="4087280"/>
                    <a:pt x="4567742" y="3883732"/>
                  </a:cubicBezTo>
                  <a:cubicBezTo>
                    <a:pt x="4660420" y="3537853"/>
                    <a:pt x="4682033" y="3184640"/>
                    <a:pt x="4631929" y="2833886"/>
                  </a:cubicBezTo>
                  <a:cubicBezTo>
                    <a:pt x="4583584" y="2494734"/>
                    <a:pt x="4470646" y="2172121"/>
                    <a:pt x="4296412" y="1874932"/>
                  </a:cubicBezTo>
                  <a:cubicBezTo>
                    <a:pt x="3944879" y="1275559"/>
                    <a:pt x="3381537" y="846289"/>
                    <a:pt x="2710219" y="666410"/>
                  </a:cubicBezTo>
                  <a:cubicBezTo>
                    <a:pt x="2349955" y="569877"/>
                    <a:pt x="2030161" y="539483"/>
                    <a:pt x="1732642" y="573480"/>
                  </a:cubicBezTo>
                  <a:cubicBezTo>
                    <a:pt x="1440866" y="606814"/>
                    <a:pt x="1158880" y="703976"/>
                    <a:pt x="870621" y="870402"/>
                  </a:cubicBezTo>
                  <a:cubicBezTo>
                    <a:pt x="670160" y="986048"/>
                    <a:pt x="589753" y="1064195"/>
                    <a:pt x="537555" y="1125324"/>
                  </a:cubicBezTo>
                  <a:cubicBezTo>
                    <a:pt x="463218" y="1212400"/>
                    <a:pt x="397708" y="1330125"/>
                    <a:pt x="306995" y="1493030"/>
                  </a:cubicBezTo>
                  <a:cubicBezTo>
                    <a:pt x="234596" y="1623167"/>
                    <a:pt x="145436" y="1783409"/>
                    <a:pt x="23579" y="1977465"/>
                  </a:cubicBezTo>
                  <a:lnTo>
                    <a:pt x="0" y="2014291"/>
                  </a:lnTo>
                  <a:lnTo>
                    <a:pt x="0" y="915660"/>
                  </a:lnTo>
                  <a:lnTo>
                    <a:pt x="58609" y="828051"/>
                  </a:lnTo>
                  <a:cubicBezTo>
                    <a:pt x="177453" y="670481"/>
                    <a:pt x="325847" y="538291"/>
                    <a:pt x="590689" y="385385"/>
                  </a:cubicBezTo>
                  <a:cubicBezTo>
                    <a:pt x="1032159" y="130559"/>
                    <a:pt x="1474330" y="3750"/>
                    <a:pt x="1951394" y="82"/>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198658" name="Rectangle 2">
            <a:extLst>
              <a:ext uri="{FF2B5EF4-FFF2-40B4-BE49-F238E27FC236}">
                <a16:creationId xmlns:a16="http://schemas.microsoft.com/office/drawing/2014/main" id="{C9FE5F79-4318-4026-B784-E9ADEF88CEE0}"/>
              </a:ext>
            </a:extLst>
          </p:cNvPr>
          <p:cNvSpPr>
            <a:spLocks noGrp="1" noChangeArrowheads="1"/>
          </p:cNvSpPr>
          <p:nvPr>
            <p:ph type="title"/>
          </p:nvPr>
        </p:nvSpPr>
        <p:spPr>
          <a:xfrm>
            <a:off x="480060" y="1243013"/>
            <a:ext cx="2891790" cy="4371974"/>
          </a:xfrm>
        </p:spPr>
        <p:txBody>
          <a:bodyPr>
            <a:normAutofit/>
          </a:bodyPr>
          <a:lstStyle/>
          <a:p>
            <a:pPr eaLnBrk="1" hangingPunct="1">
              <a:defRPr/>
            </a:pPr>
            <a:r>
              <a:rPr lang="en-US" sz="3100">
                <a:solidFill>
                  <a:schemeClr val="tx2"/>
                </a:solidFill>
                <a:latin typeface="Times New Roman" pitchFamily="18" charset="0"/>
              </a:rPr>
              <a:t>New to CDBG?  </a:t>
            </a:r>
            <a:br>
              <a:rPr lang="en-US" sz="3100">
                <a:solidFill>
                  <a:schemeClr val="tx2"/>
                </a:solidFill>
                <a:latin typeface="Times New Roman" pitchFamily="18" charset="0"/>
              </a:rPr>
            </a:br>
            <a:endParaRPr lang="en-US" sz="3100">
              <a:solidFill>
                <a:schemeClr val="tx2"/>
              </a:solidFill>
              <a:latin typeface="Times New Roman" pitchFamily="18" charset="0"/>
            </a:endParaRPr>
          </a:p>
        </p:txBody>
      </p:sp>
      <p:sp>
        <p:nvSpPr>
          <p:cNvPr id="25603" name="Rectangle 3">
            <a:extLst>
              <a:ext uri="{FF2B5EF4-FFF2-40B4-BE49-F238E27FC236}">
                <a16:creationId xmlns:a16="http://schemas.microsoft.com/office/drawing/2014/main" id="{FC2C857F-A8D4-4B2B-9FB6-0859A6429167}"/>
              </a:ext>
            </a:extLst>
          </p:cNvPr>
          <p:cNvSpPr>
            <a:spLocks noGrp="1" noChangeArrowheads="1"/>
          </p:cNvSpPr>
          <p:nvPr>
            <p:ph idx="1"/>
          </p:nvPr>
        </p:nvSpPr>
        <p:spPr>
          <a:xfrm>
            <a:off x="4629150" y="804672"/>
            <a:ext cx="3915918" cy="5230368"/>
          </a:xfrm>
        </p:spPr>
        <p:txBody>
          <a:bodyPr anchor="ctr">
            <a:normAutofit/>
          </a:bodyPr>
          <a:lstStyle/>
          <a:p>
            <a:pPr eaLnBrk="1" hangingPunct="1"/>
            <a:r>
              <a:rPr lang="en-US" altLang="en-US" sz="1800">
                <a:solidFill>
                  <a:schemeClr val="tx2"/>
                </a:solidFill>
                <a:latin typeface="+mj-lt"/>
              </a:rPr>
              <a:t>On the log-in page, follow instructions for “New Users”</a:t>
            </a:r>
          </a:p>
          <a:p>
            <a:pPr eaLnBrk="1" hangingPunct="1"/>
            <a:r>
              <a:rPr lang="en-US" altLang="en-US" sz="1800">
                <a:solidFill>
                  <a:schemeClr val="tx2"/>
                </a:solidFill>
                <a:latin typeface="+mj-lt"/>
              </a:rPr>
              <a:t>Contact Mark Southard @ </a:t>
            </a:r>
            <a:r>
              <a:rPr lang="en-US" altLang="en-US" sz="1800">
                <a:solidFill>
                  <a:schemeClr val="tx2"/>
                </a:solidFill>
                <a:latin typeface="+mj-lt"/>
                <a:hlinkClick r:id="rId3">
                  <a:extLst>
                    <a:ext uri="{A12FA001-AC4F-418D-AE19-62706E023703}">
                      <ahyp:hlinkClr xmlns:ahyp="http://schemas.microsoft.com/office/drawing/2018/hyperlinkcolor" val="tx"/>
                    </a:ext>
                  </a:extLst>
                </a:hlinkClick>
              </a:rPr>
              <a:t>mark.southard@</a:t>
            </a:r>
            <a:r>
              <a:rPr lang="en-US" altLang="en-US" sz="1800">
                <a:solidFill>
                  <a:schemeClr val="tx2"/>
                </a:solidFill>
                <a:latin typeface="+mj-lt"/>
              </a:rPr>
              <a:t>mass.gov for assistance in accessing the system</a:t>
            </a:r>
            <a:endParaRPr lang="en-US" altLang="en-US" sz="1800">
              <a:solidFill>
                <a:schemeClr val="tx2"/>
              </a:solidFill>
              <a:latin typeface="+mj-lt"/>
              <a:ea typeface="Calibri Light"/>
              <a:cs typeface="Calibri Light"/>
            </a:endParaRPr>
          </a:p>
          <a:p>
            <a:r>
              <a:rPr lang="en-US" altLang="en-US" sz="1800">
                <a:solidFill>
                  <a:schemeClr val="tx2"/>
                </a:solidFill>
                <a:latin typeface="+mj-lt"/>
              </a:rPr>
              <a:t>Questions concerning the application should be directed to program staff – contact CDU Manger </a:t>
            </a:r>
            <a:r>
              <a:rPr lang="en-US" altLang="en-US" sz="1800">
                <a:solidFill>
                  <a:schemeClr val="tx2"/>
                </a:solidFill>
                <a:latin typeface="+mj-lt"/>
                <a:hlinkClick r:id="rId4">
                  <a:extLst>
                    <a:ext uri="{A12FA001-AC4F-418D-AE19-62706E023703}">
                      <ahyp:hlinkClr xmlns:ahyp="http://schemas.microsoft.com/office/drawing/2018/hyperlinkcolor" val="tx"/>
                    </a:ext>
                  </a:extLst>
                </a:hlinkClick>
              </a:rPr>
              <a:t>Kathryn.McNelis@mass.gov</a:t>
            </a:r>
            <a:r>
              <a:rPr lang="en-US" altLang="en-US" sz="1800">
                <a:solidFill>
                  <a:schemeClr val="tx2"/>
                </a:solidFill>
                <a:latin typeface="+mj-lt"/>
              </a:rPr>
              <a:t> or Deputy CDU Manager, </a:t>
            </a:r>
            <a:r>
              <a:rPr lang="en-US" altLang="en-US" sz="1800">
                <a:solidFill>
                  <a:schemeClr val="tx2"/>
                </a:solidFill>
                <a:latin typeface="+mj-lt"/>
                <a:hlinkClick r:id="rId5">
                  <a:extLst>
                    <a:ext uri="{A12FA001-AC4F-418D-AE19-62706E023703}">
                      <ahyp:hlinkClr xmlns:ahyp="http://schemas.microsoft.com/office/drawing/2018/hyperlinkcolor" val="tx"/>
                    </a:ext>
                  </a:extLst>
                </a:hlinkClick>
              </a:rPr>
              <a:t>Patricia.Roushanaei@mass.gov</a:t>
            </a:r>
            <a:r>
              <a:rPr lang="en-US" altLang="en-US" sz="1800">
                <a:solidFill>
                  <a:schemeClr val="tx2"/>
                </a:solidFill>
                <a:latin typeface="+mj-lt"/>
              </a:rPr>
              <a:t> if you are not already working with staff</a:t>
            </a:r>
            <a:endParaRPr lang="en-US" altLang="en-US" sz="1800">
              <a:solidFill>
                <a:schemeClr val="tx2"/>
              </a:solidFill>
              <a:latin typeface="+mj-lt"/>
              <a:ea typeface="Calibri Light"/>
              <a:cs typeface="Calibri Light"/>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8741" name="Rectangle 28740">
            <a:extLst>
              <a:ext uri="{FF2B5EF4-FFF2-40B4-BE49-F238E27FC236}">
                <a16:creationId xmlns:a16="http://schemas.microsoft.com/office/drawing/2014/main" id="{2659FDB4-FCBE-4A89-B46D-43D4FA54464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8313"/>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 name="Title 1">
            <a:extLst>
              <a:ext uri="{FF2B5EF4-FFF2-40B4-BE49-F238E27FC236}">
                <a16:creationId xmlns:a16="http://schemas.microsoft.com/office/drawing/2014/main" id="{A5CF4E27-4680-47E6-B5E2-28E7CE99501A}"/>
              </a:ext>
            </a:extLst>
          </p:cNvPr>
          <p:cNvSpPr>
            <a:spLocks noGrp="1"/>
          </p:cNvSpPr>
          <p:nvPr>
            <p:ph type="title"/>
          </p:nvPr>
        </p:nvSpPr>
        <p:spPr>
          <a:xfrm>
            <a:off x="359545" y="1070800"/>
            <a:ext cx="2954766" cy="5583126"/>
          </a:xfrm>
        </p:spPr>
        <p:txBody>
          <a:bodyPr>
            <a:normAutofit/>
          </a:bodyPr>
          <a:lstStyle/>
          <a:p>
            <a:pPr algn="r">
              <a:defRPr/>
            </a:pPr>
            <a:r>
              <a:rPr lang="en-US" sz="4400">
                <a:latin typeface="+mn-lt"/>
              </a:rPr>
              <a:t>The Application</a:t>
            </a:r>
          </a:p>
        </p:txBody>
      </p:sp>
      <p:cxnSp>
        <p:nvCxnSpPr>
          <p:cNvPr id="28743" name="Straight Connector 28742">
            <a:extLst>
              <a:ext uri="{FF2B5EF4-FFF2-40B4-BE49-F238E27FC236}">
                <a16:creationId xmlns:a16="http://schemas.microsoft.com/office/drawing/2014/main" id="{C8F51B3F-8331-4E4A-AE96-D47B1006EEA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3546039" y="1132114"/>
            <a:ext cx="0" cy="5717573"/>
          </a:xfrm>
          <a:prstGeom prst="line">
            <a:avLst/>
          </a:prstGeom>
          <a:ln w="25400" cap="sq">
            <a:gradFill flip="none" rotWithShape="1">
              <a:gsLst>
                <a:gs pos="0">
                  <a:schemeClr val="accent1"/>
                </a:gs>
                <a:gs pos="100000">
                  <a:schemeClr val="accent2"/>
                </a:gs>
              </a:gsLst>
              <a:lin ang="16200000" scaled="1"/>
              <a:tileRect/>
            </a:gradFill>
            <a:bevel/>
          </a:ln>
        </p:spPr>
        <p:style>
          <a:lnRef idx="1">
            <a:schemeClr val="accent1"/>
          </a:lnRef>
          <a:fillRef idx="0">
            <a:schemeClr val="accent1"/>
          </a:fillRef>
          <a:effectRef idx="0">
            <a:schemeClr val="accent1"/>
          </a:effectRef>
          <a:fontRef idx="minor">
            <a:schemeClr val="tx1"/>
          </a:fontRef>
        </p:style>
      </p:cxnSp>
      <p:graphicFrame>
        <p:nvGraphicFramePr>
          <p:cNvPr id="28737" name="Content Placeholder 2">
            <a:extLst>
              <a:ext uri="{FF2B5EF4-FFF2-40B4-BE49-F238E27FC236}">
                <a16:creationId xmlns:a16="http://schemas.microsoft.com/office/drawing/2014/main" id="{778B82C4-E581-9605-A369-6958CB7BBE40}"/>
              </a:ext>
            </a:extLst>
          </p:cNvPr>
          <p:cNvGraphicFramePr>
            <a:graphicFrameLocks noGrp="1"/>
          </p:cNvGraphicFramePr>
          <p:nvPr>
            <p:ph idx="1"/>
            <p:extLst>
              <p:ext uri="{D42A27DB-BD31-4B8C-83A1-F6EECF244321}">
                <p14:modId xmlns:p14="http://schemas.microsoft.com/office/powerpoint/2010/main" val="995460307"/>
              </p:ext>
            </p:extLst>
          </p:nvPr>
        </p:nvGraphicFramePr>
        <p:xfrm>
          <a:off x="3831401" y="1070800"/>
          <a:ext cx="4683949" cy="558934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2038E7F3-D1C7-FB25-99F1-F2F02D8BA1EE}"/>
              </a:ext>
            </a:extLst>
          </p:cNvPr>
          <p:cNvPicPr>
            <a:picLocks noChangeAspect="1"/>
          </p:cNvPicPr>
          <p:nvPr/>
        </p:nvPicPr>
        <p:blipFill>
          <a:blip r:embed="rId2"/>
          <a:srcRect l="6782" r="34152" b="2"/>
          <a:stretch/>
        </p:blipFill>
        <p:spPr>
          <a:xfrm>
            <a:off x="3809565" y="3291062"/>
            <a:ext cx="4699686" cy="3585411"/>
          </a:xfrm>
          <a:prstGeom prst="rect">
            <a:avLst/>
          </a:prstGeom>
        </p:spPr>
      </p:pic>
      <p:pic>
        <p:nvPicPr>
          <p:cNvPr id="7" name="Picture 6">
            <a:extLst>
              <a:ext uri="{FF2B5EF4-FFF2-40B4-BE49-F238E27FC236}">
                <a16:creationId xmlns:a16="http://schemas.microsoft.com/office/drawing/2014/main" id="{8562493E-08C8-4E8F-B289-7110FA0362D5}"/>
              </a:ext>
            </a:extLst>
          </p:cNvPr>
          <p:cNvPicPr>
            <a:picLocks noChangeAspect="1"/>
          </p:cNvPicPr>
          <p:nvPr/>
        </p:nvPicPr>
        <p:blipFill>
          <a:blip r:embed="rId3"/>
          <a:srcRect r="32020"/>
          <a:stretch/>
        </p:blipFill>
        <p:spPr>
          <a:xfrm>
            <a:off x="20" y="9"/>
            <a:ext cx="5459914" cy="3895335"/>
          </a:xfrm>
          <a:custGeom>
            <a:avLst/>
            <a:gdLst/>
            <a:ahLst/>
            <a:cxnLst/>
            <a:rect l="l" t="t" r="r" b="b"/>
            <a:pathLst>
              <a:path w="7279913" h="3895335">
                <a:moveTo>
                  <a:pt x="0" y="0"/>
                </a:moveTo>
                <a:lnTo>
                  <a:pt x="7279913" y="0"/>
                </a:lnTo>
                <a:lnTo>
                  <a:pt x="7279913" y="3116976"/>
                </a:lnTo>
                <a:lnTo>
                  <a:pt x="5011287" y="3116976"/>
                </a:lnTo>
                <a:lnTo>
                  <a:pt x="5011287" y="3895335"/>
                </a:lnTo>
                <a:lnTo>
                  <a:pt x="0" y="3895335"/>
                </a:lnTo>
                <a:close/>
              </a:path>
            </a:pathLst>
          </a:custGeom>
        </p:spPr>
      </p:pic>
      <p:sp>
        <p:nvSpPr>
          <p:cNvPr id="12" name="Rectangle 11">
            <a:extLst>
              <a:ext uri="{FF2B5EF4-FFF2-40B4-BE49-F238E27FC236}">
                <a16:creationId xmlns:a16="http://schemas.microsoft.com/office/drawing/2014/main" id="{73EDB3DA-AEF0-428A-A317-C42827E6C83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593726" y="0"/>
            <a:ext cx="2856849" cy="3116984"/>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4A06AD8B-0227-4FF6-AEB4-C66C5A5398C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069422"/>
            <a:ext cx="3750889" cy="2788578"/>
          </a:xfrm>
          <a:prstGeom prst="rect">
            <a:avLst/>
          </a:prstGeom>
          <a:solidFill>
            <a:schemeClr val="bg2">
              <a:lumMod val="90000"/>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5DFACEB2-7564-4FB9-B739-C2CE339BA3D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567928" y="0"/>
            <a:ext cx="576072" cy="6858000"/>
          </a:xfrm>
          <a:prstGeom prst="rect">
            <a:avLst/>
          </a:prstGeom>
          <a:solidFill>
            <a:srgbClr val="84645B">
              <a:alpha val="9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Arrow: Left 7">
            <a:extLst>
              <a:ext uri="{FF2B5EF4-FFF2-40B4-BE49-F238E27FC236}">
                <a16:creationId xmlns:a16="http://schemas.microsoft.com/office/drawing/2014/main" id="{5481828A-7378-0967-B1C6-75DF943E4641}"/>
              </a:ext>
            </a:extLst>
          </p:cNvPr>
          <p:cNvSpPr/>
          <p:nvPr/>
        </p:nvSpPr>
        <p:spPr>
          <a:xfrm>
            <a:off x="5880475" y="3689690"/>
            <a:ext cx="978408" cy="205654"/>
          </a:xfrm>
          <a:prstGeom prst="lef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6CD2B3EB-CD73-8003-2A80-3978DB668BFA}"/>
              </a:ext>
            </a:extLst>
          </p:cNvPr>
          <p:cNvPicPr>
            <a:picLocks noChangeAspect="1"/>
          </p:cNvPicPr>
          <p:nvPr/>
        </p:nvPicPr>
        <p:blipFill>
          <a:blip r:embed="rId2"/>
          <a:stretch>
            <a:fillRect/>
          </a:stretch>
        </p:blipFill>
        <p:spPr>
          <a:xfrm>
            <a:off x="1463098" y="0"/>
            <a:ext cx="6217803" cy="6858000"/>
          </a:xfrm>
          <a:prstGeom prst="rect">
            <a:avLst/>
          </a:prstGeom>
        </p:spPr>
      </p:pic>
    </p:spTree>
    <p:extLst>
      <p:ext uri="{BB962C8B-B14F-4D97-AF65-F5344CB8AC3E}">
        <p14:creationId xmlns:p14="http://schemas.microsoft.com/office/powerpoint/2010/main" val="10864587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useBgFill="1">
        <p:nvSpPr>
          <p:cNvPr id="31767" name="Rectangle 31766">
            <a:extLst>
              <a:ext uri="{FF2B5EF4-FFF2-40B4-BE49-F238E27FC236}">
                <a16:creationId xmlns:a16="http://schemas.microsoft.com/office/drawing/2014/main" id="{8D1AA55E-40D5-461B-A5A8-4AE8AAB71B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C1FD6F1D-B941-4487-91FE-E22CF88BDA04}"/>
              </a:ext>
            </a:extLst>
          </p:cNvPr>
          <p:cNvSpPr>
            <a:spLocks noGrp="1"/>
          </p:cNvSpPr>
          <p:nvPr>
            <p:ph type="title"/>
          </p:nvPr>
        </p:nvSpPr>
        <p:spPr>
          <a:xfrm>
            <a:off x="628650" y="1336390"/>
            <a:ext cx="4616991" cy="1182927"/>
          </a:xfrm>
        </p:spPr>
        <p:txBody>
          <a:bodyPr anchor="b">
            <a:normAutofit/>
          </a:bodyPr>
          <a:lstStyle/>
          <a:p>
            <a:pPr>
              <a:defRPr/>
            </a:pPr>
            <a:r>
              <a:rPr lang="en-US" sz="3800">
                <a:latin typeface="+mn-lt"/>
              </a:rPr>
              <a:t>Application Plans and Certifications</a:t>
            </a:r>
          </a:p>
        </p:txBody>
      </p:sp>
      <p:cxnSp>
        <p:nvCxnSpPr>
          <p:cNvPr id="31769" name="Straight Connector 31768">
            <a:extLst>
              <a:ext uri="{FF2B5EF4-FFF2-40B4-BE49-F238E27FC236}">
                <a16:creationId xmlns:a16="http://schemas.microsoft.com/office/drawing/2014/main" id="{7EB498BD-8089-4626-91EA-4978EBEF535E}"/>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806470"/>
            <a:ext cx="5927792" cy="0"/>
          </a:xfrm>
          <a:prstGeom prst="line">
            <a:avLst/>
          </a:prstGeom>
          <a:ln w="25400" cap="sq">
            <a:gradFill flip="none" rotWithShape="1">
              <a:gsLst>
                <a:gs pos="0">
                  <a:schemeClr val="accent1"/>
                </a:gs>
                <a:gs pos="100000">
                  <a:schemeClr val="accent2"/>
                </a:gs>
              </a:gsLst>
              <a:lin ang="10800000" scaled="0"/>
              <a:tileRect/>
            </a:gradFill>
            <a:bevel/>
          </a:ln>
        </p:spPr>
        <p:style>
          <a:lnRef idx="1">
            <a:schemeClr val="accent1"/>
          </a:lnRef>
          <a:fillRef idx="0">
            <a:schemeClr val="accent1"/>
          </a:fillRef>
          <a:effectRef idx="0">
            <a:schemeClr val="accent1"/>
          </a:effectRef>
          <a:fontRef idx="minor">
            <a:schemeClr val="tx1"/>
          </a:fontRef>
        </p:style>
      </p:cxnSp>
      <p:sp>
        <p:nvSpPr>
          <p:cNvPr id="31747" name="Content Placeholder 2">
            <a:extLst>
              <a:ext uri="{FF2B5EF4-FFF2-40B4-BE49-F238E27FC236}">
                <a16:creationId xmlns:a16="http://schemas.microsoft.com/office/drawing/2014/main" id="{ADFD5A7E-4B6F-472A-9003-1B086866E1A0}"/>
              </a:ext>
            </a:extLst>
          </p:cNvPr>
          <p:cNvSpPr>
            <a:spLocks noGrp="1" noChangeArrowheads="1"/>
          </p:cNvSpPr>
          <p:nvPr>
            <p:ph idx="1"/>
          </p:nvPr>
        </p:nvSpPr>
        <p:spPr>
          <a:xfrm>
            <a:off x="602832" y="2829330"/>
            <a:ext cx="4642809" cy="3344459"/>
          </a:xfrm>
        </p:spPr>
        <p:txBody>
          <a:bodyPr anchor="t">
            <a:normAutofit/>
          </a:bodyPr>
          <a:lstStyle/>
          <a:p>
            <a:r>
              <a:rPr lang="en-US" altLang="en-US" sz="2400" dirty="0">
                <a:solidFill>
                  <a:schemeClr val="tx1">
                    <a:alpha val="80000"/>
                  </a:schemeClr>
                </a:solidFill>
              </a:rPr>
              <a:t>The application requires response to several plans and certifications </a:t>
            </a:r>
          </a:p>
          <a:p>
            <a:endParaRPr lang="en-US" altLang="en-US" sz="2400" dirty="0">
              <a:solidFill>
                <a:schemeClr val="tx1">
                  <a:alpha val="80000"/>
                </a:schemeClr>
              </a:solidFill>
            </a:endParaRPr>
          </a:p>
          <a:p>
            <a:r>
              <a:rPr lang="en-US" altLang="en-US" sz="2400" dirty="0">
                <a:solidFill>
                  <a:schemeClr val="tx1">
                    <a:alpha val="80000"/>
                  </a:schemeClr>
                </a:solidFill>
              </a:rPr>
              <a:t>Failure to address these could derail your application or result in a special condition attached to the grant which could delay implementation</a:t>
            </a:r>
          </a:p>
        </p:txBody>
      </p:sp>
      <p:pic>
        <p:nvPicPr>
          <p:cNvPr id="31762" name="Graphic 31761" descr="Presentation with Checklist">
            <a:extLst>
              <a:ext uri="{FF2B5EF4-FFF2-40B4-BE49-F238E27FC236}">
                <a16:creationId xmlns:a16="http://schemas.microsoft.com/office/drawing/2014/main" id="{B48A50AD-B52D-61E8-B5B5-189C0F38E431}"/>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5679489" y="2424435"/>
            <a:ext cx="2661303" cy="2661303"/>
          </a:xfrm>
          <a:prstGeom prst="rect">
            <a:avLst/>
          </a:prstGeom>
        </p:spPr>
      </p:pic>
      <p:sp>
        <p:nvSpPr>
          <p:cNvPr id="31771" name="Graphic 11">
            <a:extLst>
              <a:ext uri="{FF2B5EF4-FFF2-40B4-BE49-F238E27FC236}">
                <a16:creationId xmlns:a16="http://schemas.microsoft.com/office/drawing/2014/main" id="{6CB927A4-E432-4310-9CD5-E89FF506317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193414" y="1899284"/>
            <a:ext cx="104279" cy="139039"/>
          </a:xfrm>
          <a:custGeom>
            <a:avLst/>
            <a:gdLst>
              <a:gd name="connsiteX0" fmla="*/ 129602 w 139039"/>
              <a:gd name="connsiteY0" fmla="*/ 60082 h 139039"/>
              <a:gd name="connsiteX1" fmla="*/ 78957 w 139039"/>
              <a:gd name="connsiteY1" fmla="*/ 60082 h 139039"/>
              <a:gd name="connsiteX2" fmla="*/ 78957 w 139039"/>
              <a:gd name="connsiteY2" fmla="*/ 9437 h 139039"/>
              <a:gd name="connsiteX3" fmla="*/ 69520 w 139039"/>
              <a:gd name="connsiteY3" fmla="*/ 0 h 139039"/>
              <a:gd name="connsiteX4" fmla="*/ 60082 w 139039"/>
              <a:gd name="connsiteY4" fmla="*/ 9437 h 139039"/>
              <a:gd name="connsiteX5" fmla="*/ 60082 w 139039"/>
              <a:gd name="connsiteY5" fmla="*/ 60082 h 139039"/>
              <a:gd name="connsiteX6" fmla="*/ 9437 w 139039"/>
              <a:gd name="connsiteY6" fmla="*/ 60082 h 139039"/>
              <a:gd name="connsiteX7" fmla="*/ 0 w 139039"/>
              <a:gd name="connsiteY7" fmla="*/ 69520 h 139039"/>
              <a:gd name="connsiteX8" fmla="*/ 9437 w 139039"/>
              <a:gd name="connsiteY8" fmla="*/ 78957 h 139039"/>
              <a:gd name="connsiteX9" fmla="*/ 60082 w 139039"/>
              <a:gd name="connsiteY9" fmla="*/ 78957 h 139039"/>
              <a:gd name="connsiteX10" fmla="*/ 60082 w 139039"/>
              <a:gd name="connsiteY10" fmla="*/ 129602 h 139039"/>
              <a:gd name="connsiteX11" fmla="*/ 69520 w 139039"/>
              <a:gd name="connsiteY11" fmla="*/ 139039 h 139039"/>
              <a:gd name="connsiteX12" fmla="*/ 78957 w 139039"/>
              <a:gd name="connsiteY12" fmla="*/ 129602 h 139039"/>
              <a:gd name="connsiteX13" fmla="*/ 78957 w 139039"/>
              <a:gd name="connsiteY13" fmla="*/ 78957 h 139039"/>
              <a:gd name="connsiteX14" fmla="*/ 129602 w 139039"/>
              <a:gd name="connsiteY14" fmla="*/ 78957 h 139039"/>
              <a:gd name="connsiteX15" fmla="*/ 139039 w 139039"/>
              <a:gd name="connsiteY15" fmla="*/ 69520 h 139039"/>
              <a:gd name="connsiteX16" fmla="*/ 129602 w 139039"/>
              <a:gd name="connsiteY16" fmla="*/ 60082 h 1390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39039" h="139039">
                <a:moveTo>
                  <a:pt x="129602" y="60082"/>
                </a:moveTo>
                <a:lnTo>
                  <a:pt x="78957" y="60082"/>
                </a:lnTo>
                <a:lnTo>
                  <a:pt x="78957" y="9437"/>
                </a:lnTo>
                <a:cubicBezTo>
                  <a:pt x="78957" y="4225"/>
                  <a:pt x="74731" y="0"/>
                  <a:pt x="69520" y="0"/>
                </a:cubicBezTo>
                <a:cubicBezTo>
                  <a:pt x="64308" y="0"/>
                  <a:pt x="60082" y="4225"/>
                  <a:pt x="60082" y="9437"/>
                </a:cubicBezTo>
                <a:lnTo>
                  <a:pt x="60082" y="60082"/>
                </a:lnTo>
                <a:lnTo>
                  <a:pt x="9437" y="60082"/>
                </a:lnTo>
                <a:cubicBezTo>
                  <a:pt x="4225" y="60082"/>
                  <a:pt x="0" y="64308"/>
                  <a:pt x="0" y="69520"/>
                </a:cubicBezTo>
                <a:cubicBezTo>
                  <a:pt x="0" y="74731"/>
                  <a:pt x="4225" y="78957"/>
                  <a:pt x="9437" y="78957"/>
                </a:cubicBezTo>
                <a:lnTo>
                  <a:pt x="60082" y="78957"/>
                </a:lnTo>
                <a:lnTo>
                  <a:pt x="60082" y="129602"/>
                </a:lnTo>
                <a:cubicBezTo>
                  <a:pt x="60082" y="134814"/>
                  <a:pt x="64308" y="139039"/>
                  <a:pt x="69520" y="139039"/>
                </a:cubicBezTo>
                <a:cubicBezTo>
                  <a:pt x="74731" y="139039"/>
                  <a:pt x="78957" y="134814"/>
                  <a:pt x="78957" y="129602"/>
                </a:cubicBezTo>
                <a:lnTo>
                  <a:pt x="78957" y="78957"/>
                </a:lnTo>
                <a:lnTo>
                  <a:pt x="129602" y="78957"/>
                </a:lnTo>
                <a:cubicBezTo>
                  <a:pt x="134814" y="78957"/>
                  <a:pt x="139039" y="74731"/>
                  <a:pt x="139039" y="69520"/>
                </a:cubicBezTo>
                <a:cubicBezTo>
                  <a:pt x="139039" y="64308"/>
                  <a:pt x="134814" y="60082"/>
                  <a:pt x="129602" y="60082"/>
                </a:cubicBezTo>
                <a:close/>
              </a:path>
            </a:pathLst>
          </a:custGeom>
          <a:solidFill>
            <a:schemeClr val="accent1"/>
          </a:solidFill>
          <a:ln w="603" cap="flat">
            <a:noFill/>
            <a:prstDash val="solid"/>
            <a:miter/>
          </a:ln>
        </p:spPr>
        <p:txBody>
          <a:bodyPr rtlCol="0" anchor="ctr"/>
          <a:lstStyle/>
          <a:p>
            <a:endParaRPr lang="en-US"/>
          </a:p>
        </p:txBody>
      </p:sp>
      <p:sp>
        <p:nvSpPr>
          <p:cNvPr id="31773" name="Graphic 10">
            <a:extLst>
              <a:ext uri="{FF2B5EF4-FFF2-40B4-BE49-F238E27FC236}">
                <a16:creationId xmlns:a16="http://schemas.microsoft.com/office/drawing/2014/main" id="{E3020543-B24B-4EC4-8FFC-8DD88EEA91A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427646" y="2189928"/>
            <a:ext cx="68354" cy="91138"/>
          </a:xfrm>
          <a:custGeom>
            <a:avLst/>
            <a:gdLst>
              <a:gd name="connsiteX0" fmla="*/ 91138 w 91138"/>
              <a:gd name="connsiteY0" fmla="*/ 45569 h 91138"/>
              <a:gd name="connsiteX1" fmla="*/ 45569 w 91138"/>
              <a:gd name="connsiteY1" fmla="*/ 91138 h 91138"/>
              <a:gd name="connsiteX2" fmla="*/ 0 w 91138"/>
              <a:gd name="connsiteY2" fmla="*/ 45569 h 91138"/>
              <a:gd name="connsiteX3" fmla="*/ 45569 w 91138"/>
              <a:gd name="connsiteY3" fmla="*/ 0 h 91138"/>
              <a:gd name="connsiteX4" fmla="*/ 91138 w 91138"/>
              <a:gd name="connsiteY4" fmla="*/ 45569 h 911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138" h="91138">
                <a:moveTo>
                  <a:pt x="91138" y="45569"/>
                </a:moveTo>
                <a:cubicBezTo>
                  <a:pt x="91138" y="70736"/>
                  <a:pt x="70736" y="91138"/>
                  <a:pt x="45569" y="91138"/>
                </a:cubicBezTo>
                <a:cubicBezTo>
                  <a:pt x="20402" y="91138"/>
                  <a:pt x="0" y="70736"/>
                  <a:pt x="0" y="45569"/>
                </a:cubicBezTo>
                <a:cubicBezTo>
                  <a:pt x="0" y="20402"/>
                  <a:pt x="20402" y="0"/>
                  <a:pt x="45569" y="0"/>
                </a:cubicBezTo>
                <a:cubicBezTo>
                  <a:pt x="70736" y="0"/>
                  <a:pt x="91138" y="20402"/>
                  <a:pt x="91138" y="45569"/>
                </a:cubicBezTo>
                <a:close/>
              </a:path>
            </a:pathLst>
          </a:custGeom>
          <a:solidFill>
            <a:schemeClr val="accent1"/>
          </a:solidFill>
          <a:ln w="422" cap="flat">
            <a:noFill/>
            <a:prstDash val="solid"/>
            <a:miter/>
          </a:ln>
        </p:spPr>
        <p:txBody>
          <a:bodyPr rtlCol="0" anchor="ctr"/>
          <a:lstStyle/>
          <a:p>
            <a:endParaRPr lang="en-US"/>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E11A57-694E-499B-A042-970863F9D442}"/>
              </a:ext>
            </a:extLst>
          </p:cNvPr>
          <p:cNvSpPr>
            <a:spLocks noGrp="1"/>
          </p:cNvSpPr>
          <p:nvPr>
            <p:ph type="title"/>
          </p:nvPr>
        </p:nvSpPr>
        <p:spPr/>
        <p:txBody>
          <a:bodyPr/>
          <a:lstStyle/>
          <a:p>
            <a:pPr>
              <a:defRPr/>
            </a:pPr>
            <a:r>
              <a:rPr lang="en-US" dirty="0">
                <a:latin typeface="+mn-lt"/>
              </a:rPr>
              <a:t>Application Plans – Refer to Application Guidance for Instructions</a:t>
            </a:r>
            <a:r>
              <a:rPr lang="en-US" dirty="0"/>
              <a:t>	</a:t>
            </a:r>
          </a:p>
        </p:txBody>
      </p:sp>
      <p:graphicFrame>
        <p:nvGraphicFramePr>
          <p:cNvPr id="32773" name="Content Placeholder 2">
            <a:extLst>
              <a:ext uri="{FF2B5EF4-FFF2-40B4-BE49-F238E27FC236}">
                <a16:creationId xmlns:a16="http://schemas.microsoft.com/office/drawing/2014/main" id="{4ED81C15-3171-768E-57DC-24A5AE7A2FB1}"/>
              </a:ext>
            </a:extLst>
          </p:cNvPr>
          <p:cNvGraphicFramePr>
            <a:graphicFrameLocks noGrp="1"/>
          </p:cNvGraphicFramePr>
          <p:nvPr>
            <p:ph idx="1"/>
            <p:extLst>
              <p:ext uri="{D42A27DB-BD31-4B8C-83A1-F6EECF244321}">
                <p14:modId xmlns:p14="http://schemas.microsoft.com/office/powerpoint/2010/main" val="4070031740"/>
              </p:ext>
            </p:extLst>
          </p:nvPr>
        </p:nvGraphicFramePr>
        <p:xfrm>
          <a:off x="628650" y="1690689"/>
          <a:ext cx="7886700" cy="493024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3C7930-4EC3-4249-A6B6-101A3C043D33}"/>
              </a:ext>
            </a:extLst>
          </p:cNvPr>
          <p:cNvSpPr>
            <a:spLocks noGrp="1"/>
          </p:cNvSpPr>
          <p:nvPr>
            <p:ph type="title"/>
          </p:nvPr>
        </p:nvSpPr>
        <p:spPr/>
        <p:txBody>
          <a:bodyPr/>
          <a:lstStyle/>
          <a:p>
            <a:pPr>
              <a:defRPr/>
            </a:pPr>
            <a:r>
              <a:rPr lang="en-US" dirty="0">
                <a:latin typeface="+mn-lt"/>
              </a:rPr>
              <a:t>Application Certifications/Requirements</a:t>
            </a:r>
          </a:p>
        </p:txBody>
      </p:sp>
      <p:graphicFrame>
        <p:nvGraphicFramePr>
          <p:cNvPr id="33798" name="Content Placeholder 2">
            <a:extLst>
              <a:ext uri="{FF2B5EF4-FFF2-40B4-BE49-F238E27FC236}">
                <a16:creationId xmlns:a16="http://schemas.microsoft.com/office/drawing/2014/main" id="{2B0B9C1F-9C4F-A283-73CD-91161EA3C302}"/>
              </a:ext>
            </a:extLst>
          </p:cNvPr>
          <p:cNvGraphicFramePr>
            <a:graphicFrameLocks noGrp="1"/>
          </p:cNvGraphicFramePr>
          <p:nvPr>
            <p:ph idx="1"/>
            <p:extLst>
              <p:ext uri="{D42A27DB-BD31-4B8C-83A1-F6EECF244321}">
                <p14:modId xmlns:p14="http://schemas.microsoft.com/office/powerpoint/2010/main" val="1628728028"/>
              </p:ext>
            </p:extLst>
          </p:nvPr>
        </p:nvGraphicFramePr>
        <p:xfrm>
          <a:off x="628650" y="1432877"/>
          <a:ext cx="7886700" cy="493542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ransition spd="slow">
    <p:random/>
  </p:transition>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24352" name="Rectangle 224351">
            <a:extLst>
              <a:ext uri="{FF2B5EF4-FFF2-40B4-BE49-F238E27FC236}">
                <a16:creationId xmlns:a16="http://schemas.microsoft.com/office/drawing/2014/main" id="{09588DA8-065E-4F6F-8EFD-43104AB2E0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224353" name="Rectangle 224352">
            <a:extLst>
              <a:ext uri="{FF2B5EF4-FFF2-40B4-BE49-F238E27FC236}">
                <a16:creationId xmlns:a16="http://schemas.microsoft.com/office/drawing/2014/main" id="{C4285719-470E-454C-AF62-8323075F1F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1714"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4354" name="Rectangle 224353">
            <a:extLst>
              <a:ext uri="{FF2B5EF4-FFF2-40B4-BE49-F238E27FC236}">
                <a16:creationId xmlns:a16="http://schemas.microsoft.com/office/drawing/2014/main" id="{CD9FE4EF-C4D8-49A0-B2FF-81D8DB7D8A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914813" y="1914812"/>
            <a:ext cx="6858000" cy="3028377"/>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4355" name="Rectangle 224354">
            <a:extLst>
              <a:ext uri="{FF2B5EF4-FFF2-40B4-BE49-F238E27FC236}">
                <a16:creationId xmlns:a16="http://schemas.microsoft.com/office/drawing/2014/main" id="{4300840D-0A0B-4512-BACA-B439D5B9C5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914814" y="1924949"/>
            <a:ext cx="6857999" cy="302837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4356" name="Rectangle 224355">
            <a:extLst>
              <a:ext uri="{FF2B5EF4-FFF2-40B4-BE49-F238E27FC236}">
                <a16:creationId xmlns:a16="http://schemas.microsoft.com/office/drawing/2014/main" id="{D2B78728-A580-49A7-84F9-6EF6F583AD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263195" y="4092815"/>
            <a:ext cx="2501979" cy="3028381"/>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4357" name="Freeform: Shape 224356">
            <a:extLst>
              <a:ext uri="{FF2B5EF4-FFF2-40B4-BE49-F238E27FC236}">
                <a16:creationId xmlns:a16="http://schemas.microsoft.com/office/drawing/2014/main" id="{38FAA1A1-D861-433F-88FA-1E9D6FD31D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635413">
            <a:off x="-376302" y="969718"/>
            <a:ext cx="2925267" cy="4178958"/>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24358" name="Rectangle 224357">
            <a:extLst>
              <a:ext uri="{FF2B5EF4-FFF2-40B4-BE49-F238E27FC236}">
                <a16:creationId xmlns:a16="http://schemas.microsoft.com/office/drawing/2014/main" id="{8D71EDA1-87BF-4D5D-AB79-F346FD1927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914820" y="1904672"/>
            <a:ext cx="6858003" cy="3028376"/>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4258" name="Rectangle 2">
            <a:extLst>
              <a:ext uri="{FF2B5EF4-FFF2-40B4-BE49-F238E27FC236}">
                <a16:creationId xmlns:a16="http://schemas.microsoft.com/office/drawing/2014/main" id="{02551F68-8140-427A-9BCB-F116101A811B}"/>
              </a:ext>
            </a:extLst>
          </p:cNvPr>
          <p:cNvSpPr>
            <a:spLocks noGrp="1" noChangeArrowheads="1"/>
          </p:cNvSpPr>
          <p:nvPr>
            <p:ph type="title"/>
          </p:nvPr>
        </p:nvSpPr>
        <p:spPr>
          <a:xfrm>
            <a:off x="350041" y="586855"/>
            <a:ext cx="2401025" cy="3387497"/>
          </a:xfrm>
        </p:spPr>
        <p:txBody>
          <a:bodyPr anchor="b">
            <a:normAutofit/>
          </a:bodyPr>
          <a:lstStyle/>
          <a:p>
            <a:pPr algn="r" eaLnBrk="1" hangingPunct="1">
              <a:defRPr/>
            </a:pPr>
            <a:r>
              <a:rPr lang="en-US" sz="3200">
                <a:solidFill>
                  <a:srgbClr val="FFFFFF"/>
                </a:solidFill>
                <a:latin typeface="Times New Roman" pitchFamily="18" charset="0"/>
              </a:rPr>
              <a:t>Application Requirement – ADA Self Evaluation Survey &amp; Transition Plan</a:t>
            </a:r>
          </a:p>
        </p:txBody>
      </p:sp>
      <p:sp>
        <p:nvSpPr>
          <p:cNvPr id="36867" name="Rectangle 3">
            <a:extLst>
              <a:ext uri="{FF2B5EF4-FFF2-40B4-BE49-F238E27FC236}">
                <a16:creationId xmlns:a16="http://schemas.microsoft.com/office/drawing/2014/main" id="{DCC7E025-3C18-4D3D-B329-40870257B842}"/>
              </a:ext>
            </a:extLst>
          </p:cNvPr>
          <p:cNvSpPr>
            <a:spLocks noGrp="1" noChangeArrowheads="1"/>
          </p:cNvSpPr>
          <p:nvPr>
            <p:ph idx="1"/>
          </p:nvPr>
        </p:nvSpPr>
        <p:spPr>
          <a:xfrm>
            <a:off x="3607694" y="649480"/>
            <a:ext cx="4916510" cy="5546047"/>
          </a:xfrm>
        </p:spPr>
        <p:txBody>
          <a:bodyPr anchor="ctr">
            <a:normAutofit/>
          </a:bodyPr>
          <a:lstStyle/>
          <a:p>
            <a:pPr marL="0" indent="0" eaLnBrk="1" hangingPunct="1">
              <a:buNone/>
            </a:pPr>
            <a:r>
              <a:rPr lang="en-US" altLang="en-US" sz="1700"/>
              <a:t>Communities that participated in CDBG applications between FFY 2018 and FFY 2024 have complied</a:t>
            </a:r>
          </a:p>
          <a:p>
            <a:pPr marL="0" indent="0" eaLnBrk="1" hangingPunct="1">
              <a:buNone/>
            </a:pPr>
            <a:r>
              <a:rPr lang="en-US" altLang="en-US" sz="1700"/>
              <a:t>Communities that have not complied with this requirement must submit ADA Self-Evaluation and Transition Plan:</a:t>
            </a:r>
          </a:p>
          <a:p>
            <a:pPr marL="0" indent="0" eaLnBrk="1" hangingPunct="1">
              <a:buNone/>
            </a:pPr>
            <a:endParaRPr lang="en-US" altLang="en-US" sz="1700"/>
          </a:p>
          <a:p>
            <a:pPr marL="0" indent="0" eaLnBrk="1" hangingPunct="1">
              <a:buNone/>
            </a:pPr>
            <a:r>
              <a:rPr lang="en-US" altLang="en-US" sz="1700"/>
              <a:t>	- Attach to Other Attachments on Side Bar </a:t>
            </a:r>
          </a:p>
          <a:p>
            <a:pPr marL="0" indent="0" eaLnBrk="1" hangingPunct="1">
              <a:buNone/>
            </a:pPr>
            <a:r>
              <a:rPr lang="en-US" altLang="en-US" sz="1700"/>
              <a:t>OR</a:t>
            </a:r>
          </a:p>
          <a:p>
            <a:pPr marL="0" indent="0" eaLnBrk="1" hangingPunct="1">
              <a:buNone/>
            </a:pPr>
            <a:r>
              <a:rPr lang="en-US" altLang="en-US" sz="1700"/>
              <a:t>	- Attach statement that community does not have one, on 	letterhead.</a:t>
            </a:r>
          </a:p>
          <a:p>
            <a:pPr marL="0" indent="0" eaLnBrk="1" hangingPunct="1">
              <a:buNone/>
            </a:pPr>
            <a:endParaRPr lang="en-US" altLang="en-US" sz="1700"/>
          </a:p>
          <a:p>
            <a:pPr marL="0" indent="0" eaLnBrk="1" hangingPunct="1">
              <a:buNone/>
            </a:pPr>
            <a:endParaRPr lang="en-US" altLang="en-US" sz="1700"/>
          </a:p>
          <a:p>
            <a:pPr marL="0" indent="0" eaLnBrk="1" hangingPunct="1">
              <a:buNone/>
            </a:pPr>
            <a:r>
              <a:rPr lang="en-US" altLang="en-US" sz="1700"/>
              <a:t>Questions?</a:t>
            </a:r>
          </a:p>
          <a:p>
            <a:pPr marL="0" indent="0" eaLnBrk="1" hangingPunct="1">
              <a:buNone/>
            </a:pPr>
            <a:r>
              <a:rPr lang="en-US" altLang="en-US" sz="1700"/>
              <a:t>Director</a:t>
            </a:r>
          </a:p>
          <a:p>
            <a:pPr marL="0" indent="0" eaLnBrk="1" hangingPunct="1">
              <a:buNone/>
            </a:pPr>
            <a:r>
              <a:rPr lang="en-US" altLang="en-US" sz="1700"/>
              <a:t>Massachusetts Office on Disability</a:t>
            </a:r>
          </a:p>
          <a:p>
            <a:pPr marL="0" indent="0" eaLnBrk="1" hangingPunct="1">
              <a:buNone/>
            </a:pPr>
            <a:r>
              <a:rPr lang="en-US" altLang="en-US" sz="1700"/>
              <a:t>(617) 979-7317</a:t>
            </a:r>
          </a:p>
          <a:p>
            <a:pPr eaLnBrk="1" hangingPunct="1">
              <a:buFont typeface="Arial" panose="020B0604020202020204" pitchFamily="34" charset="0"/>
              <a:buChar char="•"/>
            </a:pPr>
            <a:endParaRPr lang="en-US" altLang="en-US" sz="1700"/>
          </a:p>
          <a:p>
            <a:pPr eaLnBrk="1" hangingPunct="1">
              <a:buFont typeface="Arial" panose="020B0604020202020204" pitchFamily="34" charset="0"/>
              <a:buChar char="•"/>
            </a:pPr>
            <a:endParaRPr lang="en-US" altLang="en-US" sz="170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84328" name="Rectangle 184327">
            <a:extLst>
              <a:ext uri="{FF2B5EF4-FFF2-40B4-BE49-F238E27FC236}">
                <a16:creationId xmlns:a16="http://schemas.microsoft.com/office/drawing/2014/main" id="{C5278130-DFE0-457B-8698-88DF69019DD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43" y="0"/>
            <a:ext cx="9141714"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184330" name="Rectangle 184329">
            <a:extLst>
              <a:ext uri="{FF2B5EF4-FFF2-40B4-BE49-F238E27FC236}">
                <a16:creationId xmlns:a16="http://schemas.microsoft.com/office/drawing/2014/main" id="{2F99531B-1681-4D6E-BECB-18325B33A61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43" y="0"/>
            <a:ext cx="9141714" cy="6858000"/>
          </a:xfrm>
          <a:prstGeom prst="rect">
            <a:avLst/>
          </a:prstGeom>
          <a:solidFill>
            <a:schemeClr val="bg2">
              <a:alpha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184332" name="Rectangle 184331">
            <a:extLst>
              <a:ext uri="{FF2B5EF4-FFF2-40B4-BE49-F238E27FC236}">
                <a16:creationId xmlns:a16="http://schemas.microsoft.com/office/drawing/2014/main" id="{20344094-430A-400B-804B-910E696A1A9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08743" y="709375"/>
            <a:ext cx="8035257" cy="543331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4334" name="Rectangle 184333">
            <a:extLst>
              <a:ext uri="{FF2B5EF4-FFF2-40B4-BE49-F238E27FC236}">
                <a16:creationId xmlns:a16="http://schemas.microsoft.com/office/drawing/2014/main" id="{453C67DF-7782-4E57-AB9B-F1B4811AD8F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1084243" y="1789005"/>
            <a:ext cx="5413238" cy="3244751"/>
          </a:xfrm>
          <a:prstGeom prst="rect">
            <a:avLst/>
          </a:prstGeom>
          <a:solidFill>
            <a:schemeClr val="accent1">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4322" name="Rectangle 2">
            <a:extLst>
              <a:ext uri="{FF2B5EF4-FFF2-40B4-BE49-F238E27FC236}">
                <a16:creationId xmlns:a16="http://schemas.microsoft.com/office/drawing/2014/main" id="{A5FB2B7B-867E-4F18-B191-6379A2E3DA19}"/>
              </a:ext>
            </a:extLst>
          </p:cNvPr>
          <p:cNvSpPr>
            <a:spLocks noGrp="1" noChangeArrowheads="1"/>
          </p:cNvSpPr>
          <p:nvPr>
            <p:ph type="title"/>
          </p:nvPr>
        </p:nvSpPr>
        <p:spPr>
          <a:xfrm>
            <a:off x="378725" y="675564"/>
            <a:ext cx="2707375" cy="5204085"/>
          </a:xfrm>
        </p:spPr>
        <p:txBody>
          <a:bodyPr lIns="90488" tIns="44450" rIns="90488" bIns="44450">
            <a:normAutofit/>
          </a:bodyPr>
          <a:lstStyle/>
          <a:p>
            <a:pPr eaLnBrk="1" hangingPunct="1">
              <a:defRPr/>
            </a:pPr>
            <a:r>
              <a:rPr lang="en-US" dirty="0">
                <a:latin typeface="Times New Roman"/>
                <a:cs typeface="Times New Roman"/>
              </a:rPr>
              <a:t>CDBG Application Training for:   FFY 2025</a:t>
            </a:r>
            <a:br>
              <a:rPr lang="en-US" u="sng" dirty="0">
                <a:latin typeface="Times New Roman" pitchFamily="18" charset="0"/>
              </a:rPr>
            </a:br>
            <a:br>
              <a:rPr lang="en-US" u="sng" dirty="0">
                <a:latin typeface="Times New Roman" pitchFamily="18" charset="0"/>
              </a:rPr>
            </a:br>
            <a:br>
              <a:rPr lang="en-US" u="sng" dirty="0">
                <a:latin typeface="Times New Roman" pitchFamily="18" charset="0"/>
              </a:rPr>
            </a:br>
            <a:br>
              <a:rPr lang="en-US" u="sng" dirty="0">
                <a:latin typeface="Times New Roman" pitchFamily="18" charset="0"/>
              </a:rPr>
            </a:br>
            <a:endParaRPr lang="en-US" sz="2400" dirty="0">
              <a:latin typeface="Times New Roman" pitchFamily="18" charset="0"/>
              <a:cs typeface="Times New Roman"/>
            </a:endParaRPr>
          </a:p>
        </p:txBody>
      </p:sp>
      <p:cxnSp>
        <p:nvCxnSpPr>
          <p:cNvPr id="184336" name="Straight Connector 184335">
            <a:extLst>
              <a:ext uri="{FF2B5EF4-FFF2-40B4-BE49-F238E27FC236}">
                <a16:creationId xmlns:a16="http://schemas.microsoft.com/office/drawing/2014/main" id="{B03A5AE3-BD30-455C-842B-7626C8BEF09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8524492" y="5610"/>
            <a:ext cx="0" cy="6858000"/>
          </a:xfrm>
          <a:prstGeom prst="line">
            <a:avLst/>
          </a:prstGeom>
          <a:ln w="9525" cap="rnd">
            <a:solidFill>
              <a:schemeClr val="accent1"/>
            </a:solidFill>
            <a:prstDash val="dash"/>
          </a:ln>
        </p:spPr>
        <p:style>
          <a:lnRef idx="1">
            <a:schemeClr val="accent1"/>
          </a:lnRef>
          <a:fillRef idx="0">
            <a:schemeClr val="accent1"/>
          </a:fillRef>
          <a:effectRef idx="0">
            <a:schemeClr val="accent1"/>
          </a:effectRef>
          <a:fontRef idx="minor">
            <a:schemeClr val="tx1"/>
          </a:fontRef>
        </p:style>
      </p:cxnSp>
      <p:cxnSp>
        <p:nvCxnSpPr>
          <p:cNvPr id="184338" name="Straight Connector 184337">
            <a:extLst>
              <a:ext uri="{FF2B5EF4-FFF2-40B4-BE49-F238E27FC236}">
                <a16:creationId xmlns:a16="http://schemas.microsoft.com/office/drawing/2014/main" id="{2DBECAA5-1F2D-470D-875C-8F2C2CA3E54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6118001"/>
            <a:ext cx="9144000" cy="0"/>
          </a:xfrm>
          <a:prstGeom prst="line">
            <a:avLst/>
          </a:prstGeom>
          <a:ln w="9525" cap="rnd">
            <a:solidFill>
              <a:schemeClr val="accent1"/>
            </a:solidFill>
            <a:prstDash val="dash"/>
          </a:ln>
        </p:spPr>
        <p:style>
          <a:lnRef idx="1">
            <a:schemeClr val="accent1"/>
          </a:lnRef>
          <a:fillRef idx="0">
            <a:schemeClr val="accent1"/>
          </a:fillRef>
          <a:effectRef idx="0">
            <a:schemeClr val="accent1"/>
          </a:effectRef>
          <a:fontRef idx="minor">
            <a:schemeClr val="tx1"/>
          </a:fontRef>
        </p:style>
      </p:cxnSp>
      <p:graphicFrame>
        <p:nvGraphicFramePr>
          <p:cNvPr id="184324" name="Rectangle 3">
            <a:extLst>
              <a:ext uri="{FF2B5EF4-FFF2-40B4-BE49-F238E27FC236}">
                <a16:creationId xmlns:a16="http://schemas.microsoft.com/office/drawing/2014/main" id="{0D6EB12C-E664-4ECE-7232-E7EBC981DC00}"/>
              </a:ext>
            </a:extLst>
          </p:cNvPr>
          <p:cNvGraphicFramePr>
            <a:graphicFrameLocks noGrp="1"/>
          </p:cNvGraphicFramePr>
          <p:nvPr>
            <p:ph idx="1"/>
            <p:extLst>
              <p:ext uri="{D42A27DB-BD31-4B8C-83A1-F6EECF244321}">
                <p14:modId xmlns:p14="http://schemas.microsoft.com/office/powerpoint/2010/main" val="3418218710"/>
              </p:ext>
            </p:extLst>
          </p:nvPr>
        </p:nvGraphicFramePr>
        <p:xfrm>
          <a:off x="3582547" y="819369"/>
          <a:ext cx="4941945" cy="524399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ransition/>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22245" name="Rectangle 222244">
            <a:extLst>
              <a:ext uri="{FF2B5EF4-FFF2-40B4-BE49-F238E27FC236}">
                <a16:creationId xmlns:a16="http://schemas.microsoft.com/office/drawing/2014/main" id="{C9A36457-A5F4-4103-A443-02581C0918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2246" name="Freeform: Shape 222245">
            <a:extLst>
              <a:ext uri="{FF2B5EF4-FFF2-40B4-BE49-F238E27FC236}">
                <a16:creationId xmlns:a16="http://schemas.microsoft.com/office/drawing/2014/main" id="{DC5FB7E8-B636-40FA-BE8D-48145C0F5C5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
            <a:ext cx="9144000" cy="2295238"/>
          </a:xfrm>
          <a:custGeom>
            <a:avLst/>
            <a:gdLst>
              <a:gd name="connsiteX0" fmla="*/ 12160143 w 12192000"/>
              <a:gd name="connsiteY0" fmla="*/ 831692 h 2079137"/>
              <a:gd name="connsiteX1" fmla="*/ 12159112 w 12192000"/>
              <a:gd name="connsiteY1" fmla="*/ 833361 h 2079137"/>
              <a:gd name="connsiteX2" fmla="*/ 12158912 w 12192000"/>
              <a:gd name="connsiteY2" fmla="*/ 832430 h 2079137"/>
              <a:gd name="connsiteX3" fmla="*/ 0 w 12192000"/>
              <a:gd name="connsiteY3" fmla="*/ 0 h 2079137"/>
              <a:gd name="connsiteX4" fmla="*/ 12192000 w 12192000"/>
              <a:gd name="connsiteY4" fmla="*/ 0 h 2079137"/>
              <a:gd name="connsiteX5" fmla="*/ 12192000 w 12192000"/>
              <a:gd name="connsiteY5" fmla="*/ 558063 h 2079137"/>
              <a:gd name="connsiteX6" fmla="*/ 12189259 w 12192000"/>
              <a:gd name="connsiteY6" fmla="*/ 810508 h 2079137"/>
              <a:gd name="connsiteX7" fmla="*/ 12170847 w 12192000"/>
              <a:gd name="connsiteY7" fmla="*/ 825280 h 2079137"/>
              <a:gd name="connsiteX8" fmla="*/ 12160143 w 12192000"/>
              <a:gd name="connsiteY8" fmla="*/ 831692 h 2079137"/>
              <a:gd name="connsiteX9" fmla="*/ 12163806 w 12192000"/>
              <a:gd name="connsiteY9" fmla="*/ 825759 h 2079137"/>
              <a:gd name="connsiteX10" fmla="*/ 12056557 w 12192000"/>
              <a:gd name="connsiteY10" fmla="*/ 810176 h 2079137"/>
              <a:gd name="connsiteX11" fmla="*/ 11900316 w 12192000"/>
              <a:gd name="connsiteY11" fmla="*/ 789618 h 2079137"/>
              <a:gd name="connsiteX12" fmla="*/ 11791206 w 12192000"/>
              <a:gd name="connsiteY12" fmla="*/ 824176 h 2079137"/>
              <a:gd name="connsiteX13" fmla="*/ 11659257 w 12192000"/>
              <a:gd name="connsiteY13" fmla="*/ 800841 h 2079137"/>
              <a:gd name="connsiteX14" fmla="*/ 11569789 w 12192000"/>
              <a:gd name="connsiteY14" fmla="*/ 797135 h 2079137"/>
              <a:gd name="connsiteX15" fmla="*/ 11367885 w 12192000"/>
              <a:gd name="connsiteY15" fmla="*/ 791985 h 2079137"/>
              <a:gd name="connsiteX16" fmla="*/ 11174663 w 12192000"/>
              <a:gd name="connsiteY16" fmla="*/ 788721 h 2079137"/>
              <a:gd name="connsiteX17" fmla="*/ 11068220 w 12192000"/>
              <a:gd name="connsiteY17" fmla="*/ 786994 h 2079137"/>
              <a:gd name="connsiteX18" fmla="*/ 10893266 w 12192000"/>
              <a:gd name="connsiteY18" fmla="*/ 794013 h 2079137"/>
              <a:gd name="connsiteX19" fmla="*/ 10844025 w 12192000"/>
              <a:gd name="connsiteY19" fmla="*/ 789857 h 2079137"/>
              <a:gd name="connsiteX20" fmla="*/ 10814353 w 12192000"/>
              <a:gd name="connsiteY20" fmla="*/ 789010 h 2079137"/>
              <a:gd name="connsiteX21" fmla="*/ 10748393 w 12192000"/>
              <a:gd name="connsiteY21" fmla="*/ 806738 h 2079137"/>
              <a:gd name="connsiteX22" fmla="*/ 10468256 w 12192000"/>
              <a:gd name="connsiteY22" fmla="*/ 778733 h 2079137"/>
              <a:gd name="connsiteX23" fmla="*/ 10256131 w 12192000"/>
              <a:gd name="connsiteY23" fmla="*/ 788332 h 2079137"/>
              <a:gd name="connsiteX24" fmla="*/ 10177442 w 12192000"/>
              <a:gd name="connsiteY24" fmla="*/ 777371 h 2079137"/>
              <a:gd name="connsiteX25" fmla="*/ 10006086 w 12192000"/>
              <a:gd name="connsiteY25" fmla="*/ 792651 h 2079137"/>
              <a:gd name="connsiteX26" fmla="*/ 9952382 w 12192000"/>
              <a:gd name="connsiteY26" fmla="*/ 815411 h 2079137"/>
              <a:gd name="connsiteX27" fmla="*/ 9926457 w 12192000"/>
              <a:gd name="connsiteY27" fmla="*/ 827295 h 2079137"/>
              <a:gd name="connsiteX28" fmla="*/ 9843405 w 12192000"/>
              <a:gd name="connsiteY28" fmla="*/ 867046 h 2079137"/>
              <a:gd name="connsiteX29" fmla="*/ 9830866 w 12192000"/>
              <a:gd name="connsiteY29" fmla="*/ 875047 h 2079137"/>
              <a:gd name="connsiteX30" fmla="*/ 9801807 w 12192000"/>
              <a:gd name="connsiteY30" fmla="*/ 872272 h 2079137"/>
              <a:gd name="connsiteX31" fmla="*/ 9785653 w 12192000"/>
              <a:gd name="connsiteY31" fmla="*/ 861743 h 2079137"/>
              <a:gd name="connsiteX32" fmla="*/ 9781177 w 12192000"/>
              <a:gd name="connsiteY32" fmla="*/ 864820 h 2079137"/>
              <a:gd name="connsiteX33" fmla="*/ 9768640 w 12192000"/>
              <a:gd name="connsiteY33" fmla="*/ 869379 h 2079137"/>
              <a:gd name="connsiteX34" fmla="*/ 9712211 w 12192000"/>
              <a:gd name="connsiteY34" fmla="*/ 900283 h 2079137"/>
              <a:gd name="connsiteX35" fmla="*/ 9689465 w 12192000"/>
              <a:gd name="connsiteY35" fmla="*/ 899268 h 2079137"/>
              <a:gd name="connsiteX36" fmla="*/ 9600339 w 12192000"/>
              <a:gd name="connsiteY36" fmla="*/ 922112 h 2079137"/>
              <a:gd name="connsiteX37" fmla="*/ 9582850 w 12192000"/>
              <a:gd name="connsiteY37" fmla="*/ 925510 h 2079137"/>
              <a:gd name="connsiteX38" fmla="*/ 9549638 w 12192000"/>
              <a:gd name="connsiteY38" fmla="*/ 940845 h 2079137"/>
              <a:gd name="connsiteX39" fmla="*/ 9539471 w 12192000"/>
              <a:gd name="connsiteY39" fmla="*/ 941799 h 2079137"/>
              <a:gd name="connsiteX40" fmla="*/ 9505592 w 12192000"/>
              <a:gd name="connsiteY40" fmla="*/ 955533 h 2079137"/>
              <a:gd name="connsiteX41" fmla="*/ 9432569 w 12192000"/>
              <a:gd name="connsiteY41" fmla="*/ 985377 h 2079137"/>
              <a:gd name="connsiteX42" fmla="*/ 9414216 w 12192000"/>
              <a:gd name="connsiteY42" fmla="*/ 992655 h 2079137"/>
              <a:gd name="connsiteX43" fmla="*/ 9397106 w 12192000"/>
              <a:gd name="connsiteY43" fmla="*/ 992980 h 2079137"/>
              <a:gd name="connsiteX44" fmla="*/ 9305108 w 12192000"/>
              <a:gd name="connsiteY44" fmla="*/ 1007767 h 2079137"/>
              <a:gd name="connsiteX45" fmla="*/ 9282434 w 12192000"/>
              <a:gd name="connsiteY45" fmla="*/ 1007523 h 2079137"/>
              <a:gd name="connsiteX46" fmla="*/ 9271941 w 12192000"/>
              <a:gd name="connsiteY46" fmla="*/ 1002839 h 2079137"/>
              <a:gd name="connsiteX47" fmla="*/ 9238227 w 12192000"/>
              <a:gd name="connsiteY47" fmla="*/ 1017668 h 2079137"/>
              <a:gd name="connsiteX48" fmla="*/ 9184265 w 12192000"/>
              <a:gd name="connsiteY48" fmla="*/ 1031275 h 2079137"/>
              <a:gd name="connsiteX49" fmla="*/ 9159000 w 12192000"/>
              <a:gd name="connsiteY49" fmla="*/ 1039569 h 2079137"/>
              <a:gd name="connsiteX50" fmla="*/ 9137031 w 12192000"/>
              <a:gd name="connsiteY50" fmla="*/ 1038699 h 2079137"/>
              <a:gd name="connsiteX51" fmla="*/ 9015702 w 12192000"/>
              <a:gd name="connsiteY51" fmla="*/ 1051400 h 2079137"/>
              <a:gd name="connsiteX52" fmla="*/ 8971403 w 12192000"/>
              <a:gd name="connsiteY52" fmla="*/ 1040542 h 2079137"/>
              <a:gd name="connsiteX53" fmla="*/ 8961826 w 12192000"/>
              <a:gd name="connsiteY53" fmla="*/ 1045364 h 2079137"/>
              <a:gd name="connsiteX54" fmla="*/ 8888623 w 12192000"/>
              <a:gd name="connsiteY54" fmla="*/ 1053908 h 2079137"/>
              <a:gd name="connsiteX55" fmla="*/ 8841066 w 12192000"/>
              <a:gd name="connsiteY55" fmla="*/ 1060421 h 2079137"/>
              <a:gd name="connsiteX56" fmla="*/ 8752342 w 12192000"/>
              <a:gd name="connsiteY56" fmla="*/ 1080646 h 2079137"/>
              <a:gd name="connsiteX57" fmla="*/ 8699139 w 12192000"/>
              <a:gd name="connsiteY57" fmla="*/ 1087885 h 2079137"/>
              <a:gd name="connsiteX58" fmla="*/ 8667273 w 12192000"/>
              <a:gd name="connsiteY58" fmla="*/ 1092062 h 2079137"/>
              <a:gd name="connsiteX59" fmla="*/ 8586064 w 12192000"/>
              <a:gd name="connsiteY59" fmla="*/ 1114603 h 2079137"/>
              <a:gd name="connsiteX60" fmla="*/ 8460312 w 12192000"/>
              <a:gd name="connsiteY60" fmla="*/ 1179878 h 2079137"/>
              <a:gd name="connsiteX61" fmla="*/ 8419023 w 12192000"/>
              <a:gd name="connsiteY61" fmla="*/ 1191748 h 2079137"/>
              <a:gd name="connsiteX62" fmla="*/ 8410939 w 12192000"/>
              <a:gd name="connsiteY62" fmla="*/ 1189696 h 2079137"/>
              <a:gd name="connsiteX63" fmla="*/ 8362040 w 12192000"/>
              <a:gd name="connsiteY63" fmla="*/ 1220820 h 2079137"/>
              <a:gd name="connsiteX64" fmla="*/ 8273677 w 12192000"/>
              <a:gd name="connsiteY64" fmla="*/ 1236495 h 2079137"/>
              <a:gd name="connsiteX65" fmla="*/ 8204283 w 12192000"/>
              <a:gd name="connsiteY65" fmla="*/ 1243537 h 2079137"/>
              <a:gd name="connsiteX66" fmla="*/ 8166550 w 12192000"/>
              <a:gd name="connsiteY66" fmla="*/ 1249551 h 2079137"/>
              <a:gd name="connsiteX67" fmla="*/ 8137785 w 12192000"/>
              <a:gd name="connsiteY67" fmla="*/ 1251636 h 2079137"/>
              <a:gd name="connsiteX68" fmla="*/ 8071596 w 12192000"/>
              <a:gd name="connsiteY68" fmla="*/ 1269274 h 2079137"/>
              <a:gd name="connsiteX69" fmla="*/ 7964816 w 12192000"/>
              <a:gd name="connsiteY69" fmla="*/ 1303668 h 2079137"/>
              <a:gd name="connsiteX70" fmla="*/ 7941495 w 12192000"/>
              <a:gd name="connsiteY70" fmla="*/ 1309821 h 2079137"/>
              <a:gd name="connsiteX71" fmla="*/ 7919123 w 12192000"/>
              <a:gd name="connsiteY71" fmla="*/ 1310466 h 2079137"/>
              <a:gd name="connsiteX72" fmla="*/ 7911902 w 12192000"/>
              <a:gd name="connsiteY72" fmla="*/ 1306569 h 2079137"/>
              <a:gd name="connsiteX73" fmla="*/ 7898703 w 12192000"/>
              <a:gd name="connsiteY73" fmla="*/ 1309208 h 2079137"/>
              <a:gd name="connsiteX74" fmla="*/ 7894703 w 12192000"/>
              <a:gd name="connsiteY74" fmla="*/ 1308939 h 2079137"/>
              <a:gd name="connsiteX75" fmla="*/ 7872267 w 12192000"/>
              <a:gd name="connsiteY75" fmla="*/ 1308370 h 2079137"/>
              <a:gd name="connsiteX76" fmla="*/ 7836454 w 12192000"/>
              <a:gd name="connsiteY76" fmla="*/ 1331265 h 2079137"/>
              <a:gd name="connsiteX77" fmla="*/ 7782451 w 12192000"/>
              <a:gd name="connsiteY77" fmla="*/ 1339601 h 2079137"/>
              <a:gd name="connsiteX78" fmla="*/ 7542969 w 12192000"/>
              <a:gd name="connsiteY78" fmla="*/ 1372495 h 2079137"/>
              <a:gd name="connsiteX79" fmla="*/ 7476832 w 12192000"/>
              <a:gd name="connsiteY79" fmla="*/ 1431655 h 2079137"/>
              <a:gd name="connsiteX80" fmla="*/ 7370237 w 12192000"/>
              <a:gd name="connsiteY80" fmla="*/ 1474339 h 2079137"/>
              <a:gd name="connsiteX81" fmla="*/ 7222223 w 12192000"/>
              <a:gd name="connsiteY81" fmla="*/ 1510199 h 2079137"/>
              <a:gd name="connsiteX82" fmla="*/ 7215703 w 12192000"/>
              <a:gd name="connsiteY82" fmla="*/ 1520424 h 2079137"/>
              <a:gd name="connsiteX83" fmla="*/ 7204548 w 12192000"/>
              <a:gd name="connsiteY83" fmla="*/ 1528145 h 2079137"/>
              <a:gd name="connsiteX84" fmla="*/ 7202038 w 12192000"/>
              <a:gd name="connsiteY84" fmla="*/ 1527954 h 2079137"/>
              <a:gd name="connsiteX85" fmla="*/ 7173860 w 12192000"/>
              <a:gd name="connsiteY85" fmla="*/ 1541605 h 2079137"/>
              <a:gd name="connsiteX86" fmla="*/ 7155079 w 12192000"/>
              <a:gd name="connsiteY86" fmla="*/ 1552495 h 2079137"/>
              <a:gd name="connsiteX87" fmla="*/ 7149757 w 12192000"/>
              <a:gd name="connsiteY87" fmla="*/ 1552732 h 2079137"/>
              <a:gd name="connsiteX88" fmla="*/ 7104804 w 12192000"/>
              <a:gd name="connsiteY88" fmla="*/ 1565792 h 2079137"/>
              <a:gd name="connsiteX89" fmla="*/ 7082824 w 12192000"/>
              <a:gd name="connsiteY89" fmla="*/ 1567947 h 2079137"/>
              <a:gd name="connsiteX90" fmla="*/ 7021520 w 12192000"/>
              <a:gd name="connsiteY90" fmla="*/ 1562334 h 2079137"/>
              <a:gd name="connsiteX91" fmla="*/ 6988956 w 12192000"/>
              <a:gd name="connsiteY91" fmla="*/ 1576442 h 2079137"/>
              <a:gd name="connsiteX92" fmla="*/ 6981922 w 12192000"/>
              <a:gd name="connsiteY92" fmla="*/ 1578821 h 2079137"/>
              <a:gd name="connsiteX93" fmla="*/ 6981583 w 12192000"/>
              <a:gd name="connsiteY93" fmla="*/ 1578678 h 2079137"/>
              <a:gd name="connsiteX94" fmla="*/ 6973762 w 12192000"/>
              <a:gd name="connsiteY94" fmla="*/ 1580811 h 2079137"/>
              <a:gd name="connsiteX95" fmla="*/ 6969093 w 12192000"/>
              <a:gd name="connsiteY95" fmla="*/ 1583157 h 2079137"/>
              <a:gd name="connsiteX96" fmla="*/ 6890037 w 12192000"/>
              <a:gd name="connsiteY96" fmla="*/ 1575825 h 2079137"/>
              <a:gd name="connsiteX97" fmla="*/ 6785054 w 12192000"/>
              <a:gd name="connsiteY97" fmla="*/ 1582200 h 2079137"/>
              <a:gd name="connsiteX98" fmla="*/ 6681692 w 12192000"/>
              <a:gd name="connsiteY98" fmla="*/ 1591296 h 2079137"/>
              <a:gd name="connsiteX99" fmla="*/ 6644556 w 12192000"/>
              <a:gd name="connsiteY99" fmla="*/ 1595940 h 2079137"/>
              <a:gd name="connsiteX100" fmla="*/ 6577106 w 12192000"/>
              <a:gd name="connsiteY100" fmla="*/ 1598261 h 2079137"/>
              <a:gd name="connsiteX101" fmla="*/ 6544183 w 12192000"/>
              <a:gd name="connsiteY101" fmla="*/ 1596149 h 2079137"/>
              <a:gd name="connsiteX102" fmla="*/ 6540921 w 12192000"/>
              <a:gd name="connsiteY102" fmla="*/ 1593857 h 2079137"/>
              <a:gd name="connsiteX103" fmla="*/ 6535046 w 12192000"/>
              <a:gd name="connsiteY103" fmla="*/ 1593283 h 2079137"/>
              <a:gd name="connsiteX104" fmla="*/ 6519853 w 12192000"/>
              <a:gd name="connsiteY104" fmla="*/ 1595771 h 2079137"/>
              <a:gd name="connsiteX105" fmla="*/ 6514280 w 12192000"/>
              <a:gd name="connsiteY105" fmla="*/ 1597376 h 2079137"/>
              <a:gd name="connsiteX106" fmla="*/ 6505824 w 12192000"/>
              <a:gd name="connsiteY106" fmla="*/ 1598298 h 2079137"/>
              <a:gd name="connsiteX107" fmla="*/ 6505573 w 12192000"/>
              <a:gd name="connsiteY107" fmla="*/ 1598109 h 2079137"/>
              <a:gd name="connsiteX108" fmla="*/ 6497741 w 12192000"/>
              <a:gd name="connsiteY108" fmla="*/ 1599392 h 2079137"/>
              <a:gd name="connsiteX109" fmla="*/ 6459992 w 12192000"/>
              <a:gd name="connsiteY109" fmla="*/ 1608358 h 2079137"/>
              <a:gd name="connsiteX110" fmla="*/ 6404572 w 12192000"/>
              <a:gd name="connsiteY110" fmla="*/ 1593771 h 2079137"/>
              <a:gd name="connsiteX111" fmla="*/ 6382671 w 12192000"/>
              <a:gd name="connsiteY111" fmla="*/ 1592612 h 2079137"/>
              <a:gd name="connsiteX112" fmla="*/ 6369843 w 12192000"/>
              <a:gd name="connsiteY112" fmla="*/ 1590015 h 2079137"/>
              <a:gd name="connsiteX113" fmla="*/ 6269740 w 12192000"/>
              <a:gd name="connsiteY113" fmla="*/ 1614633 h 2079137"/>
              <a:gd name="connsiteX114" fmla="*/ 6255405 w 12192000"/>
              <a:gd name="connsiteY114" fmla="*/ 1620529 h 2079137"/>
              <a:gd name="connsiteX115" fmla="*/ 6244248 w 12192000"/>
              <a:gd name="connsiteY115" fmla="*/ 1629561 h 2079137"/>
              <a:gd name="connsiteX116" fmla="*/ 6086396 w 12192000"/>
              <a:gd name="connsiteY116" fmla="*/ 1642666 h 2079137"/>
              <a:gd name="connsiteX117" fmla="*/ 5867429 w 12192000"/>
              <a:gd name="connsiteY117" fmla="*/ 1695554 h 2079137"/>
              <a:gd name="connsiteX118" fmla="*/ 5772864 w 12192000"/>
              <a:gd name="connsiteY118" fmla="*/ 1689002 h 2079137"/>
              <a:gd name="connsiteX119" fmla="*/ 5629833 w 12192000"/>
              <a:gd name="connsiteY119" fmla="*/ 1713273 h 2079137"/>
              <a:gd name="connsiteX120" fmla="*/ 5504771 w 12192000"/>
              <a:gd name="connsiteY120" fmla="*/ 1725744 h 2079137"/>
              <a:gd name="connsiteX121" fmla="*/ 5490967 w 12192000"/>
              <a:gd name="connsiteY121" fmla="*/ 1726367 h 2079137"/>
              <a:gd name="connsiteX122" fmla="*/ 5486015 w 12192000"/>
              <a:gd name="connsiteY122" fmla="*/ 1721481 h 2079137"/>
              <a:gd name="connsiteX123" fmla="*/ 5439364 w 12192000"/>
              <a:gd name="connsiteY123" fmla="*/ 1721349 h 2079137"/>
              <a:gd name="connsiteX124" fmla="*/ 5350025 w 12192000"/>
              <a:gd name="connsiteY124" fmla="*/ 1729885 h 2079137"/>
              <a:gd name="connsiteX125" fmla="*/ 5336104 w 12192000"/>
              <a:gd name="connsiteY125" fmla="*/ 1734377 h 2079137"/>
              <a:gd name="connsiteX126" fmla="*/ 5245234 w 12192000"/>
              <a:gd name="connsiteY126" fmla="*/ 1738520 h 2079137"/>
              <a:gd name="connsiteX127" fmla="*/ 5182955 w 12192000"/>
              <a:gd name="connsiteY127" fmla="*/ 1744622 h 2079137"/>
              <a:gd name="connsiteX128" fmla="*/ 5169506 w 12192000"/>
              <a:gd name="connsiteY128" fmla="*/ 1748993 h 2079137"/>
              <a:gd name="connsiteX129" fmla="*/ 5154299 w 12192000"/>
              <a:gd name="connsiteY129" fmla="*/ 1744080 h 2079137"/>
              <a:gd name="connsiteX130" fmla="*/ 5149917 w 12192000"/>
              <a:gd name="connsiteY130" fmla="*/ 1739727 h 2079137"/>
              <a:gd name="connsiteX131" fmla="*/ 5100319 w 12192000"/>
              <a:gd name="connsiteY131" fmla="*/ 1745797 h 2079137"/>
              <a:gd name="connsiteX132" fmla="*/ 5094361 w 12192000"/>
              <a:gd name="connsiteY132" fmla="*/ 1745767 h 2079137"/>
              <a:gd name="connsiteX133" fmla="*/ 5053410 w 12192000"/>
              <a:gd name="connsiteY133" fmla="*/ 1742790 h 2079137"/>
              <a:gd name="connsiteX134" fmla="*/ 4992711 w 12192000"/>
              <a:gd name="connsiteY134" fmla="*/ 1734075 h 2079137"/>
              <a:gd name="connsiteX135" fmla="*/ 4930098 w 12192000"/>
              <a:gd name="connsiteY135" fmla="*/ 1717312 h 2079137"/>
              <a:gd name="connsiteX136" fmla="*/ 4893834 w 12192000"/>
              <a:gd name="connsiteY136" fmla="*/ 1710028 h 2079137"/>
              <a:gd name="connsiteX137" fmla="*/ 4868730 w 12192000"/>
              <a:gd name="connsiteY137" fmla="*/ 1702384 h 2079137"/>
              <a:gd name="connsiteX138" fmla="*/ 4797925 w 12192000"/>
              <a:gd name="connsiteY138" fmla="*/ 1695535 h 2079137"/>
              <a:gd name="connsiteX139" fmla="*/ 4677670 w 12192000"/>
              <a:gd name="connsiteY139" fmla="*/ 1689453 h 2079137"/>
              <a:gd name="connsiteX140" fmla="*/ 4634248 w 12192000"/>
              <a:gd name="connsiteY140" fmla="*/ 1680227 h 2079137"/>
              <a:gd name="connsiteX141" fmla="*/ 4632434 w 12192000"/>
              <a:gd name="connsiteY141" fmla="*/ 1674607 h 2079137"/>
              <a:gd name="connsiteX142" fmla="*/ 4619204 w 12192000"/>
              <a:gd name="connsiteY142" fmla="*/ 1672507 h 2079137"/>
              <a:gd name="connsiteX143" fmla="*/ 4616283 w 12192000"/>
              <a:gd name="connsiteY143" fmla="*/ 1670977 h 2079137"/>
              <a:gd name="connsiteX144" fmla="*/ 4598926 w 12192000"/>
              <a:gd name="connsiteY144" fmla="*/ 1663178 h 2079137"/>
              <a:gd name="connsiteX145" fmla="*/ 4547069 w 12192000"/>
              <a:gd name="connsiteY145" fmla="*/ 1670642 h 2079137"/>
              <a:gd name="connsiteX146" fmla="*/ 4523516 w 12192000"/>
              <a:gd name="connsiteY146" fmla="*/ 1669785 h 2079137"/>
              <a:gd name="connsiteX147" fmla="*/ 4500586 w 12192000"/>
              <a:gd name="connsiteY147" fmla="*/ 1675912 h 2079137"/>
              <a:gd name="connsiteX148" fmla="*/ 4488196 w 12192000"/>
              <a:gd name="connsiteY148" fmla="*/ 1683463 h 2079137"/>
              <a:gd name="connsiteX149" fmla="*/ 4445463 w 12192000"/>
              <a:gd name="connsiteY149" fmla="*/ 1695634 h 2079137"/>
              <a:gd name="connsiteX150" fmla="*/ 4446550 w 12192000"/>
              <a:gd name="connsiteY150" fmla="*/ 1680538 h 2079137"/>
              <a:gd name="connsiteX151" fmla="*/ 4365375 w 12192000"/>
              <a:gd name="connsiteY151" fmla="*/ 1697935 h 2079137"/>
              <a:gd name="connsiteX152" fmla="*/ 4305123 w 12192000"/>
              <a:gd name="connsiteY152" fmla="*/ 1714185 h 2079137"/>
              <a:gd name="connsiteX153" fmla="*/ 4292665 w 12192000"/>
              <a:gd name="connsiteY153" fmla="*/ 1720703 h 2079137"/>
              <a:gd name="connsiteX154" fmla="*/ 4276789 w 12192000"/>
              <a:gd name="connsiteY154" fmla="*/ 1718367 h 2079137"/>
              <a:gd name="connsiteX155" fmla="*/ 4271683 w 12192000"/>
              <a:gd name="connsiteY155" fmla="*/ 1714801 h 2079137"/>
              <a:gd name="connsiteX156" fmla="*/ 4223918 w 12192000"/>
              <a:gd name="connsiteY156" fmla="*/ 1728936 h 2079137"/>
              <a:gd name="connsiteX157" fmla="*/ 4218039 w 12192000"/>
              <a:gd name="connsiteY157" fmla="*/ 1729885 h 2079137"/>
              <a:gd name="connsiteX158" fmla="*/ 4177153 w 12192000"/>
              <a:gd name="connsiteY158" fmla="*/ 1733691 h 2079137"/>
              <a:gd name="connsiteX159" fmla="*/ 4051032 w 12192000"/>
              <a:gd name="connsiteY159" fmla="*/ 1728886 h 2079137"/>
              <a:gd name="connsiteX160" fmla="*/ 4013978 w 12192000"/>
              <a:gd name="connsiteY160" fmla="*/ 1727679 h 2079137"/>
              <a:gd name="connsiteX161" fmla="*/ 3987857 w 12192000"/>
              <a:gd name="connsiteY161" fmla="*/ 1724282 h 2079137"/>
              <a:gd name="connsiteX162" fmla="*/ 3916852 w 12192000"/>
              <a:gd name="connsiteY162" fmla="*/ 1729184 h 2079137"/>
              <a:gd name="connsiteX163" fmla="*/ 3797263 w 12192000"/>
              <a:gd name="connsiteY163" fmla="*/ 1742976 h 2079137"/>
              <a:gd name="connsiteX164" fmla="*/ 3752806 w 12192000"/>
              <a:gd name="connsiteY164" fmla="*/ 1741033 h 2079137"/>
              <a:gd name="connsiteX165" fmla="*/ 3749997 w 12192000"/>
              <a:gd name="connsiteY165" fmla="*/ 1735799 h 2079137"/>
              <a:gd name="connsiteX166" fmla="*/ 3736582 w 12192000"/>
              <a:gd name="connsiteY166" fmla="*/ 1735907 h 2079137"/>
              <a:gd name="connsiteX167" fmla="*/ 3733428 w 12192000"/>
              <a:gd name="connsiteY167" fmla="*/ 1734881 h 2079137"/>
              <a:gd name="connsiteX168" fmla="*/ 3714911 w 12192000"/>
              <a:gd name="connsiteY168" fmla="*/ 1730056 h 2079137"/>
              <a:gd name="connsiteX169" fmla="*/ 3665172 w 12192000"/>
              <a:gd name="connsiteY169" fmla="*/ 1745936 h 2079137"/>
              <a:gd name="connsiteX170" fmla="*/ 3552006 w 12192000"/>
              <a:gd name="connsiteY170" fmla="*/ 1755220 h 2079137"/>
              <a:gd name="connsiteX171" fmla="*/ 3390301 w 12192000"/>
              <a:gd name="connsiteY171" fmla="*/ 1762546 h 2079137"/>
              <a:gd name="connsiteX172" fmla="*/ 3264312 w 12192000"/>
              <a:gd name="connsiteY172" fmla="*/ 1774620 h 2079137"/>
              <a:gd name="connsiteX173" fmla="*/ 3106901 w 12192000"/>
              <a:gd name="connsiteY173" fmla="*/ 1804264 h 2079137"/>
              <a:gd name="connsiteX174" fmla="*/ 2993303 w 12192000"/>
              <a:gd name="connsiteY174" fmla="*/ 1806542 h 2079137"/>
              <a:gd name="connsiteX175" fmla="*/ 2979115 w 12192000"/>
              <a:gd name="connsiteY175" fmla="*/ 1815432 h 2079137"/>
              <a:gd name="connsiteX176" fmla="*/ 2963118 w 12192000"/>
              <a:gd name="connsiteY176" fmla="*/ 1820962 h 2079137"/>
              <a:gd name="connsiteX177" fmla="*/ 2961156 w 12192000"/>
              <a:gd name="connsiteY177" fmla="*/ 1820297 h 2079137"/>
              <a:gd name="connsiteX178" fmla="*/ 2925719 w 12192000"/>
              <a:gd name="connsiteY178" fmla="*/ 1828468 h 2079137"/>
              <a:gd name="connsiteX179" fmla="*/ 2857951 w 12192000"/>
              <a:gd name="connsiteY179" fmla="*/ 1842496 h 2079137"/>
              <a:gd name="connsiteX180" fmla="*/ 2857427 w 12192000"/>
              <a:gd name="connsiteY180" fmla="*/ 1841591 h 2079137"/>
              <a:gd name="connsiteX181" fmla="*/ 2846731 w 12192000"/>
              <a:gd name="connsiteY181" fmla="*/ 1839316 h 2079137"/>
              <a:gd name="connsiteX182" fmla="*/ 2826290 w 12192000"/>
              <a:gd name="connsiteY182" fmla="*/ 1837274 h 2079137"/>
              <a:gd name="connsiteX183" fmla="*/ 2779146 w 12192000"/>
              <a:gd name="connsiteY183" fmla="*/ 1820071 h 2079137"/>
              <a:gd name="connsiteX184" fmla="*/ 2739608 w 12192000"/>
              <a:gd name="connsiteY184" fmla="*/ 1827861 h 2079137"/>
              <a:gd name="connsiteX185" fmla="*/ 2731631 w 12192000"/>
              <a:gd name="connsiteY185" fmla="*/ 1828881 h 2079137"/>
              <a:gd name="connsiteX186" fmla="*/ 2731464 w 12192000"/>
              <a:gd name="connsiteY186" fmla="*/ 1828677 h 2079137"/>
              <a:gd name="connsiteX187" fmla="*/ 2723037 w 12192000"/>
              <a:gd name="connsiteY187" fmla="*/ 1829303 h 2079137"/>
              <a:gd name="connsiteX188" fmla="*/ 2701616 w 12192000"/>
              <a:gd name="connsiteY188" fmla="*/ 1832725 h 2079137"/>
              <a:gd name="connsiteX189" fmla="*/ 2696239 w 12192000"/>
              <a:gd name="connsiteY189" fmla="*/ 1831904 h 2079137"/>
              <a:gd name="connsiteX190" fmla="*/ 2663445 w 12192000"/>
              <a:gd name="connsiteY190" fmla="*/ 1825958 h 2079137"/>
              <a:gd name="connsiteX191" fmla="*/ 2560925 w 12192000"/>
              <a:gd name="connsiteY191" fmla="*/ 1829094 h 2079137"/>
              <a:gd name="connsiteX192" fmla="*/ 2458739 w 12192000"/>
              <a:gd name="connsiteY192" fmla="*/ 1834479 h 2079137"/>
              <a:gd name="connsiteX193" fmla="*/ 2356074 w 12192000"/>
              <a:gd name="connsiteY193" fmla="*/ 1836991 h 2079137"/>
              <a:gd name="connsiteX194" fmla="*/ 2304241 w 12192000"/>
              <a:gd name="connsiteY194" fmla="*/ 1822021 h 2079137"/>
              <a:gd name="connsiteX195" fmla="*/ 2298362 w 12192000"/>
              <a:gd name="connsiteY195" fmla="*/ 1822125 h 2079137"/>
              <a:gd name="connsiteX196" fmla="*/ 2283527 w 12192000"/>
              <a:gd name="connsiteY196" fmla="*/ 1826361 h 2079137"/>
              <a:gd name="connsiteX197" fmla="*/ 2278150 w 12192000"/>
              <a:gd name="connsiteY197" fmla="*/ 1828604 h 2079137"/>
              <a:gd name="connsiteX198" fmla="*/ 2269853 w 12192000"/>
              <a:gd name="connsiteY198" fmla="*/ 1830502 h 2079137"/>
              <a:gd name="connsiteX199" fmla="*/ 2269585 w 12192000"/>
              <a:gd name="connsiteY199" fmla="*/ 1830341 h 2079137"/>
              <a:gd name="connsiteX200" fmla="*/ 2225332 w 12192000"/>
              <a:gd name="connsiteY200" fmla="*/ 1845825 h 2079137"/>
              <a:gd name="connsiteX201" fmla="*/ 2169048 w 12192000"/>
              <a:gd name="connsiteY201" fmla="*/ 1837658 h 2079137"/>
              <a:gd name="connsiteX202" fmla="*/ 2147231 w 12192000"/>
              <a:gd name="connsiteY202" fmla="*/ 1839027 h 2079137"/>
              <a:gd name="connsiteX203" fmla="*/ 2135241 w 12192000"/>
              <a:gd name="connsiteY203" fmla="*/ 1838652 h 2079137"/>
              <a:gd name="connsiteX204" fmla="*/ 2099215 w 12192000"/>
              <a:gd name="connsiteY204" fmla="*/ 1850768 h 2079137"/>
              <a:gd name="connsiteX205" fmla="*/ 2094046 w 12192000"/>
              <a:gd name="connsiteY205" fmla="*/ 1850806 h 2079137"/>
              <a:gd name="connsiteX206" fmla="*/ 2071850 w 12192000"/>
              <a:gd name="connsiteY206" fmla="*/ 1861319 h 2079137"/>
              <a:gd name="connsiteX207" fmla="*/ 2039607 w 12192000"/>
              <a:gd name="connsiteY207" fmla="*/ 1874318 h 2079137"/>
              <a:gd name="connsiteX208" fmla="*/ 2037289 w 12192000"/>
              <a:gd name="connsiteY208" fmla="*/ 1874025 h 2079137"/>
              <a:gd name="connsiteX209" fmla="*/ 2023615 w 12192000"/>
              <a:gd name="connsiteY209" fmla="*/ 1881562 h 2079137"/>
              <a:gd name="connsiteX210" fmla="*/ 1957176 w 12192000"/>
              <a:gd name="connsiteY210" fmla="*/ 1898709 h 2079137"/>
              <a:gd name="connsiteX211" fmla="*/ 1858081 w 12192000"/>
              <a:gd name="connsiteY211" fmla="*/ 1923144 h 2079137"/>
              <a:gd name="connsiteX212" fmla="*/ 1738865 w 12192000"/>
              <a:gd name="connsiteY212" fmla="*/ 1944965 h 2079137"/>
              <a:gd name="connsiteX213" fmla="*/ 1616692 w 12192000"/>
              <a:gd name="connsiteY213" fmla="*/ 1989107 h 2079137"/>
              <a:gd name="connsiteX214" fmla="*/ 1411898 w 12192000"/>
              <a:gd name="connsiteY214" fmla="*/ 2046254 h 2079137"/>
              <a:gd name="connsiteX215" fmla="*/ 1375780 w 12192000"/>
              <a:gd name="connsiteY215" fmla="*/ 2047961 h 2079137"/>
              <a:gd name="connsiteX216" fmla="*/ 1375707 w 12192000"/>
              <a:gd name="connsiteY216" fmla="*/ 2047981 h 2079137"/>
              <a:gd name="connsiteX217" fmla="*/ 1285585 w 12192000"/>
              <a:gd name="connsiteY217" fmla="*/ 2047113 h 2079137"/>
              <a:gd name="connsiteX218" fmla="*/ 1263658 w 12192000"/>
              <a:gd name="connsiteY218" fmla="*/ 2041397 h 2079137"/>
              <a:gd name="connsiteX219" fmla="*/ 1170403 w 12192000"/>
              <a:gd name="connsiteY219" fmla="*/ 2033399 h 2079137"/>
              <a:gd name="connsiteX220" fmla="*/ 1153718 w 12192000"/>
              <a:gd name="connsiteY220" fmla="*/ 2029576 h 2079137"/>
              <a:gd name="connsiteX221" fmla="*/ 1133937 w 12192000"/>
              <a:gd name="connsiteY221" fmla="*/ 2032149 h 2079137"/>
              <a:gd name="connsiteX222" fmla="*/ 1054999 w 12192000"/>
              <a:gd name="connsiteY222" fmla="*/ 2043242 h 2079137"/>
              <a:gd name="connsiteX223" fmla="*/ 1018405 w 12192000"/>
              <a:gd name="connsiteY223" fmla="*/ 2048281 h 2079137"/>
              <a:gd name="connsiteX224" fmla="*/ 1016563 w 12192000"/>
              <a:gd name="connsiteY224" fmla="*/ 2051718 h 2079137"/>
              <a:gd name="connsiteX225" fmla="*/ 1008284 w 12192000"/>
              <a:gd name="connsiteY225" fmla="*/ 2046742 h 2079137"/>
              <a:gd name="connsiteX226" fmla="*/ 981974 w 12192000"/>
              <a:gd name="connsiteY226" fmla="*/ 2048363 h 2079137"/>
              <a:gd name="connsiteX227" fmla="*/ 971903 w 12192000"/>
              <a:gd name="connsiteY227" fmla="*/ 2053484 h 2079137"/>
              <a:gd name="connsiteX228" fmla="*/ 954015 w 12192000"/>
              <a:gd name="connsiteY228" fmla="*/ 2052529 h 2079137"/>
              <a:gd name="connsiteX229" fmla="*/ 839571 w 12192000"/>
              <a:gd name="connsiteY229" fmla="*/ 2046509 h 2079137"/>
              <a:gd name="connsiteX230" fmla="*/ 823321 w 12192000"/>
              <a:gd name="connsiteY230" fmla="*/ 2054296 h 2079137"/>
              <a:gd name="connsiteX231" fmla="*/ 800990 w 12192000"/>
              <a:gd name="connsiteY231" fmla="*/ 2051523 h 2079137"/>
              <a:gd name="connsiteX232" fmla="*/ 776439 w 12192000"/>
              <a:gd name="connsiteY232" fmla="*/ 2062634 h 2079137"/>
              <a:gd name="connsiteX233" fmla="*/ 763041 w 12192000"/>
              <a:gd name="connsiteY233" fmla="*/ 2063995 h 2079137"/>
              <a:gd name="connsiteX234" fmla="*/ 757863 w 12192000"/>
              <a:gd name="connsiteY234" fmla="*/ 2065877 h 2079137"/>
              <a:gd name="connsiteX235" fmla="*/ 745053 w 12192000"/>
              <a:gd name="connsiteY235" fmla="*/ 2051831 h 2079137"/>
              <a:gd name="connsiteX236" fmla="*/ 722609 w 12192000"/>
              <a:gd name="connsiteY236" fmla="*/ 2049504 h 2079137"/>
              <a:gd name="connsiteX237" fmla="*/ 717618 w 12192000"/>
              <a:gd name="connsiteY237" fmla="*/ 2042131 h 2079137"/>
              <a:gd name="connsiteX238" fmla="*/ 703285 w 12192000"/>
              <a:gd name="connsiteY238" fmla="*/ 2046808 h 2079137"/>
              <a:gd name="connsiteX239" fmla="*/ 680199 w 12192000"/>
              <a:gd name="connsiteY239" fmla="*/ 2051947 h 2079137"/>
              <a:gd name="connsiteX240" fmla="*/ 667351 w 12192000"/>
              <a:gd name="connsiteY240" fmla="*/ 2054469 h 2079137"/>
              <a:gd name="connsiteX241" fmla="*/ 660961 w 12192000"/>
              <a:gd name="connsiteY241" fmla="*/ 2049404 h 2079137"/>
              <a:gd name="connsiteX242" fmla="*/ 638282 w 12192000"/>
              <a:gd name="connsiteY242" fmla="*/ 2060093 h 2079137"/>
              <a:gd name="connsiteX243" fmla="*/ 583551 w 12192000"/>
              <a:gd name="connsiteY243" fmla="*/ 2070197 h 2079137"/>
              <a:gd name="connsiteX244" fmla="*/ 525274 w 12192000"/>
              <a:gd name="connsiteY244" fmla="*/ 2079137 h 2079137"/>
              <a:gd name="connsiteX245" fmla="*/ 405635 w 12192000"/>
              <a:gd name="connsiteY245" fmla="*/ 2059339 h 2079137"/>
              <a:gd name="connsiteX246" fmla="*/ 281555 w 12192000"/>
              <a:gd name="connsiteY246" fmla="*/ 2022847 h 2079137"/>
              <a:gd name="connsiteX247" fmla="*/ 98513 w 12192000"/>
              <a:gd name="connsiteY247" fmla="*/ 1969504 h 2079137"/>
              <a:gd name="connsiteX248" fmla="*/ 56191 w 12192000"/>
              <a:gd name="connsiteY248" fmla="*/ 1950709 h 2079137"/>
              <a:gd name="connsiteX249" fmla="*/ 0 w 12192000"/>
              <a:gd name="connsiteY249" fmla="*/ 1935789 h 20791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Lst>
            <a:rect l="l" t="t" r="r" b="b"/>
            <a:pathLst>
              <a:path w="12192000" h="2079137">
                <a:moveTo>
                  <a:pt x="12160143" y="831692"/>
                </a:moveTo>
                <a:lnTo>
                  <a:pt x="12159112" y="833361"/>
                </a:lnTo>
                <a:cubicBezTo>
                  <a:pt x="12157915" y="833832"/>
                  <a:pt x="12157402" y="833649"/>
                  <a:pt x="12158912" y="832430"/>
                </a:cubicBezTo>
                <a:close/>
                <a:moveTo>
                  <a:pt x="0" y="0"/>
                </a:moveTo>
                <a:lnTo>
                  <a:pt x="12192000" y="0"/>
                </a:lnTo>
                <a:lnTo>
                  <a:pt x="12192000" y="558063"/>
                </a:lnTo>
                <a:lnTo>
                  <a:pt x="12189259" y="810508"/>
                </a:lnTo>
                <a:lnTo>
                  <a:pt x="12170847" y="825280"/>
                </a:lnTo>
                <a:lnTo>
                  <a:pt x="12160143" y="831692"/>
                </a:lnTo>
                <a:lnTo>
                  <a:pt x="12163806" y="825759"/>
                </a:lnTo>
                <a:cubicBezTo>
                  <a:pt x="12125449" y="821525"/>
                  <a:pt x="12082203" y="824698"/>
                  <a:pt x="12056557" y="810176"/>
                </a:cubicBezTo>
                <a:cubicBezTo>
                  <a:pt x="12050902" y="790976"/>
                  <a:pt x="11923731" y="799312"/>
                  <a:pt x="11900316" y="789618"/>
                </a:cubicBezTo>
                <a:cubicBezTo>
                  <a:pt x="11841702" y="803374"/>
                  <a:pt x="11823963" y="832645"/>
                  <a:pt x="11791206" y="824176"/>
                </a:cubicBezTo>
                <a:cubicBezTo>
                  <a:pt x="11768977" y="817380"/>
                  <a:pt x="11683857" y="828947"/>
                  <a:pt x="11659257" y="800841"/>
                </a:cubicBezTo>
                <a:cubicBezTo>
                  <a:pt x="11617173" y="818107"/>
                  <a:pt x="11602556" y="790694"/>
                  <a:pt x="11569789" y="797135"/>
                </a:cubicBezTo>
                <a:cubicBezTo>
                  <a:pt x="11498310" y="795094"/>
                  <a:pt x="11458472" y="819882"/>
                  <a:pt x="11367885" y="791985"/>
                </a:cubicBezTo>
                <a:cubicBezTo>
                  <a:pt x="11325508" y="798158"/>
                  <a:pt x="11266580" y="755023"/>
                  <a:pt x="11174663" y="788721"/>
                </a:cubicBezTo>
                <a:cubicBezTo>
                  <a:pt x="11122703" y="792192"/>
                  <a:pt x="11150009" y="775410"/>
                  <a:pt x="11068220" y="786994"/>
                </a:cubicBezTo>
                <a:cubicBezTo>
                  <a:pt x="11046931" y="759861"/>
                  <a:pt x="10919185" y="793102"/>
                  <a:pt x="10893266" y="794013"/>
                </a:cubicBezTo>
                <a:cubicBezTo>
                  <a:pt x="10874184" y="776189"/>
                  <a:pt x="10862860" y="788743"/>
                  <a:pt x="10844025" y="789857"/>
                </a:cubicBezTo>
                <a:cubicBezTo>
                  <a:pt x="10836453" y="779294"/>
                  <a:pt x="10820690" y="778184"/>
                  <a:pt x="10814353" y="789010"/>
                </a:cubicBezTo>
                <a:cubicBezTo>
                  <a:pt x="10819669" y="816016"/>
                  <a:pt x="10754019" y="789067"/>
                  <a:pt x="10748393" y="806738"/>
                </a:cubicBezTo>
                <a:cubicBezTo>
                  <a:pt x="10687156" y="807873"/>
                  <a:pt x="10550299" y="781800"/>
                  <a:pt x="10468256" y="778733"/>
                </a:cubicBezTo>
                <a:cubicBezTo>
                  <a:pt x="10436666" y="770025"/>
                  <a:pt x="10371995" y="797252"/>
                  <a:pt x="10256131" y="788332"/>
                </a:cubicBezTo>
                <a:cubicBezTo>
                  <a:pt x="10240995" y="781626"/>
                  <a:pt x="10182664" y="765742"/>
                  <a:pt x="10177442" y="777371"/>
                </a:cubicBezTo>
                <a:cubicBezTo>
                  <a:pt x="10141447" y="775683"/>
                  <a:pt x="10030323" y="810071"/>
                  <a:pt x="10006086" y="792651"/>
                </a:cubicBezTo>
                <a:cubicBezTo>
                  <a:pt x="10009448" y="818833"/>
                  <a:pt x="9960389" y="791426"/>
                  <a:pt x="9952382" y="815411"/>
                </a:cubicBezTo>
                <a:lnTo>
                  <a:pt x="9926457" y="827295"/>
                </a:lnTo>
                <a:lnTo>
                  <a:pt x="9843405" y="867046"/>
                </a:lnTo>
                <a:lnTo>
                  <a:pt x="9830866" y="875047"/>
                </a:lnTo>
                <a:lnTo>
                  <a:pt x="9801807" y="872272"/>
                </a:lnTo>
                <a:lnTo>
                  <a:pt x="9785653" y="861743"/>
                </a:lnTo>
                <a:lnTo>
                  <a:pt x="9781177" y="864820"/>
                </a:lnTo>
                <a:cubicBezTo>
                  <a:pt x="9776153" y="871003"/>
                  <a:pt x="9773556" y="874842"/>
                  <a:pt x="9768640" y="869379"/>
                </a:cubicBezTo>
                <a:lnTo>
                  <a:pt x="9712211" y="900283"/>
                </a:lnTo>
                <a:cubicBezTo>
                  <a:pt x="9706243" y="902750"/>
                  <a:pt x="9698952" y="902954"/>
                  <a:pt x="9689465" y="899268"/>
                </a:cubicBezTo>
                <a:cubicBezTo>
                  <a:pt x="9670819" y="902906"/>
                  <a:pt x="9618108" y="917739"/>
                  <a:pt x="9600339" y="922112"/>
                </a:cubicBezTo>
                <a:lnTo>
                  <a:pt x="9582850" y="925510"/>
                </a:lnTo>
                <a:cubicBezTo>
                  <a:pt x="9574400" y="928631"/>
                  <a:pt x="9556868" y="938130"/>
                  <a:pt x="9549638" y="940845"/>
                </a:cubicBezTo>
                <a:cubicBezTo>
                  <a:pt x="9543792" y="942327"/>
                  <a:pt x="9546812" y="939351"/>
                  <a:pt x="9539471" y="941799"/>
                </a:cubicBezTo>
                <a:cubicBezTo>
                  <a:pt x="9538994" y="947702"/>
                  <a:pt x="9536009" y="953248"/>
                  <a:pt x="9505592" y="955533"/>
                </a:cubicBezTo>
                <a:cubicBezTo>
                  <a:pt x="9486013" y="968563"/>
                  <a:pt x="9460860" y="978842"/>
                  <a:pt x="9432569" y="985377"/>
                </a:cubicBezTo>
                <a:cubicBezTo>
                  <a:pt x="9426990" y="980335"/>
                  <a:pt x="9418918" y="990185"/>
                  <a:pt x="9414216" y="992655"/>
                </a:cubicBezTo>
                <a:cubicBezTo>
                  <a:pt x="9412644" y="989014"/>
                  <a:pt x="9400057" y="989255"/>
                  <a:pt x="9397106" y="992980"/>
                </a:cubicBezTo>
                <a:cubicBezTo>
                  <a:pt x="9314093" y="1020862"/>
                  <a:pt x="9349678" y="978420"/>
                  <a:pt x="9305108" y="1007767"/>
                </a:cubicBezTo>
                <a:cubicBezTo>
                  <a:pt x="9296670" y="1010324"/>
                  <a:pt x="9289251" y="1009612"/>
                  <a:pt x="9282434" y="1007523"/>
                </a:cubicBezTo>
                <a:lnTo>
                  <a:pt x="9271941" y="1002839"/>
                </a:lnTo>
                <a:lnTo>
                  <a:pt x="9238227" y="1017668"/>
                </a:lnTo>
                <a:cubicBezTo>
                  <a:pt x="9221294" y="1023415"/>
                  <a:pt x="9203166" y="1027997"/>
                  <a:pt x="9184265" y="1031275"/>
                </a:cubicBezTo>
                <a:cubicBezTo>
                  <a:pt x="9178371" y="1024135"/>
                  <a:pt x="9165618" y="1036637"/>
                  <a:pt x="9159000" y="1039569"/>
                </a:cubicBezTo>
                <a:cubicBezTo>
                  <a:pt x="9157881" y="1034602"/>
                  <a:pt x="9141725" y="1033964"/>
                  <a:pt x="9137031" y="1038699"/>
                </a:cubicBezTo>
                <a:cubicBezTo>
                  <a:pt x="9023973" y="1069523"/>
                  <a:pt x="9079946" y="1015706"/>
                  <a:pt x="9015702" y="1051400"/>
                </a:cubicBezTo>
                <a:lnTo>
                  <a:pt x="8971403" y="1040542"/>
                </a:lnTo>
                <a:lnTo>
                  <a:pt x="8961826" y="1045364"/>
                </a:lnTo>
                <a:cubicBezTo>
                  <a:pt x="8922837" y="1050010"/>
                  <a:pt x="8909116" y="1040754"/>
                  <a:pt x="8888623" y="1053908"/>
                </a:cubicBezTo>
                <a:cubicBezTo>
                  <a:pt x="8850424" y="1035587"/>
                  <a:pt x="8865892" y="1054194"/>
                  <a:pt x="8841066" y="1060421"/>
                </a:cubicBezTo>
                <a:cubicBezTo>
                  <a:pt x="8818353" y="1064878"/>
                  <a:pt x="8775995" y="1076068"/>
                  <a:pt x="8752342" y="1080646"/>
                </a:cubicBezTo>
                <a:cubicBezTo>
                  <a:pt x="8736966" y="1099406"/>
                  <a:pt x="8723186" y="1079948"/>
                  <a:pt x="8699139" y="1087885"/>
                </a:cubicBezTo>
                <a:cubicBezTo>
                  <a:pt x="8688630" y="1095506"/>
                  <a:pt x="8680324" y="1097539"/>
                  <a:pt x="8667273" y="1092062"/>
                </a:cubicBezTo>
                <a:cubicBezTo>
                  <a:pt x="8619205" y="1128818"/>
                  <a:pt x="8634590" y="1097116"/>
                  <a:pt x="8586064" y="1114603"/>
                </a:cubicBezTo>
                <a:cubicBezTo>
                  <a:pt x="8544721" y="1131913"/>
                  <a:pt x="8496602" y="1145520"/>
                  <a:pt x="8460312" y="1179878"/>
                </a:cubicBezTo>
                <a:cubicBezTo>
                  <a:pt x="8454266" y="1189140"/>
                  <a:pt x="8435781" y="1194455"/>
                  <a:pt x="8419023" y="1191748"/>
                </a:cubicBezTo>
                <a:cubicBezTo>
                  <a:pt x="8416138" y="1191283"/>
                  <a:pt x="8413416" y="1190591"/>
                  <a:pt x="8410939" y="1189696"/>
                </a:cubicBezTo>
                <a:cubicBezTo>
                  <a:pt x="8390077" y="1213458"/>
                  <a:pt x="8370324" y="1205397"/>
                  <a:pt x="8362040" y="1220820"/>
                </a:cubicBezTo>
                <a:cubicBezTo>
                  <a:pt x="8320616" y="1231942"/>
                  <a:pt x="8281663" y="1222882"/>
                  <a:pt x="8273677" y="1236495"/>
                </a:cubicBezTo>
                <a:cubicBezTo>
                  <a:pt x="8251358" y="1238573"/>
                  <a:pt x="8216738" y="1228341"/>
                  <a:pt x="8204283" y="1243537"/>
                </a:cubicBezTo>
                <a:cubicBezTo>
                  <a:pt x="8198634" y="1233135"/>
                  <a:pt x="8181550" y="1254947"/>
                  <a:pt x="8166550" y="1249551"/>
                </a:cubicBezTo>
                <a:cubicBezTo>
                  <a:pt x="8155570" y="1244572"/>
                  <a:pt x="8147825" y="1250027"/>
                  <a:pt x="8137785" y="1251636"/>
                </a:cubicBezTo>
                <a:cubicBezTo>
                  <a:pt x="8123427" y="1248361"/>
                  <a:pt x="8081662" y="1261833"/>
                  <a:pt x="8071596" y="1269274"/>
                </a:cubicBezTo>
                <a:cubicBezTo>
                  <a:pt x="8048949" y="1293759"/>
                  <a:pt x="7983924" y="1284712"/>
                  <a:pt x="7964816" y="1303668"/>
                </a:cubicBezTo>
                <a:cubicBezTo>
                  <a:pt x="7957137" y="1306992"/>
                  <a:pt x="7949335" y="1308861"/>
                  <a:pt x="7941495" y="1309821"/>
                </a:cubicBezTo>
                <a:lnTo>
                  <a:pt x="7919123" y="1310466"/>
                </a:lnTo>
                <a:lnTo>
                  <a:pt x="7911902" y="1306569"/>
                </a:lnTo>
                <a:lnTo>
                  <a:pt x="7898703" y="1309208"/>
                </a:lnTo>
                <a:lnTo>
                  <a:pt x="7894703" y="1308939"/>
                </a:lnTo>
                <a:lnTo>
                  <a:pt x="7872267" y="1308370"/>
                </a:lnTo>
                <a:cubicBezTo>
                  <a:pt x="7886550" y="1330359"/>
                  <a:pt x="7812648" y="1314851"/>
                  <a:pt x="7836454" y="1331265"/>
                </a:cubicBezTo>
                <a:cubicBezTo>
                  <a:pt x="7798907" y="1336933"/>
                  <a:pt x="7831419" y="1351068"/>
                  <a:pt x="7782451" y="1339601"/>
                </a:cubicBezTo>
                <a:cubicBezTo>
                  <a:pt x="7727636" y="1365002"/>
                  <a:pt x="7583002" y="1338768"/>
                  <a:pt x="7542969" y="1372495"/>
                </a:cubicBezTo>
                <a:cubicBezTo>
                  <a:pt x="7546396" y="1360942"/>
                  <a:pt x="7492851" y="1424323"/>
                  <a:pt x="7476832" y="1431655"/>
                </a:cubicBezTo>
                <a:cubicBezTo>
                  <a:pt x="7439619" y="1443703"/>
                  <a:pt x="7425596" y="1454661"/>
                  <a:pt x="7370237" y="1474339"/>
                </a:cubicBezTo>
                <a:cubicBezTo>
                  <a:pt x="7316246" y="1485928"/>
                  <a:pt x="7281903" y="1512712"/>
                  <a:pt x="7222223" y="1510199"/>
                </a:cubicBezTo>
                <a:cubicBezTo>
                  <a:pt x="7221190" y="1514030"/>
                  <a:pt x="7218885" y="1517398"/>
                  <a:pt x="7215703" y="1520424"/>
                </a:cubicBezTo>
                <a:lnTo>
                  <a:pt x="7204548" y="1528145"/>
                </a:lnTo>
                <a:lnTo>
                  <a:pt x="7202038" y="1527954"/>
                </a:lnTo>
                <a:lnTo>
                  <a:pt x="7173860" y="1541605"/>
                </a:lnTo>
                <a:lnTo>
                  <a:pt x="7155079" y="1552495"/>
                </a:lnTo>
                <a:lnTo>
                  <a:pt x="7149757" y="1552732"/>
                </a:lnTo>
                <a:cubicBezTo>
                  <a:pt x="7141378" y="1554948"/>
                  <a:pt x="7115959" y="1563256"/>
                  <a:pt x="7104804" y="1565792"/>
                </a:cubicBezTo>
                <a:cubicBezTo>
                  <a:pt x="7099811" y="1550850"/>
                  <a:pt x="7096935" y="1561973"/>
                  <a:pt x="7082824" y="1567947"/>
                </a:cubicBezTo>
                <a:cubicBezTo>
                  <a:pt x="7071919" y="1546070"/>
                  <a:pt x="7039417" y="1570606"/>
                  <a:pt x="7021520" y="1562334"/>
                </a:cubicBezTo>
                <a:cubicBezTo>
                  <a:pt x="7011400" y="1567217"/>
                  <a:pt x="7000495" y="1571981"/>
                  <a:pt x="6988956" y="1576442"/>
                </a:cubicBezTo>
                <a:lnTo>
                  <a:pt x="6981922" y="1578821"/>
                </a:lnTo>
                <a:lnTo>
                  <a:pt x="6981583" y="1578678"/>
                </a:lnTo>
                <a:cubicBezTo>
                  <a:pt x="6979627" y="1578791"/>
                  <a:pt x="6977153" y="1579421"/>
                  <a:pt x="6973762" y="1580811"/>
                </a:cubicBezTo>
                <a:lnTo>
                  <a:pt x="6969093" y="1583157"/>
                </a:lnTo>
                <a:lnTo>
                  <a:pt x="6890037" y="1575825"/>
                </a:lnTo>
                <a:cubicBezTo>
                  <a:pt x="6849459" y="1579997"/>
                  <a:pt x="6820022" y="1566922"/>
                  <a:pt x="6785054" y="1582200"/>
                </a:cubicBezTo>
                <a:cubicBezTo>
                  <a:pt x="6747047" y="1586037"/>
                  <a:pt x="6712794" y="1582954"/>
                  <a:pt x="6681692" y="1591296"/>
                </a:cubicBezTo>
                <a:cubicBezTo>
                  <a:pt x="6667557" y="1587501"/>
                  <a:pt x="6654822" y="1586753"/>
                  <a:pt x="6644556" y="1595940"/>
                </a:cubicBezTo>
                <a:cubicBezTo>
                  <a:pt x="6608615" y="1597269"/>
                  <a:pt x="6597697" y="1587005"/>
                  <a:pt x="6577106" y="1598261"/>
                </a:cubicBezTo>
                <a:lnTo>
                  <a:pt x="6544183" y="1596149"/>
                </a:lnTo>
                <a:lnTo>
                  <a:pt x="6540921" y="1593857"/>
                </a:lnTo>
                <a:lnTo>
                  <a:pt x="6535046" y="1593283"/>
                </a:lnTo>
                <a:lnTo>
                  <a:pt x="6519853" y="1595771"/>
                </a:lnTo>
                <a:lnTo>
                  <a:pt x="6514280" y="1597376"/>
                </a:lnTo>
                <a:cubicBezTo>
                  <a:pt x="6510385" y="1598232"/>
                  <a:pt x="6507735" y="1598481"/>
                  <a:pt x="6505824" y="1598298"/>
                </a:cubicBezTo>
                <a:lnTo>
                  <a:pt x="6505573" y="1598109"/>
                </a:lnTo>
                <a:lnTo>
                  <a:pt x="6497741" y="1599392"/>
                </a:lnTo>
                <a:cubicBezTo>
                  <a:pt x="6484628" y="1602044"/>
                  <a:pt x="6471968" y="1605085"/>
                  <a:pt x="6459992" y="1608358"/>
                </a:cubicBezTo>
                <a:cubicBezTo>
                  <a:pt x="6447037" y="1597612"/>
                  <a:pt x="6404274" y="1616787"/>
                  <a:pt x="6404572" y="1593771"/>
                </a:cubicBezTo>
                <a:cubicBezTo>
                  <a:pt x="6388277" y="1597519"/>
                  <a:pt x="6380141" y="1607970"/>
                  <a:pt x="6382671" y="1592612"/>
                </a:cubicBezTo>
                <a:lnTo>
                  <a:pt x="6369843" y="1590015"/>
                </a:lnTo>
                <a:lnTo>
                  <a:pt x="6269740" y="1614633"/>
                </a:lnTo>
                <a:lnTo>
                  <a:pt x="6255405" y="1620529"/>
                </a:lnTo>
                <a:cubicBezTo>
                  <a:pt x="6250911" y="1623016"/>
                  <a:pt x="6247090" y="1625968"/>
                  <a:pt x="6244248" y="1629561"/>
                </a:cubicBezTo>
                <a:cubicBezTo>
                  <a:pt x="6188859" y="1618246"/>
                  <a:pt x="6143250" y="1639346"/>
                  <a:pt x="6086396" y="1642666"/>
                </a:cubicBezTo>
                <a:cubicBezTo>
                  <a:pt x="6024311" y="1653696"/>
                  <a:pt x="5889522" y="1686499"/>
                  <a:pt x="5867429" y="1695554"/>
                </a:cubicBezTo>
                <a:cubicBezTo>
                  <a:pt x="5848669" y="1700350"/>
                  <a:pt x="5763994" y="1699795"/>
                  <a:pt x="5772864" y="1689002"/>
                </a:cubicBezTo>
                <a:cubicBezTo>
                  <a:pt x="5718480" y="1716048"/>
                  <a:pt x="5694188" y="1696562"/>
                  <a:pt x="5629833" y="1713273"/>
                </a:cubicBezTo>
                <a:lnTo>
                  <a:pt x="5504771" y="1725744"/>
                </a:lnTo>
                <a:lnTo>
                  <a:pt x="5490967" y="1726367"/>
                </a:lnTo>
                <a:lnTo>
                  <a:pt x="5486015" y="1721481"/>
                </a:lnTo>
                <a:lnTo>
                  <a:pt x="5439364" y="1721349"/>
                </a:lnTo>
                <a:cubicBezTo>
                  <a:pt x="5418850" y="1733129"/>
                  <a:pt x="5381503" y="1725668"/>
                  <a:pt x="5350025" y="1729885"/>
                </a:cubicBezTo>
                <a:lnTo>
                  <a:pt x="5336104" y="1734377"/>
                </a:lnTo>
                <a:lnTo>
                  <a:pt x="5245234" y="1738520"/>
                </a:lnTo>
                <a:lnTo>
                  <a:pt x="5182955" y="1744622"/>
                </a:lnTo>
                <a:lnTo>
                  <a:pt x="5169506" y="1748993"/>
                </a:lnTo>
                <a:lnTo>
                  <a:pt x="5154299" y="1744080"/>
                </a:lnTo>
                <a:cubicBezTo>
                  <a:pt x="5152463" y="1742751"/>
                  <a:pt x="5150989" y="1741283"/>
                  <a:pt x="5149917" y="1739727"/>
                </a:cubicBezTo>
                <a:lnTo>
                  <a:pt x="5100319" y="1745797"/>
                </a:lnTo>
                <a:lnTo>
                  <a:pt x="5094361" y="1745767"/>
                </a:lnTo>
                <a:lnTo>
                  <a:pt x="5053410" y="1742790"/>
                </a:lnTo>
                <a:lnTo>
                  <a:pt x="4992711" y="1734075"/>
                </a:lnTo>
                <a:cubicBezTo>
                  <a:pt x="4972764" y="1728527"/>
                  <a:pt x="4955480" y="1708667"/>
                  <a:pt x="4930098" y="1717312"/>
                </a:cubicBezTo>
                <a:cubicBezTo>
                  <a:pt x="4936142" y="1706767"/>
                  <a:pt x="4900350" y="1719438"/>
                  <a:pt x="4893834" y="1710028"/>
                </a:cubicBezTo>
                <a:cubicBezTo>
                  <a:pt x="4890113" y="1702277"/>
                  <a:pt x="4878389" y="1704314"/>
                  <a:pt x="4868730" y="1702384"/>
                </a:cubicBezTo>
                <a:cubicBezTo>
                  <a:pt x="4860577" y="1694955"/>
                  <a:pt x="4813519" y="1692594"/>
                  <a:pt x="4797925" y="1695535"/>
                </a:cubicBezTo>
                <a:cubicBezTo>
                  <a:pt x="4754973" y="1708626"/>
                  <a:pt x="4712186" y="1679830"/>
                  <a:pt x="4677670" y="1689453"/>
                </a:cubicBezTo>
                <a:cubicBezTo>
                  <a:pt x="4650390" y="1686902"/>
                  <a:pt x="4641786" y="1682702"/>
                  <a:pt x="4634248" y="1680227"/>
                </a:cubicBezTo>
                <a:lnTo>
                  <a:pt x="4632434" y="1674607"/>
                </a:lnTo>
                <a:lnTo>
                  <a:pt x="4619204" y="1672507"/>
                </a:lnTo>
                <a:lnTo>
                  <a:pt x="4616283" y="1670977"/>
                </a:lnTo>
                <a:cubicBezTo>
                  <a:pt x="4610716" y="1668036"/>
                  <a:pt x="4605090" y="1665277"/>
                  <a:pt x="4598926" y="1663178"/>
                </a:cubicBezTo>
                <a:cubicBezTo>
                  <a:pt x="4588025" y="1686237"/>
                  <a:pt x="4544698" y="1649138"/>
                  <a:pt x="4547069" y="1670642"/>
                </a:cubicBezTo>
                <a:lnTo>
                  <a:pt x="4523516" y="1669785"/>
                </a:lnTo>
                <a:lnTo>
                  <a:pt x="4500586" y="1675912"/>
                </a:lnTo>
                <a:lnTo>
                  <a:pt x="4488196" y="1683463"/>
                </a:lnTo>
                <a:lnTo>
                  <a:pt x="4445463" y="1695634"/>
                </a:lnTo>
                <a:lnTo>
                  <a:pt x="4446550" y="1680538"/>
                </a:lnTo>
                <a:lnTo>
                  <a:pt x="4365375" y="1697935"/>
                </a:lnTo>
                <a:lnTo>
                  <a:pt x="4305123" y="1714185"/>
                </a:lnTo>
                <a:lnTo>
                  <a:pt x="4292665" y="1720703"/>
                </a:lnTo>
                <a:lnTo>
                  <a:pt x="4276789" y="1718367"/>
                </a:lnTo>
                <a:cubicBezTo>
                  <a:pt x="4274740" y="1717359"/>
                  <a:pt x="4273021" y="1716157"/>
                  <a:pt x="4271683" y="1714801"/>
                </a:cubicBezTo>
                <a:lnTo>
                  <a:pt x="4223918" y="1728936"/>
                </a:lnTo>
                <a:lnTo>
                  <a:pt x="4218039" y="1729885"/>
                </a:lnTo>
                <a:lnTo>
                  <a:pt x="4177153" y="1733691"/>
                </a:lnTo>
                <a:lnTo>
                  <a:pt x="4051032" y="1728886"/>
                </a:lnTo>
                <a:cubicBezTo>
                  <a:pt x="4055072" y="1717510"/>
                  <a:pt x="4022108" y="1735873"/>
                  <a:pt x="4013978" y="1727679"/>
                </a:cubicBezTo>
                <a:cubicBezTo>
                  <a:pt x="4008905" y="1720660"/>
                  <a:pt x="3997723" y="1724594"/>
                  <a:pt x="3987857" y="1724282"/>
                </a:cubicBezTo>
                <a:cubicBezTo>
                  <a:pt x="3978476" y="1718309"/>
                  <a:pt x="3931683" y="1723723"/>
                  <a:pt x="3916852" y="1729184"/>
                </a:cubicBezTo>
                <a:cubicBezTo>
                  <a:pt x="3876910" y="1749138"/>
                  <a:pt x="3829523" y="1727824"/>
                  <a:pt x="3797263" y="1742976"/>
                </a:cubicBezTo>
                <a:cubicBezTo>
                  <a:pt x="3769922" y="1744951"/>
                  <a:pt x="3760682" y="1742230"/>
                  <a:pt x="3752806" y="1741033"/>
                </a:cubicBezTo>
                <a:lnTo>
                  <a:pt x="3749997" y="1735799"/>
                </a:lnTo>
                <a:lnTo>
                  <a:pt x="3736582" y="1735907"/>
                </a:lnTo>
                <a:lnTo>
                  <a:pt x="3733428" y="1734881"/>
                </a:lnTo>
                <a:cubicBezTo>
                  <a:pt x="3727408" y="1732899"/>
                  <a:pt x="3721365" y="1731108"/>
                  <a:pt x="3714911" y="1730056"/>
                </a:cubicBezTo>
                <a:cubicBezTo>
                  <a:pt x="3708355" y="1754554"/>
                  <a:pt x="3658933" y="1725152"/>
                  <a:pt x="3665172" y="1745936"/>
                </a:cubicBezTo>
                <a:cubicBezTo>
                  <a:pt x="3628569" y="1744420"/>
                  <a:pt x="3583742" y="1775884"/>
                  <a:pt x="3552006" y="1755220"/>
                </a:cubicBezTo>
                <a:cubicBezTo>
                  <a:pt x="3497522" y="1758390"/>
                  <a:pt x="3448310" y="1757433"/>
                  <a:pt x="3390301" y="1762546"/>
                </a:cubicBezTo>
                <a:cubicBezTo>
                  <a:pt x="3345266" y="1774524"/>
                  <a:pt x="3297039" y="1758531"/>
                  <a:pt x="3264312" y="1774620"/>
                </a:cubicBezTo>
                <a:cubicBezTo>
                  <a:pt x="3212634" y="1771139"/>
                  <a:pt x="3147905" y="1780248"/>
                  <a:pt x="3106901" y="1804264"/>
                </a:cubicBezTo>
                <a:cubicBezTo>
                  <a:pt x="3051355" y="1805490"/>
                  <a:pt x="3041708" y="1820368"/>
                  <a:pt x="2993303" y="1806542"/>
                </a:cubicBezTo>
                <a:cubicBezTo>
                  <a:pt x="2989182" y="1810139"/>
                  <a:pt x="2984377" y="1813039"/>
                  <a:pt x="2979115" y="1815432"/>
                </a:cubicBezTo>
                <a:lnTo>
                  <a:pt x="2963118" y="1820962"/>
                </a:lnTo>
                <a:lnTo>
                  <a:pt x="2961156" y="1820297"/>
                </a:lnTo>
                <a:lnTo>
                  <a:pt x="2925719" y="1828468"/>
                </a:lnTo>
                <a:lnTo>
                  <a:pt x="2857951" y="1842496"/>
                </a:lnTo>
                <a:lnTo>
                  <a:pt x="2857427" y="1841591"/>
                </a:lnTo>
                <a:cubicBezTo>
                  <a:pt x="2855386" y="1839734"/>
                  <a:pt x="2852250" y="1838690"/>
                  <a:pt x="2846731" y="1839316"/>
                </a:cubicBezTo>
                <a:cubicBezTo>
                  <a:pt x="2855175" y="1823564"/>
                  <a:pt x="2843311" y="1834035"/>
                  <a:pt x="2826290" y="1837274"/>
                </a:cubicBezTo>
                <a:cubicBezTo>
                  <a:pt x="2835609" y="1813530"/>
                  <a:pt x="2787284" y="1831665"/>
                  <a:pt x="2779146" y="1820071"/>
                </a:cubicBezTo>
                <a:cubicBezTo>
                  <a:pt x="2766432" y="1822985"/>
                  <a:pt x="2753158" y="1825635"/>
                  <a:pt x="2739608" y="1827861"/>
                </a:cubicBezTo>
                <a:lnTo>
                  <a:pt x="2731631" y="1828881"/>
                </a:lnTo>
                <a:cubicBezTo>
                  <a:pt x="2731575" y="1828813"/>
                  <a:pt x="2731521" y="1828744"/>
                  <a:pt x="2731464" y="1828677"/>
                </a:cubicBezTo>
                <a:cubicBezTo>
                  <a:pt x="2729715" y="1828415"/>
                  <a:pt x="2727085" y="1828569"/>
                  <a:pt x="2723037" y="1829303"/>
                </a:cubicBezTo>
                <a:lnTo>
                  <a:pt x="2701616" y="1832725"/>
                </a:lnTo>
                <a:lnTo>
                  <a:pt x="2696239" y="1831904"/>
                </a:lnTo>
                <a:lnTo>
                  <a:pt x="2663445" y="1825958"/>
                </a:lnTo>
                <a:cubicBezTo>
                  <a:pt x="2641260" y="1825904"/>
                  <a:pt x="2595040" y="1827674"/>
                  <a:pt x="2560925" y="1829094"/>
                </a:cubicBezTo>
                <a:cubicBezTo>
                  <a:pt x="2527977" y="1836499"/>
                  <a:pt x="2496507" y="1831991"/>
                  <a:pt x="2458739" y="1834479"/>
                </a:cubicBezTo>
                <a:cubicBezTo>
                  <a:pt x="2419379" y="1848893"/>
                  <a:pt x="2396428" y="1834257"/>
                  <a:pt x="2356074" y="1836991"/>
                </a:cubicBezTo>
                <a:cubicBezTo>
                  <a:pt x="2323435" y="1857644"/>
                  <a:pt x="2325610" y="1826053"/>
                  <a:pt x="2304241" y="1822021"/>
                </a:cubicBezTo>
                <a:lnTo>
                  <a:pt x="2298362" y="1822125"/>
                </a:lnTo>
                <a:lnTo>
                  <a:pt x="2283527" y="1826361"/>
                </a:lnTo>
                <a:lnTo>
                  <a:pt x="2278150" y="1828604"/>
                </a:lnTo>
                <a:cubicBezTo>
                  <a:pt x="2274371" y="1829907"/>
                  <a:pt x="2271762" y="1830461"/>
                  <a:pt x="2269853" y="1830502"/>
                </a:cubicBezTo>
                <a:lnTo>
                  <a:pt x="2269585" y="1830341"/>
                </a:lnTo>
                <a:lnTo>
                  <a:pt x="2225332" y="1845825"/>
                </a:lnTo>
                <a:cubicBezTo>
                  <a:pt x="2211505" y="1836594"/>
                  <a:pt x="2170867" y="1860661"/>
                  <a:pt x="2169048" y="1837658"/>
                </a:cubicBezTo>
                <a:cubicBezTo>
                  <a:pt x="2153238" y="1843278"/>
                  <a:pt x="2146132" y="1854645"/>
                  <a:pt x="2147231" y="1839027"/>
                </a:cubicBezTo>
                <a:cubicBezTo>
                  <a:pt x="2141901" y="1840465"/>
                  <a:pt x="2138205" y="1840014"/>
                  <a:pt x="2135241" y="1838652"/>
                </a:cubicBezTo>
                <a:lnTo>
                  <a:pt x="2099215" y="1850768"/>
                </a:lnTo>
                <a:lnTo>
                  <a:pt x="2094046" y="1850806"/>
                </a:lnTo>
                <a:lnTo>
                  <a:pt x="2071850" y="1861319"/>
                </a:lnTo>
                <a:lnTo>
                  <a:pt x="2039607" y="1874318"/>
                </a:lnTo>
                <a:lnTo>
                  <a:pt x="2037289" y="1874025"/>
                </a:lnTo>
                <a:lnTo>
                  <a:pt x="2023615" y="1881562"/>
                </a:lnTo>
                <a:cubicBezTo>
                  <a:pt x="2019390" y="1884562"/>
                  <a:pt x="1959668" y="1894795"/>
                  <a:pt x="1957176" y="1898709"/>
                </a:cubicBezTo>
                <a:cubicBezTo>
                  <a:pt x="1901224" y="1893805"/>
                  <a:pt x="1914145" y="1913274"/>
                  <a:pt x="1858081" y="1923144"/>
                </a:cubicBezTo>
                <a:cubicBezTo>
                  <a:pt x="1819487" y="1923227"/>
                  <a:pt x="1798952" y="1929741"/>
                  <a:pt x="1738865" y="1944965"/>
                </a:cubicBezTo>
                <a:cubicBezTo>
                  <a:pt x="1698633" y="1955957"/>
                  <a:pt x="1670491" y="1978862"/>
                  <a:pt x="1616692" y="1989107"/>
                </a:cubicBezTo>
                <a:cubicBezTo>
                  <a:pt x="1565257" y="2022368"/>
                  <a:pt x="1474172" y="2022156"/>
                  <a:pt x="1411898" y="2046254"/>
                </a:cubicBezTo>
                <a:cubicBezTo>
                  <a:pt x="1380237" y="2035952"/>
                  <a:pt x="1386648" y="2042292"/>
                  <a:pt x="1375780" y="2047961"/>
                </a:cubicBezTo>
                <a:cubicBezTo>
                  <a:pt x="1375756" y="2047968"/>
                  <a:pt x="1375731" y="2047974"/>
                  <a:pt x="1375707" y="2047981"/>
                </a:cubicBezTo>
                <a:lnTo>
                  <a:pt x="1285585" y="2047113"/>
                </a:lnTo>
                <a:cubicBezTo>
                  <a:pt x="1279541" y="2043453"/>
                  <a:pt x="1272537" y="2040974"/>
                  <a:pt x="1263658" y="2041397"/>
                </a:cubicBezTo>
                <a:cubicBezTo>
                  <a:pt x="1212454" y="2058890"/>
                  <a:pt x="1258499" y="2026611"/>
                  <a:pt x="1170403" y="2033399"/>
                </a:cubicBezTo>
                <a:cubicBezTo>
                  <a:pt x="1166530" y="2036274"/>
                  <a:pt x="1154254" y="2033463"/>
                  <a:pt x="1153718" y="2029576"/>
                </a:cubicBezTo>
                <a:cubicBezTo>
                  <a:pt x="1148486" y="2030819"/>
                  <a:pt x="1137980" y="2038354"/>
                  <a:pt x="1133937" y="2032149"/>
                </a:cubicBezTo>
                <a:cubicBezTo>
                  <a:pt x="1104720" y="2031606"/>
                  <a:pt x="1077532" y="2035424"/>
                  <a:pt x="1054999" y="2043242"/>
                </a:cubicBezTo>
                <a:cubicBezTo>
                  <a:pt x="1024875" y="2038090"/>
                  <a:pt x="1020473" y="2042711"/>
                  <a:pt x="1018405" y="2048281"/>
                </a:cubicBezTo>
                <a:lnTo>
                  <a:pt x="1016563" y="2051718"/>
                </a:lnTo>
                <a:lnTo>
                  <a:pt x="1008284" y="2046742"/>
                </a:lnTo>
                <a:cubicBezTo>
                  <a:pt x="999244" y="2043620"/>
                  <a:pt x="990505" y="2044937"/>
                  <a:pt x="981974" y="2048363"/>
                </a:cubicBezTo>
                <a:lnTo>
                  <a:pt x="971903" y="2053484"/>
                </a:lnTo>
                <a:lnTo>
                  <a:pt x="954015" y="2052529"/>
                </a:lnTo>
                <a:cubicBezTo>
                  <a:pt x="931960" y="2051365"/>
                  <a:pt x="861352" y="2046214"/>
                  <a:pt x="839571" y="2046509"/>
                </a:cubicBezTo>
                <a:lnTo>
                  <a:pt x="823321" y="2054296"/>
                </a:lnTo>
                <a:lnTo>
                  <a:pt x="800990" y="2051523"/>
                </a:lnTo>
                <a:cubicBezTo>
                  <a:pt x="790723" y="2052171"/>
                  <a:pt x="782268" y="2055403"/>
                  <a:pt x="776439" y="2062634"/>
                </a:cubicBezTo>
                <a:cubicBezTo>
                  <a:pt x="773155" y="2056184"/>
                  <a:pt x="769593" y="2059253"/>
                  <a:pt x="763041" y="2063995"/>
                </a:cubicBezTo>
                <a:lnTo>
                  <a:pt x="757863" y="2065877"/>
                </a:lnTo>
                <a:lnTo>
                  <a:pt x="745053" y="2051831"/>
                </a:lnTo>
                <a:lnTo>
                  <a:pt x="722609" y="2049504"/>
                </a:lnTo>
                <a:lnTo>
                  <a:pt x="717618" y="2042131"/>
                </a:lnTo>
                <a:lnTo>
                  <a:pt x="703285" y="2046808"/>
                </a:lnTo>
                <a:cubicBezTo>
                  <a:pt x="698219" y="2048137"/>
                  <a:pt x="690058" y="2049926"/>
                  <a:pt x="680199" y="2051947"/>
                </a:cubicBezTo>
                <a:lnTo>
                  <a:pt x="667351" y="2054469"/>
                </a:lnTo>
                <a:lnTo>
                  <a:pt x="660961" y="2049404"/>
                </a:lnTo>
                <a:lnTo>
                  <a:pt x="638282" y="2060093"/>
                </a:lnTo>
                <a:lnTo>
                  <a:pt x="583551" y="2070197"/>
                </a:lnTo>
                <a:cubicBezTo>
                  <a:pt x="569268" y="2091365"/>
                  <a:pt x="529124" y="2053106"/>
                  <a:pt x="525274" y="2079137"/>
                </a:cubicBezTo>
                <a:cubicBezTo>
                  <a:pt x="506495" y="2056498"/>
                  <a:pt x="440091" y="2069666"/>
                  <a:pt x="405635" y="2059339"/>
                </a:cubicBezTo>
                <a:cubicBezTo>
                  <a:pt x="397410" y="2069278"/>
                  <a:pt x="294416" y="2032966"/>
                  <a:pt x="281555" y="2022847"/>
                </a:cubicBezTo>
                <a:cubicBezTo>
                  <a:pt x="171589" y="1986245"/>
                  <a:pt x="126791" y="1985528"/>
                  <a:pt x="98513" y="1969504"/>
                </a:cubicBezTo>
                <a:cubicBezTo>
                  <a:pt x="85544" y="1965247"/>
                  <a:pt x="73324" y="1958000"/>
                  <a:pt x="56191" y="1950709"/>
                </a:cubicBezTo>
                <a:lnTo>
                  <a:pt x="0" y="1935789"/>
                </a:lnTo>
                <a:close/>
              </a:path>
            </a:pathLst>
          </a:custGeom>
          <a:solidFill>
            <a:srgbClr val="82766A">
              <a:alpha val="1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22210" name="Rectangle 2">
            <a:extLst>
              <a:ext uri="{FF2B5EF4-FFF2-40B4-BE49-F238E27FC236}">
                <a16:creationId xmlns:a16="http://schemas.microsoft.com/office/drawing/2014/main" id="{20A4159E-972E-409A-969D-0C70C5280A9C}"/>
              </a:ext>
            </a:extLst>
          </p:cNvPr>
          <p:cNvSpPr>
            <a:spLocks noGrp="1" noChangeArrowheads="1"/>
          </p:cNvSpPr>
          <p:nvPr>
            <p:ph type="title"/>
          </p:nvPr>
        </p:nvSpPr>
        <p:spPr>
          <a:xfrm>
            <a:off x="852777" y="548640"/>
            <a:ext cx="7157553" cy="1188720"/>
          </a:xfrm>
        </p:spPr>
        <p:txBody>
          <a:bodyPr lIns="90488" tIns="44450" rIns="90488" bIns="44450">
            <a:normAutofit/>
          </a:bodyPr>
          <a:lstStyle/>
          <a:p>
            <a:pPr eaLnBrk="1" hangingPunct="1">
              <a:defRPr/>
            </a:pPr>
            <a:r>
              <a:rPr lang="en-US">
                <a:solidFill>
                  <a:schemeClr val="tx1">
                    <a:lumMod val="85000"/>
                    <a:lumOff val="15000"/>
                  </a:schemeClr>
                </a:solidFill>
                <a:latin typeface="Times New Roman" pitchFamily="18" charset="0"/>
              </a:rPr>
              <a:t>Eligible Activities</a:t>
            </a:r>
          </a:p>
        </p:txBody>
      </p:sp>
      <p:sp>
        <p:nvSpPr>
          <p:cNvPr id="40963" name="Rectangle 3">
            <a:extLst>
              <a:ext uri="{FF2B5EF4-FFF2-40B4-BE49-F238E27FC236}">
                <a16:creationId xmlns:a16="http://schemas.microsoft.com/office/drawing/2014/main" id="{C96B3965-42EB-4315-BE62-6C837075F446}"/>
              </a:ext>
            </a:extLst>
          </p:cNvPr>
          <p:cNvSpPr>
            <a:spLocks noGrp="1" noChangeArrowheads="1"/>
          </p:cNvSpPr>
          <p:nvPr>
            <p:ph idx="1"/>
          </p:nvPr>
        </p:nvSpPr>
        <p:spPr>
          <a:xfrm>
            <a:off x="1468490" y="2431765"/>
            <a:ext cx="6207019" cy="3320031"/>
          </a:xfrm>
          <a:extLst>
            <a:ext uri="{91240B29-F687-4F45-9708-019B960494DF}">
              <a14:hiddenLine xmlns:a14="http://schemas.microsoft.com/office/drawing/2010/main" w="12700">
                <a:solidFill>
                  <a:schemeClr val="tx1"/>
                </a:solidFill>
                <a:miter lim="800000"/>
                <a:headEnd/>
                <a:tailEnd/>
              </a14:hiddenLine>
            </a:ext>
          </a:extLst>
        </p:spPr>
        <p:txBody>
          <a:bodyPr lIns="90488" tIns="44450" rIns="90488" bIns="44450" anchor="ctr">
            <a:normAutofit/>
          </a:bodyPr>
          <a:lstStyle/>
          <a:p>
            <a:pPr eaLnBrk="1" hangingPunct="1">
              <a:buClr>
                <a:schemeClr val="tx1"/>
              </a:buClr>
            </a:pPr>
            <a:r>
              <a:rPr lang="en-US" altLang="en-US" sz="1600">
                <a:solidFill>
                  <a:schemeClr val="tx1">
                    <a:lumMod val="85000"/>
                    <a:lumOff val="15000"/>
                  </a:schemeClr>
                </a:solidFill>
              </a:rPr>
              <a:t>Title I of Housing &amp; Community Development Act of 1974, as amended – See Appendix A</a:t>
            </a:r>
          </a:p>
          <a:p>
            <a:pPr eaLnBrk="1" hangingPunct="1">
              <a:buClr>
                <a:schemeClr val="tx1"/>
              </a:buClr>
            </a:pPr>
            <a:r>
              <a:rPr lang="en-US" altLang="en-US" sz="1600">
                <a:solidFill>
                  <a:schemeClr val="tx1">
                    <a:lumMod val="85000"/>
                    <a:lumOff val="15000"/>
                  </a:schemeClr>
                </a:solidFill>
              </a:rPr>
              <a:t>Housing assistance</a:t>
            </a:r>
          </a:p>
          <a:p>
            <a:pPr eaLnBrk="1" hangingPunct="1">
              <a:buClr>
                <a:schemeClr val="tx1"/>
              </a:buClr>
            </a:pPr>
            <a:r>
              <a:rPr lang="en-US" altLang="en-US" sz="1600">
                <a:solidFill>
                  <a:schemeClr val="tx1">
                    <a:lumMod val="85000"/>
                    <a:lumOff val="15000"/>
                  </a:schemeClr>
                </a:solidFill>
              </a:rPr>
              <a:t>Public facilities</a:t>
            </a:r>
          </a:p>
          <a:p>
            <a:pPr eaLnBrk="1" hangingPunct="1">
              <a:buClr>
                <a:schemeClr val="tx1"/>
              </a:buClr>
            </a:pPr>
            <a:r>
              <a:rPr lang="en-US" altLang="en-US" sz="1600">
                <a:solidFill>
                  <a:schemeClr val="tx1">
                    <a:lumMod val="85000"/>
                    <a:lumOff val="15000"/>
                  </a:schemeClr>
                </a:solidFill>
              </a:rPr>
              <a:t>Architectural/Engineering Design*</a:t>
            </a:r>
          </a:p>
          <a:p>
            <a:pPr eaLnBrk="1" hangingPunct="1">
              <a:buClr>
                <a:schemeClr val="tx1"/>
              </a:buClr>
            </a:pPr>
            <a:r>
              <a:rPr lang="en-US" altLang="en-US" sz="1600">
                <a:solidFill>
                  <a:schemeClr val="tx1">
                    <a:lumMod val="85000"/>
                    <a:lumOff val="15000"/>
                  </a:schemeClr>
                </a:solidFill>
              </a:rPr>
              <a:t>Infrastructure</a:t>
            </a:r>
          </a:p>
          <a:p>
            <a:pPr eaLnBrk="1" hangingPunct="1">
              <a:buClr>
                <a:schemeClr val="tx1"/>
              </a:buClr>
            </a:pPr>
            <a:r>
              <a:rPr lang="en-US" altLang="en-US" sz="1600">
                <a:solidFill>
                  <a:schemeClr val="tx1">
                    <a:lumMod val="85000"/>
                    <a:lumOff val="15000"/>
                  </a:schemeClr>
                </a:solidFill>
              </a:rPr>
              <a:t>Planning</a:t>
            </a:r>
          </a:p>
          <a:p>
            <a:pPr eaLnBrk="1" hangingPunct="1">
              <a:buClr>
                <a:schemeClr val="tx1"/>
              </a:buClr>
            </a:pPr>
            <a:r>
              <a:rPr lang="en-US" altLang="en-US" sz="1600">
                <a:solidFill>
                  <a:schemeClr val="tx1">
                    <a:lumMod val="85000"/>
                    <a:lumOff val="15000"/>
                  </a:schemeClr>
                </a:solidFill>
              </a:rPr>
              <a:t>Public social services</a:t>
            </a:r>
          </a:p>
          <a:p>
            <a:pPr eaLnBrk="1" hangingPunct="1">
              <a:buClr>
                <a:schemeClr val="tx1"/>
              </a:buClr>
            </a:pPr>
            <a:r>
              <a:rPr lang="en-US" altLang="en-US" sz="1600">
                <a:solidFill>
                  <a:schemeClr val="tx1">
                    <a:lumMod val="85000"/>
                    <a:lumOff val="15000"/>
                  </a:schemeClr>
                </a:solidFill>
              </a:rPr>
              <a:t>Economic Development – must contact EOHLC</a:t>
            </a:r>
          </a:p>
          <a:p>
            <a:pPr eaLnBrk="1" hangingPunct="1">
              <a:buClr>
                <a:schemeClr val="tx1"/>
              </a:buClr>
              <a:buFont typeface="Wingdings" panose="05000000000000000000" pitchFamily="2" charset="2"/>
              <a:buNone/>
            </a:pPr>
            <a:r>
              <a:rPr lang="en-US" altLang="en-US" sz="1600">
                <a:solidFill>
                  <a:schemeClr val="tx1">
                    <a:lumMod val="85000"/>
                    <a:lumOff val="15000"/>
                  </a:schemeClr>
                </a:solidFill>
              </a:rPr>
              <a:t>*Risk of repayment if project construction not complete within five (5) years</a:t>
            </a:r>
          </a:p>
        </p:txBody>
      </p:sp>
      <p:sp>
        <p:nvSpPr>
          <p:cNvPr id="222247" name="Freeform: Shape 222246">
            <a:extLst>
              <a:ext uri="{FF2B5EF4-FFF2-40B4-BE49-F238E27FC236}">
                <a16:creationId xmlns:a16="http://schemas.microsoft.com/office/drawing/2014/main" id="{142DCE2C-2863-46FA-9BE7-24365A24D9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668439" y="5970896"/>
            <a:ext cx="7475562" cy="887104"/>
          </a:xfrm>
          <a:custGeom>
            <a:avLst/>
            <a:gdLst>
              <a:gd name="connsiteX0" fmla="*/ 4686423 w 9517857"/>
              <a:gd name="connsiteY0" fmla="*/ 247919 h 918356"/>
              <a:gd name="connsiteX1" fmla="*/ 4689051 w 9517857"/>
              <a:gd name="connsiteY1" fmla="*/ 250968 h 918356"/>
              <a:gd name="connsiteX2" fmla="*/ 4687244 w 9517857"/>
              <a:gd name="connsiteY2" fmla="*/ 251298 h 918356"/>
              <a:gd name="connsiteX3" fmla="*/ 4685225 w 9517857"/>
              <a:gd name="connsiteY3" fmla="*/ 246530 h 918356"/>
              <a:gd name="connsiteX4" fmla="*/ 4686133 w 9517857"/>
              <a:gd name="connsiteY4" fmla="*/ 246727 h 918356"/>
              <a:gd name="connsiteX5" fmla="*/ 4686423 w 9517857"/>
              <a:gd name="connsiteY5" fmla="*/ 247919 h 918356"/>
              <a:gd name="connsiteX6" fmla="*/ 9517856 w 9517857"/>
              <a:gd name="connsiteY6" fmla="*/ 0 h 918356"/>
              <a:gd name="connsiteX7" fmla="*/ 9517857 w 9517857"/>
              <a:gd name="connsiteY7" fmla="*/ 12 h 918356"/>
              <a:gd name="connsiteX8" fmla="*/ 9517857 w 9517857"/>
              <a:gd name="connsiteY8" fmla="*/ 918356 h 918356"/>
              <a:gd name="connsiteX9" fmla="*/ 14604 w 9517857"/>
              <a:gd name="connsiteY9" fmla="*/ 918356 h 918356"/>
              <a:gd name="connsiteX10" fmla="*/ 12841 w 9517857"/>
              <a:gd name="connsiteY10" fmla="*/ 917763 h 918356"/>
              <a:gd name="connsiteX11" fmla="*/ 93 w 9517857"/>
              <a:gd name="connsiteY11" fmla="*/ 912471 h 918356"/>
              <a:gd name="connsiteX12" fmla="*/ 58674 w 9517857"/>
              <a:gd name="connsiteY12" fmla="*/ 890322 h 918356"/>
              <a:gd name="connsiteX13" fmla="*/ 275005 w 9517857"/>
              <a:gd name="connsiteY13" fmla="*/ 807229 h 918356"/>
              <a:gd name="connsiteX14" fmla="*/ 587824 w 9517857"/>
              <a:gd name="connsiteY14" fmla="*/ 798195 h 918356"/>
              <a:gd name="connsiteX15" fmla="*/ 651826 w 9517857"/>
              <a:gd name="connsiteY15" fmla="*/ 738338 h 918356"/>
              <a:gd name="connsiteX16" fmla="*/ 727985 w 9517857"/>
              <a:gd name="connsiteY16" fmla="*/ 719826 h 918356"/>
              <a:gd name="connsiteX17" fmla="*/ 778982 w 9517857"/>
              <a:gd name="connsiteY17" fmla="*/ 710142 h 918356"/>
              <a:gd name="connsiteX18" fmla="*/ 849944 w 9517857"/>
              <a:gd name="connsiteY18" fmla="*/ 717987 h 918356"/>
              <a:gd name="connsiteX19" fmla="*/ 921659 w 9517857"/>
              <a:gd name="connsiteY19" fmla="*/ 712695 h 918356"/>
              <a:gd name="connsiteX20" fmla="*/ 930946 w 9517857"/>
              <a:gd name="connsiteY20" fmla="*/ 734046 h 918356"/>
              <a:gd name="connsiteX21" fmla="*/ 986250 w 9517857"/>
              <a:gd name="connsiteY21" fmla="*/ 713530 h 918356"/>
              <a:gd name="connsiteX22" fmla="*/ 1013752 w 9517857"/>
              <a:gd name="connsiteY22" fmla="*/ 713361 h 918356"/>
              <a:gd name="connsiteX23" fmla="*/ 1023734 w 9517857"/>
              <a:gd name="connsiteY23" fmla="*/ 718571 h 918356"/>
              <a:gd name="connsiteX24" fmla="*/ 1063207 w 9517857"/>
              <a:gd name="connsiteY24" fmla="*/ 715651 h 918356"/>
              <a:gd name="connsiteX25" fmla="*/ 1081980 w 9517857"/>
              <a:gd name="connsiteY25" fmla="*/ 738455 h 918356"/>
              <a:gd name="connsiteX26" fmla="*/ 1218120 w 9517857"/>
              <a:gd name="connsiteY26" fmla="*/ 713280 h 918356"/>
              <a:gd name="connsiteX27" fmla="*/ 1397459 w 9517857"/>
              <a:gd name="connsiteY27" fmla="*/ 691190 h 918356"/>
              <a:gd name="connsiteX28" fmla="*/ 1580688 w 9517857"/>
              <a:gd name="connsiteY28" fmla="*/ 693697 h 918356"/>
              <a:gd name="connsiteX29" fmla="*/ 1772334 w 9517857"/>
              <a:gd name="connsiteY29" fmla="*/ 710640 h 918356"/>
              <a:gd name="connsiteX30" fmla="*/ 2002561 w 9517857"/>
              <a:gd name="connsiteY30" fmla="*/ 659917 h 918356"/>
              <a:gd name="connsiteX31" fmla="*/ 2135144 w 9517857"/>
              <a:gd name="connsiteY31" fmla="*/ 636501 h 918356"/>
              <a:gd name="connsiteX32" fmla="*/ 2440292 w 9517857"/>
              <a:gd name="connsiteY32" fmla="*/ 593862 h 918356"/>
              <a:gd name="connsiteX33" fmla="*/ 2547829 w 9517857"/>
              <a:gd name="connsiteY33" fmla="*/ 566150 h 918356"/>
              <a:gd name="connsiteX34" fmla="*/ 2658055 w 9517857"/>
              <a:gd name="connsiteY34" fmla="*/ 578727 h 918356"/>
              <a:gd name="connsiteX35" fmla="*/ 2693698 w 9517857"/>
              <a:gd name="connsiteY35" fmla="*/ 560029 h 918356"/>
              <a:gd name="connsiteX36" fmla="*/ 2699673 w 9517857"/>
              <a:gd name="connsiteY36" fmla="*/ 556400 h 918356"/>
              <a:gd name="connsiteX37" fmla="*/ 2727306 w 9517857"/>
              <a:gd name="connsiteY37" fmla="*/ 550698 h 918356"/>
              <a:gd name="connsiteX38" fmla="*/ 2730451 w 9517857"/>
              <a:gd name="connsiteY38" fmla="*/ 538058 h 918356"/>
              <a:gd name="connsiteX39" fmla="*/ 2768713 w 9517857"/>
              <a:gd name="connsiteY39" fmla="*/ 521575 h 918356"/>
              <a:gd name="connsiteX40" fmla="*/ 2820868 w 9517857"/>
              <a:gd name="connsiteY40" fmla="*/ 514160 h 918356"/>
              <a:gd name="connsiteX41" fmla="*/ 3073635 w 9517857"/>
              <a:gd name="connsiteY41" fmla="*/ 491294 h 918356"/>
              <a:gd name="connsiteX42" fmla="*/ 3222071 w 9517857"/>
              <a:gd name="connsiteY42" fmla="*/ 470559 h 918356"/>
              <a:gd name="connsiteX43" fmla="*/ 3274069 w 9517857"/>
              <a:gd name="connsiteY43" fmla="*/ 451605 h 918356"/>
              <a:gd name="connsiteX44" fmla="*/ 3349632 w 9517857"/>
              <a:gd name="connsiteY44" fmla="*/ 432583 h 918356"/>
              <a:gd name="connsiteX45" fmla="*/ 3479593 w 9517857"/>
              <a:gd name="connsiteY45" fmla="*/ 390437 h 918356"/>
              <a:gd name="connsiteX46" fmla="*/ 3660110 w 9517857"/>
              <a:gd name="connsiteY46" fmla="*/ 348726 h 918356"/>
              <a:gd name="connsiteX47" fmla="*/ 3750023 w 9517857"/>
              <a:gd name="connsiteY47" fmla="*/ 370678 h 918356"/>
              <a:gd name="connsiteX48" fmla="*/ 3844133 w 9517857"/>
              <a:gd name="connsiteY48" fmla="*/ 360648 h 918356"/>
              <a:gd name="connsiteX49" fmla="*/ 3913545 w 9517857"/>
              <a:gd name="connsiteY49" fmla="*/ 344235 h 918356"/>
              <a:gd name="connsiteX50" fmla="*/ 4266740 w 9517857"/>
              <a:gd name="connsiteY50" fmla="*/ 361454 h 918356"/>
              <a:gd name="connsiteX51" fmla="*/ 4430770 w 9517857"/>
              <a:gd name="connsiteY51" fmla="*/ 342643 h 918356"/>
              <a:gd name="connsiteX52" fmla="*/ 4512664 w 9517857"/>
              <a:gd name="connsiteY52" fmla="*/ 319948 h 918356"/>
              <a:gd name="connsiteX53" fmla="*/ 4616423 w 9517857"/>
              <a:gd name="connsiteY53" fmla="*/ 290914 h 918356"/>
              <a:gd name="connsiteX54" fmla="*/ 4691675 w 9517857"/>
              <a:gd name="connsiteY54" fmla="*/ 254011 h 918356"/>
              <a:gd name="connsiteX55" fmla="*/ 4689051 w 9517857"/>
              <a:gd name="connsiteY55" fmla="*/ 250968 h 918356"/>
              <a:gd name="connsiteX56" fmla="*/ 4719994 w 9517857"/>
              <a:gd name="connsiteY56" fmla="*/ 245307 h 918356"/>
              <a:gd name="connsiteX57" fmla="*/ 4752894 w 9517857"/>
              <a:gd name="connsiteY57" fmla="*/ 239875 h 918356"/>
              <a:gd name="connsiteX58" fmla="*/ 4769329 w 9517857"/>
              <a:gd name="connsiteY58" fmla="*/ 233585 h 918356"/>
              <a:gd name="connsiteX59" fmla="*/ 4775634 w 9517857"/>
              <a:gd name="connsiteY59" fmla="*/ 234063 h 918356"/>
              <a:gd name="connsiteX60" fmla="*/ 4790452 w 9517857"/>
              <a:gd name="connsiteY60" fmla="*/ 233572 h 918356"/>
              <a:gd name="connsiteX61" fmla="*/ 4789062 w 9517857"/>
              <a:gd name="connsiteY61" fmla="*/ 241924 h 918356"/>
              <a:gd name="connsiteX62" fmla="*/ 4827826 w 9517857"/>
              <a:gd name="connsiteY62" fmla="*/ 246977 h 918356"/>
              <a:gd name="connsiteX63" fmla="*/ 4892569 w 9517857"/>
              <a:gd name="connsiteY63" fmla="*/ 249933 h 918356"/>
              <a:gd name="connsiteX64" fmla="*/ 4896611 w 9517857"/>
              <a:gd name="connsiteY64" fmla="*/ 240448 h 918356"/>
              <a:gd name="connsiteX65" fmla="*/ 4917286 w 9517857"/>
              <a:gd name="connsiteY65" fmla="*/ 243659 h 918356"/>
              <a:gd name="connsiteX66" fmla="*/ 4981173 w 9517857"/>
              <a:gd name="connsiteY66" fmla="*/ 247103 h 918356"/>
              <a:gd name="connsiteX67" fmla="*/ 5060397 w 9517857"/>
              <a:gd name="connsiteY67" fmla="*/ 263688 h 918356"/>
              <a:gd name="connsiteX68" fmla="*/ 5252996 w 9517857"/>
              <a:gd name="connsiteY68" fmla="*/ 270655 h 918356"/>
              <a:gd name="connsiteX69" fmla="*/ 5358056 w 9517857"/>
              <a:gd name="connsiteY69" fmla="*/ 247248 h 918356"/>
              <a:gd name="connsiteX70" fmla="*/ 5426496 w 9517857"/>
              <a:gd name="connsiteY70" fmla="*/ 235142 h 918356"/>
              <a:gd name="connsiteX71" fmla="*/ 5497161 w 9517857"/>
              <a:gd name="connsiteY71" fmla="*/ 228808 h 918356"/>
              <a:gd name="connsiteX72" fmla="*/ 5826043 w 9517857"/>
              <a:gd name="connsiteY72" fmla="*/ 148073 h 918356"/>
              <a:gd name="connsiteX73" fmla="*/ 6013415 w 9517857"/>
              <a:gd name="connsiteY73" fmla="*/ 137316 h 918356"/>
              <a:gd name="connsiteX74" fmla="*/ 6080994 w 9517857"/>
              <a:gd name="connsiteY74" fmla="*/ 142938 h 918356"/>
              <a:gd name="connsiteX75" fmla="*/ 6194152 w 9517857"/>
              <a:gd name="connsiteY75" fmla="*/ 151772 h 918356"/>
              <a:gd name="connsiteX76" fmla="*/ 6281379 w 9517857"/>
              <a:gd name="connsiteY76" fmla="*/ 181626 h 918356"/>
              <a:gd name="connsiteX77" fmla="*/ 6374947 w 9517857"/>
              <a:gd name="connsiteY77" fmla="*/ 179799 h 918356"/>
              <a:gd name="connsiteX78" fmla="*/ 6448518 w 9517857"/>
              <a:gd name="connsiteY78" fmla="*/ 164378 h 918356"/>
              <a:gd name="connsiteX79" fmla="*/ 6544700 w 9517857"/>
              <a:gd name="connsiteY79" fmla="*/ 167161 h 918356"/>
              <a:gd name="connsiteX80" fmla="*/ 6648353 w 9517857"/>
              <a:gd name="connsiteY80" fmla="*/ 172250 h 918356"/>
              <a:gd name="connsiteX81" fmla="*/ 6736227 w 9517857"/>
              <a:gd name="connsiteY81" fmla="*/ 173216 h 918356"/>
              <a:gd name="connsiteX82" fmla="*/ 6977218 w 9517857"/>
              <a:gd name="connsiteY82" fmla="*/ 184289 h 918356"/>
              <a:gd name="connsiteX83" fmla="*/ 7065221 w 9517857"/>
              <a:gd name="connsiteY83" fmla="*/ 227531 h 918356"/>
              <a:gd name="connsiteX84" fmla="*/ 7366876 w 9517857"/>
              <a:gd name="connsiteY84" fmla="*/ 248468 h 918356"/>
              <a:gd name="connsiteX85" fmla="*/ 7565449 w 9517857"/>
              <a:gd name="connsiteY85" fmla="*/ 258950 h 918356"/>
              <a:gd name="connsiteX86" fmla="*/ 7599285 w 9517857"/>
              <a:gd name="connsiteY86" fmla="*/ 266021 h 918356"/>
              <a:gd name="connsiteX87" fmla="*/ 7644411 w 9517857"/>
              <a:gd name="connsiteY87" fmla="*/ 258986 h 918356"/>
              <a:gd name="connsiteX88" fmla="*/ 7825110 w 9517857"/>
              <a:gd name="connsiteY88" fmla="*/ 229109 h 918356"/>
              <a:gd name="connsiteX89" fmla="*/ 7965804 w 9517857"/>
              <a:gd name="connsiteY89" fmla="*/ 190545 h 918356"/>
              <a:gd name="connsiteX90" fmla="*/ 8147401 w 9517857"/>
              <a:gd name="connsiteY90" fmla="*/ 205617 h 918356"/>
              <a:gd name="connsiteX91" fmla="*/ 8256033 w 9517857"/>
              <a:gd name="connsiteY91" fmla="*/ 193713 h 918356"/>
              <a:gd name="connsiteX92" fmla="*/ 8410677 w 9517857"/>
              <a:gd name="connsiteY92" fmla="*/ 172167 h 918356"/>
              <a:gd name="connsiteX93" fmla="*/ 8617841 w 9517857"/>
              <a:gd name="connsiteY93" fmla="*/ 155167 h 918356"/>
              <a:gd name="connsiteX94" fmla="*/ 8715976 w 9517857"/>
              <a:gd name="connsiteY94" fmla="*/ 178374 h 918356"/>
              <a:gd name="connsiteX95" fmla="*/ 8778827 w 9517857"/>
              <a:gd name="connsiteY95" fmla="*/ 172936 h 918356"/>
              <a:gd name="connsiteX96" fmla="*/ 8840778 w 9517857"/>
              <a:gd name="connsiteY96" fmla="*/ 143149 h 918356"/>
              <a:gd name="connsiteX97" fmla="*/ 9010380 w 9517857"/>
              <a:gd name="connsiteY97" fmla="*/ 91891 h 918356"/>
              <a:gd name="connsiteX98" fmla="*/ 9110856 w 9517857"/>
              <a:gd name="connsiteY98" fmla="*/ 70997 h 918356"/>
              <a:gd name="connsiteX99" fmla="*/ 9268817 w 9517857"/>
              <a:gd name="connsiteY99" fmla="*/ 53082 h 918356"/>
              <a:gd name="connsiteX100" fmla="*/ 9316667 w 9517857"/>
              <a:gd name="connsiteY100" fmla="*/ 45047 h 918356"/>
              <a:gd name="connsiteX101" fmla="*/ 9428209 w 9517857"/>
              <a:gd name="connsiteY101" fmla="*/ 29923 h 9183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Lst>
            <a:rect l="l" t="t" r="r" b="b"/>
            <a:pathLst>
              <a:path w="9517857" h="918356">
                <a:moveTo>
                  <a:pt x="4686423" y="247919"/>
                </a:moveTo>
                <a:lnTo>
                  <a:pt x="4689051" y="250968"/>
                </a:lnTo>
                <a:lnTo>
                  <a:pt x="4687244" y="251298"/>
                </a:lnTo>
                <a:close/>
                <a:moveTo>
                  <a:pt x="4685225" y="246530"/>
                </a:moveTo>
                <a:cubicBezTo>
                  <a:pt x="4688837" y="243198"/>
                  <a:pt x="4687468" y="244598"/>
                  <a:pt x="4686133" y="246727"/>
                </a:cubicBezTo>
                <a:lnTo>
                  <a:pt x="4686423" y="247919"/>
                </a:lnTo>
                <a:close/>
                <a:moveTo>
                  <a:pt x="9517856" y="0"/>
                </a:moveTo>
                <a:lnTo>
                  <a:pt x="9517857" y="12"/>
                </a:lnTo>
                <a:lnTo>
                  <a:pt x="9517857" y="918356"/>
                </a:lnTo>
                <a:lnTo>
                  <a:pt x="14604" y="918356"/>
                </a:lnTo>
                <a:lnTo>
                  <a:pt x="12841" y="917763"/>
                </a:lnTo>
                <a:cubicBezTo>
                  <a:pt x="4532" y="914864"/>
                  <a:pt x="-773" y="912807"/>
                  <a:pt x="93" y="912471"/>
                </a:cubicBezTo>
                <a:cubicBezTo>
                  <a:pt x="172" y="912298"/>
                  <a:pt x="58594" y="890495"/>
                  <a:pt x="58674" y="890322"/>
                </a:cubicBezTo>
                <a:cubicBezTo>
                  <a:pt x="127436" y="929614"/>
                  <a:pt x="206243" y="828226"/>
                  <a:pt x="275005" y="807229"/>
                </a:cubicBezTo>
                <a:cubicBezTo>
                  <a:pt x="303983" y="806087"/>
                  <a:pt x="504960" y="777375"/>
                  <a:pt x="587824" y="798195"/>
                </a:cubicBezTo>
                <a:cubicBezTo>
                  <a:pt x="598733" y="769348"/>
                  <a:pt x="682904" y="785924"/>
                  <a:pt x="651826" y="738338"/>
                </a:cubicBezTo>
                <a:cubicBezTo>
                  <a:pt x="688440" y="737862"/>
                  <a:pt x="753255" y="750396"/>
                  <a:pt x="727985" y="719826"/>
                </a:cubicBezTo>
                <a:cubicBezTo>
                  <a:pt x="739648" y="718749"/>
                  <a:pt x="775717" y="715087"/>
                  <a:pt x="778982" y="710142"/>
                </a:cubicBezTo>
                <a:cubicBezTo>
                  <a:pt x="779189" y="709407"/>
                  <a:pt x="849736" y="718721"/>
                  <a:pt x="849944" y="717987"/>
                </a:cubicBezTo>
                <a:lnTo>
                  <a:pt x="921659" y="712695"/>
                </a:lnTo>
                <a:lnTo>
                  <a:pt x="930946" y="734046"/>
                </a:lnTo>
                <a:lnTo>
                  <a:pt x="986250" y="713530"/>
                </a:lnTo>
                <a:lnTo>
                  <a:pt x="1013752" y="713361"/>
                </a:lnTo>
                <a:lnTo>
                  <a:pt x="1023734" y="718571"/>
                </a:lnTo>
                <a:cubicBezTo>
                  <a:pt x="1033291" y="721276"/>
                  <a:pt x="1045398" y="721394"/>
                  <a:pt x="1063207" y="715651"/>
                </a:cubicBezTo>
                <a:lnTo>
                  <a:pt x="1081980" y="738455"/>
                </a:lnTo>
                <a:lnTo>
                  <a:pt x="1218120" y="713280"/>
                </a:lnTo>
                <a:cubicBezTo>
                  <a:pt x="1230137" y="716162"/>
                  <a:pt x="1387179" y="685179"/>
                  <a:pt x="1397459" y="691190"/>
                </a:cubicBezTo>
                <a:cubicBezTo>
                  <a:pt x="1490025" y="704984"/>
                  <a:pt x="1465878" y="715604"/>
                  <a:pt x="1580688" y="693697"/>
                </a:cubicBezTo>
                <a:cubicBezTo>
                  <a:pt x="1607067" y="704379"/>
                  <a:pt x="1719477" y="658239"/>
                  <a:pt x="1772334" y="710640"/>
                </a:cubicBezTo>
                <a:cubicBezTo>
                  <a:pt x="1745536" y="644824"/>
                  <a:pt x="1976078" y="716436"/>
                  <a:pt x="2002561" y="659917"/>
                </a:cubicBezTo>
                <a:cubicBezTo>
                  <a:pt x="2045346" y="660357"/>
                  <a:pt x="2166676" y="654391"/>
                  <a:pt x="2135144" y="636501"/>
                </a:cubicBezTo>
                <a:cubicBezTo>
                  <a:pt x="2276591" y="665055"/>
                  <a:pt x="2293173" y="591792"/>
                  <a:pt x="2440292" y="593862"/>
                </a:cubicBezTo>
                <a:cubicBezTo>
                  <a:pt x="2495160" y="534824"/>
                  <a:pt x="2473343" y="585644"/>
                  <a:pt x="2547829" y="566150"/>
                </a:cubicBezTo>
                <a:cubicBezTo>
                  <a:pt x="2545438" y="614169"/>
                  <a:pt x="2632278" y="528280"/>
                  <a:pt x="2658055" y="578727"/>
                </a:cubicBezTo>
                <a:cubicBezTo>
                  <a:pt x="2670795" y="573581"/>
                  <a:pt x="2682322" y="567005"/>
                  <a:pt x="2693698" y="560029"/>
                </a:cubicBezTo>
                <a:lnTo>
                  <a:pt x="2699673" y="556400"/>
                </a:lnTo>
                <a:lnTo>
                  <a:pt x="2727306" y="550698"/>
                </a:lnTo>
                <a:lnTo>
                  <a:pt x="2730451" y="538058"/>
                </a:lnTo>
                <a:lnTo>
                  <a:pt x="2768713" y="521575"/>
                </a:lnTo>
                <a:cubicBezTo>
                  <a:pt x="2783756" y="517104"/>
                  <a:pt x="2800788" y="514291"/>
                  <a:pt x="2820868" y="514160"/>
                </a:cubicBezTo>
                <a:cubicBezTo>
                  <a:pt x="2894791" y="532885"/>
                  <a:pt x="2981506" y="465507"/>
                  <a:pt x="3073635" y="491294"/>
                </a:cubicBezTo>
                <a:cubicBezTo>
                  <a:pt x="3106872" y="496624"/>
                  <a:pt x="3205785" y="487718"/>
                  <a:pt x="3222071" y="470559"/>
                </a:cubicBezTo>
                <a:cubicBezTo>
                  <a:pt x="3242193" y="465514"/>
                  <a:pt x="3267163" y="469136"/>
                  <a:pt x="3274069" y="451605"/>
                </a:cubicBezTo>
                <a:cubicBezTo>
                  <a:pt x="3286659" y="430165"/>
                  <a:pt x="3363648" y="455571"/>
                  <a:pt x="3349632" y="432583"/>
                </a:cubicBezTo>
                <a:cubicBezTo>
                  <a:pt x="3404182" y="449847"/>
                  <a:pt x="3438210" y="404323"/>
                  <a:pt x="3479593" y="390437"/>
                </a:cubicBezTo>
                <a:cubicBezTo>
                  <a:pt x="3523240" y="408403"/>
                  <a:pt x="3567027" y="361554"/>
                  <a:pt x="3660110" y="348726"/>
                </a:cubicBezTo>
                <a:cubicBezTo>
                  <a:pt x="3708299" y="369683"/>
                  <a:pt x="3662447" y="344775"/>
                  <a:pt x="3750023" y="370678"/>
                </a:cubicBezTo>
                <a:cubicBezTo>
                  <a:pt x="3752092" y="367132"/>
                  <a:pt x="3816880" y="365055"/>
                  <a:pt x="3844133" y="360648"/>
                </a:cubicBezTo>
                <a:cubicBezTo>
                  <a:pt x="3871386" y="356240"/>
                  <a:pt x="3882848" y="332490"/>
                  <a:pt x="3913545" y="344235"/>
                </a:cubicBezTo>
                <a:cubicBezTo>
                  <a:pt x="4050255" y="376864"/>
                  <a:pt x="4159924" y="363190"/>
                  <a:pt x="4266740" y="361454"/>
                </a:cubicBezTo>
                <a:cubicBezTo>
                  <a:pt x="4385770" y="354374"/>
                  <a:pt x="4314535" y="340143"/>
                  <a:pt x="4430770" y="342643"/>
                </a:cubicBezTo>
                <a:cubicBezTo>
                  <a:pt x="4439969" y="322594"/>
                  <a:pt x="4478290" y="314645"/>
                  <a:pt x="4512664" y="319948"/>
                </a:cubicBezTo>
                <a:cubicBezTo>
                  <a:pt x="4570011" y="315138"/>
                  <a:pt x="4549085" y="269599"/>
                  <a:pt x="4616423" y="290914"/>
                </a:cubicBezTo>
                <a:cubicBezTo>
                  <a:pt x="4599641" y="270277"/>
                  <a:pt x="4692085" y="269216"/>
                  <a:pt x="4691675" y="254011"/>
                </a:cubicBezTo>
                <a:lnTo>
                  <a:pt x="4689051" y="250968"/>
                </a:lnTo>
                <a:lnTo>
                  <a:pt x="4719994" y="245307"/>
                </a:lnTo>
                <a:cubicBezTo>
                  <a:pt x="4732635" y="242775"/>
                  <a:pt x="4745300" y="240335"/>
                  <a:pt x="4752894" y="239875"/>
                </a:cubicBezTo>
                <a:lnTo>
                  <a:pt x="4769329" y="233585"/>
                </a:lnTo>
                <a:lnTo>
                  <a:pt x="4775634" y="234063"/>
                </a:lnTo>
                <a:lnTo>
                  <a:pt x="4790452" y="233572"/>
                </a:lnTo>
                <a:cubicBezTo>
                  <a:pt x="4789989" y="236356"/>
                  <a:pt x="4789525" y="239141"/>
                  <a:pt x="4789062" y="241924"/>
                </a:cubicBezTo>
                <a:cubicBezTo>
                  <a:pt x="4786342" y="249932"/>
                  <a:pt x="4804560" y="248631"/>
                  <a:pt x="4827826" y="246977"/>
                </a:cubicBezTo>
                <a:cubicBezTo>
                  <a:pt x="4875782" y="239569"/>
                  <a:pt x="4874112" y="283413"/>
                  <a:pt x="4892569" y="249933"/>
                </a:cubicBezTo>
                <a:lnTo>
                  <a:pt x="4896611" y="240448"/>
                </a:lnTo>
                <a:lnTo>
                  <a:pt x="4917286" y="243659"/>
                </a:lnTo>
                <a:cubicBezTo>
                  <a:pt x="4923060" y="243799"/>
                  <a:pt x="4981729" y="240979"/>
                  <a:pt x="4981173" y="247103"/>
                </a:cubicBezTo>
                <a:cubicBezTo>
                  <a:pt x="5024880" y="220690"/>
                  <a:pt x="5014146" y="257963"/>
                  <a:pt x="5060397" y="263688"/>
                </a:cubicBezTo>
                <a:cubicBezTo>
                  <a:pt x="5093356" y="238589"/>
                  <a:pt x="5157892" y="275351"/>
                  <a:pt x="5252996" y="270655"/>
                </a:cubicBezTo>
                <a:cubicBezTo>
                  <a:pt x="5288840" y="241872"/>
                  <a:pt x="5287005" y="287921"/>
                  <a:pt x="5358056" y="247248"/>
                </a:cubicBezTo>
                <a:cubicBezTo>
                  <a:pt x="5361752" y="250257"/>
                  <a:pt x="5403312" y="238215"/>
                  <a:pt x="5426496" y="235142"/>
                </a:cubicBezTo>
                <a:cubicBezTo>
                  <a:pt x="5449679" y="232069"/>
                  <a:pt x="5473549" y="245611"/>
                  <a:pt x="5497161" y="228808"/>
                </a:cubicBezTo>
                <a:cubicBezTo>
                  <a:pt x="5611861" y="172767"/>
                  <a:pt x="5723211" y="165860"/>
                  <a:pt x="5826043" y="148073"/>
                </a:cubicBezTo>
                <a:cubicBezTo>
                  <a:pt x="5943127" y="133166"/>
                  <a:pt x="5872659" y="193078"/>
                  <a:pt x="6013415" y="137316"/>
                </a:cubicBezTo>
                <a:cubicBezTo>
                  <a:pt x="6031924" y="154783"/>
                  <a:pt x="6050745" y="154258"/>
                  <a:pt x="6080994" y="142938"/>
                </a:cubicBezTo>
                <a:cubicBezTo>
                  <a:pt x="6138083" y="137090"/>
                  <a:pt x="6140195" y="184383"/>
                  <a:pt x="6194152" y="151772"/>
                </a:cubicBezTo>
                <a:cubicBezTo>
                  <a:pt x="6187280" y="177783"/>
                  <a:pt x="6304222" y="153410"/>
                  <a:pt x="6281379" y="181626"/>
                </a:cubicBezTo>
                <a:cubicBezTo>
                  <a:pt x="6321899" y="201819"/>
                  <a:pt x="6335111" y="162590"/>
                  <a:pt x="6374947" y="179799"/>
                </a:cubicBezTo>
                <a:cubicBezTo>
                  <a:pt x="6417404" y="181336"/>
                  <a:pt x="6402484" y="169694"/>
                  <a:pt x="6448518" y="164378"/>
                </a:cubicBezTo>
                <a:cubicBezTo>
                  <a:pt x="6504958" y="162488"/>
                  <a:pt x="6493438" y="111203"/>
                  <a:pt x="6544700" y="167161"/>
                </a:cubicBezTo>
                <a:cubicBezTo>
                  <a:pt x="6601507" y="148697"/>
                  <a:pt x="6566269" y="164386"/>
                  <a:pt x="6648353" y="172250"/>
                </a:cubicBezTo>
                <a:cubicBezTo>
                  <a:pt x="6680008" y="155223"/>
                  <a:pt x="6707960" y="160673"/>
                  <a:pt x="6736227" y="173216"/>
                </a:cubicBezTo>
                <a:cubicBezTo>
                  <a:pt x="6813963" y="164284"/>
                  <a:pt x="6888143" y="181296"/>
                  <a:pt x="6977218" y="184289"/>
                </a:cubicBezTo>
                <a:cubicBezTo>
                  <a:pt x="7040424" y="188318"/>
                  <a:pt x="7000278" y="216835"/>
                  <a:pt x="7065221" y="227531"/>
                </a:cubicBezTo>
                <a:cubicBezTo>
                  <a:pt x="7130163" y="238228"/>
                  <a:pt x="7291878" y="238208"/>
                  <a:pt x="7366876" y="248468"/>
                </a:cubicBezTo>
                <a:cubicBezTo>
                  <a:pt x="7491356" y="206752"/>
                  <a:pt x="7367734" y="280166"/>
                  <a:pt x="7565449" y="258950"/>
                </a:cubicBezTo>
                <a:cubicBezTo>
                  <a:pt x="7575959" y="252432"/>
                  <a:pt x="7600854" y="257628"/>
                  <a:pt x="7599285" y="266021"/>
                </a:cubicBezTo>
                <a:cubicBezTo>
                  <a:pt x="7611616" y="262940"/>
                  <a:pt x="7639946" y="245819"/>
                  <a:pt x="7644411" y="258986"/>
                </a:cubicBezTo>
                <a:cubicBezTo>
                  <a:pt x="7708015" y="258012"/>
                  <a:pt x="7770249" y="247724"/>
                  <a:pt x="7825110" y="229109"/>
                </a:cubicBezTo>
                <a:cubicBezTo>
                  <a:pt x="7949762" y="247028"/>
                  <a:pt x="7921956" y="197757"/>
                  <a:pt x="7965804" y="190545"/>
                </a:cubicBezTo>
                <a:cubicBezTo>
                  <a:pt x="8039439" y="213878"/>
                  <a:pt x="8063651" y="191475"/>
                  <a:pt x="8147401" y="205617"/>
                </a:cubicBezTo>
                <a:cubicBezTo>
                  <a:pt x="8166453" y="196610"/>
                  <a:pt x="8225048" y="207099"/>
                  <a:pt x="8256033" y="193713"/>
                </a:cubicBezTo>
                <a:cubicBezTo>
                  <a:pt x="8311388" y="242017"/>
                  <a:pt x="8350376" y="178592"/>
                  <a:pt x="8410677" y="172167"/>
                </a:cubicBezTo>
                <a:cubicBezTo>
                  <a:pt x="8470978" y="165743"/>
                  <a:pt x="8572470" y="206385"/>
                  <a:pt x="8617841" y="155167"/>
                </a:cubicBezTo>
                <a:cubicBezTo>
                  <a:pt x="8646050" y="160448"/>
                  <a:pt x="8664949" y="183631"/>
                  <a:pt x="8715976" y="178374"/>
                </a:cubicBezTo>
                <a:cubicBezTo>
                  <a:pt x="8737194" y="188216"/>
                  <a:pt x="8738009" y="189511"/>
                  <a:pt x="8778827" y="172936"/>
                </a:cubicBezTo>
                <a:cubicBezTo>
                  <a:pt x="8725277" y="146372"/>
                  <a:pt x="8850819" y="175612"/>
                  <a:pt x="8840778" y="143149"/>
                </a:cubicBezTo>
                <a:cubicBezTo>
                  <a:pt x="8903519" y="121096"/>
                  <a:pt x="9021861" y="150359"/>
                  <a:pt x="9010380" y="91891"/>
                </a:cubicBezTo>
                <a:cubicBezTo>
                  <a:pt x="9027103" y="56852"/>
                  <a:pt x="9112524" y="108357"/>
                  <a:pt x="9110856" y="70997"/>
                </a:cubicBezTo>
                <a:cubicBezTo>
                  <a:pt x="9148189" y="94250"/>
                  <a:pt x="9209809" y="53285"/>
                  <a:pt x="9268817" y="53082"/>
                </a:cubicBezTo>
                <a:cubicBezTo>
                  <a:pt x="9279135" y="35997"/>
                  <a:pt x="9292736" y="36520"/>
                  <a:pt x="9316667" y="45047"/>
                </a:cubicBezTo>
                <a:cubicBezTo>
                  <a:pt x="9352186" y="45862"/>
                  <a:pt x="9390008" y="39799"/>
                  <a:pt x="9428209" y="29923"/>
                </a:cubicBezTo>
                <a:close/>
              </a:path>
            </a:pathLst>
          </a:custGeom>
          <a:solidFill>
            <a:srgbClr val="82766A">
              <a:alpha val="15000"/>
            </a:srgb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ransition/>
</p:sld>
</file>

<file path=ppt/slides/slide2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BACC6370-2D7E-4714-9D71-7542949D7D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256B2C21-A230-48C0-8DF1-C46611373C4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914813" y="1914812"/>
            <a:ext cx="6858000" cy="3028377"/>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3847E18C-932D-4C95-AABA-FEC7C9499AD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914814" y="1924949"/>
            <a:ext cx="6857999" cy="302837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3150CB11-0C61-439E-910F-5787759E72A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263195" y="4092815"/>
            <a:ext cx="2501979" cy="3028381"/>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43F8A58B-5155-44CE-A5FF-7647B47D0A7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635413">
            <a:off x="-376302" y="969718"/>
            <a:ext cx="2925267" cy="4178958"/>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9" name="Rectangle 18">
            <a:extLst>
              <a:ext uri="{FF2B5EF4-FFF2-40B4-BE49-F238E27FC236}">
                <a16:creationId xmlns:a16="http://schemas.microsoft.com/office/drawing/2014/main" id="{443F2ACA-E6D6-4028-82DD-F03C262D5DE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914822" y="1914808"/>
            <a:ext cx="6858003" cy="3028376"/>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A55432AA-6DFD-40B0-8840-D6318B11EA3D}"/>
              </a:ext>
            </a:extLst>
          </p:cNvPr>
          <p:cNvSpPr>
            <a:spLocks noGrp="1"/>
          </p:cNvSpPr>
          <p:nvPr>
            <p:ph type="title"/>
          </p:nvPr>
        </p:nvSpPr>
        <p:spPr>
          <a:xfrm>
            <a:off x="439858" y="1683756"/>
            <a:ext cx="2336449" cy="2396359"/>
          </a:xfrm>
        </p:spPr>
        <p:txBody>
          <a:bodyPr anchor="b">
            <a:normAutofit/>
          </a:bodyPr>
          <a:lstStyle/>
          <a:p>
            <a:pPr algn="r">
              <a:defRPr/>
            </a:pPr>
            <a:r>
              <a:rPr lang="en-US" sz="3500">
                <a:solidFill>
                  <a:srgbClr val="FFFFFF"/>
                </a:solidFill>
                <a:latin typeface="+mn-lt"/>
              </a:rPr>
              <a:t>What’s Not Eligible</a:t>
            </a:r>
          </a:p>
        </p:txBody>
      </p:sp>
      <p:graphicFrame>
        <p:nvGraphicFramePr>
          <p:cNvPr id="5" name="Content Placeholder 2">
            <a:extLst>
              <a:ext uri="{FF2B5EF4-FFF2-40B4-BE49-F238E27FC236}">
                <a16:creationId xmlns:a16="http://schemas.microsoft.com/office/drawing/2014/main" id="{8024461D-8233-463C-6E97-2697C368CF3B}"/>
              </a:ext>
            </a:extLst>
          </p:cNvPr>
          <p:cNvGraphicFramePr>
            <a:graphicFrameLocks noGrp="1"/>
          </p:cNvGraphicFramePr>
          <p:nvPr>
            <p:ph idx="1"/>
            <p:extLst>
              <p:ext uri="{D42A27DB-BD31-4B8C-83A1-F6EECF244321}">
                <p14:modId xmlns:p14="http://schemas.microsoft.com/office/powerpoint/2010/main" val="3963691664"/>
              </p:ext>
            </p:extLst>
          </p:nvPr>
        </p:nvGraphicFramePr>
        <p:xfrm>
          <a:off x="3572933" y="750439"/>
          <a:ext cx="5105980" cy="599749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03791" name="Rectangle 203790">
            <a:extLst>
              <a:ext uri="{FF2B5EF4-FFF2-40B4-BE49-F238E27FC236}">
                <a16:creationId xmlns:a16="http://schemas.microsoft.com/office/drawing/2014/main" id="{BACC6370-2D7E-4714-9D71-7542949D7D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3793" name="Rectangle 203792">
            <a:extLst>
              <a:ext uri="{FF2B5EF4-FFF2-40B4-BE49-F238E27FC236}">
                <a16:creationId xmlns:a16="http://schemas.microsoft.com/office/drawing/2014/main" id="{256B2C21-A230-48C0-8DF1-C46611373C4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914813" y="1914812"/>
            <a:ext cx="6858000" cy="3028377"/>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3795" name="Rectangle 203794">
            <a:extLst>
              <a:ext uri="{FF2B5EF4-FFF2-40B4-BE49-F238E27FC236}">
                <a16:creationId xmlns:a16="http://schemas.microsoft.com/office/drawing/2014/main" id="{3847E18C-932D-4C95-AABA-FEC7C9499AD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914814" y="1924949"/>
            <a:ext cx="6857999" cy="302837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3797" name="Rectangle 203796">
            <a:extLst>
              <a:ext uri="{FF2B5EF4-FFF2-40B4-BE49-F238E27FC236}">
                <a16:creationId xmlns:a16="http://schemas.microsoft.com/office/drawing/2014/main" id="{3150CB11-0C61-439E-910F-5787759E72A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263195" y="4092815"/>
            <a:ext cx="2501979" cy="3028381"/>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3799" name="Freeform: Shape 203798">
            <a:extLst>
              <a:ext uri="{FF2B5EF4-FFF2-40B4-BE49-F238E27FC236}">
                <a16:creationId xmlns:a16="http://schemas.microsoft.com/office/drawing/2014/main" id="{43F8A58B-5155-44CE-A5FF-7647B47D0A7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635413">
            <a:off x="-376302" y="969718"/>
            <a:ext cx="2925267" cy="4178958"/>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03801" name="Rectangle 203800">
            <a:extLst>
              <a:ext uri="{FF2B5EF4-FFF2-40B4-BE49-F238E27FC236}">
                <a16:creationId xmlns:a16="http://schemas.microsoft.com/office/drawing/2014/main" id="{443F2ACA-E6D6-4028-82DD-F03C262D5DE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914822" y="1914808"/>
            <a:ext cx="6858003" cy="3028376"/>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3778" name="Rectangle 2">
            <a:extLst>
              <a:ext uri="{FF2B5EF4-FFF2-40B4-BE49-F238E27FC236}">
                <a16:creationId xmlns:a16="http://schemas.microsoft.com/office/drawing/2014/main" id="{851D8D31-98A3-40EA-A171-F3E6452C0FEE}"/>
              </a:ext>
            </a:extLst>
          </p:cNvPr>
          <p:cNvSpPr>
            <a:spLocks noGrp="1" noChangeArrowheads="1"/>
          </p:cNvSpPr>
          <p:nvPr>
            <p:ph type="title"/>
          </p:nvPr>
        </p:nvSpPr>
        <p:spPr>
          <a:xfrm>
            <a:off x="439858" y="1683756"/>
            <a:ext cx="2336449" cy="2396359"/>
          </a:xfrm>
        </p:spPr>
        <p:txBody>
          <a:bodyPr lIns="90488" tIns="44450" rIns="90488" bIns="44450" anchor="b">
            <a:normAutofit/>
          </a:bodyPr>
          <a:lstStyle/>
          <a:p>
            <a:pPr algn="r" eaLnBrk="1" hangingPunct="1">
              <a:defRPr/>
            </a:pPr>
            <a:r>
              <a:rPr lang="en-US" sz="3500" dirty="0">
                <a:solidFill>
                  <a:srgbClr val="FFFFFF"/>
                </a:solidFill>
                <a:latin typeface="Times New Roman" pitchFamily="18" charset="0"/>
              </a:rPr>
              <a:t>Activity Thresholds</a:t>
            </a:r>
          </a:p>
        </p:txBody>
      </p:sp>
      <p:graphicFrame>
        <p:nvGraphicFramePr>
          <p:cNvPr id="203780" name="Rectangle 3">
            <a:extLst>
              <a:ext uri="{FF2B5EF4-FFF2-40B4-BE49-F238E27FC236}">
                <a16:creationId xmlns:a16="http://schemas.microsoft.com/office/drawing/2014/main" id="{821FB50A-66A5-F5BD-EE28-690045060482}"/>
              </a:ext>
            </a:extLst>
          </p:cNvPr>
          <p:cNvGraphicFramePr>
            <a:graphicFrameLocks noGrp="1"/>
          </p:cNvGraphicFramePr>
          <p:nvPr>
            <p:ph idx="1"/>
            <p:extLst>
              <p:ext uri="{D42A27DB-BD31-4B8C-83A1-F6EECF244321}">
                <p14:modId xmlns:p14="http://schemas.microsoft.com/office/powerpoint/2010/main" val="733692648"/>
              </p:ext>
            </p:extLst>
          </p:nvPr>
        </p:nvGraphicFramePr>
        <p:xfrm>
          <a:off x="3678789" y="750440"/>
          <a:ext cx="5000124" cy="545392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ransition/>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25288" name="Picture 225287">
            <a:extLst>
              <a:ext uri="{FF2B5EF4-FFF2-40B4-BE49-F238E27FC236}">
                <a16:creationId xmlns:a16="http://schemas.microsoft.com/office/drawing/2014/main" id="{AC3D0436-29AF-B3FD-19D4-634D8BCA562A}"/>
              </a:ext>
            </a:extLst>
          </p:cNvPr>
          <p:cNvPicPr>
            <a:picLocks noChangeAspect="1"/>
          </p:cNvPicPr>
          <p:nvPr/>
        </p:nvPicPr>
        <p:blipFill>
          <a:blip r:embed="rId3">
            <a:duotone>
              <a:schemeClr val="bg2">
                <a:shade val="45000"/>
                <a:satMod val="135000"/>
              </a:schemeClr>
              <a:prstClr val="white"/>
            </a:duotone>
          </a:blip>
          <a:srcRect l="2648" t="3789" r="3387" b="1"/>
          <a:stretch/>
        </p:blipFill>
        <p:spPr>
          <a:xfrm>
            <a:off x="20" y="10"/>
            <a:ext cx="9143980" cy="6857990"/>
          </a:xfrm>
          <a:prstGeom prst="rect">
            <a:avLst/>
          </a:prstGeom>
        </p:spPr>
      </p:pic>
      <p:sp>
        <p:nvSpPr>
          <p:cNvPr id="225301" name="Rectangle 225300">
            <a:extLst>
              <a:ext uri="{FF2B5EF4-FFF2-40B4-BE49-F238E27FC236}">
                <a16:creationId xmlns:a16="http://schemas.microsoft.com/office/drawing/2014/main" id="{B50AB553-2A96-4A92-96F2-93548E09695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gradFill>
            <a:gsLst>
              <a:gs pos="10000">
                <a:schemeClr val="bg2">
                  <a:alpha val="68000"/>
                </a:schemeClr>
              </a:gs>
              <a:gs pos="85000">
                <a:schemeClr val="bg2">
                  <a:alpha val="97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5282" name="Rectangle 2">
            <a:extLst>
              <a:ext uri="{FF2B5EF4-FFF2-40B4-BE49-F238E27FC236}">
                <a16:creationId xmlns:a16="http://schemas.microsoft.com/office/drawing/2014/main" id="{2FCE43A6-4941-4847-B461-DD23909B6379}"/>
              </a:ext>
            </a:extLst>
          </p:cNvPr>
          <p:cNvSpPr>
            <a:spLocks noGrp="1" noChangeArrowheads="1"/>
          </p:cNvSpPr>
          <p:nvPr>
            <p:ph type="title"/>
          </p:nvPr>
        </p:nvSpPr>
        <p:spPr>
          <a:xfrm>
            <a:off x="628650" y="365125"/>
            <a:ext cx="7886700" cy="1325563"/>
          </a:xfrm>
        </p:spPr>
        <p:txBody>
          <a:bodyPr lIns="90488" tIns="44450" rIns="90488" bIns="44450">
            <a:normAutofit/>
          </a:bodyPr>
          <a:lstStyle/>
          <a:p>
            <a:pPr eaLnBrk="1" hangingPunct="1">
              <a:defRPr/>
            </a:pPr>
            <a:r>
              <a:rPr lang="en-US" dirty="0">
                <a:latin typeface="Times New Roman" pitchFamily="18" charset="0"/>
              </a:rPr>
              <a:t>Project Threshold: </a:t>
            </a:r>
            <a:br>
              <a:rPr lang="en-US" dirty="0">
                <a:latin typeface="Times New Roman" pitchFamily="18" charset="0"/>
              </a:rPr>
            </a:br>
            <a:r>
              <a:rPr lang="en-US" dirty="0">
                <a:latin typeface="Times New Roman" pitchFamily="18" charset="0"/>
              </a:rPr>
              <a:t>Senior Centers</a:t>
            </a:r>
          </a:p>
        </p:txBody>
      </p:sp>
      <p:graphicFrame>
        <p:nvGraphicFramePr>
          <p:cNvPr id="225286" name="Rectangle 3">
            <a:extLst>
              <a:ext uri="{FF2B5EF4-FFF2-40B4-BE49-F238E27FC236}">
                <a16:creationId xmlns:a16="http://schemas.microsoft.com/office/drawing/2014/main" id="{410D9EC2-3907-8BB2-468D-B33993608B1E}"/>
              </a:ext>
            </a:extLst>
          </p:cNvPr>
          <p:cNvGraphicFramePr>
            <a:graphicFrameLocks noGrp="1"/>
          </p:cNvGraphicFramePr>
          <p:nvPr>
            <p:ph idx="1"/>
            <p:extLst>
              <p:ext uri="{D42A27DB-BD31-4B8C-83A1-F6EECF244321}">
                <p14:modId xmlns:p14="http://schemas.microsoft.com/office/powerpoint/2010/main" val="74657716"/>
              </p:ext>
            </p:extLst>
          </p:nvPr>
        </p:nvGraphicFramePr>
        <p:xfrm>
          <a:off x="628650" y="1825625"/>
          <a:ext cx="7886700" cy="4351338"/>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cSld>
  <p:clrMapOvr>
    <a:masterClrMapping/>
  </p:clrMapOvr>
  <p:transition/>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27367" name="Rectangle 227366">
            <a:extLst>
              <a:ext uri="{FF2B5EF4-FFF2-40B4-BE49-F238E27FC236}">
                <a16:creationId xmlns:a16="http://schemas.microsoft.com/office/drawing/2014/main" id="{BACC6370-2D7E-4714-9D71-7542949D7D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7369" name="Rectangle 227368">
            <a:extLst>
              <a:ext uri="{FF2B5EF4-FFF2-40B4-BE49-F238E27FC236}">
                <a16:creationId xmlns:a16="http://schemas.microsoft.com/office/drawing/2014/main" id="{256B2C21-A230-48C0-8DF1-C46611373C4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914813" y="1914812"/>
            <a:ext cx="6858000" cy="3028377"/>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7371" name="Rectangle 227370">
            <a:extLst>
              <a:ext uri="{FF2B5EF4-FFF2-40B4-BE49-F238E27FC236}">
                <a16:creationId xmlns:a16="http://schemas.microsoft.com/office/drawing/2014/main" id="{3847E18C-932D-4C95-AABA-FEC7C9499AD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914814" y="1924949"/>
            <a:ext cx="6857999" cy="302837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7373" name="Rectangle 227372">
            <a:extLst>
              <a:ext uri="{FF2B5EF4-FFF2-40B4-BE49-F238E27FC236}">
                <a16:creationId xmlns:a16="http://schemas.microsoft.com/office/drawing/2014/main" id="{3150CB11-0C61-439E-910F-5787759E72A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263195" y="4092815"/>
            <a:ext cx="2501979" cy="3028381"/>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7375" name="Freeform: Shape 227374">
            <a:extLst>
              <a:ext uri="{FF2B5EF4-FFF2-40B4-BE49-F238E27FC236}">
                <a16:creationId xmlns:a16="http://schemas.microsoft.com/office/drawing/2014/main" id="{43F8A58B-5155-44CE-A5FF-7647B47D0A7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635413">
            <a:off x="-376302" y="969718"/>
            <a:ext cx="2925267" cy="4178958"/>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27377" name="Rectangle 227376">
            <a:extLst>
              <a:ext uri="{FF2B5EF4-FFF2-40B4-BE49-F238E27FC236}">
                <a16:creationId xmlns:a16="http://schemas.microsoft.com/office/drawing/2014/main" id="{443F2ACA-E6D6-4028-82DD-F03C262D5DE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914822" y="1914808"/>
            <a:ext cx="6858003" cy="3028376"/>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7330" name="Rectangle 2">
            <a:extLst>
              <a:ext uri="{FF2B5EF4-FFF2-40B4-BE49-F238E27FC236}">
                <a16:creationId xmlns:a16="http://schemas.microsoft.com/office/drawing/2014/main" id="{C1DC77EB-7172-4F72-8F34-15C26AA471D6}"/>
              </a:ext>
            </a:extLst>
          </p:cNvPr>
          <p:cNvSpPr>
            <a:spLocks noGrp="1" noChangeArrowheads="1"/>
          </p:cNvSpPr>
          <p:nvPr>
            <p:ph type="title"/>
          </p:nvPr>
        </p:nvSpPr>
        <p:spPr>
          <a:xfrm>
            <a:off x="439858" y="1683756"/>
            <a:ext cx="2336449" cy="2396359"/>
          </a:xfrm>
        </p:spPr>
        <p:txBody>
          <a:bodyPr anchor="b">
            <a:normAutofit/>
          </a:bodyPr>
          <a:lstStyle/>
          <a:p>
            <a:pPr algn="r" eaLnBrk="1" hangingPunct="1">
              <a:defRPr/>
            </a:pPr>
            <a:r>
              <a:rPr lang="en-US" sz="3200">
                <a:solidFill>
                  <a:srgbClr val="FFFFFF"/>
                </a:solidFill>
                <a:latin typeface="Times New Roman" pitchFamily="18" charset="0"/>
              </a:rPr>
              <a:t>Project Thresholds: </a:t>
            </a:r>
            <a:br>
              <a:rPr lang="en-US" sz="3200">
                <a:solidFill>
                  <a:srgbClr val="FFFFFF"/>
                </a:solidFill>
                <a:latin typeface="Times New Roman" pitchFamily="18" charset="0"/>
              </a:rPr>
            </a:br>
            <a:r>
              <a:rPr lang="en-US" sz="3200">
                <a:solidFill>
                  <a:srgbClr val="FFFFFF"/>
                </a:solidFill>
                <a:latin typeface="Times New Roman" pitchFamily="18" charset="0"/>
              </a:rPr>
              <a:t>Architectural Barrier Removal</a:t>
            </a:r>
          </a:p>
        </p:txBody>
      </p:sp>
      <p:graphicFrame>
        <p:nvGraphicFramePr>
          <p:cNvPr id="227332" name="Rectangle 3">
            <a:extLst>
              <a:ext uri="{FF2B5EF4-FFF2-40B4-BE49-F238E27FC236}">
                <a16:creationId xmlns:a16="http://schemas.microsoft.com/office/drawing/2014/main" id="{563D8589-794A-50F8-0B7E-AA4128046DAB}"/>
              </a:ext>
            </a:extLst>
          </p:cNvPr>
          <p:cNvGraphicFramePr>
            <a:graphicFrameLocks noGrp="1"/>
          </p:cNvGraphicFramePr>
          <p:nvPr>
            <p:ph idx="1"/>
            <p:extLst>
              <p:ext uri="{D42A27DB-BD31-4B8C-83A1-F6EECF244321}">
                <p14:modId xmlns:p14="http://schemas.microsoft.com/office/powerpoint/2010/main" val="2150261050"/>
              </p:ext>
            </p:extLst>
          </p:nvPr>
        </p:nvGraphicFramePr>
        <p:xfrm>
          <a:off x="3678789" y="750440"/>
          <a:ext cx="5000124" cy="545392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28397" name="Rectangle 228396">
            <a:extLst>
              <a:ext uri="{FF2B5EF4-FFF2-40B4-BE49-F238E27FC236}">
                <a16:creationId xmlns:a16="http://schemas.microsoft.com/office/drawing/2014/main" id="{BACC6370-2D7E-4714-9D71-7542949D7D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8399" name="Rectangle 228398">
            <a:extLst>
              <a:ext uri="{FF2B5EF4-FFF2-40B4-BE49-F238E27FC236}">
                <a16:creationId xmlns:a16="http://schemas.microsoft.com/office/drawing/2014/main" id="{F68B3F68-107C-434F-AA38-110D5EA91B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 y="0"/>
            <a:ext cx="9143999" cy="2170031"/>
          </a:xfrm>
          <a:prstGeom prst="rect">
            <a:avLst/>
          </a:prstGeom>
          <a:gradFill>
            <a:gsLst>
              <a:gs pos="0">
                <a:srgbClr val="000000">
                  <a:alpha val="96000"/>
                </a:srgbClr>
              </a:gs>
              <a:gs pos="100000">
                <a:schemeClr val="accent1">
                  <a:lumMod val="75000"/>
                </a:schemeClr>
              </a:gs>
            </a:gsLst>
            <a:lin ang="19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8401" name="Rectangle 228400">
            <a:extLst>
              <a:ext uri="{FF2B5EF4-FFF2-40B4-BE49-F238E27FC236}">
                <a16:creationId xmlns:a16="http://schemas.microsoft.com/office/drawing/2014/main" id="{AAD0DBB9-1A4B-4391-81D4-CB19F9AB91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6062114" y="0"/>
            <a:ext cx="3072908" cy="2170661"/>
          </a:xfrm>
          <a:prstGeom prst="rect">
            <a:avLst/>
          </a:prstGeom>
          <a:gradFill>
            <a:gsLst>
              <a:gs pos="19000">
                <a:schemeClr val="accent1">
                  <a:lumMod val="50000"/>
                  <a:alpha val="68000"/>
                </a:schemeClr>
              </a:gs>
              <a:gs pos="100000">
                <a:schemeClr val="accent1">
                  <a:alpha val="48000"/>
                </a:schemeClr>
              </a:gs>
            </a:gsLst>
            <a:lin ang="19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8403" name="Rectangle 228402">
            <a:extLst>
              <a:ext uri="{FF2B5EF4-FFF2-40B4-BE49-F238E27FC236}">
                <a16:creationId xmlns:a16="http://schemas.microsoft.com/office/drawing/2014/main" id="{063BBA22-50EA-4C4D-BE05-F1CE4E63AA5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3486646" y="-3486043"/>
            <a:ext cx="2170709" cy="9144000"/>
          </a:xfrm>
          <a:prstGeom prst="rect">
            <a:avLst/>
          </a:prstGeom>
          <a:gradFill>
            <a:gsLst>
              <a:gs pos="23000">
                <a:schemeClr val="accent1">
                  <a:lumMod val="75000"/>
                  <a:alpha val="16000"/>
                </a:schemeClr>
              </a:gs>
              <a:gs pos="99000">
                <a:srgbClr val="000000">
                  <a:alpha val="45000"/>
                </a:srgbClr>
              </a:gs>
            </a:gsLst>
            <a:lin ang="21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8354" name="Rectangle 2">
            <a:extLst>
              <a:ext uri="{FF2B5EF4-FFF2-40B4-BE49-F238E27FC236}">
                <a16:creationId xmlns:a16="http://schemas.microsoft.com/office/drawing/2014/main" id="{86D99924-999F-4509-97FA-5832004D8EF2}"/>
              </a:ext>
            </a:extLst>
          </p:cNvPr>
          <p:cNvSpPr>
            <a:spLocks noGrp="1" noChangeArrowheads="1"/>
          </p:cNvSpPr>
          <p:nvPr>
            <p:ph type="title"/>
          </p:nvPr>
        </p:nvSpPr>
        <p:spPr>
          <a:xfrm>
            <a:off x="1037673" y="348865"/>
            <a:ext cx="7288583" cy="1576446"/>
          </a:xfrm>
        </p:spPr>
        <p:txBody>
          <a:bodyPr anchor="ctr">
            <a:normAutofit/>
          </a:bodyPr>
          <a:lstStyle/>
          <a:p>
            <a:pPr eaLnBrk="1" hangingPunct="1">
              <a:defRPr/>
            </a:pPr>
            <a:r>
              <a:rPr lang="en-US" sz="3500">
                <a:solidFill>
                  <a:srgbClr val="FFFFFF"/>
                </a:solidFill>
                <a:latin typeface="Times New Roman" pitchFamily="18" charset="0"/>
              </a:rPr>
              <a:t>Public Facilities Project Thresholds: </a:t>
            </a:r>
            <a:br>
              <a:rPr lang="en-US" sz="3500">
                <a:solidFill>
                  <a:srgbClr val="FFFFFF"/>
                </a:solidFill>
                <a:latin typeface="Times New Roman" pitchFamily="18" charset="0"/>
              </a:rPr>
            </a:br>
            <a:r>
              <a:rPr lang="en-US" sz="3500">
                <a:solidFill>
                  <a:srgbClr val="FFFFFF"/>
                </a:solidFill>
                <a:latin typeface="Times New Roman" pitchFamily="18" charset="0"/>
              </a:rPr>
              <a:t>Bid-ready Plans and Specifications</a:t>
            </a:r>
          </a:p>
        </p:txBody>
      </p:sp>
      <p:graphicFrame>
        <p:nvGraphicFramePr>
          <p:cNvPr id="228356" name="Rectangle 3">
            <a:extLst>
              <a:ext uri="{FF2B5EF4-FFF2-40B4-BE49-F238E27FC236}">
                <a16:creationId xmlns:a16="http://schemas.microsoft.com/office/drawing/2014/main" id="{262D2DF8-F966-4F86-1E27-E4360CF0B365}"/>
              </a:ext>
            </a:extLst>
          </p:cNvPr>
          <p:cNvGraphicFramePr>
            <a:graphicFrameLocks noGrp="1"/>
          </p:cNvGraphicFramePr>
          <p:nvPr>
            <p:ph idx="1"/>
            <p:extLst>
              <p:ext uri="{D42A27DB-BD31-4B8C-83A1-F6EECF244321}">
                <p14:modId xmlns:p14="http://schemas.microsoft.com/office/powerpoint/2010/main" val="1908510202"/>
              </p:ext>
            </p:extLst>
          </p:nvPr>
        </p:nvGraphicFramePr>
        <p:xfrm>
          <a:off x="483042" y="2615979"/>
          <a:ext cx="8195871" cy="368940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68626" name="Rectangle 68625">
            <a:extLst>
              <a:ext uri="{FF2B5EF4-FFF2-40B4-BE49-F238E27FC236}">
                <a16:creationId xmlns:a16="http://schemas.microsoft.com/office/drawing/2014/main" id="{BACC6370-2D7E-4714-9D71-7542949D7D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628" name="Rectangle 68627">
            <a:extLst>
              <a:ext uri="{FF2B5EF4-FFF2-40B4-BE49-F238E27FC236}">
                <a16:creationId xmlns:a16="http://schemas.microsoft.com/office/drawing/2014/main" id="{F68B3F68-107C-434F-AA38-110D5EA91B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 y="0"/>
            <a:ext cx="9143999" cy="2170031"/>
          </a:xfrm>
          <a:prstGeom prst="rect">
            <a:avLst/>
          </a:prstGeom>
          <a:gradFill>
            <a:gsLst>
              <a:gs pos="0">
                <a:srgbClr val="000000">
                  <a:alpha val="96000"/>
                </a:srgbClr>
              </a:gs>
              <a:gs pos="100000">
                <a:schemeClr val="accent1">
                  <a:lumMod val="75000"/>
                </a:schemeClr>
              </a:gs>
            </a:gsLst>
            <a:lin ang="19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630" name="Rectangle 68629">
            <a:extLst>
              <a:ext uri="{FF2B5EF4-FFF2-40B4-BE49-F238E27FC236}">
                <a16:creationId xmlns:a16="http://schemas.microsoft.com/office/drawing/2014/main" id="{AAD0DBB9-1A4B-4391-81D4-CB19F9AB91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6062114" y="0"/>
            <a:ext cx="3072908" cy="2170661"/>
          </a:xfrm>
          <a:prstGeom prst="rect">
            <a:avLst/>
          </a:prstGeom>
          <a:gradFill>
            <a:gsLst>
              <a:gs pos="19000">
                <a:schemeClr val="accent1">
                  <a:lumMod val="50000"/>
                  <a:alpha val="68000"/>
                </a:schemeClr>
              </a:gs>
              <a:gs pos="100000">
                <a:schemeClr val="accent1">
                  <a:alpha val="48000"/>
                </a:schemeClr>
              </a:gs>
            </a:gsLst>
            <a:lin ang="19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632" name="Rectangle 68631">
            <a:extLst>
              <a:ext uri="{FF2B5EF4-FFF2-40B4-BE49-F238E27FC236}">
                <a16:creationId xmlns:a16="http://schemas.microsoft.com/office/drawing/2014/main" id="{063BBA22-50EA-4C4D-BE05-F1CE4E63AA5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3486646" y="-3486043"/>
            <a:ext cx="2170709" cy="9144000"/>
          </a:xfrm>
          <a:prstGeom prst="rect">
            <a:avLst/>
          </a:prstGeom>
          <a:gradFill>
            <a:gsLst>
              <a:gs pos="23000">
                <a:schemeClr val="accent1">
                  <a:lumMod val="75000"/>
                  <a:alpha val="16000"/>
                </a:schemeClr>
              </a:gs>
              <a:gs pos="99000">
                <a:srgbClr val="000000">
                  <a:alpha val="45000"/>
                </a:srgbClr>
              </a:gs>
            </a:gsLst>
            <a:lin ang="21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BD628B63-EA58-4F90-9B29-3593AF724C87}"/>
              </a:ext>
            </a:extLst>
          </p:cNvPr>
          <p:cNvSpPr>
            <a:spLocks noGrp="1"/>
          </p:cNvSpPr>
          <p:nvPr>
            <p:ph type="title"/>
          </p:nvPr>
        </p:nvSpPr>
        <p:spPr>
          <a:xfrm>
            <a:off x="1037673" y="348865"/>
            <a:ext cx="7288583" cy="1576446"/>
          </a:xfrm>
        </p:spPr>
        <p:txBody>
          <a:bodyPr anchor="ctr">
            <a:normAutofit/>
          </a:bodyPr>
          <a:lstStyle/>
          <a:p>
            <a:pPr>
              <a:defRPr/>
            </a:pPr>
            <a:r>
              <a:rPr lang="en-US" sz="3500">
                <a:solidFill>
                  <a:srgbClr val="FFFFFF"/>
                </a:solidFill>
                <a:effectLst>
                  <a:outerShdw blurRad="38100" dist="38100" dir="2700000" algn="tl">
                    <a:srgbClr val="000000">
                      <a:alpha val="43137"/>
                    </a:srgbClr>
                  </a:outerShdw>
                </a:effectLst>
                <a:latin typeface="+mn-lt"/>
              </a:rPr>
              <a:t>Special Public Facilities Rule for State CDBG Program Recipients</a:t>
            </a:r>
          </a:p>
        </p:txBody>
      </p:sp>
      <p:graphicFrame>
        <p:nvGraphicFramePr>
          <p:cNvPr id="68613" name="Content Placeholder 2">
            <a:extLst>
              <a:ext uri="{FF2B5EF4-FFF2-40B4-BE49-F238E27FC236}">
                <a16:creationId xmlns:a16="http://schemas.microsoft.com/office/drawing/2014/main" id="{4C6E706A-3958-E4C3-1AFA-B160748FCA0C}"/>
              </a:ext>
            </a:extLst>
          </p:cNvPr>
          <p:cNvGraphicFramePr>
            <a:graphicFrameLocks noGrp="1"/>
          </p:cNvGraphicFramePr>
          <p:nvPr>
            <p:ph idx="1"/>
            <p:extLst>
              <p:ext uri="{D42A27DB-BD31-4B8C-83A1-F6EECF244321}">
                <p14:modId xmlns:p14="http://schemas.microsoft.com/office/powerpoint/2010/main" val="887423140"/>
              </p:ext>
            </p:extLst>
          </p:nvPr>
        </p:nvGraphicFramePr>
        <p:xfrm>
          <a:off x="483042" y="2615979"/>
          <a:ext cx="8195871" cy="368940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29385" name="Rectangle 229384">
            <a:extLst>
              <a:ext uri="{FF2B5EF4-FFF2-40B4-BE49-F238E27FC236}">
                <a16:creationId xmlns:a16="http://schemas.microsoft.com/office/drawing/2014/main" id="{BACC6370-2D7E-4714-9D71-7542949D7D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9387" name="Rectangle 229386">
            <a:extLst>
              <a:ext uri="{FF2B5EF4-FFF2-40B4-BE49-F238E27FC236}">
                <a16:creationId xmlns:a16="http://schemas.microsoft.com/office/drawing/2014/main" id="{F68B3F68-107C-434F-AA38-110D5EA91B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 y="0"/>
            <a:ext cx="9143999" cy="2170031"/>
          </a:xfrm>
          <a:prstGeom prst="rect">
            <a:avLst/>
          </a:prstGeom>
          <a:gradFill>
            <a:gsLst>
              <a:gs pos="0">
                <a:srgbClr val="000000">
                  <a:alpha val="96000"/>
                </a:srgbClr>
              </a:gs>
              <a:gs pos="100000">
                <a:schemeClr val="accent1">
                  <a:lumMod val="75000"/>
                </a:schemeClr>
              </a:gs>
            </a:gsLst>
            <a:lin ang="19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9389" name="Rectangle 229388">
            <a:extLst>
              <a:ext uri="{FF2B5EF4-FFF2-40B4-BE49-F238E27FC236}">
                <a16:creationId xmlns:a16="http://schemas.microsoft.com/office/drawing/2014/main" id="{AAD0DBB9-1A4B-4391-81D4-CB19F9AB91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6062114" y="0"/>
            <a:ext cx="3072908" cy="2170661"/>
          </a:xfrm>
          <a:prstGeom prst="rect">
            <a:avLst/>
          </a:prstGeom>
          <a:gradFill>
            <a:gsLst>
              <a:gs pos="19000">
                <a:schemeClr val="accent1">
                  <a:lumMod val="50000"/>
                  <a:alpha val="68000"/>
                </a:schemeClr>
              </a:gs>
              <a:gs pos="100000">
                <a:schemeClr val="accent1">
                  <a:alpha val="48000"/>
                </a:schemeClr>
              </a:gs>
            </a:gsLst>
            <a:lin ang="19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9391" name="Rectangle 229390">
            <a:extLst>
              <a:ext uri="{FF2B5EF4-FFF2-40B4-BE49-F238E27FC236}">
                <a16:creationId xmlns:a16="http://schemas.microsoft.com/office/drawing/2014/main" id="{063BBA22-50EA-4C4D-BE05-F1CE4E63AA5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3486646" y="-3486043"/>
            <a:ext cx="2170709" cy="9144000"/>
          </a:xfrm>
          <a:prstGeom prst="rect">
            <a:avLst/>
          </a:prstGeom>
          <a:gradFill>
            <a:gsLst>
              <a:gs pos="23000">
                <a:schemeClr val="accent1">
                  <a:lumMod val="75000"/>
                  <a:alpha val="16000"/>
                </a:schemeClr>
              </a:gs>
              <a:gs pos="99000">
                <a:srgbClr val="000000">
                  <a:alpha val="45000"/>
                </a:srgbClr>
              </a:gs>
            </a:gsLst>
            <a:lin ang="21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9378" name="Rectangle 2">
            <a:extLst>
              <a:ext uri="{FF2B5EF4-FFF2-40B4-BE49-F238E27FC236}">
                <a16:creationId xmlns:a16="http://schemas.microsoft.com/office/drawing/2014/main" id="{2A42D5CA-31B8-44C5-BC1F-3D3FED4ECC63}"/>
              </a:ext>
            </a:extLst>
          </p:cNvPr>
          <p:cNvSpPr>
            <a:spLocks noGrp="1" noChangeArrowheads="1"/>
          </p:cNvSpPr>
          <p:nvPr>
            <p:ph type="title"/>
          </p:nvPr>
        </p:nvSpPr>
        <p:spPr>
          <a:xfrm>
            <a:off x="1037673" y="348865"/>
            <a:ext cx="7288583" cy="1576446"/>
          </a:xfrm>
        </p:spPr>
        <p:txBody>
          <a:bodyPr anchor="ctr">
            <a:normAutofit/>
          </a:bodyPr>
          <a:lstStyle/>
          <a:p>
            <a:r>
              <a:rPr lang="en-US" sz="3500">
                <a:solidFill>
                  <a:srgbClr val="FFFFFF"/>
                </a:solidFill>
              </a:rPr>
              <a:t>Project Thresholds: </a:t>
            </a:r>
            <a:br>
              <a:rPr lang="en-US" sz="3500">
                <a:solidFill>
                  <a:srgbClr val="FFFFFF"/>
                </a:solidFill>
              </a:rPr>
            </a:br>
            <a:r>
              <a:rPr lang="en-US" sz="3500">
                <a:solidFill>
                  <a:srgbClr val="FFFFFF"/>
                </a:solidFill>
              </a:rPr>
              <a:t>Public Social Services</a:t>
            </a:r>
          </a:p>
        </p:txBody>
      </p:sp>
      <p:graphicFrame>
        <p:nvGraphicFramePr>
          <p:cNvPr id="229380" name="Rectangle 3">
            <a:extLst>
              <a:ext uri="{FF2B5EF4-FFF2-40B4-BE49-F238E27FC236}">
                <a16:creationId xmlns:a16="http://schemas.microsoft.com/office/drawing/2014/main" id="{EE30B7BA-87E0-668C-E3E8-9215A0C015BC}"/>
              </a:ext>
            </a:extLst>
          </p:cNvPr>
          <p:cNvGraphicFramePr>
            <a:graphicFrameLocks noGrp="1"/>
          </p:cNvGraphicFramePr>
          <p:nvPr>
            <p:ph idx="1"/>
            <p:extLst>
              <p:ext uri="{D42A27DB-BD31-4B8C-83A1-F6EECF244321}">
                <p14:modId xmlns:p14="http://schemas.microsoft.com/office/powerpoint/2010/main" val="2302881183"/>
              </p:ext>
            </p:extLst>
          </p:nvPr>
        </p:nvGraphicFramePr>
        <p:xfrm>
          <a:off x="483042" y="2615979"/>
          <a:ext cx="8195871" cy="368940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4320" name="Picture 54319">
            <a:extLst>
              <a:ext uri="{FF2B5EF4-FFF2-40B4-BE49-F238E27FC236}">
                <a16:creationId xmlns:a16="http://schemas.microsoft.com/office/drawing/2014/main" id="{5B58141D-09BB-8758-A6EF-FD86CAA76E4C}"/>
              </a:ext>
            </a:extLst>
          </p:cNvPr>
          <p:cNvPicPr>
            <a:picLocks noChangeAspect="1"/>
          </p:cNvPicPr>
          <p:nvPr/>
        </p:nvPicPr>
        <p:blipFill>
          <a:blip r:embed="rId2">
            <a:duotone>
              <a:schemeClr val="bg2">
                <a:shade val="45000"/>
                <a:satMod val="135000"/>
              </a:schemeClr>
              <a:prstClr val="white"/>
            </a:duotone>
          </a:blip>
          <a:srcRect t="9091" r="18787" b="-2"/>
          <a:stretch/>
        </p:blipFill>
        <p:spPr>
          <a:xfrm>
            <a:off x="20" y="10"/>
            <a:ext cx="9143980" cy="6857990"/>
          </a:xfrm>
          <a:prstGeom prst="rect">
            <a:avLst/>
          </a:prstGeom>
        </p:spPr>
      </p:pic>
      <p:sp>
        <p:nvSpPr>
          <p:cNvPr id="54329" name="Rectangle 54328">
            <a:extLst>
              <a:ext uri="{FF2B5EF4-FFF2-40B4-BE49-F238E27FC236}">
                <a16:creationId xmlns:a16="http://schemas.microsoft.com/office/drawing/2014/main" id="{B50AB553-2A96-4A92-96F2-93548E09695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gradFill>
            <a:gsLst>
              <a:gs pos="10000">
                <a:schemeClr val="bg2">
                  <a:alpha val="68000"/>
                </a:schemeClr>
              </a:gs>
              <a:gs pos="85000">
                <a:schemeClr val="bg2">
                  <a:alpha val="97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CBC51829-2DCF-46EB-BB70-135303C28134}"/>
              </a:ext>
            </a:extLst>
          </p:cNvPr>
          <p:cNvSpPr>
            <a:spLocks noGrp="1"/>
          </p:cNvSpPr>
          <p:nvPr>
            <p:ph type="title"/>
          </p:nvPr>
        </p:nvSpPr>
        <p:spPr>
          <a:xfrm>
            <a:off x="628650" y="365125"/>
            <a:ext cx="7886700" cy="1325563"/>
          </a:xfrm>
        </p:spPr>
        <p:txBody>
          <a:bodyPr>
            <a:normAutofit/>
          </a:bodyPr>
          <a:lstStyle/>
          <a:p>
            <a:pPr>
              <a:defRPr/>
            </a:pPr>
            <a:r>
              <a:rPr lang="en-US">
                <a:latin typeface="+mn-lt"/>
              </a:rPr>
              <a:t>Housing Rehabilitation Program Status Update if past recipient</a:t>
            </a:r>
          </a:p>
        </p:txBody>
      </p:sp>
      <p:graphicFrame>
        <p:nvGraphicFramePr>
          <p:cNvPr id="54277" name="Content Placeholder 2">
            <a:extLst>
              <a:ext uri="{FF2B5EF4-FFF2-40B4-BE49-F238E27FC236}">
                <a16:creationId xmlns:a16="http://schemas.microsoft.com/office/drawing/2014/main" id="{88BBB0D1-1F1F-AC22-7E01-0F2BA9FFC091}"/>
              </a:ext>
            </a:extLst>
          </p:cNvPr>
          <p:cNvGraphicFramePr>
            <a:graphicFrameLocks noGrp="1"/>
          </p:cNvGraphicFramePr>
          <p:nvPr>
            <p:ph idx="1"/>
            <p:extLst>
              <p:ext uri="{D42A27DB-BD31-4B8C-83A1-F6EECF244321}">
                <p14:modId xmlns:p14="http://schemas.microsoft.com/office/powerpoint/2010/main" val="3144276154"/>
              </p:ext>
            </p:extLst>
          </p:nvPr>
        </p:nvGraphicFramePr>
        <p:xfrm>
          <a:off x="628650" y="1825625"/>
          <a:ext cx="7886700" cy="43513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05874" name="Rectangle 205873">
            <a:extLst>
              <a:ext uri="{FF2B5EF4-FFF2-40B4-BE49-F238E27FC236}">
                <a16:creationId xmlns:a16="http://schemas.microsoft.com/office/drawing/2014/main" id="{D038248A-211C-4EEC-8401-C761B929FB5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9143771"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5876" name="Rectangle 205875">
            <a:extLst>
              <a:ext uri="{FF2B5EF4-FFF2-40B4-BE49-F238E27FC236}">
                <a16:creationId xmlns:a16="http://schemas.microsoft.com/office/drawing/2014/main" id="{C30A849F-66D9-40C8-BEC8-35AFF8F4568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28" y="0"/>
            <a:ext cx="9143772"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p>
        </p:txBody>
      </p:sp>
      <p:sp>
        <p:nvSpPr>
          <p:cNvPr id="205826" name="Rectangle 2">
            <a:extLst>
              <a:ext uri="{FF2B5EF4-FFF2-40B4-BE49-F238E27FC236}">
                <a16:creationId xmlns:a16="http://schemas.microsoft.com/office/drawing/2014/main" id="{48F78E0B-F898-4A63-8B85-0D7E2091A3FC}"/>
              </a:ext>
            </a:extLst>
          </p:cNvPr>
          <p:cNvSpPr>
            <a:spLocks noGrp="1" noChangeArrowheads="1"/>
          </p:cNvSpPr>
          <p:nvPr>
            <p:ph type="title"/>
          </p:nvPr>
        </p:nvSpPr>
        <p:spPr>
          <a:xfrm>
            <a:off x="884419" y="1280679"/>
            <a:ext cx="7375161" cy="1325563"/>
          </a:xfrm>
        </p:spPr>
        <p:txBody>
          <a:bodyPr lIns="90488" tIns="44450" rIns="90488" bIns="44450" anchor="b">
            <a:normAutofit/>
          </a:bodyPr>
          <a:lstStyle/>
          <a:p>
            <a:pPr algn="ctr" eaLnBrk="1" hangingPunct="1">
              <a:defRPr/>
            </a:pPr>
            <a:r>
              <a:rPr lang="en-US" sz="3100">
                <a:solidFill>
                  <a:schemeClr val="tx2"/>
                </a:solidFill>
                <a:latin typeface="Times New Roman" pitchFamily="18" charset="0"/>
              </a:rPr>
              <a:t>Project Threshold</a:t>
            </a:r>
            <a:br>
              <a:rPr lang="en-US" sz="3100">
                <a:solidFill>
                  <a:schemeClr val="tx2"/>
                </a:solidFill>
                <a:latin typeface="Times New Roman" pitchFamily="18" charset="0"/>
              </a:rPr>
            </a:br>
            <a:r>
              <a:rPr lang="en-US" sz="3100">
                <a:solidFill>
                  <a:schemeClr val="tx2"/>
                </a:solidFill>
                <a:latin typeface="Times New Roman" pitchFamily="18" charset="0"/>
              </a:rPr>
              <a:t>National Objectives</a:t>
            </a:r>
          </a:p>
        </p:txBody>
      </p:sp>
      <p:grpSp>
        <p:nvGrpSpPr>
          <p:cNvPr id="205878" name="Group 205877">
            <a:extLst>
              <a:ext uri="{FF2B5EF4-FFF2-40B4-BE49-F238E27FC236}">
                <a16:creationId xmlns:a16="http://schemas.microsoft.com/office/drawing/2014/main" id="{04542298-A2B1-480F-A11C-A40EDD19B857}"/>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6217417" y="0"/>
            <a:ext cx="2926583" cy="2382977"/>
            <a:chOff x="6867015" y="-1"/>
            <a:chExt cx="5324985" cy="3251912"/>
          </a:xfrm>
          <a:solidFill>
            <a:schemeClr val="accent5">
              <a:alpha val="10000"/>
            </a:schemeClr>
          </a:solidFill>
        </p:grpSpPr>
        <p:sp>
          <p:nvSpPr>
            <p:cNvPr id="205879" name="Freeform: Shape 205878">
              <a:extLst>
                <a:ext uri="{FF2B5EF4-FFF2-40B4-BE49-F238E27FC236}">
                  <a16:creationId xmlns:a16="http://schemas.microsoft.com/office/drawing/2014/main" id="{74AEB45E-B965-46A0-8557-C646B5011B9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867015" y="-1"/>
              <a:ext cx="5324985" cy="3251912"/>
            </a:xfrm>
            <a:custGeom>
              <a:avLst/>
              <a:gdLst>
                <a:gd name="connsiteX0" fmla="*/ 0 w 5324985"/>
                <a:gd name="connsiteY0" fmla="*/ 0 h 3251912"/>
                <a:gd name="connsiteX1" fmla="*/ 36826 w 5324985"/>
                <a:gd name="connsiteY1" fmla="*/ 0 h 3251912"/>
                <a:gd name="connsiteX2" fmla="*/ 45003 w 5324985"/>
                <a:gd name="connsiteY2" fmla="*/ 152909 h 3251912"/>
                <a:gd name="connsiteX3" fmla="*/ 68956 w 5324985"/>
                <a:gd name="connsiteY3" fmla="*/ 308600 h 3251912"/>
                <a:gd name="connsiteX4" fmla="*/ 167774 w 5324985"/>
                <a:gd name="connsiteY4" fmla="*/ 607968 h 3251912"/>
                <a:gd name="connsiteX5" fmla="*/ 201857 w 5324985"/>
                <a:gd name="connsiteY5" fmla="*/ 679539 h 3251912"/>
                <a:gd name="connsiteX6" fmla="*/ 239741 w 5324985"/>
                <a:gd name="connsiteY6" fmla="*/ 749488 h 3251912"/>
                <a:gd name="connsiteX7" fmla="*/ 323724 w 5324985"/>
                <a:gd name="connsiteY7" fmla="*/ 885101 h 3251912"/>
                <a:gd name="connsiteX8" fmla="*/ 416412 w 5324985"/>
                <a:gd name="connsiteY8" fmla="*/ 1016081 h 3251912"/>
                <a:gd name="connsiteX9" fmla="*/ 515719 w 5324985"/>
                <a:gd name="connsiteY9" fmla="*/ 1143356 h 3251912"/>
                <a:gd name="connsiteX10" fmla="*/ 722427 w 5324985"/>
                <a:gd name="connsiteY10" fmla="*/ 1395127 h 3251912"/>
                <a:gd name="connsiteX11" fmla="*/ 825780 w 5324985"/>
                <a:gd name="connsiteY11" fmla="*/ 1522749 h 3251912"/>
                <a:gd name="connsiteX12" fmla="*/ 926314 w 5324985"/>
                <a:gd name="connsiteY12" fmla="*/ 1651992 h 3251912"/>
                <a:gd name="connsiteX13" fmla="*/ 1026848 w 5324985"/>
                <a:gd name="connsiteY13" fmla="*/ 1776836 h 3251912"/>
                <a:gd name="connsiteX14" fmla="*/ 1131918 w 5324985"/>
                <a:gd name="connsiteY14" fmla="*/ 1897393 h 3251912"/>
                <a:gd name="connsiteX15" fmla="*/ 1354688 w 5324985"/>
                <a:gd name="connsiteY15" fmla="*/ 2124728 h 3251912"/>
                <a:gd name="connsiteX16" fmla="*/ 1855027 w 5324985"/>
                <a:gd name="connsiteY16" fmla="*/ 2504236 h 3251912"/>
                <a:gd name="connsiteX17" fmla="*/ 2131618 w 5324985"/>
                <a:gd name="connsiteY17" fmla="*/ 2646913 h 3251912"/>
                <a:gd name="connsiteX18" fmla="*/ 2423534 w 5324985"/>
                <a:gd name="connsiteY18" fmla="*/ 2754732 h 3251912"/>
                <a:gd name="connsiteX19" fmla="*/ 2727588 w 5324985"/>
                <a:gd name="connsiteY19" fmla="*/ 2829197 h 3251912"/>
                <a:gd name="connsiteX20" fmla="*/ 3041083 w 5324985"/>
                <a:gd name="connsiteY20" fmla="*/ 2870890 h 3251912"/>
                <a:gd name="connsiteX21" fmla="*/ 3360340 w 5324985"/>
                <a:gd name="connsiteY21" fmla="*/ 2883976 h 3251912"/>
                <a:gd name="connsiteX22" fmla="*/ 3439663 w 5324985"/>
                <a:gd name="connsiteY22" fmla="*/ 2883396 h 3251912"/>
                <a:gd name="connsiteX23" fmla="*/ 3478529 w 5324985"/>
                <a:gd name="connsiteY23" fmla="*/ 2882471 h 3251912"/>
                <a:gd name="connsiteX24" fmla="*/ 3517271 w 5324985"/>
                <a:gd name="connsiteY24" fmla="*/ 2880616 h 3251912"/>
                <a:gd name="connsiteX25" fmla="*/ 3671260 w 5324985"/>
                <a:gd name="connsiteY25" fmla="*/ 2867878 h 3251912"/>
                <a:gd name="connsiteX26" fmla="*/ 4265268 w 5324985"/>
                <a:gd name="connsiteY26" fmla="*/ 2716283 h 3251912"/>
                <a:gd name="connsiteX27" fmla="*/ 4546395 w 5324985"/>
                <a:gd name="connsiteY27" fmla="*/ 2584724 h 3251912"/>
                <a:gd name="connsiteX28" fmla="*/ 4817837 w 5324985"/>
                <a:gd name="connsiteY28" fmla="*/ 2424674 h 3251912"/>
                <a:gd name="connsiteX29" fmla="*/ 5081677 w 5324985"/>
                <a:gd name="connsiteY29" fmla="*/ 2243548 h 3251912"/>
                <a:gd name="connsiteX30" fmla="*/ 5211881 w 5324985"/>
                <a:gd name="connsiteY30" fmla="*/ 2147658 h 3251912"/>
                <a:gd name="connsiteX31" fmla="*/ 5324985 w 5324985"/>
                <a:gd name="connsiteY31" fmla="*/ 2062128 h 3251912"/>
                <a:gd name="connsiteX32" fmla="*/ 5324985 w 5324985"/>
                <a:gd name="connsiteY32" fmla="*/ 2514993 h 3251912"/>
                <a:gd name="connsiteX33" fmla="*/ 5314867 w 5324985"/>
                <a:gd name="connsiteY33" fmla="*/ 2522881 h 3251912"/>
                <a:gd name="connsiteX34" fmla="*/ 5038276 w 5324985"/>
                <a:gd name="connsiteY34" fmla="*/ 2722421 h 3251912"/>
                <a:gd name="connsiteX35" fmla="*/ 4741701 w 5324985"/>
                <a:gd name="connsiteY35" fmla="*/ 2904937 h 3251912"/>
                <a:gd name="connsiteX36" fmla="*/ 4420728 w 5324985"/>
                <a:gd name="connsiteY36" fmla="*/ 3058848 h 3251912"/>
                <a:gd name="connsiteX37" fmla="*/ 3717481 w 5324985"/>
                <a:gd name="connsiteY37" fmla="*/ 3237079 h 3251912"/>
                <a:gd name="connsiteX38" fmla="*/ 3535661 w 5324985"/>
                <a:gd name="connsiteY38" fmla="*/ 3249934 h 3251912"/>
                <a:gd name="connsiteX39" fmla="*/ 3490175 w 5324985"/>
                <a:gd name="connsiteY39" fmla="*/ 3251555 h 3251912"/>
                <a:gd name="connsiteX40" fmla="*/ 3444813 w 5324985"/>
                <a:gd name="connsiteY40" fmla="*/ 3251787 h 3251912"/>
                <a:gd name="connsiteX41" fmla="*/ 3355681 w 5324985"/>
                <a:gd name="connsiteY41" fmla="*/ 3250745 h 3251912"/>
                <a:gd name="connsiteX42" fmla="*/ 3179011 w 5324985"/>
                <a:gd name="connsiteY42" fmla="*/ 3243795 h 3251912"/>
                <a:gd name="connsiteX43" fmla="*/ 3002217 w 5324985"/>
                <a:gd name="connsiteY43" fmla="*/ 3227814 h 3251912"/>
                <a:gd name="connsiteX44" fmla="*/ 2650103 w 5324985"/>
                <a:gd name="connsiteY44" fmla="*/ 3170836 h 3251912"/>
                <a:gd name="connsiteX45" fmla="*/ 2305836 w 5324985"/>
                <a:gd name="connsiteY45" fmla="*/ 3072514 h 3251912"/>
                <a:gd name="connsiteX46" fmla="*/ 1978611 w 5324985"/>
                <a:gd name="connsiteY46" fmla="*/ 2929952 h 3251912"/>
                <a:gd name="connsiteX47" fmla="*/ 1678235 w 5324985"/>
                <a:gd name="connsiteY47" fmla="*/ 2744424 h 3251912"/>
                <a:gd name="connsiteX48" fmla="*/ 1175688 w 5324985"/>
                <a:gd name="connsiteY48" fmla="*/ 2277018 h 3251912"/>
                <a:gd name="connsiteX49" fmla="*/ 971310 w 5324985"/>
                <a:gd name="connsiteY49" fmla="*/ 2012044 h 3251912"/>
                <a:gd name="connsiteX50" fmla="*/ 790717 w 5324985"/>
                <a:gd name="connsiteY50" fmla="*/ 1735723 h 3251912"/>
                <a:gd name="connsiteX51" fmla="*/ 706488 w 5324985"/>
                <a:gd name="connsiteY51" fmla="*/ 1598604 h 3251912"/>
                <a:gd name="connsiteX52" fmla="*/ 618951 w 5324985"/>
                <a:gd name="connsiteY52" fmla="*/ 1463802 h 3251912"/>
                <a:gd name="connsiteX53" fmla="*/ 436273 w 5324985"/>
                <a:gd name="connsiteY53" fmla="*/ 1195355 h 3251912"/>
                <a:gd name="connsiteX54" fmla="*/ 346896 w 5324985"/>
                <a:gd name="connsiteY54" fmla="*/ 1058816 h 3251912"/>
                <a:gd name="connsiteX55" fmla="*/ 261809 w 5324985"/>
                <a:gd name="connsiteY55" fmla="*/ 919264 h 3251912"/>
                <a:gd name="connsiteX56" fmla="*/ 118487 w 5324985"/>
                <a:gd name="connsiteY56" fmla="*/ 626498 h 3251912"/>
                <a:gd name="connsiteX57" fmla="*/ 28130 w 5324985"/>
                <a:gd name="connsiteY57" fmla="*/ 315781 h 3251912"/>
                <a:gd name="connsiteX58" fmla="*/ 6751 w 5324985"/>
                <a:gd name="connsiteY58" fmla="*/ 156195 h 32519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Lst>
              <a:rect l="l" t="t" r="r" b="b"/>
              <a:pathLst>
                <a:path w="5324985" h="3251912">
                  <a:moveTo>
                    <a:pt x="0" y="0"/>
                  </a:moveTo>
                  <a:lnTo>
                    <a:pt x="36826" y="0"/>
                  </a:lnTo>
                  <a:lnTo>
                    <a:pt x="45003" y="152909"/>
                  </a:lnTo>
                  <a:cubicBezTo>
                    <a:pt x="50351" y="205154"/>
                    <a:pt x="58290" y="257123"/>
                    <a:pt x="68956" y="308600"/>
                  </a:cubicBezTo>
                  <a:cubicBezTo>
                    <a:pt x="91393" y="411324"/>
                    <a:pt x="123882" y="511847"/>
                    <a:pt x="167774" y="607968"/>
                  </a:cubicBezTo>
                  <a:cubicBezTo>
                    <a:pt x="178195" y="632173"/>
                    <a:pt x="190333" y="655798"/>
                    <a:pt x="201857" y="679539"/>
                  </a:cubicBezTo>
                  <a:cubicBezTo>
                    <a:pt x="214363" y="702933"/>
                    <a:pt x="226255" y="726557"/>
                    <a:pt x="239741" y="749488"/>
                  </a:cubicBezTo>
                  <a:cubicBezTo>
                    <a:pt x="265488" y="795812"/>
                    <a:pt x="294176" y="840746"/>
                    <a:pt x="323724" y="885101"/>
                  </a:cubicBezTo>
                  <a:cubicBezTo>
                    <a:pt x="353149" y="929572"/>
                    <a:pt x="384657" y="972885"/>
                    <a:pt x="416412" y="1016081"/>
                  </a:cubicBezTo>
                  <a:cubicBezTo>
                    <a:pt x="448655" y="1058931"/>
                    <a:pt x="482127" y="1101202"/>
                    <a:pt x="515719" y="1143356"/>
                  </a:cubicBezTo>
                  <a:cubicBezTo>
                    <a:pt x="583027" y="1227782"/>
                    <a:pt x="653402" y="1310470"/>
                    <a:pt x="722427" y="1395127"/>
                  </a:cubicBezTo>
                  <a:cubicBezTo>
                    <a:pt x="757123" y="1437282"/>
                    <a:pt x="791697" y="1479783"/>
                    <a:pt x="825780" y="1522749"/>
                  </a:cubicBezTo>
                  <a:cubicBezTo>
                    <a:pt x="859742" y="1565367"/>
                    <a:pt x="893457" y="1610649"/>
                    <a:pt x="926314" y="1651992"/>
                  </a:cubicBezTo>
                  <a:cubicBezTo>
                    <a:pt x="958927" y="1694379"/>
                    <a:pt x="993132" y="1735492"/>
                    <a:pt x="1026848" y="1776836"/>
                  </a:cubicBezTo>
                  <a:cubicBezTo>
                    <a:pt x="1061545" y="1817485"/>
                    <a:pt x="1095996" y="1858133"/>
                    <a:pt x="1131918" y="1897393"/>
                  </a:cubicBezTo>
                  <a:cubicBezTo>
                    <a:pt x="1203273" y="1976376"/>
                    <a:pt x="1277447" y="2052463"/>
                    <a:pt x="1354688" y="2124728"/>
                  </a:cubicBezTo>
                  <a:cubicBezTo>
                    <a:pt x="1509411" y="2268911"/>
                    <a:pt x="1676396" y="2397575"/>
                    <a:pt x="1855027" y="2504236"/>
                  </a:cubicBezTo>
                  <a:cubicBezTo>
                    <a:pt x="1944528" y="2557277"/>
                    <a:pt x="2036357" y="2605917"/>
                    <a:pt x="2131618" y="2646913"/>
                  </a:cubicBezTo>
                  <a:cubicBezTo>
                    <a:pt x="2226267" y="2689068"/>
                    <a:pt x="2323981" y="2724622"/>
                    <a:pt x="2423534" y="2754732"/>
                  </a:cubicBezTo>
                  <a:cubicBezTo>
                    <a:pt x="2523087" y="2784958"/>
                    <a:pt x="2624602" y="2809394"/>
                    <a:pt x="2727588" y="2829197"/>
                  </a:cubicBezTo>
                  <a:cubicBezTo>
                    <a:pt x="2830698" y="2848653"/>
                    <a:pt x="2935522" y="2861971"/>
                    <a:pt x="3041083" y="2870890"/>
                  </a:cubicBezTo>
                  <a:cubicBezTo>
                    <a:pt x="3146644" y="2879922"/>
                    <a:pt x="3253307" y="2883860"/>
                    <a:pt x="3360340" y="2883976"/>
                  </a:cubicBezTo>
                  <a:cubicBezTo>
                    <a:pt x="3387067" y="2883976"/>
                    <a:pt x="3414162" y="2884439"/>
                    <a:pt x="3439663" y="2883396"/>
                  </a:cubicBezTo>
                  <a:lnTo>
                    <a:pt x="3478529" y="2882471"/>
                  </a:lnTo>
                  <a:lnTo>
                    <a:pt x="3517271" y="2880616"/>
                  </a:lnTo>
                  <a:cubicBezTo>
                    <a:pt x="3568887" y="2878417"/>
                    <a:pt x="3620257" y="2873552"/>
                    <a:pt x="3671260" y="2867878"/>
                  </a:cubicBezTo>
                  <a:cubicBezTo>
                    <a:pt x="3875515" y="2844253"/>
                    <a:pt x="4074253" y="2792486"/>
                    <a:pt x="4265268" y="2716283"/>
                  </a:cubicBezTo>
                  <a:cubicBezTo>
                    <a:pt x="4361020" y="2678529"/>
                    <a:pt x="4454444" y="2633710"/>
                    <a:pt x="4546395" y="2584724"/>
                  </a:cubicBezTo>
                  <a:cubicBezTo>
                    <a:pt x="4638470" y="2535967"/>
                    <a:pt x="4728827" y="2481885"/>
                    <a:pt x="4817837" y="2424674"/>
                  </a:cubicBezTo>
                  <a:cubicBezTo>
                    <a:pt x="4906846" y="2367348"/>
                    <a:pt x="4994385" y="2306317"/>
                    <a:pt x="5081677" y="2243548"/>
                  </a:cubicBezTo>
                  <a:cubicBezTo>
                    <a:pt x="5125201" y="2212164"/>
                    <a:pt x="5168603" y="2179969"/>
                    <a:pt x="5211881" y="2147658"/>
                  </a:cubicBezTo>
                  <a:lnTo>
                    <a:pt x="5324985" y="2062128"/>
                  </a:lnTo>
                  <a:lnTo>
                    <a:pt x="5324985" y="2514993"/>
                  </a:lnTo>
                  <a:lnTo>
                    <a:pt x="5314867" y="2522881"/>
                  </a:lnTo>
                  <a:cubicBezTo>
                    <a:pt x="5225490" y="2591325"/>
                    <a:pt x="5133783" y="2658379"/>
                    <a:pt x="5038276" y="2722421"/>
                  </a:cubicBezTo>
                  <a:cubicBezTo>
                    <a:pt x="4942892" y="2786348"/>
                    <a:pt x="4844810" y="2848422"/>
                    <a:pt x="4741701" y="2904937"/>
                  </a:cubicBezTo>
                  <a:cubicBezTo>
                    <a:pt x="4638592" y="2961337"/>
                    <a:pt x="4531929" y="3013683"/>
                    <a:pt x="4420728" y="3058848"/>
                  </a:cubicBezTo>
                  <a:cubicBezTo>
                    <a:pt x="4199063" y="3150338"/>
                    <a:pt x="3959621" y="3211485"/>
                    <a:pt x="3717481" y="3237079"/>
                  </a:cubicBezTo>
                  <a:cubicBezTo>
                    <a:pt x="3656914" y="3243101"/>
                    <a:pt x="3596227" y="3247966"/>
                    <a:pt x="3535661" y="3249934"/>
                  </a:cubicBezTo>
                  <a:lnTo>
                    <a:pt x="3490175" y="3251555"/>
                  </a:lnTo>
                  <a:lnTo>
                    <a:pt x="3444813" y="3251787"/>
                  </a:lnTo>
                  <a:cubicBezTo>
                    <a:pt x="3414162" y="3252250"/>
                    <a:pt x="3385105" y="3251324"/>
                    <a:pt x="3355681" y="3250745"/>
                  </a:cubicBezTo>
                  <a:cubicBezTo>
                    <a:pt x="3296954" y="3250050"/>
                    <a:pt x="3237860" y="3246692"/>
                    <a:pt x="3179011" y="3243795"/>
                  </a:cubicBezTo>
                  <a:cubicBezTo>
                    <a:pt x="3120039" y="3239164"/>
                    <a:pt x="3061067" y="3234878"/>
                    <a:pt x="3002217" y="3227814"/>
                  </a:cubicBezTo>
                  <a:cubicBezTo>
                    <a:pt x="2884397" y="3214496"/>
                    <a:pt x="2766699" y="3196314"/>
                    <a:pt x="2650103" y="3170836"/>
                  </a:cubicBezTo>
                  <a:cubicBezTo>
                    <a:pt x="2533510" y="3145358"/>
                    <a:pt x="2418263" y="3112583"/>
                    <a:pt x="2305836" y="3072514"/>
                  </a:cubicBezTo>
                  <a:cubicBezTo>
                    <a:pt x="2193410" y="3032328"/>
                    <a:pt x="2083926" y="2984383"/>
                    <a:pt x="1978611" y="2929952"/>
                  </a:cubicBezTo>
                  <a:cubicBezTo>
                    <a:pt x="1873663" y="2874711"/>
                    <a:pt x="1772884" y="2812985"/>
                    <a:pt x="1678235" y="2744424"/>
                  </a:cubicBezTo>
                  <a:cubicBezTo>
                    <a:pt x="1488201" y="2608001"/>
                    <a:pt x="1321708" y="2448068"/>
                    <a:pt x="1175688" y="2277018"/>
                  </a:cubicBezTo>
                  <a:cubicBezTo>
                    <a:pt x="1102985" y="2191086"/>
                    <a:pt x="1035309" y="2102377"/>
                    <a:pt x="971310" y="2012044"/>
                  </a:cubicBezTo>
                  <a:cubicBezTo>
                    <a:pt x="907188" y="1921714"/>
                    <a:pt x="847358" y="1829413"/>
                    <a:pt x="790717" y="1735723"/>
                  </a:cubicBezTo>
                  <a:cubicBezTo>
                    <a:pt x="761782" y="1688357"/>
                    <a:pt x="735300" y="1644002"/>
                    <a:pt x="706488" y="1598604"/>
                  </a:cubicBezTo>
                  <a:cubicBezTo>
                    <a:pt x="677922" y="1553555"/>
                    <a:pt x="648866" y="1508505"/>
                    <a:pt x="618951" y="1463802"/>
                  </a:cubicBezTo>
                  <a:lnTo>
                    <a:pt x="436273" y="1195355"/>
                  </a:lnTo>
                  <a:cubicBezTo>
                    <a:pt x="405990" y="1150189"/>
                    <a:pt x="376075" y="1104792"/>
                    <a:pt x="346896" y="1058816"/>
                  </a:cubicBezTo>
                  <a:cubicBezTo>
                    <a:pt x="317716" y="1012838"/>
                    <a:pt x="288782" y="966747"/>
                    <a:pt x="261809" y="919264"/>
                  </a:cubicBezTo>
                  <a:cubicBezTo>
                    <a:pt x="207742" y="824764"/>
                    <a:pt x="158088" y="727485"/>
                    <a:pt x="118487" y="626498"/>
                  </a:cubicBezTo>
                  <a:cubicBezTo>
                    <a:pt x="78151" y="525859"/>
                    <a:pt x="48237" y="421515"/>
                    <a:pt x="28130" y="315781"/>
                  </a:cubicBezTo>
                  <a:cubicBezTo>
                    <a:pt x="18506" y="262914"/>
                    <a:pt x="11425" y="209642"/>
                    <a:pt x="6751" y="156195"/>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5880" name="Freeform: Shape 205879">
              <a:extLst>
                <a:ext uri="{FF2B5EF4-FFF2-40B4-BE49-F238E27FC236}">
                  <a16:creationId xmlns:a16="http://schemas.microsoft.com/office/drawing/2014/main" id="{921A22C7-11AD-44B0-9BF7-6E3A458215D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916467" y="-1"/>
              <a:ext cx="5275533" cy="2980757"/>
            </a:xfrm>
            <a:custGeom>
              <a:avLst/>
              <a:gdLst>
                <a:gd name="connsiteX0" fmla="*/ 0 w 5275533"/>
                <a:gd name="connsiteY0" fmla="*/ 0 h 2980757"/>
                <a:gd name="connsiteX1" fmla="*/ 201166 w 5275533"/>
                <a:gd name="connsiteY1" fmla="*/ 0 h 2980757"/>
                <a:gd name="connsiteX2" fmla="*/ 206734 w 5275533"/>
                <a:gd name="connsiteY2" fmla="*/ 89286 h 2980757"/>
                <a:gd name="connsiteX3" fmla="*/ 232051 w 5275533"/>
                <a:gd name="connsiteY3" fmla="*/ 226897 h 2980757"/>
                <a:gd name="connsiteX4" fmla="*/ 332707 w 5275533"/>
                <a:gd name="connsiteY4" fmla="*/ 487120 h 2980757"/>
                <a:gd name="connsiteX5" fmla="*/ 402959 w 5275533"/>
                <a:gd name="connsiteY5" fmla="*/ 609647 h 2980757"/>
                <a:gd name="connsiteX6" fmla="*/ 483631 w 5275533"/>
                <a:gd name="connsiteY6" fmla="*/ 728236 h 2980757"/>
                <a:gd name="connsiteX7" fmla="*/ 669986 w 5275533"/>
                <a:gd name="connsiteY7" fmla="*/ 957424 h 2980757"/>
                <a:gd name="connsiteX8" fmla="*/ 871667 w 5275533"/>
                <a:gd name="connsiteY8" fmla="*/ 1188348 h 2980757"/>
                <a:gd name="connsiteX9" fmla="*/ 971956 w 5275533"/>
                <a:gd name="connsiteY9" fmla="*/ 1308905 h 2980757"/>
                <a:gd name="connsiteX10" fmla="*/ 1020139 w 5275533"/>
                <a:gd name="connsiteY10" fmla="*/ 1368084 h 2980757"/>
                <a:gd name="connsiteX11" fmla="*/ 1067340 w 5275533"/>
                <a:gd name="connsiteY11" fmla="*/ 1424715 h 2980757"/>
                <a:gd name="connsiteX12" fmla="*/ 1472909 w 5275533"/>
                <a:gd name="connsiteY12" fmla="*/ 1843252 h 2980757"/>
                <a:gd name="connsiteX13" fmla="*/ 1688567 w 5275533"/>
                <a:gd name="connsiteY13" fmla="*/ 2031559 h 2980757"/>
                <a:gd name="connsiteX14" fmla="*/ 1914401 w 5275533"/>
                <a:gd name="connsiteY14" fmla="*/ 2205156 h 2980757"/>
                <a:gd name="connsiteX15" fmla="*/ 2418909 w 5275533"/>
                <a:gd name="connsiteY15" fmla="*/ 2479741 h 2980757"/>
                <a:gd name="connsiteX16" fmla="*/ 2701141 w 5275533"/>
                <a:gd name="connsiteY16" fmla="*/ 2557333 h 2980757"/>
                <a:gd name="connsiteX17" fmla="*/ 2773475 w 5275533"/>
                <a:gd name="connsiteY17" fmla="*/ 2570999 h 2980757"/>
                <a:gd name="connsiteX18" fmla="*/ 2846424 w 5275533"/>
                <a:gd name="connsiteY18" fmla="*/ 2582465 h 2980757"/>
                <a:gd name="connsiteX19" fmla="*/ 2993669 w 5275533"/>
                <a:gd name="connsiteY19" fmla="*/ 2598909 h 2980757"/>
                <a:gd name="connsiteX20" fmla="*/ 3067721 w 5275533"/>
                <a:gd name="connsiteY20" fmla="*/ 2604237 h 2980757"/>
                <a:gd name="connsiteX21" fmla="*/ 3142019 w 5275533"/>
                <a:gd name="connsiteY21" fmla="*/ 2607943 h 2980757"/>
                <a:gd name="connsiteX22" fmla="*/ 3216561 w 5275533"/>
                <a:gd name="connsiteY22" fmla="*/ 2609564 h 2980757"/>
                <a:gd name="connsiteX23" fmla="*/ 3291225 w 5275533"/>
                <a:gd name="connsiteY23" fmla="*/ 2609217 h 2980757"/>
                <a:gd name="connsiteX24" fmla="*/ 3328619 w 5275533"/>
                <a:gd name="connsiteY24" fmla="*/ 2608869 h 2980757"/>
                <a:gd name="connsiteX25" fmla="*/ 3364665 w 5275533"/>
                <a:gd name="connsiteY25" fmla="*/ 2607363 h 2980757"/>
                <a:gd name="connsiteX26" fmla="*/ 3400587 w 5275533"/>
                <a:gd name="connsiteY26" fmla="*/ 2605627 h 2980757"/>
                <a:gd name="connsiteX27" fmla="*/ 3436387 w 5275533"/>
                <a:gd name="connsiteY27" fmla="*/ 2602847 h 2980757"/>
                <a:gd name="connsiteX28" fmla="*/ 3578361 w 5275533"/>
                <a:gd name="connsiteY28" fmla="*/ 2586286 h 2980757"/>
                <a:gd name="connsiteX29" fmla="*/ 4119159 w 5275533"/>
                <a:gd name="connsiteY29" fmla="*/ 2418594 h 2980757"/>
                <a:gd name="connsiteX30" fmla="*/ 4618765 w 5275533"/>
                <a:gd name="connsiteY30" fmla="*/ 2124668 h 2980757"/>
                <a:gd name="connsiteX31" fmla="*/ 4739895 w 5275533"/>
                <a:gd name="connsiteY31" fmla="*/ 2038275 h 2980757"/>
                <a:gd name="connsiteX32" fmla="*/ 4861027 w 5275533"/>
                <a:gd name="connsiteY32" fmla="*/ 1948986 h 2980757"/>
                <a:gd name="connsiteX33" fmla="*/ 5106354 w 5275533"/>
                <a:gd name="connsiteY33" fmla="*/ 1763690 h 2980757"/>
                <a:gd name="connsiteX34" fmla="*/ 5275533 w 5275533"/>
                <a:gd name="connsiteY34" fmla="*/ 1641017 h 2980757"/>
                <a:gd name="connsiteX35" fmla="*/ 5275533 w 5275533"/>
                <a:gd name="connsiteY35" fmla="*/ 2257481 h 2980757"/>
                <a:gd name="connsiteX36" fmla="*/ 5168881 w 5275533"/>
                <a:gd name="connsiteY36" fmla="*/ 2332084 h 2980757"/>
                <a:gd name="connsiteX37" fmla="*/ 5036225 w 5275533"/>
                <a:gd name="connsiteY37" fmla="*/ 2421489 h 2980757"/>
                <a:gd name="connsiteX38" fmla="*/ 4899401 w 5275533"/>
                <a:gd name="connsiteY38" fmla="*/ 2508347 h 2980757"/>
                <a:gd name="connsiteX39" fmla="*/ 4612145 w 5275533"/>
                <a:gd name="connsiteY39" fmla="*/ 2671407 h 2980757"/>
                <a:gd name="connsiteX40" fmla="*/ 4303187 w 5275533"/>
                <a:gd name="connsiteY40" fmla="*/ 2810030 h 2980757"/>
                <a:gd name="connsiteX41" fmla="*/ 3630835 w 5275533"/>
                <a:gd name="connsiteY41" fmla="*/ 2969500 h 2980757"/>
                <a:gd name="connsiteX42" fmla="*/ 3457719 w 5275533"/>
                <a:gd name="connsiteY42" fmla="*/ 2979808 h 2980757"/>
                <a:gd name="connsiteX43" fmla="*/ 3414441 w 5275533"/>
                <a:gd name="connsiteY43" fmla="*/ 2980733 h 2980757"/>
                <a:gd name="connsiteX44" fmla="*/ 3371285 w 5275533"/>
                <a:gd name="connsiteY44" fmla="*/ 2980502 h 2980757"/>
                <a:gd name="connsiteX45" fmla="*/ 3328252 w 5275533"/>
                <a:gd name="connsiteY45" fmla="*/ 2980039 h 2980757"/>
                <a:gd name="connsiteX46" fmla="*/ 3286445 w 5275533"/>
                <a:gd name="connsiteY46" fmla="*/ 2978534 h 2980757"/>
                <a:gd name="connsiteX47" fmla="*/ 2952475 w 5275533"/>
                <a:gd name="connsiteY47" fmla="*/ 2953402 h 2980757"/>
                <a:gd name="connsiteX48" fmla="*/ 2620591 w 5275533"/>
                <a:gd name="connsiteY48" fmla="*/ 2898046 h 2980757"/>
                <a:gd name="connsiteX49" fmla="*/ 2294591 w 5275533"/>
                <a:gd name="connsiteY49" fmla="*/ 2811305 h 2980757"/>
                <a:gd name="connsiteX50" fmla="*/ 1670544 w 5275533"/>
                <a:gd name="connsiteY50" fmla="*/ 2550501 h 2980757"/>
                <a:gd name="connsiteX51" fmla="*/ 1144703 w 5275533"/>
                <a:gd name="connsiteY51" fmla="*/ 2144472 h 2980757"/>
                <a:gd name="connsiteX52" fmla="*/ 931497 w 5275533"/>
                <a:gd name="connsiteY52" fmla="*/ 1900114 h 2980757"/>
                <a:gd name="connsiteX53" fmla="*/ 745265 w 5275533"/>
                <a:gd name="connsiteY53" fmla="*/ 1641395 h 2980757"/>
                <a:gd name="connsiteX54" fmla="*/ 701741 w 5275533"/>
                <a:gd name="connsiteY54" fmla="*/ 1575500 h 2980757"/>
                <a:gd name="connsiteX55" fmla="*/ 660178 w 5275533"/>
                <a:gd name="connsiteY55" fmla="*/ 1511573 h 2980757"/>
                <a:gd name="connsiteX56" fmla="*/ 578158 w 5275533"/>
                <a:gd name="connsiteY56" fmla="*/ 1387656 h 2980757"/>
                <a:gd name="connsiteX57" fmla="*/ 408230 w 5275533"/>
                <a:gd name="connsiteY57" fmla="*/ 1134497 h 2980757"/>
                <a:gd name="connsiteX58" fmla="*/ 242349 w 5275533"/>
                <a:gd name="connsiteY58" fmla="*/ 866860 h 2980757"/>
                <a:gd name="connsiteX59" fmla="*/ 167562 w 5275533"/>
                <a:gd name="connsiteY59" fmla="*/ 724994 h 2980757"/>
                <a:gd name="connsiteX60" fmla="*/ 104054 w 5275533"/>
                <a:gd name="connsiteY60" fmla="*/ 576525 h 2980757"/>
                <a:gd name="connsiteX61" fmla="*/ 55381 w 5275533"/>
                <a:gd name="connsiteY61" fmla="*/ 422499 h 2980757"/>
                <a:gd name="connsiteX62" fmla="*/ 37236 w 5275533"/>
                <a:gd name="connsiteY62" fmla="*/ 343980 h 2980757"/>
                <a:gd name="connsiteX63" fmla="*/ 29267 w 5275533"/>
                <a:gd name="connsiteY63" fmla="*/ 304604 h 2980757"/>
                <a:gd name="connsiteX64" fmla="*/ 22646 w 5275533"/>
                <a:gd name="connsiteY64" fmla="*/ 265113 h 2980757"/>
                <a:gd name="connsiteX65" fmla="*/ 3903 w 5275533"/>
                <a:gd name="connsiteY65" fmla="*/ 106787 h 29807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Lst>
              <a:rect l="l" t="t" r="r" b="b"/>
              <a:pathLst>
                <a:path w="5275533" h="2980757">
                  <a:moveTo>
                    <a:pt x="0" y="0"/>
                  </a:moveTo>
                  <a:lnTo>
                    <a:pt x="201166" y="0"/>
                  </a:lnTo>
                  <a:lnTo>
                    <a:pt x="206734" y="89286"/>
                  </a:lnTo>
                  <a:cubicBezTo>
                    <a:pt x="212220" y="135755"/>
                    <a:pt x="220465" y="181731"/>
                    <a:pt x="232051" y="226897"/>
                  </a:cubicBezTo>
                  <a:cubicBezTo>
                    <a:pt x="254855" y="317344"/>
                    <a:pt x="290287" y="403854"/>
                    <a:pt x="332707" y="487120"/>
                  </a:cubicBezTo>
                  <a:cubicBezTo>
                    <a:pt x="354163" y="528696"/>
                    <a:pt x="377948" y="569461"/>
                    <a:pt x="402959" y="609647"/>
                  </a:cubicBezTo>
                  <a:cubicBezTo>
                    <a:pt x="428337" y="649717"/>
                    <a:pt x="455433" y="689209"/>
                    <a:pt x="483631" y="728236"/>
                  </a:cubicBezTo>
                  <a:cubicBezTo>
                    <a:pt x="540764" y="806061"/>
                    <a:pt x="604271" y="881569"/>
                    <a:pt x="669986" y="957424"/>
                  </a:cubicBezTo>
                  <a:cubicBezTo>
                    <a:pt x="735701" y="1033395"/>
                    <a:pt x="804359" y="1109366"/>
                    <a:pt x="871667" y="1188348"/>
                  </a:cubicBezTo>
                  <a:cubicBezTo>
                    <a:pt x="905383" y="1227723"/>
                    <a:pt x="938731" y="1268025"/>
                    <a:pt x="971956" y="1308905"/>
                  </a:cubicBezTo>
                  <a:lnTo>
                    <a:pt x="1020139" y="1368084"/>
                  </a:lnTo>
                  <a:cubicBezTo>
                    <a:pt x="1035954" y="1386962"/>
                    <a:pt x="1051035" y="1406302"/>
                    <a:pt x="1067340" y="1424715"/>
                  </a:cubicBezTo>
                  <a:cubicBezTo>
                    <a:pt x="1194602" y="1574573"/>
                    <a:pt x="1332652" y="1712503"/>
                    <a:pt x="1472909" y="1843252"/>
                  </a:cubicBezTo>
                  <a:cubicBezTo>
                    <a:pt x="1543406" y="1908337"/>
                    <a:pt x="1615128" y="1971221"/>
                    <a:pt x="1688567" y="2031559"/>
                  </a:cubicBezTo>
                  <a:cubicBezTo>
                    <a:pt x="1762006" y="2091895"/>
                    <a:pt x="1836793" y="2150263"/>
                    <a:pt x="1914401" y="2205156"/>
                  </a:cubicBezTo>
                  <a:cubicBezTo>
                    <a:pt x="2069003" y="2315176"/>
                    <a:pt x="2235742" y="2413498"/>
                    <a:pt x="2418909" y="2479741"/>
                  </a:cubicBezTo>
                  <a:cubicBezTo>
                    <a:pt x="2510249" y="2512863"/>
                    <a:pt x="2604898" y="2538225"/>
                    <a:pt x="2701141" y="2557333"/>
                  </a:cubicBezTo>
                  <a:cubicBezTo>
                    <a:pt x="2725293" y="2561850"/>
                    <a:pt x="2749201" y="2567062"/>
                    <a:pt x="2773475" y="2570999"/>
                  </a:cubicBezTo>
                  <a:lnTo>
                    <a:pt x="2846424" y="2582465"/>
                  </a:lnTo>
                  <a:cubicBezTo>
                    <a:pt x="2895343" y="2588602"/>
                    <a:pt x="2944261" y="2595088"/>
                    <a:pt x="2993669" y="2598909"/>
                  </a:cubicBezTo>
                  <a:cubicBezTo>
                    <a:pt x="3018313" y="2601110"/>
                    <a:pt x="3042956" y="2603195"/>
                    <a:pt x="3067721" y="2604237"/>
                  </a:cubicBezTo>
                  <a:cubicBezTo>
                    <a:pt x="3092487" y="2605394"/>
                    <a:pt x="3117130" y="2607247"/>
                    <a:pt x="3142019" y="2607943"/>
                  </a:cubicBezTo>
                  <a:lnTo>
                    <a:pt x="3216561" y="2609564"/>
                  </a:lnTo>
                  <a:cubicBezTo>
                    <a:pt x="3241326" y="2610142"/>
                    <a:pt x="3266337" y="2609333"/>
                    <a:pt x="3291225" y="2609217"/>
                  </a:cubicBezTo>
                  <a:lnTo>
                    <a:pt x="3328619" y="2608869"/>
                  </a:lnTo>
                  <a:cubicBezTo>
                    <a:pt x="3340757" y="2608522"/>
                    <a:pt x="3352649" y="2607827"/>
                    <a:pt x="3364665" y="2607363"/>
                  </a:cubicBezTo>
                  <a:cubicBezTo>
                    <a:pt x="3376679" y="2606784"/>
                    <a:pt x="3388695" y="2606438"/>
                    <a:pt x="3400587" y="2605627"/>
                  </a:cubicBezTo>
                  <a:lnTo>
                    <a:pt x="3436387" y="2602847"/>
                  </a:lnTo>
                  <a:cubicBezTo>
                    <a:pt x="3484079" y="2599257"/>
                    <a:pt x="3531404" y="2593235"/>
                    <a:pt x="3578361" y="2586286"/>
                  </a:cubicBezTo>
                  <a:cubicBezTo>
                    <a:pt x="3766310" y="2556871"/>
                    <a:pt x="3947025" y="2499314"/>
                    <a:pt x="4119159" y="2418594"/>
                  </a:cubicBezTo>
                  <a:cubicBezTo>
                    <a:pt x="4291907" y="2338801"/>
                    <a:pt x="4456317" y="2236657"/>
                    <a:pt x="4618765" y="2124668"/>
                  </a:cubicBezTo>
                  <a:cubicBezTo>
                    <a:pt x="4659346" y="2096759"/>
                    <a:pt x="4699682" y="2067575"/>
                    <a:pt x="4739895" y="2038275"/>
                  </a:cubicBezTo>
                  <a:cubicBezTo>
                    <a:pt x="4780355" y="2008976"/>
                    <a:pt x="4820691" y="1979212"/>
                    <a:pt x="4861027" y="1948986"/>
                  </a:cubicBezTo>
                  <a:lnTo>
                    <a:pt x="5106354" y="1763690"/>
                  </a:lnTo>
                  <a:lnTo>
                    <a:pt x="5275533" y="1641017"/>
                  </a:lnTo>
                  <a:lnTo>
                    <a:pt x="5275533" y="2257481"/>
                  </a:lnTo>
                  <a:lnTo>
                    <a:pt x="5168881" y="2332084"/>
                  </a:lnTo>
                  <a:cubicBezTo>
                    <a:pt x="5125235" y="2362079"/>
                    <a:pt x="5081099" y="2391958"/>
                    <a:pt x="5036225" y="2421489"/>
                  </a:cubicBezTo>
                  <a:cubicBezTo>
                    <a:pt x="4991231" y="2450790"/>
                    <a:pt x="4945867" y="2479857"/>
                    <a:pt x="4899401" y="2508347"/>
                  </a:cubicBezTo>
                  <a:cubicBezTo>
                    <a:pt x="4806959" y="2565440"/>
                    <a:pt x="4711574" y="2620798"/>
                    <a:pt x="4612145" y="2671407"/>
                  </a:cubicBezTo>
                  <a:cubicBezTo>
                    <a:pt x="4512836" y="2722247"/>
                    <a:pt x="4410095" y="2769496"/>
                    <a:pt x="4303187" y="2810030"/>
                  </a:cubicBezTo>
                  <a:cubicBezTo>
                    <a:pt x="4090349" y="2892256"/>
                    <a:pt x="3861694" y="2947728"/>
                    <a:pt x="3630835" y="2969500"/>
                  </a:cubicBezTo>
                  <a:cubicBezTo>
                    <a:pt x="3573089" y="2974712"/>
                    <a:pt x="3515343" y="2978649"/>
                    <a:pt x="3457719" y="2979808"/>
                  </a:cubicBezTo>
                  <a:lnTo>
                    <a:pt x="3414441" y="2980733"/>
                  </a:lnTo>
                  <a:cubicBezTo>
                    <a:pt x="3400097" y="2980850"/>
                    <a:pt x="3385630" y="2980502"/>
                    <a:pt x="3371285" y="2980502"/>
                  </a:cubicBezTo>
                  <a:lnTo>
                    <a:pt x="3328252" y="2980039"/>
                  </a:lnTo>
                  <a:lnTo>
                    <a:pt x="3286445" y="2978534"/>
                  </a:lnTo>
                  <a:cubicBezTo>
                    <a:pt x="3175121" y="2975174"/>
                    <a:pt x="3063553" y="2966837"/>
                    <a:pt x="2952475" y="2953402"/>
                  </a:cubicBezTo>
                  <a:cubicBezTo>
                    <a:pt x="2841275" y="2940664"/>
                    <a:pt x="2730319" y="2922365"/>
                    <a:pt x="2620591" y="2898046"/>
                  </a:cubicBezTo>
                  <a:cubicBezTo>
                    <a:pt x="2510984" y="2873494"/>
                    <a:pt x="2402235" y="2844426"/>
                    <a:pt x="2294591" y="2811305"/>
                  </a:cubicBezTo>
                  <a:cubicBezTo>
                    <a:pt x="2079669" y="2744483"/>
                    <a:pt x="1867198" y="2661331"/>
                    <a:pt x="1670544" y="2550501"/>
                  </a:cubicBezTo>
                  <a:cubicBezTo>
                    <a:pt x="1473767" y="2439903"/>
                    <a:pt x="1298079" y="2299657"/>
                    <a:pt x="1144703" y="2144472"/>
                  </a:cubicBezTo>
                  <a:cubicBezTo>
                    <a:pt x="1067586" y="2066996"/>
                    <a:pt x="997458" y="1984539"/>
                    <a:pt x="931497" y="1900114"/>
                  </a:cubicBezTo>
                  <a:cubicBezTo>
                    <a:pt x="865906" y="1815342"/>
                    <a:pt x="803500" y="1729295"/>
                    <a:pt x="745265" y="1641395"/>
                  </a:cubicBezTo>
                  <a:cubicBezTo>
                    <a:pt x="730307" y="1619623"/>
                    <a:pt x="716207" y="1597503"/>
                    <a:pt x="701741" y="1575500"/>
                  </a:cubicBezTo>
                  <a:lnTo>
                    <a:pt x="660178" y="1511573"/>
                  </a:lnTo>
                  <a:cubicBezTo>
                    <a:pt x="633574" y="1470229"/>
                    <a:pt x="605989" y="1429232"/>
                    <a:pt x="578158" y="1387656"/>
                  </a:cubicBezTo>
                  <a:lnTo>
                    <a:pt x="408230" y="1134497"/>
                  </a:lnTo>
                  <a:cubicBezTo>
                    <a:pt x="351220" y="1048219"/>
                    <a:pt x="294945" y="959392"/>
                    <a:pt x="242349" y="866860"/>
                  </a:cubicBezTo>
                  <a:cubicBezTo>
                    <a:pt x="216112" y="820536"/>
                    <a:pt x="190734" y="773402"/>
                    <a:pt x="167562" y="724994"/>
                  </a:cubicBezTo>
                  <a:cubicBezTo>
                    <a:pt x="144513" y="676469"/>
                    <a:pt x="123057" y="627019"/>
                    <a:pt x="104054" y="576525"/>
                  </a:cubicBezTo>
                  <a:cubicBezTo>
                    <a:pt x="85418" y="525917"/>
                    <a:pt x="68867" y="474613"/>
                    <a:pt x="55381" y="422499"/>
                  </a:cubicBezTo>
                  <a:cubicBezTo>
                    <a:pt x="49006" y="396442"/>
                    <a:pt x="42508" y="370269"/>
                    <a:pt x="37236" y="343980"/>
                  </a:cubicBezTo>
                  <a:lnTo>
                    <a:pt x="29267" y="304604"/>
                  </a:lnTo>
                  <a:lnTo>
                    <a:pt x="22646" y="265113"/>
                  </a:lnTo>
                  <a:cubicBezTo>
                    <a:pt x="14003" y="212420"/>
                    <a:pt x="7872" y="159582"/>
                    <a:pt x="3903" y="106787"/>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5881" name="Freeform: Shape 205880">
              <a:extLst>
                <a:ext uri="{FF2B5EF4-FFF2-40B4-BE49-F238E27FC236}">
                  <a16:creationId xmlns:a16="http://schemas.microsoft.com/office/drawing/2014/main" id="{87049D82-B7F3-4192-8337-4BDB16955E9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921214" y="-1"/>
              <a:ext cx="5270786" cy="2927775"/>
            </a:xfrm>
            <a:custGeom>
              <a:avLst/>
              <a:gdLst>
                <a:gd name="connsiteX0" fmla="*/ 0 w 5270786"/>
                <a:gd name="connsiteY0" fmla="*/ 0 h 2927775"/>
                <a:gd name="connsiteX1" fmla="*/ 613805 w 5270786"/>
                <a:gd name="connsiteY1" fmla="*/ 0 h 2927775"/>
                <a:gd name="connsiteX2" fmla="*/ 618487 w 5270786"/>
                <a:gd name="connsiteY2" fmla="*/ 85404 h 2927775"/>
                <a:gd name="connsiteX3" fmla="*/ 1054084 w 5270786"/>
                <a:gd name="connsiteY3" fmla="*/ 895200 h 2927775"/>
                <a:gd name="connsiteX4" fmla="*/ 1276976 w 5270786"/>
                <a:gd name="connsiteY4" fmla="*/ 1191325 h 2927775"/>
                <a:gd name="connsiteX5" fmla="*/ 3368450 w 5270786"/>
                <a:gd name="connsiteY5" fmla="*/ 2348843 h 2927775"/>
                <a:gd name="connsiteX6" fmla="*/ 4956151 w 5270786"/>
                <a:gd name="connsiteY6" fmla="*/ 1636730 h 2927775"/>
                <a:gd name="connsiteX7" fmla="*/ 5149372 w 5270786"/>
                <a:gd name="connsiteY7" fmla="*/ 1495325 h 2927775"/>
                <a:gd name="connsiteX8" fmla="*/ 5270786 w 5270786"/>
                <a:gd name="connsiteY8" fmla="*/ 1406110 h 2927775"/>
                <a:gd name="connsiteX9" fmla="*/ 5270786 w 5270786"/>
                <a:gd name="connsiteY9" fmla="*/ 2138641 h 2927775"/>
                <a:gd name="connsiteX10" fmla="*/ 5112925 w 5270786"/>
                <a:gd name="connsiteY10" fmla="*/ 2253730 h 2927775"/>
                <a:gd name="connsiteX11" fmla="*/ 3368327 w 5270786"/>
                <a:gd name="connsiteY11" fmla="*/ 2927775 h 2927775"/>
                <a:gd name="connsiteX12" fmla="*/ 769646 w 5270786"/>
                <a:gd name="connsiteY12" fmla="*/ 1516288 h 2927775"/>
                <a:gd name="connsiteX13" fmla="*/ 3149 w 5270786"/>
                <a:gd name="connsiteY13" fmla="*/ 85252 h 2927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270786" h="2927775">
                  <a:moveTo>
                    <a:pt x="0" y="0"/>
                  </a:moveTo>
                  <a:lnTo>
                    <a:pt x="613805" y="0"/>
                  </a:lnTo>
                  <a:lnTo>
                    <a:pt x="618487" y="85404"/>
                  </a:lnTo>
                  <a:cubicBezTo>
                    <a:pt x="650052" y="360109"/>
                    <a:pt x="792650" y="556543"/>
                    <a:pt x="1054084" y="895200"/>
                  </a:cubicBezTo>
                  <a:cubicBezTo>
                    <a:pt x="1126174" y="988542"/>
                    <a:pt x="1200716" y="1085128"/>
                    <a:pt x="1276976" y="1191325"/>
                  </a:cubicBezTo>
                  <a:cubicBezTo>
                    <a:pt x="1859704" y="2002688"/>
                    <a:pt x="2485223" y="2348843"/>
                    <a:pt x="3368450" y="2348843"/>
                  </a:cubicBezTo>
                  <a:cubicBezTo>
                    <a:pt x="3948114" y="2348843"/>
                    <a:pt x="4373422" y="2066846"/>
                    <a:pt x="4956151" y="1636730"/>
                  </a:cubicBezTo>
                  <a:cubicBezTo>
                    <a:pt x="5021253" y="1588668"/>
                    <a:pt x="5086356" y="1541186"/>
                    <a:pt x="5149372" y="1495325"/>
                  </a:cubicBezTo>
                  <a:lnTo>
                    <a:pt x="5270786" y="1406110"/>
                  </a:lnTo>
                  <a:lnTo>
                    <a:pt x="5270786" y="2138641"/>
                  </a:lnTo>
                  <a:lnTo>
                    <a:pt x="5112925" y="2253730"/>
                  </a:lnTo>
                  <a:cubicBezTo>
                    <a:pt x="4598179" y="2621786"/>
                    <a:pt x="4074961" y="2927775"/>
                    <a:pt x="3368327" y="2927775"/>
                  </a:cubicBezTo>
                  <a:cubicBezTo>
                    <a:pt x="2170746" y="2927775"/>
                    <a:pt x="1393203" y="2384512"/>
                    <a:pt x="769646" y="1516288"/>
                  </a:cubicBezTo>
                  <a:cubicBezTo>
                    <a:pt x="418850" y="1027932"/>
                    <a:pt x="48120" y="683401"/>
                    <a:pt x="3149" y="85252"/>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5882" name="Freeform: Shape 205881">
              <a:extLst>
                <a:ext uri="{FF2B5EF4-FFF2-40B4-BE49-F238E27FC236}">
                  <a16:creationId xmlns:a16="http://schemas.microsoft.com/office/drawing/2014/main" id="{24A7FAD9-577C-4D2E-A3B5-C6D0A39D47F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921214" y="-1"/>
              <a:ext cx="5270786" cy="2927775"/>
            </a:xfrm>
            <a:custGeom>
              <a:avLst/>
              <a:gdLst>
                <a:gd name="connsiteX0" fmla="*/ 0 w 5270786"/>
                <a:gd name="connsiteY0" fmla="*/ 0 h 2927775"/>
                <a:gd name="connsiteX1" fmla="*/ 736294 w 5270786"/>
                <a:gd name="connsiteY1" fmla="*/ 0 h 2927775"/>
                <a:gd name="connsiteX2" fmla="*/ 740298 w 5270786"/>
                <a:gd name="connsiteY2" fmla="*/ 72745 h 2927775"/>
                <a:gd name="connsiteX3" fmla="*/ 1153024 w 5270786"/>
                <a:gd name="connsiteY3" fmla="*/ 826989 h 2927775"/>
                <a:gd name="connsiteX4" fmla="*/ 1378368 w 5270786"/>
                <a:gd name="connsiteY4" fmla="*/ 1126356 h 2927775"/>
                <a:gd name="connsiteX5" fmla="*/ 2238056 w 5270786"/>
                <a:gd name="connsiteY5" fmla="*/ 1955322 h 2927775"/>
                <a:gd name="connsiteX6" fmla="*/ 3368327 w 5270786"/>
                <a:gd name="connsiteY6" fmla="*/ 2233033 h 2927775"/>
                <a:gd name="connsiteX7" fmla="*/ 4095360 w 5270786"/>
                <a:gd name="connsiteY7" fmla="*/ 2056192 h 2927775"/>
                <a:gd name="connsiteX8" fmla="*/ 4880506 w 5270786"/>
                <a:gd name="connsiteY8" fmla="*/ 1545587 h 2927775"/>
                <a:gd name="connsiteX9" fmla="*/ 5074340 w 5270786"/>
                <a:gd name="connsiteY9" fmla="*/ 1403721 h 2927775"/>
                <a:gd name="connsiteX10" fmla="*/ 5270786 w 5270786"/>
                <a:gd name="connsiteY10" fmla="*/ 1259367 h 2927775"/>
                <a:gd name="connsiteX11" fmla="*/ 5270786 w 5270786"/>
                <a:gd name="connsiteY11" fmla="*/ 2138641 h 2927775"/>
                <a:gd name="connsiteX12" fmla="*/ 5112925 w 5270786"/>
                <a:gd name="connsiteY12" fmla="*/ 2253730 h 2927775"/>
                <a:gd name="connsiteX13" fmla="*/ 3368327 w 5270786"/>
                <a:gd name="connsiteY13" fmla="*/ 2927775 h 2927775"/>
                <a:gd name="connsiteX14" fmla="*/ 769646 w 5270786"/>
                <a:gd name="connsiteY14" fmla="*/ 1516288 h 2927775"/>
                <a:gd name="connsiteX15" fmla="*/ 3149 w 5270786"/>
                <a:gd name="connsiteY15" fmla="*/ 85252 h 2927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270786" h="2927775">
                  <a:moveTo>
                    <a:pt x="0" y="0"/>
                  </a:moveTo>
                  <a:lnTo>
                    <a:pt x="736294" y="0"/>
                  </a:lnTo>
                  <a:lnTo>
                    <a:pt x="740298" y="72745"/>
                  </a:lnTo>
                  <a:cubicBezTo>
                    <a:pt x="768839" y="319371"/>
                    <a:pt x="898885" y="497858"/>
                    <a:pt x="1153024" y="826989"/>
                  </a:cubicBezTo>
                  <a:cubicBezTo>
                    <a:pt x="1225727" y="921142"/>
                    <a:pt x="1300882" y="1018537"/>
                    <a:pt x="1378368" y="1126356"/>
                  </a:cubicBezTo>
                  <a:cubicBezTo>
                    <a:pt x="1652384" y="1507833"/>
                    <a:pt x="1933512" y="1779060"/>
                    <a:pt x="2238056" y="1955322"/>
                  </a:cubicBezTo>
                  <a:cubicBezTo>
                    <a:pt x="2560868" y="2142238"/>
                    <a:pt x="2930637" y="2233033"/>
                    <a:pt x="3368327" y="2233033"/>
                  </a:cubicBezTo>
                  <a:cubicBezTo>
                    <a:pt x="3616720" y="2233033"/>
                    <a:pt x="3847703" y="2176866"/>
                    <a:pt x="4095360" y="2056192"/>
                  </a:cubicBezTo>
                  <a:cubicBezTo>
                    <a:pt x="4349636" y="1932276"/>
                    <a:pt x="4601340" y="1751613"/>
                    <a:pt x="4880506" y="1545587"/>
                  </a:cubicBezTo>
                  <a:cubicBezTo>
                    <a:pt x="4945974" y="1497295"/>
                    <a:pt x="5011199" y="1449697"/>
                    <a:pt x="5074340" y="1403721"/>
                  </a:cubicBezTo>
                  <a:lnTo>
                    <a:pt x="5270786" y="1259367"/>
                  </a:lnTo>
                  <a:lnTo>
                    <a:pt x="5270786" y="2138641"/>
                  </a:lnTo>
                  <a:lnTo>
                    <a:pt x="5112925" y="2253730"/>
                  </a:lnTo>
                  <a:cubicBezTo>
                    <a:pt x="4598179" y="2621786"/>
                    <a:pt x="4074961" y="2927775"/>
                    <a:pt x="3368327" y="2927775"/>
                  </a:cubicBezTo>
                  <a:cubicBezTo>
                    <a:pt x="2170746" y="2927775"/>
                    <a:pt x="1393203" y="2384512"/>
                    <a:pt x="769646" y="1516288"/>
                  </a:cubicBezTo>
                  <a:cubicBezTo>
                    <a:pt x="418850" y="1027932"/>
                    <a:pt x="48120" y="683401"/>
                    <a:pt x="3149" y="85252"/>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4035" name="Rectangle 3">
            <a:extLst>
              <a:ext uri="{FF2B5EF4-FFF2-40B4-BE49-F238E27FC236}">
                <a16:creationId xmlns:a16="http://schemas.microsoft.com/office/drawing/2014/main" id="{CB0444FB-EE3F-4C63-92A5-B288E148A8D1}"/>
              </a:ext>
            </a:extLst>
          </p:cNvPr>
          <p:cNvSpPr>
            <a:spLocks noGrp="1" noChangeArrowheads="1"/>
          </p:cNvSpPr>
          <p:nvPr>
            <p:ph idx="1"/>
          </p:nvPr>
        </p:nvSpPr>
        <p:spPr>
          <a:xfrm>
            <a:off x="884419" y="2890979"/>
            <a:ext cx="7375161" cy="2693976"/>
          </a:xfrm>
          <a:extLst>
            <a:ext uri="{91240B29-F687-4F45-9708-019B960494DF}">
              <a14:hiddenLine xmlns:a14="http://schemas.microsoft.com/office/drawing/2010/main" w="12700">
                <a:solidFill>
                  <a:schemeClr val="tx1"/>
                </a:solidFill>
                <a:miter lim="800000"/>
                <a:headEnd/>
                <a:tailEnd/>
              </a14:hiddenLine>
            </a:ext>
          </a:extLst>
        </p:spPr>
        <p:txBody>
          <a:bodyPr lIns="90488" tIns="44450" rIns="90488" bIns="44450">
            <a:normAutofit/>
          </a:bodyPr>
          <a:lstStyle/>
          <a:p>
            <a:pPr marL="609600" indent="-609600" eaLnBrk="1" hangingPunct="1">
              <a:buFont typeface="Wingdings" panose="05000000000000000000" pitchFamily="2" charset="2"/>
              <a:buNone/>
            </a:pPr>
            <a:r>
              <a:rPr lang="en-US" altLang="en-US" sz="1600">
                <a:solidFill>
                  <a:schemeClr val="tx2"/>
                </a:solidFill>
              </a:rPr>
              <a:t>1.	Benefit to low- and moderate- income persons</a:t>
            </a:r>
          </a:p>
          <a:p>
            <a:pPr marL="609600" indent="-609600" eaLnBrk="1" hangingPunct="1">
              <a:buFont typeface="Wingdings" panose="05000000000000000000" pitchFamily="2" charset="2"/>
              <a:buNone/>
            </a:pPr>
            <a:r>
              <a:rPr lang="en-US" altLang="en-US" sz="1600">
                <a:solidFill>
                  <a:schemeClr val="tx2"/>
                </a:solidFill>
              </a:rPr>
              <a:t>				or</a:t>
            </a:r>
          </a:p>
          <a:p>
            <a:pPr marL="609600" indent="-609600" eaLnBrk="1" hangingPunct="1">
              <a:buFont typeface="Wingdings" panose="05000000000000000000" pitchFamily="2" charset="2"/>
              <a:buNone/>
            </a:pPr>
            <a:r>
              <a:rPr lang="en-US" altLang="en-US" sz="1600">
                <a:solidFill>
                  <a:schemeClr val="tx2"/>
                </a:solidFill>
              </a:rPr>
              <a:t>2.	Prevention or elimination of slums and blight</a:t>
            </a:r>
          </a:p>
          <a:p>
            <a:pPr marL="609600" indent="-609600" eaLnBrk="1" hangingPunct="1">
              <a:buFont typeface="Wingdings" panose="05000000000000000000" pitchFamily="2" charset="2"/>
              <a:buNone/>
            </a:pPr>
            <a:r>
              <a:rPr lang="en-US" altLang="en-US" sz="1600">
                <a:solidFill>
                  <a:schemeClr val="tx2"/>
                </a:solidFill>
              </a:rPr>
              <a:t>				or</a:t>
            </a:r>
          </a:p>
          <a:p>
            <a:pPr marL="609600" indent="-609600" eaLnBrk="1" hangingPunct="1">
              <a:buFont typeface="Wingdings" panose="05000000000000000000" pitchFamily="2" charset="2"/>
              <a:buNone/>
            </a:pPr>
            <a:r>
              <a:rPr lang="en-US" altLang="en-US" sz="1600">
                <a:solidFill>
                  <a:schemeClr val="tx2"/>
                </a:solidFill>
              </a:rPr>
              <a:t>3.	Urgent need</a:t>
            </a:r>
          </a:p>
          <a:p>
            <a:pPr marL="609600" indent="-609600" eaLnBrk="1" hangingPunct="1">
              <a:buFont typeface="Wingdings" panose="05000000000000000000" pitchFamily="2" charset="2"/>
              <a:buNone/>
            </a:pPr>
            <a:endParaRPr lang="en-US" altLang="en-US" sz="1600">
              <a:solidFill>
                <a:schemeClr val="tx2"/>
              </a:solidFill>
            </a:endParaRPr>
          </a:p>
          <a:p>
            <a:pPr marL="609600" indent="-609600" eaLnBrk="1" hangingPunct="1">
              <a:buFont typeface="Wingdings" panose="05000000000000000000" pitchFamily="2" charset="2"/>
              <a:buNone/>
            </a:pPr>
            <a:r>
              <a:rPr lang="en-US" altLang="en-US" sz="1600">
                <a:solidFill>
                  <a:schemeClr val="tx2"/>
                </a:solidFill>
              </a:rPr>
              <a:t>	Identify and describe (document) that you can </a:t>
            </a:r>
            <a:r>
              <a:rPr lang="en-US" altLang="en-US" sz="1600" u="sng">
                <a:solidFill>
                  <a:schemeClr val="tx2"/>
                </a:solidFill>
              </a:rPr>
              <a:t>and</a:t>
            </a:r>
            <a:r>
              <a:rPr lang="en-US" altLang="en-US" sz="1600">
                <a:solidFill>
                  <a:schemeClr val="tx2"/>
                </a:solidFill>
              </a:rPr>
              <a:t> how you will meet the national objective</a:t>
            </a:r>
          </a:p>
          <a:p>
            <a:pPr marL="609600" indent="-609600" eaLnBrk="1" hangingPunct="1">
              <a:buFont typeface="Wingdings" panose="05000000000000000000" pitchFamily="2" charset="2"/>
              <a:buNone/>
            </a:pPr>
            <a:endParaRPr lang="en-US" altLang="en-US" sz="1600">
              <a:solidFill>
                <a:schemeClr val="tx2"/>
              </a:solidFill>
            </a:endParaRPr>
          </a:p>
        </p:txBody>
      </p:sp>
      <p:grpSp>
        <p:nvGrpSpPr>
          <p:cNvPr id="205884" name="Group 205883">
            <a:extLst>
              <a:ext uri="{FF2B5EF4-FFF2-40B4-BE49-F238E27FC236}">
                <a16:creationId xmlns:a16="http://schemas.microsoft.com/office/drawing/2014/main" id="{2A5C9C35-2375-49EB-B99C-17C87D42FE7C}"/>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rot="10800000" flipH="1">
            <a:off x="0" y="4682671"/>
            <a:ext cx="2174211" cy="2175328"/>
            <a:chOff x="-305" y="-1"/>
            <a:chExt cx="3832880" cy="2876136"/>
          </a:xfrm>
        </p:grpSpPr>
        <p:sp>
          <p:nvSpPr>
            <p:cNvPr id="205885" name="Freeform: Shape 205884">
              <a:extLst>
                <a:ext uri="{FF2B5EF4-FFF2-40B4-BE49-F238E27FC236}">
                  <a16:creationId xmlns:a16="http://schemas.microsoft.com/office/drawing/2014/main" id="{7BE7B8C5-3FC9-47E9-B555-AFCB849A41E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15424" cy="2653659"/>
            </a:xfrm>
            <a:custGeom>
              <a:avLst/>
              <a:gdLst>
                <a:gd name="connsiteX0" fmla="*/ 3203055 w 3815424"/>
                <a:gd name="connsiteY0" fmla="*/ 0 h 2653659"/>
                <a:gd name="connsiteX1" fmla="*/ 3815424 w 3815424"/>
                <a:gd name="connsiteY1" fmla="*/ 0 h 2653659"/>
                <a:gd name="connsiteX2" fmla="*/ 3801025 w 3815424"/>
                <a:gd name="connsiteY2" fmla="*/ 214243 h 2653659"/>
                <a:gd name="connsiteX3" fmla="*/ 587142 w 3815424"/>
                <a:gd name="connsiteY3" fmla="*/ 2653659 h 2653659"/>
                <a:gd name="connsiteX4" fmla="*/ 53389 w 3815424"/>
                <a:gd name="connsiteY4" fmla="*/ 2605041 h 2653659"/>
                <a:gd name="connsiteX5" fmla="*/ 0 w 3815424"/>
                <a:gd name="connsiteY5" fmla="*/ 2593136 h 2653659"/>
                <a:gd name="connsiteX6" fmla="*/ 0 w 3815424"/>
                <a:gd name="connsiteY6" fmla="*/ 1994836 h 2653659"/>
                <a:gd name="connsiteX7" fmla="*/ 159710 w 3815424"/>
                <a:gd name="connsiteY7" fmla="*/ 2035054 h 2653659"/>
                <a:gd name="connsiteX8" fmla="*/ 587142 w 3815424"/>
                <a:gd name="connsiteY8" fmla="*/ 2075152 h 2653659"/>
                <a:gd name="connsiteX9" fmla="*/ 1549283 w 3815424"/>
                <a:gd name="connsiteY9" fmla="*/ 1900153 h 2653659"/>
                <a:gd name="connsiteX10" fmla="*/ 2406698 w 3815424"/>
                <a:gd name="connsiteY10" fmla="*/ 1418450 h 2653659"/>
                <a:gd name="connsiteX11" fmla="*/ 2996069 w 3815424"/>
                <a:gd name="connsiteY11" fmla="*/ 728678 h 2653659"/>
                <a:gd name="connsiteX12" fmla="*/ 3193967 w 3815424"/>
                <a:gd name="connsiteY12" fmla="*/ 137719 h 26536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815424" h="2653659">
                  <a:moveTo>
                    <a:pt x="3203055" y="0"/>
                  </a:moveTo>
                  <a:lnTo>
                    <a:pt x="3815424" y="0"/>
                  </a:lnTo>
                  <a:lnTo>
                    <a:pt x="3801025" y="214243"/>
                  </a:lnTo>
                  <a:cubicBezTo>
                    <a:pt x="3616317" y="1584467"/>
                    <a:pt x="2091637" y="2653659"/>
                    <a:pt x="587142" y="2653659"/>
                  </a:cubicBezTo>
                  <a:cubicBezTo>
                    <a:pt x="400192" y="2653659"/>
                    <a:pt x="222112" y="2636953"/>
                    <a:pt x="53389" y="2605041"/>
                  </a:cubicBezTo>
                  <a:lnTo>
                    <a:pt x="0" y="2593136"/>
                  </a:lnTo>
                  <a:lnTo>
                    <a:pt x="0" y="1994836"/>
                  </a:lnTo>
                  <a:lnTo>
                    <a:pt x="159710" y="2035054"/>
                  </a:lnTo>
                  <a:cubicBezTo>
                    <a:pt x="295467" y="2061726"/>
                    <a:pt x="438268" y="2075152"/>
                    <a:pt x="587142" y="2075152"/>
                  </a:cubicBezTo>
                  <a:cubicBezTo>
                    <a:pt x="901731" y="2075152"/>
                    <a:pt x="1234490" y="2014697"/>
                    <a:pt x="1549283" y="1900153"/>
                  </a:cubicBezTo>
                  <a:cubicBezTo>
                    <a:pt x="1860709" y="1786959"/>
                    <a:pt x="2157231" y="1620350"/>
                    <a:pt x="2406698" y="1418450"/>
                  </a:cubicBezTo>
                  <a:cubicBezTo>
                    <a:pt x="2655859" y="1216840"/>
                    <a:pt x="2859596" y="978302"/>
                    <a:pt x="2996069" y="728678"/>
                  </a:cubicBezTo>
                  <a:cubicBezTo>
                    <a:pt x="3101178" y="536396"/>
                    <a:pt x="3167417" y="338366"/>
                    <a:pt x="3193967" y="137719"/>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5886" name="Freeform: Shape 205885">
              <a:extLst>
                <a:ext uri="{FF2B5EF4-FFF2-40B4-BE49-F238E27FC236}">
                  <a16:creationId xmlns:a16="http://schemas.microsoft.com/office/drawing/2014/main" id="{615B6EFE-6DC2-4A72-AC12-BCCC3638A65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15424" cy="2653660"/>
            </a:xfrm>
            <a:custGeom>
              <a:avLst/>
              <a:gdLst>
                <a:gd name="connsiteX0" fmla="*/ 3305038 w 3815424"/>
                <a:gd name="connsiteY0" fmla="*/ 0 h 2653660"/>
                <a:gd name="connsiteX1" fmla="*/ 3815424 w 3815424"/>
                <a:gd name="connsiteY1" fmla="*/ 0 h 2653660"/>
                <a:gd name="connsiteX2" fmla="*/ 3801025 w 3815424"/>
                <a:gd name="connsiteY2" fmla="*/ 214244 h 2653660"/>
                <a:gd name="connsiteX3" fmla="*/ 587142 w 3815424"/>
                <a:gd name="connsiteY3" fmla="*/ 2653660 h 2653660"/>
                <a:gd name="connsiteX4" fmla="*/ 53389 w 3815424"/>
                <a:gd name="connsiteY4" fmla="*/ 2605042 h 2653660"/>
                <a:gd name="connsiteX5" fmla="*/ 0 w 3815424"/>
                <a:gd name="connsiteY5" fmla="*/ 2593137 h 2653660"/>
                <a:gd name="connsiteX6" fmla="*/ 0 w 3815424"/>
                <a:gd name="connsiteY6" fmla="*/ 2094444 h 2653660"/>
                <a:gd name="connsiteX7" fmla="*/ 137675 w 3815424"/>
                <a:gd name="connsiteY7" fmla="*/ 2129195 h 2653660"/>
                <a:gd name="connsiteX8" fmla="*/ 587142 w 3815424"/>
                <a:gd name="connsiteY8" fmla="*/ 2171571 h 2653660"/>
                <a:gd name="connsiteX9" fmla="*/ 1585826 w 3815424"/>
                <a:gd name="connsiteY9" fmla="*/ 1990112 h 2653660"/>
                <a:gd name="connsiteX10" fmla="*/ 2473046 w 3815424"/>
                <a:gd name="connsiteY10" fmla="*/ 1491633 h 2653660"/>
                <a:gd name="connsiteX11" fmla="*/ 3086710 w 3815424"/>
                <a:gd name="connsiteY11" fmla="*/ 772838 h 2653660"/>
                <a:gd name="connsiteX12" fmla="*/ 3295217 w 3815424"/>
                <a:gd name="connsiteY12" fmla="*/ 149229 h 26536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815424" h="2653660">
                  <a:moveTo>
                    <a:pt x="3305038" y="0"/>
                  </a:moveTo>
                  <a:lnTo>
                    <a:pt x="3815424" y="0"/>
                  </a:lnTo>
                  <a:lnTo>
                    <a:pt x="3801025" y="214244"/>
                  </a:lnTo>
                  <a:cubicBezTo>
                    <a:pt x="3616317" y="1584467"/>
                    <a:pt x="2091637" y="2653660"/>
                    <a:pt x="587142" y="2653660"/>
                  </a:cubicBezTo>
                  <a:cubicBezTo>
                    <a:pt x="400192" y="2653660"/>
                    <a:pt x="222112" y="2636954"/>
                    <a:pt x="53389" y="2605042"/>
                  </a:cubicBezTo>
                  <a:lnTo>
                    <a:pt x="0" y="2593137"/>
                  </a:lnTo>
                  <a:lnTo>
                    <a:pt x="0" y="2094444"/>
                  </a:lnTo>
                  <a:lnTo>
                    <a:pt x="137675" y="2129195"/>
                  </a:lnTo>
                  <a:cubicBezTo>
                    <a:pt x="280616" y="2157374"/>
                    <a:pt x="430766" y="2171571"/>
                    <a:pt x="587142" y="2171571"/>
                  </a:cubicBezTo>
                  <a:cubicBezTo>
                    <a:pt x="918879" y="2171571"/>
                    <a:pt x="1254904" y="2110634"/>
                    <a:pt x="1585826" y="1990112"/>
                  </a:cubicBezTo>
                  <a:cubicBezTo>
                    <a:pt x="1908071" y="1873061"/>
                    <a:pt x="2214800" y="1700666"/>
                    <a:pt x="2473046" y="1491633"/>
                  </a:cubicBezTo>
                  <a:cubicBezTo>
                    <a:pt x="2735782" y="1279031"/>
                    <a:pt x="2942276" y="1037118"/>
                    <a:pt x="3086710" y="772838"/>
                  </a:cubicBezTo>
                  <a:cubicBezTo>
                    <a:pt x="3197408" y="570216"/>
                    <a:pt x="3267226" y="361248"/>
                    <a:pt x="3295217" y="149229"/>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5887" name="Freeform: Shape 205886">
              <a:extLst>
                <a:ext uri="{FF2B5EF4-FFF2-40B4-BE49-F238E27FC236}">
                  <a16:creationId xmlns:a16="http://schemas.microsoft.com/office/drawing/2014/main" id="{AE8C1B65-6799-4DD1-B262-01901DA1266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15986" cy="2675935"/>
            </a:xfrm>
            <a:custGeom>
              <a:avLst/>
              <a:gdLst>
                <a:gd name="connsiteX0" fmla="*/ 3648768 w 3815986"/>
                <a:gd name="connsiteY0" fmla="*/ 0 h 2675935"/>
                <a:gd name="connsiteX1" fmla="*/ 3815986 w 3815986"/>
                <a:gd name="connsiteY1" fmla="*/ 0 h 2675935"/>
                <a:gd name="connsiteX2" fmla="*/ 3804695 w 3815986"/>
                <a:gd name="connsiteY2" fmla="*/ 200084 h 2675935"/>
                <a:gd name="connsiteX3" fmla="*/ 3762590 w 3815986"/>
                <a:gd name="connsiteY3" fmla="*/ 455543 h 2675935"/>
                <a:gd name="connsiteX4" fmla="*/ 3592332 w 3815986"/>
                <a:gd name="connsiteY4" fmla="*/ 947274 h 2675935"/>
                <a:gd name="connsiteX5" fmla="*/ 2953967 w 3815986"/>
                <a:gd name="connsiteY5" fmla="*/ 1782349 h 2675935"/>
                <a:gd name="connsiteX6" fmla="*/ 2530669 w 3815986"/>
                <a:gd name="connsiteY6" fmla="*/ 2109494 h 2675935"/>
                <a:gd name="connsiteX7" fmla="*/ 2057561 w 3815986"/>
                <a:gd name="connsiteY7" fmla="*/ 2369245 h 2675935"/>
                <a:gd name="connsiteX8" fmla="*/ 1007330 w 3815986"/>
                <a:gd name="connsiteY8" fmla="*/ 2655701 h 2675935"/>
                <a:gd name="connsiteX9" fmla="*/ 732765 w 3815986"/>
                <a:gd name="connsiteY9" fmla="*/ 2674696 h 2675935"/>
                <a:gd name="connsiteX10" fmla="*/ 457666 w 3815986"/>
                <a:gd name="connsiteY10" fmla="*/ 2670839 h 2675935"/>
                <a:gd name="connsiteX11" fmla="*/ 183574 w 3815986"/>
                <a:gd name="connsiteY11" fmla="*/ 2643312 h 2675935"/>
                <a:gd name="connsiteX12" fmla="*/ 0 w 3815986"/>
                <a:gd name="connsiteY12" fmla="*/ 2607798 h 2675935"/>
                <a:gd name="connsiteX13" fmla="*/ 0 w 3815986"/>
                <a:gd name="connsiteY13" fmla="*/ 2356652 h 2675935"/>
                <a:gd name="connsiteX14" fmla="*/ 222195 w 3815986"/>
                <a:gd name="connsiteY14" fmla="*/ 2396940 h 2675935"/>
                <a:gd name="connsiteX15" fmla="*/ 472364 w 3815986"/>
                <a:gd name="connsiteY15" fmla="*/ 2419092 h 2675935"/>
                <a:gd name="connsiteX16" fmla="*/ 974972 w 3815986"/>
                <a:gd name="connsiteY16" fmla="*/ 2402122 h 2675935"/>
                <a:gd name="connsiteX17" fmla="*/ 1468292 w 3815986"/>
                <a:gd name="connsiteY17" fmla="*/ 2304162 h 2675935"/>
                <a:gd name="connsiteX18" fmla="*/ 1940176 w 3815986"/>
                <a:gd name="connsiteY18" fmla="*/ 2133695 h 2675935"/>
                <a:gd name="connsiteX19" fmla="*/ 2783403 w 3815986"/>
                <a:gd name="connsiteY19" fmla="*/ 1609954 h 2675935"/>
                <a:gd name="connsiteX20" fmla="*/ 3128104 w 3815986"/>
                <a:gd name="connsiteY20" fmla="*/ 1260439 h 2675935"/>
                <a:gd name="connsiteX21" fmla="*/ 3400639 w 3815986"/>
                <a:gd name="connsiteY21" fmla="*/ 859052 h 2675935"/>
                <a:gd name="connsiteX22" fmla="*/ 3585595 w 3815986"/>
                <a:gd name="connsiteY22" fmla="*/ 415336 h 2675935"/>
                <a:gd name="connsiteX23" fmla="*/ 3635918 w 3815986"/>
                <a:gd name="connsiteY23" fmla="*/ 181137 h 26759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815986" h="2675935">
                  <a:moveTo>
                    <a:pt x="3648768" y="0"/>
                  </a:moveTo>
                  <a:lnTo>
                    <a:pt x="3815986" y="0"/>
                  </a:lnTo>
                  <a:lnTo>
                    <a:pt x="3804695" y="200084"/>
                  </a:lnTo>
                  <a:cubicBezTo>
                    <a:pt x="3795228" y="285751"/>
                    <a:pt x="3781167" y="371032"/>
                    <a:pt x="3762590" y="455543"/>
                  </a:cubicBezTo>
                  <a:cubicBezTo>
                    <a:pt x="3725537" y="624467"/>
                    <a:pt x="3668784" y="790112"/>
                    <a:pt x="3592332" y="947274"/>
                  </a:cubicBezTo>
                  <a:cubicBezTo>
                    <a:pt x="3438712" y="1261596"/>
                    <a:pt x="3216091" y="1542847"/>
                    <a:pt x="2953967" y="1782349"/>
                  </a:cubicBezTo>
                  <a:cubicBezTo>
                    <a:pt x="2822599" y="1902099"/>
                    <a:pt x="2680615" y="2011341"/>
                    <a:pt x="2530669" y="2109494"/>
                  </a:cubicBezTo>
                  <a:cubicBezTo>
                    <a:pt x="2380520" y="2207551"/>
                    <a:pt x="2222510" y="2294906"/>
                    <a:pt x="2057561" y="2369245"/>
                  </a:cubicBezTo>
                  <a:cubicBezTo>
                    <a:pt x="1727252" y="2516859"/>
                    <a:pt x="1371629" y="2614434"/>
                    <a:pt x="1007330" y="2655701"/>
                  </a:cubicBezTo>
                  <a:cubicBezTo>
                    <a:pt x="916281" y="2665873"/>
                    <a:pt x="824568" y="2672188"/>
                    <a:pt x="732765" y="2674696"/>
                  </a:cubicBezTo>
                  <a:cubicBezTo>
                    <a:pt x="640963" y="2677203"/>
                    <a:pt x="549072" y="2675901"/>
                    <a:pt x="457666" y="2670839"/>
                  </a:cubicBezTo>
                  <a:cubicBezTo>
                    <a:pt x="366106" y="2665584"/>
                    <a:pt x="274572" y="2656521"/>
                    <a:pt x="183574" y="2643312"/>
                  </a:cubicBezTo>
                  <a:lnTo>
                    <a:pt x="0" y="2607798"/>
                  </a:lnTo>
                  <a:lnTo>
                    <a:pt x="0" y="2356652"/>
                  </a:lnTo>
                  <a:lnTo>
                    <a:pt x="222195" y="2396940"/>
                  </a:lnTo>
                  <a:cubicBezTo>
                    <a:pt x="304990" y="2407980"/>
                    <a:pt x="388511" y="2415283"/>
                    <a:pt x="472364" y="2419092"/>
                  </a:cubicBezTo>
                  <a:cubicBezTo>
                    <a:pt x="640376" y="2427095"/>
                    <a:pt x="808184" y="2421791"/>
                    <a:pt x="974972" y="2402122"/>
                  </a:cubicBezTo>
                  <a:cubicBezTo>
                    <a:pt x="1141658" y="2382358"/>
                    <a:pt x="1306812" y="2349286"/>
                    <a:pt x="1468292" y="2304162"/>
                  </a:cubicBezTo>
                  <a:cubicBezTo>
                    <a:pt x="1629874" y="2259231"/>
                    <a:pt x="1787475" y="2201091"/>
                    <a:pt x="1940176" y="2133695"/>
                  </a:cubicBezTo>
                  <a:cubicBezTo>
                    <a:pt x="2246498" y="2000349"/>
                    <a:pt x="2532507" y="1823520"/>
                    <a:pt x="2783403" y="1609954"/>
                  </a:cubicBezTo>
                  <a:cubicBezTo>
                    <a:pt x="2908442" y="1502833"/>
                    <a:pt x="3024295" y="1385975"/>
                    <a:pt x="3128104" y="1260439"/>
                  </a:cubicBezTo>
                  <a:cubicBezTo>
                    <a:pt x="3232116" y="1135096"/>
                    <a:pt x="3323881" y="1000689"/>
                    <a:pt x="3400639" y="859052"/>
                  </a:cubicBezTo>
                  <a:cubicBezTo>
                    <a:pt x="3477399" y="717510"/>
                    <a:pt x="3541296" y="569316"/>
                    <a:pt x="3585595" y="415336"/>
                  </a:cubicBezTo>
                  <a:cubicBezTo>
                    <a:pt x="3607796" y="338540"/>
                    <a:pt x="3624638" y="260224"/>
                    <a:pt x="3635918" y="181137"/>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5888" name="Freeform: Shape 205887">
              <a:extLst>
                <a:ext uri="{FF2B5EF4-FFF2-40B4-BE49-F238E27FC236}">
                  <a16:creationId xmlns:a16="http://schemas.microsoft.com/office/drawing/2014/main" id="{03829674-8FAF-4E90-9FB7-C6CE17839B5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32270" cy="2876136"/>
            </a:xfrm>
            <a:custGeom>
              <a:avLst/>
              <a:gdLst>
                <a:gd name="connsiteX0" fmla="*/ 3800718 w 3832270"/>
                <a:gd name="connsiteY0" fmla="*/ 0 h 2876136"/>
                <a:gd name="connsiteX1" fmla="*/ 3832270 w 3832270"/>
                <a:gd name="connsiteY1" fmla="*/ 0 h 2876136"/>
                <a:gd name="connsiteX2" fmla="*/ 3824562 w 3832270"/>
                <a:gd name="connsiteY2" fmla="*/ 143769 h 2876136"/>
                <a:gd name="connsiteX3" fmla="*/ 3628155 w 3832270"/>
                <a:gd name="connsiteY3" fmla="*/ 922055 h 2876136"/>
                <a:gd name="connsiteX4" fmla="*/ 3514853 w 3832270"/>
                <a:gd name="connsiteY4" fmla="*/ 1169078 h 2876136"/>
                <a:gd name="connsiteX5" fmla="*/ 3379198 w 3832270"/>
                <a:gd name="connsiteY5" fmla="*/ 1407037 h 2876136"/>
                <a:gd name="connsiteX6" fmla="*/ 3043787 w 3832270"/>
                <a:gd name="connsiteY6" fmla="*/ 1848342 h 2876136"/>
                <a:gd name="connsiteX7" fmla="*/ 2845661 w 3832270"/>
                <a:gd name="connsiteY7" fmla="*/ 2047444 h 2876136"/>
                <a:gd name="connsiteX8" fmla="*/ 2793197 w 3832270"/>
                <a:gd name="connsiteY8" fmla="*/ 2094689 h 2876136"/>
                <a:gd name="connsiteX9" fmla="*/ 2739710 w 3832270"/>
                <a:gd name="connsiteY9" fmla="*/ 2140969 h 2876136"/>
                <a:gd name="connsiteX10" fmla="*/ 2629166 w 3832270"/>
                <a:gd name="connsiteY10" fmla="*/ 2229867 h 2876136"/>
                <a:gd name="connsiteX11" fmla="*/ 2145952 w 3832270"/>
                <a:gd name="connsiteY11" fmla="*/ 2535994 h 2876136"/>
                <a:gd name="connsiteX12" fmla="*/ 1034987 w 3832270"/>
                <a:gd name="connsiteY12" fmla="*/ 2863910 h 2876136"/>
                <a:gd name="connsiteX13" fmla="*/ 741909 w 3832270"/>
                <a:gd name="connsiteY13" fmla="*/ 2875939 h 2876136"/>
                <a:gd name="connsiteX14" fmla="*/ 450208 w 3832270"/>
                <a:gd name="connsiteY14" fmla="*/ 2857451 h 2876136"/>
                <a:gd name="connsiteX15" fmla="*/ 22215 w 3832270"/>
                <a:gd name="connsiteY15" fmla="*/ 2775923 h 2876136"/>
                <a:gd name="connsiteX16" fmla="*/ 0 w 3832270"/>
                <a:gd name="connsiteY16" fmla="*/ 2769256 h 2876136"/>
                <a:gd name="connsiteX17" fmla="*/ 0 w 3832270"/>
                <a:gd name="connsiteY17" fmla="*/ 2590612 h 2876136"/>
                <a:gd name="connsiteX18" fmla="*/ 199046 w 3832270"/>
                <a:gd name="connsiteY18" fmla="*/ 2627410 h 2876136"/>
                <a:gd name="connsiteX19" fmla="*/ 468174 w 3832270"/>
                <a:gd name="connsiteY19" fmla="*/ 2649670 h 2876136"/>
                <a:gd name="connsiteX20" fmla="*/ 1003650 w 3832270"/>
                <a:gd name="connsiteY20" fmla="*/ 2622480 h 2876136"/>
                <a:gd name="connsiteX21" fmla="*/ 1266489 w 3832270"/>
                <a:gd name="connsiteY21" fmla="*/ 2573982 h 2876136"/>
                <a:gd name="connsiteX22" fmla="*/ 1524223 w 3832270"/>
                <a:gd name="connsiteY22" fmla="*/ 2504657 h 2876136"/>
                <a:gd name="connsiteX23" fmla="*/ 1775731 w 3832270"/>
                <a:gd name="connsiteY23" fmla="*/ 2416243 h 2876136"/>
                <a:gd name="connsiteX24" fmla="*/ 2019789 w 3832270"/>
                <a:gd name="connsiteY24" fmla="*/ 2309412 h 2876136"/>
                <a:gd name="connsiteX25" fmla="*/ 2482486 w 3832270"/>
                <a:gd name="connsiteY25" fmla="*/ 2046962 h 2876136"/>
                <a:gd name="connsiteX26" fmla="*/ 2591908 w 3832270"/>
                <a:gd name="connsiteY26" fmla="*/ 1971371 h 2876136"/>
                <a:gd name="connsiteX27" fmla="*/ 2645702 w 3832270"/>
                <a:gd name="connsiteY27" fmla="*/ 1932321 h 2876136"/>
                <a:gd name="connsiteX28" fmla="*/ 2698779 w 3832270"/>
                <a:gd name="connsiteY28" fmla="*/ 1892309 h 2876136"/>
                <a:gd name="connsiteX29" fmla="*/ 2903537 w 3832270"/>
                <a:gd name="connsiteY29" fmla="*/ 1722516 h 2876136"/>
                <a:gd name="connsiteX30" fmla="*/ 3269061 w 3832270"/>
                <a:gd name="connsiteY30" fmla="*/ 1337327 h 2876136"/>
                <a:gd name="connsiteX31" fmla="*/ 3424928 w 3832270"/>
                <a:gd name="connsiteY31" fmla="*/ 1122508 h 2876136"/>
                <a:gd name="connsiteX32" fmla="*/ 3557622 w 3832270"/>
                <a:gd name="connsiteY32" fmla="*/ 893226 h 2876136"/>
                <a:gd name="connsiteX33" fmla="*/ 3587019 w 3832270"/>
                <a:gd name="connsiteY33" fmla="*/ 833929 h 2876136"/>
                <a:gd name="connsiteX34" fmla="*/ 3601310 w 3832270"/>
                <a:gd name="connsiteY34" fmla="*/ 804040 h 2876136"/>
                <a:gd name="connsiteX35" fmla="*/ 3614885 w 3832270"/>
                <a:gd name="connsiteY35" fmla="*/ 773861 h 2876136"/>
                <a:gd name="connsiteX36" fmla="*/ 3640812 w 3832270"/>
                <a:gd name="connsiteY36" fmla="*/ 713022 h 2876136"/>
                <a:gd name="connsiteX37" fmla="*/ 3665105 w 3832270"/>
                <a:gd name="connsiteY37" fmla="*/ 651506 h 2876136"/>
                <a:gd name="connsiteX38" fmla="*/ 3744110 w 3832270"/>
                <a:gd name="connsiteY38" fmla="*/ 399567 h 2876136"/>
                <a:gd name="connsiteX39" fmla="*/ 3792123 w 3832270"/>
                <a:gd name="connsiteY39" fmla="*/ 140444 h 28761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3832270" h="2876136">
                  <a:moveTo>
                    <a:pt x="3800718" y="0"/>
                  </a:moveTo>
                  <a:lnTo>
                    <a:pt x="3832270" y="0"/>
                  </a:lnTo>
                  <a:lnTo>
                    <a:pt x="3824562" y="143769"/>
                  </a:lnTo>
                  <a:cubicBezTo>
                    <a:pt x="3797131" y="409191"/>
                    <a:pt x="3730585" y="671345"/>
                    <a:pt x="3628155" y="922055"/>
                  </a:cubicBezTo>
                  <a:cubicBezTo>
                    <a:pt x="3593858" y="1005553"/>
                    <a:pt x="3556704" y="1088280"/>
                    <a:pt x="3514853" y="1169078"/>
                  </a:cubicBezTo>
                  <a:cubicBezTo>
                    <a:pt x="3473616" y="1250166"/>
                    <a:pt x="3428194" y="1329517"/>
                    <a:pt x="3379198" y="1407037"/>
                  </a:cubicBezTo>
                  <a:cubicBezTo>
                    <a:pt x="3281106" y="1561980"/>
                    <a:pt x="3169132" y="1710174"/>
                    <a:pt x="3043787" y="1848342"/>
                  </a:cubicBezTo>
                  <a:cubicBezTo>
                    <a:pt x="2980806" y="1917184"/>
                    <a:pt x="2915071" y="1984001"/>
                    <a:pt x="2845661" y="2047444"/>
                  </a:cubicBezTo>
                  <a:cubicBezTo>
                    <a:pt x="2828411" y="2063450"/>
                    <a:pt x="2811060" y="2079263"/>
                    <a:pt x="2793197" y="2094689"/>
                  </a:cubicBezTo>
                  <a:cubicBezTo>
                    <a:pt x="2775436" y="2110213"/>
                    <a:pt x="2757982" y="2126025"/>
                    <a:pt x="2739710" y="2140969"/>
                  </a:cubicBezTo>
                  <a:cubicBezTo>
                    <a:pt x="2703576" y="2171341"/>
                    <a:pt x="2666524" y="2200749"/>
                    <a:pt x="2629166" y="2229867"/>
                  </a:cubicBezTo>
                  <a:cubicBezTo>
                    <a:pt x="2479015" y="2345569"/>
                    <a:pt x="2316821" y="2448061"/>
                    <a:pt x="2145952" y="2535994"/>
                  </a:cubicBezTo>
                  <a:cubicBezTo>
                    <a:pt x="1804312" y="2711957"/>
                    <a:pt x="1424600" y="2826982"/>
                    <a:pt x="1034987" y="2863910"/>
                  </a:cubicBezTo>
                  <a:cubicBezTo>
                    <a:pt x="937762" y="2873167"/>
                    <a:pt x="839720" y="2877096"/>
                    <a:pt x="741909" y="2875939"/>
                  </a:cubicBezTo>
                  <a:cubicBezTo>
                    <a:pt x="644097" y="2874782"/>
                    <a:pt x="546515" y="2868539"/>
                    <a:pt x="450208" y="2857451"/>
                  </a:cubicBezTo>
                  <a:cubicBezTo>
                    <a:pt x="305520" y="2840674"/>
                    <a:pt x="162095" y="2813810"/>
                    <a:pt x="22215" y="2775923"/>
                  </a:cubicBezTo>
                  <a:lnTo>
                    <a:pt x="0" y="2769256"/>
                  </a:lnTo>
                  <a:lnTo>
                    <a:pt x="0" y="2590612"/>
                  </a:lnTo>
                  <a:lnTo>
                    <a:pt x="199046" y="2627410"/>
                  </a:lnTo>
                  <a:cubicBezTo>
                    <a:pt x="288321" y="2639209"/>
                    <a:pt x="378197" y="2646537"/>
                    <a:pt x="468174" y="2649670"/>
                  </a:cubicBezTo>
                  <a:cubicBezTo>
                    <a:pt x="648333" y="2656805"/>
                    <a:pt x="826655" y="2647163"/>
                    <a:pt x="1003650" y="2622480"/>
                  </a:cubicBezTo>
                  <a:cubicBezTo>
                    <a:pt x="1091943" y="2609658"/>
                    <a:pt x="1179725" y="2593747"/>
                    <a:pt x="1266489" y="2573982"/>
                  </a:cubicBezTo>
                  <a:cubicBezTo>
                    <a:pt x="1353250" y="2553927"/>
                    <a:pt x="1439298" y="2531076"/>
                    <a:pt x="1524223" y="2504657"/>
                  </a:cubicBezTo>
                  <a:cubicBezTo>
                    <a:pt x="1609149" y="2478336"/>
                    <a:pt x="1693052" y="2448833"/>
                    <a:pt x="1775731" y="2416243"/>
                  </a:cubicBezTo>
                  <a:cubicBezTo>
                    <a:pt x="1858309" y="2383557"/>
                    <a:pt x="1939764" y="2347882"/>
                    <a:pt x="2019789" y="2309412"/>
                  </a:cubicBezTo>
                  <a:cubicBezTo>
                    <a:pt x="2179839" y="2232567"/>
                    <a:pt x="2334583" y="2144923"/>
                    <a:pt x="2482486" y="2046962"/>
                  </a:cubicBezTo>
                  <a:cubicBezTo>
                    <a:pt x="2519334" y="2022376"/>
                    <a:pt x="2556081" y="1997403"/>
                    <a:pt x="2591908" y="1971371"/>
                  </a:cubicBezTo>
                  <a:cubicBezTo>
                    <a:pt x="2610077" y="1958644"/>
                    <a:pt x="2627838" y="1945434"/>
                    <a:pt x="2645702" y="1932321"/>
                  </a:cubicBezTo>
                  <a:cubicBezTo>
                    <a:pt x="2663666" y="1919305"/>
                    <a:pt x="2681325" y="1905903"/>
                    <a:pt x="2698779" y="1892309"/>
                  </a:cubicBezTo>
                  <a:cubicBezTo>
                    <a:pt x="2768903" y="1838025"/>
                    <a:pt x="2837496" y="1781717"/>
                    <a:pt x="2903537" y="1722516"/>
                  </a:cubicBezTo>
                  <a:cubicBezTo>
                    <a:pt x="3035926" y="1604501"/>
                    <a:pt x="3158720" y="1475784"/>
                    <a:pt x="3269061" y="1337327"/>
                  </a:cubicBezTo>
                  <a:cubicBezTo>
                    <a:pt x="3324182" y="1268099"/>
                    <a:pt x="3376341" y="1196461"/>
                    <a:pt x="3424928" y="1122508"/>
                  </a:cubicBezTo>
                  <a:cubicBezTo>
                    <a:pt x="3472697" y="1048170"/>
                    <a:pt x="3517814" y="972000"/>
                    <a:pt x="3557622" y="893226"/>
                  </a:cubicBezTo>
                  <a:cubicBezTo>
                    <a:pt x="3567931" y="873654"/>
                    <a:pt x="3577526" y="853791"/>
                    <a:pt x="3587019" y="833929"/>
                  </a:cubicBezTo>
                  <a:lnTo>
                    <a:pt x="3601310" y="804040"/>
                  </a:lnTo>
                  <a:lnTo>
                    <a:pt x="3614885" y="773861"/>
                  </a:lnTo>
                  <a:cubicBezTo>
                    <a:pt x="3623766" y="753709"/>
                    <a:pt x="3632748" y="733559"/>
                    <a:pt x="3640812" y="713022"/>
                  </a:cubicBezTo>
                  <a:cubicBezTo>
                    <a:pt x="3648876" y="692485"/>
                    <a:pt x="3657756" y="672236"/>
                    <a:pt x="3665105" y="651506"/>
                  </a:cubicBezTo>
                  <a:cubicBezTo>
                    <a:pt x="3696544" y="569166"/>
                    <a:pt x="3723185" y="485089"/>
                    <a:pt x="3744110" y="399567"/>
                  </a:cubicBezTo>
                  <a:cubicBezTo>
                    <a:pt x="3765341" y="314238"/>
                    <a:pt x="3781392" y="227654"/>
                    <a:pt x="3792123" y="140444"/>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cSld>
  <p:clrMapOvr>
    <a:masterClrMapping/>
  </p:clrMapOvr>
  <p:transition/>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86376" name="Rectangle 186375">
            <a:extLst>
              <a:ext uri="{FF2B5EF4-FFF2-40B4-BE49-F238E27FC236}">
                <a16:creationId xmlns:a16="http://schemas.microsoft.com/office/drawing/2014/main" id="{C5278130-DFE0-457B-8698-88DF69019DD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43" y="0"/>
            <a:ext cx="9141714"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186378" name="Rectangle 186377">
            <a:extLst>
              <a:ext uri="{FF2B5EF4-FFF2-40B4-BE49-F238E27FC236}">
                <a16:creationId xmlns:a16="http://schemas.microsoft.com/office/drawing/2014/main" id="{2F99531B-1681-4D6E-BECB-18325B33A61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43" y="0"/>
            <a:ext cx="9141714" cy="6858000"/>
          </a:xfrm>
          <a:prstGeom prst="rect">
            <a:avLst/>
          </a:prstGeom>
          <a:solidFill>
            <a:schemeClr val="bg2">
              <a:alpha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186380" name="Rectangle 186379">
            <a:extLst>
              <a:ext uri="{FF2B5EF4-FFF2-40B4-BE49-F238E27FC236}">
                <a16:creationId xmlns:a16="http://schemas.microsoft.com/office/drawing/2014/main" id="{20344094-430A-400B-804B-910E696A1A9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08743" y="709375"/>
            <a:ext cx="8035257" cy="543331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6382" name="Rectangle 186381">
            <a:extLst>
              <a:ext uri="{FF2B5EF4-FFF2-40B4-BE49-F238E27FC236}">
                <a16:creationId xmlns:a16="http://schemas.microsoft.com/office/drawing/2014/main" id="{453C67DF-7782-4E57-AB9B-F1B4811AD8F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1084243" y="1789005"/>
            <a:ext cx="5413238" cy="3244751"/>
          </a:xfrm>
          <a:prstGeom prst="rect">
            <a:avLst/>
          </a:prstGeom>
          <a:solidFill>
            <a:schemeClr val="accent1">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6370" name="Rectangle 2">
            <a:extLst>
              <a:ext uri="{FF2B5EF4-FFF2-40B4-BE49-F238E27FC236}">
                <a16:creationId xmlns:a16="http://schemas.microsoft.com/office/drawing/2014/main" id="{1D8C09FC-6662-44EB-BEDB-FD4D761E2A87}"/>
              </a:ext>
            </a:extLst>
          </p:cNvPr>
          <p:cNvSpPr>
            <a:spLocks noGrp="1" noChangeArrowheads="1"/>
          </p:cNvSpPr>
          <p:nvPr>
            <p:ph type="title"/>
          </p:nvPr>
        </p:nvSpPr>
        <p:spPr>
          <a:xfrm>
            <a:off x="378725" y="675564"/>
            <a:ext cx="2707375" cy="5204085"/>
          </a:xfrm>
        </p:spPr>
        <p:txBody>
          <a:bodyPr lIns="90488" tIns="44450" rIns="90488" bIns="44450">
            <a:normAutofit/>
          </a:bodyPr>
          <a:lstStyle/>
          <a:p>
            <a:pPr eaLnBrk="1" hangingPunct="1">
              <a:defRPr/>
            </a:pPr>
            <a:r>
              <a:rPr lang="en-US">
                <a:latin typeface="Times New Roman" pitchFamily="18" charset="0"/>
              </a:rPr>
              <a:t>Agenda</a:t>
            </a:r>
          </a:p>
        </p:txBody>
      </p:sp>
      <p:cxnSp>
        <p:nvCxnSpPr>
          <p:cNvPr id="186384" name="Straight Connector 186383">
            <a:extLst>
              <a:ext uri="{FF2B5EF4-FFF2-40B4-BE49-F238E27FC236}">
                <a16:creationId xmlns:a16="http://schemas.microsoft.com/office/drawing/2014/main" id="{B03A5AE3-BD30-455C-842B-7626C8BEF09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8524492" y="5610"/>
            <a:ext cx="0" cy="6858000"/>
          </a:xfrm>
          <a:prstGeom prst="line">
            <a:avLst/>
          </a:prstGeom>
          <a:ln w="9525" cap="rnd">
            <a:solidFill>
              <a:schemeClr val="accent1"/>
            </a:solidFill>
            <a:prstDash val="dash"/>
          </a:ln>
        </p:spPr>
        <p:style>
          <a:lnRef idx="1">
            <a:schemeClr val="accent1"/>
          </a:lnRef>
          <a:fillRef idx="0">
            <a:schemeClr val="accent1"/>
          </a:fillRef>
          <a:effectRef idx="0">
            <a:schemeClr val="accent1"/>
          </a:effectRef>
          <a:fontRef idx="minor">
            <a:schemeClr val="tx1"/>
          </a:fontRef>
        </p:style>
      </p:cxnSp>
      <p:cxnSp>
        <p:nvCxnSpPr>
          <p:cNvPr id="186386" name="Straight Connector 186385">
            <a:extLst>
              <a:ext uri="{FF2B5EF4-FFF2-40B4-BE49-F238E27FC236}">
                <a16:creationId xmlns:a16="http://schemas.microsoft.com/office/drawing/2014/main" id="{2DBECAA5-1F2D-470D-875C-8F2C2CA3E54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6118001"/>
            <a:ext cx="9144000" cy="0"/>
          </a:xfrm>
          <a:prstGeom prst="line">
            <a:avLst/>
          </a:prstGeom>
          <a:ln w="9525" cap="rnd">
            <a:solidFill>
              <a:schemeClr val="accent1"/>
            </a:solidFill>
            <a:prstDash val="dash"/>
          </a:ln>
        </p:spPr>
        <p:style>
          <a:lnRef idx="1">
            <a:schemeClr val="accent1"/>
          </a:lnRef>
          <a:fillRef idx="0">
            <a:schemeClr val="accent1"/>
          </a:fillRef>
          <a:effectRef idx="0">
            <a:schemeClr val="accent1"/>
          </a:effectRef>
          <a:fontRef idx="minor">
            <a:schemeClr val="tx1"/>
          </a:fontRef>
        </p:style>
      </p:cxnSp>
      <p:graphicFrame>
        <p:nvGraphicFramePr>
          <p:cNvPr id="186372" name="Rectangle 3">
            <a:extLst>
              <a:ext uri="{FF2B5EF4-FFF2-40B4-BE49-F238E27FC236}">
                <a16:creationId xmlns:a16="http://schemas.microsoft.com/office/drawing/2014/main" id="{DCA5A9B7-0319-642E-B5E2-0F57E9453F7E}"/>
              </a:ext>
            </a:extLst>
          </p:cNvPr>
          <p:cNvGraphicFramePr>
            <a:graphicFrameLocks noGrp="1"/>
          </p:cNvGraphicFramePr>
          <p:nvPr>
            <p:ph idx="1"/>
            <p:extLst>
              <p:ext uri="{D42A27DB-BD31-4B8C-83A1-F6EECF244321}">
                <p14:modId xmlns:p14="http://schemas.microsoft.com/office/powerpoint/2010/main" val="599934167"/>
              </p:ext>
            </p:extLst>
          </p:nvPr>
        </p:nvGraphicFramePr>
        <p:xfrm>
          <a:off x="3582547" y="819369"/>
          <a:ext cx="4941945" cy="524399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ransition/>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00747" name="Rectangle 200746">
            <a:extLst>
              <a:ext uri="{FF2B5EF4-FFF2-40B4-BE49-F238E27FC236}">
                <a16:creationId xmlns:a16="http://schemas.microsoft.com/office/drawing/2014/main" id="{1B15ED52-F352-441B-82BF-E0EA34836D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0749" name="Rectangle 200748">
            <a:extLst>
              <a:ext uri="{FF2B5EF4-FFF2-40B4-BE49-F238E27FC236}">
                <a16:creationId xmlns:a16="http://schemas.microsoft.com/office/drawing/2014/main" id="{3B2E3793-BFE6-45A2-9B7B-E18844431C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1"/>
            <a:ext cx="9143997" cy="1590742"/>
          </a:xfrm>
          <a:prstGeom prst="rect">
            <a:avLst/>
          </a:prstGeom>
          <a:gradFill>
            <a:gsLst>
              <a:gs pos="0">
                <a:srgbClr val="000000"/>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0751" name="Rectangle 200750">
            <a:extLst>
              <a:ext uri="{FF2B5EF4-FFF2-40B4-BE49-F238E27FC236}">
                <a16:creationId xmlns:a16="http://schemas.microsoft.com/office/drawing/2014/main" id="{BC4C4868-CB8F-4AF9-9CDB-8108F2C19B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2" y="0"/>
            <a:ext cx="6086479" cy="1590742"/>
          </a:xfrm>
          <a:prstGeom prst="rect">
            <a:avLst/>
          </a:prstGeom>
          <a:gradFill>
            <a:gsLst>
              <a:gs pos="20000">
                <a:schemeClr val="accent1">
                  <a:alpha val="0"/>
                </a:schemeClr>
              </a:gs>
              <a:gs pos="100000">
                <a:schemeClr val="accent1">
                  <a:lumMod val="50000"/>
                  <a:alpha val="5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0753" name="Rectangle 200752">
            <a:extLst>
              <a:ext uri="{FF2B5EF4-FFF2-40B4-BE49-F238E27FC236}">
                <a16:creationId xmlns:a16="http://schemas.microsoft.com/office/drawing/2014/main" id="{375E0459-6403-40CD-989D-56A4407CA1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6086474" y="-1"/>
            <a:ext cx="3057523" cy="1590742"/>
          </a:xfrm>
          <a:prstGeom prst="rect">
            <a:avLst/>
          </a:prstGeom>
          <a:gradFill>
            <a:gsLst>
              <a:gs pos="0">
                <a:schemeClr val="accent1">
                  <a:alpha val="66000"/>
                </a:schemeClr>
              </a:gs>
              <a:gs pos="100000">
                <a:srgbClr val="000000">
                  <a:alpha val="30000"/>
                </a:srgb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0755" name="Rectangle 200754">
            <a:extLst>
              <a:ext uri="{FF2B5EF4-FFF2-40B4-BE49-F238E27FC236}">
                <a16:creationId xmlns:a16="http://schemas.microsoft.com/office/drawing/2014/main" id="{53E5B1A8-3AC9-4BD1-9BBC-78CA94F2D1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44512" y="-1"/>
            <a:ext cx="8799485" cy="1597433"/>
          </a:xfrm>
          <a:prstGeom prst="rect">
            <a:avLst/>
          </a:prstGeom>
          <a:gradFill>
            <a:gsLst>
              <a:gs pos="50000">
                <a:srgbClr val="000000">
                  <a:alpha val="0"/>
                </a:srgbClr>
              </a:gs>
              <a:gs pos="99000">
                <a:schemeClr val="accent1">
                  <a:lumMod val="50000"/>
                  <a:alpha val="52000"/>
                </a:schemeClr>
              </a:gs>
            </a:gsLst>
            <a:lin ang="16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0706" name="Rectangle 2">
            <a:extLst>
              <a:ext uri="{FF2B5EF4-FFF2-40B4-BE49-F238E27FC236}">
                <a16:creationId xmlns:a16="http://schemas.microsoft.com/office/drawing/2014/main" id="{D7C0E52E-D10B-4CC9-B138-AC5D8C78414E}"/>
              </a:ext>
            </a:extLst>
          </p:cNvPr>
          <p:cNvSpPr>
            <a:spLocks noGrp="1" noChangeArrowheads="1"/>
          </p:cNvSpPr>
          <p:nvPr>
            <p:ph type="title"/>
          </p:nvPr>
        </p:nvSpPr>
        <p:spPr>
          <a:xfrm>
            <a:off x="1028699" y="294538"/>
            <a:ext cx="7421963" cy="1033669"/>
          </a:xfrm>
        </p:spPr>
        <p:txBody>
          <a:bodyPr lIns="90488" tIns="44450" rIns="90488" bIns="44450">
            <a:normAutofit/>
          </a:bodyPr>
          <a:lstStyle/>
          <a:p>
            <a:pPr eaLnBrk="1" hangingPunct="1">
              <a:defRPr/>
            </a:pPr>
            <a:r>
              <a:rPr lang="en-US" sz="3200" i="1">
                <a:solidFill>
                  <a:srgbClr val="FFFFFF"/>
                </a:solidFill>
                <a:latin typeface="Times New Roman" pitchFamily="18" charset="0"/>
              </a:rPr>
              <a:t>Component</a:t>
            </a:r>
            <a:r>
              <a:rPr lang="en-US" sz="3200">
                <a:solidFill>
                  <a:srgbClr val="FFFFFF"/>
                </a:solidFill>
                <a:latin typeface="Times New Roman" pitchFamily="18" charset="0"/>
              </a:rPr>
              <a:t> Selection –</a:t>
            </a:r>
            <a:br>
              <a:rPr lang="en-US" sz="3200">
                <a:solidFill>
                  <a:srgbClr val="FFFFFF"/>
                </a:solidFill>
                <a:latin typeface="Times New Roman" pitchFamily="18" charset="0"/>
              </a:rPr>
            </a:br>
            <a:r>
              <a:rPr lang="en-US" sz="3200" i="1">
                <a:solidFill>
                  <a:srgbClr val="FFFFFF"/>
                </a:solidFill>
                <a:latin typeface="Times New Roman" pitchFamily="18" charset="0"/>
              </a:rPr>
              <a:t>Project</a:t>
            </a:r>
            <a:r>
              <a:rPr lang="en-US" sz="3200">
                <a:solidFill>
                  <a:srgbClr val="FFFFFF"/>
                </a:solidFill>
                <a:latin typeface="Times New Roman" pitchFamily="18" charset="0"/>
              </a:rPr>
              <a:t> Packets</a:t>
            </a:r>
          </a:p>
        </p:txBody>
      </p:sp>
      <p:sp>
        <p:nvSpPr>
          <p:cNvPr id="57347" name="Rectangle 3">
            <a:extLst>
              <a:ext uri="{FF2B5EF4-FFF2-40B4-BE49-F238E27FC236}">
                <a16:creationId xmlns:a16="http://schemas.microsoft.com/office/drawing/2014/main" id="{DEEBE386-F4B4-475F-B56C-E9192113C813}"/>
              </a:ext>
            </a:extLst>
          </p:cNvPr>
          <p:cNvSpPr>
            <a:spLocks noGrp="1" noChangeArrowheads="1"/>
          </p:cNvSpPr>
          <p:nvPr>
            <p:ph idx="1"/>
          </p:nvPr>
        </p:nvSpPr>
        <p:spPr>
          <a:xfrm>
            <a:off x="1028699" y="2318197"/>
            <a:ext cx="7293023" cy="3683358"/>
          </a:xfrm>
          <a:extLst>
            <a:ext uri="{91240B29-F687-4F45-9708-019B960494DF}">
              <a14:hiddenLine xmlns:a14="http://schemas.microsoft.com/office/drawing/2010/main" w="12700">
                <a:solidFill>
                  <a:schemeClr val="tx1"/>
                </a:solidFill>
                <a:miter lim="800000"/>
                <a:headEnd/>
                <a:tailEnd/>
              </a14:hiddenLine>
            </a:ext>
          </a:extLst>
        </p:spPr>
        <p:txBody>
          <a:bodyPr lIns="90488" tIns="44450" rIns="90488" bIns="44450" anchor="ctr">
            <a:normAutofit/>
          </a:bodyPr>
          <a:lstStyle/>
          <a:p>
            <a:pPr eaLnBrk="1" hangingPunct="1">
              <a:buClr>
                <a:schemeClr val="tx1"/>
              </a:buClr>
            </a:pPr>
            <a:r>
              <a:rPr lang="en-US" altLang="en-US" sz="1700"/>
              <a:t>Found @ Top of the Application Cover Sheet </a:t>
            </a:r>
          </a:p>
          <a:p>
            <a:pPr eaLnBrk="1" hangingPunct="1">
              <a:buClr>
                <a:schemeClr val="tx1"/>
              </a:buClr>
            </a:pPr>
            <a:r>
              <a:rPr lang="en-US" altLang="en-US" sz="1700"/>
              <a:t>5 component selections – (project packets)- Rehabilitation, Construction, PSS, Planning, Design</a:t>
            </a:r>
          </a:p>
          <a:p>
            <a:pPr eaLnBrk="1" hangingPunct="1">
              <a:buClr>
                <a:schemeClr val="tx1"/>
              </a:buClr>
            </a:pPr>
            <a:r>
              <a:rPr lang="en-US" altLang="en-US" sz="1700"/>
              <a:t>1 project per packet</a:t>
            </a:r>
          </a:p>
          <a:p>
            <a:pPr eaLnBrk="1" hangingPunct="1">
              <a:buClr>
                <a:schemeClr val="tx1"/>
              </a:buClr>
            </a:pPr>
            <a:r>
              <a:rPr lang="en-US" altLang="en-US" sz="1700"/>
              <a:t>Packet contains: </a:t>
            </a:r>
          </a:p>
          <a:p>
            <a:pPr lvl="1" eaLnBrk="1" hangingPunct="1">
              <a:buFont typeface="Wingdings" panose="05000000000000000000" pitchFamily="2" charset="2"/>
              <a:buChar char="Ø"/>
            </a:pPr>
            <a:r>
              <a:rPr lang="en-US" altLang="en-US" sz="1700"/>
              <a:t>	Project description - See Application Guidance</a:t>
            </a:r>
          </a:p>
          <a:p>
            <a:pPr lvl="1" eaLnBrk="1" hangingPunct="1">
              <a:buFont typeface="Wingdings" panose="05000000000000000000" pitchFamily="2" charset="2"/>
              <a:buChar char="Ø"/>
            </a:pPr>
            <a:r>
              <a:rPr lang="en-US" altLang="en-US" sz="1700"/>
              <a:t>	Threshold questions</a:t>
            </a:r>
          </a:p>
          <a:p>
            <a:pPr lvl="1" eaLnBrk="1" hangingPunct="1">
              <a:buFont typeface="Wingdings" panose="05000000000000000000" pitchFamily="2" charset="2"/>
              <a:buChar char="Ø"/>
            </a:pPr>
            <a:r>
              <a:rPr lang="en-US" altLang="en-US" sz="1700"/>
              <a:t>    Competitive (scored) questions ( Except PSS )</a:t>
            </a:r>
          </a:p>
          <a:p>
            <a:pPr lvl="1" eaLnBrk="1" hangingPunct="1">
              <a:buFont typeface="Wingdings" panose="05000000000000000000" pitchFamily="2" charset="2"/>
              <a:buChar char="Ø"/>
            </a:pPr>
            <a:r>
              <a:rPr lang="en-US" altLang="en-US" sz="1700"/>
              <a:t>    Budget and related information</a:t>
            </a:r>
          </a:p>
        </p:txBody>
      </p:sp>
    </p:spTree>
  </p:cSld>
  <p:clrMapOvr>
    <a:masterClrMapping/>
  </p:clrMapOvr>
  <p:transition/>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0833BF5B-5F6A-CDE8-FA8F-D76956318129}"/>
              </a:ext>
            </a:extLst>
          </p:cNvPr>
          <p:cNvPicPr>
            <a:picLocks noChangeAspect="1"/>
          </p:cNvPicPr>
          <p:nvPr/>
        </p:nvPicPr>
        <p:blipFill>
          <a:blip r:embed="rId2">
            <a:duotone>
              <a:schemeClr val="bg2">
                <a:shade val="45000"/>
                <a:satMod val="135000"/>
              </a:schemeClr>
              <a:prstClr val="white"/>
            </a:duotone>
          </a:blip>
          <a:srcRect r="10999" b="-1"/>
          <a:stretch/>
        </p:blipFill>
        <p:spPr>
          <a:xfrm>
            <a:off x="20" y="10"/>
            <a:ext cx="9143980" cy="6857990"/>
          </a:xfrm>
          <a:prstGeom prst="rect">
            <a:avLst/>
          </a:prstGeom>
        </p:spPr>
      </p:pic>
      <p:sp>
        <p:nvSpPr>
          <p:cNvPr id="11" name="Rectangle 10">
            <a:extLst>
              <a:ext uri="{FF2B5EF4-FFF2-40B4-BE49-F238E27FC236}">
                <a16:creationId xmlns:a16="http://schemas.microsoft.com/office/drawing/2014/main" id="{B50AB553-2A96-4A92-96F2-93548E09695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gradFill>
            <a:gsLst>
              <a:gs pos="10000">
                <a:schemeClr val="bg2">
                  <a:alpha val="68000"/>
                </a:schemeClr>
              </a:gs>
              <a:gs pos="85000">
                <a:schemeClr val="bg2">
                  <a:alpha val="97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4A0F2D83-0BC6-4737-BB81-1639D2032965}"/>
              </a:ext>
            </a:extLst>
          </p:cNvPr>
          <p:cNvSpPr>
            <a:spLocks noGrp="1"/>
          </p:cNvSpPr>
          <p:nvPr>
            <p:ph type="title"/>
          </p:nvPr>
        </p:nvSpPr>
        <p:spPr>
          <a:xfrm>
            <a:off x="628650" y="365125"/>
            <a:ext cx="7886700" cy="1325563"/>
          </a:xfrm>
        </p:spPr>
        <p:txBody>
          <a:bodyPr>
            <a:normAutofit/>
          </a:bodyPr>
          <a:lstStyle/>
          <a:p>
            <a:pPr>
              <a:defRPr/>
            </a:pPr>
            <a:r>
              <a:rPr lang="en-US" dirty="0">
                <a:latin typeface="+mn-lt"/>
              </a:rPr>
              <a:t>Activity Packet Information</a:t>
            </a:r>
          </a:p>
        </p:txBody>
      </p:sp>
      <p:graphicFrame>
        <p:nvGraphicFramePr>
          <p:cNvPr id="5" name="Content Placeholder 2">
            <a:extLst>
              <a:ext uri="{FF2B5EF4-FFF2-40B4-BE49-F238E27FC236}">
                <a16:creationId xmlns:a16="http://schemas.microsoft.com/office/drawing/2014/main" id="{6B886D8C-1835-8DD4-CC9D-14266F10EF01}"/>
              </a:ext>
            </a:extLst>
          </p:cNvPr>
          <p:cNvGraphicFramePr>
            <a:graphicFrameLocks noGrp="1"/>
          </p:cNvGraphicFramePr>
          <p:nvPr>
            <p:ph idx="1"/>
            <p:extLst>
              <p:ext uri="{D42A27DB-BD31-4B8C-83A1-F6EECF244321}">
                <p14:modId xmlns:p14="http://schemas.microsoft.com/office/powerpoint/2010/main" val="2516740885"/>
              </p:ext>
            </p:extLst>
          </p:nvPr>
        </p:nvGraphicFramePr>
        <p:xfrm>
          <a:off x="628650" y="1825625"/>
          <a:ext cx="7886700" cy="43513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32468" name="Rectangle 232467">
            <a:extLst>
              <a:ext uri="{FF2B5EF4-FFF2-40B4-BE49-F238E27FC236}">
                <a16:creationId xmlns:a16="http://schemas.microsoft.com/office/drawing/2014/main" id="{BACC6370-2D7E-4714-9D71-7542949D7D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2470" name="Rectangle 232469">
            <a:extLst>
              <a:ext uri="{FF2B5EF4-FFF2-40B4-BE49-F238E27FC236}">
                <a16:creationId xmlns:a16="http://schemas.microsoft.com/office/drawing/2014/main" id="{F68B3F68-107C-434F-AA38-110D5EA91B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 y="0"/>
            <a:ext cx="9143999" cy="2170031"/>
          </a:xfrm>
          <a:prstGeom prst="rect">
            <a:avLst/>
          </a:prstGeom>
          <a:gradFill>
            <a:gsLst>
              <a:gs pos="0">
                <a:srgbClr val="000000">
                  <a:alpha val="96000"/>
                </a:srgbClr>
              </a:gs>
              <a:gs pos="100000">
                <a:schemeClr val="accent1">
                  <a:lumMod val="75000"/>
                </a:schemeClr>
              </a:gs>
            </a:gsLst>
            <a:lin ang="19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2472" name="Rectangle 232471">
            <a:extLst>
              <a:ext uri="{FF2B5EF4-FFF2-40B4-BE49-F238E27FC236}">
                <a16:creationId xmlns:a16="http://schemas.microsoft.com/office/drawing/2014/main" id="{AAD0DBB9-1A4B-4391-81D4-CB19F9AB91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6062114" y="0"/>
            <a:ext cx="3072908" cy="2170661"/>
          </a:xfrm>
          <a:prstGeom prst="rect">
            <a:avLst/>
          </a:prstGeom>
          <a:gradFill>
            <a:gsLst>
              <a:gs pos="19000">
                <a:schemeClr val="accent1">
                  <a:lumMod val="50000"/>
                  <a:alpha val="68000"/>
                </a:schemeClr>
              </a:gs>
              <a:gs pos="100000">
                <a:schemeClr val="accent1">
                  <a:alpha val="48000"/>
                </a:schemeClr>
              </a:gs>
            </a:gsLst>
            <a:lin ang="19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2474" name="Rectangle 232473">
            <a:extLst>
              <a:ext uri="{FF2B5EF4-FFF2-40B4-BE49-F238E27FC236}">
                <a16:creationId xmlns:a16="http://schemas.microsoft.com/office/drawing/2014/main" id="{063BBA22-50EA-4C4D-BE05-F1CE4E63AA5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3486646" y="-3486043"/>
            <a:ext cx="2170709" cy="9144000"/>
          </a:xfrm>
          <a:prstGeom prst="rect">
            <a:avLst/>
          </a:prstGeom>
          <a:gradFill>
            <a:gsLst>
              <a:gs pos="23000">
                <a:schemeClr val="accent1">
                  <a:lumMod val="75000"/>
                  <a:alpha val="16000"/>
                </a:schemeClr>
              </a:gs>
              <a:gs pos="99000">
                <a:srgbClr val="000000">
                  <a:alpha val="45000"/>
                </a:srgbClr>
              </a:gs>
            </a:gsLst>
            <a:lin ang="21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2450" name="Rectangle 2">
            <a:extLst>
              <a:ext uri="{FF2B5EF4-FFF2-40B4-BE49-F238E27FC236}">
                <a16:creationId xmlns:a16="http://schemas.microsoft.com/office/drawing/2014/main" id="{CB105918-90EB-4717-B9BF-1475311D5A69}"/>
              </a:ext>
            </a:extLst>
          </p:cNvPr>
          <p:cNvSpPr>
            <a:spLocks noGrp="1" noChangeArrowheads="1"/>
          </p:cNvSpPr>
          <p:nvPr>
            <p:ph type="title"/>
          </p:nvPr>
        </p:nvSpPr>
        <p:spPr>
          <a:xfrm>
            <a:off x="1037673" y="348865"/>
            <a:ext cx="7288583" cy="1576446"/>
          </a:xfrm>
        </p:spPr>
        <p:txBody>
          <a:bodyPr lIns="90488" tIns="44450" rIns="90488" bIns="44450" anchor="ctr">
            <a:normAutofit/>
          </a:bodyPr>
          <a:lstStyle/>
          <a:p>
            <a:pPr eaLnBrk="1" hangingPunct="1">
              <a:defRPr/>
            </a:pPr>
            <a:r>
              <a:rPr lang="en-US" sz="3500" dirty="0">
                <a:solidFill>
                  <a:srgbClr val="FFFFFF"/>
                </a:solidFill>
                <a:latin typeface="Times New Roman" pitchFamily="18" charset="0"/>
              </a:rPr>
              <a:t>Packet Information</a:t>
            </a:r>
          </a:p>
        </p:txBody>
      </p:sp>
      <p:graphicFrame>
        <p:nvGraphicFramePr>
          <p:cNvPr id="232452" name="Content Placeholder 2">
            <a:extLst>
              <a:ext uri="{FF2B5EF4-FFF2-40B4-BE49-F238E27FC236}">
                <a16:creationId xmlns:a16="http://schemas.microsoft.com/office/drawing/2014/main" id="{8226C776-0C59-0CE7-A8AD-D84061EBBFAA}"/>
              </a:ext>
            </a:extLst>
          </p:cNvPr>
          <p:cNvGraphicFramePr>
            <a:graphicFrameLocks noGrp="1"/>
          </p:cNvGraphicFramePr>
          <p:nvPr>
            <p:ph idx="1"/>
            <p:extLst>
              <p:ext uri="{D42A27DB-BD31-4B8C-83A1-F6EECF244321}">
                <p14:modId xmlns:p14="http://schemas.microsoft.com/office/powerpoint/2010/main" val="983893866"/>
              </p:ext>
            </p:extLst>
          </p:nvPr>
        </p:nvGraphicFramePr>
        <p:xfrm>
          <a:off x="483042" y="2615979"/>
          <a:ext cx="8195871" cy="368940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ransition/>
</p:sld>
</file>

<file path=ppt/slides/slide3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38640" name="Rectangle 238639">
            <a:extLst>
              <a:ext uri="{FF2B5EF4-FFF2-40B4-BE49-F238E27FC236}">
                <a16:creationId xmlns:a16="http://schemas.microsoft.com/office/drawing/2014/main" id="{BACC6370-2D7E-4714-9D71-7542949D7D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8641" name="Rectangle 238640">
            <a:extLst>
              <a:ext uri="{FF2B5EF4-FFF2-40B4-BE49-F238E27FC236}">
                <a16:creationId xmlns:a16="http://schemas.microsoft.com/office/drawing/2014/main" id="{F68B3F68-107C-434F-AA38-110D5EA91B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 y="0"/>
            <a:ext cx="9143999" cy="2170031"/>
          </a:xfrm>
          <a:prstGeom prst="rect">
            <a:avLst/>
          </a:prstGeom>
          <a:gradFill>
            <a:gsLst>
              <a:gs pos="0">
                <a:srgbClr val="000000">
                  <a:alpha val="96000"/>
                </a:srgbClr>
              </a:gs>
              <a:gs pos="100000">
                <a:schemeClr val="accent1">
                  <a:lumMod val="75000"/>
                </a:schemeClr>
              </a:gs>
            </a:gsLst>
            <a:lin ang="19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8642" name="Rectangle 238641">
            <a:extLst>
              <a:ext uri="{FF2B5EF4-FFF2-40B4-BE49-F238E27FC236}">
                <a16:creationId xmlns:a16="http://schemas.microsoft.com/office/drawing/2014/main" id="{AAD0DBB9-1A4B-4391-81D4-CB19F9AB91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6062114" y="0"/>
            <a:ext cx="3072908" cy="2170661"/>
          </a:xfrm>
          <a:prstGeom prst="rect">
            <a:avLst/>
          </a:prstGeom>
          <a:gradFill>
            <a:gsLst>
              <a:gs pos="19000">
                <a:schemeClr val="accent1">
                  <a:lumMod val="50000"/>
                  <a:alpha val="68000"/>
                </a:schemeClr>
              </a:gs>
              <a:gs pos="100000">
                <a:schemeClr val="accent1">
                  <a:alpha val="48000"/>
                </a:schemeClr>
              </a:gs>
            </a:gsLst>
            <a:lin ang="19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8643" name="Rectangle 238642">
            <a:extLst>
              <a:ext uri="{FF2B5EF4-FFF2-40B4-BE49-F238E27FC236}">
                <a16:creationId xmlns:a16="http://schemas.microsoft.com/office/drawing/2014/main" id="{063BBA22-50EA-4C4D-BE05-F1CE4E63AA5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3486646" y="-3486043"/>
            <a:ext cx="2170709" cy="9144000"/>
          </a:xfrm>
          <a:prstGeom prst="rect">
            <a:avLst/>
          </a:prstGeom>
          <a:gradFill>
            <a:gsLst>
              <a:gs pos="23000">
                <a:schemeClr val="accent1">
                  <a:lumMod val="75000"/>
                  <a:alpha val="16000"/>
                </a:schemeClr>
              </a:gs>
              <a:gs pos="99000">
                <a:srgbClr val="000000">
                  <a:alpha val="45000"/>
                </a:srgbClr>
              </a:gs>
            </a:gsLst>
            <a:lin ang="21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8594" name="Rectangle 2">
            <a:extLst>
              <a:ext uri="{FF2B5EF4-FFF2-40B4-BE49-F238E27FC236}">
                <a16:creationId xmlns:a16="http://schemas.microsoft.com/office/drawing/2014/main" id="{71D05C47-5EBD-4EC2-9256-96662576D129}"/>
              </a:ext>
            </a:extLst>
          </p:cNvPr>
          <p:cNvSpPr>
            <a:spLocks noGrp="1" noChangeArrowheads="1"/>
          </p:cNvSpPr>
          <p:nvPr>
            <p:ph type="title"/>
          </p:nvPr>
        </p:nvSpPr>
        <p:spPr>
          <a:xfrm>
            <a:off x="1037673" y="348865"/>
            <a:ext cx="7288583" cy="1576446"/>
          </a:xfrm>
        </p:spPr>
        <p:txBody>
          <a:bodyPr anchor="ctr">
            <a:normAutofit/>
          </a:bodyPr>
          <a:lstStyle/>
          <a:p>
            <a:pPr eaLnBrk="1" hangingPunct="1">
              <a:defRPr/>
            </a:pPr>
            <a:r>
              <a:rPr lang="en-US" sz="3500" dirty="0">
                <a:solidFill>
                  <a:srgbClr val="FFFFFF"/>
                </a:solidFill>
                <a:latin typeface="Times New Roman" pitchFamily="18" charset="0"/>
              </a:rPr>
              <a:t>Competitive Questions </a:t>
            </a:r>
            <a:br>
              <a:rPr lang="en-US" sz="3500" dirty="0">
                <a:solidFill>
                  <a:srgbClr val="FFFFFF"/>
                </a:solidFill>
                <a:latin typeface="Times New Roman" pitchFamily="18" charset="0"/>
              </a:rPr>
            </a:br>
            <a:r>
              <a:rPr lang="en-US" sz="3500">
                <a:solidFill>
                  <a:srgbClr val="FFFFFF"/>
                </a:solidFill>
                <a:latin typeface="Times New Roman" pitchFamily="18" charset="0"/>
              </a:rPr>
              <a:t>Project Need – 40 points</a:t>
            </a:r>
          </a:p>
        </p:txBody>
      </p:sp>
      <p:graphicFrame>
        <p:nvGraphicFramePr>
          <p:cNvPr id="238617" name="Rectangle 3">
            <a:extLst>
              <a:ext uri="{FF2B5EF4-FFF2-40B4-BE49-F238E27FC236}">
                <a16:creationId xmlns:a16="http://schemas.microsoft.com/office/drawing/2014/main" id="{BED65AFA-55B8-51F9-2BA7-FF2BF2D422AA}"/>
              </a:ext>
            </a:extLst>
          </p:cNvPr>
          <p:cNvGraphicFramePr>
            <a:graphicFrameLocks noGrp="1"/>
          </p:cNvGraphicFramePr>
          <p:nvPr>
            <p:ph idx="1"/>
            <p:extLst>
              <p:ext uri="{D42A27DB-BD31-4B8C-83A1-F6EECF244321}">
                <p14:modId xmlns:p14="http://schemas.microsoft.com/office/powerpoint/2010/main" val="1661477660"/>
              </p:ext>
            </p:extLst>
          </p:nvPr>
        </p:nvGraphicFramePr>
        <p:xfrm>
          <a:off x="483042" y="2615979"/>
          <a:ext cx="8195871" cy="368940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40681" name="Rectangle 240680">
            <a:extLst>
              <a:ext uri="{FF2B5EF4-FFF2-40B4-BE49-F238E27FC236}">
                <a16:creationId xmlns:a16="http://schemas.microsoft.com/office/drawing/2014/main" id="{6C4028FD-8BAA-4A19-BFDE-594D991B755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1713"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0642" name="Rectangle 2">
            <a:extLst>
              <a:ext uri="{FF2B5EF4-FFF2-40B4-BE49-F238E27FC236}">
                <a16:creationId xmlns:a16="http://schemas.microsoft.com/office/drawing/2014/main" id="{AB6C069D-0524-49E2-84AC-46F9CA8EB21F}"/>
              </a:ext>
            </a:extLst>
          </p:cNvPr>
          <p:cNvSpPr>
            <a:spLocks noGrp="1" noChangeArrowheads="1"/>
          </p:cNvSpPr>
          <p:nvPr>
            <p:ph type="title"/>
          </p:nvPr>
        </p:nvSpPr>
        <p:spPr>
          <a:xfrm>
            <a:off x="628650" y="556995"/>
            <a:ext cx="7886700" cy="1268629"/>
          </a:xfrm>
        </p:spPr>
        <p:txBody>
          <a:bodyPr>
            <a:normAutofit fontScale="90000"/>
          </a:bodyPr>
          <a:lstStyle/>
          <a:p>
            <a:pPr eaLnBrk="1" hangingPunct="1">
              <a:defRPr/>
            </a:pPr>
            <a:r>
              <a:rPr lang="en-US" sz="3500" dirty="0">
                <a:latin typeface="Times New Roman" pitchFamily="18" charset="0"/>
              </a:rPr>
              <a:t>Competitive Questions</a:t>
            </a:r>
            <a:br>
              <a:rPr lang="en-US" sz="3500" dirty="0">
                <a:latin typeface="Times New Roman" pitchFamily="18" charset="0"/>
              </a:rPr>
            </a:br>
            <a:r>
              <a:rPr lang="en-US" sz="3500">
                <a:latin typeface="Times New Roman" pitchFamily="18" charset="0"/>
              </a:rPr>
              <a:t>Project Feasibility </a:t>
            </a:r>
            <a:r>
              <a:rPr lang="en-US" sz="3500" dirty="0">
                <a:latin typeface="Times New Roman" pitchFamily="18" charset="0"/>
              </a:rPr>
              <a:t>- </a:t>
            </a:r>
            <a:r>
              <a:rPr lang="en-US" sz="3500">
                <a:latin typeface="Times New Roman" pitchFamily="18" charset="0"/>
              </a:rPr>
              <a:t>25 points</a:t>
            </a:r>
            <a:br>
              <a:rPr lang="en-US" sz="3500">
                <a:latin typeface="Times New Roman" pitchFamily="18" charset="0"/>
              </a:rPr>
            </a:br>
            <a:r>
              <a:rPr lang="en-US" sz="3100" u="sng" dirty="0">
                <a:latin typeface="Times New Roman" pitchFamily="18" charset="0"/>
              </a:rPr>
              <a:t>Ready to proceed</a:t>
            </a:r>
            <a:r>
              <a:rPr lang="en-US" sz="3100" dirty="0">
                <a:latin typeface="Times New Roman" pitchFamily="18" charset="0"/>
              </a:rPr>
              <a:t>?</a:t>
            </a:r>
            <a:endParaRPr lang="en-US" sz="3100" dirty="0"/>
          </a:p>
        </p:txBody>
      </p:sp>
      <p:graphicFrame>
        <p:nvGraphicFramePr>
          <p:cNvPr id="240644" name="Rectangle 3">
            <a:extLst>
              <a:ext uri="{FF2B5EF4-FFF2-40B4-BE49-F238E27FC236}">
                <a16:creationId xmlns:a16="http://schemas.microsoft.com/office/drawing/2014/main" id="{FE9DD9D5-5B94-0A9A-FAA5-16F992C194B2}"/>
              </a:ext>
            </a:extLst>
          </p:cNvPr>
          <p:cNvGraphicFramePr>
            <a:graphicFrameLocks noGrp="1"/>
          </p:cNvGraphicFramePr>
          <p:nvPr>
            <p:ph idx="1"/>
            <p:extLst>
              <p:ext uri="{D42A27DB-BD31-4B8C-83A1-F6EECF244321}">
                <p14:modId xmlns:p14="http://schemas.microsoft.com/office/powerpoint/2010/main" val="375427172"/>
              </p:ext>
            </p:extLst>
          </p:nvPr>
        </p:nvGraphicFramePr>
        <p:xfrm>
          <a:off x="84667" y="1825624"/>
          <a:ext cx="8966200" cy="490537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67593" name="Rectangle 67592">
            <a:extLst>
              <a:ext uri="{FF2B5EF4-FFF2-40B4-BE49-F238E27FC236}">
                <a16:creationId xmlns:a16="http://schemas.microsoft.com/office/drawing/2014/main" id="{BACC6370-2D7E-4714-9D71-7542949D7D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595" name="Rectangle 67594">
            <a:extLst>
              <a:ext uri="{FF2B5EF4-FFF2-40B4-BE49-F238E27FC236}">
                <a16:creationId xmlns:a16="http://schemas.microsoft.com/office/drawing/2014/main" id="{F68B3F68-107C-434F-AA38-110D5EA91B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 y="0"/>
            <a:ext cx="9143999" cy="2170031"/>
          </a:xfrm>
          <a:prstGeom prst="rect">
            <a:avLst/>
          </a:prstGeom>
          <a:gradFill>
            <a:gsLst>
              <a:gs pos="0">
                <a:srgbClr val="000000">
                  <a:alpha val="96000"/>
                </a:srgbClr>
              </a:gs>
              <a:gs pos="100000">
                <a:schemeClr val="accent1">
                  <a:lumMod val="75000"/>
                </a:schemeClr>
              </a:gs>
            </a:gsLst>
            <a:lin ang="19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597" name="Rectangle 67596">
            <a:extLst>
              <a:ext uri="{FF2B5EF4-FFF2-40B4-BE49-F238E27FC236}">
                <a16:creationId xmlns:a16="http://schemas.microsoft.com/office/drawing/2014/main" id="{AAD0DBB9-1A4B-4391-81D4-CB19F9AB91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6062114" y="0"/>
            <a:ext cx="3072908" cy="2170661"/>
          </a:xfrm>
          <a:prstGeom prst="rect">
            <a:avLst/>
          </a:prstGeom>
          <a:gradFill>
            <a:gsLst>
              <a:gs pos="19000">
                <a:schemeClr val="accent1">
                  <a:lumMod val="50000"/>
                  <a:alpha val="68000"/>
                </a:schemeClr>
              </a:gs>
              <a:gs pos="100000">
                <a:schemeClr val="accent1">
                  <a:alpha val="48000"/>
                </a:schemeClr>
              </a:gs>
            </a:gsLst>
            <a:lin ang="19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599" name="Rectangle 67598">
            <a:extLst>
              <a:ext uri="{FF2B5EF4-FFF2-40B4-BE49-F238E27FC236}">
                <a16:creationId xmlns:a16="http://schemas.microsoft.com/office/drawing/2014/main" id="{063BBA22-50EA-4C4D-BE05-F1CE4E63AA5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3486646" y="-3486043"/>
            <a:ext cx="2170709" cy="9144000"/>
          </a:xfrm>
          <a:prstGeom prst="rect">
            <a:avLst/>
          </a:prstGeom>
          <a:gradFill>
            <a:gsLst>
              <a:gs pos="23000">
                <a:schemeClr val="accent1">
                  <a:lumMod val="75000"/>
                  <a:alpha val="16000"/>
                </a:schemeClr>
              </a:gs>
              <a:gs pos="99000">
                <a:srgbClr val="000000">
                  <a:alpha val="45000"/>
                </a:srgbClr>
              </a:gs>
            </a:gsLst>
            <a:lin ang="21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AD8E963D-DA3E-4CB0-9E77-38643B91E362}"/>
              </a:ext>
            </a:extLst>
          </p:cNvPr>
          <p:cNvSpPr>
            <a:spLocks noGrp="1"/>
          </p:cNvSpPr>
          <p:nvPr>
            <p:ph type="title"/>
          </p:nvPr>
        </p:nvSpPr>
        <p:spPr>
          <a:xfrm>
            <a:off x="1037673" y="348865"/>
            <a:ext cx="7288583" cy="1576446"/>
          </a:xfrm>
        </p:spPr>
        <p:txBody>
          <a:bodyPr anchor="ctr">
            <a:normAutofit/>
          </a:bodyPr>
          <a:lstStyle/>
          <a:p>
            <a:pPr>
              <a:defRPr/>
            </a:pPr>
            <a:r>
              <a:rPr lang="en-US" sz="3500">
                <a:solidFill>
                  <a:srgbClr val="FFFFFF"/>
                </a:solidFill>
                <a:latin typeface="+mn-lt"/>
              </a:rPr>
              <a:t>Public Service packets</a:t>
            </a:r>
          </a:p>
        </p:txBody>
      </p:sp>
      <p:graphicFrame>
        <p:nvGraphicFramePr>
          <p:cNvPr id="67589" name="Content Placeholder 2">
            <a:extLst>
              <a:ext uri="{FF2B5EF4-FFF2-40B4-BE49-F238E27FC236}">
                <a16:creationId xmlns:a16="http://schemas.microsoft.com/office/drawing/2014/main" id="{F0DE6D53-A682-B677-446D-D13C0E97A887}"/>
              </a:ext>
            </a:extLst>
          </p:cNvPr>
          <p:cNvGraphicFramePr>
            <a:graphicFrameLocks noGrp="1"/>
          </p:cNvGraphicFramePr>
          <p:nvPr>
            <p:ph idx="1"/>
            <p:extLst>
              <p:ext uri="{D42A27DB-BD31-4B8C-83A1-F6EECF244321}">
                <p14:modId xmlns:p14="http://schemas.microsoft.com/office/powerpoint/2010/main" val="4191472909"/>
              </p:ext>
            </p:extLst>
          </p:nvPr>
        </p:nvGraphicFramePr>
        <p:xfrm>
          <a:off x="483042" y="2615979"/>
          <a:ext cx="8195871" cy="368940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2" name="Rectangle 21">
            <a:extLst>
              <a:ext uri="{FF2B5EF4-FFF2-40B4-BE49-F238E27FC236}">
                <a16:creationId xmlns:a16="http://schemas.microsoft.com/office/drawing/2014/main" id="{7517A47C-B2E5-4B79-8061-D74B1311AF6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24" name="Freeform: Shape 23">
            <a:extLst>
              <a:ext uri="{FF2B5EF4-FFF2-40B4-BE49-F238E27FC236}">
                <a16:creationId xmlns:a16="http://schemas.microsoft.com/office/drawing/2014/main" id="{C505E780-2083-4CB5-A42A-5E0E2908ECC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3614166" cy="6858000"/>
          </a:xfrm>
          <a:custGeom>
            <a:avLst/>
            <a:gdLst>
              <a:gd name="connsiteX0" fmla="*/ 0 w 4818889"/>
              <a:gd name="connsiteY0" fmla="*/ 0 h 6858000"/>
              <a:gd name="connsiteX1" fmla="*/ 3605911 w 4818889"/>
              <a:gd name="connsiteY1" fmla="*/ 0 h 6858000"/>
              <a:gd name="connsiteX2" fmla="*/ 3668894 w 4818889"/>
              <a:gd name="connsiteY2" fmla="*/ 69271 h 6858000"/>
              <a:gd name="connsiteX3" fmla="*/ 4818889 w 4818889"/>
              <a:gd name="connsiteY3" fmla="*/ 3429000 h 6858000"/>
              <a:gd name="connsiteX4" fmla="*/ 3668894 w 4818889"/>
              <a:gd name="connsiteY4" fmla="*/ 6788730 h 6858000"/>
              <a:gd name="connsiteX5" fmla="*/ 3605911 w 4818889"/>
              <a:gd name="connsiteY5" fmla="*/ 6858000 h 6858000"/>
              <a:gd name="connsiteX6" fmla="*/ 0 w 4818889"/>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818889" h="6858000">
                <a:moveTo>
                  <a:pt x="0" y="0"/>
                </a:moveTo>
                <a:lnTo>
                  <a:pt x="3605911" y="0"/>
                </a:lnTo>
                <a:lnTo>
                  <a:pt x="3668894" y="69271"/>
                </a:lnTo>
                <a:cubicBezTo>
                  <a:pt x="4379420" y="929100"/>
                  <a:pt x="4818889" y="2116944"/>
                  <a:pt x="4818889" y="3429000"/>
                </a:cubicBezTo>
                <a:cubicBezTo>
                  <a:pt x="4818889" y="4741056"/>
                  <a:pt x="4379420" y="5928900"/>
                  <a:pt x="3668894" y="6788730"/>
                </a:cubicBezTo>
                <a:lnTo>
                  <a:pt x="3605911" y="6858000"/>
                </a:lnTo>
                <a:lnTo>
                  <a:pt x="0" y="6858000"/>
                </a:lnTo>
                <a:close/>
              </a:path>
            </a:pathLst>
          </a:custGeom>
          <a:ln w="9525">
            <a:solidFill>
              <a:srgbClr val="EFEFEF"/>
            </a:solidFill>
          </a:ln>
          <a:effectLst>
            <a:outerShdw blurRad="88900" dist="38100" algn="l" rotWithShape="0">
              <a:schemeClr val="bg1">
                <a:lumMod val="85000"/>
                <a:alpha val="5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26" name="Freeform: Shape 25">
            <a:extLst>
              <a:ext uri="{FF2B5EF4-FFF2-40B4-BE49-F238E27FC236}">
                <a16:creationId xmlns:a16="http://schemas.microsoft.com/office/drawing/2014/main" id="{D2C0AE1C-0118-41AE-8A10-7CDCBF10E96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3608608" cy="6858000"/>
          </a:xfrm>
          <a:custGeom>
            <a:avLst/>
            <a:gdLst>
              <a:gd name="connsiteX0" fmla="*/ 0 w 4811477"/>
              <a:gd name="connsiteY0" fmla="*/ 0 h 6858000"/>
              <a:gd name="connsiteX1" fmla="*/ 3598499 w 4811477"/>
              <a:gd name="connsiteY1" fmla="*/ 0 h 6858000"/>
              <a:gd name="connsiteX2" fmla="*/ 3661482 w 4811477"/>
              <a:gd name="connsiteY2" fmla="*/ 69271 h 6858000"/>
              <a:gd name="connsiteX3" fmla="*/ 4811477 w 4811477"/>
              <a:gd name="connsiteY3" fmla="*/ 3429000 h 6858000"/>
              <a:gd name="connsiteX4" fmla="*/ 3661482 w 4811477"/>
              <a:gd name="connsiteY4" fmla="*/ 6788730 h 6858000"/>
              <a:gd name="connsiteX5" fmla="*/ 3598499 w 4811477"/>
              <a:gd name="connsiteY5" fmla="*/ 6858000 h 6858000"/>
              <a:gd name="connsiteX6" fmla="*/ 0 w 4811477"/>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811477" h="6858000">
                <a:moveTo>
                  <a:pt x="0" y="0"/>
                </a:moveTo>
                <a:lnTo>
                  <a:pt x="3598499" y="0"/>
                </a:lnTo>
                <a:lnTo>
                  <a:pt x="3661482" y="69271"/>
                </a:lnTo>
                <a:cubicBezTo>
                  <a:pt x="4372008" y="929100"/>
                  <a:pt x="4811477" y="2116944"/>
                  <a:pt x="4811477" y="3429000"/>
                </a:cubicBezTo>
                <a:cubicBezTo>
                  <a:pt x="4811477" y="4741056"/>
                  <a:pt x="4372008" y="5928900"/>
                  <a:pt x="3661482" y="6788730"/>
                </a:cubicBezTo>
                <a:lnTo>
                  <a:pt x="3598499" y="6858000"/>
                </a:lnTo>
                <a:lnTo>
                  <a:pt x="0" y="6858000"/>
                </a:lnTo>
                <a:close/>
              </a:path>
            </a:pathLst>
          </a:cu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A6E8DBCA-BE7D-74B2-5876-5BED8A2ADC80}"/>
              </a:ext>
            </a:extLst>
          </p:cNvPr>
          <p:cNvSpPr>
            <a:spLocks noGrp="1"/>
          </p:cNvSpPr>
          <p:nvPr>
            <p:ph type="title"/>
          </p:nvPr>
        </p:nvSpPr>
        <p:spPr>
          <a:xfrm>
            <a:off x="466344" y="1161288"/>
            <a:ext cx="2702052" cy="4526280"/>
          </a:xfrm>
        </p:spPr>
        <p:txBody>
          <a:bodyPr>
            <a:normAutofit/>
          </a:bodyPr>
          <a:lstStyle/>
          <a:p>
            <a:pPr marL="0" marR="0">
              <a:spcAft>
                <a:spcPts val="800"/>
              </a:spcAft>
            </a:pPr>
            <a:r>
              <a:rPr lang="en-US" sz="3500" b="1" i="0" dirty="0">
                <a:effectLst/>
                <a:latin typeface="Arial" panose="020B0604020202020204" pitchFamily="34" charset="0"/>
              </a:rPr>
              <a:t>PSS </a:t>
            </a:r>
            <a:r>
              <a:rPr lang="en-US" sz="3500" b="1" dirty="0">
                <a:latin typeface="Arial" panose="020B0604020202020204" pitchFamily="34" charset="0"/>
              </a:rPr>
              <a:t>Activity</a:t>
            </a:r>
            <a:r>
              <a:rPr lang="en-US" sz="3500" b="1" i="0" dirty="0">
                <a:effectLst/>
                <a:latin typeface="Arial" panose="020B0604020202020204" pitchFamily="34" charset="0"/>
              </a:rPr>
              <a:t> Description</a:t>
            </a:r>
            <a:br>
              <a:rPr lang="en-US" sz="3500" b="1" i="0" dirty="0">
                <a:effectLst/>
                <a:latin typeface="Arial" panose="020B0604020202020204" pitchFamily="34" charset="0"/>
              </a:rPr>
            </a:br>
            <a:br>
              <a:rPr lang="en-US" sz="3500" b="1" i="0" dirty="0">
                <a:effectLst/>
                <a:latin typeface="Arial" panose="020B0604020202020204" pitchFamily="34" charset="0"/>
              </a:rPr>
            </a:br>
            <a:r>
              <a:rPr lang="en-US" sz="3500" kern="100" dirty="0">
                <a:effectLst/>
                <a:latin typeface="Arial" panose="020B0604020202020204" pitchFamily="34" charset="0"/>
                <a:ea typeface="Aptos" panose="020B0004020202020204" pitchFamily="34" charset="0"/>
                <a:cs typeface="Times New Roman" panose="02020603050405020304" pitchFamily="18" charset="0"/>
              </a:rPr>
              <a:t>Project summary – 3-page max</a:t>
            </a:r>
            <a:br>
              <a:rPr lang="en-US" sz="3500" kern="100" dirty="0">
                <a:effectLst/>
                <a:latin typeface="Aptos" panose="020B0004020202020204" pitchFamily="34" charset="0"/>
                <a:ea typeface="Aptos" panose="020B0004020202020204" pitchFamily="34" charset="0"/>
                <a:cs typeface="Times New Roman" panose="02020603050405020304" pitchFamily="18" charset="0"/>
              </a:rPr>
            </a:br>
            <a:endParaRPr lang="en-US" sz="3500" dirty="0"/>
          </a:p>
        </p:txBody>
      </p:sp>
      <p:sp>
        <p:nvSpPr>
          <p:cNvPr id="28" name="Rectangle 27">
            <a:extLst>
              <a:ext uri="{FF2B5EF4-FFF2-40B4-BE49-F238E27FC236}">
                <a16:creationId xmlns:a16="http://schemas.microsoft.com/office/drawing/2014/main" id="{463EEC44-1BA3-44ED-81FC-A644B04B2A4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3081528"/>
            <a:ext cx="96012" cy="7040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graphicFrame>
        <p:nvGraphicFramePr>
          <p:cNvPr id="18" name="Content Placeholder 2">
            <a:extLst>
              <a:ext uri="{FF2B5EF4-FFF2-40B4-BE49-F238E27FC236}">
                <a16:creationId xmlns:a16="http://schemas.microsoft.com/office/drawing/2014/main" id="{5AACC006-373A-0747-4296-277DE792D3D0}"/>
              </a:ext>
            </a:extLst>
          </p:cNvPr>
          <p:cNvGraphicFramePr>
            <a:graphicFrameLocks noGrp="1"/>
          </p:cNvGraphicFramePr>
          <p:nvPr>
            <p:ph idx="1"/>
            <p:extLst>
              <p:ext uri="{D42A27DB-BD31-4B8C-83A1-F6EECF244321}">
                <p14:modId xmlns:p14="http://schemas.microsoft.com/office/powerpoint/2010/main" val="3246755521"/>
              </p:ext>
            </p:extLst>
          </p:nvPr>
        </p:nvGraphicFramePr>
        <p:xfrm>
          <a:off x="3977640" y="676656"/>
          <a:ext cx="4773168" cy="551383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8121474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36565" name="Rectangle 236564">
            <a:extLst>
              <a:ext uri="{FF2B5EF4-FFF2-40B4-BE49-F238E27FC236}">
                <a16:creationId xmlns:a16="http://schemas.microsoft.com/office/drawing/2014/main" id="{BACC6370-2D7E-4714-9D71-7542949D7D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6567" name="Rectangle 236566">
            <a:extLst>
              <a:ext uri="{FF2B5EF4-FFF2-40B4-BE49-F238E27FC236}">
                <a16:creationId xmlns:a16="http://schemas.microsoft.com/office/drawing/2014/main" id="{256B2C21-A230-48C0-8DF1-C46611373C4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914813" y="1914812"/>
            <a:ext cx="6858000" cy="3028377"/>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6569" name="Rectangle 236568">
            <a:extLst>
              <a:ext uri="{FF2B5EF4-FFF2-40B4-BE49-F238E27FC236}">
                <a16:creationId xmlns:a16="http://schemas.microsoft.com/office/drawing/2014/main" id="{3847E18C-932D-4C95-AABA-FEC7C9499AD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914814" y="1924949"/>
            <a:ext cx="6857999" cy="302837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6571" name="Rectangle 236570">
            <a:extLst>
              <a:ext uri="{FF2B5EF4-FFF2-40B4-BE49-F238E27FC236}">
                <a16:creationId xmlns:a16="http://schemas.microsoft.com/office/drawing/2014/main" id="{3150CB11-0C61-439E-910F-5787759E72A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263195" y="4092815"/>
            <a:ext cx="2501979" cy="3028381"/>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6573" name="Freeform: Shape 236572">
            <a:extLst>
              <a:ext uri="{FF2B5EF4-FFF2-40B4-BE49-F238E27FC236}">
                <a16:creationId xmlns:a16="http://schemas.microsoft.com/office/drawing/2014/main" id="{43F8A58B-5155-44CE-A5FF-7647B47D0A7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635413">
            <a:off x="-376302" y="969718"/>
            <a:ext cx="2925267" cy="4178958"/>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36575" name="Rectangle 236574">
            <a:extLst>
              <a:ext uri="{FF2B5EF4-FFF2-40B4-BE49-F238E27FC236}">
                <a16:creationId xmlns:a16="http://schemas.microsoft.com/office/drawing/2014/main" id="{443F2ACA-E6D6-4028-82DD-F03C262D5DE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914822" y="1914808"/>
            <a:ext cx="6858003" cy="3028376"/>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6546" name="Rectangle 2">
            <a:extLst>
              <a:ext uri="{FF2B5EF4-FFF2-40B4-BE49-F238E27FC236}">
                <a16:creationId xmlns:a16="http://schemas.microsoft.com/office/drawing/2014/main" id="{9037BB81-8FF1-4660-AD98-012FADA05198}"/>
              </a:ext>
            </a:extLst>
          </p:cNvPr>
          <p:cNvSpPr>
            <a:spLocks noGrp="1" noChangeArrowheads="1"/>
          </p:cNvSpPr>
          <p:nvPr>
            <p:ph type="title"/>
          </p:nvPr>
        </p:nvSpPr>
        <p:spPr>
          <a:xfrm>
            <a:off x="439858" y="1683756"/>
            <a:ext cx="2336449" cy="2396359"/>
          </a:xfrm>
        </p:spPr>
        <p:txBody>
          <a:bodyPr lIns="90488" tIns="44450" rIns="90488" bIns="44450" anchor="b">
            <a:normAutofit/>
          </a:bodyPr>
          <a:lstStyle/>
          <a:p>
            <a:pPr algn="r" eaLnBrk="1" hangingPunct="1">
              <a:defRPr/>
            </a:pPr>
            <a:r>
              <a:rPr lang="en-US" sz="3500">
                <a:solidFill>
                  <a:srgbClr val="FFFFFF"/>
                </a:solidFill>
                <a:latin typeface="Times New Roman" pitchFamily="18" charset="0"/>
              </a:rPr>
              <a:t>Evaluation:  Project Packets</a:t>
            </a:r>
            <a:br>
              <a:rPr lang="en-US" sz="3500">
                <a:solidFill>
                  <a:srgbClr val="FFFFFF"/>
                </a:solidFill>
                <a:latin typeface="Times New Roman" pitchFamily="18" charset="0"/>
              </a:rPr>
            </a:br>
            <a:r>
              <a:rPr lang="en-US" sz="3500">
                <a:solidFill>
                  <a:srgbClr val="FFFFFF"/>
                </a:solidFill>
                <a:latin typeface="Times New Roman" pitchFamily="18" charset="0"/>
              </a:rPr>
              <a:t>65 points</a:t>
            </a:r>
          </a:p>
        </p:txBody>
      </p:sp>
      <p:graphicFrame>
        <p:nvGraphicFramePr>
          <p:cNvPr id="236561" name="Rectangle 3">
            <a:extLst>
              <a:ext uri="{FF2B5EF4-FFF2-40B4-BE49-F238E27FC236}">
                <a16:creationId xmlns:a16="http://schemas.microsoft.com/office/drawing/2014/main" id="{CBE31DB7-0401-192F-C0B4-30AA50BB8489}"/>
              </a:ext>
            </a:extLst>
          </p:cNvPr>
          <p:cNvGraphicFramePr>
            <a:graphicFrameLocks noGrp="1"/>
          </p:cNvGraphicFramePr>
          <p:nvPr>
            <p:ph idx="1"/>
            <p:extLst>
              <p:ext uri="{D42A27DB-BD31-4B8C-83A1-F6EECF244321}">
                <p14:modId xmlns:p14="http://schemas.microsoft.com/office/powerpoint/2010/main" val="661160564"/>
              </p:ext>
            </p:extLst>
          </p:nvPr>
        </p:nvGraphicFramePr>
        <p:xfrm>
          <a:off x="3678789" y="750440"/>
          <a:ext cx="5000124" cy="545392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ransition/>
</p:sld>
</file>

<file path=ppt/slides/slide3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1" name="Rectangle 70">
            <a:extLst>
              <a:ext uri="{FF2B5EF4-FFF2-40B4-BE49-F238E27FC236}">
                <a16:creationId xmlns:a16="http://schemas.microsoft.com/office/drawing/2014/main" id="{DCC231C8-C761-4B31-9B1C-C6D19248C6B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1713"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FD39F7DF-2D8C-B664-64FE-CC6B66C7AF24}"/>
              </a:ext>
            </a:extLst>
          </p:cNvPr>
          <p:cNvSpPr>
            <a:spLocks noGrp="1"/>
          </p:cNvSpPr>
          <p:nvPr>
            <p:ph type="title"/>
          </p:nvPr>
        </p:nvSpPr>
        <p:spPr>
          <a:xfrm>
            <a:off x="628650" y="557189"/>
            <a:ext cx="2530602" cy="5567891"/>
          </a:xfrm>
        </p:spPr>
        <p:txBody>
          <a:bodyPr>
            <a:normAutofit/>
          </a:bodyPr>
          <a:lstStyle/>
          <a:p>
            <a:r>
              <a:rPr lang="en-US" sz="3800"/>
              <a:t>Mini-Entitlement Scoring</a:t>
            </a:r>
          </a:p>
        </p:txBody>
      </p:sp>
      <p:graphicFrame>
        <p:nvGraphicFramePr>
          <p:cNvPr id="14" name="Content Placeholder 2">
            <a:extLst>
              <a:ext uri="{FF2B5EF4-FFF2-40B4-BE49-F238E27FC236}">
                <a16:creationId xmlns:a16="http://schemas.microsoft.com/office/drawing/2014/main" id="{6D6A4DF3-1AF5-C3B1-78BD-165051378609}"/>
              </a:ext>
            </a:extLst>
          </p:cNvPr>
          <p:cNvGraphicFramePr>
            <a:graphicFrameLocks noGrp="1"/>
          </p:cNvGraphicFramePr>
          <p:nvPr>
            <p:ph idx="1"/>
            <p:extLst>
              <p:ext uri="{D42A27DB-BD31-4B8C-83A1-F6EECF244321}">
                <p14:modId xmlns:p14="http://schemas.microsoft.com/office/powerpoint/2010/main" val="995952449"/>
              </p:ext>
            </p:extLst>
          </p:nvPr>
        </p:nvGraphicFramePr>
        <p:xfrm>
          <a:off x="3819906" y="620392"/>
          <a:ext cx="4697730" cy="550468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284088180"/>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63" name="Rectangle 62">
            <a:extLst>
              <a:ext uri="{FF2B5EF4-FFF2-40B4-BE49-F238E27FC236}">
                <a16:creationId xmlns:a16="http://schemas.microsoft.com/office/drawing/2014/main" id="{18873D23-2DCF-4B31-A009-95721C06E8E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9143771"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Rectangle 64">
            <a:extLst>
              <a:ext uri="{FF2B5EF4-FFF2-40B4-BE49-F238E27FC236}">
                <a16:creationId xmlns:a16="http://schemas.microsoft.com/office/drawing/2014/main" id="{C13EF075-D4EF-4929-ADBC-91B27DA1995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28" y="0"/>
            <a:ext cx="9143772"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p>
        </p:txBody>
      </p:sp>
      <p:grpSp>
        <p:nvGrpSpPr>
          <p:cNvPr id="67" name="Group 66">
            <a:extLst>
              <a:ext uri="{FF2B5EF4-FFF2-40B4-BE49-F238E27FC236}">
                <a16:creationId xmlns:a16="http://schemas.microsoft.com/office/drawing/2014/main" id="{DAA26DFA-AAB2-4973-9C17-16D587C7B198}"/>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6397" y="508838"/>
            <a:ext cx="3913467" cy="6239661"/>
            <a:chOff x="-19221" y="251144"/>
            <a:chExt cx="5217958" cy="6239661"/>
          </a:xfrm>
        </p:grpSpPr>
        <p:sp>
          <p:nvSpPr>
            <p:cNvPr id="68" name="Freeform: Shape 67">
              <a:extLst>
                <a:ext uri="{FF2B5EF4-FFF2-40B4-BE49-F238E27FC236}">
                  <a16:creationId xmlns:a16="http://schemas.microsoft.com/office/drawing/2014/main" id="{3F407F11-7321-4BF6-8536-CCE8E342454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9221" y="251144"/>
              <a:ext cx="5187198" cy="6239661"/>
            </a:xfrm>
            <a:custGeom>
              <a:avLst/>
              <a:gdLst>
                <a:gd name="connsiteX0" fmla="*/ 2011811 w 5187198"/>
                <a:gd name="connsiteY0" fmla="*/ 4 h 6239661"/>
                <a:gd name="connsiteX1" fmla="*/ 2617011 w 5187198"/>
                <a:gd name="connsiteY1" fmla="*/ 70590 h 6239661"/>
                <a:gd name="connsiteX2" fmla="*/ 2690321 w 5187198"/>
                <a:gd name="connsiteY2" fmla="*/ 88146 h 6239661"/>
                <a:gd name="connsiteX3" fmla="*/ 2726863 w 5187198"/>
                <a:gd name="connsiteY3" fmla="*/ 97127 h 6239661"/>
                <a:gd name="connsiteX4" fmla="*/ 2762951 w 5187198"/>
                <a:gd name="connsiteY4" fmla="*/ 107375 h 6239661"/>
                <a:gd name="connsiteX5" fmla="*/ 2834843 w 5187198"/>
                <a:gd name="connsiteY5" fmla="*/ 128493 h 6239661"/>
                <a:gd name="connsiteX6" fmla="*/ 2906574 w 5187198"/>
                <a:gd name="connsiteY6" fmla="*/ 151076 h 6239661"/>
                <a:gd name="connsiteX7" fmla="*/ 3049504 w 5187198"/>
                <a:gd name="connsiteY7" fmla="*/ 202124 h 6239661"/>
                <a:gd name="connsiteX8" fmla="*/ 3189518 w 5187198"/>
                <a:gd name="connsiteY8" fmla="*/ 260159 h 6239661"/>
                <a:gd name="connsiteX9" fmla="*/ 3326048 w 5187198"/>
                <a:gd name="connsiteY9" fmla="*/ 325143 h 6239661"/>
                <a:gd name="connsiteX10" fmla="*/ 3459166 w 5187198"/>
                <a:gd name="connsiteY10" fmla="*/ 395936 h 6239661"/>
                <a:gd name="connsiteX11" fmla="*/ 3588578 w 5187198"/>
                <a:gd name="connsiteY11" fmla="*/ 472343 h 6239661"/>
                <a:gd name="connsiteX12" fmla="*/ 3651864 w 5187198"/>
                <a:gd name="connsiteY12" fmla="*/ 512600 h 6239661"/>
                <a:gd name="connsiteX13" fmla="*/ 3714514 w 5187198"/>
                <a:gd name="connsiteY13" fmla="*/ 553499 h 6239661"/>
                <a:gd name="connsiteX14" fmla="*/ 4181221 w 5187198"/>
                <a:gd name="connsiteY14" fmla="*/ 922912 h 6239661"/>
                <a:gd name="connsiteX15" fmla="*/ 4582963 w 5187198"/>
                <a:gd name="connsiteY15" fmla="*/ 1358264 h 6239661"/>
                <a:gd name="connsiteX16" fmla="*/ 4670721 w 5187198"/>
                <a:gd name="connsiteY16" fmla="*/ 1477644 h 6239661"/>
                <a:gd name="connsiteX17" fmla="*/ 4752378 w 5187198"/>
                <a:gd name="connsiteY17" fmla="*/ 1601187 h 6239661"/>
                <a:gd name="connsiteX18" fmla="*/ 4772168 w 5187198"/>
                <a:gd name="connsiteY18" fmla="*/ 1632456 h 6239661"/>
                <a:gd name="connsiteX19" fmla="*/ 4782117 w 5187198"/>
                <a:gd name="connsiteY19" fmla="*/ 1648104 h 6239661"/>
                <a:gd name="connsiteX20" fmla="*/ 4791381 w 5187198"/>
                <a:gd name="connsiteY20" fmla="*/ 1664150 h 6239661"/>
                <a:gd name="connsiteX21" fmla="*/ 4828190 w 5187198"/>
                <a:gd name="connsiteY21" fmla="*/ 1728379 h 6239661"/>
                <a:gd name="connsiteX22" fmla="*/ 4864832 w 5187198"/>
                <a:gd name="connsiteY22" fmla="*/ 1792796 h 6239661"/>
                <a:gd name="connsiteX23" fmla="*/ 4899201 w 5187198"/>
                <a:gd name="connsiteY23" fmla="*/ 1858342 h 6239661"/>
                <a:gd name="connsiteX24" fmla="*/ 4933266 w 5187198"/>
                <a:gd name="connsiteY24" fmla="*/ 1924155 h 6239661"/>
                <a:gd name="connsiteX25" fmla="*/ 4964403 w 5187198"/>
                <a:gd name="connsiteY25" fmla="*/ 1991384 h 6239661"/>
                <a:gd name="connsiteX26" fmla="*/ 4995019 w 5187198"/>
                <a:gd name="connsiteY26" fmla="*/ 2058823 h 6239661"/>
                <a:gd name="connsiteX27" fmla="*/ 5021999 w 5187198"/>
                <a:gd name="connsiteY27" fmla="*/ 2127723 h 6239661"/>
                <a:gd name="connsiteX28" fmla="*/ 5048321 w 5187198"/>
                <a:gd name="connsiteY28" fmla="*/ 2196908 h 6239661"/>
                <a:gd name="connsiteX29" fmla="*/ 5070546 w 5187198"/>
                <a:gd name="connsiteY29" fmla="*/ 2267547 h 6239661"/>
                <a:gd name="connsiteX30" fmla="*/ 5092171 w 5187198"/>
                <a:gd name="connsiteY30" fmla="*/ 2338256 h 6239661"/>
                <a:gd name="connsiteX31" fmla="*/ 5110305 w 5187198"/>
                <a:gd name="connsiteY31" fmla="*/ 2409886 h 6239661"/>
                <a:gd name="connsiteX32" fmla="*/ 5186393 w 5187198"/>
                <a:gd name="connsiteY32" fmla="*/ 2992022 h 6239661"/>
                <a:gd name="connsiteX33" fmla="*/ 5149045 w 5187198"/>
                <a:gd name="connsiteY33" fmla="*/ 3571816 h 6239661"/>
                <a:gd name="connsiteX34" fmla="*/ 5126572 w 5187198"/>
                <a:gd name="connsiteY34" fmla="*/ 3714520 h 6239661"/>
                <a:gd name="connsiteX35" fmla="*/ 5099067 w 5187198"/>
                <a:gd name="connsiteY35" fmla="*/ 3856108 h 6239661"/>
                <a:gd name="connsiteX36" fmla="*/ 5095699 w 5187198"/>
                <a:gd name="connsiteY36" fmla="*/ 3873868 h 6239661"/>
                <a:gd name="connsiteX37" fmla="*/ 5091573 w 5187198"/>
                <a:gd name="connsiteY37" fmla="*/ 3891426 h 6239661"/>
                <a:gd name="connsiteX38" fmla="*/ 5083324 w 5187198"/>
                <a:gd name="connsiteY38" fmla="*/ 3926541 h 6239661"/>
                <a:gd name="connsiteX39" fmla="*/ 5067256 w 5187198"/>
                <a:gd name="connsiteY39" fmla="*/ 3996889 h 6239661"/>
                <a:gd name="connsiteX40" fmla="*/ 5059194 w 5187198"/>
                <a:gd name="connsiteY40" fmla="*/ 4032171 h 6239661"/>
                <a:gd name="connsiteX41" fmla="*/ 5049522 w 5187198"/>
                <a:gd name="connsiteY41" fmla="*/ 4067833 h 6239661"/>
                <a:gd name="connsiteX42" fmla="*/ 5040067 w 5187198"/>
                <a:gd name="connsiteY42" fmla="*/ 4103553 h 6239661"/>
                <a:gd name="connsiteX43" fmla="*/ 5028960 w 5187198"/>
                <a:gd name="connsiteY43" fmla="*/ 4138946 h 6239661"/>
                <a:gd name="connsiteX44" fmla="*/ 4917351 w 5187198"/>
                <a:gd name="connsiteY44" fmla="*/ 4417041 h 6239661"/>
                <a:gd name="connsiteX45" fmla="*/ 4756163 w 5187198"/>
                <a:gd name="connsiteY45" fmla="*/ 4676402 h 6239661"/>
                <a:gd name="connsiteX46" fmla="*/ 4322493 w 5187198"/>
                <a:gd name="connsiteY46" fmla="*/ 5105604 h 6239661"/>
                <a:gd name="connsiteX47" fmla="*/ 3840510 w 5187198"/>
                <a:gd name="connsiteY47" fmla="*/ 5429590 h 6239661"/>
                <a:gd name="connsiteX48" fmla="*/ 3606447 w 5187198"/>
                <a:gd name="connsiteY48" fmla="*/ 5572862 h 6239661"/>
                <a:gd name="connsiteX49" fmla="*/ 3488814 w 5187198"/>
                <a:gd name="connsiteY49" fmla="*/ 5647178 h 6239661"/>
                <a:gd name="connsiteX50" fmla="*/ 3365864 w 5187198"/>
                <a:gd name="connsiteY50" fmla="*/ 5722735 h 6239661"/>
                <a:gd name="connsiteX51" fmla="*/ 2839486 w 5187198"/>
                <a:gd name="connsiteY51" fmla="*/ 5999120 h 6239661"/>
                <a:gd name="connsiteX52" fmla="*/ 2242423 w 5187198"/>
                <a:gd name="connsiteY52" fmla="*/ 6192346 h 6239661"/>
                <a:gd name="connsiteX53" fmla="*/ 1589380 w 5187198"/>
                <a:gd name="connsiteY53" fmla="*/ 6230657 h 6239661"/>
                <a:gd name="connsiteX54" fmla="*/ 1548244 w 5187198"/>
                <a:gd name="connsiteY54" fmla="*/ 6226706 h 6239661"/>
                <a:gd name="connsiteX55" fmla="*/ 1507348 w 5187198"/>
                <a:gd name="connsiteY55" fmla="*/ 6221428 h 6239661"/>
                <a:gd name="connsiteX56" fmla="*/ 1466401 w 5187198"/>
                <a:gd name="connsiteY56" fmla="*/ 6215904 h 6239661"/>
                <a:gd name="connsiteX57" fmla="*/ 1425773 w 5187198"/>
                <a:gd name="connsiteY57" fmla="*/ 6209191 h 6239661"/>
                <a:gd name="connsiteX58" fmla="*/ 1344960 w 5187198"/>
                <a:gd name="connsiteY58" fmla="*/ 6193681 h 6239661"/>
                <a:gd name="connsiteX59" fmla="*/ 1265007 w 5187198"/>
                <a:gd name="connsiteY59" fmla="*/ 6175388 h 6239661"/>
                <a:gd name="connsiteX60" fmla="*/ 1225415 w 5187198"/>
                <a:gd name="connsiteY60" fmla="*/ 6165243 h 6239661"/>
                <a:gd name="connsiteX61" fmla="*/ 1186567 w 5187198"/>
                <a:gd name="connsiteY61" fmla="*/ 6154486 h 6239661"/>
                <a:gd name="connsiteX62" fmla="*/ 1111158 w 5187198"/>
                <a:gd name="connsiteY62" fmla="*/ 6130918 h 6239661"/>
                <a:gd name="connsiteX63" fmla="*/ 1035915 w 5187198"/>
                <a:gd name="connsiteY63" fmla="*/ 6107163 h 6239661"/>
                <a:gd name="connsiteX64" fmla="*/ 961579 w 5187198"/>
                <a:gd name="connsiteY64" fmla="*/ 6079594 h 6239661"/>
                <a:gd name="connsiteX65" fmla="*/ 395297 w 5187198"/>
                <a:gd name="connsiteY65" fmla="*/ 5792812 h 6239661"/>
                <a:gd name="connsiteX66" fmla="*/ 265239 w 5187198"/>
                <a:gd name="connsiteY66" fmla="*/ 5701511 h 6239661"/>
                <a:gd name="connsiteX67" fmla="*/ 233756 w 5187198"/>
                <a:gd name="connsiteY67" fmla="*/ 5677542 h 6239661"/>
                <a:gd name="connsiteX68" fmla="*/ 202800 w 5187198"/>
                <a:gd name="connsiteY68" fmla="*/ 5652902 h 6239661"/>
                <a:gd name="connsiteX69" fmla="*/ 140918 w 5187198"/>
                <a:gd name="connsiteY69" fmla="*/ 5603515 h 6239661"/>
                <a:gd name="connsiteX70" fmla="*/ 110625 w 5187198"/>
                <a:gd name="connsiteY70" fmla="*/ 5578127 h 6239661"/>
                <a:gd name="connsiteX71" fmla="*/ 95631 w 5187198"/>
                <a:gd name="connsiteY71" fmla="*/ 5565299 h 6239661"/>
                <a:gd name="connsiteX72" fmla="*/ 81966 w 5187198"/>
                <a:gd name="connsiteY72" fmla="*/ 5550973 h 6239661"/>
                <a:gd name="connsiteX73" fmla="*/ 27991 w 5187198"/>
                <a:gd name="connsiteY73" fmla="*/ 5493272 h 6239661"/>
                <a:gd name="connsiteX74" fmla="*/ 1454 w 5187198"/>
                <a:gd name="connsiteY74" fmla="*/ 5464252 h 6239661"/>
                <a:gd name="connsiteX75" fmla="*/ 0 w 5187198"/>
                <a:gd name="connsiteY75" fmla="*/ 5462518 h 6239661"/>
                <a:gd name="connsiteX76" fmla="*/ 0 w 5187198"/>
                <a:gd name="connsiteY76" fmla="*/ 4720187 h 6239661"/>
                <a:gd name="connsiteX77" fmla="*/ 109684 w 5187198"/>
                <a:gd name="connsiteY77" fmla="*/ 4836724 h 6239661"/>
                <a:gd name="connsiteX78" fmla="*/ 306959 w 5187198"/>
                <a:gd name="connsiteY78" fmla="*/ 5007200 h 6239661"/>
                <a:gd name="connsiteX79" fmla="*/ 358101 w 5187198"/>
                <a:gd name="connsiteY79" fmla="*/ 5046057 h 6239661"/>
                <a:gd name="connsiteX80" fmla="*/ 383328 w 5187198"/>
                <a:gd name="connsiteY80" fmla="*/ 5065684 h 6239661"/>
                <a:gd name="connsiteX81" fmla="*/ 409503 w 5187198"/>
                <a:gd name="connsiteY81" fmla="*/ 5083942 h 6239661"/>
                <a:gd name="connsiteX82" fmla="*/ 461889 w 5187198"/>
                <a:gd name="connsiteY82" fmla="*/ 5119888 h 6239661"/>
                <a:gd name="connsiteX83" fmla="*/ 474883 w 5187198"/>
                <a:gd name="connsiteY83" fmla="*/ 5128933 h 6239661"/>
                <a:gd name="connsiteX84" fmla="*/ 486410 w 5187198"/>
                <a:gd name="connsiteY84" fmla="*/ 5139557 h 6239661"/>
                <a:gd name="connsiteX85" fmla="*/ 510852 w 5187198"/>
                <a:gd name="connsiteY85" fmla="*/ 5159089 h 6239661"/>
                <a:gd name="connsiteX86" fmla="*/ 560653 w 5187198"/>
                <a:gd name="connsiteY86" fmla="*/ 5196893 h 6239661"/>
                <a:gd name="connsiteX87" fmla="*/ 585485 w 5187198"/>
                <a:gd name="connsiteY87" fmla="*/ 5215834 h 6239661"/>
                <a:gd name="connsiteX88" fmla="*/ 610707 w 5187198"/>
                <a:gd name="connsiteY88" fmla="*/ 5234185 h 6239661"/>
                <a:gd name="connsiteX89" fmla="*/ 714768 w 5187198"/>
                <a:gd name="connsiteY89" fmla="*/ 5303103 h 6239661"/>
                <a:gd name="connsiteX90" fmla="*/ 1166634 w 5187198"/>
                <a:gd name="connsiteY90" fmla="*/ 5513322 h 6239661"/>
                <a:gd name="connsiteX91" fmla="*/ 1225991 w 5187198"/>
                <a:gd name="connsiteY91" fmla="*/ 5533632 h 6239661"/>
                <a:gd name="connsiteX92" fmla="*/ 1286680 w 5187198"/>
                <a:gd name="connsiteY92" fmla="*/ 5550705 h 6239661"/>
                <a:gd name="connsiteX93" fmla="*/ 1347310 w 5187198"/>
                <a:gd name="connsiteY93" fmla="*/ 5567995 h 6239661"/>
                <a:gd name="connsiteX94" fmla="*/ 1377002 w 5187198"/>
                <a:gd name="connsiteY94" fmla="*/ 5575719 h 6239661"/>
                <a:gd name="connsiteX95" fmla="*/ 1406328 w 5187198"/>
                <a:gd name="connsiteY95" fmla="*/ 5582649 h 6239661"/>
                <a:gd name="connsiteX96" fmla="*/ 1465060 w 5187198"/>
                <a:gd name="connsiteY96" fmla="*/ 5594909 h 6239661"/>
                <a:gd name="connsiteX97" fmla="*/ 1523881 w 5187198"/>
                <a:gd name="connsiteY97" fmla="*/ 5605105 h 6239661"/>
                <a:gd name="connsiteX98" fmla="*/ 1553325 w 5187198"/>
                <a:gd name="connsiteY98" fmla="*/ 5609865 h 6239661"/>
                <a:gd name="connsiteX99" fmla="*/ 1582813 w 5187198"/>
                <a:gd name="connsiteY99" fmla="*/ 5613593 h 6239661"/>
                <a:gd name="connsiteX100" fmla="*/ 1612301 w 5187198"/>
                <a:gd name="connsiteY100" fmla="*/ 5617321 h 6239661"/>
                <a:gd name="connsiteX101" fmla="*/ 1641863 w 5187198"/>
                <a:gd name="connsiteY101" fmla="*/ 5619910 h 6239661"/>
                <a:gd name="connsiteX102" fmla="*/ 2117508 w 5187198"/>
                <a:gd name="connsiteY102" fmla="*/ 5595156 h 6239661"/>
                <a:gd name="connsiteX103" fmla="*/ 2597368 w 5187198"/>
                <a:gd name="connsiteY103" fmla="*/ 5447381 h 6239661"/>
                <a:gd name="connsiteX104" fmla="*/ 3082968 w 5187198"/>
                <a:gd name="connsiteY104" fmla="*/ 5223245 h 6239661"/>
                <a:gd name="connsiteX105" fmla="*/ 3334855 w 5187198"/>
                <a:gd name="connsiteY105" fmla="*/ 5097383 h 6239661"/>
                <a:gd name="connsiteX106" fmla="*/ 3599509 w 5187198"/>
                <a:gd name="connsiteY106" fmla="*/ 4976217 h 6239661"/>
                <a:gd name="connsiteX107" fmla="*/ 4112002 w 5187198"/>
                <a:gd name="connsiteY107" fmla="*/ 4766359 h 6239661"/>
                <a:gd name="connsiteX108" fmla="*/ 4348983 w 5187198"/>
                <a:gd name="connsiteY108" fmla="*/ 4649833 h 6239661"/>
                <a:gd name="connsiteX109" fmla="*/ 4560505 w 5187198"/>
                <a:gd name="connsiteY109" fmla="*/ 4501564 h 6239661"/>
                <a:gd name="connsiteX110" fmla="*/ 4731963 w 5187198"/>
                <a:gd name="connsiteY110" fmla="*/ 4309870 h 6239661"/>
                <a:gd name="connsiteX111" fmla="*/ 4852344 w 5187198"/>
                <a:gd name="connsiteY111" fmla="*/ 4078640 h 6239661"/>
                <a:gd name="connsiteX112" fmla="*/ 4863972 w 5187198"/>
                <a:gd name="connsiteY112" fmla="*/ 4047790 h 6239661"/>
                <a:gd name="connsiteX113" fmla="*/ 4874144 w 5187198"/>
                <a:gd name="connsiteY113" fmla="*/ 4016320 h 6239661"/>
                <a:gd name="connsiteX114" fmla="*/ 4884127 w 5187198"/>
                <a:gd name="connsiteY114" fmla="*/ 3984682 h 6239661"/>
                <a:gd name="connsiteX115" fmla="*/ 4892800 w 5187198"/>
                <a:gd name="connsiteY115" fmla="*/ 3951883 h 6239661"/>
                <a:gd name="connsiteX116" fmla="*/ 4909526 w 5187198"/>
                <a:gd name="connsiteY116" fmla="*/ 3886001 h 6239661"/>
                <a:gd name="connsiteX117" fmla="*/ 4917687 w 5187198"/>
                <a:gd name="connsiteY117" fmla="*/ 3852948 h 6239661"/>
                <a:gd name="connsiteX118" fmla="*/ 4921768 w 5187198"/>
                <a:gd name="connsiteY118" fmla="*/ 3836422 h 6239661"/>
                <a:gd name="connsiteX119" fmla="*/ 4924845 w 5187198"/>
                <a:gd name="connsiteY119" fmla="*/ 3819742 h 6239661"/>
                <a:gd name="connsiteX120" fmla="*/ 4948230 w 5187198"/>
                <a:gd name="connsiteY120" fmla="*/ 3685744 h 6239661"/>
                <a:gd name="connsiteX121" fmla="*/ 4962782 w 5187198"/>
                <a:gd name="connsiteY121" fmla="*/ 3550540 h 6239661"/>
                <a:gd name="connsiteX122" fmla="*/ 4939468 w 5187198"/>
                <a:gd name="connsiteY122" fmla="*/ 3010249 h 6239661"/>
                <a:gd name="connsiteX123" fmla="*/ 4816901 w 5187198"/>
                <a:gd name="connsiteY123" fmla="*/ 2488224 h 6239661"/>
                <a:gd name="connsiteX124" fmla="*/ 4797005 w 5187198"/>
                <a:gd name="connsiteY124" fmla="*/ 2424470 h 6239661"/>
                <a:gd name="connsiteX125" fmla="*/ 4774433 w 5187198"/>
                <a:gd name="connsiteY125" fmla="*/ 2361620 h 6239661"/>
                <a:gd name="connsiteX126" fmla="*/ 4752459 w 5187198"/>
                <a:gd name="connsiteY126" fmla="*/ 2298700 h 6239661"/>
                <a:gd name="connsiteX127" fmla="*/ 4728083 w 5187198"/>
                <a:gd name="connsiteY127" fmla="*/ 2236526 h 6239661"/>
                <a:gd name="connsiteX128" fmla="*/ 4704471 w 5187198"/>
                <a:gd name="connsiteY128" fmla="*/ 2174095 h 6239661"/>
                <a:gd name="connsiteX129" fmla="*/ 4678399 w 5187198"/>
                <a:gd name="connsiteY129" fmla="*/ 2112626 h 6239661"/>
                <a:gd name="connsiteX130" fmla="*/ 4652601 w 5187198"/>
                <a:gd name="connsiteY130" fmla="*/ 2050999 h 6239661"/>
                <a:gd name="connsiteX131" fmla="*/ 4624205 w 5187198"/>
                <a:gd name="connsiteY131" fmla="*/ 1990415 h 6239661"/>
                <a:gd name="connsiteX132" fmla="*/ 4595398 w 5187198"/>
                <a:gd name="connsiteY132" fmla="*/ 1930069 h 6239661"/>
                <a:gd name="connsiteX133" fmla="*/ 4563827 w 5187198"/>
                <a:gd name="connsiteY133" fmla="*/ 1870952 h 6239661"/>
                <a:gd name="connsiteX134" fmla="*/ 4531433 w 5187198"/>
                <a:gd name="connsiteY134" fmla="*/ 1812311 h 6239661"/>
                <a:gd name="connsiteX135" fmla="*/ 4523315 w 5187198"/>
                <a:gd name="connsiteY135" fmla="*/ 1797616 h 6239661"/>
                <a:gd name="connsiteX136" fmla="*/ 4514482 w 5187198"/>
                <a:gd name="connsiteY136" fmla="*/ 1783425 h 6239661"/>
                <a:gd name="connsiteX137" fmla="*/ 4496845 w 5187198"/>
                <a:gd name="connsiteY137" fmla="*/ 1754936 h 6239661"/>
                <a:gd name="connsiteX138" fmla="*/ 4461463 w 5187198"/>
                <a:gd name="connsiteY138" fmla="*/ 1697929 h 6239661"/>
                <a:gd name="connsiteX139" fmla="*/ 4452660 w 5187198"/>
                <a:gd name="connsiteY139" fmla="*/ 1683629 h 6239661"/>
                <a:gd name="connsiteX140" fmla="*/ 4443141 w 5187198"/>
                <a:gd name="connsiteY140" fmla="*/ 1669834 h 6239661"/>
                <a:gd name="connsiteX141" fmla="*/ 4424241 w 5187198"/>
                <a:gd name="connsiteY141" fmla="*/ 1642166 h 6239661"/>
                <a:gd name="connsiteX142" fmla="*/ 4346886 w 5187198"/>
                <a:gd name="connsiteY142" fmla="*/ 1532412 h 6239661"/>
                <a:gd name="connsiteX143" fmla="*/ 3985497 w 5187198"/>
                <a:gd name="connsiteY143" fmla="*/ 1134649 h 6239661"/>
                <a:gd name="connsiteX144" fmla="*/ 3545665 w 5187198"/>
                <a:gd name="connsiteY144" fmla="*/ 825877 h 6239661"/>
                <a:gd name="connsiteX145" fmla="*/ 3486190 w 5187198"/>
                <a:gd name="connsiteY145" fmla="*/ 794756 h 6239661"/>
                <a:gd name="connsiteX146" fmla="*/ 3426182 w 5187198"/>
                <a:gd name="connsiteY146" fmla="*/ 764765 h 6239661"/>
                <a:gd name="connsiteX147" fmla="*/ 3365044 w 5187198"/>
                <a:gd name="connsiteY147" fmla="*/ 737255 h 6239661"/>
                <a:gd name="connsiteX148" fmla="*/ 3334529 w 5187198"/>
                <a:gd name="connsiteY148" fmla="*/ 723514 h 6239661"/>
                <a:gd name="connsiteX149" fmla="*/ 3303733 w 5187198"/>
                <a:gd name="connsiteY149" fmla="*/ 710395 h 6239661"/>
                <a:gd name="connsiteX150" fmla="*/ 3179033 w 5187198"/>
                <a:gd name="connsiteY150" fmla="*/ 662259 h 6239661"/>
                <a:gd name="connsiteX151" fmla="*/ 3052408 w 5187198"/>
                <a:gd name="connsiteY151" fmla="*/ 620447 h 6239661"/>
                <a:gd name="connsiteX152" fmla="*/ 2924325 w 5187198"/>
                <a:gd name="connsiteY152" fmla="*/ 584505 h 6239661"/>
                <a:gd name="connsiteX153" fmla="*/ 2859667 w 5187198"/>
                <a:gd name="connsiteY153" fmla="*/ 569266 h 6239661"/>
                <a:gd name="connsiteX154" fmla="*/ 2795226 w 5187198"/>
                <a:gd name="connsiteY154" fmla="*/ 554085 h 6239661"/>
                <a:gd name="connsiteX155" fmla="*/ 2729702 w 5187198"/>
                <a:gd name="connsiteY155" fmla="*/ 540354 h 6239661"/>
                <a:gd name="connsiteX156" fmla="*/ 2663758 w 5187198"/>
                <a:gd name="connsiteY156" fmla="*/ 527322 h 6239661"/>
                <a:gd name="connsiteX157" fmla="*/ 2630927 w 5187198"/>
                <a:gd name="connsiteY157" fmla="*/ 520495 h 6239661"/>
                <a:gd name="connsiteX158" fmla="*/ 2597965 w 5187198"/>
                <a:gd name="connsiteY158" fmla="*/ 515024 h 6239661"/>
                <a:gd name="connsiteX159" fmla="*/ 2532205 w 5187198"/>
                <a:gd name="connsiteY159" fmla="*/ 503895 h 6239661"/>
                <a:gd name="connsiteX160" fmla="*/ 2010064 w 5187198"/>
                <a:gd name="connsiteY160" fmla="*/ 452552 h 6239661"/>
                <a:gd name="connsiteX161" fmla="*/ 1494552 w 5187198"/>
                <a:gd name="connsiteY161" fmla="*/ 485055 h 6239661"/>
                <a:gd name="connsiteX162" fmla="*/ 1366896 w 5187198"/>
                <a:gd name="connsiteY162" fmla="*/ 509389 h 6239661"/>
                <a:gd name="connsiteX163" fmla="*/ 1240175 w 5187198"/>
                <a:gd name="connsiteY163" fmla="*/ 541045 h 6239661"/>
                <a:gd name="connsiteX164" fmla="*/ 1177438 w 5187198"/>
                <a:gd name="connsiteY164" fmla="*/ 560170 h 6239661"/>
                <a:gd name="connsiteX165" fmla="*/ 1145987 w 5187198"/>
                <a:gd name="connsiteY165" fmla="*/ 569826 h 6239661"/>
                <a:gd name="connsiteX166" fmla="*/ 1130315 w 5187198"/>
                <a:gd name="connsiteY166" fmla="*/ 574669 h 6239661"/>
                <a:gd name="connsiteX167" fmla="*/ 1114873 w 5187198"/>
                <a:gd name="connsiteY167" fmla="*/ 580384 h 6239661"/>
                <a:gd name="connsiteX168" fmla="*/ 1052839 w 5187198"/>
                <a:gd name="connsiteY168" fmla="*/ 602943 h 6239661"/>
                <a:gd name="connsiteX169" fmla="*/ 991135 w 5187198"/>
                <a:gd name="connsiteY169" fmla="*/ 626866 h 6239661"/>
                <a:gd name="connsiteX170" fmla="*/ 930179 w 5187198"/>
                <a:gd name="connsiteY170" fmla="*/ 653191 h 6239661"/>
                <a:gd name="connsiteX171" fmla="*/ 869768 w 5187198"/>
                <a:gd name="connsiteY171" fmla="*/ 680937 h 6239661"/>
                <a:gd name="connsiteX172" fmla="*/ 810085 w 5187198"/>
                <a:gd name="connsiteY172" fmla="*/ 710734 h 6239661"/>
                <a:gd name="connsiteX173" fmla="*/ 751220 w 5187198"/>
                <a:gd name="connsiteY173" fmla="*/ 741794 h 6239661"/>
                <a:gd name="connsiteX174" fmla="*/ 532669 w 5187198"/>
                <a:gd name="connsiteY174" fmla="*/ 881688 h 6239661"/>
                <a:gd name="connsiteX175" fmla="*/ 354185 w 5187198"/>
                <a:gd name="connsiteY175" fmla="*/ 1050286 h 6239661"/>
                <a:gd name="connsiteX176" fmla="*/ 315980 w 5187198"/>
                <a:gd name="connsiteY176" fmla="*/ 1098125 h 6239661"/>
                <a:gd name="connsiteX177" fmla="*/ 280345 w 5187198"/>
                <a:gd name="connsiteY177" fmla="*/ 1149782 h 6239661"/>
                <a:gd name="connsiteX178" fmla="*/ 245890 w 5187198"/>
                <a:gd name="connsiteY178" fmla="*/ 1203959 h 6239661"/>
                <a:gd name="connsiteX179" fmla="*/ 212162 w 5187198"/>
                <a:gd name="connsiteY179" fmla="*/ 1260184 h 6239661"/>
                <a:gd name="connsiteX180" fmla="*/ 80716 w 5187198"/>
                <a:gd name="connsiteY180" fmla="*/ 1502476 h 6239661"/>
                <a:gd name="connsiteX181" fmla="*/ 0 w 5187198"/>
                <a:gd name="connsiteY181" fmla="*/ 1648841 h 6239661"/>
                <a:gd name="connsiteX182" fmla="*/ 0 w 5187198"/>
                <a:gd name="connsiteY182" fmla="*/ 954863 h 6239661"/>
                <a:gd name="connsiteX183" fmla="*/ 43491 w 5187198"/>
                <a:gd name="connsiteY183" fmla="*/ 895513 h 6239661"/>
                <a:gd name="connsiteX184" fmla="*/ 93923 w 5187198"/>
                <a:gd name="connsiteY184" fmla="*/ 834489 h 6239661"/>
                <a:gd name="connsiteX185" fmla="*/ 323465 w 5187198"/>
                <a:gd name="connsiteY185" fmla="*/ 617671 h 6239661"/>
                <a:gd name="connsiteX186" fmla="*/ 574777 w 5187198"/>
                <a:gd name="connsiteY186" fmla="*/ 446794 h 6239661"/>
                <a:gd name="connsiteX187" fmla="*/ 638943 w 5187198"/>
                <a:gd name="connsiteY187" fmla="*/ 408925 h 6239661"/>
                <a:gd name="connsiteX188" fmla="*/ 703505 w 5187198"/>
                <a:gd name="connsiteY188" fmla="*/ 371742 h 6239661"/>
                <a:gd name="connsiteX189" fmla="*/ 769262 w 5187198"/>
                <a:gd name="connsiteY189" fmla="*/ 336154 h 6239661"/>
                <a:gd name="connsiteX190" fmla="*/ 835552 w 5187198"/>
                <a:gd name="connsiteY190" fmla="*/ 301173 h 6239661"/>
                <a:gd name="connsiteX191" fmla="*/ 902979 w 5187198"/>
                <a:gd name="connsiteY191" fmla="*/ 268004 h 6239661"/>
                <a:gd name="connsiteX192" fmla="*/ 971127 w 5187198"/>
                <a:gd name="connsiteY192" fmla="*/ 235607 h 6239661"/>
                <a:gd name="connsiteX193" fmla="*/ 988238 w 5187198"/>
                <a:gd name="connsiteY193" fmla="*/ 227556 h 6239661"/>
                <a:gd name="connsiteX194" fmla="*/ 1005744 w 5187198"/>
                <a:gd name="connsiteY194" fmla="*/ 220191 h 6239661"/>
                <a:gd name="connsiteX195" fmla="*/ 1040729 w 5187198"/>
                <a:gd name="connsiteY195" fmla="*/ 205569 h 6239661"/>
                <a:gd name="connsiteX196" fmla="*/ 1110835 w 5187198"/>
                <a:gd name="connsiteY196" fmla="*/ 176248 h 6239661"/>
                <a:gd name="connsiteX197" fmla="*/ 1254256 w 5187198"/>
                <a:gd name="connsiteY197" fmla="*/ 123796 h 6239661"/>
                <a:gd name="connsiteX198" fmla="*/ 1401310 w 5187198"/>
                <a:gd name="connsiteY198" fmla="*/ 79852 h 6239661"/>
                <a:gd name="connsiteX199" fmla="*/ 2011811 w 5187198"/>
                <a:gd name="connsiteY199" fmla="*/ 4 h 62396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Lst>
              <a:rect l="l" t="t" r="r" b="b"/>
              <a:pathLst>
                <a:path w="5187198" h="6239661">
                  <a:moveTo>
                    <a:pt x="2011811" y="4"/>
                  </a:moveTo>
                  <a:cubicBezTo>
                    <a:pt x="2217306" y="120"/>
                    <a:pt x="2420903" y="25925"/>
                    <a:pt x="2617011" y="70590"/>
                  </a:cubicBezTo>
                  <a:lnTo>
                    <a:pt x="2690321" y="88146"/>
                  </a:lnTo>
                  <a:lnTo>
                    <a:pt x="2726863" y="97127"/>
                  </a:lnTo>
                  <a:lnTo>
                    <a:pt x="2762951" y="107375"/>
                  </a:lnTo>
                  <a:lnTo>
                    <a:pt x="2834843" y="128493"/>
                  </a:lnTo>
                  <a:cubicBezTo>
                    <a:pt x="2858788" y="135605"/>
                    <a:pt x="2882632" y="142226"/>
                    <a:pt x="2906574" y="151076"/>
                  </a:cubicBezTo>
                  <a:cubicBezTo>
                    <a:pt x="2954475" y="167852"/>
                    <a:pt x="3002363" y="183813"/>
                    <a:pt x="3049504" y="202124"/>
                  </a:cubicBezTo>
                  <a:lnTo>
                    <a:pt x="3189518" y="260159"/>
                  </a:lnTo>
                  <a:lnTo>
                    <a:pt x="3326048" y="325143"/>
                  </a:lnTo>
                  <a:cubicBezTo>
                    <a:pt x="3370687" y="348464"/>
                    <a:pt x="3414908" y="372485"/>
                    <a:pt x="3459166" y="395936"/>
                  </a:cubicBezTo>
                  <a:cubicBezTo>
                    <a:pt x="3502947" y="420302"/>
                    <a:pt x="3545491" y="447118"/>
                    <a:pt x="3588578" y="472343"/>
                  </a:cubicBezTo>
                  <a:cubicBezTo>
                    <a:pt x="3610346" y="484551"/>
                    <a:pt x="3630797" y="499072"/>
                    <a:pt x="3651864" y="512600"/>
                  </a:cubicBezTo>
                  <a:lnTo>
                    <a:pt x="3714514" y="553499"/>
                  </a:lnTo>
                  <a:cubicBezTo>
                    <a:pt x="3880005" y="664844"/>
                    <a:pt x="4036083" y="788388"/>
                    <a:pt x="4181221" y="922912"/>
                  </a:cubicBezTo>
                  <a:cubicBezTo>
                    <a:pt x="4326221" y="1057515"/>
                    <a:pt x="4461955" y="1202038"/>
                    <a:pt x="4582963" y="1358264"/>
                  </a:cubicBezTo>
                  <a:cubicBezTo>
                    <a:pt x="4614206" y="1396543"/>
                    <a:pt x="4642091" y="1437400"/>
                    <a:pt x="4670721" y="1477644"/>
                  </a:cubicBezTo>
                  <a:cubicBezTo>
                    <a:pt x="4700172" y="1517414"/>
                    <a:pt x="4725864" y="1559538"/>
                    <a:pt x="4752378" y="1601187"/>
                  </a:cubicBezTo>
                  <a:lnTo>
                    <a:pt x="4772168" y="1632456"/>
                  </a:lnTo>
                  <a:lnTo>
                    <a:pt x="4782117" y="1648104"/>
                  </a:lnTo>
                  <a:lnTo>
                    <a:pt x="4791381" y="1664150"/>
                  </a:lnTo>
                  <a:lnTo>
                    <a:pt x="4828190" y="1728379"/>
                  </a:lnTo>
                  <a:cubicBezTo>
                    <a:pt x="4840266" y="1749930"/>
                    <a:pt x="4853470" y="1770740"/>
                    <a:pt x="4864832" y="1792796"/>
                  </a:cubicBezTo>
                  <a:lnTo>
                    <a:pt x="4899201" y="1858342"/>
                  </a:lnTo>
                  <a:cubicBezTo>
                    <a:pt x="4910484" y="1880260"/>
                    <a:pt x="4922532" y="1901920"/>
                    <a:pt x="4933266" y="1924155"/>
                  </a:cubicBezTo>
                  <a:lnTo>
                    <a:pt x="4964403" y="1991384"/>
                  </a:lnTo>
                  <a:cubicBezTo>
                    <a:pt x="4974618" y="2013829"/>
                    <a:pt x="4985323" y="2036171"/>
                    <a:pt x="4995019" y="2058823"/>
                  </a:cubicBezTo>
                  <a:lnTo>
                    <a:pt x="5021999" y="2127723"/>
                  </a:lnTo>
                  <a:lnTo>
                    <a:pt x="5048321" y="2196908"/>
                  </a:lnTo>
                  <a:lnTo>
                    <a:pt x="5070546" y="2267547"/>
                  </a:lnTo>
                  <a:cubicBezTo>
                    <a:pt x="5078054" y="2291004"/>
                    <a:pt x="5085044" y="2314670"/>
                    <a:pt x="5092171" y="2338256"/>
                  </a:cubicBezTo>
                  <a:cubicBezTo>
                    <a:pt x="5098670" y="2362023"/>
                    <a:pt x="5104296" y="2386019"/>
                    <a:pt x="5110305" y="2409886"/>
                  </a:cubicBezTo>
                  <a:cubicBezTo>
                    <a:pt x="5158097" y="2600976"/>
                    <a:pt x="5182068" y="2797044"/>
                    <a:pt x="5186393" y="2992022"/>
                  </a:cubicBezTo>
                  <a:cubicBezTo>
                    <a:pt x="5191013" y="3187195"/>
                    <a:pt x="5175397" y="3380886"/>
                    <a:pt x="5149045" y="3571816"/>
                  </a:cubicBezTo>
                  <a:cubicBezTo>
                    <a:pt x="5141154" y="3619431"/>
                    <a:pt x="5133539" y="3666889"/>
                    <a:pt x="5126572" y="3714520"/>
                  </a:cubicBezTo>
                  <a:cubicBezTo>
                    <a:pt x="5117276" y="3761759"/>
                    <a:pt x="5107793" y="3808831"/>
                    <a:pt x="5099067" y="3856108"/>
                  </a:cubicBezTo>
                  <a:lnTo>
                    <a:pt x="5095699" y="3873868"/>
                  </a:lnTo>
                  <a:lnTo>
                    <a:pt x="5091573" y="3891426"/>
                  </a:lnTo>
                  <a:lnTo>
                    <a:pt x="5083324" y="3926541"/>
                  </a:lnTo>
                  <a:lnTo>
                    <a:pt x="5067256" y="3996889"/>
                  </a:lnTo>
                  <a:cubicBezTo>
                    <a:pt x="5064451" y="4008657"/>
                    <a:pt x="5062244" y="4020353"/>
                    <a:pt x="5059194" y="4032171"/>
                  </a:cubicBezTo>
                  <a:lnTo>
                    <a:pt x="5049522" y="4067833"/>
                  </a:lnTo>
                  <a:lnTo>
                    <a:pt x="5040067" y="4103553"/>
                  </a:lnTo>
                  <a:cubicBezTo>
                    <a:pt x="5036554" y="4115363"/>
                    <a:pt x="5032689" y="4127194"/>
                    <a:pt x="5028960" y="4138946"/>
                  </a:cubicBezTo>
                  <a:cubicBezTo>
                    <a:pt x="4999693" y="4233462"/>
                    <a:pt x="4962869" y="4326764"/>
                    <a:pt x="4917351" y="4417041"/>
                  </a:cubicBezTo>
                  <a:cubicBezTo>
                    <a:pt x="4871860" y="4507209"/>
                    <a:pt x="4817597" y="4594215"/>
                    <a:pt x="4756163" y="4676402"/>
                  </a:cubicBezTo>
                  <a:cubicBezTo>
                    <a:pt x="4632803" y="4840875"/>
                    <a:pt x="4480597" y="4982783"/>
                    <a:pt x="4322493" y="5105604"/>
                  </a:cubicBezTo>
                  <a:cubicBezTo>
                    <a:pt x="4163928" y="5228420"/>
                    <a:pt x="3999564" y="5332640"/>
                    <a:pt x="3840510" y="5429590"/>
                  </a:cubicBezTo>
                  <a:cubicBezTo>
                    <a:pt x="3760954" y="5478172"/>
                    <a:pt x="3682353" y="5524924"/>
                    <a:pt x="3606447" y="5572862"/>
                  </a:cubicBezTo>
                  <a:lnTo>
                    <a:pt x="3488814" y="5647178"/>
                  </a:lnTo>
                  <a:cubicBezTo>
                    <a:pt x="3448270" y="5672597"/>
                    <a:pt x="3407323" y="5697792"/>
                    <a:pt x="3365864" y="5722735"/>
                  </a:cubicBezTo>
                  <a:cubicBezTo>
                    <a:pt x="3200163" y="5822424"/>
                    <a:pt x="3026125" y="5917328"/>
                    <a:pt x="2839486" y="5999120"/>
                  </a:cubicBezTo>
                  <a:cubicBezTo>
                    <a:pt x="2653201" y="6080891"/>
                    <a:pt x="2453560" y="6149344"/>
                    <a:pt x="2242423" y="6192346"/>
                  </a:cubicBezTo>
                  <a:cubicBezTo>
                    <a:pt x="2031719" y="6235463"/>
                    <a:pt x="1808952" y="6251353"/>
                    <a:pt x="1589380" y="6230657"/>
                  </a:cubicBezTo>
                  <a:lnTo>
                    <a:pt x="1548244" y="6226706"/>
                  </a:lnTo>
                  <a:cubicBezTo>
                    <a:pt x="1534528" y="6225117"/>
                    <a:pt x="1520898" y="6223203"/>
                    <a:pt x="1507348" y="6221428"/>
                  </a:cubicBezTo>
                  <a:lnTo>
                    <a:pt x="1466401" y="6215904"/>
                  </a:lnTo>
                  <a:cubicBezTo>
                    <a:pt x="1452772" y="6213991"/>
                    <a:pt x="1439316" y="6211428"/>
                    <a:pt x="1425773" y="6209191"/>
                  </a:cubicBezTo>
                  <a:cubicBezTo>
                    <a:pt x="1398775" y="6204391"/>
                    <a:pt x="1371610" y="6199779"/>
                    <a:pt x="1344960" y="6193681"/>
                  </a:cubicBezTo>
                  <a:cubicBezTo>
                    <a:pt x="1318251" y="6187799"/>
                    <a:pt x="1291260" y="6182538"/>
                    <a:pt x="1265007" y="6175388"/>
                  </a:cubicBezTo>
                  <a:lnTo>
                    <a:pt x="1225415" y="6165243"/>
                  </a:lnTo>
                  <a:cubicBezTo>
                    <a:pt x="1212163" y="6161924"/>
                    <a:pt x="1198939" y="6158496"/>
                    <a:pt x="1186567" y="6154486"/>
                  </a:cubicBezTo>
                  <a:lnTo>
                    <a:pt x="1111158" y="6130918"/>
                  </a:lnTo>
                  <a:lnTo>
                    <a:pt x="1035915" y="6107163"/>
                  </a:lnTo>
                  <a:cubicBezTo>
                    <a:pt x="1010846" y="6099055"/>
                    <a:pt x="986357" y="6088784"/>
                    <a:pt x="961579" y="6079594"/>
                  </a:cubicBezTo>
                  <a:cubicBezTo>
                    <a:pt x="763709" y="6005594"/>
                    <a:pt x="572401" y="5909703"/>
                    <a:pt x="395297" y="5792812"/>
                  </a:cubicBezTo>
                  <a:lnTo>
                    <a:pt x="265239" y="5701511"/>
                  </a:lnTo>
                  <a:cubicBezTo>
                    <a:pt x="254227" y="5694155"/>
                    <a:pt x="244103" y="5685646"/>
                    <a:pt x="233756" y="5677542"/>
                  </a:cubicBezTo>
                  <a:lnTo>
                    <a:pt x="202800" y="5652902"/>
                  </a:lnTo>
                  <a:lnTo>
                    <a:pt x="140918" y="5603515"/>
                  </a:lnTo>
                  <a:cubicBezTo>
                    <a:pt x="130598" y="5595302"/>
                    <a:pt x="120280" y="5587089"/>
                    <a:pt x="110625" y="5578127"/>
                  </a:cubicBezTo>
                  <a:cubicBezTo>
                    <a:pt x="105647" y="5573779"/>
                    <a:pt x="100444" y="5569834"/>
                    <a:pt x="95631" y="5565299"/>
                  </a:cubicBezTo>
                  <a:cubicBezTo>
                    <a:pt x="90955" y="5560684"/>
                    <a:pt x="86505" y="5555666"/>
                    <a:pt x="81966" y="5550973"/>
                  </a:cubicBezTo>
                  <a:lnTo>
                    <a:pt x="27991" y="5493272"/>
                  </a:lnTo>
                  <a:cubicBezTo>
                    <a:pt x="19109" y="5483589"/>
                    <a:pt x="9758" y="5474359"/>
                    <a:pt x="1454" y="5464252"/>
                  </a:cubicBezTo>
                  <a:lnTo>
                    <a:pt x="0" y="5462518"/>
                  </a:lnTo>
                  <a:lnTo>
                    <a:pt x="0" y="4720187"/>
                  </a:lnTo>
                  <a:lnTo>
                    <a:pt x="109684" y="4836724"/>
                  </a:lnTo>
                  <a:cubicBezTo>
                    <a:pt x="173316" y="4897375"/>
                    <a:pt x="239447" y="4954160"/>
                    <a:pt x="306959" y="5007200"/>
                  </a:cubicBezTo>
                  <a:lnTo>
                    <a:pt x="358101" y="5046057"/>
                  </a:lnTo>
                  <a:lnTo>
                    <a:pt x="383328" y="5065684"/>
                  </a:lnTo>
                  <a:cubicBezTo>
                    <a:pt x="391637" y="5072316"/>
                    <a:pt x="400805" y="5077902"/>
                    <a:pt x="409503" y="5083942"/>
                  </a:cubicBezTo>
                  <a:lnTo>
                    <a:pt x="461889" y="5119888"/>
                  </a:lnTo>
                  <a:cubicBezTo>
                    <a:pt x="466184" y="5122893"/>
                    <a:pt x="470616" y="5125820"/>
                    <a:pt x="474883" y="5128933"/>
                  </a:cubicBezTo>
                  <a:cubicBezTo>
                    <a:pt x="478982" y="5132235"/>
                    <a:pt x="482476" y="5136069"/>
                    <a:pt x="486410" y="5139557"/>
                  </a:cubicBezTo>
                  <a:cubicBezTo>
                    <a:pt x="494140" y="5146613"/>
                    <a:pt x="502565" y="5152812"/>
                    <a:pt x="510852" y="5159089"/>
                  </a:cubicBezTo>
                  <a:lnTo>
                    <a:pt x="560653" y="5196893"/>
                  </a:lnTo>
                  <a:lnTo>
                    <a:pt x="585485" y="5215834"/>
                  </a:lnTo>
                  <a:cubicBezTo>
                    <a:pt x="593773" y="5222111"/>
                    <a:pt x="601864" y="5228685"/>
                    <a:pt x="610707" y="5234185"/>
                  </a:cubicBezTo>
                  <a:lnTo>
                    <a:pt x="714768" y="5303103"/>
                  </a:lnTo>
                  <a:cubicBezTo>
                    <a:pt x="856162" y="5390603"/>
                    <a:pt x="1008099" y="5459947"/>
                    <a:pt x="1166634" y="5513322"/>
                  </a:cubicBezTo>
                  <a:cubicBezTo>
                    <a:pt x="1186540" y="5519932"/>
                    <a:pt x="1205774" y="5527751"/>
                    <a:pt x="1225991" y="5533632"/>
                  </a:cubicBezTo>
                  <a:lnTo>
                    <a:pt x="1286680" y="5550705"/>
                  </a:lnTo>
                  <a:lnTo>
                    <a:pt x="1347310" y="5567995"/>
                  </a:lnTo>
                  <a:cubicBezTo>
                    <a:pt x="1357469" y="5571180"/>
                    <a:pt x="1367261" y="5573572"/>
                    <a:pt x="1377002" y="5575719"/>
                  </a:cubicBezTo>
                  <a:lnTo>
                    <a:pt x="1406328" y="5582649"/>
                  </a:lnTo>
                  <a:cubicBezTo>
                    <a:pt x="1425825" y="5587757"/>
                    <a:pt x="1445490" y="5590939"/>
                    <a:pt x="1465060" y="5594909"/>
                  </a:cubicBezTo>
                  <a:cubicBezTo>
                    <a:pt x="1484652" y="5599231"/>
                    <a:pt x="1504324" y="5601952"/>
                    <a:pt x="1523881" y="5605105"/>
                  </a:cubicBezTo>
                  <a:cubicBezTo>
                    <a:pt x="1533660" y="5606682"/>
                    <a:pt x="1543460" y="5608613"/>
                    <a:pt x="1553325" y="5609865"/>
                  </a:cubicBezTo>
                  <a:lnTo>
                    <a:pt x="1582813" y="5613593"/>
                  </a:lnTo>
                  <a:lnTo>
                    <a:pt x="1612301" y="5617321"/>
                  </a:lnTo>
                  <a:lnTo>
                    <a:pt x="1641863" y="5619910"/>
                  </a:lnTo>
                  <a:cubicBezTo>
                    <a:pt x="1799348" y="5633940"/>
                    <a:pt x="1957913" y="5625770"/>
                    <a:pt x="2117508" y="5595156"/>
                  </a:cubicBezTo>
                  <a:cubicBezTo>
                    <a:pt x="2277124" y="5564895"/>
                    <a:pt x="2437004" y="5512449"/>
                    <a:pt x="2597368" y="5447381"/>
                  </a:cubicBezTo>
                  <a:cubicBezTo>
                    <a:pt x="2757791" y="5382096"/>
                    <a:pt x="2918855" y="5304464"/>
                    <a:pt x="3082968" y="5223245"/>
                  </a:cubicBezTo>
                  <a:lnTo>
                    <a:pt x="3334855" y="5097383"/>
                  </a:lnTo>
                  <a:cubicBezTo>
                    <a:pt x="3423528" y="5054142"/>
                    <a:pt x="3511773" y="5013798"/>
                    <a:pt x="3599509" y="4976217"/>
                  </a:cubicBezTo>
                  <a:cubicBezTo>
                    <a:pt x="3774960" y="4900701"/>
                    <a:pt x="3948276" y="4837481"/>
                    <a:pt x="4112002" y="4766359"/>
                  </a:cubicBezTo>
                  <a:cubicBezTo>
                    <a:pt x="4193972" y="4730827"/>
                    <a:pt x="4273429" y="4692997"/>
                    <a:pt x="4348983" y="4649833"/>
                  </a:cubicBezTo>
                  <a:cubicBezTo>
                    <a:pt x="4424508" y="4606778"/>
                    <a:pt x="4496050" y="4558250"/>
                    <a:pt x="4560505" y="4501564"/>
                  </a:cubicBezTo>
                  <a:cubicBezTo>
                    <a:pt x="4625198" y="4445289"/>
                    <a:pt x="4682991" y="4381021"/>
                    <a:pt x="4731963" y="4309870"/>
                  </a:cubicBezTo>
                  <a:cubicBezTo>
                    <a:pt x="4781043" y="4238747"/>
                    <a:pt x="4821275" y="4160848"/>
                    <a:pt x="4852344" y="4078640"/>
                  </a:cubicBezTo>
                  <a:lnTo>
                    <a:pt x="4863972" y="4047790"/>
                  </a:lnTo>
                  <a:lnTo>
                    <a:pt x="4874144" y="4016320"/>
                  </a:lnTo>
                  <a:lnTo>
                    <a:pt x="4884127" y="3984682"/>
                  </a:lnTo>
                  <a:cubicBezTo>
                    <a:pt x="4887242" y="3973925"/>
                    <a:pt x="4889981" y="3962835"/>
                    <a:pt x="4892800" y="3951883"/>
                  </a:cubicBezTo>
                  <a:lnTo>
                    <a:pt x="4909526" y="3886001"/>
                  </a:lnTo>
                  <a:lnTo>
                    <a:pt x="4917687" y="3852948"/>
                  </a:lnTo>
                  <a:lnTo>
                    <a:pt x="4921768" y="3836422"/>
                  </a:lnTo>
                  <a:lnTo>
                    <a:pt x="4924845" y="3819742"/>
                  </a:lnTo>
                  <a:cubicBezTo>
                    <a:pt x="4933092" y="3775120"/>
                    <a:pt x="4941231" y="3730469"/>
                    <a:pt x="4948230" y="3685744"/>
                  </a:cubicBezTo>
                  <a:cubicBezTo>
                    <a:pt x="4953579" y="3640694"/>
                    <a:pt x="4958249" y="3595577"/>
                    <a:pt x="4962782" y="3550540"/>
                  </a:cubicBezTo>
                  <a:cubicBezTo>
                    <a:pt x="4976580" y="3369692"/>
                    <a:pt x="4965812" y="3187942"/>
                    <a:pt x="4939468" y="3010249"/>
                  </a:cubicBezTo>
                  <a:cubicBezTo>
                    <a:pt x="4912965" y="2832281"/>
                    <a:pt x="4870237" y="2658196"/>
                    <a:pt x="4816901" y="2488224"/>
                  </a:cubicBezTo>
                  <a:cubicBezTo>
                    <a:pt x="4810197" y="2466954"/>
                    <a:pt x="4803984" y="2445582"/>
                    <a:pt x="4797005" y="2424470"/>
                  </a:cubicBezTo>
                  <a:cubicBezTo>
                    <a:pt x="4789399" y="2403537"/>
                    <a:pt x="4781686" y="2382574"/>
                    <a:pt x="4774433" y="2361620"/>
                  </a:cubicBezTo>
                  <a:lnTo>
                    <a:pt x="4752459" y="2298700"/>
                  </a:lnTo>
                  <a:lnTo>
                    <a:pt x="4728083" y="2236526"/>
                  </a:lnTo>
                  <a:cubicBezTo>
                    <a:pt x="4719957" y="2215802"/>
                    <a:pt x="4712352" y="2194869"/>
                    <a:pt x="4704471" y="2174095"/>
                  </a:cubicBezTo>
                  <a:lnTo>
                    <a:pt x="4678399" y="2112626"/>
                  </a:lnTo>
                  <a:lnTo>
                    <a:pt x="4652601" y="2050999"/>
                  </a:lnTo>
                  <a:cubicBezTo>
                    <a:pt x="4643711" y="2030533"/>
                    <a:pt x="4633616" y="2010672"/>
                    <a:pt x="4624205" y="1990415"/>
                  </a:cubicBezTo>
                  <a:lnTo>
                    <a:pt x="4595398" y="1930069"/>
                  </a:lnTo>
                  <a:cubicBezTo>
                    <a:pt x="4585714" y="1909969"/>
                    <a:pt x="4574413" y="1890713"/>
                    <a:pt x="4563827" y="1870952"/>
                  </a:cubicBezTo>
                  <a:lnTo>
                    <a:pt x="4531433" y="1812311"/>
                  </a:lnTo>
                  <a:lnTo>
                    <a:pt x="4523315" y="1797616"/>
                  </a:lnTo>
                  <a:lnTo>
                    <a:pt x="4514482" y="1783425"/>
                  </a:lnTo>
                  <a:lnTo>
                    <a:pt x="4496845" y="1754936"/>
                  </a:lnTo>
                  <a:lnTo>
                    <a:pt x="4461463" y="1697929"/>
                  </a:lnTo>
                  <a:lnTo>
                    <a:pt x="4452660" y="1683629"/>
                  </a:lnTo>
                  <a:lnTo>
                    <a:pt x="4443141" y="1669834"/>
                  </a:lnTo>
                  <a:lnTo>
                    <a:pt x="4424241" y="1642166"/>
                  </a:lnTo>
                  <a:cubicBezTo>
                    <a:pt x="4399005" y="1605265"/>
                    <a:pt x="4374512" y="1567751"/>
                    <a:pt x="4346886" y="1532412"/>
                  </a:cubicBezTo>
                  <a:cubicBezTo>
                    <a:pt x="4240477" y="1388328"/>
                    <a:pt x="4120362" y="1253437"/>
                    <a:pt x="3985497" y="1134649"/>
                  </a:cubicBezTo>
                  <a:cubicBezTo>
                    <a:pt x="3850799" y="1015675"/>
                    <a:pt x="3702920" y="911715"/>
                    <a:pt x="3545665" y="825877"/>
                  </a:cubicBezTo>
                  <a:lnTo>
                    <a:pt x="3486190" y="794756"/>
                  </a:lnTo>
                  <a:cubicBezTo>
                    <a:pt x="3466181" y="784640"/>
                    <a:pt x="3446893" y="773560"/>
                    <a:pt x="3426182" y="764765"/>
                  </a:cubicBezTo>
                  <a:lnTo>
                    <a:pt x="3365044" y="737255"/>
                  </a:lnTo>
                  <a:lnTo>
                    <a:pt x="3334529" y="723514"/>
                  </a:lnTo>
                  <a:cubicBezTo>
                    <a:pt x="3324394" y="718943"/>
                    <a:pt x="3314287" y="714265"/>
                    <a:pt x="3303733" y="710395"/>
                  </a:cubicBezTo>
                  <a:cubicBezTo>
                    <a:pt x="3262013" y="694346"/>
                    <a:pt x="3220711" y="677599"/>
                    <a:pt x="3179033" y="662259"/>
                  </a:cubicBezTo>
                  <a:lnTo>
                    <a:pt x="3052408" y="620447"/>
                  </a:lnTo>
                  <a:lnTo>
                    <a:pt x="2924325" y="584505"/>
                  </a:lnTo>
                  <a:cubicBezTo>
                    <a:pt x="2903106" y="578471"/>
                    <a:pt x="2881119" y="574434"/>
                    <a:pt x="2859667" y="569266"/>
                  </a:cubicBezTo>
                  <a:lnTo>
                    <a:pt x="2795226" y="554085"/>
                  </a:lnTo>
                  <a:cubicBezTo>
                    <a:pt x="2774078" y="548652"/>
                    <a:pt x="2751709" y="544744"/>
                    <a:pt x="2729702" y="540354"/>
                  </a:cubicBezTo>
                  <a:lnTo>
                    <a:pt x="2663758" y="527322"/>
                  </a:lnTo>
                  <a:lnTo>
                    <a:pt x="2630927" y="520495"/>
                  </a:lnTo>
                  <a:lnTo>
                    <a:pt x="2597965" y="515024"/>
                  </a:lnTo>
                  <a:cubicBezTo>
                    <a:pt x="2575970" y="511449"/>
                    <a:pt x="2554112" y="507795"/>
                    <a:pt x="2532205" y="503895"/>
                  </a:cubicBezTo>
                  <a:cubicBezTo>
                    <a:pt x="2357016" y="475037"/>
                    <a:pt x="2182954" y="456682"/>
                    <a:pt x="2010064" y="452552"/>
                  </a:cubicBezTo>
                  <a:cubicBezTo>
                    <a:pt x="1837255" y="448558"/>
                    <a:pt x="1665388" y="457916"/>
                    <a:pt x="1494552" y="485055"/>
                  </a:cubicBezTo>
                  <a:cubicBezTo>
                    <a:pt x="1452133" y="492816"/>
                    <a:pt x="1409569" y="501117"/>
                    <a:pt x="1366896" y="509389"/>
                  </a:cubicBezTo>
                  <a:cubicBezTo>
                    <a:pt x="1324862" y="520035"/>
                    <a:pt x="1282333" y="529505"/>
                    <a:pt x="1240175" y="541045"/>
                  </a:cubicBezTo>
                  <a:lnTo>
                    <a:pt x="1177438" y="560170"/>
                  </a:lnTo>
                  <a:lnTo>
                    <a:pt x="1145987" y="569826"/>
                  </a:lnTo>
                  <a:lnTo>
                    <a:pt x="1130315" y="574669"/>
                  </a:lnTo>
                  <a:lnTo>
                    <a:pt x="1114873" y="580384"/>
                  </a:lnTo>
                  <a:lnTo>
                    <a:pt x="1052839" y="602943"/>
                  </a:lnTo>
                  <a:cubicBezTo>
                    <a:pt x="1032151" y="610499"/>
                    <a:pt x="1011255" y="617535"/>
                    <a:pt x="991135" y="626866"/>
                  </a:cubicBezTo>
                  <a:lnTo>
                    <a:pt x="930179" y="653191"/>
                  </a:lnTo>
                  <a:cubicBezTo>
                    <a:pt x="909850" y="662002"/>
                    <a:pt x="889443" y="670676"/>
                    <a:pt x="869768" y="680937"/>
                  </a:cubicBezTo>
                  <a:lnTo>
                    <a:pt x="810085" y="710734"/>
                  </a:lnTo>
                  <a:cubicBezTo>
                    <a:pt x="790331" y="720859"/>
                    <a:pt x="770124" y="730514"/>
                    <a:pt x="751220" y="741794"/>
                  </a:cubicBezTo>
                  <a:cubicBezTo>
                    <a:pt x="673929" y="784955"/>
                    <a:pt x="598827" y="830326"/>
                    <a:pt x="532669" y="881688"/>
                  </a:cubicBezTo>
                  <a:cubicBezTo>
                    <a:pt x="464226" y="931625"/>
                    <a:pt x="406969" y="988270"/>
                    <a:pt x="354185" y="1050286"/>
                  </a:cubicBezTo>
                  <a:lnTo>
                    <a:pt x="315980" y="1098125"/>
                  </a:lnTo>
                  <a:lnTo>
                    <a:pt x="280345" y="1149782"/>
                  </a:lnTo>
                  <a:cubicBezTo>
                    <a:pt x="268144" y="1166335"/>
                    <a:pt x="257438" y="1185955"/>
                    <a:pt x="245890" y="1203959"/>
                  </a:cubicBezTo>
                  <a:cubicBezTo>
                    <a:pt x="234552" y="1222481"/>
                    <a:pt x="223171" y="1240298"/>
                    <a:pt x="212162" y="1260184"/>
                  </a:cubicBezTo>
                  <a:cubicBezTo>
                    <a:pt x="168299" y="1337574"/>
                    <a:pt x="125055" y="1419360"/>
                    <a:pt x="80716" y="1502476"/>
                  </a:cubicBezTo>
                  <a:lnTo>
                    <a:pt x="0" y="1648841"/>
                  </a:lnTo>
                  <a:lnTo>
                    <a:pt x="0" y="954863"/>
                  </a:lnTo>
                  <a:lnTo>
                    <a:pt x="43491" y="895513"/>
                  </a:lnTo>
                  <a:cubicBezTo>
                    <a:pt x="59888" y="874984"/>
                    <a:pt x="77014" y="854766"/>
                    <a:pt x="93923" y="834489"/>
                  </a:cubicBezTo>
                  <a:cubicBezTo>
                    <a:pt x="163245" y="754880"/>
                    <a:pt x="240806" y="679565"/>
                    <a:pt x="323465" y="617671"/>
                  </a:cubicBezTo>
                  <a:cubicBezTo>
                    <a:pt x="405002" y="553042"/>
                    <a:pt x="490132" y="499230"/>
                    <a:pt x="574777" y="446794"/>
                  </a:cubicBezTo>
                  <a:cubicBezTo>
                    <a:pt x="595733" y="433050"/>
                    <a:pt x="617442" y="421248"/>
                    <a:pt x="638943" y="408925"/>
                  </a:cubicBezTo>
                  <a:lnTo>
                    <a:pt x="703505" y="371742"/>
                  </a:lnTo>
                  <a:cubicBezTo>
                    <a:pt x="724798" y="358900"/>
                    <a:pt x="747120" y="347842"/>
                    <a:pt x="769262" y="336154"/>
                  </a:cubicBezTo>
                  <a:lnTo>
                    <a:pt x="835552" y="301173"/>
                  </a:lnTo>
                  <a:cubicBezTo>
                    <a:pt x="857427" y="289183"/>
                    <a:pt x="880470" y="278896"/>
                    <a:pt x="902979" y="268004"/>
                  </a:cubicBezTo>
                  <a:lnTo>
                    <a:pt x="971127" y="235607"/>
                  </a:lnTo>
                  <a:lnTo>
                    <a:pt x="988238" y="227556"/>
                  </a:lnTo>
                  <a:lnTo>
                    <a:pt x="1005744" y="220191"/>
                  </a:lnTo>
                  <a:lnTo>
                    <a:pt x="1040729" y="205569"/>
                  </a:lnTo>
                  <a:lnTo>
                    <a:pt x="1110835" y="176248"/>
                  </a:lnTo>
                  <a:cubicBezTo>
                    <a:pt x="1157999" y="157703"/>
                    <a:pt x="1206322" y="141323"/>
                    <a:pt x="1254256" y="123796"/>
                  </a:cubicBezTo>
                  <a:cubicBezTo>
                    <a:pt x="1302938" y="108671"/>
                    <a:pt x="1352074" y="94017"/>
                    <a:pt x="1401310" y="79852"/>
                  </a:cubicBezTo>
                  <a:cubicBezTo>
                    <a:pt x="1599497" y="26774"/>
                    <a:pt x="1806373" y="-329"/>
                    <a:pt x="2011811" y="4"/>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69" name="Freeform: Shape 68">
              <a:extLst>
                <a:ext uri="{FF2B5EF4-FFF2-40B4-BE49-F238E27FC236}">
                  <a16:creationId xmlns:a16="http://schemas.microsoft.com/office/drawing/2014/main" id="{06AC5DCC-C3CC-4FD5-AD4E-13A1BE5F7F6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9220" y="297400"/>
              <a:ext cx="5215811" cy="6107388"/>
            </a:xfrm>
            <a:custGeom>
              <a:avLst/>
              <a:gdLst>
                <a:gd name="connsiteX0" fmla="*/ 1869139 w 5215811"/>
                <a:gd name="connsiteY0" fmla="*/ 9 h 6107388"/>
                <a:gd name="connsiteX1" fmla="*/ 2791149 w 5215811"/>
                <a:gd name="connsiteY1" fmla="*/ 130229 h 6107388"/>
                <a:gd name="connsiteX2" fmla="*/ 4760307 w 5215811"/>
                <a:gd name="connsiteY2" fmla="*/ 1608408 h 6107388"/>
                <a:gd name="connsiteX3" fmla="*/ 5108574 w 5215811"/>
                <a:gd name="connsiteY3" fmla="*/ 4050383 h 6107388"/>
                <a:gd name="connsiteX4" fmla="*/ 3434916 w 5215811"/>
                <a:gd name="connsiteY4" fmla="*/ 5503134 h 6107388"/>
                <a:gd name="connsiteX5" fmla="*/ 1137841 w 5215811"/>
                <a:gd name="connsiteY5" fmla="*/ 6033968 h 6107388"/>
                <a:gd name="connsiteX6" fmla="*/ 217555 w 5215811"/>
                <a:gd name="connsiteY6" fmla="*/ 5598945 h 6107388"/>
                <a:gd name="connsiteX7" fmla="*/ 0 w 5215811"/>
                <a:gd name="connsiteY7" fmla="*/ 5419622 h 6107388"/>
                <a:gd name="connsiteX8" fmla="*/ 0 w 5215811"/>
                <a:gd name="connsiteY8" fmla="*/ 4571683 h 6107388"/>
                <a:gd name="connsiteX9" fmla="*/ 18056 w 5215811"/>
                <a:gd name="connsiteY9" fmla="*/ 4599282 h 6107388"/>
                <a:gd name="connsiteX10" fmla="*/ 358324 w 5215811"/>
                <a:gd name="connsiteY10" fmla="*/ 4988154 h 6107388"/>
                <a:gd name="connsiteX11" fmla="*/ 1282741 w 5215811"/>
                <a:gd name="connsiteY11" fmla="*/ 5493193 h 6107388"/>
                <a:gd name="connsiteX12" fmla="*/ 2172794 w 5215811"/>
                <a:gd name="connsiteY12" fmla="*/ 5470630 h 6107388"/>
                <a:gd name="connsiteX13" fmla="*/ 3146893 w 5215811"/>
                <a:gd name="connsiteY13" fmla="*/ 5016296 h 6107388"/>
                <a:gd name="connsiteX14" fmla="*/ 3574114 w 5215811"/>
                <a:gd name="connsiteY14" fmla="*/ 4791124 h 6107388"/>
                <a:gd name="connsiteX15" fmla="*/ 4244948 w 5215811"/>
                <a:gd name="connsiteY15" fmla="*/ 4392664 h 6107388"/>
                <a:gd name="connsiteX16" fmla="*/ 4556385 w 5215811"/>
                <a:gd name="connsiteY16" fmla="*/ 3902656 h 6107388"/>
                <a:gd name="connsiteX17" fmla="*/ 4616354 w 5215811"/>
                <a:gd name="connsiteY17" fmla="*/ 2851680 h 6107388"/>
                <a:gd name="connsiteX18" fmla="*/ 4269266 w 5215811"/>
                <a:gd name="connsiteY18" fmla="*/ 1889625 h 6107388"/>
                <a:gd name="connsiteX19" fmla="*/ 2645976 w 5215811"/>
                <a:gd name="connsiteY19" fmla="*/ 671162 h 6107388"/>
                <a:gd name="connsiteX20" fmla="*/ 1648930 w 5215811"/>
                <a:gd name="connsiteY20" fmla="*/ 573017 h 6107388"/>
                <a:gd name="connsiteX21" fmla="*/ 771768 w 5215811"/>
                <a:gd name="connsiteY21" fmla="*/ 865882 h 6107388"/>
                <a:gd name="connsiteX22" fmla="*/ 433617 w 5215811"/>
                <a:gd name="connsiteY22" fmla="*/ 1119441 h 6107388"/>
                <a:gd name="connsiteX23" fmla="*/ 200571 w 5215811"/>
                <a:gd name="connsiteY23" fmla="*/ 1486480 h 6107388"/>
                <a:gd name="connsiteX24" fmla="*/ 47077 w 5215811"/>
                <a:gd name="connsiteY24" fmla="*/ 1753604 h 6107388"/>
                <a:gd name="connsiteX25" fmla="*/ 0 w 5215811"/>
                <a:gd name="connsiteY25" fmla="*/ 1831655 h 6107388"/>
                <a:gd name="connsiteX26" fmla="*/ 0 w 5215811"/>
                <a:gd name="connsiteY26" fmla="*/ 751112 h 6107388"/>
                <a:gd name="connsiteX27" fmla="*/ 6994 w 5215811"/>
                <a:gd name="connsiteY27" fmla="*/ 742614 h 6107388"/>
                <a:gd name="connsiteX28" fmla="*/ 484047 w 5215811"/>
                <a:gd name="connsiteY28" fmla="*/ 378777 h 6107388"/>
                <a:gd name="connsiteX29" fmla="*/ 1869139 w 5215811"/>
                <a:gd name="connsiteY29" fmla="*/ 9 h 6107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5215811" h="6107388">
                  <a:moveTo>
                    <a:pt x="1869139" y="9"/>
                  </a:moveTo>
                  <a:cubicBezTo>
                    <a:pt x="2160924" y="-706"/>
                    <a:pt x="2465752" y="43039"/>
                    <a:pt x="2791149" y="130229"/>
                  </a:cubicBezTo>
                  <a:cubicBezTo>
                    <a:pt x="3651198" y="360678"/>
                    <a:pt x="4339884" y="907924"/>
                    <a:pt x="4760307" y="1608408"/>
                  </a:cubicBezTo>
                  <a:cubicBezTo>
                    <a:pt x="5188180" y="2321320"/>
                    <a:pt x="5338357" y="3192822"/>
                    <a:pt x="5108574" y="4050383"/>
                  </a:cubicBezTo>
                  <a:cubicBezTo>
                    <a:pt x="4880820" y="4900373"/>
                    <a:pt x="4152841" y="5098512"/>
                    <a:pt x="3434916" y="5503134"/>
                  </a:cubicBezTo>
                  <a:cubicBezTo>
                    <a:pt x="2717099" y="5907783"/>
                    <a:pt x="2005568" y="6266474"/>
                    <a:pt x="1137841" y="6033968"/>
                  </a:cubicBezTo>
                  <a:cubicBezTo>
                    <a:pt x="783079" y="5938910"/>
                    <a:pt x="479573" y="5790114"/>
                    <a:pt x="217555" y="5598945"/>
                  </a:cubicBezTo>
                  <a:lnTo>
                    <a:pt x="0" y="5419622"/>
                  </a:lnTo>
                  <a:lnTo>
                    <a:pt x="0" y="4571683"/>
                  </a:lnTo>
                  <a:lnTo>
                    <a:pt x="18056" y="4599282"/>
                  </a:lnTo>
                  <a:cubicBezTo>
                    <a:pt x="124071" y="4746782"/>
                    <a:pt x="237002" y="4875718"/>
                    <a:pt x="358324" y="4988154"/>
                  </a:cubicBezTo>
                  <a:cubicBezTo>
                    <a:pt x="621323" y="5231809"/>
                    <a:pt x="923667" y="5396979"/>
                    <a:pt x="1282741" y="5493193"/>
                  </a:cubicBezTo>
                  <a:cubicBezTo>
                    <a:pt x="1573894" y="5571207"/>
                    <a:pt x="1856732" y="5563878"/>
                    <a:pt x="2172794" y="5470630"/>
                  </a:cubicBezTo>
                  <a:cubicBezTo>
                    <a:pt x="2498985" y="5374183"/>
                    <a:pt x="2832844" y="5193315"/>
                    <a:pt x="3146893" y="5016296"/>
                  </a:cubicBezTo>
                  <a:cubicBezTo>
                    <a:pt x="3293538" y="4933641"/>
                    <a:pt x="3436182" y="4861160"/>
                    <a:pt x="3574114" y="4791124"/>
                  </a:cubicBezTo>
                  <a:cubicBezTo>
                    <a:pt x="3841238" y="4655550"/>
                    <a:pt x="4071901" y="4538375"/>
                    <a:pt x="4244948" y="4392664"/>
                  </a:cubicBezTo>
                  <a:cubicBezTo>
                    <a:pt x="4405844" y="4257259"/>
                    <a:pt x="4501845" y="4106204"/>
                    <a:pt x="4556385" y="3902656"/>
                  </a:cubicBezTo>
                  <a:cubicBezTo>
                    <a:pt x="4649063" y="3556776"/>
                    <a:pt x="4669271" y="3203187"/>
                    <a:pt x="4616354" y="2851680"/>
                  </a:cubicBezTo>
                  <a:cubicBezTo>
                    <a:pt x="4565198" y="2511774"/>
                    <a:pt x="4448474" y="2188147"/>
                    <a:pt x="4269266" y="1889625"/>
                  </a:cubicBezTo>
                  <a:cubicBezTo>
                    <a:pt x="3907781" y="1287586"/>
                    <a:pt x="3331245" y="854780"/>
                    <a:pt x="2645976" y="671162"/>
                  </a:cubicBezTo>
                  <a:cubicBezTo>
                    <a:pt x="2278249" y="572630"/>
                    <a:pt x="1952074" y="540526"/>
                    <a:pt x="1648930" y="573017"/>
                  </a:cubicBezTo>
                  <a:cubicBezTo>
                    <a:pt x="1351746" y="604901"/>
                    <a:pt x="1064785" y="700731"/>
                    <a:pt x="771768" y="865882"/>
                  </a:cubicBezTo>
                  <a:cubicBezTo>
                    <a:pt x="568061" y="980657"/>
                    <a:pt x="486465" y="1058486"/>
                    <a:pt x="433617" y="1119441"/>
                  </a:cubicBezTo>
                  <a:cubicBezTo>
                    <a:pt x="358307" y="1206256"/>
                    <a:pt x="292149" y="1323808"/>
                    <a:pt x="200571" y="1486480"/>
                  </a:cubicBezTo>
                  <a:cubicBezTo>
                    <a:pt x="156644" y="1564432"/>
                    <a:pt x="106654" y="1653214"/>
                    <a:pt x="47077" y="1753604"/>
                  </a:cubicBezTo>
                  <a:lnTo>
                    <a:pt x="0" y="1831655"/>
                  </a:lnTo>
                  <a:lnTo>
                    <a:pt x="0" y="751112"/>
                  </a:lnTo>
                  <a:lnTo>
                    <a:pt x="6994" y="742614"/>
                  </a:lnTo>
                  <a:cubicBezTo>
                    <a:pt x="117721" y="617683"/>
                    <a:pt x="259696" y="505222"/>
                    <a:pt x="484047" y="378777"/>
                  </a:cubicBezTo>
                  <a:cubicBezTo>
                    <a:pt x="932751" y="125890"/>
                    <a:pt x="1382831" y="1200"/>
                    <a:pt x="1869139" y="9"/>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0" name="Freeform: Shape 69">
              <a:extLst>
                <a:ext uri="{FF2B5EF4-FFF2-40B4-BE49-F238E27FC236}">
                  <a16:creationId xmlns:a16="http://schemas.microsoft.com/office/drawing/2014/main" id="{4BBCC2F4-EFA7-4AF4-B538-AC4022D90F4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9221" y="319367"/>
              <a:ext cx="5217956" cy="6100079"/>
            </a:xfrm>
            <a:custGeom>
              <a:avLst/>
              <a:gdLst>
                <a:gd name="connsiteX0" fmla="*/ 1951393 w 5217956"/>
                <a:gd name="connsiteY0" fmla="*/ 82 h 6100079"/>
                <a:gd name="connsiteX1" fmla="*/ 2855177 w 5217956"/>
                <a:gd name="connsiteY1" fmla="*/ 125419 h 6100079"/>
                <a:gd name="connsiteX2" fmla="*/ 4779341 w 5217956"/>
                <a:gd name="connsiteY2" fmla="*/ 1591542 h 6100079"/>
                <a:gd name="connsiteX3" fmla="*/ 5108573 w 5217956"/>
                <a:gd name="connsiteY3" fmla="*/ 4028416 h 6100079"/>
                <a:gd name="connsiteX4" fmla="*/ 3459358 w 5217956"/>
                <a:gd name="connsiteY4" fmla="*/ 5487716 h 6100079"/>
                <a:gd name="connsiteX5" fmla="*/ 1203274 w 5217956"/>
                <a:gd name="connsiteY5" fmla="*/ 6029534 h 6100079"/>
                <a:gd name="connsiteX6" fmla="*/ 59920 w 5217956"/>
                <a:gd name="connsiteY6" fmla="*/ 5396467 h 6100079"/>
                <a:gd name="connsiteX7" fmla="*/ 0 w 5217956"/>
                <a:gd name="connsiteY7" fmla="*/ 5333382 h 6100079"/>
                <a:gd name="connsiteX8" fmla="*/ 0 w 5217956"/>
                <a:gd name="connsiteY8" fmla="*/ 4205833 h 6100079"/>
                <a:gd name="connsiteX9" fmla="*/ 58036 w 5217956"/>
                <a:gd name="connsiteY9" fmla="*/ 4310048 h 6100079"/>
                <a:gd name="connsiteX10" fmla="*/ 520779 w 5217956"/>
                <a:gd name="connsiteY10" fmla="*/ 4907591 h 6100079"/>
                <a:gd name="connsiteX11" fmla="*/ 1377154 w 5217956"/>
                <a:gd name="connsiteY11" fmla="*/ 5380604 h 6100079"/>
                <a:gd name="connsiteX12" fmla="*/ 3123340 w 5217956"/>
                <a:gd name="connsiteY12" fmla="*/ 4905715 h 6100079"/>
                <a:gd name="connsiteX13" fmla="*/ 3547863 w 5217956"/>
                <a:gd name="connsiteY13" fmla="*/ 4676342 h 6100079"/>
                <a:gd name="connsiteX14" fmla="*/ 4186753 w 5217956"/>
                <a:gd name="connsiteY14" fmla="*/ 4289376 h 6100079"/>
                <a:gd name="connsiteX15" fmla="*/ 4459565 w 5217956"/>
                <a:gd name="connsiteY15" fmla="*/ 3854399 h 6100079"/>
                <a:gd name="connsiteX16" fmla="*/ 4521015 w 5217956"/>
                <a:gd name="connsiteY16" fmla="*/ 2849377 h 6100079"/>
                <a:gd name="connsiteX17" fmla="*/ 4199723 w 5217956"/>
                <a:gd name="connsiteY17" fmla="*/ 1931213 h 6100079"/>
                <a:gd name="connsiteX18" fmla="*/ 2681217 w 5217956"/>
                <a:gd name="connsiteY18" fmla="*/ 774211 h 6100079"/>
                <a:gd name="connsiteX19" fmla="*/ 926547 w 5217956"/>
                <a:gd name="connsiteY19" fmla="*/ 967112 h 6100079"/>
                <a:gd name="connsiteX20" fmla="*/ 622677 w 5217956"/>
                <a:gd name="connsiteY20" fmla="*/ 1197863 h 6100079"/>
                <a:gd name="connsiteX21" fmla="*/ 404892 w 5217956"/>
                <a:gd name="connsiteY21" fmla="*/ 1547314 h 6100079"/>
                <a:gd name="connsiteX22" fmla="*/ 40135 w 5217956"/>
                <a:gd name="connsiteY22" fmla="*/ 2159090 h 6100079"/>
                <a:gd name="connsiteX23" fmla="*/ 0 w 5217956"/>
                <a:gd name="connsiteY23" fmla="*/ 2219367 h 6100079"/>
                <a:gd name="connsiteX24" fmla="*/ 0 w 5217956"/>
                <a:gd name="connsiteY24" fmla="*/ 915659 h 6100079"/>
                <a:gd name="connsiteX25" fmla="*/ 58609 w 5217956"/>
                <a:gd name="connsiteY25" fmla="*/ 828051 h 6100079"/>
                <a:gd name="connsiteX26" fmla="*/ 590688 w 5217956"/>
                <a:gd name="connsiteY26" fmla="*/ 385385 h 6100079"/>
                <a:gd name="connsiteX27" fmla="*/ 1951393 w 5217956"/>
                <a:gd name="connsiteY27" fmla="*/ 82 h 61000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5217956" h="6100079">
                  <a:moveTo>
                    <a:pt x="1951393" y="82"/>
                  </a:moveTo>
                  <a:cubicBezTo>
                    <a:pt x="2237631" y="-2119"/>
                    <a:pt x="2536431" y="40011"/>
                    <a:pt x="2855177" y="125419"/>
                  </a:cubicBezTo>
                  <a:cubicBezTo>
                    <a:pt x="3697704" y="351173"/>
                    <a:pt x="4370490" y="894159"/>
                    <a:pt x="4779341" y="1591542"/>
                  </a:cubicBezTo>
                  <a:cubicBezTo>
                    <a:pt x="5195534" y="2301324"/>
                    <a:pt x="5338356" y="3170855"/>
                    <a:pt x="5108573" y="4028416"/>
                  </a:cubicBezTo>
                  <a:cubicBezTo>
                    <a:pt x="4880819" y="4878406"/>
                    <a:pt x="4165603" y="5079965"/>
                    <a:pt x="3459358" y="5487716"/>
                  </a:cubicBezTo>
                  <a:cubicBezTo>
                    <a:pt x="2753114" y="5895466"/>
                    <a:pt x="2053264" y="6257288"/>
                    <a:pt x="1203274" y="6029534"/>
                  </a:cubicBezTo>
                  <a:cubicBezTo>
                    <a:pt x="739884" y="5905369"/>
                    <a:pt x="366399" y="5685345"/>
                    <a:pt x="59920" y="5396467"/>
                  </a:cubicBezTo>
                  <a:lnTo>
                    <a:pt x="0" y="5333382"/>
                  </a:lnTo>
                  <a:lnTo>
                    <a:pt x="0" y="4205833"/>
                  </a:lnTo>
                  <a:lnTo>
                    <a:pt x="58036" y="4310048"/>
                  </a:lnTo>
                  <a:cubicBezTo>
                    <a:pt x="197935" y="4550245"/>
                    <a:pt x="350594" y="4747142"/>
                    <a:pt x="520779" y="4907591"/>
                  </a:cubicBezTo>
                  <a:cubicBezTo>
                    <a:pt x="763600" y="5136565"/>
                    <a:pt x="1043821" y="5291288"/>
                    <a:pt x="1377154" y="5380604"/>
                  </a:cubicBezTo>
                  <a:cubicBezTo>
                    <a:pt x="1963029" y="5537589"/>
                    <a:pt x="2470519" y="5282804"/>
                    <a:pt x="3123340" y="4905715"/>
                  </a:cubicBezTo>
                  <a:cubicBezTo>
                    <a:pt x="3269800" y="4821157"/>
                    <a:pt x="3411134" y="4747512"/>
                    <a:pt x="3547863" y="4676342"/>
                  </a:cubicBezTo>
                  <a:cubicBezTo>
                    <a:pt x="3804497" y="4542710"/>
                    <a:pt x="4026085" y="4427393"/>
                    <a:pt x="4186753" y="4289376"/>
                  </a:cubicBezTo>
                  <a:cubicBezTo>
                    <a:pt x="4329009" y="4167293"/>
                    <a:pt x="4410589" y="4037181"/>
                    <a:pt x="4459565" y="3854399"/>
                  </a:cubicBezTo>
                  <a:cubicBezTo>
                    <a:pt x="4548302" y="3523229"/>
                    <a:pt x="4568981" y="3185183"/>
                    <a:pt x="4521015" y="2849377"/>
                  </a:cubicBezTo>
                  <a:cubicBezTo>
                    <a:pt x="4474709" y="2524680"/>
                    <a:pt x="4366564" y="2215756"/>
                    <a:pt x="4199723" y="1931213"/>
                  </a:cubicBezTo>
                  <a:cubicBezTo>
                    <a:pt x="3863270" y="1357325"/>
                    <a:pt x="3323982" y="946439"/>
                    <a:pt x="2681217" y="774211"/>
                  </a:cubicBezTo>
                  <a:cubicBezTo>
                    <a:pt x="2001139" y="591984"/>
                    <a:pt x="1476322" y="649699"/>
                    <a:pt x="926547" y="967112"/>
                  </a:cubicBezTo>
                  <a:cubicBezTo>
                    <a:pt x="740730" y="1074393"/>
                    <a:pt x="668642" y="1143989"/>
                    <a:pt x="622677" y="1197863"/>
                  </a:cubicBezTo>
                  <a:cubicBezTo>
                    <a:pt x="555599" y="1276450"/>
                    <a:pt x="492360" y="1390031"/>
                    <a:pt x="404892" y="1547314"/>
                  </a:cubicBezTo>
                  <a:cubicBezTo>
                    <a:pt x="317047" y="1705133"/>
                    <a:pt x="204816" y="1906756"/>
                    <a:pt x="40135" y="2159090"/>
                  </a:cubicBezTo>
                  <a:lnTo>
                    <a:pt x="0" y="2219367"/>
                  </a:lnTo>
                  <a:lnTo>
                    <a:pt x="0" y="915659"/>
                  </a:lnTo>
                  <a:lnTo>
                    <a:pt x="58609" y="828051"/>
                  </a:lnTo>
                  <a:cubicBezTo>
                    <a:pt x="177453" y="670481"/>
                    <a:pt x="325846" y="538291"/>
                    <a:pt x="590688" y="385385"/>
                  </a:cubicBezTo>
                  <a:cubicBezTo>
                    <a:pt x="1032158" y="130559"/>
                    <a:pt x="1474329" y="3750"/>
                    <a:pt x="1951393" y="82"/>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1" name="Freeform: Shape 70">
              <a:extLst>
                <a:ext uri="{FF2B5EF4-FFF2-40B4-BE49-F238E27FC236}">
                  <a16:creationId xmlns:a16="http://schemas.microsoft.com/office/drawing/2014/main" id="{2A9D1364-B6A3-44CB-9FBA-C528F0CE909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9220" y="319367"/>
              <a:ext cx="5217957" cy="6100079"/>
            </a:xfrm>
            <a:custGeom>
              <a:avLst/>
              <a:gdLst>
                <a:gd name="connsiteX0" fmla="*/ 1951394 w 5217957"/>
                <a:gd name="connsiteY0" fmla="*/ 82 h 6100079"/>
                <a:gd name="connsiteX1" fmla="*/ 2855178 w 5217957"/>
                <a:gd name="connsiteY1" fmla="*/ 125419 h 6100079"/>
                <a:gd name="connsiteX2" fmla="*/ 4779341 w 5217957"/>
                <a:gd name="connsiteY2" fmla="*/ 1591542 h 6100079"/>
                <a:gd name="connsiteX3" fmla="*/ 5108574 w 5217957"/>
                <a:gd name="connsiteY3" fmla="*/ 4028416 h 6100079"/>
                <a:gd name="connsiteX4" fmla="*/ 3459359 w 5217957"/>
                <a:gd name="connsiteY4" fmla="*/ 5487716 h 6100079"/>
                <a:gd name="connsiteX5" fmla="*/ 1203275 w 5217957"/>
                <a:gd name="connsiteY5" fmla="*/ 6029534 h 6100079"/>
                <a:gd name="connsiteX6" fmla="*/ 59921 w 5217957"/>
                <a:gd name="connsiteY6" fmla="*/ 5396467 h 6100079"/>
                <a:gd name="connsiteX7" fmla="*/ 0 w 5217957"/>
                <a:gd name="connsiteY7" fmla="*/ 5333381 h 6100079"/>
                <a:gd name="connsiteX8" fmla="*/ 0 w 5217957"/>
                <a:gd name="connsiteY8" fmla="*/ 4427327 h 6100079"/>
                <a:gd name="connsiteX9" fmla="*/ 112056 w 5217957"/>
                <a:gd name="connsiteY9" fmla="*/ 4602502 h 6100079"/>
                <a:gd name="connsiteX10" fmla="*/ 443875 w 5217957"/>
                <a:gd name="connsiteY10" fmla="*/ 4989110 h 6100079"/>
                <a:gd name="connsiteX11" fmla="*/ 1348175 w 5217957"/>
                <a:gd name="connsiteY11" fmla="*/ 5488759 h 6100079"/>
                <a:gd name="connsiteX12" fmla="*/ 2221463 w 5217957"/>
                <a:gd name="connsiteY12" fmla="*/ 5461704 h 6100079"/>
                <a:gd name="connsiteX13" fmla="*/ 3179339 w 5217957"/>
                <a:gd name="connsiteY13" fmla="*/ 5003023 h 6100079"/>
                <a:gd name="connsiteX14" fmla="*/ 3599638 w 5217957"/>
                <a:gd name="connsiteY14" fmla="*/ 4775996 h 6100079"/>
                <a:gd name="connsiteX15" fmla="*/ 4259765 w 5217957"/>
                <a:gd name="connsiteY15" fmla="*/ 4374667 h 6100079"/>
                <a:gd name="connsiteX16" fmla="*/ 4567742 w 5217957"/>
                <a:gd name="connsiteY16" fmla="*/ 3883732 h 6100079"/>
                <a:gd name="connsiteX17" fmla="*/ 4631929 w 5217957"/>
                <a:gd name="connsiteY17" fmla="*/ 2833886 h 6100079"/>
                <a:gd name="connsiteX18" fmla="*/ 4296412 w 5217957"/>
                <a:gd name="connsiteY18" fmla="*/ 1874932 h 6100079"/>
                <a:gd name="connsiteX19" fmla="*/ 2710219 w 5217957"/>
                <a:gd name="connsiteY19" fmla="*/ 666410 h 6100079"/>
                <a:gd name="connsiteX20" fmla="*/ 1732642 w 5217957"/>
                <a:gd name="connsiteY20" fmla="*/ 573480 h 6100079"/>
                <a:gd name="connsiteX21" fmla="*/ 870621 w 5217957"/>
                <a:gd name="connsiteY21" fmla="*/ 870402 h 6100079"/>
                <a:gd name="connsiteX22" fmla="*/ 537555 w 5217957"/>
                <a:gd name="connsiteY22" fmla="*/ 1125324 h 6100079"/>
                <a:gd name="connsiteX23" fmla="*/ 306995 w 5217957"/>
                <a:gd name="connsiteY23" fmla="*/ 1493030 h 6100079"/>
                <a:gd name="connsiteX24" fmla="*/ 23579 w 5217957"/>
                <a:gd name="connsiteY24" fmla="*/ 1977465 h 6100079"/>
                <a:gd name="connsiteX25" fmla="*/ 0 w 5217957"/>
                <a:gd name="connsiteY25" fmla="*/ 2014291 h 6100079"/>
                <a:gd name="connsiteX26" fmla="*/ 0 w 5217957"/>
                <a:gd name="connsiteY26" fmla="*/ 915660 h 6100079"/>
                <a:gd name="connsiteX27" fmla="*/ 58609 w 5217957"/>
                <a:gd name="connsiteY27" fmla="*/ 828051 h 6100079"/>
                <a:gd name="connsiteX28" fmla="*/ 590689 w 5217957"/>
                <a:gd name="connsiteY28" fmla="*/ 385385 h 6100079"/>
                <a:gd name="connsiteX29" fmla="*/ 1951394 w 5217957"/>
                <a:gd name="connsiteY29" fmla="*/ 82 h 61000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5217957" h="6100079">
                  <a:moveTo>
                    <a:pt x="1951394" y="82"/>
                  </a:moveTo>
                  <a:cubicBezTo>
                    <a:pt x="2237632" y="-2119"/>
                    <a:pt x="2536431" y="40011"/>
                    <a:pt x="2855178" y="125419"/>
                  </a:cubicBezTo>
                  <a:cubicBezTo>
                    <a:pt x="3697704" y="351173"/>
                    <a:pt x="4370491" y="894159"/>
                    <a:pt x="4779341" y="1591542"/>
                  </a:cubicBezTo>
                  <a:cubicBezTo>
                    <a:pt x="5195535" y="2301324"/>
                    <a:pt x="5338357" y="3170855"/>
                    <a:pt x="5108574" y="4028416"/>
                  </a:cubicBezTo>
                  <a:cubicBezTo>
                    <a:pt x="4880820" y="4878406"/>
                    <a:pt x="4165604" y="5079965"/>
                    <a:pt x="3459359" y="5487716"/>
                  </a:cubicBezTo>
                  <a:cubicBezTo>
                    <a:pt x="2753115" y="5895466"/>
                    <a:pt x="2053265" y="6257288"/>
                    <a:pt x="1203275" y="6029534"/>
                  </a:cubicBezTo>
                  <a:cubicBezTo>
                    <a:pt x="739885" y="5905369"/>
                    <a:pt x="366400" y="5685345"/>
                    <a:pt x="59921" y="5396467"/>
                  </a:cubicBezTo>
                  <a:lnTo>
                    <a:pt x="0" y="5333381"/>
                  </a:lnTo>
                  <a:lnTo>
                    <a:pt x="0" y="4427327"/>
                  </a:lnTo>
                  <a:lnTo>
                    <a:pt x="112056" y="4602502"/>
                  </a:lnTo>
                  <a:cubicBezTo>
                    <a:pt x="215300" y="4749260"/>
                    <a:pt x="325419" y="4877443"/>
                    <a:pt x="443875" y="4989110"/>
                  </a:cubicBezTo>
                  <a:cubicBezTo>
                    <a:pt x="700709" y="5231113"/>
                    <a:pt x="996455" y="5394516"/>
                    <a:pt x="1348175" y="5488759"/>
                  </a:cubicBezTo>
                  <a:cubicBezTo>
                    <a:pt x="1633379" y="5565179"/>
                    <a:pt x="1910917" y="5556430"/>
                    <a:pt x="2221463" y="5461704"/>
                  </a:cubicBezTo>
                  <a:cubicBezTo>
                    <a:pt x="2541923" y="5363721"/>
                    <a:pt x="2870374" y="5181404"/>
                    <a:pt x="3179339" y="5003023"/>
                  </a:cubicBezTo>
                  <a:cubicBezTo>
                    <a:pt x="3323713" y="4919760"/>
                    <a:pt x="3463978" y="4846641"/>
                    <a:pt x="3599638" y="4775996"/>
                  </a:cubicBezTo>
                  <a:cubicBezTo>
                    <a:pt x="3862436" y="4639263"/>
                    <a:pt x="4089314" y="4521074"/>
                    <a:pt x="4259765" y="4374667"/>
                  </a:cubicBezTo>
                  <a:cubicBezTo>
                    <a:pt x="4418282" y="4238625"/>
                    <a:pt x="4513201" y="4087280"/>
                    <a:pt x="4567742" y="3883732"/>
                  </a:cubicBezTo>
                  <a:cubicBezTo>
                    <a:pt x="4660420" y="3537853"/>
                    <a:pt x="4682033" y="3184640"/>
                    <a:pt x="4631929" y="2833886"/>
                  </a:cubicBezTo>
                  <a:cubicBezTo>
                    <a:pt x="4583584" y="2494734"/>
                    <a:pt x="4470646" y="2172121"/>
                    <a:pt x="4296412" y="1874932"/>
                  </a:cubicBezTo>
                  <a:cubicBezTo>
                    <a:pt x="3944879" y="1275559"/>
                    <a:pt x="3381537" y="846289"/>
                    <a:pt x="2710219" y="666410"/>
                  </a:cubicBezTo>
                  <a:cubicBezTo>
                    <a:pt x="2349955" y="569877"/>
                    <a:pt x="2030161" y="539483"/>
                    <a:pt x="1732642" y="573480"/>
                  </a:cubicBezTo>
                  <a:cubicBezTo>
                    <a:pt x="1440866" y="606814"/>
                    <a:pt x="1158880" y="703976"/>
                    <a:pt x="870621" y="870402"/>
                  </a:cubicBezTo>
                  <a:cubicBezTo>
                    <a:pt x="670160" y="986048"/>
                    <a:pt x="589753" y="1064195"/>
                    <a:pt x="537555" y="1125324"/>
                  </a:cubicBezTo>
                  <a:cubicBezTo>
                    <a:pt x="463218" y="1212400"/>
                    <a:pt x="397708" y="1330125"/>
                    <a:pt x="306995" y="1493030"/>
                  </a:cubicBezTo>
                  <a:cubicBezTo>
                    <a:pt x="234596" y="1623167"/>
                    <a:pt x="145436" y="1783409"/>
                    <a:pt x="23579" y="1977465"/>
                  </a:cubicBezTo>
                  <a:lnTo>
                    <a:pt x="0" y="2014291"/>
                  </a:lnTo>
                  <a:lnTo>
                    <a:pt x="0" y="915660"/>
                  </a:lnTo>
                  <a:lnTo>
                    <a:pt x="58609" y="828051"/>
                  </a:lnTo>
                  <a:cubicBezTo>
                    <a:pt x="177453" y="670481"/>
                    <a:pt x="325847" y="538291"/>
                    <a:pt x="590689" y="385385"/>
                  </a:cubicBezTo>
                  <a:cubicBezTo>
                    <a:pt x="1032159" y="130559"/>
                    <a:pt x="1474330" y="3750"/>
                    <a:pt x="1951394" y="82"/>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2" name="Title 1">
            <a:extLst>
              <a:ext uri="{FF2B5EF4-FFF2-40B4-BE49-F238E27FC236}">
                <a16:creationId xmlns:a16="http://schemas.microsoft.com/office/drawing/2014/main" id="{FA7EF518-8938-F1EF-7657-F5B9454F0E35}"/>
              </a:ext>
            </a:extLst>
          </p:cNvPr>
          <p:cNvSpPr>
            <a:spLocks noGrp="1"/>
          </p:cNvSpPr>
          <p:nvPr>
            <p:ph type="title"/>
          </p:nvPr>
        </p:nvSpPr>
        <p:spPr>
          <a:xfrm>
            <a:off x="480060" y="1243013"/>
            <a:ext cx="2891790" cy="4371974"/>
          </a:xfrm>
        </p:spPr>
        <p:txBody>
          <a:bodyPr>
            <a:normAutofit/>
          </a:bodyPr>
          <a:lstStyle/>
          <a:p>
            <a:r>
              <a:rPr lang="en-US" sz="3100">
                <a:solidFill>
                  <a:schemeClr val="tx2"/>
                </a:solidFill>
              </a:rPr>
              <a:t>Build America Buy America (BABA) for FFY2025 CDBG Applicants – continued</a:t>
            </a:r>
          </a:p>
        </p:txBody>
      </p:sp>
      <p:sp>
        <p:nvSpPr>
          <p:cNvPr id="3" name="Content Placeholder 2">
            <a:extLst>
              <a:ext uri="{FF2B5EF4-FFF2-40B4-BE49-F238E27FC236}">
                <a16:creationId xmlns:a16="http://schemas.microsoft.com/office/drawing/2014/main" id="{2D2E99F0-2147-B897-CFDC-4B6BA99FEFEB}"/>
              </a:ext>
            </a:extLst>
          </p:cNvPr>
          <p:cNvSpPr>
            <a:spLocks noGrp="1"/>
          </p:cNvSpPr>
          <p:nvPr>
            <p:ph idx="1"/>
          </p:nvPr>
        </p:nvSpPr>
        <p:spPr>
          <a:xfrm>
            <a:off x="4629150" y="804672"/>
            <a:ext cx="3915918" cy="5230368"/>
          </a:xfrm>
        </p:spPr>
        <p:txBody>
          <a:bodyPr anchor="ctr">
            <a:normAutofit/>
          </a:bodyPr>
          <a:lstStyle/>
          <a:p>
            <a:pPr marL="0" indent="0">
              <a:buNone/>
            </a:pPr>
            <a:r>
              <a:rPr lang="en-US" sz="1600" i="1" kern="100">
                <a:solidFill>
                  <a:schemeClr val="tx2"/>
                </a:solidFill>
                <a:effectLst/>
                <a:latin typeface="Calibri" panose="020F0502020204030204" pitchFamily="34" charset="0"/>
                <a:ea typeface="Calibri" panose="020F0502020204030204" pitchFamily="34" charset="0"/>
                <a:cs typeface="Times New Roman" panose="02020603050405020304" pitchFamily="18" charset="0"/>
              </a:rPr>
              <a:t>Includes</a:t>
            </a:r>
            <a:r>
              <a:rPr lang="en-US" sz="1600" kern="100">
                <a:solidFill>
                  <a:schemeClr val="tx2"/>
                </a:solidFill>
                <a:effectLst/>
                <a:latin typeface="Calibri" panose="020F0502020204030204" pitchFamily="34" charset="0"/>
                <a:ea typeface="Calibri" panose="020F0502020204030204" pitchFamily="34" charset="0"/>
                <a:cs typeface="Times New Roman" panose="02020603050405020304" pitchFamily="18" charset="0"/>
              </a:rPr>
              <a:t> rehabilitation of buildings </a:t>
            </a:r>
            <a:r>
              <a:rPr lang="en-US" sz="1600" i="1" kern="100">
                <a:solidFill>
                  <a:schemeClr val="tx2"/>
                </a:solidFill>
                <a:effectLst/>
                <a:latin typeface="Calibri" panose="020F0502020204030204" pitchFamily="34" charset="0"/>
                <a:ea typeface="Calibri" panose="020F0502020204030204" pitchFamily="34" charset="0"/>
                <a:cs typeface="Times New Roman" panose="02020603050405020304" pitchFamily="18" charset="0"/>
              </a:rPr>
              <a:t>and</a:t>
            </a:r>
            <a:r>
              <a:rPr lang="en-US" sz="1600" kern="100">
                <a:solidFill>
                  <a:schemeClr val="tx2"/>
                </a:solidFill>
                <a:effectLst/>
                <a:latin typeface="Calibri" panose="020F0502020204030204" pitchFamily="34" charset="0"/>
                <a:ea typeface="Calibri" panose="020F0502020204030204" pitchFamily="34" charset="0"/>
                <a:cs typeface="Times New Roman" panose="02020603050405020304" pitchFamily="18" charset="0"/>
              </a:rPr>
              <a:t> real property, construction of public facilities and improvements, utilities, water systems, electrical transmission facilities, broadband and transportation infrastructures</a:t>
            </a:r>
          </a:p>
          <a:p>
            <a:endParaRPr lang="en-US" sz="1600" kern="100">
              <a:solidFill>
                <a:schemeClr val="tx2"/>
              </a:solidFill>
              <a:effectLst/>
              <a:latin typeface="Calibri" panose="020F0502020204030204" pitchFamily="34" charset="0"/>
              <a:ea typeface="Calibri" panose="020F0502020204030204" pitchFamily="34" charset="0"/>
              <a:cs typeface="Times New Roman" panose="02020603050405020304" pitchFamily="18" charset="0"/>
            </a:endParaRPr>
          </a:p>
          <a:p>
            <a:pPr marL="0" indent="0">
              <a:buNone/>
            </a:pPr>
            <a:r>
              <a:rPr lang="en-US" sz="1600" kern="100">
                <a:solidFill>
                  <a:schemeClr val="tx2"/>
                </a:solidFill>
                <a:latin typeface="Times New Roman" panose="02020603050405020304" pitchFamily="18" charset="0"/>
                <a:ea typeface="Calibri" panose="020F0502020204030204" pitchFamily="34" charset="0"/>
                <a:cs typeface="Times New Roman" panose="02020603050405020304" pitchFamily="18" charset="0"/>
              </a:rPr>
              <a:t>R</a:t>
            </a:r>
            <a:r>
              <a:rPr lang="en-US" sz="1600" kern="100">
                <a:solidFill>
                  <a:schemeClr val="tx2"/>
                </a:solidFill>
                <a:effectLst/>
                <a:latin typeface="Times New Roman" panose="02020603050405020304" pitchFamily="18" charset="0"/>
                <a:ea typeface="Calibri" panose="020F0502020204030204" pitchFamily="34" charset="0"/>
                <a:cs typeface="Times New Roman" panose="02020603050405020304" pitchFamily="18" charset="0"/>
              </a:rPr>
              <a:t>equired to apply the Buy America Preference (BAP) for certain products. These include:</a:t>
            </a:r>
          </a:p>
          <a:p>
            <a:pPr marL="0" indent="0">
              <a:buNone/>
            </a:pPr>
            <a:r>
              <a:rPr lang="en-US" sz="1600" kern="100">
                <a:solidFill>
                  <a:schemeClr val="tx2"/>
                </a:solidFill>
                <a:effectLst/>
                <a:latin typeface="Times New Roman" panose="02020603050405020304" pitchFamily="18" charset="0"/>
                <a:ea typeface="Calibri" panose="020F0502020204030204" pitchFamily="34" charset="0"/>
                <a:cs typeface="Times New Roman" panose="02020603050405020304" pitchFamily="18" charset="0"/>
              </a:rPr>
              <a:t>iron and steel </a:t>
            </a:r>
          </a:p>
          <a:p>
            <a:pPr marL="0" indent="0">
              <a:buNone/>
            </a:pPr>
            <a:r>
              <a:rPr lang="en-US" sz="1600" i="1" kern="100">
                <a:solidFill>
                  <a:schemeClr val="tx2"/>
                </a:solidFill>
                <a:effectLst/>
                <a:latin typeface="Times New Roman" panose="02020603050405020304" pitchFamily="18" charset="0"/>
                <a:ea typeface="Calibri" panose="020F0502020204030204" pitchFamily="34" charset="0"/>
                <a:cs typeface="Times New Roman" panose="02020603050405020304" pitchFamily="18" charset="0"/>
              </a:rPr>
              <a:t>and </a:t>
            </a:r>
          </a:p>
          <a:p>
            <a:pPr marL="0" indent="0">
              <a:buNone/>
            </a:pPr>
            <a:r>
              <a:rPr lang="en-US" sz="1600">
                <a:solidFill>
                  <a:schemeClr val="tx2"/>
                </a:solidFill>
                <a:effectLst/>
                <a:latin typeface="Times New Roman" panose="02020603050405020304" pitchFamily="18" charset="0"/>
                <a:ea typeface="Californian FB" panose="0207040306080B030204" pitchFamily="18" charset="0"/>
                <a:cs typeface="Times New Roman" panose="02020603050405020304" pitchFamily="18" charset="0"/>
              </a:rPr>
              <a:t>specific construction materials, including metals, PVC pipe, lumber and drywall, not listed construction materials (all other plastic- and polymer-based products, glass, fiber optic cable, optical fiber, engineered wood, and drywall)</a:t>
            </a:r>
            <a:endParaRPr lang="en-US" sz="1600" kern="100">
              <a:solidFill>
                <a:schemeClr val="tx2"/>
              </a:solidFill>
              <a:effectLst/>
              <a:latin typeface="Times New Roman" panose="02020603050405020304" pitchFamily="18" charset="0"/>
              <a:ea typeface="Calibri" panose="020F0502020204030204" pitchFamily="34" charset="0"/>
              <a:cs typeface="Times New Roman" panose="02020603050405020304" pitchFamily="18" charset="0"/>
            </a:endParaRPr>
          </a:p>
          <a:p>
            <a:pPr marL="0" indent="0">
              <a:buNone/>
            </a:pPr>
            <a:r>
              <a:rPr lang="en-US" sz="1600" kern="100">
                <a:solidFill>
                  <a:schemeClr val="tx2"/>
                </a:solidFill>
                <a:effectLst/>
                <a:latin typeface="Times New Roman" panose="02020603050405020304" pitchFamily="18" charset="0"/>
                <a:ea typeface="Calibri" panose="020F0502020204030204" pitchFamily="34" charset="0"/>
                <a:cs typeface="Times New Roman" panose="02020603050405020304" pitchFamily="18" charset="0"/>
              </a:rPr>
              <a:t>All manufacturing processes for iron and steel, as well as construction material must occur in the U.S.</a:t>
            </a:r>
            <a:endParaRPr lang="en-US" sz="1600" kern="100">
              <a:solidFill>
                <a:schemeClr val="tx2"/>
              </a:solidFill>
              <a:effectLst/>
              <a:latin typeface="Calibri" panose="020F0502020204030204" pitchFamily="34" charset="0"/>
              <a:ea typeface="Calibri" panose="020F0502020204030204" pitchFamily="34" charset="0"/>
              <a:cs typeface="Times New Roman" panose="02020603050405020304" pitchFamily="18" charset="0"/>
            </a:endParaRPr>
          </a:p>
          <a:p>
            <a:endParaRPr lang="en-US" sz="1600">
              <a:solidFill>
                <a:schemeClr val="tx2"/>
              </a:solidFill>
            </a:endParaRPr>
          </a:p>
        </p:txBody>
      </p:sp>
    </p:spTree>
    <p:extLst>
      <p:ext uri="{BB962C8B-B14F-4D97-AF65-F5344CB8AC3E}">
        <p14:creationId xmlns:p14="http://schemas.microsoft.com/office/powerpoint/2010/main" val="161683684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88418" name="Rectangle 2">
            <a:extLst>
              <a:ext uri="{FF2B5EF4-FFF2-40B4-BE49-F238E27FC236}">
                <a16:creationId xmlns:a16="http://schemas.microsoft.com/office/drawing/2014/main" id="{94FFDFBF-991D-4B26-A3A6-8252E519CA5F}"/>
              </a:ext>
            </a:extLst>
          </p:cNvPr>
          <p:cNvSpPr>
            <a:spLocks noGrp="1" noChangeArrowheads="1"/>
          </p:cNvSpPr>
          <p:nvPr>
            <p:ph type="title"/>
          </p:nvPr>
        </p:nvSpPr>
        <p:spPr/>
        <p:txBody>
          <a:bodyPr lIns="90488" tIns="44450" rIns="90488" bIns="44450"/>
          <a:lstStyle/>
          <a:p>
            <a:pPr eaLnBrk="1" hangingPunct="1">
              <a:defRPr/>
            </a:pPr>
            <a:r>
              <a:rPr lang="en-US">
                <a:latin typeface="Times New Roman" pitchFamily="18" charset="0"/>
              </a:rPr>
              <a:t>Eligible Applicants</a:t>
            </a:r>
          </a:p>
        </p:txBody>
      </p:sp>
      <p:graphicFrame>
        <p:nvGraphicFramePr>
          <p:cNvPr id="188420" name="Rectangle 3">
            <a:extLst>
              <a:ext uri="{FF2B5EF4-FFF2-40B4-BE49-F238E27FC236}">
                <a16:creationId xmlns:a16="http://schemas.microsoft.com/office/drawing/2014/main" id="{744EE6DE-F86A-9B0B-C3E4-736BE1BC4999}"/>
              </a:ext>
            </a:extLst>
          </p:cNvPr>
          <p:cNvGraphicFramePr>
            <a:graphicFrameLocks noGrp="1"/>
          </p:cNvGraphicFramePr>
          <p:nvPr>
            <p:ph idx="1"/>
          </p:nvPr>
        </p:nvGraphicFramePr>
        <p:xfrm>
          <a:off x="628650" y="1825625"/>
          <a:ext cx="7886700" cy="43513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ransition/>
</p:sld>
</file>

<file path=ppt/slides/slide4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955A2079-FA98-4876-80F0-72364A7D2EA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1713"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D0878C01-0075-A371-BA49-E2F0B58641CC}"/>
              </a:ext>
            </a:extLst>
          </p:cNvPr>
          <p:cNvSpPr>
            <a:spLocks noGrp="1"/>
          </p:cNvSpPr>
          <p:nvPr>
            <p:ph type="title"/>
          </p:nvPr>
        </p:nvSpPr>
        <p:spPr>
          <a:xfrm>
            <a:off x="628650" y="557188"/>
            <a:ext cx="7886700" cy="1133499"/>
          </a:xfrm>
        </p:spPr>
        <p:txBody>
          <a:bodyPr>
            <a:normAutofit/>
          </a:bodyPr>
          <a:lstStyle/>
          <a:p>
            <a:pPr algn="ctr"/>
            <a:r>
              <a:rPr lang="en-US" sz="3500"/>
              <a:t>Build America Buy America (BABA) for FFY2025 CDBG Applicants</a:t>
            </a:r>
          </a:p>
        </p:txBody>
      </p:sp>
      <p:graphicFrame>
        <p:nvGraphicFramePr>
          <p:cNvPr id="5" name="Content Placeholder 2">
            <a:extLst>
              <a:ext uri="{FF2B5EF4-FFF2-40B4-BE49-F238E27FC236}">
                <a16:creationId xmlns:a16="http://schemas.microsoft.com/office/drawing/2014/main" id="{6E87CD69-3D70-5142-EB0A-6CBE04E9E6DD}"/>
              </a:ext>
            </a:extLst>
          </p:cNvPr>
          <p:cNvGraphicFramePr>
            <a:graphicFrameLocks noGrp="1"/>
          </p:cNvGraphicFramePr>
          <p:nvPr>
            <p:ph idx="1"/>
            <p:extLst>
              <p:ext uri="{D42A27DB-BD31-4B8C-83A1-F6EECF244321}">
                <p14:modId xmlns:p14="http://schemas.microsoft.com/office/powerpoint/2010/main" val="2983465995"/>
              </p:ext>
            </p:extLst>
          </p:nvPr>
        </p:nvGraphicFramePr>
        <p:xfrm>
          <a:off x="628650" y="1828800"/>
          <a:ext cx="7886700" cy="435254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500041070"/>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41" name="Rectangle 40">
            <a:extLst>
              <a:ext uri="{FF2B5EF4-FFF2-40B4-BE49-F238E27FC236}">
                <a16:creationId xmlns:a16="http://schemas.microsoft.com/office/drawing/2014/main" id="{DCC231C8-C761-4B31-9B1C-C6D19248C6B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1713"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F1AD7A96-250F-D759-53BC-ED4C6850C17C}"/>
              </a:ext>
            </a:extLst>
          </p:cNvPr>
          <p:cNvSpPr>
            <a:spLocks noGrp="1"/>
          </p:cNvSpPr>
          <p:nvPr>
            <p:ph type="title"/>
          </p:nvPr>
        </p:nvSpPr>
        <p:spPr>
          <a:xfrm>
            <a:off x="628650" y="557189"/>
            <a:ext cx="2530602" cy="5567891"/>
          </a:xfrm>
        </p:spPr>
        <p:txBody>
          <a:bodyPr>
            <a:normAutofit/>
          </a:bodyPr>
          <a:lstStyle/>
          <a:p>
            <a:r>
              <a:rPr lang="en-US" sz="3800"/>
              <a:t>Build America Buy America (BABA) for FFY2025 CDBG Applicants – continued</a:t>
            </a:r>
            <a:endParaRPr lang="en-US" sz="3800">
              <a:ea typeface="Calibri Light"/>
              <a:cs typeface="Calibri Light"/>
            </a:endParaRPr>
          </a:p>
        </p:txBody>
      </p:sp>
      <p:graphicFrame>
        <p:nvGraphicFramePr>
          <p:cNvPr id="36" name="Content Placeholder 2">
            <a:extLst>
              <a:ext uri="{FF2B5EF4-FFF2-40B4-BE49-F238E27FC236}">
                <a16:creationId xmlns:a16="http://schemas.microsoft.com/office/drawing/2014/main" id="{21E7242F-9BAA-75E5-2C11-3A84E22EA8EB}"/>
              </a:ext>
            </a:extLst>
          </p:cNvPr>
          <p:cNvGraphicFramePr>
            <a:graphicFrameLocks noGrp="1"/>
          </p:cNvGraphicFramePr>
          <p:nvPr>
            <p:ph idx="1"/>
            <p:extLst>
              <p:ext uri="{D42A27DB-BD31-4B8C-83A1-F6EECF244321}">
                <p14:modId xmlns:p14="http://schemas.microsoft.com/office/powerpoint/2010/main" val="693129702"/>
              </p:ext>
            </p:extLst>
          </p:nvPr>
        </p:nvGraphicFramePr>
        <p:xfrm>
          <a:off x="3819906" y="620392"/>
          <a:ext cx="4697730" cy="550468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359912654"/>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3" name="Rectangle 12">
            <a:extLst>
              <a:ext uri="{FF2B5EF4-FFF2-40B4-BE49-F238E27FC236}">
                <a16:creationId xmlns:a16="http://schemas.microsoft.com/office/drawing/2014/main" id="{BACC6370-2D7E-4714-9D71-7542949D7D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F68B3F68-107C-434F-AA38-110D5EA91B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 y="0"/>
            <a:ext cx="9143999" cy="1575955"/>
          </a:xfrm>
          <a:prstGeom prst="rect">
            <a:avLst/>
          </a:prstGeom>
          <a:gradFill>
            <a:gsLst>
              <a:gs pos="0">
                <a:srgbClr val="000000">
                  <a:alpha val="96000"/>
                </a:srgbClr>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AAD0DBB9-1A4B-4391-81D4-CB19F9AB91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6096642" y="0"/>
            <a:ext cx="3047358" cy="1576412"/>
          </a:xfrm>
          <a:prstGeom prst="rect">
            <a:avLst/>
          </a:prstGeom>
          <a:gradFill>
            <a:gsLst>
              <a:gs pos="19000">
                <a:schemeClr val="accent1">
                  <a:lumMod val="50000"/>
                  <a:alpha val="68000"/>
                </a:schemeClr>
              </a:gs>
              <a:gs pos="100000">
                <a:schemeClr val="accent1">
                  <a:alpha val="79000"/>
                </a:schemeClr>
              </a:gs>
            </a:gsLst>
            <a:lin ang="19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063BBA22-50EA-4C4D-BE05-F1CE4E63AA5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3783777" y="-3783778"/>
            <a:ext cx="1576446" cy="9144002"/>
          </a:xfrm>
          <a:prstGeom prst="rect">
            <a:avLst/>
          </a:prstGeom>
          <a:gradFill>
            <a:gsLst>
              <a:gs pos="23000">
                <a:schemeClr val="accent1">
                  <a:alpha val="0"/>
                </a:schemeClr>
              </a:gs>
              <a:gs pos="99000">
                <a:srgbClr val="000000">
                  <a:alpha val="74000"/>
                </a:srgbClr>
              </a:gs>
            </a:gsLst>
            <a:lin ang="20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13A662E4-D4E6-4F71-A381-4E7EC7B37AF3}"/>
              </a:ext>
            </a:extLst>
          </p:cNvPr>
          <p:cNvSpPr>
            <a:spLocks noGrp="1"/>
          </p:cNvSpPr>
          <p:nvPr>
            <p:ph type="title"/>
          </p:nvPr>
        </p:nvSpPr>
        <p:spPr>
          <a:xfrm>
            <a:off x="1028697" y="348865"/>
            <a:ext cx="7533018" cy="877729"/>
          </a:xfrm>
        </p:spPr>
        <p:txBody>
          <a:bodyPr anchor="ctr">
            <a:normAutofit/>
          </a:bodyPr>
          <a:lstStyle/>
          <a:p>
            <a:pPr>
              <a:defRPr/>
            </a:pPr>
            <a:r>
              <a:rPr lang="en-US" sz="3500">
                <a:solidFill>
                  <a:srgbClr val="FFFFFF"/>
                </a:solidFill>
              </a:rPr>
              <a:t>EOHLC Review Process</a:t>
            </a:r>
          </a:p>
        </p:txBody>
      </p:sp>
      <p:graphicFrame>
        <p:nvGraphicFramePr>
          <p:cNvPr id="8" name="Content Placeholder 2">
            <a:extLst>
              <a:ext uri="{FF2B5EF4-FFF2-40B4-BE49-F238E27FC236}">
                <a16:creationId xmlns:a16="http://schemas.microsoft.com/office/drawing/2014/main" id="{67DC0CB7-B254-9006-F7EF-F7EF658A8158}"/>
              </a:ext>
            </a:extLst>
          </p:cNvPr>
          <p:cNvGraphicFramePr>
            <a:graphicFrameLocks noGrp="1"/>
          </p:cNvGraphicFramePr>
          <p:nvPr>
            <p:ph idx="1"/>
            <p:extLst>
              <p:ext uri="{D42A27DB-BD31-4B8C-83A1-F6EECF244321}">
                <p14:modId xmlns:p14="http://schemas.microsoft.com/office/powerpoint/2010/main" val="467201146"/>
              </p:ext>
            </p:extLst>
          </p:nvPr>
        </p:nvGraphicFramePr>
        <p:xfrm>
          <a:off x="483042" y="2112579"/>
          <a:ext cx="8195871" cy="419280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45780" name="Rectangle 245779">
            <a:extLst>
              <a:ext uri="{FF2B5EF4-FFF2-40B4-BE49-F238E27FC236}">
                <a16:creationId xmlns:a16="http://schemas.microsoft.com/office/drawing/2014/main" id="{100EDD19-6802-4EC3-95CE-CFFAB042CF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171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5762" name="Rectangle 2">
            <a:extLst>
              <a:ext uri="{FF2B5EF4-FFF2-40B4-BE49-F238E27FC236}">
                <a16:creationId xmlns:a16="http://schemas.microsoft.com/office/drawing/2014/main" id="{2EA6C6C8-A5CE-468C-B4B4-957645FEA29B}"/>
              </a:ext>
            </a:extLst>
          </p:cNvPr>
          <p:cNvSpPr>
            <a:spLocks noChangeArrowheads="1"/>
          </p:cNvSpPr>
          <p:nvPr/>
        </p:nvSpPr>
        <p:spPr bwMode="auto">
          <a:xfrm>
            <a:off x="628650" y="365125"/>
            <a:ext cx="7886700" cy="1325563"/>
          </a:xfrm>
          <a:prstGeom prst="rect">
            <a:avLst/>
          </a:prstGeom>
        </p:spPr>
        <p:txBody>
          <a:bodyPr vert="horz" lIns="91440" tIns="45720" rIns="91440" bIns="45720" rtlCol="0" anchor="ctr">
            <a:normAutofit/>
          </a:bodyPr>
          <a:lstStyle/>
          <a:p>
            <a:pPr>
              <a:lnSpc>
                <a:spcPct val="90000"/>
              </a:lnSpc>
              <a:spcBef>
                <a:spcPct val="0"/>
              </a:spcBef>
              <a:spcAft>
                <a:spcPts val="600"/>
              </a:spcAft>
              <a:defRPr/>
            </a:pPr>
            <a:r>
              <a:rPr lang="en-US" sz="4700" kern="1200">
                <a:solidFill>
                  <a:schemeClr val="tx1"/>
                </a:solidFill>
                <a:latin typeface="+mj-lt"/>
                <a:ea typeface="+mj-ea"/>
                <a:cs typeface="+mj-cs"/>
              </a:rPr>
              <a:t>Helpful Hints(and reminders)</a:t>
            </a:r>
          </a:p>
        </p:txBody>
      </p:sp>
      <p:sp>
        <p:nvSpPr>
          <p:cNvPr id="245782" name="sketch line">
            <a:extLst>
              <a:ext uri="{FF2B5EF4-FFF2-40B4-BE49-F238E27FC236}">
                <a16:creationId xmlns:a16="http://schemas.microsoft.com/office/drawing/2014/main" id="{DB17E863-922E-4C26-BD64-E8FD41D286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01777" y="1677373"/>
            <a:ext cx="8140446" cy="18288"/>
          </a:xfrm>
          <a:custGeom>
            <a:avLst/>
            <a:gdLst>
              <a:gd name="connsiteX0" fmla="*/ 0 w 8140446"/>
              <a:gd name="connsiteY0" fmla="*/ 0 h 18288"/>
              <a:gd name="connsiteX1" fmla="*/ 434157 w 8140446"/>
              <a:gd name="connsiteY1" fmla="*/ 0 h 18288"/>
              <a:gd name="connsiteX2" fmla="*/ 1193932 w 8140446"/>
              <a:gd name="connsiteY2" fmla="*/ 0 h 18288"/>
              <a:gd name="connsiteX3" fmla="*/ 1628089 w 8140446"/>
              <a:gd name="connsiteY3" fmla="*/ 0 h 18288"/>
              <a:gd name="connsiteX4" fmla="*/ 2225055 w 8140446"/>
              <a:gd name="connsiteY4" fmla="*/ 0 h 18288"/>
              <a:gd name="connsiteX5" fmla="*/ 3066235 w 8140446"/>
              <a:gd name="connsiteY5" fmla="*/ 0 h 18288"/>
              <a:gd name="connsiteX6" fmla="*/ 3744605 w 8140446"/>
              <a:gd name="connsiteY6" fmla="*/ 0 h 18288"/>
              <a:gd name="connsiteX7" fmla="*/ 4504380 w 8140446"/>
              <a:gd name="connsiteY7" fmla="*/ 0 h 18288"/>
              <a:gd name="connsiteX8" fmla="*/ 5101346 w 8140446"/>
              <a:gd name="connsiteY8" fmla="*/ 0 h 18288"/>
              <a:gd name="connsiteX9" fmla="*/ 5779717 w 8140446"/>
              <a:gd name="connsiteY9" fmla="*/ 0 h 18288"/>
              <a:gd name="connsiteX10" fmla="*/ 6620896 w 8140446"/>
              <a:gd name="connsiteY10" fmla="*/ 0 h 18288"/>
              <a:gd name="connsiteX11" fmla="*/ 7136458 w 8140446"/>
              <a:gd name="connsiteY11" fmla="*/ 0 h 18288"/>
              <a:gd name="connsiteX12" fmla="*/ 8140446 w 8140446"/>
              <a:gd name="connsiteY12" fmla="*/ 0 h 18288"/>
              <a:gd name="connsiteX13" fmla="*/ 8140446 w 8140446"/>
              <a:gd name="connsiteY13" fmla="*/ 18288 h 18288"/>
              <a:gd name="connsiteX14" fmla="*/ 7543480 w 8140446"/>
              <a:gd name="connsiteY14" fmla="*/ 18288 h 18288"/>
              <a:gd name="connsiteX15" fmla="*/ 7109323 w 8140446"/>
              <a:gd name="connsiteY15" fmla="*/ 18288 h 18288"/>
              <a:gd name="connsiteX16" fmla="*/ 6430952 w 8140446"/>
              <a:gd name="connsiteY16" fmla="*/ 18288 h 18288"/>
              <a:gd name="connsiteX17" fmla="*/ 5915391 w 8140446"/>
              <a:gd name="connsiteY17" fmla="*/ 18288 h 18288"/>
              <a:gd name="connsiteX18" fmla="*/ 5237020 w 8140446"/>
              <a:gd name="connsiteY18" fmla="*/ 18288 h 18288"/>
              <a:gd name="connsiteX19" fmla="*/ 4558650 w 8140446"/>
              <a:gd name="connsiteY19" fmla="*/ 18288 h 18288"/>
              <a:gd name="connsiteX20" fmla="*/ 3880279 w 8140446"/>
              <a:gd name="connsiteY20" fmla="*/ 18288 h 18288"/>
              <a:gd name="connsiteX21" fmla="*/ 3201909 w 8140446"/>
              <a:gd name="connsiteY21" fmla="*/ 18288 h 18288"/>
              <a:gd name="connsiteX22" fmla="*/ 2604943 w 8140446"/>
              <a:gd name="connsiteY22" fmla="*/ 18288 h 18288"/>
              <a:gd name="connsiteX23" fmla="*/ 1845168 w 8140446"/>
              <a:gd name="connsiteY23" fmla="*/ 18288 h 18288"/>
              <a:gd name="connsiteX24" fmla="*/ 1166797 w 8140446"/>
              <a:gd name="connsiteY24" fmla="*/ 18288 h 18288"/>
              <a:gd name="connsiteX25" fmla="*/ 0 w 8140446"/>
              <a:gd name="connsiteY25" fmla="*/ 18288 h 18288"/>
              <a:gd name="connsiteX26" fmla="*/ 0 w 8140446"/>
              <a:gd name="connsiteY26" fmla="*/ 0 h 18288"/>
              <a:gd name="connsiteX0" fmla="*/ 0 w 8140446"/>
              <a:gd name="connsiteY0" fmla="*/ 0 h 18288"/>
              <a:gd name="connsiteX1" fmla="*/ 596966 w 8140446"/>
              <a:gd name="connsiteY1" fmla="*/ 0 h 18288"/>
              <a:gd name="connsiteX2" fmla="*/ 1031123 w 8140446"/>
              <a:gd name="connsiteY2" fmla="*/ 0 h 18288"/>
              <a:gd name="connsiteX3" fmla="*/ 1872303 w 8140446"/>
              <a:gd name="connsiteY3" fmla="*/ 0 h 18288"/>
              <a:gd name="connsiteX4" fmla="*/ 2469269 w 8140446"/>
              <a:gd name="connsiteY4" fmla="*/ 0 h 18288"/>
              <a:gd name="connsiteX5" fmla="*/ 3066235 w 8140446"/>
              <a:gd name="connsiteY5" fmla="*/ 0 h 18288"/>
              <a:gd name="connsiteX6" fmla="*/ 3907414 w 8140446"/>
              <a:gd name="connsiteY6" fmla="*/ 0 h 18288"/>
              <a:gd name="connsiteX7" fmla="*/ 4422976 w 8140446"/>
              <a:gd name="connsiteY7" fmla="*/ 0 h 18288"/>
              <a:gd name="connsiteX8" fmla="*/ 5264155 w 8140446"/>
              <a:gd name="connsiteY8" fmla="*/ 0 h 18288"/>
              <a:gd name="connsiteX9" fmla="*/ 6105335 w 8140446"/>
              <a:gd name="connsiteY9" fmla="*/ 0 h 18288"/>
              <a:gd name="connsiteX10" fmla="*/ 6783705 w 8140446"/>
              <a:gd name="connsiteY10" fmla="*/ 0 h 18288"/>
              <a:gd name="connsiteX11" fmla="*/ 8140446 w 8140446"/>
              <a:gd name="connsiteY11" fmla="*/ 0 h 18288"/>
              <a:gd name="connsiteX12" fmla="*/ 8140446 w 8140446"/>
              <a:gd name="connsiteY12" fmla="*/ 18288 h 18288"/>
              <a:gd name="connsiteX13" fmla="*/ 7706289 w 8140446"/>
              <a:gd name="connsiteY13" fmla="*/ 18288 h 18288"/>
              <a:gd name="connsiteX14" fmla="*/ 6865109 w 8140446"/>
              <a:gd name="connsiteY14" fmla="*/ 18288 h 18288"/>
              <a:gd name="connsiteX15" fmla="*/ 6349548 w 8140446"/>
              <a:gd name="connsiteY15" fmla="*/ 18288 h 18288"/>
              <a:gd name="connsiteX16" fmla="*/ 5671177 w 8140446"/>
              <a:gd name="connsiteY16" fmla="*/ 18288 h 18288"/>
              <a:gd name="connsiteX17" fmla="*/ 4829998 w 8140446"/>
              <a:gd name="connsiteY17" fmla="*/ 18288 h 18288"/>
              <a:gd name="connsiteX18" fmla="*/ 4151627 w 8140446"/>
              <a:gd name="connsiteY18" fmla="*/ 18288 h 18288"/>
              <a:gd name="connsiteX19" fmla="*/ 3717470 w 8140446"/>
              <a:gd name="connsiteY19" fmla="*/ 18288 h 18288"/>
              <a:gd name="connsiteX20" fmla="*/ 3201909 w 8140446"/>
              <a:gd name="connsiteY20" fmla="*/ 18288 h 18288"/>
              <a:gd name="connsiteX21" fmla="*/ 2360729 w 8140446"/>
              <a:gd name="connsiteY21" fmla="*/ 18288 h 18288"/>
              <a:gd name="connsiteX22" fmla="*/ 1682359 w 8140446"/>
              <a:gd name="connsiteY22" fmla="*/ 18288 h 18288"/>
              <a:gd name="connsiteX23" fmla="*/ 1166797 w 8140446"/>
              <a:gd name="connsiteY23" fmla="*/ 18288 h 18288"/>
              <a:gd name="connsiteX24" fmla="*/ 0 w 8140446"/>
              <a:gd name="connsiteY24" fmla="*/ 18288 h 18288"/>
              <a:gd name="connsiteX25" fmla="*/ 0 w 8140446"/>
              <a:gd name="connsiteY25"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8140446" h="18288" fill="none" extrusionOk="0">
                <a:moveTo>
                  <a:pt x="0" y="0"/>
                </a:moveTo>
                <a:cubicBezTo>
                  <a:pt x="87427" y="6231"/>
                  <a:pt x="309612" y="-26324"/>
                  <a:pt x="434157" y="0"/>
                </a:cubicBezTo>
                <a:cubicBezTo>
                  <a:pt x="536972" y="29330"/>
                  <a:pt x="959392" y="28619"/>
                  <a:pt x="1193932" y="0"/>
                </a:cubicBezTo>
                <a:cubicBezTo>
                  <a:pt x="1446097" y="13819"/>
                  <a:pt x="1471680" y="7203"/>
                  <a:pt x="1628089" y="0"/>
                </a:cubicBezTo>
                <a:cubicBezTo>
                  <a:pt x="1817415" y="4047"/>
                  <a:pt x="1949536" y="-59324"/>
                  <a:pt x="2225055" y="0"/>
                </a:cubicBezTo>
                <a:cubicBezTo>
                  <a:pt x="2520490" y="18365"/>
                  <a:pt x="2717469" y="18707"/>
                  <a:pt x="3066235" y="0"/>
                </a:cubicBezTo>
                <a:cubicBezTo>
                  <a:pt x="3437075" y="3751"/>
                  <a:pt x="3408347" y="31644"/>
                  <a:pt x="3744605" y="0"/>
                </a:cubicBezTo>
                <a:cubicBezTo>
                  <a:pt x="4097249" y="-11527"/>
                  <a:pt x="4249699" y="-32555"/>
                  <a:pt x="4504380" y="0"/>
                </a:cubicBezTo>
                <a:cubicBezTo>
                  <a:pt x="4737570" y="17980"/>
                  <a:pt x="4877497" y="1006"/>
                  <a:pt x="5101346" y="0"/>
                </a:cubicBezTo>
                <a:cubicBezTo>
                  <a:pt x="5359305" y="-15330"/>
                  <a:pt x="5447195" y="7257"/>
                  <a:pt x="5779717" y="0"/>
                </a:cubicBezTo>
                <a:cubicBezTo>
                  <a:pt x="6090019" y="-17621"/>
                  <a:pt x="6273151" y="4279"/>
                  <a:pt x="6620896" y="0"/>
                </a:cubicBezTo>
                <a:cubicBezTo>
                  <a:pt x="6968586" y="34056"/>
                  <a:pt x="6990073" y="23587"/>
                  <a:pt x="7136458" y="0"/>
                </a:cubicBezTo>
                <a:cubicBezTo>
                  <a:pt x="7320575" y="20480"/>
                  <a:pt x="7847401" y="-6173"/>
                  <a:pt x="8140446" y="0"/>
                </a:cubicBezTo>
                <a:cubicBezTo>
                  <a:pt x="8139878" y="7862"/>
                  <a:pt x="8140227" y="13269"/>
                  <a:pt x="8140446" y="18288"/>
                </a:cubicBezTo>
                <a:cubicBezTo>
                  <a:pt x="7908069" y="-20636"/>
                  <a:pt x="7683037" y="21977"/>
                  <a:pt x="7543480" y="18288"/>
                </a:cubicBezTo>
                <a:cubicBezTo>
                  <a:pt x="7393752" y="10050"/>
                  <a:pt x="7221032" y="-3229"/>
                  <a:pt x="7109323" y="18288"/>
                </a:cubicBezTo>
                <a:cubicBezTo>
                  <a:pt x="7015297" y="22483"/>
                  <a:pt x="6599332" y="40899"/>
                  <a:pt x="6430952" y="18288"/>
                </a:cubicBezTo>
                <a:cubicBezTo>
                  <a:pt x="6292915" y="-34150"/>
                  <a:pt x="6142305" y="21507"/>
                  <a:pt x="5915391" y="18288"/>
                </a:cubicBezTo>
                <a:cubicBezTo>
                  <a:pt x="5682725" y="47843"/>
                  <a:pt x="5440566" y="31420"/>
                  <a:pt x="5237020" y="18288"/>
                </a:cubicBezTo>
                <a:cubicBezTo>
                  <a:pt x="5046456" y="10577"/>
                  <a:pt x="4706449" y="51976"/>
                  <a:pt x="4558650" y="18288"/>
                </a:cubicBezTo>
                <a:cubicBezTo>
                  <a:pt x="4361396" y="-987"/>
                  <a:pt x="4145362" y="-22303"/>
                  <a:pt x="3880279" y="18288"/>
                </a:cubicBezTo>
                <a:cubicBezTo>
                  <a:pt x="3610716" y="25411"/>
                  <a:pt x="3472690" y="4008"/>
                  <a:pt x="3201909" y="18288"/>
                </a:cubicBezTo>
                <a:cubicBezTo>
                  <a:pt x="2913595" y="35097"/>
                  <a:pt x="2753317" y="-1149"/>
                  <a:pt x="2604943" y="18288"/>
                </a:cubicBezTo>
                <a:cubicBezTo>
                  <a:pt x="2450130" y="36989"/>
                  <a:pt x="1974183" y="40159"/>
                  <a:pt x="1845168" y="18288"/>
                </a:cubicBezTo>
                <a:cubicBezTo>
                  <a:pt x="1677929" y="220"/>
                  <a:pt x="1378098" y="-772"/>
                  <a:pt x="1166797" y="18288"/>
                </a:cubicBezTo>
                <a:cubicBezTo>
                  <a:pt x="921150" y="53277"/>
                  <a:pt x="327457" y="47297"/>
                  <a:pt x="0" y="18288"/>
                </a:cubicBezTo>
                <a:cubicBezTo>
                  <a:pt x="-589" y="13471"/>
                  <a:pt x="-474" y="7409"/>
                  <a:pt x="0" y="0"/>
                </a:cubicBezTo>
                <a:close/>
              </a:path>
              <a:path w="8140446" h="18288" stroke="0" extrusionOk="0">
                <a:moveTo>
                  <a:pt x="0" y="0"/>
                </a:moveTo>
                <a:cubicBezTo>
                  <a:pt x="136968" y="-25482"/>
                  <a:pt x="379786" y="11224"/>
                  <a:pt x="596966" y="0"/>
                </a:cubicBezTo>
                <a:cubicBezTo>
                  <a:pt x="815878" y="-21223"/>
                  <a:pt x="832062" y="11868"/>
                  <a:pt x="1031123" y="0"/>
                </a:cubicBezTo>
                <a:cubicBezTo>
                  <a:pt x="1256800" y="-30738"/>
                  <a:pt x="1658090" y="-20345"/>
                  <a:pt x="1872303" y="0"/>
                </a:cubicBezTo>
                <a:cubicBezTo>
                  <a:pt x="2115604" y="28431"/>
                  <a:pt x="2277865" y="-40642"/>
                  <a:pt x="2469269" y="0"/>
                </a:cubicBezTo>
                <a:cubicBezTo>
                  <a:pt x="2679731" y="25919"/>
                  <a:pt x="2788602" y="-6498"/>
                  <a:pt x="3066235" y="0"/>
                </a:cubicBezTo>
                <a:cubicBezTo>
                  <a:pt x="3325663" y="-14487"/>
                  <a:pt x="3706561" y="67517"/>
                  <a:pt x="3907414" y="0"/>
                </a:cubicBezTo>
                <a:cubicBezTo>
                  <a:pt x="4127229" y="-37113"/>
                  <a:pt x="4179037" y="-8167"/>
                  <a:pt x="4422976" y="0"/>
                </a:cubicBezTo>
                <a:cubicBezTo>
                  <a:pt x="4683575" y="-28486"/>
                  <a:pt x="5055803" y="-13799"/>
                  <a:pt x="5264155" y="0"/>
                </a:cubicBezTo>
                <a:cubicBezTo>
                  <a:pt x="5513566" y="14315"/>
                  <a:pt x="5735215" y="2768"/>
                  <a:pt x="6105335" y="0"/>
                </a:cubicBezTo>
                <a:cubicBezTo>
                  <a:pt x="6510913" y="-12587"/>
                  <a:pt x="6456171" y="3247"/>
                  <a:pt x="6783705" y="0"/>
                </a:cubicBezTo>
                <a:cubicBezTo>
                  <a:pt x="7057099" y="-15461"/>
                  <a:pt x="7592067" y="5384"/>
                  <a:pt x="8140446" y="0"/>
                </a:cubicBezTo>
                <a:cubicBezTo>
                  <a:pt x="8140452" y="8597"/>
                  <a:pt x="8141122" y="9732"/>
                  <a:pt x="8140446" y="18288"/>
                </a:cubicBezTo>
                <a:cubicBezTo>
                  <a:pt x="7961834" y="8406"/>
                  <a:pt x="7874097" y="10350"/>
                  <a:pt x="7706289" y="18288"/>
                </a:cubicBezTo>
                <a:cubicBezTo>
                  <a:pt x="7582508" y="-14920"/>
                  <a:pt x="7179551" y="-33111"/>
                  <a:pt x="6865109" y="18288"/>
                </a:cubicBezTo>
                <a:cubicBezTo>
                  <a:pt x="6583382" y="24117"/>
                  <a:pt x="6525821" y="36696"/>
                  <a:pt x="6349548" y="18288"/>
                </a:cubicBezTo>
                <a:cubicBezTo>
                  <a:pt x="6209953" y="10881"/>
                  <a:pt x="5959707" y="-47828"/>
                  <a:pt x="5671177" y="18288"/>
                </a:cubicBezTo>
                <a:cubicBezTo>
                  <a:pt x="5387744" y="29809"/>
                  <a:pt x="5228514" y="101507"/>
                  <a:pt x="4829998" y="18288"/>
                </a:cubicBezTo>
                <a:cubicBezTo>
                  <a:pt x="4415646" y="-28596"/>
                  <a:pt x="4343809" y="28954"/>
                  <a:pt x="4151627" y="18288"/>
                </a:cubicBezTo>
                <a:cubicBezTo>
                  <a:pt x="3950673" y="-9796"/>
                  <a:pt x="3879947" y="41143"/>
                  <a:pt x="3717470" y="18288"/>
                </a:cubicBezTo>
                <a:cubicBezTo>
                  <a:pt x="3558660" y="10110"/>
                  <a:pt x="3468854" y="29375"/>
                  <a:pt x="3201909" y="18288"/>
                </a:cubicBezTo>
                <a:cubicBezTo>
                  <a:pt x="2965673" y="10505"/>
                  <a:pt x="2568327" y="22116"/>
                  <a:pt x="2360729" y="18288"/>
                </a:cubicBezTo>
                <a:cubicBezTo>
                  <a:pt x="2171885" y="49144"/>
                  <a:pt x="1923258" y="16020"/>
                  <a:pt x="1682359" y="18288"/>
                </a:cubicBezTo>
                <a:cubicBezTo>
                  <a:pt x="1430698" y="-2378"/>
                  <a:pt x="1324229" y="-1751"/>
                  <a:pt x="1166797" y="18288"/>
                </a:cubicBezTo>
                <a:cubicBezTo>
                  <a:pt x="1001390" y="41795"/>
                  <a:pt x="324313" y="57964"/>
                  <a:pt x="0" y="18288"/>
                </a:cubicBezTo>
                <a:cubicBezTo>
                  <a:pt x="285" y="13135"/>
                  <a:pt x="532" y="5956"/>
                  <a:pt x="0" y="0"/>
                </a:cubicBezTo>
                <a:close/>
              </a:path>
              <a:path w="8140446" h="18288" fill="none" stroke="0" extrusionOk="0">
                <a:moveTo>
                  <a:pt x="0" y="0"/>
                </a:moveTo>
                <a:cubicBezTo>
                  <a:pt x="69532" y="-6557"/>
                  <a:pt x="264219" y="3919"/>
                  <a:pt x="434157" y="0"/>
                </a:cubicBezTo>
                <a:cubicBezTo>
                  <a:pt x="600013" y="9090"/>
                  <a:pt x="921449" y="-13478"/>
                  <a:pt x="1193932" y="0"/>
                </a:cubicBezTo>
                <a:cubicBezTo>
                  <a:pt x="1443592" y="14844"/>
                  <a:pt x="1471188" y="10722"/>
                  <a:pt x="1628089" y="0"/>
                </a:cubicBezTo>
                <a:cubicBezTo>
                  <a:pt x="1750006" y="-24149"/>
                  <a:pt x="1967480" y="-14904"/>
                  <a:pt x="2225055" y="0"/>
                </a:cubicBezTo>
                <a:cubicBezTo>
                  <a:pt x="2503918" y="19247"/>
                  <a:pt x="2709263" y="-16351"/>
                  <a:pt x="3066235" y="0"/>
                </a:cubicBezTo>
                <a:cubicBezTo>
                  <a:pt x="3429723" y="-1627"/>
                  <a:pt x="3399401" y="30976"/>
                  <a:pt x="3744605" y="0"/>
                </a:cubicBezTo>
                <a:cubicBezTo>
                  <a:pt x="4081920" y="-40602"/>
                  <a:pt x="4258272" y="-2441"/>
                  <a:pt x="4504380" y="0"/>
                </a:cubicBezTo>
                <a:cubicBezTo>
                  <a:pt x="4760039" y="21121"/>
                  <a:pt x="4866555" y="-1351"/>
                  <a:pt x="5101346" y="0"/>
                </a:cubicBezTo>
                <a:cubicBezTo>
                  <a:pt x="5336279" y="1859"/>
                  <a:pt x="5465100" y="30801"/>
                  <a:pt x="5779717" y="0"/>
                </a:cubicBezTo>
                <a:cubicBezTo>
                  <a:pt x="6117018" y="-2879"/>
                  <a:pt x="6273497" y="-5002"/>
                  <a:pt x="6620896" y="0"/>
                </a:cubicBezTo>
                <a:cubicBezTo>
                  <a:pt x="6972306" y="38666"/>
                  <a:pt x="6992056" y="28334"/>
                  <a:pt x="7136458" y="0"/>
                </a:cubicBezTo>
                <a:cubicBezTo>
                  <a:pt x="7325567" y="-61201"/>
                  <a:pt x="7766555" y="-88399"/>
                  <a:pt x="8140446" y="0"/>
                </a:cubicBezTo>
                <a:cubicBezTo>
                  <a:pt x="8140031" y="7748"/>
                  <a:pt x="8139515" y="13015"/>
                  <a:pt x="8140446" y="18288"/>
                </a:cubicBezTo>
                <a:cubicBezTo>
                  <a:pt x="7892673" y="-4012"/>
                  <a:pt x="7668025" y="650"/>
                  <a:pt x="7543480" y="18288"/>
                </a:cubicBezTo>
                <a:cubicBezTo>
                  <a:pt x="7406710" y="-3467"/>
                  <a:pt x="7207646" y="8893"/>
                  <a:pt x="7109323" y="18288"/>
                </a:cubicBezTo>
                <a:cubicBezTo>
                  <a:pt x="6993037" y="49011"/>
                  <a:pt x="6598723" y="59405"/>
                  <a:pt x="6430952" y="18288"/>
                </a:cubicBezTo>
                <a:cubicBezTo>
                  <a:pt x="6284771" y="15315"/>
                  <a:pt x="6162730" y="20350"/>
                  <a:pt x="5915391" y="18288"/>
                </a:cubicBezTo>
                <a:cubicBezTo>
                  <a:pt x="5684668" y="13603"/>
                  <a:pt x="5422852" y="53618"/>
                  <a:pt x="5237020" y="18288"/>
                </a:cubicBezTo>
                <a:cubicBezTo>
                  <a:pt x="5035482" y="26296"/>
                  <a:pt x="4719808" y="55145"/>
                  <a:pt x="4558650" y="18288"/>
                </a:cubicBezTo>
                <a:cubicBezTo>
                  <a:pt x="4375169" y="-35587"/>
                  <a:pt x="4137553" y="12086"/>
                  <a:pt x="3880279" y="18288"/>
                </a:cubicBezTo>
                <a:cubicBezTo>
                  <a:pt x="3624533" y="32648"/>
                  <a:pt x="3467387" y="6480"/>
                  <a:pt x="3201909" y="18288"/>
                </a:cubicBezTo>
                <a:cubicBezTo>
                  <a:pt x="2918126" y="73342"/>
                  <a:pt x="2717830" y="-17156"/>
                  <a:pt x="2604943" y="18288"/>
                </a:cubicBezTo>
                <a:cubicBezTo>
                  <a:pt x="2496133" y="44525"/>
                  <a:pt x="2003915" y="18254"/>
                  <a:pt x="1845168" y="18288"/>
                </a:cubicBezTo>
                <a:cubicBezTo>
                  <a:pt x="1694518" y="14989"/>
                  <a:pt x="1344959" y="44188"/>
                  <a:pt x="1166797" y="18288"/>
                </a:cubicBezTo>
                <a:cubicBezTo>
                  <a:pt x="935925" y="69451"/>
                  <a:pt x="319712" y="-63972"/>
                  <a:pt x="0" y="18288"/>
                </a:cubicBezTo>
                <a:cubicBezTo>
                  <a:pt x="1307" y="12414"/>
                  <a:pt x="-32" y="5741"/>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custGeom>
                    <a:avLst/>
                    <a:gdLst>
                      <a:gd name="connsiteX0" fmla="*/ 0 w 8140446"/>
                      <a:gd name="connsiteY0" fmla="*/ 0 h 18288"/>
                      <a:gd name="connsiteX1" fmla="*/ 434157 w 8140446"/>
                      <a:gd name="connsiteY1" fmla="*/ 0 h 18288"/>
                      <a:gd name="connsiteX2" fmla="*/ 1193932 w 8140446"/>
                      <a:gd name="connsiteY2" fmla="*/ 0 h 18288"/>
                      <a:gd name="connsiteX3" fmla="*/ 1628089 w 8140446"/>
                      <a:gd name="connsiteY3" fmla="*/ 0 h 18288"/>
                      <a:gd name="connsiteX4" fmla="*/ 2225055 w 8140446"/>
                      <a:gd name="connsiteY4" fmla="*/ 0 h 18288"/>
                      <a:gd name="connsiteX5" fmla="*/ 3066235 w 8140446"/>
                      <a:gd name="connsiteY5" fmla="*/ 0 h 18288"/>
                      <a:gd name="connsiteX6" fmla="*/ 3744605 w 8140446"/>
                      <a:gd name="connsiteY6" fmla="*/ 0 h 18288"/>
                      <a:gd name="connsiteX7" fmla="*/ 4504380 w 8140446"/>
                      <a:gd name="connsiteY7" fmla="*/ 0 h 18288"/>
                      <a:gd name="connsiteX8" fmla="*/ 5101346 w 8140446"/>
                      <a:gd name="connsiteY8" fmla="*/ 0 h 18288"/>
                      <a:gd name="connsiteX9" fmla="*/ 5779717 w 8140446"/>
                      <a:gd name="connsiteY9" fmla="*/ 0 h 18288"/>
                      <a:gd name="connsiteX10" fmla="*/ 6620896 w 8140446"/>
                      <a:gd name="connsiteY10" fmla="*/ 0 h 18288"/>
                      <a:gd name="connsiteX11" fmla="*/ 7136458 w 8140446"/>
                      <a:gd name="connsiteY11" fmla="*/ 0 h 18288"/>
                      <a:gd name="connsiteX12" fmla="*/ 8140446 w 8140446"/>
                      <a:gd name="connsiteY12" fmla="*/ 0 h 18288"/>
                      <a:gd name="connsiteX13" fmla="*/ 8140446 w 8140446"/>
                      <a:gd name="connsiteY13" fmla="*/ 18288 h 18288"/>
                      <a:gd name="connsiteX14" fmla="*/ 7543480 w 8140446"/>
                      <a:gd name="connsiteY14" fmla="*/ 18288 h 18288"/>
                      <a:gd name="connsiteX15" fmla="*/ 7109323 w 8140446"/>
                      <a:gd name="connsiteY15" fmla="*/ 18288 h 18288"/>
                      <a:gd name="connsiteX16" fmla="*/ 6430952 w 8140446"/>
                      <a:gd name="connsiteY16" fmla="*/ 18288 h 18288"/>
                      <a:gd name="connsiteX17" fmla="*/ 5915391 w 8140446"/>
                      <a:gd name="connsiteY17" fmla="*/ 18288 h 18288"/>
                      <a:gd name="connsiteX18" fmla="*/ 5237020 w 8140446"/>
                      <a:gd name="connsiteY18" fmla="*/ 18288 h 18288"/>
                      <a:gd name="connsiteX19" fmla="*/ 4558650 w 8140446"/>
                      <a:gd name="connsiteY19" fmla="*/ 18288 h 18288"/>
                      <a:gd name="connsiteX20" fmla="*/ 3880279 w 8140446"/>
                      <a:gd name="connsiteY20" fmla="*/ 18288 h 18288"/>
                      <a:gd name="connsiteX21" fmla="*/ 3201909 w 8140446"/>
                      <a:gd name="connsiteY21" fmla="*/ 18288 h 18288"/>
                      <a:gd name="connsiteX22" fmla="*/ 2604943 w 8140446"/>
                      <a:gd name="connsiteY22" fmla="*/ 18288 h 18288"/>
                      <a:gd name="connsiteX23" fmla="*/ 1845168 w 8140446"/>
                      <a:gd name="connsiteY23" fmla="*/ 18288 h 18288"/>
                      <a:gd name="connsiteX24" fmla="*/ 1166797 w 8140446"/>
                      <a:gd name="connsiteY24" fmla="*/ 18288 h 18288"/>
                      <a:gd name="connsiteX25" fmla="*/ 0 w 8140446"/>
                      <a:gd name="connsiteY25" fmla="*/ 18288 h 18288"/>
                      <a:gd name="connsiteX26" fmla="*/ 0 w 8140446"/>
                      <a:gd name="connsiteY26"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8140446" h="18288" fill="none" extrusionOk="0">
                        <a:moveTo>
                          <a:pt x="0" y="0"/>
                        </a:moveTo>
                        <a:cubicBezTo>
                          <a:pt x="94920" y="9103"/>
                          <a:pt x="287892" y="-4966"/>
                          <a:pt x="434157" y="0"/>
                        </a:cubicBezTo>
                        <a:cubicBezTo>
                          <a:pt x="580422" y="4966"/>
                          <a:pt x="943595" y="-14182"/>
                          <a:pt x="1193932" y="0"/>
                        </a:cubicBezTo>
                        <a:cubicBezTo>
                          <a:pt x="1444270" y="14182"/>
                          <a:pt x="1472129" y="5523"/>
                          <a:pt x="1628089" y="0"/>
                        </a:cubicBezTo>
                        <a:cubicBezTo>
                          <a:pt x="1784049" y="-5523"/>
                          <a:pt x="1962419" y="-17322"/>
                          <a:pt x="2225055" y="0"/>
                        </a:cubicBezTo>
                        <a:cubicBezTo>
                          <a:pt x="2487691" y="17322"/>
                          <a:pt x="2700681" y="1311"/>
                          <a:pt x="3066235" y="0"/>
                        </a:cubicBezTo>
                        <a:cubicBezTo>
                          <a:pt x="3431789" y="-1311"/>
                          <a:pt x="3405662" y="25081"/>
                          <a:pt x="3744605" y="0"/>
                        </a:cubicBezTo>
                        <a:cubicBezTo>
                          <a:pt x="4083548" y="-25081"/>
                          <a:pt x="4265111" y="-11945"/>
                          <a:pt x="4504380" y="0"/>
                        </a:cubicBezTo>
                        <a:cubicBezTo>
                          <a:pt x="4743649" y="11945"/>
                          <a:pt x="4860394" y="-2832"/>
                          <a:pt x="5101346" y="0"/>
                        </a:cubicBezTo>
                        <a:cubicBezTo>
                          <a:pt x="5342298" y="2832"/>
                          <a:pt x="5456387" y="23676"/>
                          <a:pt x="5779717" y="0"/>
                        </a:cubicBezTo>
                        <a:cubicBezTo>
                          <a:pt x="6103047" y="-23676"/>
                          <a:pt x="6270379" y="-37291"/>
                          <a:pt x="6620896" y="0"/>
                        </a:cubicBezTo>
                        <a:cubicBezTo>
                          <a:pt x="6971413" y="37291"/>
                          <a:pt x="6989068" y="24674"/>
                          <a:pt x="7136458" y="0"/>
                        </a:cubicBezTo>
                        <a:cubicBezTo>
                          <a:pt x="7283848" y="-24674"/>
                          <a:pt x="7752532" y="-22436"/>
                          <a:pt x="8140446" y="0"/>
                        </a:cubicBezTo>
                        <a:cubicBezTo>
                          <a:pt x="8140314" y="7702"/>
                          <a:pt x="8140234" y="13511"/>
                          <a:pt x="8140446" y="18288"/>
                        </a:cubicBezTo>
                        <a:cubicBezTo>
                          <a:pt x="7906329" y="-3043"/>
                          <a:pt x="7681180" y="27465"/>
                          <a:pt x="7543480" y="18288"/>
                        </a:cubicBezTo>
                        <a:cubicBezTo>
                          <a:pt x="7405780" y="9111"/>
                          <a:pt x="7216607" y="3660"/>
                          <a:pt x="7109323" y="18288"/>
                        </a:cubicBezTo>
                        <a:cubicBezTo>
                          <a:pt x="7002039" y="32916"/>
                          <a:pt x="6576231" y="42692"/>
                          <a:pt x="6430952" y="18288"/>
                        </a:cubicBezTo>
                        <a:cubicBezTo>
                          <a:pt x="6285673" y="-6116"/>
                          <a:pt x="6138840" y="34521"/>
                          <a:pt x="5915391" y="18288"/>
                        </a:cubicBezTo>
                        <a:cubicBezTo>
                          <a:pt x="5691942" y="2055"/>
                          <a:pt x="5459460" y="51666"/>
                          <a:pt x="5237020" y="18288"/>
                        </a:cubicBezTo>
                        <a:cubicBezTo>
                          <a:pt x="5014580" y="-15090"/>
                          <a:pt x="4747677" y="40449"/>
                          <a:pt x="4558650" y="18288"/>
                        </a:cubicBezTo>
                        <a:cubicBezTo>
                          <a:pt x="4369623" y="-3873"/>
                          <a:pt x="4146061" y="12568"/>
                          <a:pt x="3880279" y="18288"/>
                        </a:cubicBezTo>
                        <a:cubicBezTo>
                          <a:pt x="3614497" y="24008"/>
                          <a:pt x="3473808" y="-12908"/>
                          <a:pt x="3201909" y="18288"/>
                        </a:cubicBezTo>
                        <a:cubicBezTo>
                          <a:pt x="2930010" y="49484"/>
                          <a:pt x="2728175" y="-3430"/>
                          <a:pt x="2604943" y="18288"/>
                        </a:cubicBezTo>
                        <a:cubicBezTo>
                          <a:pt x="2481711" y="40006"/>
                          <a:pt x="2004334" y="26952"/>
                          <a:pt x="1845168" y="18288"/>
                        </a:cubicBezTo>
                        <a:cubicBezTo>
                          <a:pt x="1686003" y="9624"/>
                          <a:pt x="1375070" y="37580"/>
                          <a:pt x="1166797" y="18288"/>
                        </a:cubicBezTo>
                        <a:cubicBezTo>
                          <a:pt x="958524" y="-1004"/>
                          <a:pt x="342846" y="8880"/>
                          <a:pt x="0" y="18288"/>
                        </a:cubicBezTo>
                        <a:cubicBezTo>
                          <a:pt x="129" y="13298"/>
                          <a:pt x="-675" y="6857"/>
                          <a:pt x="0" y="0"/>
                        </a:cubicBezTo>
                        <a:close/>
                      </a:path>
                      <a:path w="8140446" h="18288" stroke="0" extrusionOk="0">
                        <a:moveTo>
                          <a:pt x="0" y="0"/>
                        </a:moveTo>
                        <a:cubicBezTo>
                          <a:pt x="142435" y="-24533"/>
                          <a:pt x="380026" y="17447"/>
                          <a:pt x="596966" y="0"/>
                        </a:cubicBezTo>
                        <a:cubicBezTo>
                          <a:pt x="813906" y="-17447"/>
                          <a:pt x="830530" y="13462"/>
                          <a:pt x="1031123" y="0"/>
                        </a:cubicBezTo>
                        <a:cubicBezTo>
                          <a:pt x="1231716" y="-13462"/>
                          <a:pt x="1634038" y="0"/>
                          <a:pt x="1872303" y="0"/>
                        </a:cubicBezTo>
                        <a:cubicBezTo>
                          <a:pt x="2110568" y="0"/>
                          <a:pt x="2261934" y="-25727"/>
                          <a:pt x="2469269" y="0"/>
                        </a:cubicBezTo>
                        <a:cubicBezTo>
                          <a:pt x="2676604" y="25727"/>
                          <a:pt x="2790440" y="16284"/>
                          <a:pt x="3066235" y="0"/>
                        </a:cubicBezTo>
                        <a:cubicBezTo>
                          <a:pt x="3342030" y="-16284"/>
                          <a:pt x="3685603" y="41976"/>
                          <a:pt x="3907414" y="0"/>
                        </a:cubicBezTo>
                        <a:cubicBezTo>
                          <a:pt x="4129225" y="-41976"/>
                          <a:pt x="4177416" y="-7598"/>
                          <a:pt x="4422976" y="0"/>
                        </a:cubicBezTo>
                        <a:cubicBezTo>
                          <a:pt x="4668536" y="7598"/>
                          <a:pt x="5023499" y="-28058"/>
                          <a:pt x="5264155" y="0"/>
                        </a:cubicBezTo>
                        <a:cubicBezTo>
                          <a:pt x="5504811" y="28058"/>
                          <a:pt x="5703675" y="13288"/>
                          <a:pt x="6105335" y="0"/>
                        </a:cubicBezTo>
                        <a:cubicBezTo>
                          <a:pt x="6506995" y="-13288"/>
                          <a:pt x="6455516" y="-5124"/>
                          <a:pt x="6783705" y="0"/>
                        </a:cubicBezTo>
                        <a:cubicBezTo>
                          <a:pt x="7111894" y="5124"/>
                          <a:pt x="7512856" y="10604"/>
                          <a:pt x="8140446" y="0"/>
                        </a:cubicBezTo>
                        <a:cubicBezTo>
                          <a:pt x="8140458" y="8833"/>
                          <a:pt x="8140986" y="9830"/>
                          <a:pt x="8140446" y="18288"/>
                        </a:cubicBezTo>
                        <a:cubicBezTo>
                          <a:pt x="7959314" y="3345"/>
                          <a:pt x="7870113" y="10437"/>
                          <a:pt x="7706289" y="18288"/>
                        </a:cubicBezTo>
                        <a:cubicBezTo>
                          <a:pt x="7542465" y="26139"/>
                          <a:pt x="7157940" y="17482"/>
                          <a:pt x="6865109" y="18288"/>
                        </a:cubicBezTo>
                        <a:cubicBezTo>
                          <a:pt x="6572278" y="19094"/>
                          <a:pt x="6524256" y="38051"/>
                          <a:pt x="6349548" y="18288"/>
                        </a:cubicBezTo>
                        <a:cubicBezTo>
                          <a:pt x="6174840" y="-1475"/>
                          <a:pt x="5951624" y="174"/>
                          <a:pt x="5671177" y="18288"/>
                        </a:cubicBezTo>
                        <a:cubicBezTo>
                          <a:pt x="5390730" y="36402"/>
                          <a:pt x="5222992" y="60058"/>
                          <a:pt x="4829998" y="18288"/>
                        </a:cubicBezTo>
                        <a:cubicBezTo>
                          <a:pt x="4437004" y="-23482"/>
                          <a:pt x="4344181" y="39087"/>
                          <a:pt x="4151627" y="18288"/>
                        </a:cubicBezTo>
                        <a:cubicBezTo>
                          <a:pt x="3959073" y="-2511"/>
                          <a:pt x="3886970" y="32875"/>
                          <a:pt x="3717470" y="18288"/>
                        </a:cubicBezTo>
                        <a:cubicBezTo>
                          <a:pt x="3547970" y="3701"/>
                          <a:pt x="3451521" y="31872"/>
                          <a:pt x="3201909" y="18288"/>
                        </a:cubicBezTo>
                        <a:cubicBezTo>
                          <a:pt x="2952297" y="4704"/>
                          <a:pt x="2543413" y="6029"/>
                          <a:pt x="2360729" y="18288"/>
                        </a:cubicBezTo>
                        <a:cubicBezTo>
                          <a:pt x="2178045" y="30547"/>
                          <a:pt x="1906056" y="25847"/>
                          <a:pt x="1682359" y="18288"/>
                        </a:cubicBezTo>
                        <a:cubicBezTo>
                          <a:pt x="1458662" y="10730"/>
                          <a:pt x="1330405" y="8046"/>
                          <a:pt x="1166797" y="18288"/>
                        </a:cubicBezTo>
                        <a:cubicBezTo>
                          <a:pt x="1003189" y="28530"/>
                          <a:pt x="278098" y="19533"/>
                          <a:pt x="0" y="18288"/>
                        </a:cubicBezTo>
                        <a:cubicBezTo>
                          <a:pt x="74" y="14054"/>
                          <a:pt x="-46" y="6997"/>
                          <a:pt x="0" y="0"/>
                        </a:cubicBezTo>
                        <a:close/>
                      </a:path>
                    </a:pathLst>
                  </a:cu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635" name="Rectangle 3">
            <a:extLst>
              <a:ext uri="{FF2B5EF4-FFF2-40B4-BE49-F238E27FC236}">
                <a16:creationId xmlns:a16="http://schemas.microsoft.com/office/drawing/2014/main" id="{B944952A-D04A-406F-8BCB-C8B40BF4922A}"/>
              </a:ext>
            </a:extLst>
          </p:cNvPr>
          <p:cNvSpPr>
            <a:spLocks noChangeArrowheads="1"/>
          </p:cNvSpPr>
          <p:nvPr/>
        </p:nvSpPr>
        <p:spPr bwMode="auto">
          <a:xfrm>
            <a:off x="628650" y="1929384"/>
            <a:ext cx="7886700" cy="4776216"/>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lIns="91440" tIns="45720" rIns="91440" bIns="45720" rtlCol="0">
            <a:normAutofit fontScale="92500" lnSpcReduction="20000"/>
          </a:bodyPr>
          <a:lstStyle>
            <a:lvl1pPr marL="228600" indent="-228600">
              <a:spcBef>
                <a:spcPct val="20000"/>
              </a:spcBef>
              <a:buClr>
                <a:schemeClr val="accent2"/>
              </a:buClr>
              <a:buSzPct val="80000"/>
              <a:buFont typeface="Wingdings" panose="05000000000000000000" pitchFamily="2" charset="2"/>
              <a:buChar char="l"/>
              <a:defRPr sz="3200">
                <a:solidFill>
                  <a:schemeClr val="tx1"/>
                </a:solidFill>
                <a:latin typeface="Times New Roman" panose="02020603050405020304" pitchFamily="18" charset="0"/>
              </a:defRPr>
            </a:lvl1pPr>
            <a:lvl2pPr marL="742950" indent="-285750">
              <a:spcBef>
                <a:spcPct val="20000"/>
              </a:spcBef>
              <a:buClr>
                <a:schemeClr val="tx1"/>
              </a:buClr>
              <a:buSzPct val="90000"/>
              <a:buChar char="–"/>
              <a:defRPr sz="2800">
                <a:solidFill>
                  <a:schemeClr val="tx1"/>
                </a:solidFill>
                <a:latin typeface="Times New Roman" panose="02020603050405020304" pitchFamily="18" charset="0"/>
              </a:defRPr>
            </a:lvl2pPr>
            <a:lvl3pPr marL="1143000" indent="-228600">
              <a:spcBef>
                <a:spcPct val="20000"/>
              </a:spcBef>
              <a:buClr>
                <a:schemeClr val="accent1"/>
              </a:buClr>
              <a:buSzPct val="60000"/>
              <a:buFont typeface="Wingdings" panose="05000000000000000000" pitchFamily="2" charset="2"/>
              <a:buChar char="l"/>
              <a:defRPr sz="2400">
                <a:solidFill>
                  <a:schemeClr val="tx1"/>
                </a:solidFill>
                <a:latin typeface="Times New Roman" panose="02020603050405020304" pitchFamily="18" charset="0"/>
              </a:defRPr>
            </a:lvl3pPr>
            <a:lvl4pPr marL="1600200" indent="-228600">
              <a:spcBef>
                <a:spcPct val="20000"/>
              </a:spcBef>
              <a:buClr>
                <a:schemeClr val="tx1"/>
              </a:buClr>
              <a:buChar char="–"/>
              <a:defRPr sz="2000">
                <a:solidFill>
                  <a:schemeClr val="tx1"/>
                </a:solidFill>
                <a:latin typeface="Times New Roman" panose="02020603050405020304" pitchFamily="18" charset="0"/>
              </a:defRPr>
            </a:lvl4pPr>
            <a:lvl5pPr marL="2057400" indent="-228600">
              <a:spcBef>
                <a:spcPct val="20000"/>
              </a:spcBef>
              <a:buClr>
                <a:schemeClr val="accent1"/>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accent1"/>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accent1"/>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accent1"/>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accent1"/>
              </a:buClr>
              <a:buChar char="•"/>
              <a:defRPr sz="2000">
                <a:solidFill>
                  <a:schemeClr val="tx1"/>
                </a:solidFill>
                <a:latin typeface="Times New Roman" panose="02020603050405020304" pitchFamily="18" charset="0"/>
              </a:defRPr>
            </a:lvl9pPr>
          </a:lstStyle>
          <a:p>
            <a:pPr>
              <a:lnSpc>
                <a:spcPct val="90000"/>
              </a:lnSpc>
              <a:spcBef>
                <a:spcPct val="0"/>
              </a:spcBef>
              <a:spcAft>
                <a:spcPts val="600"/>
              </a:spcAft>
              <a:buClrTx/>
              <a:buSzTx/>
              <a:buFont typeface="Arial" panose="020B0604020202020204" pitchFamily="34" charset="0"/>
              <a:buChar char="•"/>
            </a:pPr>
            <a:r>
              <a:rPr lang="en-US" altLang="en-US" sz="2500">
                <a:latin typeface="+mn-lt"/>
              </a:rPr>
              <a:t>Read the One Year Plan</a:t>
            </a:r>
          </a:p>
          <a:p>
            <a:pPr>
              <a:lnSpc>
                <a:spcPct val="90000"/>
              </a:lnSpc>
              <a:spcBef>
                <a:spcPct val="0"/>
              </a:spcBef>
              <a:spcAft>
                <a:spcPts val="600"/>
              </a:spcAft>
              <a:buClrTx/>
              <a:buSzTx/>
              <a:buFont typeface="Arial" panose="020B0604020202020204" pitchFamily="34" charset="0"/>
              <a:buChar char="•"/>
            </a:pPr>
            <a:r>
              <a:rPr lang="en-US" altLang="en-US" sz="2500">
                <a:latin typeface="+mn-lt"/>
              </a:rPr>
              <a:t>One packet per project</a:t>
            </a:r>
          </a:p>
          <a:p>
            <a:pPr>
              <a:lnSpc>
                <a:spcPct val="90000"/>
              </a:lnSpc>
              <a:spcBef>
                <a:spcPct val="0"/>
              </a:spcBef>
              <a:spcAft>
                <a:spcPts val="600"/>
              </a:spcAft>
              <a:buClrTx/>
              <a:buSzTx/>
              <a:buFont typeface="Arial" panose="020B0604020202020204" pitchFamily="34" charset="0"/>
              <a:buChar char="•"/>
            </a:pPr>
            <a:r>
              <a:rPr lang="en-US" altLang="en-US" sz="2500">
                <a:latin typeface="+mn-lt"/>
              </a:rPr>
              <a:t>Page </a:t>
            </a:r>
            <a:r>
              <a:rPr lang="en-US" altLang="en-US" sz="2500" dirty="0">
                <a:latin typeface="+mn-lt"/>
              </a:rPr>
              <a:t>Limits </a:t>
            </a:r>
            <a:r>
              <a:rPr lang="en-US" altLang="en-US" sz="2500">
                <a:latin typeface="+mn-lt"/>
              </a:rPr>
              <a:t>- 4 pages for scored responses</a:t>
            </a:r>
            <a:r>
              <a:rPr lang="en-US" altLang="en-US" sz="2500" dirty="0">
                <a:latin typeface="+mn-lt"/>
              </a:rPr>
              <a:t> to </a:t>
            </a:r>
            <a:r>
              <a:rPr lang="en-US" altLang="en-US" sz="2500">
                <a:latin typeface="+mn-lt"/>
              </a:rPr>
              <a:t>competitive questions / 2 pages for planning and 3 pages PSS project descriptions – See instructions in the Guidance</a:t>
            </a:r>
          </a:p>
          <a:p>
            <a:pPr>
              <a:lnSpc>
                <a:spcPct val="90000"/>
              </a:lnSpc>
              <a:spcBef>
                <a:spcPct val="0"/>
              </a:spcBef>
              <a:spcAft>
                <a:spcPts val="600"/>
              </a:spcAft>
              <a:buClrTx/>
              <a:buSzTx/>
              <a:buFont typeface="Arial" panose="020B0604020202020204" pitchFamily="34" charset="0"/>
              <a:buChar char="•"/>
            </a:pPr>
            <a:r>
              <a:rPr lang="en-US" altLang="en-US" sz="2500">
                <a:latin typeface="+mn-lt"/>
              </a:rPr>
              <a:t>Income surveys should not be more than 3 years old</a:t>
            </a:r>
          </a:p>
          <a:p>
            <a:pPr>
              <a:lnSpc>
                <a:spcPct val="90000"/>
              </a:lnSpc>
              <a:spcBef>
                <a:spcPct val="0"/>
              </a:spcBef>
              <a:spcAft>
                <a:spcPts val="600"/>
              </a:spcAft>
              <a:buClrTx/>
              <a:buSzTx/>
              <a:buFont typeface="Arial" panose="020B0604020202020204" pitchFamily="34" charset="0"/>
              <a:buChar char="•"/>
            </a:pPr>
            <a:r>
              <a:rPr lang="en-US" altLang="en-US" sz="2500">
                <a:latin typeface="+mn-lt"/>
              </a:rPr>
              <a:t>Slum &amp; Blight inventory guidance – don’t create your own criteria</a:t>
            </a:r>
          </a:p>
          <a:p>
            <a:pPr>
              <a:lnSpc>
                <a:spcPct val="90000"/>
              </a:lnSpc>
              <a:spcBef>
                <a:spcPct val="0"/>
              </a:spcBef>
              <a:spcAft>
                <a:spcPts val="600"/>
              </a:spcAft>
              <a:buClrTx/>
              <a:buSzTx/>
              <a:buFont typeface="Arial" panose="020B0604020202020204" pitchFamily="34" charset="0"/>
              <a:buChar char="•"/>
            </a:pPr>
            <a:r>
              <a:rPr lang="en-US" altLang="en-US" sz="2500">
                <a:latin typeface="+mn-lt"/>
              </a:rPr>
              <a:t>Public Hearing – read instructions!</a:t>
            </a:r>
          </a:p>
          <a:p>
            <a:pPr>
              <a:lnSpc>
                <a:spcPct val="90000"/>
              </a:lnSpc>
              <a:spcBef>
                <a:spcPct val="0"/>
              </a:spcBef>
              <a:spcAft>
                <a:spcPts val="600"/>
              </a:spcAft>
              <a:buClrTx/>
              <a:buSzTx/>
              <a:buFont typeface="Arial" panose="020B0604020202020204" pitchFamily="34" charset="0"/>
              <a:buChar char="•"/>
            </a:pPr>
            <a:r>
              <a:rPr lang="en-US" altLang="en-US" sz="2500">
                <a:latin typeface="+mn-lt"/>
              </a:rPr>
              <a:t>No changes/additions will be accepted after the application deadline</a:t>
            </a:r>
          </a:p>
          <a:p>
            <a:pPr>
              <a:lnSpc>
                <a:spcPct val="90000"/>
              </a:lnSpc>
              <a:spcBef>
                <a:spcPct val="0"/>
              </a:spcBef>
              <a:spcAft>
                <a:spcPts val="600"/>
              </a:spcAft>
              <a:buClrTx/>
              <a:buSzTx/>
              <a:buFont typeface="Arial" panose="020B0604020202020204" pitchFamily="34" charset="0"/>
              <a:buChar char="•"/>
            </a:pPr>
            <a:r>
              <a:rPr lang="en-US" altLang="en-US" sz="2500">
                <a:latin typeface="+mn-lt"/>
              </a:rPr>
              <a:t>Barrier Removal - scope limited to barrier removal</a:t>
            </a:r>
          </a:p>
          <a:p>
            <a:pPr>
              <a:lnSpc>
                <a:spcPct val="90000"/>
              </a:lnSpc>
              <a:spcBef>
                <a:spcPct val="0"/>
              </a:spcBef>
              <a:spcAft>
                <a:spcPts val="600"/>
              </a:spcAft>
              <a:buClrTx/>
              <a:buSzTx/>
              <a:buFont typeface="Arial" panose="020B0604020202020204" pitchFamily="34" charset="0"/>
              <a:buChar char="•"/>
            </a:pPr>
            <a:r>
              <a:rPr lang="en-US" altLang="en-US" sz="2500">
                <a:latin typeface="+mn-lt"/>
              </a:rPr>
              <a:t>Bid-ready plans and specifications for all public facilities and architectural barrier removal projects with construction costs over $200,000</a:t>
            </a:r>
          </a:p>
          <a:p>
            <a:pPr>
              <a:lnSpc>
                <a:spcPct val="90000"/>
              </a:lnSpc>
              <a:spcBef>
                <a:spcPct val="0"/>
              </a:spcBef>
              <a:spcAft>
                <a:spcPts val="600"/>
              </a:spcAft>
              <a:buClrTx/>
              <a:buSzTx/>
              <a:buFont typeface="Arial" panose="020B0604020202020204" pitchFamily="34" charset="0"/>
              <a:buChar char="•"/>
            </a:pPr>
            <a:endParaRPr lang="en-US" altLang="en-US" sz="1900">
              <a:latin typeface="+mn-lt"/>
            </a:endParaRPr>
          </a:p>
          <a:p>
            <a:pPr>
              <a:lnSpc>
                <a:spcPct val="90000"/>
              </a:lnSpc>
              <a:spcBef>
                <a:spcPct val="0"/>
              </a:spcBef>
              <a:spcAft>
                <a:spcPts val="600"/>
              </a:spcAft>
              <a:buClrTx/>
              <a:buSzTx/>
              <a:buFont typeface="Arial" panose="020B0604020202020204" pitchFamily="34" charset="0"/>
              <a:buChar char="•"/>
            </a:pPr>
            <a:endParaRPr lang="en-US" altLang="en-US" sz="1900">
              <a:latin typeface="+mn-lt"/>
            </a:endParaRPr>
          </a:p>
        </p:txBody>
      </p:sp>
    </p:spTree>
  </p:cSld>
  <p:clrMapOvr>
    <a:masterClrMapping/>
  </p:clrMapOvr>
  <p:transition/>
</p:sld>
</file>

<file path=ppt/slides/slide4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31444" name="Picture 231443">
            <a:extLst>
              <a:ext uri="{FF2B5EF4-FFF2-40B4-BE49-F238E27FC236}">
                <a16:creationId xmlns:a16="http://schemas.microsoft.com/office/drawing/2014/main" id="{67E62BC4-D458-3C40-C9A1-8356FC4E7BE6}"/>
              </a:ext>
            </a:extLst>
          </p:cNvPr>
          <p:cNvPicPr>
            <a:picLocks noChangeAspect="1"/>
          </p:cNvPicPr>
          <p:nvPr/>
        </p:nvPicPr>
        <p:blipFill>
          <a:blip r:embed="rId3"/>
          <a:srcRect r="10999" b="-1"/>
          <a:stretch/>
        </p:blipFill>
        <p:spPr>
          <a:xfrm>
            <a:off x="20" y="10"/>
            <a:ext cx="9143980" cy="6857990"/>
          </a:xfrm>
          <a:prstGeom prst="rect">
            <a:avLst/>
          </a:prstGeom>
        </p:spPr>
      </p:pic>
      <p:sp>
        <p:nvSpPr>
          <p:cNvPr id="231448" name="Rectangle 231447">
            <a:extLst>
              <a:ext uri="{FF2B5EF4-FFF2-40B4-BE49-F238E27FC236}">
                <a16:creationId xmlns:a16="http://schemas.microsoft.com/office/drawing/2014/main" id="{257363FD-7E77-4145-9483-331A807ADF0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7601" cy="6858000"/>
          </a:xfrm>
          <a:prstGeom prst="rect">
            <a:avLst/>
          </a:prstGeom>
          <a:gradFill flip="none" rotWithShape="1">
            <a:gsLst>
              <a:gs pos="28000">
                <a:schemeClr val="bg2">
                  <a:alpha val="84000"/>
                </a:schemeClr>
              </a:gs>
              <a:gs pos="74000">
                <a:schemeClr val="bg1"/>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31426" name="Rectangle 2">
            <a:extLst>
              <a:ext uri="{FF2B5EF4-FFF2-40B4-BE49-F238E27FC236}">
                <a16:creationId xmlns:a16="http://schemas.microsoft.com/office/drawing/2014/main" id="{5752D004-0751-4065-A1F1-C5C96F532EAF}"/>
              </a:ext>
            </a:extLst>
          </p:cNvPr>
          <p:cNvSpPr>
            <a:spLocks noGrp="1" noChangeArrowheads="1"/>
          </p:cNvSpPr>
          <p:nvPr>
            <p:ph type="title"/>
          </p:nvPr>
        </p:nvSpPr>
        <p:spPr>
          <a:xfrm>
            <a:off x="628650" y="365125"/>
            <a:ext cx="7886700" cy="1325563"/>
          </a:xfrm>
        </p:spPr>
        <p:txBody>
          <a:bodyPr>
            <a:normAutofit/>
          </a:bodyPr>
          <a:lstStyle/>
          <a:p>
            <a:pPr eaLnBrk="1" hangingPunct="1">
              <a:defRPr/>
            </a:pPr>
            <a:r>
              <a:rPr lang="en-US" b="1">
                <a:latin typeface="Tisa Offc Serif Pro Thin" panose="020F0502020204030204" pitchFamily="2" charset="0"/>
                <a:ea typeface="Yu Gothic UI Light" panose="020B0300000000000000" pitchFamily="34" charset="-128"/>
              </a:rPr>
              <a:t>Additional Considerations</a:t>
            </a:r>
          </a:p>
        </p:txBody>
      </p:sp>
      <p:graphicFrame>
        <p:nvGraphicFramePr>
          <p:cNvPr id="231435" name="Rectangle 3">
            <a:extLst>
              <a:ext uri="{FF2B5EF4-FFF2-40B4-BE49-F238E27FC236}">
                <a16:creationId xmlns:a16="http://schemas.microsoft.com/office/drawing/2014/main" id="{5A05A4E4-24A3-2945-804A-42D27E42B2D9}"/>
              </a:ext>
            </a:extLst>
          </p:cNvPr>
          <p:cNvGraphicFramePr>
            <a:graphicFrameLocks noGrp="1"/>
          </p:cNvGraphicFramePr>
          <p:nvPr>
            <p:ph idx="1"/>
            <p:extLst>
              <p:ext uri="{D42A27DB-BD31-4B8C-83A1-F6EECF244321}">
                <p14:modId xmlns:p14="http://schemas.microsoft.com/office/powerpoint/2010/main" val="3234718847"/>
              </p:ext>
            </p:extLst>
          </p:nvPr>
        </p:nvGraphicFramePr>
        <p:xfrm>
          <a:off x="628650" y="1825625"/>
          <a:ext cx="7886700" cy="4351338"/>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3757" name="Rectangle 73756">
            <a:extLst>
              <a:ext uri="{FF2B5EF4-FFF2-40B4-BE49-F238E27FC236}">
                <a16:creationId xmlns:a16="http://schemas.microsoft.com/office/drawing/2014/main" id="{6C4028FD-8BAA-4A19-BFDE-594D991B755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1713"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7AFA1855-B658-40B5-8AE0-8608BD587616}"/>
              </a:ext>
            </a:extLst>
          </p:cNvPr>
          <p:cNvSpPr>
            <a:spLocks noGrp="1"/>
          </p:cNvSpPr>
          <p:nvPr>
            <p:ph type="title"/>
          </p:nvPr>
        </p:nvSpPr>
        <p:spPr>
          <a:xfrm>
            <a:off x="628650" y="556995"/>
            <a:ext cx="7886700" cy="1133693"/>
          </a:xfrm>
        </p:spPr>
        <p:txBody>
          <a:bodyPr>
            <a:normAutofit/>
          </a:bodyPr>
          <a:lstStyle/>
          <a:p>
            <a:pPr>
              <a:defRPr/>
            </a:pPr>
            <a:r>
              <a:rPr lang="en-US" sz="4500"/>
              <a:t>Attachments</a:t>
            </a:r>
          </a:p>
        </p:txBody>
      </p:sp>
      <p:graphicFrame>
        <p:nvGraphicFramePr>
          <p:cNvPr id="73746" name="Content Placeholder 2">
            <a:extLst>
              <a:ext uri="{FF2B5EF4-FFF2-40B4-BE49-F238E27FC236}">
                <a16:creationId xmlns:a16="http://schemas.microsoft.com/office/drawing/2014/main" id="{E422E8AA-9B85-9510-718A-6044D889D4E4}"/>
              </a:ext>
            </a:extLst>
          </p:cNvPr>
          <p:cNvGraphicFramePr>
            <a:graphicFrameLocks noGrp="1"/>
          </p:cNvGraphicFramePr>
          <p:nvPr>
            <p:ph idx="1"/>
            <p:extLst>
              <p:ext uri="{D42A27DB-BD31-4B8C-83A1-F6EECF244321}">
                <p14:modId xmlns:p14="http://schemas.microsoft.com/office/powerpoint/2010/main" val="4111637991"/>
              </p:ext>
            </p:extLst>
          </p:nvPr>
        </p:nvGraphicFramePr>
        <p:xfrm>
          <a:off x="628650" y="1825625"/>
          <a:ext cx="7886700" cy="43513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9EC9EC2B-1CDA-C5F7-FDCA-7882AD9B2E05}"/>
            </a:ext>
          </a:extLst>
        </p:cNvPr>
        <p:cNvGrpSpPr/>
        <p:nvPr/>
      </p:nvGrpSpPr>
      <p:grpSpPr>
        <a:xfrm>
          <a:off x="0" y="0"/>
          <a:ext cx="0" cy="0"/>
          <a:chOff x="0" y="0"/>
          <a:chExt cx="0" cy="0"/>
        </a:xfrm>
      </p:grpSpPr>
      <p:sp useBgFill="1">
        <p:nvSpPr>
          <p:cNvPr id="205889" name="Rectangle 205888">
            <a:extLst>
              <a:ext uri="{FF2B5EF4-FFF2-40B4-BE49-F238E27FC236}">
                <a16:creationId xmlns:a16="http://schemas.microsoft.com/office/drawing/2014/main" id="{3AE6CB26-7502-1633-1B77-BC66CD5CE96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9143771"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05890" name="Rectangle 205889">
            <a:extLst>
              <a:ext uri="{FF2B5EF4-FFF2-40B4-BE49-F238E27FC236}">
                <a16:creationId xmlns:a16="http://schemas.microsoft.com/office/drawing/2014/main" id="{B3DBC1D3-3B90-0A09-3EB1-3F9BE9BBC9E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28" y="0"/>
            <a:ext cx="9143772"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05826" name="Rectangle 2">
            <a:extLst>
              <a:ext uri="{FF2B5EF4-FFF2-40B4-BE49-F238E27FC236}">
                <a16:creationId xmlns:a16="http://schemas.microsoft.com/office/drawing/2014/main" id="{7AF56C91-F1E2-78CC-104E-2EC44026B988}"/>
              </a:ext>
            </a:extLst>
          </p:cNvPr>
          <p:cNvSpPr>
            <a:spLocks noGrp="1" noChangeArrowheads="1"/>
          </p:cNvSpPr>
          <p:nvPr>
            <p:ph type="title"/>
          </p:nvPr>
        </p:nvSpPr>
        <p:spPr>
          <a:xfrm>
            <a:off x="603504" y="1243013"/>
            <a:ext cx="2891790" cy="4371974"/>
          </a:xfrm>
        </p:spPr>
        <p:txBody>
          <a:bodyPr lIns="90488" tIns="44450" rIns="90488" bIns="44450">
            <a:normAutofit/>
          </a:bodyPr>
          <a:lstStyle/>
          <a:p>
            <a:pPr eaLnBrk="1" hangingPunct="1">
              <a:defRPr/>
            </a:pPr>
            <a:br>
              <a:rPr lang="en-US" sz="3100">
                <a:solidFill>
                  <a:schemeClr val="tx2"/>
                </a:solidFill>
                <a:latin typeface="Times New Roman" pitchFamily="18" charset="0"/>
              </a:rPr>
            </a:br>
            <a:r>
              <a:rPr lang="en-US" sz="3100">
                <a:solidFill>
                  <a:schemeClr val="tx2"/>
                </a:solidFill>
                <a:latin typeface="Times New Roman" pitchFamily="18" charset="0"/>
              </a:rPr>
              <a:t>National Objectives</a:t>
            </a:r>
            <a:br>
              <a:rPr lang="en-US" sz="3100">
                <a:solidFill>
                  <a:schemeClr val="tx2"/>
                </a:solidFill>
                <a:latin typeface="Times New Roman" pitchFamily="18" charset="0"/>
              </a:rPr>
            </a:br>
            <a:endParaRPr lang="en-US" sz="3100">
              <a:solidFill>
                <a:schemeClr val="tx2"/>
              </a:solidFill>
              <a:latin typeface="Times New Roman" pitchFamily="18" charset="0"/>
            </a:endParaRPr>
          </a:p>
        </p:txBody>
      </p:sp>
      <p:grpSp>
        <p:nvGrpSpPr>
          <p:cNvPr id="205891" name="Group 205890">
            <a:extLst>
              <a:ext uri="{FF2B5EF4-FFF2-40B4-BE49-F238E27FC236}">
                <a16:creationId xmlns:a16="http://schemas.microsoft.com/office/drawing/2014/main" id="{98B64093-79CE-0864-7EDB-747CEF9CA94E}"/>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3673011" y="5285"/>
            <a:ext cx="5470989" cy="6858000"/>
            <a:chOff x="4897348" y="-5799"/>
            <a:chExt cx="7294653" cy="6858000"/>
          </a:xfrm>
        </p:grpSpPr>
        <p:sp>
          <p:nvSpPr>
            <p:cNvPr id="205892" name="Freeform: Shape 205891">
              <a:extLst>
                <a:ext uri="{FF2B5EF4-FFF2-40B4-BE49-F238E27FC236}">
                  <a16:creationId xmlns:a16="http://schemas.microsoft.com/office/drawing/2014/main" id="{CD4D0822-7F00-D9A1-AE91-6CB7541252B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897348" y="-5798"/>
              <a:ext cx="7294652" cy="6857999"/>
            </a:xfrm>
            <a:custGeom>
              <a:avLst/>
              <a:gdLst>
                <a:gd name="connsiteX0" fmla="*/ 7294652 w 7294652"/>
                <a:gd name="connsiteY0" fmla="*/ 6063030 h 6857999"/>
                <a:gd name="connsiteX1" fmla="*/ 7294652 w 7294652"/>
                <a:gd name="connsiteY1" fmla="*/ 6857999 h 6857999"/>
                <a:gd name="connsiteX2" fmla="*/ 6248575 w 7294652"/>
                <a:gd name="connsiteY2" fmla="*/ 6857999 h 6857999"/>
                <a:gd name="connsiteX3" fmla="*/ 6477898 w 7294652"/>
                <a:gd name="connsiteY3" fmla="*/ 6700973 h 6857999"/>
                <a:gd name="connsiteX4" fmla="*/ 6647884 w 7294652"/>
                <a:gd name="connsiteY4" fmla="*/ 6572752 h 6857999"/>
                <a:gd name="connsiteX5" fmla="*/ 6817698 w 7294652"/>
                <a:gd name="connsiteY5" fmla="*/ 6440235 h 6857999"/>
                <a:gd name="connsiteX6" fmla="*/ 7161451 w 7294652"/>
                <a:gd name="connsiteY6" fmla="*/ 6165232 h 6857999"/>
                <a:gd name="connsiteX7" fmla="*/ 1673436 w 7294652"/>
                <a:gd name="connsiteY7" fmla="*/ 0 h 6857999"/>
                <a:gd name="connsiteX8" fmla="*/ 2394951 w 7294652"/>
                <a:gd name="connsiteY8" fmla="*/ 0 h 6857999"/>
                <a:gd name="connsiteX9" fmla="*/ 2244659 w 7294652"/>
                <a:gd name="connsiteY9" fmla="*/ 100763 h 6857999"/>
                <a:gd name="connsiteX10" fmla="*/ 1743903 w 7294652"/>
                <a:gd name="connsiteY10" fmla="*/ 498975 h 6857999"/>
                <a:gd name="connsiteX11" fmla="*/ 1163821 w 7294652"/>
                <a:gd name="connsiteY11" fmla="*/ 1121514 h 6857999"/>
                <a:gd name="connsiteX12" fmla="*/ 704911 w 7294652"/>
                <a:gd name="connsiteY12" fmla="*/ 1837036 h 6857999"/>
                <a:gd name="connsiteX13" fmla="*/ 393472 w 7294652"/>
                <a:gd name="connsiteY13" fmla="*/ 2627669 h 6857999"/>
                <a:gd name="connsiteX14" fmla="*/ 280032 w 7294652"/>
                <a:gd name="connsiteY14" fmla="*/ 3472097 h 6857999"/>
                <a:gd name="connsiteX15" fmla="*/ 327813 w 7294652"/>
                <a:gd name="connsiteY15" fmla="*/ 3884602 h 6857999"/>
                <a:gd name="connsiteX16" fmla="*/ 469096 w 7294652"/>
                <a:gd name="connsiteY16" fmla="*/ 4270809 h 6857999"/>
                <a:gd name="connsiteX17" fmla="*/ 567581 w 7294652"/>
                <a:gd name="connsiteY17" fmla="*/ 4452482 h 6857999"/>
                <a:gd name="connsiteX18" fmla="*/ 680677 w 7294652"/>
                <a:gd name="connsiteY18" fmla="*/ 4628484 h 6857999"/>
                <a:gd name="connsiteX19" fmla="*/ 941928 w 7294652"/>
                <a:gd name="connsiteY19" fmla="*/ 4968628 h 6857999"/>
                <a:gd name="connsiteX20" fmla="*/ 1224665 w 7294652"/>
                <a:gd name="connsiteY20" fmla="*/ 5311349 h 6857999"/>
                <a:gd name="connsiteX21" fmla="*/ 1365259 w 7294652"/>
                <a:gd name="connsiteY21" fmla="*/ 5490273 h 6857999"/>
                <a:gd name="connsiteX22" fmla="*/ 1432808 w 7294652"/>
                <a:gd name="connsiteY22" fmla="*/ 5577931 h 6857999"/>
                <a:gd name="connsiteX23" fmla="*/ 1498980 w 7294652"/>
                <a:gd name="connsiteY23" fmla="*/ 5662148 h 6857999"/>
                <a:gd name="connsiteX24" fmla="*/ 2067548 w 7294652"/>
                <a:gd name="connsiteY24" fmla="*/ 6283312 h 6857999"/>
                <a:gd name="connsiteX25" fmla="*/ 2369879 w 7294652"/>
                <a:gd name="connsiteY25" fmla="*/ 6562782 h 6857999"/>
                <a:gd name="connsiteX26" fmla="*/ 2686645 w 7294652"/>
                <a:gd name="connsiteY26" fmla="*/ 6820598 h 6857999"/>
                <a:gd name="connsiteX27" fmla="*/ 2738907 w 7294652"/>
                <a:gd name="connsiteY27" fmla="*/ 6857999 h 6857999"/>
                <a:gd name="connsiteX28" fmla="*/ 1731787 w 7294652"/>
                <a:gd name="connsiteY28" fmla="*/ 6857999 h 6857999"/>
                <a:gd name="connsiteX29" fmla="*/ 1607949 w 7294652"/>
                <a:gd name="connsiteY29" fmla="*/ 6732770 h 6857999"/>
                <a:gd name="connsiteX30" fmla="*/ 1309057 w 7294652"/>
                <a:gd name="connsiteY30" fmla="*/ 6370109 h 6857999"/>
                <a:gd name="connsiteX31" fmla="*/ 1048147 w 7294652"/>
                <a:gd name="connsiteY31" fmla="*/ 5986138 h 6857999"/>
                <a:gd name="connsiteX32" fmla="*/ 987131 w 7294652"/>
                <a:gd name="connsiteY32" fmla="*/ 5888512 h 6857999"/>
                <a:gd name="connsiteX33" fmla="*/ 928866 w 7294652"/>
                <a:gd name="connsiteY33" fmla="*/ 5793463 h 6857999"/>
                <a:gd name="connsiteX34" fmla="*/ 813708 w 7294652"/>
                <a:gd name="connsiteY34" fmla="*/ 5609556 h 6857999"/>
                <a:gd name="connsiteX35" fmla="*/ 574972 w 7294652"/>
                <a:gd name="connsiteY35" fmla="*/ 5231598 h 6857999"/>
                <a:gd name="connsiteX36" fmla="*/ 342424 w 7294652"/>
                <a:gd name="connsiteY36" fmla="*/ 4834048 h 6857999"/>
                <a:gd name="connsiteX37" fmla="*/ 237579 w 7294652"/>
                <a:gd name="connsiteY37" fmla="*/ 4623500 h 6857999"/>
                <a:gd name="connsiteX38" fmla="*/ 148373 w 7294652"/>
                <a:gd name="connsiteY38" fmla="*/ 4404356 h 6857999"/>
                <a:gd name="connsiteX39" fmla="*/ 79623 w 7294652"/>
                <a:gd name="connsiteY39" fmla="*/ 4175762 h 6857999"/>
                <a:gd name="connsiteX40" fmla="*/ 54185 w 7294652"/>
                <a:gd name="connsiteY40" fmla="*/ 4059229 h 6857999"/>
                <a:gd name="connsiteX41" fmla="*/ 43013 w 7294652"/>
                <a:gd name="connsiteY41" fmla="*/ 4000790 h 6857999"/>
                <a:gd name="connsiteX42" fmla="*/ 33734 w 7294652"/>
                <a:gd name="connsiteY42" fmla="*/ 3942180 h 6857999"/>
                <a:gd name="connsiteX43" fmla="*/ 45 w 7294652"/>
                <a:gd name="connsiteY43" fmla="*/ 3472097 h 6857999"/>
                <a:gd name="connsiteX44" fmla="*/ 95436 w 7294652"/>
                <a:gd name="connsiteY44" fmla="*/ 2557372 h 6857999"/>
                <a:gd name="connsiteX45" fmla="*/ 382126 w 7294652"/>
                <a:gd name="connsiteY45" fmla="*/ 1680799 h 6857999"/>
                <a:gd name="connsiteX46" fmla="*/ 1457043 w 7294652"/>
                <a:gd name="connsiteY46" fmla="*/ 192176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Lst>
              <a:rect l="l" t="t" r="r" b="b"/>
              <a:pathLst>
                <a:path w="7294652" h="6857999">
                  <a:moveTo>
                    <a:pt x="7294652" y="6063030"/>
                  </a:moveTo>
                  <a:lnTo>
                    <a:pt x="7294652" y="6857999"/>
                  </a:lnTo>
                  <a:lnTo>
                    <a:pt x="6248575" y="6857999"/>
                  </a:lnTo>
                  <a:lnTo>
                    <a:pt x="6477898" y="6700973"/>
                  </a:lnTo>
                  <a:cubicBezTo>
                    <a:pt x="6534790" y="6659378"/>
                    <a:pt x="6591336" y="6616237"/>
                    <a:pt x="6647884" y="6572752"/>
                  </a:cubicBezTo>
                  <a:cubicBezTo>
                    <a:pt x="6704432" y="6529268"/>
                    <a:pt x="6761151" y="6485095"/>
                    <a:pt x="6817698" y="6440235"/>
                  </a:cubicBezTo>
                  <a:lnTo>
                    <a:pt x="7161451" y="6165232"/>
                  </a:lnTo>
                  <a:close/>
                  <a:moveTo>
                    <a:pt x="1673436" y="0"/>
                  </a:moveTo>
                  <a:lnTo>
                    <a:pt x="2394951" y="0"/>
                  </a:lnTo>
                  <a:lnTo>
                    <a:pt x="2244659" y="100763"/>
                  </a:lnTo>
                  <a:cubicBezTo>
                    <a:pt x="2071051" y="224086"/>
                    <a:pt x="1903860" y="356975"/>
                    <a:pt x="1743903" y="498975"/>
                  </a:cubicBezTo>
                  <a:cubicBezTo>
                    <a:pt x="1533218" y="689638"/>
                    <a:pt x="1339146" y="897902"/>
                    <a:pt x="1163821" y="1121514"/>
                  </a:cubicBezTo>
                  <a:cubicBezTo>
                    <a:pt x="988284" y="1344764"/>
                    <a:pt x="834608" y="1584376"/>
                    <a:pt x="704911" y="1837036"/>
                  </a:cubicBezTo>
                  <a:cubicBezTo>
                    <a:pt x="573950" y="2089059"/>
                    <a:pt x="469577" y="2354041"/>
                    <a:pt x="393472" y="2627669"/>
                  </a:cubicBezTo>
                  <a:cubicBezTo>
                    <a:pt x="318269" y="2902842"/>
                    <a:pt x="280119" y="3186833"/>
                    <a:pt x="280032" y="3472097"/>
                  </a:cubicBezTo>
                  <a:cubicBezTo>
                    <a:pt x="280349" y="3610956"/>
                    <a:pt x="296380" y="3749334"/>
                    <a:pt x="327813" y="3884602"/>
                  </a:cubicBezTo>
                  <a:cubicBezTo>
                    <a:pt x="360878" y="4018046"/>
                    <a:pt x="408244" y="4147540"/>
                    <a:pt x="469096" y="4270809"/>
                  </a:cubicBezTo>
                  <a:cubicBezTo>
                    <a:pt x="499175" y="4332511"/>
                    <a:pt x="532347" y="4393012"/>
                    <a:pt x="567581" y="4452482"/>
                  </a:cubicBezTo>
                  <a:cubicBezTo>
                    <a:pt x="602815" y="4511953"/>
                    <a:pt x="641144" y="4570562"/>
                    <a:pt x="680677" y="4628484"/>
                  </a:cubicBezTo>
                  <a:cubicBezTo>
                    <a:pt x="760771" y="4743985"/>
                    <a:pt x="849802" y="4856048"/>
                    <a:pt x="941928" y="4968628"/>
                  </a:cubicBezTo>
                  <a:cubicBezTo>
                    <a:pt x="1034055" y="5081206"/>
                    <a:pt x="1130994" y="5193958"/>
                    <a:pt x="1224665" y="5311349"/>
                  </a:cubicBezTo>
                  <a:cubicBezTo>
                    <a:pt x="1271987" y="5369787"/>
                    <a:pt x="1318853" y="5429429"/>
                    <a:pt x="1365259" y="5490273"/>
                  </a:cubicBezTo>
                  <a:lnTo>
                    <a:pt x="1432808" y="5577931"/>
                  </a:lnTo>
                  <a:cubicBezTo>
                    <a:pt x="1454979" y="5605947"/>
                    <a:pt x="1476121" y="5634821"/>
                    <a:pt x="1498980" y="5662148"/>
                  </a:cubicBezTo>
                  <a:cubicBezTo>
                    <a:pt x="1676323" y="5880038"/>
                    <a:pt x="1866158" y="6087441"/>
                    <a:pt x="2067548" y="6283312"/>
                  </a:cubicBezTo>
                  <a:cubicBezTo>
                    <a:pt x="2166203" y="6379907"/>
                    <a:pt x="2266974" y="6473064"/>
                    <a:pt x="2369879" y="6562782"/>
                  </a:cubicBezTo>
                  <a:cubicBezTo>
                    <a:pt x="2473005" y="6652331"/>
                    <a:pt x="2577677" y="6738957"/>
                    <a:pt x="2686645" y="6820598"/>
                  </a:cubicBezTo>
                  <a:lnTo>
                    <a:pt x="2738907" y="6857999"/>
                  </a:lnTo>
                  <a:lnTo>
                    <a:pt x="1731787" y="6857999"/>
                  </a:lnTo>
                  <a:lnTo>
                    <a:pt x="1607949" y="6732770"/>
                  </a:lnTo>
                  <a:cubicBezTo>
                    <a:pt x="1501232" y="6617903"/>
                    <a:pt x="1401421" y="6496799"/>
                    <a:pt x="1309057" y="6370109"/>
                  </a:cubicBezTo>
                  <a:cubicBezTo>
                    <a:pt x="1217103" y="6244469"/>
                    <a:pt x="1129618" y="6116590"/>
                    <a:pt x="1048147" y="5986138"/>
                  </a:cubicBezTo>
                  <a:cubicBezTo>
                    <a:pt x="1027179" y="5953825"/>
                    <a:pt x="1007414" y="5920996"/>
                    <a:pt x="987131" y="5888512"/>
                  </a:cubicBezTo>
                  <a:lnTo>
                    <a:pt x="928866" y="5793463"/>
                  </a:lnTo>
                  <a:cubicBezTo>
                    <a:pt x="891568" y="5732276"/>
                    <a:pt x="852725" y="5671260"/>
                    <a:pt x="813708" y="5609556"/>
                  </a:cubicBezTo>
                  <a:lnTo>
                    <a:pt x="574972" y="5231598"/>
                  </a:lnTo>
                  <a:cubicBezTo>
                    <a:pt x="495221" y="5103551"/>
                    <a:pt x="416158" y="4971549"/>
                    <a:pt x="342424" y="4834048"/>
                  </a:cubicBezTo>
                  <a:cubicBezTo>
                    <a:pt x="305641" y="4765298"/>
                    <a:pt x="270236" y="4695343"/>
                    <a:pt x="237579" y="4623500"/>
                  </a:cubicBezTo>
                  <a:cubicBezTo>
                    <a:pt x="204922" y="4551655"/>
                    <a:pt x="175187" y="4478607"/>
                    <a:pt x="148373" y="4404356"/>
                  </a:cubicBezTo>
                  <a:cubicBezTo>
                    <a:pt x="121561" y="4330107"/>
                    <a:pt x="99046" y="4252934"/>
                    <a:pt x="79623" y="4175762"/>
                  </a:cubicBezTo>
                  <a:cubicBezTo>
                    <a:pt x="70514" y="4136916"/>
                    <a:pt x="61577" y="4098245"/>
                    <a:pt x="54185" y="4059229"/>
                  </a:cubicBezTo>
                  <a:lnTo>
                    <a:pt x="43013" y="4000790"/>
                  </a:lnTo>
                  <a:lnTo>
                    <a:pt x="33734" y="3942180"/>
                  </a:lnTo>
                  <a:cubicBezTo>
                    <a:pt x="10461" y="3786581"/>
                    <a:pt x="-801" y="3629416"/>
                    <a:pt x="45" y="3472097"/>
                  </a:cubicBezTo>
                  <a:cubicBezTo>
                    <a:pt x="863" y="3164748"/>
                    <a:pt x="32824" y="2858275"/>
                    <a:pt x="95436" y="2557372"/>
                  </a:cubicBezTo>
                  <a:cubicBezTo>
                    <a:pt x="157549" y="2255281"/>
                    <a:pt x="253728" y="1961216"/>
                    <a:pt x="382126" y="1680799"/>
                  </a:cubicBezTo>
                  <a:cubicBezTo>
                    <a:pt x="639940" y="1120482"/>
                    <a:pt x="1015492" y="619117"/>
                    <a:pt x="1457043" y="192176"/>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05893" name="Freeform: Shape 205892">
              <a:extLst>
                <a:ext uri="{FF2B5EF4-FFF2-40B4-BE49-F238E27FC236}">
                  <a16:creationId xmlns:a16="http://schemas.microsoft.com/office/drawing/2014/main" id="{16362999-3791-5DA7-1A07-C6DA19875B5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900650" y="-5799"/>
              <a:ext cx="7291350" cy="6858000"/>
            </a:xfrm>
            <a:custGeom>
              <a:avLst/>
              <a:gdLst>
                <a:gd name="connsiteX0" fmla="*/ 7291350 w 7291350"/>
                <a:gd name="connsiteY0" fmla="*/ 5718699 h 6858000"/>
                <a:gd name="connsiteX1" fmla="*/ 7291350 w 7291350"/>
                <a:gd name="connsiteY1" fmla="*/ 6806115 h 6858000"/>
                <a:gd name="connsiteX2" fmla="*/ 7224124 w 7291350"/>
                <a:gd name="connsiteY2" fmla="*/ 6858000 h 6858000"/>
                <a:gd name="connsiteX3" fmla="*/ 5607142 w 7291350"/>
                <a:gd name="connsiteY3" fmla="*/ 6858000 h 6858000"/>
                <a:gd name="connsiteX4" fmla="*/ 5736072 w 7291350"/>
                <a:gd name="connsiteY4" fmla="*/ 6801170 h 6858000"/>
                <a:gd name="connsiteX5" fmla="*/ 6949826 w 7291350"/>
                <a:gd name="connsiteY5" fmla="*/ 5983707 h 6858000"/>
                <a:gd name="connsiteX6" fmla="*/ 7220703 w 7291350"/>
                <a:gd name="connsiteY6" fmla="*/ 5773675 h 6858000"/>
                <a:gd name="connsiteX7" fmla="*/ 7218419 w 7291350"/>
                <a:gd name="connsiteY7" fmla="*/ 0 h 6858000"/>
                <a:gd name="connsiteX8" fmla="*/ 7291350 w 7291350"/>
                <a:gd name="connsiteY8" fmla="*/ 0 h 6858000"/>
                <a:gd name="connsiteX9" fmla="*/ 7291350 w 7291350"/>
                <a:gd name="connsiteY9" fmla="*/ 50138 h 6858000"/>
                <a:gd name="connsiteX10" fmla="*/ 1797607 w 7291350"/>
                <a:gd name="connsiteY10" fmla="*/ 0 h 6858000"/>
                <a:gd name="connsiteX11" fmla="*/ 3385676 w 7291350"/>
                <a:gd name="connsiteY11" fmla="*/ 0 h 6858000"/>
                <a:gd name="connsiteX12" fmla="*/ 3360567 w 7291350"/>
                <a:gd name="connsiteY12" fmla="*/ 11552 h 6858000"/>
                <a:gd name="connsiteX13" fmla="*/ 2267395 w 7291350"/>
                <a:gd name="connsiteY13" fmla="*/ 725831 h 6858000"/>
                <a:gd name="connsiteX14" fmla="*/ 1234074 w 7291350"/>
                <a:gd name="connsiteY14" fmla="*/ 2007171 h 6858000"/>
                <a:gd name="connsiteX15" fmla="*/ 859383 w 7291350"/>
                <a:gd name="connsiteY15" fmla="*/ 3498372 h 6858000"/>
                <a:gd name="connsiteX16" fmla="*/ 1479513 w 7291350"/>
                <a:gd name="connsiteY16" fmla="*/ 4883182 h 6858000"/>
                <a:gd name="connsiteX17" fmla="*/ 1791985 w 7291350"/>
                <a:gd name="connsiteY17" fmla="*/ 5322671 h 6858000"/>
                <a:gd name="connsiteX18" fmla="*/ 3397295 w 7291350"/>
                <a:gd name="connsiteY18" fmla="*/ 6784567 h 6858000"/>
                <a:gd name="connsiteX19" fmla="*/ 3590446 w 7291350"/>
                <a:gd name="connsiteY19" fmla="*/ 6858000 h 6858000"/>
                <a:gd name="connsiteX20" fmla="*/ 1970757 w 7291350"/>
                <a:gd name="connsiteY20" fmla="*/ 6858000 h 6858000"/>
                <a:gd name="connsiteX21" fmla="*/ 1735872 w 7291350"/>
                <a:gd name="connsiteY21" fmla="*/ 6627685 h 6858000"/>
                <a:gd name="connsiteX22" fmla="*/ 1080932 w 7291350"/>
                <a:gd name="connsiteY22" fmla="*/ 5805127 h 6858000"/>
                <a:gd name="connsiteX23" fmla="*/ 0 w 7291350"/>
                <a:gd name="connsiteY23" fmla="*/ 3498372 h 6858000"/>
                <a:gd name="connsiteX24" fmla="*/ 1708174 w 7291350"/>
                <a:gd name="connsiteY24" fmla="*/ 73302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7291350" h="6858000">
                  <a:moveTo>
                    <a:pt x="7291350" y="5718699"/>
                  </a:moveTo>
                  <a:lnTo>
                    <a:pt x="7291350" y="6806115"/>
                  </a:lnTo>
                  <a:lnTo>
                    <a:pt x="7224124" y="6858000"/>
                  </a:lnTo>
                  <a:lnTo>
                    <a:pt x="5607142" y="6858000"/>
                  </a:lnTo>
                  <a:lnTo>
                    <a:pt x="5736072" y="6801170"/>
                  </a:lnTo>
                  <a:cubicBezTo>
                    <a:pt x="6122313" y="6616106"/>
                    <a:pt x="6503069" y="6332805"/>
                    <a:pt x="6949826" y="5983707"/>
                  </a:cubicBezTo>
                  <a:cubicBezTo>
                    <a:pt x="7041094" y="5912378"/>
                    <a:pt x="7132358" y="5842426"/>
                    <a:pt x="7220703" y="5773675"/>
                  </a:cubicBezTo>
                  <a:close/>
                  <a:moveTo>
                    <a:pt x="7218419" y="0"/>
                  </a:moveTo>
                  <a:lnTo>
                    <a:pt x="7291350" y="0"/>
                  </a:lnTo>
                  <a:lnTo>
                    <a:pt x="7291350" y="50138"/>
                  </a:lnTo>
                  <a:close/>
                  <a:moveTo>
                    <a:pt x="1797607" y="0"/>
                  </a:moveTo>
                  <a:lnTo>
                    <a:pt x="3385676" y="0"/>
                  </a:lnTo>
                  <a:lnTo>
                    <a:pt x="3360567" y="11552"/>
                  </a:lnTo>
                  <a:cubicBezTo>
                    <a:pt x="2968013" y="202286"/>
                    <a:pt x="2600620" y="442170"/>
                    <a:pt x="2267395" y="725831"/>
                  </a:cubicBezTo>
                  <a:cubicBezTo>
                    <a:pt x="1824986" y="1104820"/>
                    <a:pt x="1477279" y="1536057"/>
                    <a:pt x="1234074" y="2007171"/>
                  </a:cubicBezTo>
                  <a:cubicBezTo>
                    <a:pt x="985368" y="2488770"/>
                    <a:pt x="859383" y="2990476"/>
                    <a:pt x="859383" y="3498372"/>
                  </a:cubicBezTo>
                  <a:cubicBezTo>
                    <a:pt x="859383" y="4010222"/>
                    <a:pt x="1060651" y="4308942"/>
                    <a:pt x="1479513" y="4883182"/>
                  </a:cubicBezTo>
                  <a:cubicBezTo>
                    <a:pt x="1580577" y="5021714"/>
                    <a:pt x="1685078" y="5164888"/>
                    <a:pt x="1791985" y="5322671"/>
                  </a:cubicBezTo>
                  <a:cubicBezTo>
                    <a:pt x="2283419" y="6046950"/>
                    <a:pt x="2796809" y="6521439"/>
                    <a:pt x="3397295" y="6784567"/>
                  </a:cubicBezTo>
                  <a:lnTo>
                    <a:pt x="3590446" y="6858000"/>
                  </a:lnTo>
                  <a:lnTo>
                    <a:pt x="1970757" y="6858000"/>
                  </a:lnTo>
                  <a:lnTo>
                    <a:pt x="1735872" y="6627685"/>
                  </a:lnTo>
                  <a:cubicBezTo>
                    <a:pt x="1502484" y="6382823"/>
                    <a:pt x="1285774" y="6107254"/>
                    <a:pt x="1080932" y="5805127"/>
                  </a:cubicBezTo>
                  <a:cubicBezTo>
                    <a:pt x="556365" y="5032027"/>
                    <a:pt x="0" y="4501616"/>
                    <a:pt x="0" y="3498372"/>
                  </a:cubicBezTo>
                  <a:cubicBezTo>
                    <a:pt x="0" y="2160829"/>
                    <a:pt x="685186" y="949872"/>
                    <a:pt x="1708174" y="73302"/>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05878" name="Freeform: Shape 205877">
              <a:extLst>
                <a:ext uri="{FF2B5EF4-FFF2-40B4-BE49-F238E27FC236}">
                  <a16:creationId xmlns:a16="http://schemas.microsoft.com/office/drawing/2014/main" id="{44A0CB6B-54A4-DFB6-1FAB-7E3FB86A723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922894" y="-5799"/>
              <a:ext cx="7269107" cy="6858000"/>
            </a:xfrm>
            <a:custGeom>
              <a:avLst/>
              <a:gdLst>
                <a:gd name="connsiteX0" fmla="*/ 7269107 w 7269107"/>
                <a:gd name="connsiteY0" fmla="*/ 5518449 h 6858000"/>
                <a:gd name="connsiteX1" fmla="*/ 7269107 w 7269107"/>
                <a:gd name="connsiteY1" fmla="*/ 6823281 h 6858000"/>
                <a:gd name="connsiteX2" fmla="*/ 7224122 w 7269107"/>
                <a:gd name="connsiteY2" fmla="*/ 6858000 h 6858000"/>
                <a:gd name="connsiteX3" fmla="*/ 4927054 w 7269107"/>
                <a:gd name="connsiteY3" fmla="*/ 6858000 h 6858000"/>
                <a:gd name="connsiteX4" fmla="*/ 4982167 w 7269107"/>
                <a:gd name="connsiteY4" fmla="*/ 6852876 h 6858000"/>
                <a:gd name="connsiteX5" fmla="*/ 5743768 w 7269107"/>
                <a:gd name="connsiteY5" fmla="*/ 6606245 h 6858000"/>
                <a:gd name="connsiteX6" fmla="*/ 6843778 w 7269107"/>
                <a:gd name="connsiteY6" fmla="*/ 5848440 h 6858000"/>
                <a:gd name="connsiteX7" fmla="*/ 7115515 w 7269107"/>
                <a:gd name="connsiteY7" fmla="*/ 5637891 h 6858000"/>
                <a:gd name="connsiteX8" fmla="*/ 6870111 w 7269107"/>
                <a:gd name="connsiteY8" fmla="*/ 0 h 6858000"/>
                <a:gd name="connsiteX9" fmla="*/ 7269107 w 7269107"/>
                <a:gd name="connsiteY9" fmla="*/ 0 h 6858000"/>
                <a:gd name="connsiteX10" fmla="*/ 7269107 w 7269107"/>
                <a:gd name="connsiteY10" fmla="*/ 243137 h 6858000"/>
                <a:gd name="connsiteX11" fmla="*/ 7089989 w 7269107"/>
                <a:gd name="connsiteY11" fmla="*/ 119955 h 6858000"/>
                <a:gd name="connsiteX12" fmla="*/ 6952948 w 7269107"/>
                <a:gd name="connsiteY12" fmla="*/ 41521 h 6858000"/>
                <a:gd name="connsiteX13" fmla="*/ 1797606 w 7269107"/>
                <a:gd name="connsiteY13" fmla="*/ 0 h 6858000"/>
                <a:gd name="connsiteX14" fmla="*/ 3815328 w 7269107"/>
                <a:gd name="connsiteY14" fmla="*/ 0 h 6858000"/>
                <a:gd name="connsiteX15" fmla="*/ 3627371 w 7269107"/>
                <a:gd name="connsiteY15" fmla="*/ 77142 h 6858000"/>
                <a:gd name="connsiteX16" fmla="*/ 2379115 w 7269107"/>
                <a:gd name="connsiteY16" fmla="*/ 856285 h 6858000"/>
                <a:gd name="connsiteX17" fmla="*/ 1386699 w 7269107"/>
                <a:gd name="connsiteY17" fmla="*/ 2086062 h 6858000"/>
                <a:gd name="connsiteX18" fmla="*/ 1031258 w 7269107"/>
                <a:gd name="connsiteY18" fmla="*/ 3498372 h 6858000"/>
                <a:gd name="connsiteX19" fmla="*/ 1618904 w 7269107"/>
                <a:gd name="connsiteY19" fmla="*/ 4781604 h 6858000"/>
                <a:gd name="connsiteX20" fmla="*/ 1934812 w 7269107"/>
                <a:gd name="connsiteY20" fmla="*/ 5225904 h 6858000"/>
                <a:gd name="connsiteX21" fmla="*/ 3140010 w 7269107"/>
                <a:gd name="connsiteY21" fmla="*/ 6456196 h 6858000"/>
                <a:gd name="connsiteX22" fmla="*/ 4281662 w 7269107"/>
                <a:gd name="connsiteY22" fmla="*/ 6843305 h 6858000"/>
                <a:gd name="connsiteX23" fmla="*/ 4449058 w 7269107"/>
                <a:gd name="connsiteY23" fmla="*/ 6858000 h 6858000"/>
                <a:gd name="connsiteX24" fmla="*/ 1970756 w 7269107"/>
                <a:gd name="connsiteY24" fmla="*/ 6858000 h 6858000"/>
                <a:gd name="connsiteX25" fmla="*/ 1735871 w 7269107"/>
                <a:gd name="connsiteY25" fmla="*/ 6627685 h 6858000"/>
                <a:gd name="connsiteX26" fmla="*/ 1080930 w 7269107"/>
                <a:gd name="connsiteY26" fmla="*/ 5805127 h 6858000"/>
                <a:gd name="connsiteX27" fmla="*/ 0 w 7269107"/>
                <a:gd name="connsiteY27" fmla="*/ 3498372 h 6858000"/>
                <a:gd name="connsiteX28" fmla="*/ 1708172 w 7269107"/>
                <a:gd name="connsiteY28" fmla="*/ 73302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7269107" h="6858000">
                  <a:moveTo>
                    <a:pt x="7269107" y="5518449"/>
                  </a:moveTo>
                  <a:lnTo>
                    <a:pt x="7269107" y="6823281"/>
                  </a:lnTo>
                  <a:lnTo>
                    <a:pt x="7224122" y="6858000"/>
                  </a:lnTo>
                  <a:lnTo>
                    <a:pt x="4927054" y="6858000"/>
                  </a:lnTo>
                  <a:lnTo>
                    <a:pt x="4982167" y="6852876"/>
                  </a:lnTo>
                  <a:cubicBezTo>
                    <a:pt x="5236517" y="6821036"/>
                    <a:pt x="5483373" y="6740566"/>
                    <a:pt x="5743768" y="6606245"/>
                  </a:cubicBezTo>
                  <a:cubicBezTo>
                    <a:pt x="6099551" y="6422337"/>
                    <a:pt x="6452586" y="6154209"/>
                    <a:pt x="6843778" y="5848440"/>
                  </a:cubicBezTo>
                  <a:cubicBezTo>
                    <a:pt x="6935559" y="5776768"/>
                    <a:pt x="7026997" y="5706642"/>
                    <a:pt x="7115515" y="5637891"/>
                  </a:cubicBezTo>
                  <a:close/>
                  <a:moveTo>
                    <a:pt x="6870111" y="0"/>
                  </a:moveTo>
                  <a:lnTo>
                    <a:pt x="7269107" y="0"/>
                  </a:lnTo>
                  <a:lnTo>
                    <a:pt x="7269107" y="243137"/>
                  </a:lnTo>
                  <a:lnTo>
                    <a:pt x="7089989" y="119955"/>
                  </a:lnTo>
                  <a:cubicBezTo>
                    <a:pt x="7045081" y="92581"/>
                    <a:pt x="6999384" y="66425"/>
                    <a:pt x="6952948" y="41521"/>
                  </a:cubicBezTo>
                  <a:close/>
                  <a:moveTo>
                    <a:pt x="1797606" y="0"/>
                  </a:moveTo>
                  <a:lnTo>
                    <a:pt x="3815328" y="0"/>
                  </a:lnTo>
                  <a:lnTo>
                    <a:pt x="3627371" y="77142"/>
                  </a:lnTo>
                  <a:cubicBezTo>
                    <a:pt x="3175548" y="273822"/>
                    <a:pt x="2754868" y="536281"/>
                    <a:pt x="2379115" y="856285"/>
                  </a:cubicBezTo>
                  <a:cubicBezTo>
                    <a:pt x="1959736" y="1215679"/>
                    <a:pt x="1616497" y="1640901"/>
                    <a:pt x="1386699" y="2086062"/>
                  </a:cubicBezTo>
                  <a:cubicBezTo>
                    <a:pt x="1151572" y="2543083"/>
                    <a:pt x="1031258" y="3018150"/>
                    <a:pt x="1031258" y="3498372"/>
                  </a:cubicBezTo>
                  <a:cubicBezTo>
                    <a:pt x="1031258" y="3957455"/>
                    <a:pt x="1211213" y="4223692"/>
                    <a:pt x="1618904" y="4781604"/>
                  </a:cubicBezTo>
                  <a:cubicBezTo>
                    <a:pt x="1720826" y="4921339"/>
                    <a:pt x="1826186" y="5065887"/>
                    <a:pt x="1934812" y="5225904"/>
                  </a:cubicBezTo>
                  <a:cubicBezTo>
                    <a:pt x="2318957" y="5792064"/>
                    <a:pt x="2713069" y="6194600"/>
                    <a:pt x="3140010" y="6456196"/>
                  </a:cubicBezTo>
                  <a:cubicBezTo>
                    <a:pt x="3479423" y="6664512"/>
                    <a:pt x="3855769" y="6792387"/>
                    <a:pt x="4281662" y="6843305"/>
                  </a:cubicBezTo>
                  <a:lnTo>
                    <a:pt x="4449058" y="6858000"/>
                  </a:lnTo>
                  <a:lnTo>
                    <a:pt x="1970756" y="6858000"/>
                  </a:lnTo>
                  <a:lnTo>
                    <a:pt x="1735871" y="6627685"/>
                  </a:lnTo>
                  <a:cubicBezTo>
                    <a:pt x="1502482" y="6382823"/>
                    <a:pt x="1285773" y="6107254"/>
                    <a:pt x="1080930" y="5805127"/>
                  </a:cubicBezTo>
                  <a:cubicBezTo>
                    <a:pt x="556364" y="5032027"/>
                    <a:pt x="0" y="4501616"/>
                    <a:pt x="0" y="3498372"/>
                  </a:cubicBezTo>
                  <a:cubicBezTo>
                    <a:pt x="0" y="2160829"/>
                    <a:pt x="685185" y="949872"/>
                    <a:pt x="1708172" y="73302"/>
                  </a:cubicBezTo>
                  <a:close/>
                </a:path>
              </a:pathLst>
            </a:custGeom>
            <a:gradFill>
              <a:gsLst>
                <a:gs pos="2000">
                  <a:schemeClr val="bg1">
                    <a:alpha val="10000"/>
                  </a:schemeClr>
                </a:gs>
                <a:gs pos="5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sp>
        <p:nvSpPr>
          <p:cNvPr id="106499" name="Rectangle 3">
            <a:extLst>
              <a:ext uri="{FF2B5EF4-FFF2-40B4-BE49-F238E27FC236}">
                <a16:creationId xmlns:a16="http://schemas.microsoft.com/office/drawing/2014/main" id="{23B4AF34-1434-C13D-E785-D6D581947FE0}"/>
              </a:ext>
            </a:extLst>
          </p:cNvPr>
          <p:cNvSpPr>
            <a:spLocks noGrp="1" noChangeArrowheads="1"/>
          </p:cNvSpPr>
          <p:nvPr>
            <p:ph idx="1"/>
          </p:nvPr>
        </p:nvSpPr>
        <p:spPr>
          <a:xfrm>
            <a:off x="4974609" y="1032987"/>
            <a:ext cx="3689331" cy="4792027"/>
          </a:xfrm>
          <a:extLst>
            <a:ext uri="{91240B29-F687-4F45-9708-019B960494DF}">
              <a14:hiddenLine xmlns:a14="http://schemas.microsoft.com/office/drawing/2010/main" w="12700">
                <a:solidFill>
                  <a:schemeClr val="tx1"/>
                </a:solidFill>
                <a:miter lim="800000"/>
                <a:headEnd/>
                <a:tailEnd/>
              </a14:hiddenLine>
            </a:ext>
          </a:extLst>
        </p:spPr>
        <p:txBody>
          <a:bodyPr lIns="90488" tIns="44450" rIns="90488" bIns="44450" anchor="ctr">
            <a:normAutofit/>
          </a:bodyPr>
          <a:lstStyle/>
          <a:p>
            <a:pPr marL="609600" indent="-609600" eaLnBrk="1" hangingPunct="1">
              <a:buFont typeface="Wingdings" panose="05000000000000000000" pitchFamily="2" charset="2"/>
              <a:buNone/>
            </a:pPr>
            <a:r>
              <a:rPr lang="en-US" altLang="en-US" sz="1700">
                <a:solidFill>
                  <a:schemeClr val="tx2"/>
                </a:solidFill>
              </a:rPr>
              <a:t>1.	Benefit to low- and moderate- income persons</a:t>
            </a:r>
          </a:p>
          <a:p>
            <a:pPr marL="609600" indent="-609600" eaLnBrk="1" hangingPunct="1">
              <a:buFont typeface="Wingdings" panose="05000000000000000000" pitchFamily="2" charset="2"/>
              <a:buNone/>
            </a:pPr>
            <a:r>
              <a:rPr lang="en-US" altLang="en-US" sz="1700">
                <a:solidFill>
                  <a:schemeClr val="tx2"/>
                </a:solidFill>
              </a:rPr>
              <a:t>				or</a:t>
            </a:r>
          </a:p>
          <a:p>
            <a:pPr marL="609600" indent="-609600" eaLnBrk="1" hangingPunct="1">
              <a:buFont typeface="Wingdings" panose="05000000000000000000" pitchFamily="2" charset="2"/>
              <a:buNone/>
            </a:pPr>
            <a:r>
              <a:rPr lang="en-US" altLang="en-US" sz="1700">
                <a:solidFill>
                  <a:schemeClr val="tx2"/>
                </a:solidFill>
              </a:rPr>
              <a:t>2.	Prevention or elimination of slums and blight</a:t>
            </a:r>
          </a:p>
          <a:p>
            <a:pPr marL="609600" indent="-609600" eaLnBrk="1" hangingPunct="1">
              <a:buFont typeface="Wingdings" panose="05000000000000000000" pitchFamily="2" charset="2"/>
              <a:buNone/>
            </a:pPr>
            <a:r>
              <a:rPr lang="en-US" altLang="en-US" sz="1700">
                <a:solidFill>
                  <a:schemeClr val="tx2"/>
                </a:solidFill>
              </a:rPr>
              <a:t>				or</a:t>
            </a:r>
          </a:p>
          <a:p>
            <a:pPr marL="609600" indent="-609600" eaLnBrk="1" hangingPunct="1">
              <a:buFont typeface="Wingdings" panose="05000000000000000000" pitchFamily="2" charset="2"/>
              <a:buNone/>
            </a:pPr>
            <a:r>
              <a:rPr lang="en-US" altLang="en-US" sz="1700">
                <a:solidFill>
                  <a:schemeClr val="tx2"/>
                </a:solidFill>
              </a:rPr>
              <a:t>3.	Urgent need</a:t>
            </a:r>
          </a:p>
          <a:p>
            <a:pPr marL="609600" indent="-609600" eaLnBrk="1" hangingPunct="1">
              <a:buFont typeface="Wingdings" panose="05000000000000000000" pitchFamily="2" charset="2"/>
              <a:buNone/>
            </a:pPr>
            <a:endParaRPr lang="en-US" altLang="en-US" sz="1700">
              <a:solidFill>
                <a:schemeClr val="tx2"/>
              </a:solidFill>
            </a:endParaRPr>
          </a:p>
          <a:p>
            <a:pPr marL="609600" indent="-609600" eaLnBrk="1" hangingPunct="1">
              <a:buFont typeface="Wingdings" panose="05000000000000000000" pitchFamily="2" charset="2"/>
              <a:buNone/>
            </a:pPr>
            <a:r>
              <a:rPr lang="en-US" altLang="en-US" sz="1700">
                <a:solidFill>
                  <a:schemeClr val="tx2"/>
                </a:solidFill>
              </a:rPr>
              <a:t>	Describe (document) that you can </a:t>
            </a:r>
            <a:r>
              <a:rPr lang="en-US" altLang="en-US" sz="1700" u="sng">
                <a:solidFill>
                  <a:schemeClr val="tx2"/>
                </a:solidFill>
              </a:rPr>
              <a:t>and </a:t>
            </a:r>
            <a:r>
              <a:rPr lang="en-US" altLang="en-US" sz="1700">
                <a:solidFill>
                  <a:schemeClr val="tx2"/>
                </a:solidFill>
              </a:rPr>
              <a:t>how you will meet the national objective</a:t>
            </a:r>
          </a:p>
          <a:p>
            <a:pPr marL="609600" indent="-609600" eaLnBrk="1" hangingPunct="1">
              <a:buFont typeface="Wingdings" panose="05000000000000000000" pitchFamily="2" charset="2"/>
              <a:buNone/>
            </a:pPr>
            <a:endParaRPr lang="en-US" altLang="en-US" sz="1700">
              <a:solidFill>
                <a:schemeClr val="tx2"/>
              </a:solidFill>
            </a:endParaRPr>
          </a:p>
        </p:txBody>
      </p:sp>
    </p:spTree>
    <p:extLst>
      <p:ext uri="{BB962C8B-B14F-4D97-AF65-F5344CB8AC3E}">
        <p14:creationId xmlns:p14="http://schemas.microsoft.com/office/powerpoint/2010/main" val="577357774"/>
      </p:ext>
    </p:extLst>
  </p:cSld>
  <p:clrMapOvr>
    <a:masterClrMapping/>
  </p:clrMapOvr>
  <p:transition/>
</p:sld>
</file>

<file path=ppt/slides/slide47.xml><?xml version="1.0" encoding="utf-8"?>
<p:sld xmlns:a="http://schemas.openxmlformats.org/drawingml/2006/main" xmlns:r="http://schemas.openxmlformats.org/officeDocument/2006/relationships" xmlns:p="http://schemas.openxmlformats.org/presentationml/2006/main" showMasterSp="0">
  <p:cSld>
    <p:spTree>
      <p:nvGrpSpPr>
        <p:cNvPr id="1" name="">
          <a:extLst>
            <a:ext uri="{FF2B5EF4-FFF2-40B4-BE49-F238E27FC236}">
              <a16:creationId xmlns:a16="http://schemas.microsoft.com/office/drawing/2014/main" id="{CC9D5B30-5851-73FC-D2C0-0876D0F7FE51}"/>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DBC18E06-9FF4-EEBF-8F3C-A889032A237D}"/>
              </a:ext>
            </a:extLst>
          </p:cNvPr>
          <p:cNvSpPr>
            <a:spLocks noGrp="1"/>
          </p:cNvSpPr>
          <p:nvPr>
            <p:ph type="title"/>
          </p:nvPr>
        </p:nvSpPr>
        <p:spPr/>
        <p:txBody>
          <a:bodyPr/>
          <a:lstStyle/>
          <a:p>
            <a:pPr>
              <a:defRPr/>
            </a:pPr>
            <a:r>
              <a:rPr lang="en-US" dirty="0">
                <a:latin typeface="Times New Roman" pitchFamily="18" charset="0"/>
              </a:rPr>
              <a:t>Activity/Project Threshold </a:t>
            </a:r>
            <a:br>
              <a:rPr lang="en-US" dirty="0">
                <a:latin typeface="Times New Roman" pitchFamily="18" charset="0"/>
              </a:rPr>
            </a:br>
            <a:r>
              <a:rPr lang="en-US" dirty="0">
                <a:latin typeface="Times New Roman" pitchFamily="18" charset="0"/>
              </a:rPr>
              <a:t>National Objective (LMI)</a:t>
            </a:r>
            <a:endParaRPr lang="en-US" dirty="0"/>
          </a:p>
        </p:txBody>
      </p:sp>
      <p:graphicFrame>
        <p:nvGraphicFramePr>
          <p:cNvPr id="108549" name="Content Placeholder 2">
            <a:extLst>
              <a:ext uri="{FF2B5EF4-FFF2-40B4-BE49-F238E27FC236}">
                <a16:creationId xmlns:a16="http://schemas.microsoft.com/office/drawing/2014/main" id="{3BD351A8-4702-3149-41C7-0E5E89BE5FE6}"/>
              </a:ext>
            </a:extLst>
          </p:cNvPr>
          <p:cNvGraphicFramePr>
            <a:graphicFrameLocks noGrp="1"/>
          </p:cNvGraphicFramePr>
          <p:nvPr>
            <p:ph idx="1"/>
          </p:nvPr>
        </p:nvGraphicFramePr>
        <p:xfrm>
          <a:off x="628650" y="1825625"/>
          <a:ext cx="7886700"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692310242"/>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showMasterSp="0">
  <p:cSld>
    <p:spTree>
      <p:nvGrpSpPr>
        <p:cNvPr id="1" name="">
          <a:extLst>
            <a:ext uri="{FF2B5EF4-FFF2-40B4-BE49-F238E27FC236}">
              <a16:creationId xmlns:a16="http://schemas.microsoft.com/office/drawing/2014/main" id="{B0543410-CE94-F452-5004-224A1EA7C3C4}"/>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4E0E6B0F-6C3E-B19D-DAFF-6628387A0CA1}"/>
              </a:ext>
            </a:extLst>
          </p:cNvPr>
          <p:cNvSpPr>
            <a:spLocks noGrp="1"/>
          </p:cNvSpPr>
          <p:nvPr>
            <p:ph type="title"/>
          </p:nvPr>
        </p:nvSpPr>
        <p:spPr/>
        <p:txBody>
          <a:bodyPr/>
          <a:lstStyle/>
          <a:p>
            <a:pPr>
              <a:defRPr/>
            </a:pPr>
            <a:r>
              <a:rPr lang="en-US">
                <a:latin typeface="Times New Roman" pitchFamily="18" charset="0"/>
              </a:rPr>
              <a:t>Project Threshold </a:t>
            </a:r>
            <a:br>
              <a:rPr lang="en-US">
                <a:latin typeface="Times New Roman" pitchFamily="18" charset="0"/>
              </a:rPr>
            </a:br>
            <a:r>
              <a:rPr lang="en-US">
                <a:latin typeface="Times New Roman" pitchFamily="18" charset="0"/>
              </a:rPr>
              <a:t>National Objective (LMI)</a:t>
            </a:r>
            <a:endParaRPr lang="en-US"/>
          </a:p>
        </p:txBody>
      </p:sp>
      <p:sp>
        <p:nvSpPr>
          <p:cNvPr id="3" name="Content Placeholder 2">
            <a:extLst>
              <a:ext uri="{FF2B5EF4-FFF2-40B4-BE49-F238E27FC236}">
                <a16:creationId xmlns:a16="http://schemas.microsoft.com/office/drawing/2014/main" id="{1ED52797-528F-FD06-3C7B-F6FBC5615605}"/>
              </a:ext>
            </a:extLst>
          </p:cNvPr>
          <p:cNvSpPr>
            <a:spLocks noGrp="1"/>
          </p:cNvSpPr>
          <p:nvPr>
            <p:ph idx="1"/>
          </p:nvPr>
        </p:nvSpPr>
        <p:spPr/>
        <p:txBody>
          <a:bodyPr/>
          <a:lstStyle/>
          <a:p>
            <a:pPr marL="0" indent="0">
              <a:buFont typeface="Wingdings" panose="05000000000000000000" pitchFamily="2" charset="2"/>
              <a:buNone/>
              <a:defRPr/>
            </a:pPr>
            <a:r>
              <a:rPr lang="en-US" sz="2800"/>
              <a:t>HUD LMI limits – </a:t>
            </a:r>
          </a:p>
          <a:p>
            <a:pPr>
              <a:defRPr/>
            </a:pPr>
            <a:r>
              <a:rPr lang="en-US" sz="2800">
                <a:solidFill>
                  <a:schemeClr val="bg2"/>
                </a:solidFill>
                <a:hlinkClick r:id="rId2"/>
              </a:rPr>
              <a:t>https://www.huduser.gov/portal/datasets/il.html</a:t>
            </a:r>
            <a:endParaRPr lang="en-US" sz="2800">
              <a:solidFill>
                <a:schemeClr val="bg2"/>
              </a:solidFill>
            </a:endParaRPr>
          </a:p>
          <a:p>
            <a:pPr lvl="1">
              <a:defRPr/>
            </a:pPr>
            <a:r>
              <a:rPr lang="en-US" sz="2800"/>
              <a:t>Provides income limits</a:t>
            </a:r>
          </a:p>
          <a:p>
            <a:pPr marL="0" indent="0">
              <a:buFont typeface="Wingdings" panose="05000000000000000000" pitchFamily="2" charset="2"/>
              <a:buNone/>
              <a:defRPr/>
            </a:pPr>
            <a:r>
              <a:rPr lang="en-US" sz="2800"/>
              <a:t>HUD LMI Block Group - </a:t>
            </a:r>
            <a:r>
              <a:rPr lang="en-US" sz="2800">
                <a:highlight>
                  <a:srgbClr val="FFFF00"/>
                </a:highlight>
              </a:rPr>
              <a:t>NEW</a:t>
            </a:r>
          </a:p>
          <a:p>
            <a:pPr>
              <a:buFontTx/>
              <a:buChar char="-"/>
              <a:defRPr/>
            </a:pPr>
            <a:r>
              <a:rPr lang="en-US" sz="2800">
                <a:hlinkClick r:id="rId3"/>
              </a:rPr>
              <a:t>LMISD - All Block Groups, Based on 2016-2020 ACS - HUD Exchange</a:t>
            </a:r>
            <a:endParaRPr lang="en-US" sz="2800"/>
          </a:p>
          <a:p>
            <a:pPr marL="0" indent="0">
              <a:buNone/>
              <a:defRPr/>
            </a:pPr>
            <a:r>
              <a:rPr lang="en-US" sz="2800"/>
              <a:t>24 CFR Part 5.609: Definition of Income</a:t>
            </a:r>
          </a:p>
          <a:p>
            <a:pPr marL="0" indent="0">
              <a:buNone/>
              <a:defRPr/>
            </a:pPr>
            <a:r>
              <a:rPr lang="en-US" sz="2800" err="1">
                <a:hlinkClick r:id="rId4"/>
              </a:rPr>
              <a:t>eCFR</a:t>
            </a:r>
            <a:r>
              <a:rPr lang="en-US" sz="2800">
                <a:hlinkClick r:id="rId4"/>
              </a:rPr>
              <a:t> :: 24 CFR 5.609 -- Annual income.</a:t>
            </a:r>
            <a:endParaRPr lang="en-US" sz="2800">
              <a:highlight>
                <a:srgbClr val="FFFF00"/>
              </a:highlight>
            </a:endParaRPr>
          </a:p>
          <a:p>
            <a:pPr>
              <a:defRPr/>
            </a:pPr>
            <a:endParaRPr lang="en-US" sz="2000">
              <a:solidFill>
                <a:srgbClr val="FF0000"/>
              </a:solidFill>
            </a:endParaRPr>
          </a:p>
        </p:txBody>
      </p:sp>
    </p:spTree>
    <p:extLst>
      <p:ext uri="{BB962C8B-B14F-4D97-AF65-F5344CB8AC3E}">
        <p14:creationId xmlns:p14="http://schemas.microsoft.com/office/powerpoint/2010/main" val="2282520149"/>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F3CA4119-BE3C-B413-6BBE-B5C02B801E82}"/>
            </a:ext>
          </a:extLst>
        </p:cNvPr>
        <p:cNvGrpSpPr/>
        <p:nvPr/>
      </p:nvGrpSpPr>
      <p:grpSpPr>
        <a:xfrm>
          <a:off x="0" y="0"/>
          <a:ext cx="0" cy="0"/>
          <a:chOff x="0" y="0"/>
          <a:chExt cx="0" cy="0"/>
        </a:xfrm>
      </p:grpSpPr>
      <p:sp useBgFill="1">
        <p:nvSpPr>
          <p:cNvPr id="207890" name="Rectangle 207889">
            <a:extLst>
              <a:ext uri="{FF2B5EF4-FFF2-40B4-BE49-F238E27FC236}">
                <a16:creationId xmlns:a16="http://schemas.microsoft.com/office/drawing/2014/main" id="{762D9A51-2AD6-F90F-2F21-8688CB7FA8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207892" name="Rectangle 207891">
            <a:extLst>
              <a:ext uri="{FF2B5EF4-FFF2-40B4-BE49-F238E27FC236}">
                <a16:creationId xmlns:a16="http://schemas.microsoft.com/office/drawing/2014/main" id="{DD1A2093-CCF8-7662-E681-6A39F3E48E7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1714"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07894" name="Rectangle 207893">
            <a:extLst>
              <a:ext uri="{FF2B5EF4-FFF2-40B4-BE49-F238E27FC236}">
                <a16:creationId xmlns:a16="http://schemas.microsoft.com/office/drawing/2014/main" id="{334F1439-F8EE-14FA-268F-5A31BBCD93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914813" y="1914812"/>
            <a:ext cx="6858000" cy="3028377"/>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07896" name="Rectangle 207895">
            <a:extLst>
              <a:ext uri="{FF2B5EF4-FFF2-40B4-BE49-F238E27FC236}">
                <a16:creationId xmlns:a16="http://schemas.microsoft.com/office/drawing/2014/main" id="{87EB50C5-3B5A-6BE2-7747-8D0770FEFF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914814" y="1924949"/>
            <a:ext cx="6857999" cy="302837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07898" name="Rectangle 207897">
            <a:extLst>
              <a:ext uri="{FF2B5EF4-FFF2-40B4-BE49-F238E27FC236}">
                <a16:creationId xmlns:a16="http://schemas.microsoft.com/office/drawing/2014/main" id="{FF4150E8-90C7-8364-D659-071594CF2D7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263195" y="4092815"/>
            <a:ext cx="2501979" cy="3028381"/>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07900" name="Freeform: Shape 207899">
            <a:extLst>
              <a:ext uri="{FF2B5EF4-FFF2-40B4-BE49-F238E27FC236}">
                <a16:creationId xmlns:a16="http://schemas.microsoft.com/office/drawing/2014/main" id="{C86D1EE7-941F-6D2F-DE1D-043958CCB0A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635413">
            <a:off x="-376302" y="969718"/>
            <a:ext cx="2925267" cy="4178958"/>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07902" name="Rectangle 207901">
            <a:extLst>
              <a:ext uri="{FF2B5EF4-FFF2-40B4-BE49-F238E27FC236}">
                <a16:creationId xmlns:a16="http://schemas.microsoft.com/office/drawing/2014/main" id="{42858243-03E0-E559-8F69-9880D3DE722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914820" y="1904672"/>
            <a:ext cx="6858003" cy="3028376"/>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07874" name="Rectangle 2">
            <a:extLst>
              <a:ext uri="{FF2B5EF4-FFF2-40B4-BE49-F238E27FC236}">
                <a16:creationId xmlns:a16="http://schemas.microsoft.com/office/drawing/2014/main" id="{59010ACE-E092-716C-9DB9-7D1595F9FFAC}"/>
              </a:ext>
            </a:extLst>
          </p:cNvPr>
          <p:cNvSpPr>
            <a:spLocks noGrp="1" noChangeArrowheads="1"/>
          </p:cNvSpPr>
          <p:nvPr>
            <p:ph type="title"/>
          </p:nvPr>
        </p:nvSpPr>
        <p:spPr>
          <a:xfrm>
            <a:off x="350041" y="586855"/>
            <a:ext cx="2401025" cy="3387497"/>
          </a:xfrm>
        </p:spPr>
        <p:txBody>
          <a:bodyPr lIns="90488" tIns="44450" rIns="90488" bIns="44450" anchor="b">
            <a:normAutofit/>
          </a:bodyPr>
          <a:lstStyle/>
          <a:p>
            <a:pPr algn="r" eaLnBrk="1" hangingPunct="1">
              <a:defRPr/>
            </a:pPr>
            <a:r>
              <a:rPr lang="en-US" sz="3500">
                <a:solidFill>
                  <a:srgbClr val="FFFFFF"/>
                </a:solidFill>
                <a:latin typeface="Times New Roman" pitchFamily="18" charset="0"/>
              </a:rPr>
              <a:t>Project Threshold </a:t>
            </a:r>
            <a:br>
              <a:rPr lang="en-US" sz="3500">
                <a:solidFill>
                  <a:srgbClr val="FFFFFF"/>
                </a:solidFill>
                <a:latin typeface="Times New Roman" pitchFamily="18" charset="0"/>
              </a:rPr>
            </a:br>
            <a:r>
              <a:rPr lang="en-US" sz="3500">
                <a:solidFill>
                  <a:srgbClr val="FFFFFF"/>
                </a:solidFill>
                <a:latin typeface="Times New Roman" pitchFamily="18" charset="0"/>
              </a:rPr>
              <a:t>National Objective (LMI)</a:t>
            </a:r>
          </a:p>
        </p:txBody>
      </p:sp>
      <p:sp>
        <p:nvSpPr>
          <p:cNvPr id="110595" name="Rectangle 3">
            <a:extLst>
              <a:ext uri="{FF2B5EF4-FFF2-40B4-BE49-F238E27FC236}">
                <a16:creationId xmlns:a16="http://schemas.microsoft.com/office/drawing/2014/main" id="{0432A34B-8F4C-F5CF-13AD-3E8F31108315}"/>
              </a:ext>
            </a:extLst>
          </p:cNvPr>
          <p:cNvSpPr>
            <a:spLocks noGrp="1" noChangeArrowheads="1"/>
          </p:cNvSpPr>
          <p:nvPr>
            <p:ph idx="1"/>
          </p:nvPr>
        </p:nvSpPr>
        <p:spPr>
          <a:xfrm>
            <a:off x="3607694" y="649480"/>
            <a:ext cx="4916510" cy="5546047"/>
          </a:xfrm>
          <a:extLst>
            <a:ext uri="{91240B29-F687-4F45-9708-019B960494DF}">
              <a14:hiddenLine xmlns:a14="http://schemas.microsoft.com/office/drawing/2010/main" w="12700">
                <a:solidFill>
                  <a:schemeClr val="tx1"/>
                </a:solidFill>
                <a:miter lim="800000"/>
                <a:headEnd/>
                <a:tailEnd/>
              </a14:hiddenLine>
            </a:ext>
          </a:extLst>
        </p:spPr>
        <p:txBody>
          <a:bodyPr lIns="90488" tIns="44450" rIns="90488" bIns="44450" anchor="ctr">
            <a:normAutofit/>
          </a:bodyPr>
          <a:lstStyle/>
          <a:p>
            <a:pPr eaLnBrk="1" hangingPunct="1">
              <a:buFont typeface="Wingdings" panose="05000000000000000000" pitchFamily="2" charset="2"/>
              <a:buNone/>
            </a:pPr>
            <a:r>
              <a:rPr lang="en-US" altLang="en-US" sz="1700" b="1"/>
              <a:t>Low-and-moderate income benefit</a:t>
            </a:r>
          </a:p>
          <a:p>
            <a:pPr eaLnBrk="1" hangingPunct="1">
              <a:buFont typeface="Wingdings" panose="05000000000000000000" pitchFamily="2" charset="2"/>
              <a:buNone/>
            </a:pPr>
            <a:r>
              <a:rPr lang="en-US" altLang="en-US" sz="1700"/>
              <a:t>Five ways:  depends upon the project</a:t>
            </a:r>
          </a:p>
          <a:p>
            <a:pPr lvl="1" eaLnBrk="1" hangingPunct="1">
              <a:buFontTx/>
              <a:buNone/>
            </a:pPr>
            <a:r>
              <a:rPr lang="en-US" altLang="en-US" sz="1700"/>
              <a:t>1. Area-wide low/moderate income</a:t>
            </a:r>
          </a:p>
          <a:p>
            <a:pPr lvl="1" eaLnBrk="1" hangingPunct="1">
              <a:buFontTx/>
              <a:buNone/>
            </a:pPr>
            <a:r>
              <a:rPr lang="en-US" altLang="en-US" sz="1700"/>
              <a:t>2. Housing activity  </a:t>
            </a:r>
          </a:p>
          <a:p>
            <a:pPr lvl="1" eaLnBrk="1" hangingPunct="1">
              <a:buFontTx/>
              <a:buNone/>
            </a:pPr>
            <a:r>
              <a:rPr lang="en-US" altLang="en-US" sz="1700"/>
              <a:t>3. Limited clientele </a:t>
            </a:r>
          </a:p>
          <a:p>
            <a:pPr lvl="1" eaLnBrk="1" hangingPunct="1">
              <a:buFontTx/>
              <a:buNone/>
            </a:pPr>
            <a:r>
              <a:rPr lang="en-US" altLang="en-US" sz="1700"/>
              <a:t>4</a:t>
            </a:r>
            <a:r>
              <a:rPr lang="en-US" altLang="en-US" sz="1700" strike="sngStrike"/>
              <a:t>. </a:t>
            </a:r>
            <a:r>
              <a:rPr lang="en-US" altLang="en-US" sz="1700" i="1" strike="sngStrike"/>
              <a:t>Job creation or retention</a:t>
            </a:r>
          </a:p>
          <a:p>
            <a:pPr lvl="1" eaLnBrk="1" hangingPunct="1">
              <a:buFontTx/>
              <a:buNone/>
            </a:pPr>
            <a:r>
              <a:rPr lang="en-US" altLang="en-US" sz="1700"/>
              <a:t>5. Planning</a:t>
            </a:r>
          </a:p>
        </p:txBody>
      </p:sp>
    </p:spTree>
    <p:extLst>
      <p:ext uri="{BB962C8B-B14F-4D97-AF65-F5344CB8AC3E}">
        <p14:creationId xmlns:p14="http://schemas.microsoft.com/office/powerpoint/2010/main" val="1712711399"/>
      </p:ext>
    </p:extLst>
  </p:cSld>
  <p:clrMapOvr>
    <a:masterClrMapping/>
  </p:clrMapOvr>
  <p:transition/>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93538" name="Rectangle 2">
            <a:extLst>
              <a:ext uri="{FF2B5EF4-FFF2-40B4-BE49-F238E27FC236}">
                <a16:creationId xmlns:a16="http://schemas.microsoft.com/office/drawing/2014/main" id="{8EC1BCD9-0A54-4451-927F-890AB97C1811}"/>
              </a:ext>
            </a:extLst>
          </p:cNvPr>
          <p:cNvSpPr>
            <a:spLocks noChangeArrowheads="1"/>
          </p:cNvSpPr>
          <p:nvPr/>
        </p:nvSpPr>
        <p:spPr bwMode="auto">
          <a:xfrm>
            <a:off x="1063625" y="609600"/>
            <a:ext cx="6708775" cy="1320800"/>
          </a:xfrm>
          <a:prstGeom prst="rect">
            <a:avLst/>
          </a:prstGeom>
          <a:noFill/>
          <a:ln>
            <a:noFill/>
          </a:ln>
          <a:effectLst/>
        </p:spPr>
        <p:txBody>
          <a:bodyPr wrap="none" lIns="90488" tIns="44450" rIns="90488" bIns="44450">
            <a:spAutoFit/>
          </a:bodyPr>
          <a:lstStyle/>
          <a:p>
            <a:pPr algn="ctr">
              <a:defRPr/>
            </a:pPr>
            <a:r>
              <a:rPr lang="en-US" sz="4000">
                <a:solidFill>
                  <a:schemeClr val="tx2"/>
                </a:solidFill>
                <a:effectLst>
                  <a:outerShdw blurRad="38100" dist="38100" dir="2700000" algn="tl">
                    <a:srgbClr val="000000"/>
                  </a:outerShdw>
                </a:effectLst>
              </a:rPr>
              <a:t>Grant Award Amounts</a:t>
            </a:r>
          </a:p>
          <a:p>
            <a:pPr algn="ctr">
              <a:defRPr/>
            </a:pPr>
            <a:r>
              <a:rPr lang="en-US" sz="4000">
                <a:solidFill>
                  <a:schemeClr val="tx2"/>
                </a:solidFill>
                <a:effectLst>
                  <a:outerShdw blurRad="38100" dist="38100" dir="2700000" algn="tl">
                    <a:srgbClr val="000000"/>
                  </a:outerShdw>
                </a:effectLst>
              </a:rPr>
              <a:t>Community Development Fund</a:t>
            </a:r>
          </a:p>
        </p:txBody>
      </p:sp>
      <p:sp>
        <p:nvSpPr>
          <p:cNvPr id="17411" name="Rectangle 3">
            <a:extLst>
              <a:ext uri="{FF2B5EF4-FFF2-40B4-BE49-F238E27FC236}">
                <a16:creationId xmlns:a16="http://schemas.microsoft.com/office/drawing/2014/main" id="{DAE77378-6E23-43EC-BF51-9D6367E0D8D2}"/>
              </a:ext>
            </a:extLst>
          </p:cNvPr>
          <p:cNvSpPr>
            <a:spLocks noChangeArrowheads="1"/>
          </p:cNvSpPr>
          <p:nvPr/>
        </p:nvSpPr>
        <p:spPr bwMode="auto">
          <a:xfrm>
            <a:off x="533400" y="1981200"/>
            <a:ext cx="7924800" cy="37984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8" tIns="44450" rIns="90488" bIns="44450">
            <a:spAutoFit/>
          </a:bodyPr>
          <a:lstStyle>
            <a:lvl1pPr>
              <a:spcBef>
                <a:spcPct val="20000"/>
              </a:spcBef>
              <a:buClr>
                <a:schemeClr val="accent2"/>
              </a:buClr>
              <a:buSzPct val="80000"/>
              <a:buFont typeface="Wingdings" panose="05000000000000000000" pitchFamily="2" charset="2"/>
              <a:buChar char="l"/>
              <a:defRPr sz="3200">
                <a:solidFill>
                  <a:schemeClr val="tx1"/>
                </a:solidFill>
                <a:latin typeface="Times New Roman" panose="02020603050405020304" pitchFamily="18" charset="0"/>
              </a:defRPr>
            </a:lvl1pPr>
            <a:lvl2pPr marL="742950" indent="-285750">
              <a:spcBef>
                <a:spcPct val="20000"/>
              </a:spcBef>
              <a:buClr>
                <a:schemeClr val="tx1"/>
              </a:buClr>
              <a:buSzPct val="90000"/>
              <a:buChar char="–"/>
              <a:defRPr sz="2800">
                <a:solidFill>
                  <a:schemeClr val="tx1"/>
                </a:solidFill>
                <a:latin typeface="Times New Roman" panose="02020603050405020304" pitchFamily="18" charset="0"/>
              </a:defRPr>
            </a:lvl2pPr>
            <a:lvl3pPr marL="1143000" indent="-228600">
              <a:spcBef>
                <a:spcPct val="20000"/>
              </a:spcBef>
              <a:buClr>
                <a:schemeClr val="accent1"/>
              </a:buClr>
              <a:buSzPct val="60000"/>
              <a:buFont typeface="Wingdings" panose="05000000000000000000" pitchFamily="2" charset="2"/>
              <a:buChar char="l"/>
              <a:defRPr sz="2400">
                <a:solidFill>
                  <a:schemeClr val="tx1"/>
                </a:solidFill>
                <a:latin typeface="Times New Roman" panose="02020603050405020304" pitchFamily="18" charset="0"/>
              </a:defRPr>
            </a:lvl3pPr>
            <a:lvl4pPr marL="1600200" indent="-228600">
              <a:spcBef>
                <a:spcPct val="20000"/>
              </a:spcBef>
              <a:buClr>
                <a:schemeClr val="tx1"/>
              </a:buClr>
              <a:buChar char="–"/>
              <a:defRPr sz="2000">
                <a:solidFill>
                  <a:schemeClr val="tx1"/>
                </a:solidFill>
                <a:latin typeface="Times New Roman" panose="02020603050405020304" pitchFamily="18" charset="0"/>
              </a:defRPr>
            </a:lvl4pPr>
            <a:lvl5pPr marL="2057400" indent="-228600">
              <a:spcBef>
                <a:spcPct val="20000"/>
              </a:spcBef>
              <a:buClr>
                <a:schemeClr val="accent1"/>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accent1"/>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accent1"/>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accent1"/>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accent1"/>
              </a:buClr>
              <a:buChar char="•"/>
              <a:defRPr sz="2000">
                <a:solidFill>
                  <a:schemeClr val="tx1"/>
                </a:solidFill>
                <a:latin typeface="Times New Roman" panose="02020603050405020304" pitchFamily="18" charset="0"/>
              </a:defRPr>
            </a:lvl9pPr>
          </a:lstStyle>
          <a:p>
            <a:pPr>
              <a:spcBef>
                <a:spcPct val="0"/>
              </a:spcBef>
              <a:buClrTx/>
              <a:buSzTx/>
              <a:buFontTx/>
              <a:buNone/>
            </a:pPr>
            <a:r>
              <a:rPr lang="en-US" altLang="en-US" sz="2200" b="1" u="sng">
                <a:latin typeface="+mj-lt"/>
              </a:rPr>
              <a:t>Category</a:t>
            </a:r>
            <a:r>
              <a:rPr lang="en-US" altLang="en-US" sz="2200" b="1">
                <a:latin typeface="+mj-lt"/>
              </a:rPr>
              <a:t>				</a:t>
            </a:r>
            <a:r>
              <a:rPr lang="en-US" altLang="en-US" sz="2200" b="1" u="sng">
                <a:latin typeface="+mj-lt"/>
              </a:rPr>
              <a:t>Maximum Grant Award</a:t>
            </a:r>
            <a:r>
              <a:rPr lang="en-US" altLang="en-US" sz="2200" b="1">
                <a:latin typeface="+mj-lt"/>
              </a:rPr>
              <a:t>					</a:t>
            </a:r>
          </a:p>
          <a:p>
            <a:pPr>
              <a:spcBef>
                <a:spcPct val="0"/>
              </a:spcBef>
              <a:buClrTx/>
              <a:buSzTx/>
              <a:buFontTx/>
              <a:buNone/>
            </a:pPr>
            <a:r>
              <a:rPr lang="en-US" altLang="en-US" sz="2500">
                <a:latin typeface="+mj-lt"/>
              </a:rPr>
              <a:t>Single Community			$   850,000</a:t>
            </a:r>
          </a:p>
          <a:p>
            <a:pPr>
              <a:spcBef>
                <a:spcPct val="0"/>
              </a:spcBef>
              <a:buClrTx/>
              <a:buSzTx/>
              <a:buFontTx/>
              <a:buNone/>
            </a:pPr>
            <a:r>
              <a:rPr lang="en-US" altLang="en-US" sz="2500">
                <a:latin typeface="+mj-lt"/>
              </a:rPr>
              <a:t>Two Communities (regional)		$1,050,000</a:t>
            </a:r>
          </a:p>
          <a:p>
            <a:pPr>
              <a:spcBef>
                <a:spcPct val="0"/>
              </a:spcBef>
              <a:buClrTx/>
              <a:buSzTx/>
              <a:buFontTx/>
              <a:buNone/>
            </a:pPr>
            <a:r>
              <a:rPr lang="en-US" altLang="en-US" sz="2500">
                <a:latin typeface="+mj-lt"/>
              </a:rPr>
              <a:t>Three or more Communities		$1,250,000</a:t>
            </a:r>
          </a:p>
          <a:p>
            <a:pPr>
              <a:spcBef>
                <a:spcPct val="0"/>
              </a:spcBef>
              <a:buClrTx/>
              <a:buSzTx/>
              <a:buFontTx/>
              <a:buNone/>
            </a:pPr>
            <a:r>
              <a:rPr lang="en-US" altLang="en-US" sz="2500">
                <a:latin typeface="+mj-lt"/>
              </a:rPr>
              <a:t>(regional)</a:t>
            </a:r>
          </a:p>
          <a:p>
            <a:pPr eaLnBrk="1" hangingPunct="1">
              <a:spcBef>
                <a:spcPct val="0"/>
              </a:spcBef>
              <a:buClrTx/>
              <a:buSzTx/>
              <a:buFontTx/>
              <a:buNone/>
            </a:pPr>
            <a:r>
              <a:rPr lang="en-US" altLang="en-US" sz="2500" b="1">
                <a:latin typeface="+mj-lt"/>
              </a:rPr>
              <a:t>					</a:t>
            </a:r>
            <a:r>
              <a:rPr lang="en-US" altLang="en-US" sz="2500" b="1" u="sng">
                <a:latin typeface="+mj-lt"/>
              </a:rPr>
              <a:t>Minimum</a:t>
            </a:r>
          </a:p>
          <a:p>
            <a:pPr eaLnBrk="1" hangingPunct="1">
              <a:spcBef>
                <a:spcPct val="0"/>
              </a:spcBef>
              <a:buClrTx/>
              <a:buSzTx/>
              <a:buFontTx/>
              <a:buNone/>
            </a:pPr>
            <a:r>
              <a:rPr lang="en-US" altLang="en-US" sz="2500">
                <a:latin typeface="+mj-lt"/>
              </a:rPr>
              <a:t>All (except planning)	                     	$100,000</a:t>
            </a:r>
          </a:p>
          <a:p>
            <a:pPr eaLnBrk="1" hangingPunct="1">
              <a:spcBef>
                <a:spcPct val="0"/>
              </a:spcBef>
              <a:buClrTx/>
              <a:buSzTx/>
              <a:buFontTx/>
              <a:buNone/>
            </a:pPr>
            <a:r>
              <a:rPr lang="en-US" altLang="en-US" sz="2500">
                <a:latin typeface="+mj-lt"/>
              </a:rPr>
              <a:t>Planning or design only		$  10,000</a:t>
            </a:r>
          </a:p>
          <a:p>
            <a:pPr>
              <a:spcBef>
                <a:spcPct val="0"/>
              </a:spcBef>
              <a:buClrTx/>
              <a:buSzTx/>
              <a:buFontTx/>
              <a:buNone/>
            </a:pPr>
            <a:r>
              <a:rPr lang="en-US" altLang="en-US" sz="2200" b="1"/>
              <a:t>			</a:t>
            </a:r>
          </a:p>
        </p:txBody>
      </p:sp>
      <p:sp>
        <p:nvSpPr>
          <p:cNvPr id="17412" name="Rectangle 4">
            <a:extLst>
              <a:ext uri="{FF2B5EF4-FFF2-40B4-BE49-F238E27FC236}">
                <a16:creationId xmlns:a16="http://schemas.microsoft.com/office/drawing/2014/main" id="{4A9E11C6-7E90-49D9-AB67-33EF1B5A0373}"/>
              </a:ext>
            </a:extLst>
          </p:cNvPr>
          <p:cNvSpPr>
            <a:spLocks noChangeArrowheads="1"/>
          </p:cNvSpPr>
          <p:nvPr/>
        </p:nvSpPr>
        <p:spPr bwMode="auto">
          <a:xfrm>
            <a:off x="4479925" y="3087688"/>
            <a:ext cx="2373313" cy="5794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accent2"/>
              </a:buClr>
              <a:buSzPct val="80000"/>
              <a:buFont typeface="Wingdings" panose="05000000000000000000" pitchFamily="2" charset="2"/>
              <a:buChar char="l"/>
              <a:defRPr sz="3200">
                <a:solidFill>
                  <a:schemeClr val="tx1"/>
                </a:solidFill>
                <a:latin typeface="Times New Roman" panose="02020603050405020304" pitchFamily="18" charset="0"/>
              </a:defRPr>
            </a:lvl1pPr>
            <a:lvl2pPr marL="742950" indent="-285750">
              <a:spcBef>
                <a:spcPct val="20000"/>
              </a:spcBef>
              <a:buClr>
                <a:schemeClr val="tx1"/>
              </a:buClr>
              <a:buSzPct val="90000"/>
              <a:buChar char="–"/>
              <a:defRPr sz="2800">
                <a:solidFill>
                  <a:schemeClr val="tx1"/>
                </a:solidFill>
                <a:latin typeface="Times New Roman" panose="02020603050405020304" pitchFamily="18" charset="0"/>
              </a:defRPr>
            </a:lvl2pPr>
            <a:lvl3pPr marL="1143000" indent="-228600">
              <a:spcBef>
                <a:spcPct val="20000"/>
              </a:spcBef>
              <a:buClr>
                <a:schemeClr val="accent1"/>
              </a:buClr>
              <a:buSzPct val="60000"/>
              <a:buFont typeface="Wingdings" panose="05000000000000000000" pitchFamily="2" charset="2"/>
              <a:buChar char="l"/>
              <a:defRPr sz="2400">
                <a:solidFill>
                  <a:schemeClr val="tx1"/>
                </a:solidFill>
                <a:latin typeface="Times New Roman" panose="02020603050405020304" pitchFamily="18" charset="0"/>
              </a:defRPr>
            </a:lvl3pPr>
            <a:lvl4pPr marL="1600200" indent="-228600">
              <a:spcBef>
                <a:spcPct val="20000"/>
              </a:spcBef>
              <a:buClr>
                <a:schemeClr val="tx1"/>
              </a:buClr>
              <a:buChar char="–"/>
              <a:defRPr sz="2000">
                <a:solidFill>
                  <a:schemeClr val="tx1"/>
                </a:solidFill>
                <a:latin typeface="Times New Roman" panose="02020603050405020304" pitchFamily="18" charset="0"/>
              </a:defRPr>
            </a:lvl4pPr>
            <a:lvl5pPr marL="2057400" indent="-228600">
              <a:spcBef>
                <a:spcPct val="20000"/>
              </a:spcBef>
              <a:buClr>
                <a:schemeClr val="accent1"/>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accent1"/>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accent1"/>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accent1"/>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accent1"/>
              </a:buClr>
              <a:buChar char="•"/>
              <a:defRPr sz="2000">
                <a:solidFill>
                  <a:schemeClr val="tx1"/>
                </a:solidFill>
                <a:latin typeface="Times New Roman" panose="02020603050405020304" pitchFamily="18" charset="0"/>
              </a:defRPr>
            </a:lvl9pPr>
          </a:lstStyle>
          <a:p>
            <a:pPr eaLnBrk="1" hangingPunct="1">
              <a:spcBef>
                <a:spcPct val="0"/>
              </a:spcBef>
              <a:buClrTx/>
              <a:buSzTx/>
              <a:buFontTx/>
              <a:buNone/>
            </a:pPr>
            <a:endParaRPr lang="en-US" altLang="en-US" sz="2400"/>
          </a:p>
        </p:txBody>
      </p:sp>
    </p:spTree>
  </p:cSld>
  <p:clrMapOvr>
    <a:masterClrMapping/>
  </p:clrMapOvr>
  <p:transition/>
</p:sld>
</file>

<file path=ppt/slides/slide5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CD942CB4-5A7F-94A3-CE09-617DB44A41A5}"/>
            </a:ext>
          </a:extLst>
        </p:cNvPr>
        <p:cNvGrpSpPr/>
        <p:nvPr/>
      </p:nvGrpSpPr>
      <p:grpSpPr>
        <a:xfrm>
          <a:off x="0" y="0"/>
          <a:ext cx="0" cy="0"/>
          <a:chOff x="0" y="0"/>
          <a:chExt cx="0" cy="0"/>
        </a:xfrm>
      </p:grpSpPr>
      <p:sp useBgFill="1">
        <p:nvSpPr>
          <p:cNvPr id="209936" name="Rectangle 209935">
            <a:extLst>
              <a:ext uri="{FF2B5EF4-FFF2-40B4-BE49-F238E27FC236}">
                <a16:creationId xmlns:a16="http://schemas.microsoft.com/office/drawing/2014/main" id="{B9E94652-E072-E095-0E30-5170B81E630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209938" name="Rectangle 209937">
            <a:extLst>
              <a:ext uri="{FF2B5EF4-FFF2-40B4-BE49-F238E27FC236}">
                <a16:creationId xmlns:a16="http://schemas.microsoft.com/office/drawing/2014/main" id="{A7749C2C-4D0D-63E3-DBF3-62075D46387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1714"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09940" name="Rectangle 209939">
            <a:extLst>
              <a:ext uri="{FF2B5EF4-FFF2-40B4-BE49-F238E27FC236}">
                <a16:creationId xmlns:a16="http://schemas.microsoft.com/office/drawing/2014/main" id="{E2394020-CAE9-E010-0E42-725468CA90F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914813" y="1914812"/>
            <a:ext cx="6858000" cy="3028377"/>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09942" name="Rectangle 209941">
            <a:extLst>
              <a:ext uri="{FF2B5EF4-FFF2-40B4-BE49-F238E27FC236}">
                <a16:creationId xmlns:a16="http://schemas.microsoft.com/office/drawing/2014/main" id="{21923A91-0D68-2BF0-54D3-134CFC540DA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914814" y="1924949"/>
            <a:ext cx="6857999" cy="302837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09944" name="Rectangle 209943">
            <a:extLst>
              <a:ext uri="{FF2B5EF4-FFF2-40B4-BE49-F238E27FC236}">
                <a16:creationId xmlns:a16="http://schemas.microsoft.com/office/drawing/2014/main" id="{95C51DDC-504C-15DF-BBBA-BD56BBDFE7B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263195" y="4092815"/>
            <a:ext cx="2501979" cy="3028381"/>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09946" name="Freeform: Shape 209945">
            <a:extLst>
              <a:ext uri="{FF2B5EF4-FFF2-40B4-BE49-F238E27FC236}">
                <a16:creationId xmlns:a16="http://schemas.microsoft.com/office/drawing/2014/main" id="{5CA598B1-9741-7F2C-48C9-2F160604628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635413">
            <a:off x="-376302" y="969718"/>
            <a:ext cx="2925267" cy="4178958"/>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09948" name="Rectangle 209947">
            <a:extLst>
              <a:ext uri="{FF2B5EF4-FFF2-40B4-BE49-F238E27FC236}">
                <a16:creationId xmlns:a16="http://schemas.microsoft.com/office/drawing/2014/main" id="{E3E082C7-6CB7-CFB1-45D4-A36F4D7159C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914820" y="1904672"/>
            <a:ext cx="6858003" cy="3028376"/>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09922" name="Rectangle 2">
            <a:extLst>
              <a:ext uri="{FF2B5EF4-FFF2-40B4-BE49-F238E27FC236}">
                <a16:creationId xmlns:a16="http://schemas.microsoft.com/office/drawing/2014/main" id="{2FB4B5F3-D69E-6328-374A-BCA72DD6A71F}"/>
              </a:ext>
            </a:extLst>
          </p:cNvPr>
          <p:cNvSpPr>
            <a:spLocks noGrp="1" noChangeArrowheads="1"/>
          </p:cNvSpPr>
          <p:nvPr>
            <p:ph type="title"/>
          </p:nvPr>
        </p:nvSpPr>
        <p:spPr>
          <a:xfrm>
            <a:off x="350041" y="586855"/>
            <a:ext cx="2401025" cy="3387497"/>
          </a:xfrm>
        </p:spPr>
        <p:txBody>
          <a:bodyPr lIns="90488" tIns="44450" rIns="90488" bIns="44450" anchor="b">
            <a:normAutofit/>
          </a:bodyPr>
          <a:lstStyle/>
          <a:p>
            <a:pPr algn="r" eaLnBrk="1" hangingPunct="1">
              <a:defRPr/>
            </a:pPr>
            <a:r>
              <a:rPr lang="en-US" sz="3500">
                <a:solidFill>
                  <a:srgbClr val="FFFFFF"/>
                </a:solidFill>
                <a:latin typeface="Times New Roman" pitchFamily="18" charset="0"/>
              </a:rPr>
              <a:t>Project Threshold </a:t>
            </a:r>
            <a:br>
              <a:rPr lang="en-US" sz="3500">
                <a:solidFill>
                  <a:srgbClr val="FFFFFF"/>
                </a:solidFill>
                <a:latin typeface="Times New Roman" pitchFamily="18" charset="0"/>
              </a:rPr>
            </a:br>
            <a:r>
              <a:rPr lang="en-US" sz="3500">
                <a:solidFill>
                  <a:srgbClr val="FFFFFF"/>
                </a:solidFill>
                <a:latin typeface="Times New Roman" pitchFamily="18" charset="0"/>
              </a:rPr>
              <a:t>National Objective (LMI)</a:t>
            </a:r>
          </a:p>
        </p:txBody>
      </p:sp>
      <p:sp>
        <p:nvSpPr>
          <p:cNvPr id="112643" name="Rectangle 3">
            <a:extLst>
              <a:ext uri="{FF2B5EF4-FFF2-40B4-BE49-F238E27FC236}">
                <a16:creationId xmlns:a16="http://schemas.microsoft.com/office/drawing/2014/main" id="{383D34BE-59F3-3233-7DEC-0E73FF3F935B}"/>
              </a:ext>
            </a:extLst>
          </p:cNvPr>
          <p:cNvSpPr>
            <a:spLocks noGrp="1" noChangeArrowheads="1"/>
          </p:cNvSpPr>
          <p:nvPr>
            <p:ph idx="1"/>
          </p:nvPr>
        </p:nvSpPr>
        <p:spPr>
          <a:xfrm>
            <a:off x="3607694" y="649480"/>
            <a:ext cx="4916510" cy="5546047"/>
          </a:xfrm>
          <a:extLst>
            <a:ext uri="{91240B29-F687-4F45-9708-019B960494DF}">
              <a14:hiddenLine xmlns:a14="http://schemas.microsoft.com/office/drawing/2010/main" w="12700">
                <a:solidFill>
                  <a:schemeClr val="tx1"/>
                </a:solidFill>
                <a:miter lim="800000"/>
                <a:headEnd/>
                <a:tailEnd/>
              </a14:hiddenLine>
            </a:ext>
          </a:extLst>
        </p:spPr>
        <p:txBody>
          <a:bodyPr lIns="90488" tIns="44450" rIns="90488" bIns="44450" anchor="ctr">
            <a:normAutofit/>
          </a:bodyPr>
          <a:lstStyle/>
          <a:p>
            <a:pPr eaLnBrk="1" hangingPunct="1">
              <a:buFont typeface="Wingdings" panose="05000000000000000000" pitchFamily="2" charset="2"/>
              <a:buNone/>
            </a:pPr>
            <a:endParaRPr lang="en-US" altLang="en-US" sz="1600" b="1"/>
          </a:p>
          <a:p>
            <a:pPr marL="457200" indent="-457200" eaLnBrk="1" hangingPunct="1">
              <a:buFont typeface="Wingdings" panose="05000000000000000000" pitchFamily="2" charset="2"/>
              <a:buAutoNum type="arabicPeriod"/>
            </a:pPr>
            <a:r>
              <a:rPr lang="en-US" altLang="en-US" sz="1600" b="1"/>
              <a:t>Area-wide low/moderate income (LMI)</a:t>
            </a:r>
          </a:p>
          <a:p>
            <a:pPr marL="0" indent="0" eaLnBrk="1" hangingPunct="1">
              <a:buNone/>
            </a:pPr>
            <a:endParaRPr lang="en-US" altLang="en-US" sz="1600" b="1"/>
          </a:p>
          <a:p>
            <a:pPr lvl="1" eaLnBrk="1" hangingPunct="1">
              <a:buSzPct val="150000"/>
              <a:buFontTx/>
              <a:buChar char="•"/>
            </a:pPr>
            <a:r>
              <a:rPr lang="en-US" altLang="en-US" sz="1600" u="sng"/>
              <a:t>Service area</a:t>
            </a:r>
            <a:r>
              <a:rPr lang="en-US" altLang="en-US" sz="1600"/>
              <a:t> must be 51% LMI households</a:t>
            </a:r>
          </a:p>
          <a:p>
            <a:pPr marL="342900" lvl="1" indent="0" eaLnBrk="1" hangingPunct="1">
              <a:buSzPct val="150000"/>
              <a:buNone/>
            </a:pPr>
            <a:endParaRPr lang="en-US" altLang="en-US" sz="1600"/>
          </a:p>
          <a:p>
            <a:pPr lvl="1" eaLnBrk="1" hangingPunct="1">
              <a:buSzPct val="150000"/>
              <a:buFontTx/>
              <a:buChar char="•"/>
            </a:pPr>
            <a:r>
              <a:rPr lang="en-US" altLang="en-US" sz="1600"/>
              <a:t>Survey no older than 3 years</a:t>
            </a:r>
          </a:p>
          <a:p>
            <a:pPr marL="342900" lvl="1" indent="0" eaLnBrk="1" hangingPunct="1">
              <a:buSzPct val="150000"/>
              <a:buNone/>
            </a:pPr>
            <a:r>
              <a:rPr lang="en-US" altLang="en-US" sz="1600"/>
              <a:t> </a:t>
            </a:r>
          </a:p>
          <a:p>
            <a:pPr lvl="1" eaLnBrk="1" hangingPunct="1">
              <a:buSzPct val="150000"/>
              <a:buFontTx/>
              <a:buChar char="•"/>
            </a:pPr>
            <a:r>
              <a:rPr lang="en-US" altLang="en-US" sz="1600"/>
              <a:t>Copy of blank survey document </a:t>
            </a:r>
          </a:p>
          <a:p>
            <a:pPr marL="342900" lvl="1" indent="0" eaLnBrk="1" hangingPunct="1">
              <a:buSzPct val="150000"/>
              <a:buNone/>
            </a:pPr>
            <a:endParaRPr lang="en-US" altLang="en-US" sz="1600"/>
          </a:p>
          <a:p>
            <a:pPr lvl="1" eaLnBrk="1" hangingPunct="1">
              <a:buSzPct val="150000"/>
              <a:buFontTx/>
              <a:buChar char="•"/>
            </a:pPr>
            <a:r>
              <a:rPr lang="en-US" altLang="en-US" sz="1600"/>
              <a:t>Summary survey results</a:t>
            </a:r>
          </a:p>
          <a:p>
            <a:pPr lvl="1" eaLnBrk="1" hangingPunct="1">
              <a:buSzPct val="150000"/>
              <a:buFontTx/>
              <a:buChar char="•"/>
            </a:pPr>
            <a:endParaRPr lang="en-US" altLang="en-US" sz="1600"/>
          </a:p>
          <a:p>
            <a:pPr lvl="1" eaLnBrk="1" hangingPunct="1">
              <a:buSzPct val="150000"/>
              <a:buFontTx/>
              <a:buChar char="•"/>
            </a:pPr>
            <a:r>
              <a:rPr lang="en-US" altLang="en-US" sz="1600"/>
              <a:t>Street by street data</a:t>
            </a:r>
          </a:p>
          <a:p>
            <a:pPr marL="342900" lvl="1" indent="0" eaLnBrk="1" hangingPunct="1">
              <a:buSzPct val="150000"/>
              <a:buNone/>
            </a:pPr>
            <a:endParaRPr lang="en-US" altLang="en-US" sz="1600"/>
          </a:p>
          <a:p>
            <a:pPr lvl="1" eaLnBrk="1" hangingPunct="1">
              <a:buSzPct val="150000"/>
              <a:buFontTx/>
              <a:buChar char="•"/>
            </a:pPr>
            <a:r>
              <a:rPr lang="en-US" altLang="en-US" sz="1600"/>
              <a:t>Parcel Map of Service Area including vacant land </a:t>
            </a:r>
          </a:p>
          <a:p>
            <a:pPr lvl="1" eaLnBrk="1" hangingPunct="1">
              <a:buSzPct val="150000"/>
              <a:buFontTx/>
              <a:buChar char="•"/>
            </a:pPr>
            <a:endParaRPr lang="en-US" altLang="en-US" sz="1600"/>
          </a:p>
          <a:p>
            <a:pPr lvl="1" eaLnBrk="1" hangingPunct="1">
              <a:buSzPct val="150000"/>
              <a:buFontTx/>
              <a:buChar char="•"/>
            </a:pPr>
            <a:r>
              <a:rPr lang="en-US" altLang="en-US" sz="1600"/>
              <a:t>If vacant land, describe future use for 5-7 years</a:t>
            </a:r>
          </a:p>
          <a:p>
            <a:pPr lvl="1" eaLnBrk="1" hangingPunct="1">
              <a:buSzPct val="150000"/>
              <a:buFontTx/>
              <a:buChar char="•"/>
            </a:pPr>
            <a:endParaRPr lang="en-US" altLang="en-US" sz="1600"/>
          </a:p>
          <a:p>
            <a:pPr lvl="1" eaLnBrk="1" hangingPunct="1">
              <a:buSzPct val="150000"/>
              <a:buFontTx/>
              <a:buChar char="•"/>
            </a:pPr>
            <a:r>
              <a:rPr lang="en-US" altLang="en-US" sz="1600"/>
              <a:t>Explain methodology for geographic boundaries</a:t>
            </a:r>
          </a:p>
          <a:p>
            <a:pPr lvl="1" eaLnBrk="1" hangingPunct="1">
              <a:buSzPct val="150000"/>
              <a:buFontTx/>
              <a:buChar char="•"/>
            </a:pPr>
            <a:endParaRPr lang="en-US" altLang="en-US" sz="1600"/>
          </a:p>
          <a:p>
            <a:pPr lvl="1" eaLnBrk="1" hangingPunct="1">
              <a:buSzPct val="150000"/>
              <a:buFontTx/>
              <a:buChar char="•"/>
            </a:pPr>
            <a:r>
              <a:rPr lang="en-US" altLang="en-US" sz="1600"/>
              <a:t>Census Data – ACS </a:t>
            </a:r>
          </a:p>
          <a:p>
            <a:pPr marL="342900" lvl="1" indent="0" eaLnBrk="1" hangingPunct="1">
              <a:buSzPct val="150000"/>
              <a:buNone/>
            </a:pPr>
            <a:endParaRPr lang="en-US" altLang="en-US" sz="1600"/>
          </a:p>
        </p:txBody>
      </p:sp>
    </p:spTree>
    <p:extLst>
      <p:ext uri="{BB962C8B-B14F-4D97-AF65-F5344CB8AC3E}">
        <p14:creationId xmlns:p14="http://schemas.microsoft.com/office/powerpoint/2010/main" val="2017015235"/>
      </p:ext>
    </p:extLst>
  </p:cSld>
  <p:clrMapOvr>
    <a:masterClrMapping/>
  </p:clrMapOvr>
  <p:transition/>
</p:sld>
</file>

<file path=ppt/slides/slide5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AF4EC730-0F51-CCDC-D860-AD2E3952DCA1}"/>
            </a:ext>
          </a:extLst>
        </p:cNvPr>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B4B4E9AD-D562-0EF7-720B-7BCD39A9EF4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 name="Rectangle 9">
            <a:extLst>
              <a:ext uri="{FF2B5EF4-FFF2-40B4-BE49-F238E27FC236}">
                <a16:creationId xmlns:a16="http://schemas.microsoft.com/office/drawing/2014/main" id="{53442619-ED83-1C33-A8C1-63A9252B82D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1"/>
            <a:ext cx="9143997" cy="1590742"/>
          </a:xfrm>
          <a:prstGeom prst="rect">
            <a:avLst/>
          </a:prstGeom>
          <a:gradFill>
            <a:gsLst>
              <a:gs pos="0">
                <a:srgbClr val="000000"/>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 name="Rectangle 11">
            <a:extLst>
              <a:ext uri="{FF2B5EF4-FFF2-40B4-BE49-F238E27FC236}">
                <a16:creationId xmlns:a16="http://schemas.microsoft.com/office/drawing/2014/main" id="{0D8C5A41-06AA-F7E9-A998-4D314294DB8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2" y="0"/>
            <a:ext cx="6086479" cy="1590742"/>
          </a:xfrm>
          <a:prstGeom prst="rect">
            <a:avLst/>
          </a:prstGeom>
          <a:gradFill>
            <a:gsLst>
              <a:gs pos="20000">
                <a:schemeClr val="accent1">
                  <a:alpha val="0"/>
                </a:schemeClr>
              </a:gs>
              <a:gs pos="100000">
                <a:schemeClr val="accent1">
                  <a:lumMod val="50000"/>
                  <a:alpha val="5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4" name="Rectangle 13">
            <a:extLst>
              <a:ext uri="{FF2B5EF4-FFF2-40B4-BE49-F238E27FC236}">
                <a16:creationId xmlns:a16="http://schemas.microsoft.com/office/drawing/2014/main" id="{27123312-6CB8-7C68-422B-C63931DD777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6086474" y="-1"/>
            <a:ext cx="3057523" cy="1590742"/>
          </a:xfrm>
          <a:prstGeom prst="rect">
            <a:avLst/>
          </a:prstGeom>
          <a:gradFill>
            <a:gsLst>
              <a:gs pos="0">
                <a:schemeClr val="accent1">
                  <a:alpha val="66000"/>
                </a:schemeClr>
              </a:gs>
              <a:gs pos="100000">
                <a:srgbClr val="000000">
                  <a:alpha val="30000"/>
                </a:srgb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6" name="Rectangle 15">
            <a:extLst>
              <a:ext uri="{FF2B5EF4-FFF2-40B4-BE49-F238E27FC236}">
                <a16:creationId xmlns:a16="http://schemas.microsoft.com/office/drawing/2014/main" id="{1F332F6F-10A4-4441-9A1C-83380FEC3C1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44512" y="-1"/>
            <a:ext cx="8799485" cy="1597433"/>
          </a:xfrm>
          <a:prstGeom prst="rect">
            <a:avLst/>
          </a:prstGeom>
          <a:gradFill>
            <a:gsLst>
              <a:gs pos="50000">
                <a:srgbClr val="000000">
                  <a:alpha val="0"/>
                </a:srgbClr>
              </a:gs>
              <a:gs pos="99000">
                <a:schemeClr val="accent1">
                  <a:lumMod val="50000"/>
                  <a:alpha val="52000"/>
                </a:schemeClr>
              </a:gs>
            </a:gsLst>
            <a:lin ang="16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83D873A0-409E-57DA-493C-D71CD06EEE16}"/>
              </a:ext>
            </a:extLst>
          </p:cNvPr>
          <p:cNvSpPr>
            <a:spLocks noGrp="1"/>
          </p:cNvSpPr>
          <p:nvPr>
            <p:ph type="title"/>
          </p:nvPr>
        </p:nvSpPr>
        <p:spPr>
          <a:xfrm>
            <a:off x="1028699" y="294538"/>
            <a:ext cx="7421963" cy="1033669"/>
          </a:xfrm>
        </p:spPr>
        <p:txBody>
          <a:bodyPr>
            <a:normAutofit/>
          </a:bodyPr>
          <a:lstStyle/>
          <a:p>
            <a:pPr>
              <a:defRPr/>
            </a:pPr>
            <a:r>
              <a:rPr lang="en-US" sz="3200">
                <a:solidFill>
                  <a:srgbClr val="FFFFFF"/>
                </a:solidFill>
                <a:latin typeface="+mn-lt"/>
              </a:rPr>
              <a:t>Low Mod Area Benefit </a:t>
            </a:r>
            <a:br>
              <a:rPr lang="en-US" sz="3200">
                <a:solidFill>
                  <a:srgbClr val="FFFFFF"/>
                </a:solidFill>
                <a:latin typeface="+mn-lt"/>
              </a:rPr>
            </a:br>
            <a:r>
              <a:rPr lang="en-US" sz="3200">
                <a:solidFill>
                  <a:srgbClr val="FFFFFF"/>
                </a:solidFill>
                <a:latin typeface="+mn-lt"/>
              </a:rPr>
              <a:t>Service Area</a:t>
            </a:r>
          </a:p>
        </p:txBody>
      </p:sp>
      <p:sp>
        <p:nvSpPr>
          <p:cNvPr id="3" name="Content Placeholder 2">
            <a:extLst>
              <a:ext uri="{FF2B5EF4-FFF2-40B4-BE49-F238E27FC236}">
                <a16:creationId xmlns:a16="http://schemas.microsoft.com/office/drawing/2014/main" id="{64A8F1FB-95D9-14B0-A76F-45297A91ADDC}"/>
              </a:ext>
            </a:extLst>
          </p:cNvPr>
          <p:cNvSpPr>
            <a:spLocks noGrp="1"/>
          </p:cNvSpPr>
          <p:nvPr>
            <p:ph idx="1"/>
          </p:nvPr>
        </p:nvSpPr>
        <p:spPr>
          <a:xfrm>
            <a:off x="1028699" y="2318197"/>
            <a:ext cx="7293023" cy="3683358"/>
          </a:xfrm>
        </p:spPr>
        <p:txBody>
          <a:bodyPr anchor="ctr">
            <a:normAutofit/>
          </a:bodyPr>
          <a:lstStyle/>
          <a:p>
            <a:pPr marL="0" indent="0">
              <a:buFont typeface="Wingdings" panose="05000000000000000000" pitchFamily="2" charset="2"/>
              <a:buNone/>
              <a:defRPr/>
            </a:pPr>
            <a:r>
              <a:rPr lang="en-US" sz="2400"/>
              <a:t>Grantee must determine the service area of the activity and maintain written documentation on file</a:t>
            </a:r>
          </a:p>
          <a:p>
            <a:pPr>
              <a:defRPr/>
            </a:pPr>
            <a:r>
              <a:rPr lang="en-US" sz="2400"/>
              <a:t>Maps</a:t>
            </a:r>
          </a:p>
          <a:p>
            <a:pPr>
              <a:defRPr/>
            </a:pPr>
            <a:r>
              <a:rPr lang="en-US" sz="2400"/>
              <a:t>If Water project, map with flow direction</a:t>
            </a:r>
          </a:p>
          <a:p>
            <a:pPr>
              <a:defRPr/>
            </a:pPr>
            <a:r>
              <a:rPr lang="en-US" sz="2400"/>
              <a:t>Data</a:t>
            </a:r>
          </a:p>
          <a:p>
            <a:pPr>
              <a:defRPr/>
            </a:pPr>
            <a:r>
              <a:rPr lang="en-US" sz="2400"/>
              <a:t>Written determination/description</a:t>
            </a:r>
          </a:p>
          <a:p>
            <a:pPr marL="0" indent="0">
              <a:buFont typeface="Wingdings" panose="05000000000000000000" pitchFamily="2" charset="2"/>
              <a:buNone/>
              <a:defRPr/>
            </a:pPr>
            <a:r>
              <a:rPr lang="en-US" sz="2400"/>
              <a:t>Service area is determined based on the nature of the activity and who the users will be</a:t>
            </a:r>
          </a:p>
        </p:txBody>
      </p:sp>
    </p:spTree>
    <p:extLst>
      <p:ext uri="{BB962C8B-B14F-4D97-AF65-F5344CB8AC3E}">
        <p14:creationId xmlns:p14="http://schemas.microsoft.com/office/powerpoint/2010/main" val="3993245495"/>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174EBB98-69C0-4C0C-6631-8F0058B42B0C}"/>
            </a:ext>
          </a:extLst>
        </p:cNvPr>
        <p:cNvGrpSpPr/>
        <p:nvPr/>
      </p:nvGrpSpPr>
      <p:grpSpPr>
        <a:xfrm>
          <a:off x="0" y="0"/>
          <a:ext cx="0" cy="0"/>
          <a:chOff x="0" y="0"/>
          <a:chExt cx="0" cy="0"/>
        </a:xfrm>
      </p:grpSpPr>
      <p:sp useBgFill="1">
        <p:nvSpPr>
          <p:cNvPr id="115732" name="Rectangle 115731">
            <a:extLst>
              <a:ext uri="{FF2B5EF4-FFF2-40B4-BE49-F238E27FC236}">
                <a16:creationId xmlns:a16="http://schemas.microsoft.com/office/drawing/2014/main" id="{6775EFDE-7563-980E-40F1-64B86BD5323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15734" name="Rectangle 115733">
            <a:extLst>
              <a:ext uri="{FF2B5EF4-FFF2-40B4-BE49-F238E27FC236}">
                <a16:creationId xmlns:a16="http://schemas.microsoft.com/office/drawing/2014/main" id="{19A905D7-B051-110A-8AAB-9890DD35DEC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 y="0"/>
            <a:ext cx="9143999" cy="1575955"/>
          </a:xfrm>
          <a:prstGeom prst="rect">
            <a:avLst/>
          </a:prstGeom>
          <a:gradFill>
            <a:gsLst>
              <a:gs pos="0">
                <a:srgbClr val="000000">
                  <a:alpha val="96000"/>
                </a:srgbClr>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15736" name="Rectangle 115735">
            <a:extLst>
              <a:ext uri="{FF2B5EF4-FFF2-40B4-BE49-F238E27FC236}">
                <a16:creationId xmlns:a16="http://schemas.microsoft.com/office/drawing/2014/main" id="{BC525840-CA74-5BFB-BA08-2F12A268A56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6096642" y="0"/>
            <a:ext cx="3047358" cy="1576412"/>
          </a:xfrm>
          <a:prstGeom prst="rect">
            <a:avLst/>
          </a:prstGeom>
          <a:gradFill>
            <a:gsLst>
              <a:gs pos="19000">
                <a:schemeClr val="accent1">
                  <a:lumMod val="50000"/>
                  <a:alpha val="68000"/>
                </a:schemeClr>
              </a:gs>
              <a:gs pos="100000">
                <a:schemeClr val="accent1">
                  <a:alpha val="79000"/>
                </a:schemeClr>
              </a:gs>
            </a:gsLst>
            <a:lin ang="19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15738" name="Rectangle 115737">
            <a:extLst>
              <a:ext uri="{FF2B5EF4-FFF2-40B4-BE49-F238E27FC236}">
                <a16:creationId xmlns:a16="http://schemas.microsoft.com/office/drawing/2014/main" id="{3424C013-628D-5274-9D82-059DD91008C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3783777" y="-3783778"/>
            <a:ext cx="1576446" cy="9144002"/>
          </a:xfrm>
          <a:prstGeom prst="rect">
            <a:avLst/>
          </a:prstGeom>
          <a:gradFill>
            <a:gsLst>
              <a:gs pos="23000">
                <a:schemeClr val="accent1">
                  <a:alpha val="0"/>
                </a:schemeClr>
              </a:gs>
              <a:gs pos="99000">
                <a:srgbClr val="000000">
                  <a:alpha val="74000"/>
                </a:srgbClr>
              </a:gs>
            </a:gsLst>
            <a:lin ang="20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B786BAF0-7797-A422-39E7-5EEA9E03213D}"/>
              </a:ext>
            </a:extLst>
          </p:cNvPr>
          <p:cNvSpPr>
            <a:spLocks noGrp="1"/>
          </p:cNvSpPr>
          <p:nvPr>
            <p:ph type="title"/>
          </p:nvPr>
        </p:nvSpPr>
        <p:spPr>
          <a:xfrm>
            <a:off x="1028697" y="348865"/>
            <a:ext cx="7533018" cy="877729"/>
          </a:xfrm>
        </p:spPr>
        <p:txBody>
          <a:bodyPr anchor="ctr">
            <a:noAutofit/>
          </a:bodyPr>
          <a:lstStyle/>
          <a:p>
            <a:pPr>
              <a:defRPr/>
            </a:pPr>
            <a:r>
              <a:rPr lang="en-US" sz="3200">
                <a:solidFill>
                  <a:srgbClr val="FFFFFF"/>
                </a:solidFill>
                <a:latin typeface="+mn-lt"/>
              </a:rPr>
              <a:t>Low Mod Area Benefit </a:t>
            </a:r>
            <a:br>
              <a:rPr lang="en-US" sz="3200">
                <a:solidFill>
                  <a:srgbClr val="FFFFFF"/>
                </a:solidFill>
                <a:latin typeface="+mn-lt"/>
              </a:rPr>
            </a:br>
            <a:r>
              <a:rPr lang="en-US" sz="3200">
                <a:solidFill>
                  <a:srgbClr val="FFFFFF"/>
                </a:solidFill>
                <a:latin typeface="+mn-lt"/>
              </a:rPr>
              <a:t>Service Area</a:t>
            </a:r>
          </a:p>
        </p:txBody>
      </p:sp>
      <p:graphicFrame>
        <p:nvGraphicFramePr>
          <p:cNvPr id="115717" name="Content Placeholder 2">
            <a:extLst>
              <a:ext uri="{FF2B5EF4-FFF2-40B4-BE49-F238E27FC236}">
                <a16:creationId xmlns:a16="http://schemas.microsoft.com/office/drawing/2014/main" id="{8B823813-2B66-5846-D447-BF691F48014A}"/>
              </a:ext>
            </a:extLst>
          </p:cNvPr>
          <p:cNvGraphicFramePr>
            <a:graphicFrameLocks noGrp="1"/>
          </p:cNvGraphicFramePr>
          <p:nvPr>
            <p:ph idx="1"/>
          </p:nvPr>
        </p:nvGraphicFramePr>
        <p:xfrm>
          <a:off x="483042" y="2112579"/>
          <a:ext cx="8195871" cy="419280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429858513"/>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F6A4BD17-2187-D853-7E71-22D773E59496}"/>
            </a:ext>
          </a:extLst>
        </p:cNvPr>
        <p:cNvGrpSpPr/>
        <p:nvPr/>
      </p:nvGrpSpPr>
      <p:grpSpPr>
        <a:xfrm>
          <a:off x="0" y="0"/>
          <a:ext cx="0" cy="0"/>
          <a:chOff x="0" y="0"/>
          <a:chExt cx="0" cy="0"/>
        </a:xfrm>
      </p:grpSpPr>
      <p:sp useBgFill="1">
        <p:nvSpPr>
          <p:cNvPr id="114697" name="Rectangle 114696">
            <a:extLst>
              <a:ext uri="{FF2B5EF4-FFF2-40B4-BE49-F238E27FC236}">
                <a16:creationId xmlns:a16="http://schemas.microsoft.com/office/drawing/2014/main" id="{72CF3677-8352-2E26-298B-419101011A4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114699" name="Freeform: Shape 114698">
            <a:extLst>
              <a:ext uri="{FF2B5EF4-FFF2-40B4-BE49-F238E27FC236}">
                <a16:creationId xmlns:a16="http://schemas.microsoft.com/office/drawing/2014/main" id="{EE5BF89E-6B35-7F74-BEE5-0496D4A27E0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3614166" cy="6858000"/>
          </a:xfrm>
          <a:custGeom>
            <a:avLst/>
            <a:gdLst>
              <a:gd name="connsiteX0" fmla="*/ 0 w 4818889"/>
              <a:gd name="connsiteY0" fmla="*/ 0 h 6858000"/>
              <a:gd name="connsiteX1" fmla="*/ 3605911 w 4818889"/>
              <a:gd name="connsiteY1" fmla="*/ 0 h 6858000"/>
              <a:gd name="connsiteX2" fmla="*/ 3668894 w 4818889"/>
              <a:gd name="connsiteY2" fmla="*/ 69271 h 6858000"/>
              <a:gd name="connsiteX3" fmla="*/ 4818889 w 4818889"/>
              <a:gd name="connsiteY3" fmla="*/ 3429000 h 6858000"/>
              <a:gd name="connsiteX4" fmla="*/ 3668894 w 4818889"/>
              <a:gd name="connsiteY4" fmla="*/ 6788730 h 6858000"/>
              <a:gd name="connsiteX5" fmla="*/ 3605911 w 4818889"/>
              <a:gd name="connsiteY5" fmla="*/ 6858000 h 6858000"/>
              <a:gd name="connsiteX6" fmla="*/ 0 w 4818889"/>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818889" h="6858000">
                <a:moveTo>
                  <a:pt x="0" y="0"/>
                </a:moveTo>
                <a:lnTo>
                  <a:pt x="3605911" y="0"/>
                </a:lnTo>
                <a:lnTo>
                  <a:pt x="3668894" y="69271"/>
                </a:lnTo>
                <a:cubicBezTo>
                  <a:pt x="4379420" y="929100"/>
                  <a:pt x="4818889" y="2116944"/>
                  <a:pt x="4818889" y="3429000"/>
                </a:cubicBezTo>
                <a:cubicBezTo>
                  <a:pt x="4818889" y="4741056"/>
                  <a:pt x="4379420" y="5928900"/>
                  <a:pt x="3668894" y="6788730"/>
                </a:cubicBezTo>
                <a:lnTo>
                  <a:pt x="3605911" y="6858000"/>
                </a:lnTo>
                <a:lnTo>
                  <a:pt x="0" y="6858000"/>
                </a:lnTo>
                <a:close/>
              </a:path>
            </a:pathLst>
          </a:custGeom>
          <a:ln w="9525">
            <a:solidFill>
              <a:srgbClr val="EFEFEF"/>
            </a:solidFill>
          </a:ln>
          <a:effectLst>
            <a:outerShdw blurRad="88900" dist="38100" algn="l" rotWithShape="0">
              <a:schemeClr val="bg1">
                <a:lumMod val="85000"/>
                <a:alpha val="5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114701" name="Freeform: Shape 114700">
            <a:extLst>
              <a:ext uri="{FF2B5EF4-FFF2-40B4-BE49-F238E27FC236}">
                <a16:creationId xmlns:a16="http://schemas.microsoft.com/office/drawing/2014/main" id="{F23A5699-8E4C-F869-7893-3B464DD80FE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3608608" cy="6858000"/>
          </a:xfrm>
          <a:custGeom>
            <a:avLst/>
            <a:gdLst>
              <a:gd name="connsiteX0" fmla="*/ 0 w 4811477"/>
              <a:gd name="connsiteY0" fmla="*/ 0 h 6858000"/>
              <a:gd name="connsiteX1" fmla="*/ 3598499 w 4811477"/>
              <a:gd name="connsiteY1" fmla="*/ 0 h 6858000"/>
              <a:gd name="connsiteX2" fmla="*/ 3661482 w 4811477"/>
              <a:gd name="connsiteY2" fmla="*/ 69271 h 6858000"/>
              <a:gd name="connsiteX3" fmla="*/ 4811477 w 4811477"/>
              <a:gd name="connsiteY3" fmla="*/ 3429000 h 6858000"/>
              <a:gd name="connsiteX4" fmla="*/ 3661482 w 4811477"/>
              <a:gd name="connsiteY4" fmla="*/ 6788730 h 6858000"/>
              <a:gd name="connsiteX5" fmla="*/ 3598499 w 4811477"/>
              <a:gd name="connsiteY5" fmla="*/ 6858000 h 6858000"/>
              <a:gd name="connsiteX6" fmla="*/ 0 w 4811477"/>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811477" h="6858000">
                <a:moveTo>
                  <a:pt x="0" y="0"/>
                </a:moveTo>
                <a:lnTo>
                  <a:pt x="3598499" y="0"/>
                </a:lnTo>
                <a:lnTo>
                  <a:pt x="3661482" y="69271"/>
                </a:lnTo>
                <a:cubicBezTo>
                  <a:pt x="4372008" y="929100"/>
                  <a:pt x="4811477" y="2116944"/>
                  <a:pt x="4811477" y="3429000"/>
                </a:cubicBezTo>
                <a:cubicBezTo>
                  <a:pt x="4811477" y="4741056"/>
                  <a:pt x="4372008" y="5928900"/>
                  <a:pt x="3661482" y="6788730"/>
                </a:cubicBezTo>
                <a:lnTo>
                  <a:pt x="3598499" y="6858000"/>
                </a:lnTo>
                <a:lnTo>
                  <a:pt x="0" y="6858000"/>
                </a:lnTo>
                <a:close/>
              </a:path>
            </a:pathLst>
          </a:cu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68205802-6D2C-BBEC-CDA7-B306BD3D3E16}"/>
              </a:ext>
            </a:extLst>
          </p:cNvPr>
          <p:cNvSpPr>
            <a:spLocks noGrp="1"/>
          </p:cNvSpPr>
          <p:nvPr>
            <p:ph type="title"/>
          </p:nvPr>
        </p:nvSpPr>
        <p:spPr>
          <a:xfrm>
            <a:off x="466344" y="1161288"/>
            <a:ext cx="2702052" cy="4526280"/>
          </a:xfrm>
        </p:spPr>
        <p:txBody>
          <a:bodyPr>
            <a:normAutofit/>
          </a:bodyPr>
          <a:lstStyle/>
          <a:p>
            <a:pPr>
              <a:defRPr/>
            </a:pPr>
            <a:r>
              <a:rPr lang="en-US" sz="3500">
                <a:latin typeface="+mn-lt"/>
              </a:rPr>
              <a:t>Low Mod Area Benefit </a:t>
            </a:r>
            <a:br>
              <a:rPr lang="en-US" sz="3500">
                <a:latin typeface="+mn-lt"/>
              </a:rPr>
            </a:br>
            <a:r>
              <a:rPr lang="en-US" sz="3500">
                <a:latin typeface="+mn-lt"/>
              </a:rPr>
              <a:t>Service Area</a:t>
            </a:r>
          </a:p>
        </p:txBody>
      </p:sp>
      <p:sp>
        <p:nvSpPr>
          <p:cNvPr id="114703" name="Rectangle 114702">
            <a:extLst>
              <a:ext uri="{FF2B5EF4-FFF2-40B4-BE49-F238E27FC236}">
                <a16:creationId xmlns:a16="http://schemas.microsoft.com/office/drawing/2014/main" id="{BFD83C81-3E33-56F2-53C1-CCF7A87A6F1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3081528"/>
            <a:ext cx="96012" cy="7040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aphicFrame>
        <p:nvGraphicFramePr>
          <p:cNvPr id="114693" name="Content Placeholder 2">
            <a:extLst>
              <a:ext uri="{FF2B5EF4-FFF2-40B4-BE49-F238E27FC236}">
                <a16:creationId xmlns:a16="http://schemas.microsoft.com/office/drawing/2014/main" id="{61B9BFDC-AF27-C1A6-4BBA-70A217689C04}"/>
              </a:ext>
            </a:extLst>
          </p:cNvPr>
          <p:cNvGraphicFramePr>
            <a:graphicFrameLocks noGrp="1"/>
          </p:cNvGraphicFramePr>
          <p:nvPr>
            <p:ph idx="1"/>
          </p:nvPr>
        </p:nvGraphicFramePr>
        <p:xfrm>
          <a:off x="3977640" y="676656"/>
          <a:ext cx="4773168" cy="551383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511423209"/>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D430F70A-DDFB-3495-F298-CBF13B18843C}"/>
            </a:ext>
          </a:extLst>
        </p:cNvPr>
        <p:cNvGrpSpPr/>
        <p:nvPr/>
      </p:nvGrpSpPr>
      <p:grpSpPr>
        <a:xfrm>
          <a:off x="0" y="0"/>
          <a:ext cx="0" cy="0"/>
          <a:chOff x="0" y="0"/>
          <a:chExt cx="0" cy="0"/>
        </a:xfrm>
      </p:grpSpPr>
      <p:sp useBgFill="1">
        <p:nvSpPr>
          <p:cNvPr id="117777" name="Rectangle 117776">
            <a:extLst>
              <a:ext uri="{FF2B5EF4-FFF2-40B4-BE49-F238E27FC236}">
                <a16:creationId xmlns:a16="http://schemas.microsoft.com/office/drawing/2014/main" id="{7E3FB940-EEFE-2FF9-ED6E-536E3F1B417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117779" name="Rectangle 117778">
            <a:extLst>
              <a:ext uri="{FF2B5EF4-FFF2-40B4-BE49-F238E27FC236}">
                <a16:creationId xmlns:a16="http://schemas.microsoft.com/office/drawing/2014/main" id="{12A2316C-DB39-6504-F73E-1235E2734D5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1714"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17781" name="Rectangle 117780">
            <a:extLst>
              <a:ext uri="{FF2B5EF4-FFF2-40B4-BE49-F238E27FC236}">
                <a16:creationId xmlns:a16="http://schemas.microsoft.com/office/drawing/2014/main" id="{94B58FD0-9702-249E-DC23-C0CDD40C802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914813" y="1914812"/>
            <a:ext cx="6858000" cy="3028377"/>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17783" name="Rectangle 117782">
            <a:extLst>
              <a:ext uri="{FF2B5EF4-FFF2-40B4-BE49-F238E27FC236}">
                <a16:creationId xmlns:a16="http://schemas.microsoft.com/office/drawing/2014/main" id="{08E6D989-6C92-9CD9-421B-9EF44AE3A79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914814" y="1924949"/>
            <a:ext cx="6857999" cy="302837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17785" name="Rectangle 117784">
            <a:extLst>
              <a:ext uri="{FF2B5EF4-FFF2-40B4-BE49-F238E27FC236}">
                <a16:creationId xmlns:a16="http://schemas.microsoft.com/office/drawing/2014/main" id="{E0B57AB1-B1B6-543B-27F8-6EAF74855BA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263195" y="4092815"/>
            <a:ext cx="2501979" cy="3028381"/>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17787" name="Freeform: Shape 117786">
            <a:extLst>
              <a:ext uri="{FF2B5EF4-FFF2-40B4-BE49-F238E27FC236}">
                <a16:creationId xmlns:a16="http://schemas.microsoft.com/office/drawing/2014/main" id="{F756CEEA-88DB-7754-EE83-3F19722C50D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635413">
            <a:off x="-376302" y="969718"/>
            <a:ext cx="2925267" cy="4178958"/>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17789" name="Rectangle 117788">
            <a:extLst>
              <a:ext uri="{FF2B5EF4-FFF2-40B4-BE49-F238E27FC236}">
                <a16:creationId xmlns:a16="http://schemas.microsoft.com/office/drawing/2014/main" id="{5FC9FDC5-030A-495B-03EF-88E01391849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914820" y="1904672"/>
            <a:ext cx="6858003" cy="3028376"/>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011FBFC6-CE7B-6113-75E7-3C2E68B652B0}"/>
              </a:ext>
            </a:extLst>
          </p:cNvPr>
          <p:cNvSpPr>
            <a:spLocks noGrp="1"/>
          </p:cNvSpPr>
          <p:nvPr>
            <p:ph type="title"/>
          </p:nvPr>
        </p:nvSpPr>
        <p:spPr>
          <a:xfrm>
            <a:off x="350041" y="586855"/>
            <a:ext cx="2401025" cy="3387497"/>
          </a:xfrm>
        </p:spPr>
        <p:txBody>
          <a:bodyPr anchor="b">
            <a:normAutofit/>
          </a:bodyPr>
          <a:lstStyle/>
          <a:p>
            <a:pPr algn="r">
              <a:defRPr/>
            </a:pPr>
            <a:r>
              <a:rPr lang="en-US" sz="3500">
                <a:solidFill>
                  <a:srgbClr val="FFFFFF"/>
                </a:solidFill>
                <a:latin typeface="+mn-lt"/>
              </a:rPr>
              <a:t>Low Mod Area Benefit </a:t>
            </a:r>
            <a:br>
              <a:rPr lang="en-US" sz="3500">
                <a:solidFill>
                  <a:srgbClr val="FFFFFF"/>
                </a:solidFill>
                <a:latin typeface="+mn-lt"/>
              </a:rPr>
            </a:br>
            <a:r>
              <a:rPr lang="en-US" sz="3500">
                <a:solidFill>
                  <a:srgbClr val="FFFFFF"/>
                </a:solidFill>
                <a:latin typeface="+mn-lt"/>
              </a:rPr>
              <a:t>Service Area</a:t>
            </a:r>
          </a:p>
        </p:txBody>
      </p:sp>
      <p:sp>
        <p:nvSpPr>
          <p:cNvPr id="117763" name="Content Placeholder 2">
            <a:extLst>
              <a:ext uri="{FF2B5EF4-FFF2-40B4-BE49-F238E27FC236}">
                <a16:creationId xmlns:a16="http://schemas.microsoft.com/office/drawing/2014/main" id="{133A3EC6-5BC5-04F5-15B3-8BF981777E9E}"/>
              </a:ext>
            </a:extLst>
          </p:cNvPr>
          <p:cNvSpPr>
            <a:spLocks noGrp="1" noChangeArrowheads="1"/>
          </p:cNvSpPr>
          <p:nvPr>
            <p:ph idx="1"/>
          </p:nvPr>
        </p:nvSpPr>
        <p:spPr>
          <a:xfrm>
            <a:off x="3607694" y="649480"/>
            <a:ext cx="4916510" cy="5546047"/>
          </a:xfrm>
        </p:spPr>
        <p:txBody>
          <a:bodyPr anchor="ctr">
            <a:normAutofit/>
          </a:bodyPr>
          <a:lstStyle/>
          <a:p>
            <a:r>
              <a:rPr lang="en-US" altLang="en-US" sz="1700" dirty="0"/>
              <a:t>Census Data: Block Groups</a:t>
            </a:r>
          </a:p>
          <a:p>
            <a:pPr marL="0" indent="0">
              <a:buNone/>
            </a:pPr>
            <a:endParaRPr lang="en-US" altLang="en-US" sz="1700" dirty="0"/>
          </a:p>
          <a:p>
            <a:pPr lvl="1"/>
            <a:r>
              <a:rPr lang="en-US" altLang="en-US" sz="1700" dirty="0"/>
              <a:t>Must use HUD’s LMI data – </a:t>
            </a:r>
          </a:p>
          <a:p>
            <a:pPr marL="342900" lvl="1" indent="0">
              <a:buNone/>
            </a:pPr>
            <a:endParaRPr lang="en-US" altLang="en-US" sz="1700" dirty="0"/>
          </a:p>
          <a:p>
            <a:pPr lvl="1"/>
            <a:r>
              <a:rPr lang="en-US" altLang="en-US" sz="1700" dirty="0">
                <a:solidFill>
                  <a:srgbClr val="FF0000"/>
                </a:solidFill>
              </a:rPr>
              <a:t>You must consult with EOHLC and get approval  prior to submitting application and use from below</a:t>
            </a:r>
          </a:p>
          <a:p>
            <a:pPr marL="342900" lvl="1" indent="0">
              <a:buNone/>
            </a:pPr>
            <a:endParaRPr lang="en-US" altLang="en-US" sz="1700" dirty="0"/>
          </a:p>
          <a:p>
            <a:pPr lvl="1"/>
            <a:r>
              <a:rPr lang="en-US" altLang="en-US" sz="1700" dirty="0"/>
              <a:t>We will want: Description of activity; map illustrating the area; block group data.</a:t>
            </a:r>
          </a:p>
          <a:p>
            <a:pPr lvl="1"/>
            <a:endParaRPr lang="en-US" altLang="en-US" sz="1700" dirty="0"/>
          </a:p>
          <a:p>
            <a:pPr lvl="1"/>
            <a:r>
              <a:rPr lang="en-US" altLang="en-US" sz="1700" dirty="0">
                <a:hlinkClick r:id="rId2"/>
              </a:rPr>
              <a:t>https://www.mass.gov/doc/lmi-area-wide-block-group-information-documentation-form/download</a:t>
            </a:r>
            <a:endParaRPr lang="en-US" altLang="en-US" sz="1700" dirty="0"/>
          </a:p>
          <a:p>
            <a:pPr lvl="1"/>
            <a:endParaRPr lang="en-US" altLang="en-US" sz="1700" dirty="0"/>
          </a:p>
          <a:p>
            <a:pPr lvl="1"/>
            <a:r>
              <a:rPr lang="en-US" altLang="en-US" sz="1700" dirty="0"/>
              <a:t>Submit by 3/7/2025</a:t>
            </a:r>
          </a:p>
          <a:p>
            <a:pPr marL="342900" lvl="1" indent="0">
              <a:buNone/>
            </a:pPr>
            <a:endParaRPr lang="en-US" altLang="en-US" sz="1700" dirty="0"/>
          </a:p>
        </p:txBody>
      </p:sp>
    </p:spTree>
    <p:extLst>
      <p:ext uri="{BB962C8B-B14F-4D97-AF65-F5344CB8AC3E}">
        <p14:creationId xmlns:p14="http://schemas.microsoft.com/office/powerpoint/2010/main" val="1068286724"/>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6623F0C5-723D-944F-ED27-E145891E164C}"/>
            </a:ext>
          </a:extLst>
        </p:cNvPr>
        <p:cNvGrpSpPr/>
        <p:nvPr/>
      </p:nvGrpSpPr>
      <p:grpSpPr>
        <a:xfrm>
          <a:off x="0" y="0"/>
          <a:ext cx="0" cy="0"/>
          <a:chOff x="0" y="0"/>
          <a:chExt cx="0" cy="0"/>
        </a:xfrm>
      </p:grpSpPr>
      <p:sp useBgFill="1">
        <p:nvSpPr>
          <p:cNvPr id="28" name="Rectangle 27">
            <a:extLst>
              <a:ext uri="{FF2B5EF4-FFF2-40B4-BE49-F238E27FC236}">
                <a16:creationId xmlns:a16="http://schemas.microsoft.com/office/drawing/2014/main" id="{53D4AFD8-98C9-CAFF-12F8-4CCF7406A64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29" name="Rectangle 28">
            <a:extLst>
              <a:ext uri="{FF2B5EF4-FFF2-40B4-BE49-F238E27FC236}">
                <a16:creationId xmlns:a16="http://schemas.microsoft.com/office/drawing/2014/main" id="{1D27B401-FFC9-52C1-28C8-508E29E3022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1714"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0" name="Rectangle 29">
            <a:extLst>
              <a:ext uri="{FF2B5EF4-FFF2-40B4-BE49-F238E27FC236}">
                <a16:creationId xmlns:a16="http://schemas.microsoft.com/office/drawing/2014/main" id="{E2D48B4F-B68D-F8C3-0030-36991828189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914813" y="1914812"/>
            <a:ext cx="6858000" cy="3028377"/>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1" name="Rectangle 30">
            <a:extLst>
              <a:ext uri="{FF2B5EF4-FFF2-40B4-BE49-F238E27FC236}">
                <a16:creationId xmlns:a16="http://schemas.microsoft.com/office/drawing/2014/main" id="{BEA5B04D-A20A-C7F7-F37F-972F3A4407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914814" y="1924949"/>
            <a:ext cx="6857999" cy="302837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2" name="Rectangle 31">
            <a:extLst>
              <a:ext uri="{FF2B5EF4-FFF2-40B4-BE49-F238E27FC236}">
                <a16:creationId xmlns:a16="http://schemas.microsoft.com/office/drawing/2014/main" id="{CBD73558-E1B3-2BB5-81C3-D8D150D9819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263195" y="4092815"/>
            <a:ext cx="2501979" cy="3028381"/>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3" name="Freeform: Shape 32">
            <a:extLst>
              <a:ext uri="{FF2B5EF4-FFF2-40B4-BE49-F238E27FC236}">
                <a16:creationId xmlns:a16="http://schemas.microsoft.com/office/drawing/2014/main" id="{4A50C443-447E-D34E-CD75-0B249B39420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635413">
            <a:off x="-376302" y="969718"/>
            <a:ext cx="2925267" cy="4178958"/>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4" name="Rectangle 33">
            <a:extLst>
              <a:ext uri="{FF2B5EF4-FFF2-40B4-BE49-F238E27FC236}">
                <a16:creationId xmlns:a16="http://schemas.microsoft.com/office/drawing/2014/main" id="{9E79B72A-6E25-9CCF-0105-0072C96E05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914820" y="1904672"/>
            <a:ext cx="6858003" cy="3028376"/>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9F7F1FC7-2B6A-AD67-CCA0-B340DD21D0B7}"/>
              </a:ext>
            </a:extLst>
          </p:cNvPr>
          <p:cNvSpPr>
            <a:spLocks noGrp="1"/>
          </p:cNvSpPr>
          <p:nvPr>
            <p:ph type="title"/>
          </p:nvPr>
        </p:nvSpPr>
        <p:spPr>
          <a:xfrm>
            <a:off x="350041" y="586855"/>
            <a:ext cx="2401025" cy="3387497"/>
          </a:xfrm>
        </p:spPr>
        <p:txBody>
          <a:bodyPr anchor="b">
            <a:normAutofit/>
          </a:bodyPr>
          <a:lstStyle/>
          <a:p>
            <a:pPr algn="r"/>
            <a:r>
              <a:rPr lang="en-US" sz="3000">
                <a:solidFill>
                  <a:srgbClr val="FFFFFF"/>
                </a:solidFill>
              </a:rPr>
              <a:t>Use of 2015 ACS LMISD – considered in special circumstances</a:t>
            </a:r>
          </a:p>
        </p:txBody>
      </p:sp>
      <p:sp>
        <p:nvSpPr>
          <p:cNvPr id="3" name="Content Placeholder 2">
            <a:extLst>
              <a:ext uri="{FF2B5EF4-FFF2-40B4-BE49-F238E27FC236}">
                <a16:creationId xmlns:a16="http://schemas.microsoft.com/office/drawing/2014/main" id="{D9B859E1-211C-4ED8-D645-687C1D93C694}"/>
              </a:ext>
            </a:extLst>
          </p:cNvPr>
          <p:cNvSpPr>
            <a:spLocks noGrp="1"/>
          </p:cNvSpPr>
          <p:nvPr>
            <p:ph idx="1"/>
          </p:nvPr>
        </p:nvSpPr>
        <p:spPr>
          <a:xfrm>
            <a:off x="3607694" y="649480"/>
            <a:ext cx="4916510" cy="5546047"/>
          </a:xfrm>
        </p:spPr>
        <p:txBody>
          <a:bodyPr anchor="ctr">
            <a:normAutofit/>
          </a:bodyPr>
          <a:lstStyle/>
          <a:p>
            <a:r>
              <a:rPr lang="en-US" sz="1700" u="sng">
                <a:effectLst/>
                <a:latin typeface="Aptos" panose="020B0004020202020204" pitchFamily="34" charset="0"/>
                <a:ea typeface="Aptos" panose="020B0004020202020204" pitchFamily="34" charset="0"/>
                <a:cs typeface="Aptos" panose="020B0004020202020204" pitchFamily="34" charset="0"/>
                <a:hlinkClick r:id="rId3"/>
              </a:rPr>
              <a:t>Notice CPD-24-04: Low- and Moderate-Income Summary Data Updates - HUD Exchange</a:t>
            </a:r>
            <a:endParaRPr lang="en-US" sz="1700" u="sng">
              <a:effectLst/>
              <a:latin typeface="Aptos" panose="020B0004020202020204" pitchFamily="34" charset="0"/>
              <a:ea typeface="Aptos" panose="020B0004020202020204" pitchFamily="34" charset="0"/>
              <a:cs typeface="Aptos" panose="020B0004020202020204" pitchFamily="34" charset="0"/>
            </a:endParaRPr>
          </a:p>
          <a:p>
            <a:r>
              <a:rPr lang="en-US" sz="1700">
                <a:effectLst/>
                <a:latin typeface="Aptos" panose="020B0004020202020204" pitchFamily="34" charset="0"/>
                <a:ea typeface="Aptos" panose="020B0004020202020204" pitchFamily="34" charset="0"/>
                <a:cs typeface="Aptos" panose="020B0004020202020204" pitchFamily="34" charset="0"/>
              </a:rPr>
              <a:t>Transition Policy: On and after 8/1/2024, in circumstances where the 2015 ACS LMISD demonstrate LMA compliance, but the 2020 ACS LMISD for that same geographic area do not demonstrate LMA compliance, a recipient may use the prior 2015 ACS LMISD to demonstrate area-benefit compliance by meeting the following four-part test. This policy is intended to prevent the disqualification of activities that are already underway.</a:t>
            </a:r>
          </a:p>
          <a:p>
            <a:endParaRPr lang="en-US" sz="1700">
              <a:effectLst/>
              <a:latin typeface="Aptos" panose="020B0004020202020204" pitchFamily="34" charset="0"/>
              <a:ea typeface="Aptos" panose="020B0004020202020204" pitchFamily="34" charset="0"/>
              <a:cs typeface="Aptos" panose="020B0004020202020204" pitchFamily="34" charset="0"/>
            </a:endParaRPr>
          </a:p>
          <a:p>
            <a:endParaRPr lang="en-US" sz="1700" u="sng">
              <a:effectLst/>
              <a:latin typeface="Aptos" panose="020B0004020202020204" pitchFamily="34" charset="0"/>
              <a:ea typeface="Aptos" panose="020B0004020202020204" pitchFamily="34" charset="0"/>
              <a:cs typeface="Aptos" panose="020B0004020202020204" pitchFamily="34" charset="0"/>
            </a:endParaRPr>
          </a:p>
          <a:p>
            <a:endParaRPr lang="en-US" sz="1700" u="sng">
              <a:effectLst/>
              <a:latin typeface="Aptos" panose="020B0004020202020204" pitchFamily="34" charset="0"/>
              <a:ea typeface="Aptos" panose="020B0004020202020204" pitchFamily="34" charset="0"/>
              <a:cs typeface="Aptos" panose="020B0004020202020204" pitchFamily="34" charset="0"/>
            </a:endParaRPr>
          </a:p>
          <a:p>
            <a:endParaRPr lang="en-US" sz="1700">
              <a:effectLst/>
              <a:latin typeface="Aptos" panose="020B0004020202020204" pitchFamily="34" charset="0"/>
              <a:ea typeface="Aptos" panose="020B0004020202020204" pitchFamily="34" charset="0"/>
              <a:cs typeface="Aptos" panose="020B0004020202020204" pitchFamily="34" charset="0"/>
            </a:endParaRPr>
          </a:p>
          <a:p>
            <a:endParaRPr lang="en-US" sz="1700"/>
          </a:p>
        </p:txBody>
      </p:sp>
    </p:spTree>
    <p:extLst>
      <p:ext uri="{BB962C8B-B14F-4D97-AF65-F5344CB8AC3E}">
        <p14:creationId xmlns:p14="http://schemas.microsoft.com/office/powerpoint/2010/main" val="2519970745"/>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2AFC2EED-9479-ED9F-5429-94798EFE6BB0}"/>
            </a:ext>
          </a:extLst>
        </p:cNvPr>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0A74F752-95A9-C694-2F72-CAED9951FD1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10" name="Rectangle 9">
            <a:extLst>
              <a:ext uri="{FF2B5EF4-FFF2-40B4-BE49-F238E27FC236}">
                <a16:creationId xmlns:a16="http://schemas.microsoft.com/office/drawing/2014/main" id="{406C71D0-1C63-730F-B054-82AD95CD582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1714"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 name="Rectangle 11">
            <a:extLst>
              <a:ext uri="{FF2B5EF4-FFF2-40B4-BE49-F238E27FC236}">
                <a16:creationId xmlns:a16="http://schemas.microsoft.com/office/drawing/2014/main" id="{4BE527D5-928F-04F5-0B30-D9DF8C86E61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914813" y="1914812"/>
            <a:ext cx="6858000" cy="3028377"/>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4" name="Rectangle 13">
            <a:extLst>
              <a:ext uri="{FF2B5EF4-FFF2-40B4-BE49-F238E27FC236}">
                <a16:creationId xmlns:a16="http://schemas.microsoft.com/office/drawing/2014/main" id="{80C0AD44-6290-5503-544C-9A5BC617D3E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914814" y="1924949"/>
            <a:ext cx="6857999" cy="302837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6" name="Rectangle 15">
            <a:extLst>
              <a:ext uri="{FF2B5EF4-FFF2-40B4-BE49-F238E27FC236}">
                <a16:creationId xmlns:a16="http://schemas.microsoft.com/office/drawing/2014/main" id="{F207607D-CAC3-046C-8CD4-3AE85CF0B45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263195" y="4092815"/>
            <a:ext cx="2501979" cy="3028381"/>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8" name="Freeform: Shape 17">
            <a:extLst>
              <a:ext uri="{FF2B5EF4-FFF2-40B4-BE49-F238E27FC236}">
                <a16:creationId xmlns:a16="http://schemas.microsoft.com/office/drawing/2014/main" id="{0AC1F027-BFD4-A91C-7A4F-FED3C9ECA80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635413">
            <a:off x="-376302" y="969718"/>
            <a:ext cx="2925267" cy="4178958"/>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0" name="Rectangle 19">
            <a:extLst>
              <a:ext uri="{FF2B5EF4-FFF2-40B4-BE49-F238E27FC236}">
                <a16:creationId xmlns:a16="http://schemas.microsoft.com/office/drawing/2014/main" id="{7E9AAE28-6290-9095-4DBD-CA29AA97819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914820" y="1904672"/>
            <a:ext cx="6858003" cy="3028376"/>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DD981DAC-D380-3F4E-1903-2BA87DC577DA}"/>
              </a:ext>
            </a:extLst>
          </p:cNvPr>
          <p:cNvSpPr>
            <a:spLocks noGrp="1"/>
          </p:cNvSpPr>
          <p:nvPr>
            <p:ph type="title"/>
          </p:nvPr>
        </p:nvSpPr>
        <p:spPr>
          <a:xfrm>
            <a:off x="350041" y="586855"/>
            <a:ext cx="2401025" cy="3387497"/>
          </a:xfrm>
        </p:spPr>
        <p:txBody>
          <a:bodyPr anchor="b">
            <a:normAutofit/>
          </a:bodyPr>
          <a:lstStyle/>
          <a:p>
            <a:pPr algn="r"/>
            <a:r>
              <a:rPr lang="en-US" sz="3500">
                <a:solidFill>
                  <a:srgbClr val="FFFFFF"/>
                </a:solidFill>
              </a:rPr>
              <a:t>The Four-Part Test</a:t>
            </a:r>
          </a:p>
        </p:txBody>
      </p:sp>
      <p:sp>
        <p:nvSpPr>
          <p:cNvPr id="3" name="Content Placeholder 2">
            <a:extLst>
              <a:ext uri="{FF2B5EF4-FFF2-40B4-BE49-F238E27FC236}">
                <a16:creationId xmlns:a16="http://schemas.microsoft.com/office/drawing/2014/main" id="{184AF48B-122B-E9A7-B695-27EE522E9D36}"/>
              </a:ext>
            </a:extLst>
          </p:cNvPr>
          <p:cNvSpPr>
            <a:spLocks noGrp="1"/>
          </p:cNvSpPr>
          <p:nvPr>
            <p:ph idx="1"/>
          </p:nvPr>
        </p:nvSpPr>
        <p:spPr>
          <a:xfrm>
            <a:off x="3607694" y="649480"/>
            <a:ext cx="4916510" cy="5546047"/>
          </a:xfrm>
        </p:spPr>
        <p:txBody>
          <a:bodyPr anchor="ctr">
            <a:normAutofit/>
          </a:bodyPr>
          <a:lstStyle/>
          <a:p>
            <a:pPr marL="0" marR="0" indent="0">
              <a:spcAft>
                <a:spcPts val="800"/>
              </a:spcAft>
              <a:buNone/>
            </a:pPr>
            <a:r>
              <a:rPr lang="en-US" sz="1700" kern="100" dirty="0">
                <a:effectLst/>
                <a:latin typeface="Aptos" panose="020B0004020202020204" pitchFamily="34" charset="0"/>
                <a:ea typeface="Aptos" panose="020B0004020202020204" pitchFamily="34" charset="0"/>
                <a:cs typeface="Times New Roman" panose="02020603050405020304" pitchFamily="18" charset="0"/>
              </a:rPr>
              <a:t>To qualify an LMA activity using the prior 2015 ACS LMISD, on and after 8/1/2024 the activity  must meet all four of the following criteria. </a:t>
            </a:r>
          </a:p>
          <a:p>
            <a:pPr marL="342900" marR="0" indent="-342900">
              <a:spcAft>
                <a:spcPts val="800"/>
              </a:spcAft>
              <a:buAutoNum type="arabicParenBoth"/>
            </a:pPr>
            <a:r>
              <a:rPr lang="en-US" sz="1700" kern="100" dirty="0">
                <a:effectLst/>
                <a:latin typeface="Aptos" panose="020B0004020202020204" pitchFamily="34" charset="0"/>
                <a:ea typeface="Aptos" panose="020B0004020202020204" pitchFamily="34" charset="0"/>
                <a:cs typeface="Times New Roman" panose="02020603050405020304" pitchFamily="18" charset="0"/>
              </a:rPr>
              <a:t>A documented action must have been made by the grantee before the effective date, 8/1/2024. </a:t>
            </a:r>
          </a:p>
          <a:p>
            <a:pPr marL="342900" marR="0" indent="-342900">
              <a:spcAft>
                <a:spcPts val="800"/>
              </a:spcAft>
              <a:buAutoNum type="arabicParenBoth"/>
            </a:pPr>
            <a:r>
              <a:rPr lang="en-US" sz="1700" kern="100" dirty="0">
                <a:effectLst/>
                <a:latin typeface="Aptos" panose="020B0004020202020204" pitchFamily="34" charset="0"/>
                <a:ea typeface="Aptos" panose="020B0004020202020204" pitchFamily="34" charset="0"/>
                <a:cs typeface="Times New Roman" panose="02020603050405020304" pitchFamily="18" charset="0"/>
              </a:rPr>
              <a:t>the documented action must describe a specific activity,</a:t>
            </a:r>
          </a:p>
          <a:p>
            <a:pPr marL="0" marR="0" indent="0">
              <a:spcAft>
                <a:spcPts val="800"/>
              </a:spcAft>
              <a:buNone/>
            </a:pPr>
            <a:r>
              <a:rPr lang="en-US" sz="1700" kern="100" dirty="0">
                <a:effectLst/>
                <a:latin typeface="Aptos" panose="020B0004020202020204" pitchFamily="34" charset="0"/>
                <a:ea typeface="Aptos" panose="020B0004020202020204" pitchFamily="34" charset="0"/>
                <a:cs typeface="Times New Roman" panose="02020603050405020304" pitchFamily="18" charset="0"/>
              </a:rPr>
              <a:t>(3)  the documented action must describe a specific funding amount for the specific activity, and </a:t>
            </a:r>
          </a:p>
          <a:p>
            <a:pPr marL="0" marR="0" indent="0">
              <a:spcAft>
                <a:spcPts val="800"/>
              </a:spcAft>
              <a:buNone/>
            </a:pPr>
            <a:r>
              <a:rPr lang="en-US" sz="1700" kern="100" dirty="0">
                <a:effectLst/>
                <a:latin typeface="Aptos" panose="020B0004020202020204" pitchFamily="34" charset="0"/>
                <a:ea typeface="Aptos" panose="020B0004020202020204" pitchFamily="34" charset="0"/>
                <a:cs typeface="Times New Roman" panose="02020603050405020304" pitchFamily="18" charset="0"/>
              </a:rPr>
              <a:t>(4)  the specific activity must have a clearly defined LMI service area</a:t>
            </a:r>
          </a:p>
          <a:p>
            <a:endParaRPr lang="en-US" sz="1700" dirty="0"/>
          </a:p>
        </p:txBody>
      </p:sp>
    </p:spTree>
    <p:extLst>
      <p:ext uri="{BB962C8B-B14F-4D97-AF65-F5344CB8AC3E}">
        <p14:creationId xmlns:p14="http://schemas.microsoft.com/office/powerpoint/2010/main" val="3861330239"/>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C62A1F14-EAD3-D2D2-2590-0C7CE0330C38}"/>
            </a:ext>
          </a:extLst>
        </p:cNvPr>
        <p:cNvGrpSpPr/>
        <p:nvPr/>
      </p:nvGrpSpPr>
      <p:grpSpPr>
        <a:xfrm>
          <a:off x="0" y="0"/>
          <a:ext cx="0" cy="0"/>
          <a:chOff x="0" y="0"/>
          <a:chExt cx="0" cy="0"/>
        </a:xfrm>
      </p:grpSpPr>
      <p:sp useBgFill="1">
        <p:nvSpPr>
          <p:cNvPr id="211975" name="Rectangle 211974">
            <a:extLst>
              <a:ext uri="{FF2B5EF4-FFF2-40B4-BE49-F238E27FC236}">
                <a16:creationId xmlns:a16="http://schemas.microsoft.com/office/drawing/2014/main" id="{2DFAE353-5F63-FE04-2AEA-506A6870424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211977" name="Rectangle 211976">
            <a:extLst>
              <a:ext uri="{FF2B5EF4-FFF2-40B4-BE49-F238E27FC236}">
                <a16:creationId xmlns:a16="http://schemas.microsoft.com/office/drawing/2014/main" id="{8C200FCC-0472-533D-0CDC-43F1D928611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1714"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11979" name="Rectangle 211978">
            <a:extLst>
              <a:ext uri="{FF2B5EF4-FFF2-40B4-BE49-F238E27FC236}">
                <a16:creationId xmlns:a16="http://schemas.microsoft.com/office/drawing/2014/main" id="{BE4A69F5-8CEF-82E9-DCAC-8915969D18B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914813" y="1914812"/>
            <a:ext cx="6858000" cy="3028377"/>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11981" name="Rectangle 211980">
            <a:extLst>
              <a:ext uri="{FF2B5EF4-FFF2-40B4-BE49-F238E27FC236}">
                <a16:creationId xmlns:a16="http://schemas.microsoft.com/office/drawing/2014/main" id="{DEDC13E9-0D41-4628-E430-A4DC288D1C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914814" y="1924949"/>
            <a:ext cx="6857999" cy="302837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11983" name="Rectangle 211982">
            <a:extLst>
              <a:ext uri="{FF2B5EF4-FFF2-40B4-BE49-F238E27FC236}">
                <a16:creationId xmlns:a16="http://schemas.microsoft.com/office/drawing/2014/main" id="{198D9893-4103-EFA9-3854-23742BD8626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263195" y="4092815"/>
            <a:ext cx="2501979" cy="3028381"/>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11985" name="Freeform: Shape 211984">
            <a:extLst>
              <a:ext uri="{FF2B5EF4-FFF2-40B4-BE49-F238E27FC236}">
                <a16:creationId xmlns:a16="http://schemas.microsoft.com/office/drawing/2014/main" id="{F8FF3250-DA02-4F62-F2A9-AACE0E633C7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635413">
            <a:off x="-376302" y="969718"/>
            <a:ext cx="2925267" cy="4178958"/>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11987" name="Rectangle 211986">
            <a:extLst>
              <a:ext uri="{FF2B5EF4-FFF2-40B4-BE49-F238E27FC236}">
                <a16:creationId xmlns:a16="http://schemas.microsoft.com/office/drawing/2014/main" id="{D0DA141D-D120-16E2-75A9-93E92E38740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914820" y="1904672"/>
            <a:ext cx="6858003" cy="3028376"/>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11970" name="Rectangle 2">
            <a:extLst>
              <a:ext uri="{FF2B5EF4-FFF2-40B4-BE49-F238E27FC236}">
                <a16:creationId xmlns:a16="http://schemas.microsoft.com/office/drawing/2014/main" id="{985271AF-88B3-F5C2-650F-8BF6703D4794}"/>
              </a:ext>
            </a:extLst>
          </p:cNvPr>
          <p:cNvSpPr>
            <a:spLocks noGrp="1" noChangeArrowheads="1"/>
          </p:cNvSpPr>
          <p:nvPr>
            <p:ph type="title"/>
          </p:nvPr>
        </p:nvSpPr>
        <p:spPr>
          <a:xfrm>
            <a:off x="350041" y="586855"/>
            <a:ext cx="2401025" cy="3387497"/>
          </a:xfrm>
        </p:spPr>
        <p:txBody>
          <a:bodyPr lIns="90488" tIns="44450" rIns="90488" bIns="44450" anchor="b">
            <a:normAutofit/>
          </a:bodyPr>
          <a:lstStyle/>
          <a:p>
            <a:pPr algn="r" eaLnBrk="1" hangingPunct="1">
              <a:defRPr/>
            </a:pPr>
            <a:r>
              <a:rPr lang="en-US" sz="3500">
                <a:solidFill>
                  <a:srgbClr val="FFFFFF"/>
                </a:solidFill>
                <a:latin typeface="Times New Roman" pitchFamily="18" charset="0"/>
              </a:rPr>
              <a:t>Project Threshold </a:t>
            </a:r>
            <a:br>
              <a:rPr lang="en-US" sz="3500">
                <a:solidFill>
                  <a:srgbClr val="FFFFFF"/>
                </a:solidFill>
                <a:latin typeface="Times New Roman" pitchFamily="18" charset="0"/>
              </a:rPr>
            </a:br>
            <a:r>
              <a:rPr lang="en-US" sz="3500">
                <a:solidFill>
                  <a:srgbClr val="FFFFFF"/>
                </a:solidFill>
                <a:latin typeface="Times New Roman" pitchFamily="18" charset="0"/>
              </a:rPr>
              <a:t>National Objective (LMI)</a:t>
            </a:r>
          </a:p>
        </p:txBody>
      </p:sp>
      <p:sp>
        <p:nvSpPr>
          <p:cNvPr id="118787" name="Rectangle 3">
            <a:extLst>
              <a:ext uri="{FF2B5EF4-FFF2-40B4-BE49-F238E27FC236}">
                <a16:creationId xmlns:a16="http://schemas.microsoft.com/office/drawing/2014/main" id="{A51BD1C0-1F9A-EBDA-9A78-92285D1FA763}"/>
              </a:ext>
            </a:extLst>
          </p:cNvPr>
          <p:cNvSpPr>
            <a:spLocks noGrp="1" noChangeArrowheads="1"/>
          </p:cNvSpPr>
          <p:nvPr>
            <p:ph idx="1"/>
          </p:nvPr>
        </p:nvSpPr>
        <p:spPr>
          <a:xfrm>
            <a:off x="3607694" y="10137"/>
            <a:ext cx="4916510" cy="6858001"/>
          </a:xfrm>
          <a:extLst>
            <a:ext uri="{91240B29-F687-4F45-9708-019B960494DF}">
              <a14:hiddenLine xmlns:a14="http://schemas.microsoft.com/office/drawing/2010/main" w="12700">
                <a:solidFill>
                  <a:schemeClr val="tx1"/>
                </a:solidFill>
                <a:miter lim="800000"/>
                <a:headEnd/>
                <a:tailEnd/>
              </a14:hiddenLine>
            </a:ext>
          </a:extLst>
        </p:spPr>
        <p:txBody>
          <a:bodyPr lIns="90488" tIns="44450" rIns="90488" bIns="44450" anchor="ctr">
            <a:normAutofit/>
          </a:bodyPr>
          <a:lstStyle/>
          <a:p>
            <a:pPr eaLnBrk="1" hangingPunct="1">
              <a:buFont typeface="Wingdings" panose="05000000000000000000" pitchFamily="2" charset="2"/>
              <a:buNone/>
            </a:pPr>
            <a:endParaRPr lang="en-US" altLang="en-US" sz="1700" b="1"/>
          </a:p>
          <a:p>
            <a:pPr eaLnBrk="1" hangingPunct="1">
              <a:buFont typeface="Wingdings" panose="05000000000000000000" pitchFamily="2" charset="2"/>
              <a:buNone/>
            </a:pPr>
            <a:r>
              <a:rPr lang="en-US" altLang="en-US" sz="2400" b="1"/>
              <a:t>2. Housing activity</a:t>
            </a:r>
          </a:p>
          <a:p>
            <a:pPr eaLnBrk="1" hangingPunct="1">
              <a:buFont typeface="Wingdings" panose="05000000000000000000" pitchFamily="2" charset="2"/>
              <a:buNone/>
            </a:pPr>
            <a:endParaRPr lang="en-US" altLang="en-US" sz="2400" b="1"/>
          </a:p>
          <a:p>
            <a:pPr lvl="1" eaLnBrk="1" hangingPunct="1"/>
            <a:r>
              <a:rPr lang="en-US" altLang="en-US" sz="2000"/>
              <a:t>Providing or improving permanent residential structures which will be occupied by LMI households when completed</a:t>
            </a:r>
            <a:r>
              <a:rPr lang="en-US" altLang="en-US" sz="2000" b="1"/>
              <a:t> </a:t>
            </a:r>
          </a:p>
          <a:p>
            <a:pPr lvl="1" eaLnBrk="1" hangingPunct="1"/>
            <a:endParaRPr lang="en-US" altLang="en-US" sz="2000" b="1"/>
          </a:p>
          <a:p>
            <a:pPr lvl="1" eaLnBrk="1" hangingPunct="1"/>
            <a:r>
              <a:rPr lang="en-US" altLang="en-US" sz="2000"/>
              <a:t>Demonstrate that 51% of the units in a structure are LMI households</a:t>
            </a:r>
          </a:p>
          <a:p>
            <a:pPr lvl="2" eaLnBrk="1" hangingPunct="1"/>
            <a:r>
              <a:rPr lang="en-US" altLang="en-US" sz="2000"/>
              <a:t>One unit structure must be occupied by LMI household</a:t>
            </a:r>
          </a:p>
          <a:p>
            <a:pPr lvl="2" eaLnBrk="1" hangingPunct="1"/>
            <a:r>
              <a:rPr lang="en-US" altLang="en-US" sz="2000"/>
              <a:t>One unit of a 2-unit structure must be occupied by LMI household</a:t>
            </a:r>
          </a:p>
          <a:p>
            <a:pPr lvl="2" eaLnBrk="1" hangingPunct="1"/>
            <a:r>
              <a:rPr lang="en-US" altLang="en-US" sz="2000"/>
              <a:t>All other housing structures must have at lease 51% of the units occupied by LMI households	</a:t>
            </a:r>
          </a:p>
          <a:p>
            <a:pPr lvl="2" eaLnBrk="1" hangingPunct="1"/>
            <a:endParaRPr lang="en-US" altLang="en-US" sz="2000"/>
          </a:p>
          <a:p>
            <a:pPr eaLnBrk="1" hangingPunct="1">
              <a:buFont typeface="Wingdings" panose="05000000000000000000" pitchFamily="2" charset="2"/>
              <a:buNone/>
            </a:pPr>
            <a:r>
              <a:rPr lang="en-US" altLang="en-US" sz="2000" b="1"/>
              <a:t>	</a:t>
            </a:r>
            <a:r>
              <a:rPr lang="en-US" altLang="en-US" sz="2000"/>
              <a:t>Income must be documented and kept on file for all LMI units</a:t>
            </a:r>
            <a:r>
              <a:rPr lang="en-US" altLang="en-US" sz="2000" b="1"/>
              <a:t>	</a:t>
            </a:r>
          </a:p>
        </p:txBody>
      </p:sp>
    </p:spTree>
    <p:extLst>
      <p:ext uri="{BB962C8B-B14F-4D97-AF65-F5344CB8AC3E}">
        <p14:creationId xmlns:p14="http://schemas.microsoft.com/office/powerpoint/2010/main" val="2002347131"/>
      </p:ext>
    </p:extLst>
  </p:cSld>
  <p:clrMapOvr>
    <a:masterClrMapping/>
  </p:clrMapOvr>
  <p:transition/>
</p:sld>
</file>

<file path=ppt/slides/slide5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3E6EA4EA-0E6A-D42A-7F8F-BE3AC7C7FD3A}"/>
            </a:ext>
          </a:extLst>
        </p:cNvPr>
        <p:cNvGrpSpPr/>
        <p:nvPr/>
      </p:nvGrpSpPr>
      <p:grpSpPr>
        <a:xfrm>
          <a:off x="0" y="0"/>
          <a:ext cx="0" cy="0"/>
          <a:chOff x="0" y="0"/>
          <a:chExt cx="0" cy="0"/>
        </a:xfrm>
      </p:grpSpPr>
      <p:sp useBgFill="1">
        <p:nvSpPr>
          <p:cNvPr id="24" name="Rectangle 23">
            <a:extLst>
              <a:ext uri="{FF2B5EF4-FFF2-40B4-BE49-F238E27FC236}">
                <a16:creationId xmlns:a16="http://schemas.microsoft.com/office/drawing/2014/main" id="{B5A907AA-FDE1-BBDD-B528-543E5FA1A6D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26" name="Rectangle 25">
            <a:extLst>
              <a:ext uri="{FF2B5EF4-FFF2-40B4-BE49-F238E27FC236}">
                <a16:creationId xmlns:a16="http://schemas.microsoft.com/office/drawing/2014/main" id="{15838F25-C65A-92E5-2340-E5A01C0397B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1714"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8" name="Rectangle 27">
            <a:extLst>
              <a:ext uri="{FF2B5EF4-FFF2-40B4-BE49-F238E27FC236}">
                <a16:creationId xmlns:a16="http://schemas.microsoft.com/office/drawing/2014/main" id="{E7D7B42F-20D5-ECEC-2A66-00C7146A9A3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914813" y="1914812"/>
            <a:ext cx="6858000" cy="3028377"/>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0" name="Rectangle 29">
            <a:extLst>
              <a:ext uri="{FF2B5EF4-FFF2-40B4-BE49-F238E27FC236}">
                <a16:creationId xmlns:a16="http://schemas.microsoft.com/office/drawing/2014/main" id="{52BBFAE7-350D-9E1A-8CDF-9241533E8F6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914814" y="1924949"/>
            <a:ext cx="6857999" cy="302837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2" name="Rectangle 31">
            <a:extLst>
              <a:ext uri="{FF2B5EF4-FFF2-40B4-BE49-F238E27FC236}">
                <a16:creationId xmlns:a16="http://schemas.microsoft.com/office/drawing/2014/main" id="{790EEF7E-E973-9136-E275-DDC8659A0BE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263195" y="4092815"/>
            <a:ext cx="2501979" cy="3028381"/>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4" name="Freeform: Shape 33">
            <a:extLst>
              <a:ext uri="{FF2B5EF4-FFF2-40B4-BE49-F238E27FC236}">
                <a16:creationId xmlns:a16="http://schemas.microsoft.com/office/drawing/2014/main" id="{CC98E210-F38B-9E09-E985-FA6D88B40E9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635413">
            <a:off x="-376302" y="969718"/>
            <a:ext cx="2925267" cy="4178958"/>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6" name="Rectangle 35">
            <a:extLst>
              <a:ext uri="{FF2B5EF4-FFF2-40B4-BE49-F238E27FC236}">
                <a16:creationId xmlns:a16="http://schemas.microsoft.com/office/drawing/2014/main" id="{CDED3C0B-760E-622F-80BE-A236241D273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914820" y="1904672"/>
            <a:ext cx="6858003" cy="3028376"/>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6E8CD04F-C015-FA4B-8A82-8ECF1D75180F}"/>
              </a:ext>
            </a:extLst>
          </p:cNvPr>
          <p:cNvSpPr>
            <a:spLocks noGrp="1"/>
          </p:cNvSpPr>
          <p:nvPr>
            <p:ph type="title"/>
          </p:nvPr>
        </p:nvSpPr>
        <p:spPr>
          <a:xfrm>
            <a:off x="350041" y="586855"/>
            <a:ext cx="2401025" cy="3387497"/>
          </a:xfrm>
        </p:spPr>
        <p:txBody>
          <a:bodyPr anchor="b">
            <a:normAutofit/>
          </a:bodyPr>
          <a:lstStyle/>
          <a:p>
            <a:pPr algn="r">
              <a:defRPr/>
            </a:pPr>
            <a:r>
              <a:rPr lang="en-US" sz="2700">
                <a:solidFill>
                  <a:srgbClr val="FFFFFF"/>
                </a:solidFill>
                <a:latin typeface="+mn-lt"/>
              </a:rPr>
              <a:t>Low Mod Housing Benefit (LMH) Documentation</a:t>
            </a:r>
          </a:p>
        </p:txBody>
      </p:sp>
      <p:sp>
        <p:nvSpPr>
          <p:cNvPr id="3" name="Content Placeholder 2">
            <a:extLst>
              <a:ext uri="{FF2B5EF4-FFF2-40B4-BE49-F238E27FC236}">
                <a16:creationId xmlns:a16="http://schemas.microsoft.com/office/drawing/2014/main" id="{19B6807B-F2AA-1838-71C9-5627BD9B20B6}"/>
              </a:ext>
            </a:extLst>
          </p:cNvPr>
          <p:cNvSpPr>
            <a:spLocks noGrp="1"/>
          </p:cNvSpPr>
          <p:nvPr>
            <p:ph idx="1"/>
          </p:nvPr>
        </p:nvSpPr>
        <p:spPr>
          <a:xfrm>
            <a:off x="3607694" y="649480"/>
            <a:ext cx="4916510" cy="5546047"/>
          </a:xfrm>
        </p:spPr>
        <p:txBody>
          <a:bodyPr anchor="ctr">
            <a:normAutofit/>
          </a:bodyPr>
          <a:lstStyle/>
          <a:p>
            <a:pPr marL="0" indent="0">
              <a:buNone/>
              <a:defRPr/>
            </a:pPr>
            <a:r>
              <a:rPr lang="en-US" sz="1700"/>
              <a:t>Must have a standard income verification procedure that uses acceptable forms of source documents/third party verification</a:t>
            </a:r>
          </a:p>
          <a:p>
            <a:pPr marL="0" indent="0">
              <a:buNone/>
              <a:defRPr/>
            </a:pPr>
            <a:endParaRPr lang="en-US" sz="1700"/>
          </a:p>
          <a:p>
            <a:pPr lvl="1">
              <a:defRPr/>
            </a:pPr>
            <a:r>
              <a:rPr lang="en-US" sz="1700"/>
              <a:t>Determine income: Part 5 Annual Income</a:t>
            </a:r>
          </a:p>
          <a:p>
            <a:pPr lvl="1">
              <a:defRPr/>
            </a:pPr>
            <a:r>
              <a:rPr lang="en-US" sz="1700"/>
              <a:t>EOHLC recommends third party verification of gross income; 6-to-8-week period; extended to 12 months</a:t>
            </a:r>
          </a:p>
          <a:p>
            <a:pPr lvl="1">
              <a:defRPr/>
            </a:pPr>
            <a:r>
              <a:rPr lang="en-US" sz="1700"/>
              <a:t>Source is typically pay stubs; limited situations certified IRS AGI</a:t>
            </a:r>
          </a:p>
          <a:p>
            <a:pPr lvl="1">
              <a:defRPr/>
            </a:pPr>
            <a:r>
              <a:rPr lang="en-US" sz="1700"/>
              <a:t>Consider seasonal employment and no income claims</a:t>
            </a:r>
          </a:p>
          <a:p>
            <a:pPr lvl="1">
              <a:defRPr/>
            </a:pPr>
            <a:r>
              <a:rPr lang="en-US" sz="1700"/>
              <a:t>Compare to current income limits</a:t>
            </a:r>
          </a:p>
        </p:txBody>
      </p:sp>
    </p:spTree>
    <p:extLst>
      <p:ext uri="{BB962C8B-B14F-4D97-AF65-F5344CB8AC3E}">
        <p14:creationId xmlns:p14="http://schemas.microsoft.com/office/powerpoint/2010/main" val="1405041446"/>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04F6BFAB-8AD0-F00F-9B9D-41B732DDAA4E}"/>
            </a:ext>
          </a:extLst>
        </p:cNvPr>
        <p:cNvGrpSpPr/>
        <p:nvPr/>
      </p:nvGrpSpPr>
      <p:grpSpPr>
        <a:xfrm>
          <a:off x="0" y="0"/>
          <a:ext cx="0" cy="0"/>
          <a:chOff x="0" y="0"/>
          <a:chExt cx="0" cy="0"/>
        </a:xfrm>
      </p:grpSpPr>
      <p:sp useBgFill="1">
        <p:nvSpPr>
          <p:cNvPr id="19" name="Rectangle 18">
            <a:extLst>
              <a:ext uri="{FF2B5EF4-FFF2-40B4-BE49-F238E27FC236}">
                <a16:creationId xmlns:a16="http://schemas.microsoft.com/office/drawing/2014/main" id="{56B44420-662E-E6C1-4A10-AEA3A366A7A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21" name="Rectangle 20">
            <a:extLst>
              <a:ext uri="{FF2B5EF4-FFF2-40B4-BE49-F238E27FC236}">
                <a16:creationId xmlns:a16="http://schemas.microsoft.com/office/drawing/2014/main" id="{7E5B8667-EEFA-2435-1022-B3A43458F00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1714"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3" name="Rectangle 22">
            <a:extLst>
              <a:ext uri="{FF2B5EF4-FFF2-40B4-BE49-F238E27FC236}">
                <a16:creationId xmlns:a16="http://schemas.microsoft.com/office/drawing/2014/main" id="{41480F0E-C6C8-0EBA-8340-806836275A2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914813" y="1914812"/>
            <a:ext cx="6858000" cy="3028377"/>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5" name="Rectangle 24">
            <a:extLst>
              <a:ext uri="{FF2B5EF4-FFF2-40B4-BE49-F238E27FC236}">
                <a16:creationId xmlns:a16="http://schemas.microsoft.com/office/drawing/2014/main" id="{7C8AEF62-0621-8E53-95BB-5A887265EA2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914814" y="1924949"/>
            <a:ext cx="6857999" cy="302837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7" name="Rectangle 26">
            <a:extLst>
              <a:ext uri="{FF2B5EF4-FFF2-40B4-BE49-F238E27FC236}">
                <a16:creationId xmlns:a16="http://schemas.microsoft.com/office/drawing/2014/main" id="{3DD7D82F-96D5-B149-AE1D-1C7B409B53F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263195" y="4092815"/>
            <a:ext cx="2501979" cy="3028381"/>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9" name="Freeform: Shape 28">
            <a:extLst>
              <a:ext uri="{FF2B5EF4-FFF2-40B4-BE49-F238E27FC236}">
                <a16:creationId xmlns:a16="http://schemas.microsoft.com/office/drawing/2014/main" id="{BF7402F3-2D5B-B784-452B-4676857A6DC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635413">
            <a:off x="-376302" y="969718"/>
            <a:ext cx="2925267" cy="4178958"/>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1" name="Rectangle 30">
            <a:extLst>
              <a:ext uri="{FF2B5EF4-FFF2-40B4-BE49-F238E27FC236}">
                <a16:creationId xmlns:a16="http://schemas.microsoft.com/office/drawing/2014/main" id="{ED69C11C-A36B-1F1A-153C-77AA93D35D4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914820" y="1904672"/>
            <a:ext cx="6858003" cy="3028376"/>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12AD6942-80F1-4AC7-B360-7FBDB9CD4BD4}"/>
              </a:ext>
            </a:extLst>
          </p:cNvPr>
          <p:cNvSpPr>
            <a:spLocks noGrp="1"/>
          </p:cNvSpPr>
          <p:nvPr>
            <p:ph type="title"/>
          </p:nvPr>
        </p:nvSpPr>
        <p:spPr>
          <a:xfrm>
            <a:off x="350041" y="586855"/>
            <a:ext cx="2401025" cy="3387497"/>
          </a:xfrm>
        </p:spPr>
        <p:txBody>
          <a:bodyPr anchor="b">
            <a:normAutofit/>
          </a:bodyPr>
          <a:lstStyle/>
          <a:p>
            <a:pPr algn="r">
              <a:defRPr/>
            </a:pPr>
            <a:r>
              <a:rPr lang="en-US" sz="3500">
                <a:solidFill>
                  <a:srgbClr val="FFFFFF"/>
                </a:solidFill>
                <a:latin typeface="Times New Roman" pitchFamily="18" charset="0"/>
              </a:rPr>
              <a:t>Project Threshold </a:t>
            </a:r>
            <a:br>
              <a:rPr lang="en-US" sz="3500">
                <a:solidFill>
                  <a:srgbClr val="FFFFFF"/>
                </a:solidFill>
                <a:latin typeface="Times New Roman" pitchFamily="18" charset="0"/>
              </a:rPr>
            </a:br>
            <a:r>
              <a:rPr lang="en-US" sz="3500">
                <a:solidFill>
                  <a:srgbClr val="FFFFFF"/>
                </a:solidFill>
                <a:latin typeface="Times New Roman" pitchFamily="18" charset="0"/>
              </a:rPr>
              <a:t>National Objective (LMC)</a:t>
            </a:r>
            <a:endParaRPr lang="en-US" sz="3500">
              <a:solidFill>
                <a:srgbClr val="FFFFFF"/>
              </a:solidFill>
            </a:endParaRPr>
          </a:p>
        </p:txBody>
      </p:sp>
      <p:sp>
        <p:nvSpPr>
          <p:cNvPr id="3" name="Content Placeholder 2">
            <a:extLst>
              <a:ext uri="{FF2B5EF4-FFF2-40B4-BE49-F238E27FC236}">
                <a16:creationId xmlns:a16="http://schemas.microsoft.com/office/drawing/2014/main" id="{712F063F-330A-4319-B69B-DE032C185BDB}"/>
              </a:ext>
            </a:extLst>
          </p:cNvPr>
          <p:cNvSpPr>
            <a:spLocks noGrp="1"/>
          </p:cNvSpPr>
          <p:nvPr>
            <p:ph idx="1"/>
          </p:nvPr>
        </p:nvSpPr>
        <p:spPr>
          <a:xfrm>
            <a:off x="3607694" y="649480"/>
            <a:ext cx="4916510" cy="5546047"/>
          </a:xfrm>
        </p:spPr>
        <p:txBody>
          <a:bodyPr anchor="ctr">
            <a:normAutofit/>
          </a:bodyPr>
          <a:lstStyle/>
          <a:p>
            <a:pPr eaLnBrk="1" hangingPunct="1">
              <a:buFont typeface="Wingdings" panose="05000000000000000000" pitchFamily="2" charset="2"/>
              <a:buNone/>
              <a:defRPr/>
            </a:pPr>
            <a:r>
              <a:rPr lang="en-US" altLang="en-US" sz="1600" b="1" dirty="0"/>
              <a:t>3. Limited clientele (LMC)</a:t>
            </a:r>
          </a:p>
          <a:p>
            <a:pPr marL="342900" lvl="1" indent="0" eaLnBrk="1" hangingPunct="1">
              <a:buNone/>
              <a:defRPr/>
            </a:pPr>
            <a:r>
              <a:rPr lang="en-US" altLang="en-US" sz="1600" dirty="0"/>
              <a:t>Activities that benefit specific groups of persons rather than everyone in an area</a:t>
            </a:r>
          </a:p>
          <a:p>
            <a:pPr marL="342900" lvl="1" indent="0" eaLnBrk="1" hangingPunct="1">
              <a:buNone/>
              <a:defRPr/>
            </a:pPr>
            <a:endParaRPr lang="en-US" altLang="en-US" sz="1600" dirty="0"/>
          </a:p>
          <a:p>
            <a:pPr lvl="1" eaLnBrk="1" hangingPunct="1">
              <a:defRPr/>
            </a:pPr>
            <a:r>
              <a:rPr lang="en-US" altLang="en-US" sz="1600" dirty="0"/>
              <a:t>Four options:</a:t>
            </a:r>
          </a:p>
          <a:p>
            <a:pPr marL="685800" lvl="1" indent="-342900" eaLnBrk="1" hangingPunct="1">
              <a:buFontTx/>
              <a:buAutoNum type="alphaLcPeriod"/>
              <a:defRPr/>
            </a:pPr>
            <a:r>
              <a:rPr lang="en-US" altLang="en-US" sz="1600" dirty="0"/>
              <a:t>Groups generally </a:t>
            </a:r>
            <a:r>
              <a:rPr lang="en-US" altLang="en-US" sz="1600" b="1" dirty="0"/>
              <a:t>presumed</a:t>
            </a:r>
            <a:r>
              <a:rPr lang="en-US" altLang="en-US" sz="1600" dirty="0"/>
              <a:t> to be principally   LMI*:  elderly(62+), battered spouses, severely disabled adults, persons with AIDS, abused children, homeless persons, illiterate adults, migrant farm workers (presumed beneficiaries)</a:t>
            </a:r>
          </a:p>
          <a:p>
            <a:pPr marL="685800" lvl="1" indent="-342900" eaLnBrk="1" hangingPunct="1">
              <a:buFontTx/>
              <a:buAutoNum type="alphaLcPeriod"/>
              <a:defRPr/>
            </a:pPr>
            <a:r>
              <a:rPr lang="en-US" sz="1600" dirty="0"/>
              <a:t>Groups of persons </a:t>
            </a:r>
            <a:r>
              <a:rPr lang="en-US" sz="1600" b="1" dirty="0"/>
              <a:t>already documented </a:t>
            </a:r>
            <a:r>
              <a:rPr lang="en-US" sz="1600" dirty="0"/>
              <a:t>as low- and moderate-income </a:t>
            </a:r>
          </a:p>
          <a:p>
            <a:pPr marL="685800" lvl="1" indent="-342900" eaLnBrk="1" hangingPunct="1">
              <a:buFontTx/>
              <a:buAutoNum type="alphaLcPeriod"/>
              <a:defRPr/>
            </a:pPr>
            <a:r>
              <a:rPr lang="en-US" sz="1600" dirty="0"/>
              <a:t>Groups whose composition is such that it </a:t>
            </a:r>
            <a:r>
              <a:rPr lang="en-US" sz="1600" b="1" dirty="0"/>
              <a:t>can be concluded</a:t>
            </a:r>
            <a:r>
              <a:rPr lang="en-US" sz="1600" dirty="0"/>
              <a:t> that a majority of their clientele will be LMI persons </a:t>
            </a:r>
          </a:p>
          <a:p>
            <a:pPr marL="685800" lvl="1" indent="-342900" eaLnBrk="1" hangingPunct="1">
              <a:buFontTx/>
              <a:buAutoNum type="alphaLcPeriod"/>
              <a:defRPr/>
            </a:pPr>
            <a:r>
              <a:rPr lang="en-US" sz="1600" dirty="0"/>
              <a:t>Groups that </a:t>
            </a:r>
            <a:r>
              <a:rPr lang="en-US" sz="1600" b="1" dirty="0"/>
              <a:t>can be documented </a:t>
            </a:r>
            <a:r>
              <a:rPr lang="en-US" sz="1600" dirty="0"/>
              <a:t>to be predominantly LMI (at least 51%) </a:t>
            </a:r>
          </a:p>
          <a:p>
            <a:pPr lvl="1" eaLnBrk="1" hangingPunct="1">
              <a:buFontTx/>
              <a:buNone/>
              <a:defRPr/>
            </a:pPr>
            <a:endParaRPr lang="en-US" altLang="en-US" sz="1600" dirty="0"/>
          </a:p>
          <a:p>
            <a:pPr marL="0" indent="0">
              <a:buFont typeface="Wingdings" panose="05000000000000000000" pitchFamily="2" charset="2"/>
              <a:buNone/>
              <a:defRPr/>
            </a:pPr>
            <a:r>
              <a:rPr lang="en-US" sz="1600" dirty="0"/>
              <a:t>	*Unless there is evidence to the contrary</a:t>
            </a:r>
          </a:p>
        </p:txBody>
      </p:sp>
    </p:spTree>
    <p:extLst>
      <p:ext uri="{BB962C8B-B14F-4D97-AF65-F5344CB8AC3E}">
        <p14:creationId xmlns:p14="http://schemas.microsoft.com/office/powerpoint/2010/main" val="305895652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useBgFill="1">
        <p:nvSpPr>
          <p:cNvPr id="195591" name="Rectangle 195590">
            <a:extLst>
              <a:ext uri="{FF2B5EF4-FFF2-40B4-BE49-F238E27FC236}">
                <a16:creationId xmlns:a16="http://schemas.microsoft.com/office/drawing/2014/main" id="{4BC99CB9-DDAD-44A2-8A1C-E3AF4E72DF5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9143771"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5593" name="Rectangle 195592">
            <a:extLst>
              <a:ext uri="{FF2B5EF4-FFF2-40B4-BE49-F238E27FC236}">
                <a16:creationId xmlns:a16="http://schemas.microsoft.com/office/drawing/2014/main" id="{64053CBF-3932-45FF-8285-EE5146085F3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3771" cy="6858000"/>
          </a:xfrm>
          <a:prstGeom prst="rect">
            <a:avLst/>
          </a:prstGeom>
          <a:gradFill flip="none" rotWithShape="1">
            <a:gsLst>
              <a:gs pos="16000">
                <a:schemeClr val="accent6">
                  <a:alpha val="20000"/>
                </a:schemeClr>
              </a:gs>
              <a:gs pos="85000">
                <a:schemeClr val="accent1">
                  <a:alpha val="40000"/>
                </a:schemeClr>
              </a:gs>
            </a:gsLst>
            <a:lin ang="120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5595" name="Group 195594">
            <a:extLst>
              <a:ext uri="{FF2B5EF4-FFF2-40B4-BE49-F238E27FC236}">
                <a16:creationId xmlns:a16="http://schemas.microsoft.com/office/drawing/2014/main" id="{2E751C04-BEA6-446B-A678-9C74819EBD4C}"/>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flipH="1">
            <a:off x="-13672" y="-8167"/>
            <a:ext cx="3625552" cy="2488150"/>
            <a:chOff x="6867015" y="-1"/>
            <a:chExt cx="5324985" cy="3251912"/>
          </a:xfrm>
          <a:solidFill>
            <a:schemeClr val="bg1">
              <a:alpha val="30000"/>
            </a:schemeClr>
          </a:solidFill>
        </p:grpSpPr>
        <p:sp>
          <p:nvSpPr>
            <p:cNvPr id="195596" name="Freeform: Shape 195595">
              <a:extLst>
                <a:ext uri="{FF2B5EF4-FFF2-40B4-BE49-F238E27FC236}">
                  <a16:creationId xmlns:a16="http://schemas.microsoft.com/office/drawing/2014/main" id="{2625A013-D9BE-43C4-AF21-6F2B003EFBE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867015" y="-1"/>
              <a:ext cx="5324985" cy="3251912"/>
            </a:xfrm>
            <a:custGeom>
              <a:avLst/>
              <a:gdLst>
                <a:gd name="connsiteX0" fmla="*/ 0 w 5324985"/>
                <a:gd name="connsiteY0" fmla="*/ 0 h 3251912"/>
                <a:gd name="connsiteX1" fmla="*/ 36826 w 5324985"/>
                <a:gd name="connsiteY1" fmla="*/ 0 h 3251912"/>
                <a:gd name="connsiteX2" fmla="*/ 45003 w 5324985"/>
                <a:gd name="connsiteY2" fmla="*/ 152909 h 3251912"/>
                <a:gd name="connsiteX3" fmla="*/ 68956 w 5324985"/>
                <a:gd name="connsiteY3" fmla="*/ 308600 h 3251912"/>
                <a:gd name="connsiteX4" fmla="*/ 167774 w 5324985"/>
                <a:gd name="connsiteY4" fmla="*/ 607968 h 3251912"/>
                <a:gd name="connsiteX5" fmla="*/ 201857 w 5324985"/>
                <a:gd name="connsiteY5" fmla="*/ 679539 h 3251912"/>
                <a:gd name="connsiteX6" fmla="*/ 239741 w 5324985"/>
                <a:gd name="connsiteY6" fmla="*/ 749488 h 3251912"/>
                <a:gd name="connsiteX7" fmla="*/ 323724 w 5324985"/>
                <a:gd name="connsiteY7" fmla="*/ 885101 h 3251912"/>
                <a:gd name="connsiteX8" fmla="*/ 416412 w 5324985"/>
                <a:gd name="connsiteY8" fmla="*/ 1016081 h 3251912"/>
                <a:gd name="connsiteX9" fmla="*/ 515719 w 5324985"/>
                <a:gd name="connsiteY9" fmla="*/ 1143356 h 3251912"/>
                <a:gd name="connsiteX10" fmla="*/ 722427 w 5324985"/>
                <a:gd name="connsiteY10" fmla="*/ 1395127 h 3251912"/>
                <a:gd name="connsiteX11" fmla="*/ 825780 w 5324985"/>
                <a:gd name="connsiteY11" fmla="*/ 1522749 h 3251912"/>
                <a:gd name="connsiteX12" fmla="*/ 926314 w 5324985"/>
                <a:gd name="connsiteY12" fmla="*/ 1651992 h 3251912"/>
                <a:gd name="connsiteX13" fmla="*/ 1026848 w 5324985"/>
                <a:gd name="connsiteY13" fmla="*/ 1776836 h 3251912"/>
                <a:gd name="connsiteX14" fmla="*/ 1131918 w 5324985"/>
                <a:gd name="connsiteY14" fmla="*/ 1897393 h 3251912"/>
                <a:gd name="connsiteX15" fmla="*/ 1354688 w 5324985"/>
                <a:gd name="connsiteY15" fmla="*/ 2124728 h 3251912"/>
                <a:gd name="connsiteX16" fmla="*/ 1855027 w 5324985"/>
                <a:gd name="connsiteY16" fmla="*/ 2504236 h 3251912"/>
                <a:gd name="connsiteX17" fmla="*/ 2131618 w 5324985"/>
                <a:gd name="connsiteY17" fmla="*/ 2646913 h 3251912"/>
                <a:gd name="connsiteX18" fmla="*/ 2423534 w 5324985"/>
                <a:gd name="connsiteY18" fmla="*/ 2754732 h 3251912"/>
                <a:gd name="connsiteX19" fmla="*/ 2727588 w 5324985"/>
                <a:gd name="connsiteY19" fmla="*/ 2829197 h 3251912"/>
                <a:gd name="connsiteX20" fmla="*/ 3041083 w 5324985"/>
                <a:gd name="connsiteY20" fmla="*/ 2870890 h 3251912"/>
                <a:gd name="connsiteX21" fmla="*/ 3360340 w 5324985"/>
                <a:gd name="connsiteY21" fmla="*/ 2883976 h 3251912"/>
                <a:gd name="connsiteX22" fmla="*/ 3439663 w 5324985"/>
                <a:gd name="connsiteY22" fmla="*/ 2883396 h 3251912"/>
                <a:gd name="connsiteX23" fmla="*/ 3478529 w 5324985"/>
                <a:gd name="connsiteY23" fmla="*/ 2882471 h 3251912"/>
                <a:gd name="connsiteX24" fmla="*/ 3517271 w 5324985"/>
                <a:gd name="connsiteY24" fmla="*/ 2880616 h 3251912"/>
                <a:gd name="connsiteX25" fmla="*/ 3671260 w 5324985"/>
                <a:gd name="connsiteY25" fmla="*/ 2867878 h 3251912"/>
                <a:gd name="connsiteX26" fmla="*/ 4265268 w 5324985"/>
                <a:gd name="connsiteY26" fmla="*/ 2716283 h 3251912"/>
                <a:gd name="connsiteX27" fmla="*/ 4546395 w 5324985"/>
                <a:gd name="connsiteY27" fmla="*/ 2584724 h 3251912"/>
                <a:gd name="connsiteX28" fmla="*/ 4817837 w 5324985"/>
                <a:gd name="connsiteY28" fmla="*/ 2424674 h 3251912"/>
                <a:gd name="connsiteX29" fmla="*/ 5081677 w 5324985"/>
                <a:gd name="connsiteY29" fmla="*/ 2243548 h 3251912"/>
                <a:gd name="connsiteX30" fmla="*/ 5211881 w 5324985"/>
                <a:gd name="connsiteY30" fmla="*/ 2147658 h 3251912"/>
                <a:gd name="connsiteX31" fmla="*/ 5324985 w 5324985"/>
                <a:gd name="connsiteY31" fmla="*/ 2062128 h 3251912"/>
                <a:gd name="connsiteX32" fmla="*/ 5324985 w 5324985"/>
                <a:gd name="connsiteY32" fmla="*/ 2514993 h 3251912"/>
                <a:gd name="connsiteX33" fmla="*/ 5314867 w 5324985"/>
                <a:gd name="connsiteY33" fmla="*/ 2522881 h 3251912"/>
                <a:gd name="connsiteX34" fmla="*/ 5038276 w 5324985"/>
                <a:gd name="connsiteY34" fmla="*/ 2722421 h 3251912"/>
                <a:gd name="connsiteX35" fmla="*/ 4741701 w 5324985"/>
                <a:gd name="connsiteY35" fmla="*/ 2904937 h 3251912"/>
                <a:gd name="connsiteX36" fmla="*/ 4420728 w 5324985"/>
                <a:gd name="connsiteY36" fmla="*/ 3058848 h 3251912"/>
                <a:gd name="connsiteX37" fmla="*/ 3717481 w 5324985"/>
                <a:gd name="connsiteY37" fmla="*/ 3237079 h 3251912"/>
                <a:gd name="connsiteX38" fmla="*/ 3535661 w 5324985"/>
                <a:gd name="connsiteY38" fmla="*/ 3249934 h 3251912"/>
                <a:gd name="connsiteX39" fmla="*/ 3490175 w 5324985"/>
                <a:gd name="connsiteY39" fmla="*/ 3251555 h 3251912"/>
                <a:gd name="connsiteX40" fmla="*/ 3444813 w 5324985"/>
                <a:gd name="connsiteY40" fmla="*/ 3251787 h 3251912"/>
                <a:gd name="connsiteX41" fmla="*/ 3355681 w 5324985"/>
                <a:gd name="connsiteY41" fmla="*/ 3250745 h 3251912"/>
                <a:gd name="connsiteX42" fmla="*/ 3179011 w 5324985"/>
                <a:gd name="connsiteY42" fmla="*/ 3243795 h 3251912"/>
                <a:gd name="connsiteX43" fmla="*/ 3002217 w 5324985"/>
                <a:gd name="connsiteY43" fmla="*/ 3227814 h 3251912"/>
                <a:gd name="connsiteX44" fmla="*/ 2650103 w 5324985"/>
                <a:gd name="connsiteY44" fmla="*/ 3170836 h 3251912"/>
                <a:gd name="connsiteX45" fmla="*/ 2305836 w 5324985"/>
                <a:gd name="connsiteY45" fmla="*/ 3072514 h 3251912"/>
                <a:gd name="connsiteX46" fmla="*/ 1978611 w 5324985"/>
                <a:gd name="connsiteY46" fmla="*/ 2929952 h 3251912"/>
                <a:gd name="connsiteX47" fmla="*/ 1678235 w 5324985"/>
                <a:gd name="connsiteY47" fmla="*/ 2744424 h 3251912"/>
                <a:gd name="connsiteX48" fmla="*/ 1175688 w 5324985"/>
                <a:gd name="connsiteY48" fmla="*/ 2277018 h 3251912"/>
                <a:gd name="connsiteX49" fmla="*/ 971310 w 5324985"/>
                <a:gd name="connsiteY49" fmla="*/ 2012044 h 3251912"/>
                <a:gd name="connsiteX50" fmla="*/ 790717 w 5324985"/>
                <a:gd name="connsiteY50" fmla="*/ 1735723 h 3251912"/>
                <a:gd name="connsiteX51" fmla="*/ 706488 w 5324985"/>
                <a:gd name="connsiteY51" fmla="*/ 1598604 h 3251912"/>
                <a:gd name="connsiteX52" fmla="*/ 618951 w 5324985"/>
                <a:gd name="connsiteY52" fmla="*/ 1463802 h 3251912"/>
                <a:gd name="connsiteX53" fmla="*/ 436273 w 5324985"/>
                <a:gd name="connsiteY53" fmla="*/ 1195355 h 3251912"/>
                <a:gd name="connsiteX54" fmla="*/ 346896 w 5324985"/>
                <a:gd name="connsiteY54" fmla="*/ 1058816 h 3251912"/>
                <a:gd name="connsiteX55" fmla="*/ 261809 w 5324985"/>
                <a:gd name="connsiteY55" fmla="*/ 919264 h 3251912"/>
                <a:gd name="connsiteX56" fmla="*/ 118487 w 5324985"/>
                <a:gd name="connsiteY56" fmla="*/ 626498 h 3251912"/>
                <a:gd name="connsiteX57" fmla="*/ 28130 w 5324985"/>
                <a:gd name="connsiteY57" fmla="*/ 315781 h 3251912"/>
                <a:gd name="connsiteX58" fmla="*/ 6751 w 5324985"/>
                <a:gd name="connsiteY58" fmla="*/ 156195 h 32519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Lst>
              <a:rect l="l" t="t" r="r" b="b"/>
              <a:pathLst>
                <a:path w="5324985" h="3251912">
                  <a:moveTo>
                    <a:pt x="0" y="0"/>
                  </a:moveTo>
                  <a:lnTo>
                    <a:pt x="36826" y="0"/>
                  </a:lnTo>
                  <a:lnTo>
                    <a:pt x="45003" y="152909"/>
                  </a:lnTo>
                  <a:cubicBezTo>
                    <a:pt x="50351" y="205154"/>
                    <a:pt x="58290" y="257123"/>
                    <a:pt x="68956" y="308600"/>
                  </a:cubicBezTo>
                  <a:cubicBezTo>
                    <a:pt x="91393" y="411324"/>
                    <a:pt x="123882" y="511847"/>
                    <a:pt x="167774" y="607968"/>
                  </a:cubicBezTo>
                  <a:cubicBezTo>
                    <a:pt x="178195" y="632173"/>
                    <a:pt x="190333" y="655798"/>
                    <a:pt x="201857" y="679539"/>
                  </a:cubicBezTo>
                  <a:cubicBezTo>
                    <a:pt x="214363" y="702933"/>
                    <a:pt x="226255" y="726557"/>
                    <a:pt x="239741" y="749488"/>
                  </a:cubicBezTo>
                  <a:cubicBezTo>
                    <a:pt x="265488" y="795812"/>
                    <a:pt x="294176" y="840746"/>
                    <a:pt x="323724" y="885101"/>
                  </a:cubicBezTo>
                  <a:cubicBezTo>
                    <a:pt x="353149" y="929572"/>
                    <a:pt x="384657" y="972885"/>
                    <a:pt x="416412" y="1016081"/>
                  </a:cubicBezTo>
                  <a:cubicBezTo>
                    <a:pt x="448655" y="1058931"/>
                    <a:pt x="482127" y="1101202"/>
                    <a:pt x="515719" y="1143356"/>
                  </a:cubicBezTo>
                  <a:cubicBezTo>
                    <a:pt x="583027" y="1227782"/>
                    <a:pt x="653402" y="1310470"/>
                    <a:pt x="722427" y="1395127"/>
                  </a:cubicBezTo>
                  <a:cubicBezTo>
                    <a:pt x="757123" y="1437282"/>
                    <a:pt x="791697" y="1479783"/>
                    <a:pt x="825780" y="1522749"/>
                  </a:cubicBezTo>
                  <a:cubicBezTo>
                    <a:pt x="859742" y="1565367"/>
                    <a:pt x="893457" y="1610649"/>
                    <a:pt x="926314" y="1651992"/>
                  </a:cubicBezTo>
                  <a:cubicBezTo>
                    <a:pt x="958927" y="1694379"/>
                    <a:pt x="993132" y="1735492"/>
                    <a:pt x="1026848" y="1776836"/>
                  </a:cubicBezTo>
                  <a:cubicBezTo>
                    <a:pt x="1061545" y="1817485"/>
                    <a:pt x="1095996" y="1858133"/>
                    <a:pt x="1131918" y="1897393"/>
                  </a:cubicBezTo>
                  <a:cubicBezTo>
                    <a:pt x="1203273" y="1976376"/>
                    <a:pt x="1277447" y="2052463"/>
                    <a:pt x="1354688" y="2124728"/>
                  </a:cubicBezTo>
                  <a:cubicBezTo>
                    <a:pt x="1509411" y="2268911"/>
                    <a:pt x="1676396" y="2397575"/>
                    <a:pt x="1855027" y="2504236"/>
                  </a:cubicBezTo>
                  <a:cubicBezTo>
                    <a:pt x="1944528" y="2557277"/>
                    <a:pt x="2036357" y="2605917"/>
                    <a:pt x="2131618" y="2646913"/>
                  </a:cubicBezTo>
                  <a:cubicBezTo>
                    <a:pt x="2226267" y="2689068"/>
                    <a:pt x="2323981" y="2724622"/>
                    <a:pt x="2423534" y="2754732"/>
                  </a:cubicBezTo>
                  <a:cubicBezTo>
                    <a:pt x="2523087" y="2784958"/>
                    <a:pt x="2624602" y="2809394"/>
                    <a:pt x="2727588" y="2829197"/>
                  </a:cubicBezTo>
                  <a:cubicBezTo>
                    <a:pt x="2830698" y="2848653"/>
                    <a:pt x="2935522" y="2861971"/>
                    <a:pt x="3041083" y="2870890"/>
                  </a:cubicBezTo>
                  <a:cubicBezTo>
                    <a:pt x="3146644" y="2879922"/>
                    <a:pt x="3253307" y="2883860"/>
                    <a:pt x="3360340" y="2883976"/>
                  </a:cubicBezTo>
                  <a:cubicBezTo>
                    <a:pt x="3387067" y="2883976"/>
                    <a:pt x="3414162" y="2884439"/>
                    <a:pt x="3439663" y="2883396"/>
                  </a:cubicBezTo>
                  <a:lnTo>
                    <a:pt x="3478529" y="2882471"/>
                  </a:lnTo>
                  <a:lnTo>
                    <a:pt x="3517271" y="2880616"/>
                  </a:lnTo>
                  <a:cubicBezTo>
                    <a:pt x="3568887" y="2878417"/>
                    <a:pt x="3620257" y="2873552"/>
                    <a:pt x="3671260" y="2867878"/>
                  </a:cubicBezTo>
                  <a:cubicBezTo>
                    <a:pt x="3875515" y="2844253"/>
                    <a:pt x="4074253" y="2792486"/>
                    <a:pt x="4265268" y="2716283"/>
                  </a:cubicBezTo>
                  <a:cubicBezTo>
                    <a:pt x="4361020" y="2678529"/>
                    <a:pt x="4454444" y="2633710"/>
                    <a:pt x="4546395" y="2584724"/>
                  </a:cubicBezTo>
                  <a:cubicBezTo>
                    <a:pt x="4638470" y="2535967"/>
                    <a:pt x="4728827" y="2481885"/>
                    <a:pt x="4817837" y="2424674"/>
                  </a:cubicBezTo>
                  <a:cubicBezTo>
                    <a:pt x="4906846" y="2367348"/>
                    <a:pt x="4994385" y="2306317"/>
                    <a:pt x="5081677" y="2243548"/>
                  </a:cubicBezTo>
                  <a:cubicBezTo>
                    <a:pt x="5125201" y="2212164"/>
                    <a:pt x="5168603" y="2179969"/>
                    <a:pt x="5211881" y="2147658"/>
                  </a:cubicBezTo>
                  <a:lnTo>
                    <a:pt x="5324985" y="2062128"/>
                  </a:lnTo>
                  <a:lnTo>
                    <a:pt x="5324985" y="2514993"/>
                  </a:lnTo>
                  <a:lnTo>
                    <a:pt x="5314867" y="2522881"/>
                  </a:lnTo>
                  <a:cubicBezTo>
                    <a:pt x="5225490" y="2591325"/>
                    <a:pt x="5133783" y="2658379"/>
                    <a:pt x="5038276" y="2722421"/>
                  </a:cubicBezTo>
                  <a:cubicBezTo>
                    <a:pt x="4942892" y="2786348"/>
                    <a:pt x="4844810" y="2848422"/>
                    <a:pt x="4741701" y="2904937"/>
                  </a:cubicBezTo>
                  <a:cubicBezTo>
                    <a:pt x="4638592" y="2961337"/>
                    <a:pt x="4531929" y="3013683"/>
                    <a:pt x="4420728" y="3058848"/>
                  </a:cubicBezTo>
                  <a:cubicBezTo>
                    <a:pt x="4199063" y="3150338"/>
                    <a:pt x="3959621" y="3211485"/>
                    <a:pt x="3717481" y="3237079"/>
                  </a:cubicBezTo>
                  <a:cubicBezTo>
                    <a:pt x="3656914" y="3243101"/>
                    <a:pt x="3596227" y="3247966"/>
                    <a:pt x="3535661" y="3249934"/>
                  </a:cubicBezTo>
                  <a:lnTo>
                    <a:pt x="3490175" y="3251555"/>
                  </a:lnTo>
                  <a:lnTo>
                    <a:pt x="3444813" y="3251787"/>
                  </a:lnTo>
                  <a:cubicBezTo>
                    <a:pt x="3414162" y="3252250"/>
                    <a:pt x="3385105" y="3251324"/>
                    <a:pt x="3355681" y="3250745"/>
                  </a:cubicBezTo>
                  <a:cubicBezTo>
                    <a:pt x="3296954" y="3250050"/>
                    <a:pt x="3237860" y="3246692"/>
                    <a:pt x="3179011" y="3243795"/>
                  </a:cubicBezTo>
                  <a:cubicBezTo>
                    <a:pt x="3120039" y="3239164"/>
                    <a:pt x="3061067" y="3234878"/>
                    <a:pt x="3002217" y="3227814"/>
                  </a:cubicBezTo>
                  <a:cubicBezTo>
                    <a:pt x="2884397" y="3214496"/>
                    <a:pt x="2766699" y="3196314"/>
                    <a:pt x="2650103" y="3170836"/>
                  </a:cubicBezTo>
                  <a:cubicBezTo>
                    <a:pt x="2533510" y="3145358"/>
                    <a:pt x="2418263" y="3112583"/>
                    <a:pt x="2305836" y="3072514"/>
                  </a:cubicBezTo>
                  <a:cubicBezTo>
                    <a:pt x="2193410" y="3032328"/>
                    <a:pt x="2083926" y="2984383"/>
                    <a:pt x="1978611" y="2929952"/>
                  </a:cubicBezTo>
                  <a:cubicBezTo>
                    <a:pt x="1873663" y="2874711"/>
                    <a:pt x="1772884" y="2812985"/>
                    <a:pt x="1678235" y="2744424"/>
                  </a:cubicBezTo>
                  <a:cubicBezTo>
                    <a:pt x="1488201" y="2608001"/>
                    <a:pt x="1321708" y="2448068"/>
                    <a:pt x="1175688" y="2277018"/>
                  </a:cubicBezTo>
                  <a:cubicBezTo>
                    <a:pt x="1102985" y="2191086"/>
                    <a:pt x="1035309" y="2102377"/>
                    <a:pt x="971310" y="2012044"/>
                  </a:cubicBezTo>
                  <a:cubicBezTo>
                    <a:pt x="907188" y="1921714"/>
                    <a:pt x="847358" y="1829413"/>
                    <a:pt x="790717" y="1735723"/>
                  </a:cubicBezTo>
                  <a:cubicBezTo>
                    <a:pt x="761782" y="1688357"/>
                    <a:pt x="735300" y="1644002"/>
                    <a:pt x="706488" y="1598604"/>
                  </a:cubicBezTo>
                  <a:cubicBezTo>
                    <a:pt x="677922" y="1553555"/>
                    <a:pt x="648866" y="1508505"/>
                    <a:pt x="618951" y="1463802"/>
                  </a:cubicBezTo>
                  <a:lnTo>
                    <a:pt x="436273" y="1195355"/>
                  </a:lnTo>
                  <a:cubicBezTo>
                    <a:pt x="405990" y="1150189"/>
                    <a:pt x="376075" y="1104792"/>
                    <a:pt x="346896" y="1058816"/>
                  </a:cubicBezTo>
                  <a:cubicBezTo>
                    <a:pt x="317716" y="1012838"/>
                    <a:pt x="288782" y="966747"/>
                    <a:pt x="261809" y="919264"/>
                  </a:cubicBezTo>
                  <a:cubicBezTo>
                    <a:pt x="207742" y="824764"/>
                    <a:pt x="158088" y="727485"/>
                    <a:pt x="118487" y="626498"/>
                  </a:cubicBezTo>
                  <a:cubicBezTo>
                    <a:pt x="78151" y="525859"/>
                    <a:pt x="48237" y="421515"/>
                    <a:pt x="28130" y="315781"/>
                  </a:cubicBezTo>
                  <a:cubicBezTo>
                    <a:pt x="18506" y="262914"/>
                    <a:pt x="11425" y="209642"/>
                    <a:pt x="6751" y="156195"/>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5597" name="Freeform: Shape 195596">
              <a:extLst>
                <a:ext uri="{FF2B5EF4-FFF2-40B4-BE49-F238E27FC236}">
                  <a16:creationId xmlns:a16="http://schemas.microsoft.com/office/drawing/2014/main" id="{F7875715-EC2E-457F-851D-F6C817685FE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916467" y="-1"/>
              <a:ext cx="5275533" cy="2980757"/>
            </a:xfrm>
            <a:custGeom>
              <a:avLst/>
              <a:gdLst>
                <a:gd name="connsiteX0" fmla="*/ 0 w 5275533"/>
                <a:gd name="connsiteY0" fmla="*/ 0 h 2980757"/>
                <a:gd name="connsiteX1" fmla="*/ 201166 w 5275533"/>
                <a:gd name="connsiteY1" fmla="*/ 0 h 2980757"/>
                <a:gd name="connsiteX2" fmla="*/ 206734 w 5275533"/>
                <a:gd name="connsiteY2" fmla="*/ 89286 h 2980757"/>
                <a:gd name="connsiteX3" fmla="*/ 232051 w 5275533"/>
                <a:gd name="connsiteY3" fmla="*/ 226897 h 2980757"/>
                <a:gd name="connsiteX4" fmla="*/ 332707 w 5275533"/>
                <a:gd name="connsiteY4" fmla="*/ 487120 h 2980757"/>
                <a:gd name="connsiteX5" fmla="*/ 402959 w 5275533"/>
                <a:gd name="connsiteY5" fmla="*/ 609647 h 2980757"/>
                <a:gd name="connsiteX6" fmla="*/ 483631 w 5275533"/>
                <a:gd name="connsiteY6" fmla="*/ 728236 h 2980757"/>
                <a:gd name="connsiteX7" fmla="*/ 669986 w 5275533"/>
                <a:gd name="connsiteY7" fmla="*/ 957424 h 2980757"/>
                <a:gd name="connsiteX8" fmla="*/ 871667 w 5275533"/>
                <a:gd name="connsiteY8" fmla="*/ 1188348 h 2980757"/>
                <a:gd name="connsiteX9" fmla="*/ 971956 w 5275533"/>
                <a:gd name="connsiteY9" fmla="*/ 1308905 h 2980757"/>
                <a:gd name="connsiteX10" fmla="*/ 1020139 w 5275533"/>
                <a:gd name="connsiteY10" fmla="*/ 1368084 h 2980757"/>
                <a:gd name="connsiteX11" fmla="*/ 1067340 w 5275533"/>
                <a:gd name="connsiteY11" fmla="*/ 1424715 h 2980757"/>
                <a:gd name="connsiteX12" fmla="*/ 1472909 w 5275533"/>
                <a:gd name="connsiteY12" fmla="*/ 1843252 h 2980757"/>
                <a:gd name="connsiteX13" fmla="*/ 1688567 w 5275533"/>
                <a:gd name="connsiteY13" fmla="*/ 2031559 h 2980757"/>
                <a:gd name="connsiteX14" fmla="*/ 1914401 w 5275533"/>
                <a:gd name="connsiteY14" fmla="*/ 2205156 h 2980757"/>
                <a:gd name="connsiteX15" fmla="*/ 2418909 w 5275533"/>
                <a:gd name="connsiteY15" fmla="*/ 2479741 h 2980757"/>
                <a:gd name="connsiteX16" fmla="*/ 2701141 w 5275533"/>
                <a:gd name="connsiteY16" fmla="*/ 2557333 h 2980757"/>
                <a:gd name="connsiteX17" fmla="*/ 2773475 w 5275533"/>
                <a:gd name="connsiteY17" fmla="*/ 2570999 h 2980757"/>
                <a:gd name="connsiteX18" fmla="*/ 2846424 w 5275533"/>
                <a:gd name="connsiteY18" fmla="*/ 2582465 h 2980757"/>
                <a:gd name="connsiteX19" fmla="*/ 2993669 w 5275533"/>
                <a:gd name="connsiteY19" fmla="*/ 2598909 h 2980757"/>
                <a:gd name="connsiteX20" fmla="*/ 3067721 w 5275533"/>
                <a:gd name="connsiteY20" fmla="*/ 2604237 h 2980757"/>
                <a:gd name="connsiteX21" fmla="*/ 3142019 w 5275533"/>
                <a:gd name="connsiteY21" fmla="*/ 2607943 h 2980757"/>
                <a:gd name="connsiteX22" fmla="*/ 3216561 w 5275533"/>
                <a:gd name="connsiteY22" fmla="*/ 2609564 h 2980757"/>
                <a:gd name="connsiteX23" fmla="*/ 3291225 w 5275533"/>
                <a:gd name="connsiteY23" fmla="*/ 2609217 h 2980757"/>
                <a:gd name="connsiteX24" fmla="*/ 3328619 w 5275533"/>
                <a:gd name="connsiteY24" fmla="*/ 2608869 h 2980757"/>
                <a:gd name="connsiteX25" fmla="*/ 3364665 w 5275533"/>
                <a:gd name="connsiteY25" fmla="*/ 2607363 h 2980757"/>
                <a:gd name="connsiteX26" fmla="*/ 3400587 w 5275533"/>
                <a:gd name="connsiteY26" fmla="*/ 2605627 h 2980757"/>
                <a:gd name="connsiteX27" fmla="*/ 3436387 w 5275533"/>
                <a:gd name="connsiteY27" fmla="*/ 2602847 h 2980757"/>
                <a:gd name="connsiteX28" fmla="*/ 3578361 w 5275533"/>
                <a:gd name="connsiteY28" fmla="*/ 2586286 h 2980757"/>
                <a:gd name="connsiteX29" fmla="*/ 4119159 w 5275533"/>
                <a:gd name="connsiteY29" fmla="*/ 2418594 h 2980757"/>
                <a:gd name="connsiteX30" fmla="*/ 4618765 w 5275533"/>
                <a:gd name="connsiteY30" fmla="*/ 2124668 h 2980757"/>
                <a:gd name="connsiteX31" fmla="*/ 4739895 w 5275533"/>
                <a:gd name="connsiteY31" fmla="*/ 2038275 h 2980757"/>
                <a:gd name="connsiteX32" fmla="*/ 4861027 w 5275533"/>
                <a:gd name="connsiteY32" fmla="*/ 1948986 h 2980757"/>
                <a:gd name="connsiteX33" fmla="*/ 5106354 w 5275533"/>
                <a:gd name="connsiteY33" fmla="*/ 1763690 h 2980757"/>
                <a:gd name="connsiteX34" fmla="*/ 5275533 w 5275533"/>
                <a:gd name="connsiteY34" fmla="*/ 1641017 h 2980757"/>
                <a:gd name="connsiteX35" fmla="*/ 5275533 w 5275533"/>
                <a:gd name="connsiteY35" fmla="*/ 2257481 h 2980757"/>
                <a:gd name="connsiteX36" fmla="*/ 5168881 w 5275533"/>
                <a:gd name="connsiteY36" fmla="*/ 2332084 h 2980757"/>
                <a:gd name="connsiteX37" fmla="*/ 5036225 w 5275533"/>
                <a:gd name="connsiteY37" fmla="*/ 2421489 h 2980757"/>
                <a:gd name="connsiteX38" fmla="*/ 4899401 w 5275533"/>
                <a:gd name="connsiteY38" fmla="*/ 2508347 h 2980757"/>
                <a:gd name="connsiteX39" fmla="*/ 4612145 w 5275533"/>
                <a:gd name="connsiteY39" fmla="*/ 2671407 h 2980757"/>
                <a:gd name="connsiteX40" fmla="*/ 4303187 w 5275533"/>
                <a:gd name="connsiteY40" fmla="*/ 2810030 h 2980757"/>
                <a:gd name="connsiteX41" fmla="*/ 3630835 w 5275533"/>
                <a:gd name="connsiteY41" fmla="*/ 2969500 h 2980757"/>
                <a:gd name="connsiteX42" fmla="*/ 3457719 w 5275533"/>
                <a:gd name="connsiteY42" fmla="*/ 2979808 h 2980757"/>
                <a:gd name="connsiteX43" fmla="*/ 3414441 w 5275533"/>
                <a:gd name="connsiteY43" fmla="*/ 2980733 h 2980757"/>
                <a:gd name="connsiteX44" fmla="*/ 3371285 w 5275533"/>
                <a:gd name="connsiteY44" fmla="*/ 2980502 h 2980757"/>
                <a:gd name="connsiteX45" fmla="*/ 3328252 w 5275533"/>
                <a:gd name="connsiteY45" fmla="*/ 2980039 h 2980757"/>
                <a:gd name="connsiteX46" fmla="*/ 3286445 w 5275533"/>
                <a:gd name="connsiteY46" fmla="*/ 2978534 h 2980757"/>
                <a:gd name="connsiteX47" fmla="*/ 2952475 w 5275533"/>
                <a:gd name="connsiteY47" fmla="*/ 2953402 h 2980757"/>
                <a:gd name="connsiteX48" fmla="*/ 2620591 w 5275533"/>
                <a:gd name="connsiteY48" fmla="*/ 2898046 h 2980757"/>
                <a:gd name="connsiteX49" fmla="*/ 2294591 w 5275533"/>
                <a:gd name="connsiteY49" fmla="*/ 2811305 h 2980757"/>
                <a:gd name="connsiteX50" fmla="*/ 1670544 w 5275533"/>
                <a:gd name="connsiteY50" fmla="*/ 2550501 h 2980757"/>
                <a:gd name="connsiteX51" fmla="*/ 1144703 w 5275533"/>
                <a:gd name="connsiteY51" fmla="*/ 2144472 h 2980757"/>
                <a:gd name="connsiteX52" fmla="*/ 931497 w 5275533"/>
                <a:gd name="connsiteY52" fmla="*/ 1900114 h 2980757"/>
                <a:gd name="connsiteX53" fmla="*/ 745265 w 5275533"/>
                <a:gd name="connsiteY53" fmla="*/ 1641395 h 2980757"/>
                <a:gd name="connsiteX54" fmla="*/ 701741 w 5275533"/>
                <a:gd name="connsiteY54" fmla="*/ 1575500 h 2980757"/>
                <a:gd name="connsiteX55" fmla="*/ 660178 w 5275533"/>
                <a:gd name="connsiteY55" fmla="*/ 1511573 h 2980757"/>
                <a:gd name="connsiteX56" fmla="*/ 578158 w 5275533"/>
                <a:gd name="connsiteY56" fmla="*/ 1387656 h 2980757"/>
                <a:gd name="connsiteX57" fmla="*/ 408230 w 5275533"/>
                <a:gd name="connsiteY57" fmla="*/ 1134497 h 2980757"/>
                <a:gd name="connsiteX58" fmla="*/ 242349 w 5275533"/>
                <a:gd name="connsiteY58" fmla="*/ 866860 h 2980757"/>
                <a:gd name="connsiteX59" fmla="*/ 167562 w 5275533"/>
                <a:gd name="connsiteY59" fmla="*/ 724994 h 2980757"/>
                <a:gd name="connsiteX60" fmla="*/ 104054 w 5275533"/>
                <a:gd name="connsiteY60" fmla="*/ 576525 h 2980757"/>
                <a:gd name="connsiteX61" fmla="*/ 55381 w 5275533"/>
                <a:gd name="connsiteY61" fmla="*/ 422499 h 2980757"/>
                <a:gd name="connsiteX62" fmla="*/ 37236 w 5275533"/>
                <a:gd name="connsiteY62" fmla="*/ 343980 h 2980757"/>
                <a:gd name="connsiteX63" fmla="*/ 29267 w 5275533"/>
                <a:gd name="connsiteY63" fmla="*/ 304604 h 2980757"/>
                <a:gd name="connsiteX64" fmla="*/ 22646 w 5275533"/>
                <a:gd name="connsiteY64" fmla="*/ 265113 h 2980757"/>
                <a:gd name="connsiteX65" fmla="*/ 3903 w 5275533"/>
                <a:gd name="connsiteY65" fmla="*/ 106787 h 29807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Lst>
              <a:rect l="l" t="t" r="r" b="b"/>
              <a:pathLst>
                <a:path w="5275533" h="2980757">
                  <a:moveTo>
                    <a:pt x="0" y="0"/>
                  </a:moveTo>
                  <a:lnTo>
                    <a:pt x="201166" y="0"/>
                  </a:lnTo>
                  <a:lnTo>
                    <a:pt x="206734" y="89286"/>
                  </a:lnTo>
                  <a:cubicBezTo>
                    <a:pt x="212220" y="135755"/>
                    <a:pt x="220465" y="181731"/>
                    <a:pt x="232051" y="226897"/>
                  </a:cubicBezTo>
                  <a:cubicBezTo>
                    <a:pt x="254855" y="317344"/>
                    <a:pt x="290287" y="403854"/>
                    <a:pt x="332707" y="487120"/>
                  </a:cubicBezTo>
                  <a:cubicBezTo>
                    <a:pt x="354163" y="528696"/>
                    <a:pt x="377948" y="569461"/>
                    <a:pt x="402959" y="609647"/>
                  </a:cubicBezTo>
                  <a:cubicBezTo>
                    <a:pt x="428337" y="649717"/>
                    <a:pt x="455433" y="689209"/>
                    <a:pt x="483631" y="728236"/>
                  </a:cubicBezTo>
                  <a:cubicBezTo>
                    <a:pt x="540764" y="806061"/>
                    <a:pt x="604271" y="881569"/>
                    <a:pt x="669986" y="957424"/>
                  </a:cubicBezTo>
                  <a:cubicBezTo>
                    <a:pt x="735701" y="1033395"/>
                    <a:pt x="804359" y="1109366"/>
                    <a:pt x="871667" y="1188348"/>
                  </a:cubicBezTo>
                  <a:cubicBezTo>
                    <a:pt x="905383" y="1227723"/>
                    <a:pt x="938731" y="1268025"/>
                    <a:pt x="971956" y="1308905"/>
                  </a:cubicBezTo>
                  <a:lnTo>
                    <a:pt x="1020139" y="1368084"/>
                  </a:lnTo>
                  <a:cubicBezTo>
                    <a:pt x="1035954" y="1386962"/>
                    <a:pt x="1051035" y="1406302"/>
                    <a:pt x="1067340" y="1424715"/>
                  </a:cubicBezTo>
                  <a:cubicBezTo>
                    <a:pt x="1194602" y="1574573"/>
                    <a:pt x="1332652" y="1712503"/>
                    <a:pt x="1472909" y="1843252"/>
                  </a:cubicBezTo>
                  <a:cubicBezTo>
                    <a:pt x="1543406" y="1908337"/>
                    <a:pt x="1615128" y="1971221"/>
                    <a:pt x="1688567" y="2031559"/>
                  </a:cubicBezTo>
                  <a:cubicBezTo>
                    <a:pt x="1762006" y="2091895"/>
                    <a:pt x="1836793" y="2150263"/>
                    <a:pt x="1914401" y="2205156"/>
                  </a:cubicBezTo>
                  <a:cubicBezTo>
                    <a:pt x="2069003" y="2315176"/>
                    <a:pt x="2235742" y="2413498"/>
                    <a:pt x="2418909" y="2479741"/>
                  </a:cubicBezTo>
                  <a:cubicBezTo>
                    <a:pt x="2510249" y="2512863"/>
                    <a:pt x="2604898" y="2538225"/>
                    <a:pt x="2701141" y="2557333"/>
                  </a:cubicBezTo>
                  <a:cubicBezTo>
                    <a:pt x="2725293" y="2561850"/>
                    <a:pt x="2749201" y="2567062"/>
                    <a:pt x="2773475" y="2570999"/>
                  </a:cubicBezTo>
                  <a:lnTo>
                    <a:pt x="2846424" y="2582465"/>
                  </a:lnTo>
                  <a:cubicBezTo>
                    <a:pt x="2895343" y="2588602"/>
                    <a:pt x="2944261" y="2595088"/>
                    <a:pt x="2993669" y="2598909"/>
                  </a:cubicBezTo>
                  <a:cubicBezTo>
                    <a:pt x="3018313" y="2601110"/>
                    <a:pt x="3042956" y="2603195"/>
                    <a:pt x="3067721" y="2604237"/>
                  </a:cubicBezTo>
                  <a:cubicBezTo>
                    <a:pt x="3092487" y="2605394"/>
                    <a:pt x="3117130" y="2607247"/>
                    <a:pt x="3142019" y="2607943"/>
                  </a:cubicBezTo>
                  <a:lnTo>
                    <a:pt x="3216561" y="2609564"/>
                  </a:lnTo>
                  <a:cubicBezTo>
                    <a:pt x="3241326" y="2610142"/>
                    <a:pt x="3266337" y="2609333"/>
                    <a:pt x="3291225" y="2609217"/>
                  </a:cubicBezTo>
                  <a:lnTo>
                    <a:pt x="3328619" y="2608869"/>
                  </a:lnTo>
                  <a:cubicBezTo>
                    <a:pt x="3340757" y="2608522"/>
                    <a:pt x="3352649" y="2607827"/>
                    <a:pt x="3364665" y="2607363"/>
                  </a:cubicBezTo>
                  <a:cubicBezTo>
                    <a:pt x="3376679" y="2606784"/>
                    <a:pt x="3388695" y="2606438"/>
                    <a:pt x="3400587" y="2605627"/>
                  </a:cubicBezTo>
                  <a:lnTo>
                    <a:pt x="3436387" y="2602847"/>
                  </a:lnTo>
                  <a:cubicBezTo>
                    <a:pt x="3484079" y="2599257"/>
                    <a:pt x="3531404" y="2593235"/>
                    <a:pt x="3578361" y="2586286"/>
                  </a:cubicBezTo>
                  <a:cubicBezTo>
                    <a:pt x="3766310" y="2556871"/>
                    <a:pt x="3947025" y="2499314"/>
                    <a:pt x="4119159" y="2418594"/>
                  </a:cubicBezTo>
                  <a:cubicBezTo>
                    <a:pt x="4291907" y="2338801"/>
                    <a:pt x="4456317" y="2236657"/>
                    <a:pt x="4618765" y="2124668"/>
                  </a:cubicBezTo>
                  <a:cubicBezTo>
                    <a:pt x="4659346" y="2096759"/>
                    <a:pt x="4699682" y="2067575"/>
                    <a:pt x="4739895" y="2038275"/>
                  </a:cubicBezTo>
                  <a:cubicBezTo>
                    <a:pt x="4780355" y="2008976"/>
                    <a:pt x="4820691" y="1979212"/>
                    <a:pt x="4861027" y="1948986"/>
                  </a:cubicBezTo>
                  <a:lnTo>
                    <a:pt x="5106354" y="1763690"/>
                  </a:lnTo>
                  <a:lnTo>
                    <a:pt x="5275533" y="1641017"/>
                  </a:lnTo>
                  <a:lnTo>
                    <a:pt x="5275533" y="2257481"/>
                  </a:lnTo>
                  <a:lnTo>
                    <a:pt x="5168881" y="2332084"/>
                  </a:lnTo>
                  <a:cubicBezTo>
                    <a:pt x="5125235" y="2362079"/>
                    <a:pt x="5081099" y="2391958"/>
                    <a:pt x="5036225" y="2421489"/>
                  </a:cubicBezTo>
                  <a:cubicBezTo>
                    <a:pt x="4991231" y="2450790"/>
                    <a:pt x="4945867" y="2479857"/>
                    <a:pt x="4899401" y="2508347"/>
                  </a:cubicBezTo>
                  <a:cubicBezTo>
                    <a:pt x="4806959" y="2565440"/>
                    <a:pt x="4711574" y="2620798"/>
                    <a:pt x="4612145" y="2671407"/>
                  </a:cubicBezTo>
                  <a:cubicBezTo>
                    <a:pt x="4512836" y="2722247"/>
                    <a:pt x="4410095" y="2769496"/>
                    <a:pt x="4303187" y="2810030"/>
                  </a:cubicBezTo>
                  <a:cubicBezTo>
                    <a:pt x="4090349" y="2892256"/>
                    <a:pt x="3861694" y="2947728"/>
                    <a:pt x="3630835" y="2969500"/>
                  </a:cubicBezTo>
                  <a:cubicBezTo>
                    <a:pt x="3573089" y="2974712"/>
                    <a:pt x="3515343" y="2978649"/>
                    <a:pt x="3457719" y="2979808"/>
                  </a:cubicBezTo>
                  <a:lnTo>
                    <a:pt x="3414441" y="2980733"/>
                  </a:lnTo>
                  <a:cubicBezTo>
                    <a:pt x="3400097" y="2980850"/>
                    <a:pt x="3385630" y="2980502"/>
                    <a:pt x="3371285" y="2980502"/>
                  </a:cubicBezTo>
                  <a:lnTo>
                    <a:pt x="3328252" y="2980039"/>
                  </a:lnTo>
                  <a:lnTo>
                    <a:pt x="3286445" y="2978534"/>
                  </a:lnTo>
                  <a:cubicBezTo>
                    <a:pt x="3175121" y="2975174"/>
                    <a:pt x="3063553" y="2966837"/>
                    <a:pt x="2952475" y="2953402"/>
                  </a:cubicBezTo>
                  <a:cubicBezTo>
                    <a:pt x="2841275" y="2940664"/>
                    <a:pt x="2730319" y="2922365"/>
                    <a:pt x="2620591" y="2898046"/>
                  </a:cubicBezTo>
                  <a:cubicBezTo>
                    <a:pt x="2510984" y="2873494"/>
                    <a:pt x="2402235" y="2844426"/>
                    <a:pt x="2294591" y="2811305"/>
                  </a:cubicBezTo>
                  <a:cubicBezTo>
                    <a:pt x="2079669" y="2744483"/>
                    <a:pt x="1867198" y="2661331"/>
                    <a:pt x="1670544" y="2550501"/>
                  </a:cubicBezTo>
                  <a:cubicBezTo>
                    <a:pt x="1473767" y="2439903"/>
                    <a:pt x="1298079" y="2299657"/>
                    <a:pt x="1144703" y="2144472"/>
                  </a:cubicBezTo>
                  <a:cubicBezTo>
                    <a:pt x="1067586" y="2066996"/>
                    <a:pt x="997458" y="1984539"/>
                    <a:pt x="931497" y="1900114"/>
                  </a:cubicBezTo>
                  <a:cubicBezTo>
                    <a:pt x="865906" y="1815342"/>
                    <a:pt x="803500" y="1729295"/>
                    <a:pt x="745265" y="1641395"/>
                  </a:cubicBezTo>
                  <a:cubicBezTo>
                    <a:pt x="730307" y="1619623"/>
                    <a:pt x="716207" y="1597503"/>
                    <a:pt x="701741" y="1575500"/>
                  </a:cubicBezTo>
                  <a:lnTo>
                    <a:pt x="660178" y="1511573"/>
                  </a:lnTo>
                  <a:cubicBezTo>
                    <a:pt x="633574" y="1470229"/>
                    <a:pt x="605989" y="1429232"/>
                    <a:pt x="578158" y="1387656"/>
                  </a:cubicBezTo>
                  <a:lnTo>
                    <a:pt x="408230" y="1134497"/>
                  </a:lnTo>
                  <a:cubicBezTo>
                    <a:pt x="351220" y="1048219"/>
                    <a:pt x="294945" y="959392"/>
                    <a:pt x="242349" y="866860"/>
                  </a:cubicBezTo>
                  <a:cubicBezTo>
                    <a:pt x="216112" y="820536"/>
                    <a:pt x="190734" y="773402"/>
                    <a:pt x="167562" y="724994"/>
                  </a:cubicBezTo>
                  <a:cubicBezTo>
                    <a:pt x="144513" y="676469"/>
                    <a:pt x="123057" y="627019"/>
                    <a:pt x="104054" y="576525"/>
                  </a:cubicBezTo>
                  <a:cubicBezTo>
                    <a:pt x="85418" y="525917"/>
                    <a:pt x="68867" y="474613"/>
                    <a:pt x="55381" y="422499"/>
                  </a:cubicBezTo>
                  <a:cubicBezTo>
                    <a:pt x="49006" y="396442"/>
                    <a:pt x="42508" y="370269"/>
                    <a:pt x="37236" y="343980"/>
                  </a:cubicBezTo>
                  <a:lnTo>
                    <a:pt x="29267" y="304604"/>
                  </a:lnTo>
                  <a:lnTo>
                    <a:pt x="22646" y="265113"/>
                  </a:lnTo>
                  <a:cubicBezTo>
                    <a:pt x="14003" y="212420"/>
                    <a:pt x="7872" y="159582"/>
                    <a:pt x="3903" y="10678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5598" name="Freeform: Shape 195597">
              <a:extLst>
                <a:ext uri="{FF2B5EF4-FFF2-40B4-BE49-F238E27FC236}">
                  <a16:creationId xmlns:a16="http://schemas.microsoft.com/office/drawing/2014/main" id="{F7E41CC6-0C83-40EE-80BB-79394D9E9B2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921214" y="-1"/>
              <a:ext cx="5270786" cy="2927775"/>
            </a:xfrm>
            <a:custGeom>
              <a:avLst/>
              <a:gdLst>
                <a:gd name="connsiteX0" fmla="*/ 0 w 5270786"/>
                <a:gd name="connsiteY0" fmla="*/ 0 h 2927775"/>
                <a:gd name="connsiteX1" fmla="*/ 613805 w 5270786"/>
                <a:gd name="connsiteY1" fmla="*/ 0 h 2927775"/>
                <a:gd name="connsiteX2" fmla="*/ 618487 w 5270786"/>
                <a:gd name="connsiteY2" fmla="*/ 85404 h 2927775"/>
                <a:gd name="connsiteX3" fmla="*/ 1054084 w 5270786"/>
                <a:gd name="connsiteY3" fmla="*/ 895200 h 2927775"/>
                <a:gd name="connsiteX4" fmla="*/ 1276976 w 5270786"/>
                <a:gd name="connsiteY4" fmla="*/ 1191325 h 2927775"/>
                <a:gd name="connsiteX5" fmla="*/ 3368450 w 5270786"/>
                <a:gd name="connsiteY5" fmla="*/ 2348843 h 2927775"/>
                <a:gd name="connsiteX6" fmla="*/ 4956151 w 5270786"/>
                <a:gd name="connsiteY6" fmla="*/ 1636730 h 2927775"/>
                <a:gd name="connsiteX7" fmla="*/ 5149372 w 5270786"/>
                <a:gd name="connsiteY7" fmla="*/ 1495325 h 2927775"/>
                <a:gd name="connsiteX8" fmla="*/ 5270786 w 5270786"/>
                <a:gd name="connsiteY8" fmla="*/ 1406110 h 2927775"/>
                <a:gd name="connsiteX9" fmla="*/ 5270786 w 5270786"/>
                <a:gd name="connsiteY9" fmla="*/ 2138641 h 2927775"/>
                <a:gd name="connsiteX10" fmla="*/ 5112925 w 5270786"/>
                <a:gd name="connsiteY10" fmla="*/ 2253730 h 2927775"/>
                <a:gd name="connsiteX11" fmla="*/ 3368327 w 5270786"/>
                <a:gd name="connsiteY11" fmla="*/ 2927775 h 2927775"/>
                <a:gd name="connsiteX12" fmla="*/ 769646 w 5270786"/>
                <a:gd name="connsiteY12" fmla="*/ 1516288 h 2927775"/>
                <a:gd name="connsiteX13" fmla="*/ 3149 w 5270786"/>
                <a:gd name="connsiteY13" fmla="*/ 85252 h 2927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270786" h="2927775">
                  <a:moveTo>
                    <a:pt x="0" y="0"/>
                  </a:moveTo>
                  <a:lnTo>
                    <a:pt x="613805" y="0"/>
                  </a:lnTo>
                  <a:lnTo>
                    <a:pt x="618487" y="85404"/>
                  </a:lnTo>
                  <a:cubicBezTo>
                    <a:pt x="650052" y="360109"/>
                    <a:pt x="792650" y="556543"/>
                    <a:pt x="1054084" y="895200"/>
                  </a:cubicBezTo>
                  <a:cubicBezTo>
                    <a:pt x="1126174" y="988542"/>
                    <a:pt x="1200716" y="1085128"/>
                    <a:pt x="1276976" y="1191325"/>
                  </a:cubicBezTo>
                  <a:cubicBezTo>
                    <a:pt x="1859704" y="2002688"/>
                    <a:pt x="2485223" y="2348843"/>
                    <a:pt x="3368450" y="2348843"/>
                  </a:cubicBezTo>
                  <a:cubicBezTo>
                    <a:pt x="3948114" y="2348843"/>
                    <a:pt x="4373422" y="2066846"/>
                    <a:pt x="4956151" y="1636730"/>
                  </a:cubicBezTo>
                  <a:cubicBezTo>
                    <a:pt x="5021253" y="1588668"/>
                    <a:pt x="5086356" y="1541186"/>
                    <a:pt x="5149372" y="1495325"/>
                  </a:cubicBezTo>
                  <a:lnTo>
                    <a:pt x="5270786" y="1406110"/>
                  </a:lnTo>
                  <a:lnTo>
                    <a:pt x="5270786" y="2138641"/>
                  </a:lnTo>
                  <a:lnTo>
                    <a:pt x="5112925" y="2253730"/>
                  </a:lnTo>
                  <a:cubicBezTo>
                    <a:pt x="4598179" y="2621786"/>
                    <a:pt x="4074961" y="2927775"/>
                    <a:pt x="3368327" y="2927775"/>
                  </a:cubicBezTo>
                  <a:cubicBezTo>
                    <a:pt x="2170746" y="2927775"/>
                    <a:pt x="1393203" y="2384512"/>
                    <a:pt x="769646" y="1516288"/>
                  </a:cubicBezTo>
                  <a:cubicBezTo>
                    <a:pt x="418850" y="1027932"/>
                    <a:pt x="48120" y="683401"/>
                    <a:pt x="3149" y="85252"/>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5599" name="Freeform: Shape 195598">
              <a:extLst>
                <a:ext uri="{FF2B5EF4-FFF2-40B4-BE49-F238E27FC236}">
                  <a16:creationId xmlns:a16="http://schemas.microsoft.com/office/drawing/2014/main" id="{00603498-5DFE-4D26-BFB5-C9269C9BDB0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921214" y="-1"/>
              <a:ext cx="5270786" cy="2927775"/>
            </a:xfrm>
            <a:custGeom>
              <a:avLst/>
              <a:gdLst>
                <a:gd name="connsiteX0" fmla="*/ 0 w 5270786"/>
                <a:gd name="connsiteY0" fmla="*/ 0 h 2927775"/>
                <a:gd name="connsiteX1" fmla="*/ 736294 w 5270786"/>
                <a:gd name="connsiteY1" fmla="*/ 0 h 2927775"/>
                <a:gd name="connsiteX2" fmla="*/ 740298 w 5270786"/>
                <a:gd name="connsiteY2" fmla="*/ 72745 h 2927775"/>
                <a:gd name="connsiteX3" fmla="*/ 1153024 w 5270786"/>
                <a:gd name="connsiteY3" fmla="*/ 826989 h 2927775"/>
                <a:gd name="connsiteX4" fmla="*/ 1378368 w 5270786"/>
                <a:gd name="connsiteY4" fmla="*/ 1126356 h 2927775"/>
                <a:gd name="connsiteX5" fmla="*/ 2238056 w 5270786"/>
                <a:gd name="connsiteY5" fmla="*/ 1955322 h 2927775"/>
                <a:gd name="connsiteX6" fmla="*/ 3368327 w 5270786"/>
                <a:gd name="connsiteY6" fmla="*/ 2233033 h 2927775"/>
                <a:gd name="connsiteX7" fmla="*/ 4095360 w 5270786"/>
                <a:gd name="connsiteY7" fmla="*/ 2056192 h 2927775"/>
                <a:gd name="connsiteX8" fmla="*/ 4880506 w 5270786"/>
                <a:gd name="connsiteY8" fmla="*/ 1545587 h 2927775"/>
                <a:gd name="connsiteX9" fmla="*/ 5074340 w 5270786"/>
                <a:gd name="connsiteY9" fmla="*/ 1403721 h 2927775"/>
                <a:gd name="connsiteX10" fmla="*/ 5270786 w 5270786"/>
                <a:gd name="connsiteY10" fmla="*/ 1259367 h 2927775"/>
                <a:gd name="connsiteX11" fmla="*/ 5270786 w 5270786"/>
                <a:gd name="connsiteY11" fmla="*/ 2138641 h 2927775"/>
                <a:gd name="connsiteX12" fmla="*/ 5112925 w 5270786"/>
                <a:gd name="connsiteY12" fmla="*/ 2253730 h 2927775"/>
                <a:gd name="connsiteX13" fmla="*/ 3368327 w 5270786"/>
                <a:gd name="connsiteY13" fmla="*/ 2927775 h 2927775"/>
                <a:gd name="connsiteX14" fmla="*/ 769646 w 5270786"/>
                <a:gd name="connsiteY14" fmla="*/ 1516288 h 2927775"/>
                <a:gd name="connsiteX15" fmla="*/ 3149 w 5270786"/>
                <a:gd name="connsiteY15" fmla="*/ 85252 h 2927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270786" h="2927775">
                  <a:moveTo>
                    <a:pt x="0" y="0"/>
                  </a:moveTo>
                  <a:lnTo>
                    <a:pt x="736294" y="0"/>
                  </a:lnTo>
                  <a:lnTo>
                    <a:pt x="740298" y="72745"/>
                  </a:lnTo>
                  <a:cubicBezTo>
                    <a:pt x="768839" y="319371"/>
                    <a:pt x="898885" y="497858"/>
                    <a:pt x="1153024" y="826989"/>
                  </a:cubicBezTo>
                  <a:cubicBezTo>
                    <a:pt x="1225727" y="921142"/>
                    <a:pt x="1300882" y="1018537"/>
                    <a:pt x="1378368" y="1126356"/>
                  </a:cubicBezTo>
                  <a:cubicBezTo>
                    <a:pt x="1652384" y="1507833"/>
                    <a:pt x="1933512" y="1779060"/>
                    <a:pt x="2238056" y="1955322"/>
                  </a:cubicBezTo>
                  <a:cubicBezTo>
                    <a:pt x="2560868" y="2142238"/>
                    <a:pt x="2930637" y="2233033"/>
                    <a:pt x="3368327" y="2233033"/>
                  </a:cubicBezTo>
                  <a:cubicBezTo>
                    <a:pt x="3616720" y="2233033"/>
                    <a:pt x="3847703" y="2176866"/>
                    <a:pt x="4095360" y="2056192"/>
                  </a:cubicBezTo>
                  <a:cubicBezTo>
                    <a:pt x="4349636" y="1932276"/>
                    <a:pt x="4601340" y="1751613"/>
                    <a:pt x="4880506" y="1545587"/>
                  </a:cubicBezTo>
                  <a:cubicBezTo>
                    <a:pt x="4945974" y="1497295"/>
                    <a:pt x="5011199" y="1449697"/>
                    <a:pt x="5074340" y="1403721"/>
                  </a:cubicBezTo>
                  <a:lnTo>
                    <a:pt x="5270786" y="1259367"/>
                  </a:lnTo>
                  <a:lnTo>
                    <a:pt x="5270786" y="2138641"/>
                  </a:lnTo>
                  <a:lnTo>
                    <a:pt x="5112925" y="2253730"/>
                  </a:lnTo>
                  <a:cubicBezTo>
                    <a:pt x="4598179" y="2621786"/>
                    <a:pt x="4074961" y="2927775"/>
                    <a:pt x="3368327" y="2927775"/>
                  </a:cubicBezTo>
                  <a:cubicBezTo>
                    <a:pt x="2170746" y="2927775"/>
                    <a:pt x="1393203" y="2384512"/>
                    <a:pt x="769646" y="1516288"/>
                  </a:cubicBezTo>
                  <a:cubicBezTo>
                    <a:pt x="418850" y="1027932"/>
                    <a:pt x="48120" y="683401"/>
                    <a:pt x="3149" y="85252"/>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95586" name="Rectangle 2">
            <a:extLst>
              <a:ext uri="{FF2B5EF4-FFF2-40B4-BE49-F238E27FC236}">
                <a16:creationId xmlns:a16="http://schemas.microsoft.com/office/drawing/2014/main" id="{E2D58E93-B8E3-4DA3-B934-4FD31B84CDAD}"/>
              </a:ext>
            </a:extLst>
          </p:cNvPr>
          <p:cNvSpPr>
            <a:spLocks noGrp="1" noChangeArrowheads="1"/>
          </p:cNvSpPr>
          <p:nvPr>
            <p:ph type="title"/>
          </p:nvPr>
        </p:nvSpPr>
        <p:spPr>
          <a:xfrm>
            <a:off x="2270943" y="991261"/>
            <a:ext cx="4316022" cy="1837349"/>
          </a:xfrm>
        </p:spPr>
        <p:txBody>
          <a:bodyPr>
            <a:normAutofit fontScale="90000"/>
          </a:bodyPr>
          <a:lstStyle/>
          <a:p>
            <a:pPr algn="ctr" eaLnBrk="1" hangingPunct="1">
              <a:defRPr/>
            </a:pPr>
            <a:br>
              <a:rPr lang="en-US" sz="3100">
                <a:solidFill>
                  <a:schemeClr val="tx2"/>
                </a:solidFill>
                <a:effectLst/>
                <a:latin typeface="Book Antiqua" pitchFamily="18" charset="0"/>
              </a:rPr>
            </a:br>
            <a:r>
              <a:rPr lang="en-US" sz="3100">
                <a:solidFill>
                  <a:schemeClr val="tx2"/>
                </a:solidFill>
                <a:latin typeface="Times New Roman" pitchFamily="18" charset="0"/>
              </a:rPr>
              <a:t>Grant Award Amounts</a:t>
            </a:r>
            <a:br>
              <a:rPr lang="en-US" sz="3100">
                <a:solidFill>
                  <a:schemeClr val="tx2"/>
                </a:solidFill>
                <a:latin typeface="Times New Roman" pitchFamily="18" charset="0"/>
              </a:rPr>
            </a:br>
            <a:r>
              <a:rPr lang="en-US" sz="4900">
                <a:solidFill>
                  <a:schemeClr val="tx2"/>
                </a:solidFill>
                <a:latin typeface="Times New Roman" pitchFamily="18" charset="0"/>
              </a:rPr>
              <a:t>Mini-Entitlement</a:t>
            </a:r>
            <a:br>
              <a:rPr lang="en-US" sz="3100">
                <a:solidFill>
                  <a:schemeClr val="tx2"/>
                </a:solidFill>
                <a:latin typeface="Book Antiqua" pitchFamily="18" charset="0"/>
              </a:rPr>
            </a:br>
            <a:endParaRPr lang="en-US" sz="3100">
              <a:solidFill>
                <a:schemeClr val="tx2"/>
              </a:solidFill>
              <a:latin typeface="Book Antiqua" pitchFamily="18" charset="0"/>
            </a:endParaRPr>
          </a:p>
        </p:txBody>
      </p:sp>
      <p:sp>
        <p:nvSpPr>
          <p:cNvPr id="21507" name="Rectangle 3">
            <a:extLst>
              <a:ext uri="{FF2B5EF4-FFF2-40B4-BE49-F238E27FC236}">
                <a16:creationId xmlns:a16="http://schemas.microsoft.com/office/drawing/2014/main" id="{973D03D1-9B57-4A7B-8B38-CCF0C9309824}"/>
              </a:ext>
            </a:extLst>
          </p:cNvPr>
          <p:cNvSpPr>
            <a:spLocks noGrp="1" noChangeArrowheads="1"/>
          </p:cNvSpPr>
          <p:nvPr>
            <p:ph idx="1"/>
          </p:nvPr>
        </p:nvSpPr>
        <p:spPr>
          <a:xfrm>
            <a:off x="1536192" y="2711690"/>
            <a:ext cx="6153911" cy="3515374"/>
          </a:xfrm>
        </p:spPr>
        <p:txBody>
          <a:bodyPr anchor="t">
            <a:normAutofit fontScale="47500" lnSpcReduction="20000"/>
          </a:bodyPr>
          <a:lstStyle/>
          <a:p>
            <a:pPr>
              <a:spcBef>
                <a:spcPct val="0"/>
              </a:spcBef>
              <a:spcAft>
                <a:spcPts val="600"/>
              </a:spcAft>
              <a:buClrTx/>
              <a:buSzTx/>
              <a:buFontTx/>
              <a:buNone/>
              <a:defRPr/>
            </a:pPr>
            <a:r>
              <a:rPr lang="en-US" altLang="en-US" sz="1700" b="1" dirty="0">
                <a:solidFill>
                  <a:schemeClr val="tx2"/>
                </a:solidFill>
              </a:rPr>
              <a:t>				</a:t>
            </a:r>
            <a:endParaRPr lang="en-US" altLang="en-US" sz="1700" dirty="0">
              <a:solidFill>
                <a:schemeClr val="tx2"/>
              </a:solidFill>
            </a:endParaRPr>
          </a:p>
          <a:p>
            <a:pPr marL="0" indent="0">
              <a:spcBef>
                <a:spcPct val="0"/>
              </a:spcBef>
              <a:spcAft>
                <a:spcPts val="600"/>
              </a:spcAft>
              <a:buClrTx/>
              <a:buSzPct val="120000"/>
              <a:buNone/>
              <a:defRPr/>
            </a:pPr>
            <a:r>
              <a:rPr lang="en-US" altLang="en-US" sz="2900" dirty="0">
                <a:solidFill>
                  <a:schemeClr val="tx2"/>
                </a:solidFill>
              </a:rPr>
              <a:t>Maximum Award is $950,000</a:t>
            </a:r>
          </a:p>
          <a:p>
            <a:pPr lvl="1">
              <a:spcBef>
                <a:spcPct val="0"/>
              </a:spcBef>
              <a:spcAft>
                <a:spcPts val="600"/>
              </a:spcAft>
              <a:buSzPct val="120000"/>
              <a:buFontTx/>
              <a:buChar char="•"/>
              <a:defRPr/>
            </a:pPr>
            <a:r>
              <a:rPr lang="en-US" altLang="en-US" sz="2900" dirty="0">
                <a:solidFill>
                  <a:schemeClr val="tx2"/>
                </a:solidFill>
              </a:rPr>
              <a:t>If by 1/17/2025, 100% expended in FFY 2021 and earlier AND</a:t>
            </a:r>
          </a:p>
          <a:p>
            <a:pPr lvl="1">
              <a:spcBef>
                <a:spcPct val="0"/>
              </a:spcBef>
              <a:spcAft>
                <a:spcPts val="600"/>
              </a:spcAft>
              <a:buSzPct val="120000"/>
              <a:buFontTx/>
              <a:buChar char="•"/>
              <a:defRPr/>
            </a:pPr>
            <a:r>
              <a:rPr lang="en-US" altLang="en-US" sz="2900" dirty="0">
                <a:solidFill>
                  <a:schemeClr val="tx2"/>
                </a:solidFill>
              </a:rPr>
              <a:t>If by 1/17/2025 over 70% expended in FFY 2022-2023 award</a:t>
            </a:r>
          </a:p>
          <a:p>
            <a:pPr marL="342900" lvl="1" indent="0">
              <a:spcBef>
                <a:spcPct val="0"/>
              </a:spcBef>
              <a:spcAft>
                <a:spcPts val="600"/>
              </a:spcAft>
              <a:buSzPct val="120000"/>
              <a:buNone/>
              <a:defRPr/>
            </a:pPr>
            <a:endParaRPr lang="en-US" altLang="en-US" sz="2900" dirty="0">
              <a:solidFill>
                <a:schemeClr val="tx2"/>
              </a:solidFill>
            </a:endParaRPr>
          </a:p>
          <a:p>
            <a:pPr marL="0" indent="0">
              <a:spcBef>
                <a:spcPct val="0"/>
              </a:spcBef>
              <a:spcAft>
                <a:spcPts val="600"/>
              </a:spcAft>
              <a:buClrTx/>
              <a:buSzPct val="120000"/>
              <a:buNone/>
              <a:defRPr/>
            </a:pPr>
            <a:r>
              <a:rPr lang="en-US" altLang="en-US" sz="2900" dirty="0">
                <a:solidFill>
                  <a:schemeClr val="tx2"/>
                </a:solidFill>
              </a:rPr>
              <a:t>Minimum Award is $850,000</a:t>
            </a:r>
          </a:p>
          <a:p>
            <a:pPr marL="514350" marR="0" lvl="1" indent="-171450" algn="l" defTabSz="685800" rtl="0" eaLnBrk="1" fontAlgn="auto" latinLnBrk="0" hangingPunct="1">
              <a:lnSpc>
                <a:spcPct val="90000"/>
              </a:lnSpc>
              <a:spcBef>
                <a:spcPct val="0"/>
              </a:spcBef>
              <a:spcAft>
                <a:spcPts val="600"/>
              </a:spcAft>
              <a:buClrTx/>
              <a:buSzPct val="120000"/>
              <a:buFontTx/>
              <a:buChar char="•"/>
              <a:tabLst/>
              <a:defRPr/>
            </a:pPr>
            <a:r>
              <a:rPr kumimoji="0" lang="en-US" altLang="en-US" sz="2900" b="0" i="0" u="none" strike="noStrike" kern="1200" cap="none" spc="0" normalizeH="0" baseline="0" noProof="0" dirty="0">
                <a:ln>
                  <a:noFill/>
                </a:ln>
                <a:solidFill>
                  <a:srgbClr val="44546A"/>
                </a:solidFill>
                <a:effectLst/>
                <a:uLnTx/>
                <a:uFillTx/>
                <a:latin typeface="Calibri" panose="020F0502020204030204"/>
                <a:ea typeface="+mn-ea"/>
                <a:cs typeface="+mn-cs"/>
              </a:rPr>
              <a:t>Contact Program Representative to determine $</a:t>
            </a:r>
          </a:p>
          <a:p>
            <a:pPr marL="0" indent="0">
              <a:spcBef>
                <a:spcPct val="0"/>
              </a:spcBef>
              <a:spcAft>
                <a:spcPts val="600"/>
              </a:spcAft>
              <a:buClrTx/>
              <a:buSzPct val="120000"/>
              <a:buNone/>
              <a:defRPr/>
            </a:pPr>
            <a:endParaRPr lang="en-US" altLang="en-US" sz="2800" dirty="0">
              <a:solidFill>
                <a:schemeClr val="tx2"/>
              </a:solidFill>
            </a:endParaRPr>
          </a:p>
          <a:p>
            <a:pPr>
              <a:spcBef>
                <a:spcPct val="0"/>
              </a:spcBef>
              <a:spcAft>
                <a:spcPts val="600"/>
              </a:spcAft>
              <a:buClrTx/>
              <a:buSzPct val="120000"/>
              <a:buFontTx/>
              <a:buChar char="•"/>
              <a:defRPr/>
            </a:pPr>
            <a:r>
              <a:rPr lang="en-US" sz="2900" dirty="0">
                <a:solidFill>
                  <a:schemeClr val="tx2"/>
                </a:solidFill>
                <a:latin typeface="Calibri" panose="020F0502020204030204" pitchFamily="34" charset="0"/>
                <a:ea typeface="Californian FB" panose="0207040306080B030204" pitchFamily="18" charset="0"/>
                <a:cs typeface="Calibri" panose="020F0502020204030204" pitchFamily="34" charset="0"/>
              </a:rPr>
              <a:t>S</a:t>
            </a:r>
            <a:r>
              <a:rPr lang="en-US" sz="2900" dirty="0">
                <a:solidFill>
                  <a:schemeClr val="tx2"/>
                </a:solidFill>
                <a:effectLst/>
                <a:latin typeface="Calibri" panose="020F0502020204030204" pitchFamily="34" charset="0"/>
                <a:ea typeface="Californian FB" panose="0207040306080B030204" pitchFamily="18" charset="0"/>
                <a:cs typeface="Calibri" panose="020F0502020204030204" pitchFamily="34" charset="0"/>
              </a:rPr>
              <a:t>ubmit a list of</a:t>
            </a:r>
            <a:r>
              <a:rPr lang="en-US" sz="2900" spc="-5" dirty="0">
                <a:solidFill>
                  <a:schemeClr val="tx2"/>
                </a:solidFill>
                <a:effectLst/>
                <a:latin typeface="Calibri" panose="020F0502020204030204" pitchFamily="34" charset="0"/>
                <a:ea typeface="Californian FB" panose="0207040306080B030204" pitchFamily="18" charset="0"/>
                <a:cs typeface="Calibri" panose="020F0502020204030204" pitchFamily="34" charset="0"/>
              </a:rPr>
              <a:t> </a:t>
            </a:r>
            <a:r>
              <a:rPr lang="en-US" sz="2900" dirty="0">
                <a:solidFill>
                  <a:schemeClr val="tx2"/>
                </a:solidFill>
                <a:effectLst/>
                <a:latin typeface="Calibri" panose="020F0502020204030204" pitchFamily="34" charset="0"/>
                <a:ea typeface="Californian FB" panose="0207040306080B030204" pitchFamily="18" charset="0"/>
                <a:cs typeface="Calibri" panose="020F0502020204030204" pitchFamily="34" charset="0"/>
              </a:rPr>
              <a:t>proposed activities to</a:t>
            </a:r>
            <a:r>
              <a:rPr lang="en-US" sz="2900" spc="-10" dirty="0">
                <a:solidFill>
                  <a:schemeClr val="tx2"/>
                </a:solidFill>
                <a:effectLst/>
                <a:latin typeface="Calibri" panose="020F0502020204030204" pitchFamily="34" charset="0"/>
                <a:ea typeface="Californian FB" panose="0207040306080B030204" pitchFamily="18" charset="0"/>
                <a:cs typeface="Calibri" panose="020F0502020204030204" pitchFamily="34" charset="0"/>
              </a:rPr>
              <a:t> </a:t>
            </a:r>
            <a:r>
              <a:rPr lang="en-US" sz="2900" dirty="0">
                <a:solidFill>
                  <a:schemeClr val="tx2"/>
                </a:solidFill>
                <a:effectLst/>
                <a:latin typeface="Calibri" panose="020F0502020204030204" pitchFamily="34" charset="0"/>
                <a:ea typeface="Californian FB" panose="0207040306080B030204" pitchFamily="18" charset="0"/>
                <a:cs typeface="Calibri" panose="020F0502020204030204" pitchFamily="34" charset="0"/>
              </a:rPr>
              <a:t>EOHLC</a:t>
            </a:r>
            <a:r>
              <a:rPr lang="en-US" sz="2900" spc="-10" dirty="0">
                <a:solidFill>
                  <a:schemeClr val="tx2"/>
                </a:solidFill>
                <a:effectLst/>
                <a:latin typeface="Calibri" panose="020F0502020204030204" pitchFamily="34" charset="0"/>
                <a:ea typeface="Californian FB" panose="0207040306080B030204" pitchFamily="18" charset="0"/>
                <a:cs typeface="Calibri" panose="020F0502020204030204" pitchFamily="34" charset="0"/>
              </a:rPr>
              <a:t> </a:t>
            </a:r>
            <a:r>
              <a:rPr lang="en-US" sz="2900" dirty="0">
                <a:solidFill>
                  <a:schemeClr val="tx2"/>
                </a:solidFill>
                <a:effectLst/>
                <a:latin typeface="Calibri" panose="020F0502020204030204" pitchFamily="34" charset="0"/>
                <a:ea typeface="Californian FB" panose="0207040306080B030204" pitchFamily="18" charset="0"/>
                <a:cs typeface="Calibri" panose="020F0502020204030204" pitchFamily="34" charset="0"/>
              </a:rPr>
              <a:t>within one week after the application availability. </a:t>
            </a:r>
            <a:r>
              <a:rPr lang="en-US" sz="2900" dirty="0">
                <a:solidFill>
                  <a:schemeClr val="tx2"/>
                </a:solidFill>
                <a:latin typeface="Calibri" panose="020F0502020204030204" pitchFamily="34" charset="0"/>
                <a:ea typeface="Californian FB" panose="0207040306080B030204" pitchFamily="18" charset="0"/>
                <a:cs typeface="Calibri" panose="020F0502020204030204" pitchFamily="34" charset="0"/>
              </a:rPr>
              <a:t>P</a:t>
            </a:r>
            <a:r>
              <a:rPr lang="en-US" sz="2900" dirty="0">
                <a:solidFill>
                  <a:schemeClr val="tx2"/>
                </a:solidFill>
                <a:effectLst/>
                <a:latin typeface="Calibri" panose="020F0502020204030204" pitchFamily="34" charset="0"/>
                <a:ea typeface="Californian FB" panose="0207040306080B030204" pitchFamily="18" charset="0"/>
                <a:cs typeface="Calibri" panose="020F0502020204030204" pitchFamily="34" charset="0"/>
              </a:rPr>
              <a:t>rovide the name of the activity, demonstration of eligibility, national objective compliance, a brief description, proposed accomplishments and proposed budget. No later than 2/5/2025.</a:t>
            </a:r>
            <a:r>
              <a:rPr lang="en-US" sz="2900" dirty="0">
                <a:solidFill>
                  <a:schemeClr val="tx2"/>
                </a:solidFill>
                <a:latin typeface="Calibri" panose="020F0502020204030204" pitchFamily="34" charset="0"/>
                <a:ea typeface="Californian FB" panose="0207040306080B030204" pitchFamily="18" charset="0"/>
                <a:cs typeface="Calibri" panose="020F0502020204030204" pitchFamily="34" charset="0"/>
              </a:rPr>
              <a:t> </a:t>
            </a:r>
          </a:p>
          <a:p>
            <a:pPr>
              <a:spcBef>
                <a:spcPct val="0"/>
              </a:spcBef>
              <a:spcAft>
                <a:spcPts val="600"/>
              </a:spcAft>
              <a:buClrTx/>
              <a:buSzPct val="120000"/>
              <a:buFontTx/>
              <a:buChar char="•"/>
              <a:defRPr/>
            </a:pPr>
            <a:endParaRPr lang="en-US" sz="2900" dirty="0">
              <a:solidFill>
                <a:schemeClr val="tx2"/>
              </a:solidFill>
              <a:latin typeface="Calibri" panose="020F0502020204030204" pitchFamily="34" charset="0"/>
              <a:ea typeface="Californian FB" panose="0207040306080B030204" pitchFamily="18" charset="0"/>
              <a:cs typeface="Calibri" panose="020F0502020204030204" pitchFamily="34" charset="0"/>
            </a:endParaRPr>
          </a:p>
          <a:p>
            <a:pPr>
              <a:spcBef>
                <a:spcPct val="0"/>
              </a:spcBef>
              <a:spcAft>
                <a:spcPts val="600"/>
              </a:spcAft>
              <a:buClrTx/>
              <a:buSzPct val="120000"/>
              <a:buFontTx/>
              <a:buChar char="•"/>
              <a:defRPr/>
            </a:pPr>
            <a:r>
              <a:rPr lang="en-US" sz="2900" dirty="0">
                <a:solidFill>
                  <a:schemeClr val="tx2"/>
                </a:solidFill>
                <a:latin typeface="Calibri" panose="020F0502020204030204" pitchFamily="34" charset="0"/>
                <a:ea typeface="Californian FB" panose="0207040306080B030204" pitchFamily="18" charset="0"/>
                <a:cs typeface="Calibri" panose="020F0502020204030204" pitchFamily="34" charset="0"/>
              </a:rPr>
              <a:t>M</a:t>
            </a:r>
            <a:r>
              <a:rPr lang="en-US" sz="2900" dirty="0">
                <a:solidFill>
                  <a:schemeClr val="tx2"/>
                </a:solidFill>
                <a:effectLst/>
                <a:latin typeface="Calibri" panose="020F0502020204030204" pitchFamily="34" charset="0"/>
                <a:ea typeface="Californian FB" panose="0207040306080B030204" pitchFamily="18" charset="0"/>
                <a:cs typeface="Calibri" panose="020F0502020204030204" pitchFamily="34" charset="0"/>
              </a:rPr>
              <a:t>eet with EOHLC to discuss this proposed list. </a:t>
            </a:r>
            <a:endParaRPr lang="en-US" altLang="en-US" sz="2900" dirty="0">
              <a:solidFill>
                <a:schemeClr val="tx2"/>
              </a:solidFill>
              <a:latin typeface="Calibri" panose="020F0502020204030204" pitchFamily="34" charset="0"/>
              <a:cs typeface="Calibri" panose="020F0502020204030204" pitchFamily="34" charset="0"/>
            </a:endParaRPr>
          </a:p>
          <a:p>
            <a:pPr>
              <a:spcBef>
                <a:spcPct val="0"/>
              </a:spcBef>
              <a:spcAft>
                <a:spcPts val="600"/>
              </a:spcAft>
              <a:buClrTx/>
              <a:buSzPct val="120000"/>
              <a:buFontTx/>
              <a:buChar char="•"/>
              <a:defRPr/>
            </a:pPr>
            <a:endParaRPr lang="en-US" altLang="en-US" sz="2800" dirty="0">
              <a:solidFill>
                <a:schemeClr val="tx2"/>
              </a:solidFill>
            </a:endParaRPr>
          </a:p>
          <a:p>
            <a:pPr>
              <a:spcBef>
                <a:spcPct val="0"/>
              </a:spcBef>
              <a:spcAft>
                <a:spcPts val="600"/>
              </a:spcAft>
              <a:buClrTx/>
              <a:buSzPct val="120000"/>
              <a:buFontTx/>
              <a:buChar char="•"/>
              <a:defRPr/>
            </a:pPr>
            <a:r>
              <a:rPr lang="en-US" altLang="en-US" sz="2900" dirty="0">
                <a:solidFill>
                  <a:schemeClr val="tx2"/>
                </a:solidFill>
              </a:rPr>
              <a:t>May not participate in joint application</a:t>
            </a:r>
          </a:p>
          <a:p>
            <a:pPr>
              <a:spcBef>
                <a:spcPct val="0"/>
              </a:spcBef>
              <a:spcAft>
                <a:spcPts val="600"/>
              </a:spcAft>
              <a:buClrTx/>
              <a:buSzPct val="120000"/>
              <a:buFontTx/>
              <a:buChar char="•"/>
              <a:defRPr/>
            </a:pPr>
            <a:endParaRPr lang="en-US" altLang="en-US" sz="2800" dirty="0">
              <a:solidFill>
                <a:schemeClr val="tx2"/>
              </a:solidFill>
            </a:endParaRPr>
          </a:p>
          <a:p>
            <a:pPr>
              <a:spcBef>
                <a:spcPct val="0"/>
              </a:spcBef>
              <a:spcAft>
                <a:spcPts val="600"/>
              </a:spcAft>
              <a:buClrTx/>
              <a:buSzPct val="120000"/>
              <a:buFontTx/>
              <a:buChar char="•"/>
              <a:defRPr/>
            </a:pPr>
            <a:endParaRPr lang="en-US" altLang="en-US" sz="2800" dirty="0">
              <a:solidFill>
                <a:schemeClr val="tx2"/>
              </a:solidFill>
            </a:endParaRPr>
          </a:p>
          <a:p>
            <a:pPr>
              <a:spcBef>
                <a:spcPct val="0"/>
              </a:spcBef>
              <a:spcAft>
                <a:spcPts val="600"/>
              </a:spcAft>
              <a:buClrTx/>
              <a:buSzPct val="120000"/>
              <a:buFontTx/>
              <a:buChar char="•"/>
              <a:defRPr/>
            </a:pPr>
            <a:endParaRPr lang="en-US" altLang="en-US" sz="1700" dirty="0">
              <a:solidFill>
                <a:schemeClr val="tx2"/>
              </a:solidFill>
            </a:endParaRPr>
          </a:p>
          <a:p>
            <a:pPr marL="0" indent="0">
              <a:spcBef>
                <a:spcPct val="0"/>
              </a:spcBef>
              <a:spcAft>
                <a:spcPts val="600"/>
              </a:spcAft>
              <a:buClrTx/>
              <a:buSzPct val="120000"/>
              <a:buFont typeface="Wingdings" panose="05000000000000000000" pitchFamily="2" charset="2"/>
              <a:buNone/>
              <a:defRPr/>
            </a:pPr>
            <a:endParaRPr lang="en-US" altLang="en-US" sz="1700" dirty="0">
              <a:solidFill>
                <a:schemeClr val="tx2"/>
              </a:solidFill>
            </a:endParaRPr>
          </a:p>
          <a:p>
            <a:pPr>
              <a:spcBef>
                <a:spcPct val="0"/>
              </a:spcBef>
              <a:spcAft>
                <a:spcPts val="600"/>
              </a:spcAft>
              <a:buClrTx/>
              <a:buSzPct val="120000"/>
              <a:buFontTx/>
              <a:buChar char="•"/>
              <a:defRPr/>
            </a:pPr>
            <a:endParaRPr lang="en-US" altLang="en-US" sz="1700" dirty="0">
              <a:solidFill>
                <a:schemeClr val="tx2"/>
              </a:solidFill>
            </a:endParaRPr>
          </a:p>
          <a:p>
            <a:pPr>
              <a:spcBef>
                <a:spcPct val="0"/>
              </a:spcBef>
              <a:spcAft>
                <a:spcPts val="600"/>
              </a:spcAft>
              <a:buClrTx/>
              <a:buSzPct val="120000"/>
              <a:buFontTx/>
              <a:buChar char="•"/>
              <a:defRPr/>
            </a:pPr>
            <a:endParaRPr lang="en-US" altLang="en-US" sz="1700" dirty="0">
              <a:solidFill>
                <a:schemeClr val="tx2"/>
              </a:solidFill>
            </a:endParaRPr>
          </a:p>
          <a:p>
            <a:pPr>
              <a:spcBef>
                <a:spcPct val="0"/>
              </a:spcBef>
              <a:spcAft>
                <a:spcPts val="600"/>
              </a:spcAft>
              <a:buClrTx/>
              <a:buSzTx/>
              <a:buFontTx/>
              <a:buChar char="•"/>
              <a:defRPr/>
            </a:pPr>
            <a:endParaRPr lang="en-US" altLang="en-US" sz="1700" dirty="0">
              <a:solidFill>
                <a:schemeClr val="tx2"/>
              </a:solidFill>
            </a:endParaRPr>
          </a:p>
          <a:p>
            <a:pPr>
              <a:spcBef>
                <a:spcPct val="0"/>
              </a:spcBef>
              <a:spcAft>
                <a:spcPts val="600"/>
              </a:spcAft>
              <a:buClrTx/>
              <a:buSzTx/>
              <a:buFontTx/>
              <a:buChar char="•"/>
              <a:defRPr/>
            </a:pPr>
            <a:endParaRPr lang="en-US" altLang="en-US" sz="1700" dirty="0">
              <a:solidFill>
                <a:schemeClr val="tx2"/>
              </a:solidFill>
            </a:endParaRPr>
          </a:p>
        </p:txBody>
      </p:sp>
      <p:grpSp>
        <p:nvGrpSpPr>
          <p:cNvPr id="195601" name="Group 195600">
            <a:extLst>
              <a:ext uri="{FF2B5EF4-FFF2-40B4-BE49-F238E27FC236}">
                <a16:creationId xmlns:a16="http://schemas.microsoft.com/office/drawing/2014/main" id="{B63ACBA3-DEFD-4C6D-BBA0-64468FA99C2D}"/>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rot="10800000">
            <a:off x="6793706" y="4146310"/>
            <a:ext cx="2356800" cy="2716805"/>
            <a:chOff x="-305" y="-4155"/>
            <a:chExt cx="2514948" cy="2174333"/>
          </a:xfrm>
          <a:solidFill>
            <a:schemeClr val="bg1">
              <a:alpha val="30000"/>
            </a:schemeClr>
          </a:solidFill>
        </p:grpSpPr>
        <p:sp>
          <p:nvSpPr>
            <p:cNvPr id="195602" name="Freeform: Shape 195601">
              <a:extLst>
                <a:ext uri="{FF2B5EF4-FFF2-40B4-BE49-F238E27FC236}">
                  <a16:creationId xmlns:a16="http://schemas.microsoft.com/office/drawing/2014/main" id="{62F7819D-2B89-4D80-A1C3-8B318116BAA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0"/>
              <a:ext cx="2514948" cy="2170178"/>
            </a:xfrm>
            <a:custGeom>
              <a:avLst/>
              <a:gdLst>
                <a:gd name="connsiteX0" fmla="*/ 2466091 w 2514948"/>
                <a:gd name="connsiteY0" fmla="*/ 0 h 2170178"/>
                <a:gd name="connsiteX1" fmla="*/ 2514948 w 2514948"/>
                <a:gd name="connsiteY1" fmla="*/ 0 h 2170178"/>
                <a:gd name="connsiteX2" fmla="*/ 2512286 w 2514948"/>
                <a:gd name="connsiteY2" fmla="*/ 12375 h 2170178"/>
                <a:gd name="connsiteX3" fmla="*/ 2394961 w 2514948"/>
                <a:gd name="connsiteY3" fmla="*/ 368660 h 2170178"/>
                <a:gd name="connsiteX4" fmla="*/ 2289734 w 2514948"/>
                <a:gd name="connsiteY4" fmla="*/ 598078 h 2170178"/>
                <a:gd name="connsiteX5" fmla="*/ 2163747 w 2514948"/>
                <a:gd name="connsiteY5" fmla="*/ 819078 h 2170178"/>
                <a:gd name="connsiteX6" fmla="*/ 1852241 w 2514948"/>
                <a:gd name="connsiteY6" fmla="*/ 1228932 h 2170178"/>
                <a:gd name="connsiteX7" fmla="*/ 1668235 w 2514948"/>
                <a:gd name="connsiteY7" fmla="*/ 1413844 h 2170178"/>
                <a:gd name="connsiteX8" fmla="*/ 1619510 w 2514948"/>
                <a:gd name="connsiteY8" fmla="*/ 1457722 h 2170178"/>
                <a:gd name="connsiteX9" fmla="*/ 1569835 w 2514948"/>
                <a:gd name="connsiteY9" fmla="*/ 1500704 h 2170178"/>
                <a:gd name="connsiteX10" fmla="*/ 1467169 w 2514948"/>
                <a:gd name="connsiteY10" fmla="*/ 1583266 h 2170178"/>
                <a:gd name="connsiteX11" fmla="*/ 1018393 w 2514948"/>
                <a:gd name="connsiteY11" fmla="*/ 1867576 h 2170178"/>
                <a:gd name="connsiteX12" fmla="*/ 255857 w 2514948"/>
                <a:gd name="connsiteY12" fmla="*/ 2133049 h 2170178"/>
                <a:gd name="connsiteX13" fmla="*/ 0 w 2514948"/>
                <a:gd name="connsiteY13" fmla="*/ 2170178 h 2170178"/>
                <a:gd name="connsiteX14" fmla="*/ 0 w 2514948"/>
                <a:gd name="connsiteY14" fmla="*/ 1940056 h 2170178"/>
                <a:gd name="connsiteX15" fmla="*/ 201609 w 2514948"/>
                <a:gd name="connsiteY15" fmla="*/ 1902856 h 2170178"/>
                <a:gd name="connsiteX16" fmla="*/ 440974 w 2514948"/>
                <a:gd name="connsiteY16" fmla="*/ 1838472 h 2170178"/>
                <a:gd name="connsiteX17" fmla="*/ 674558 w 2514948"/>
                <a:gd name="connsiteY17" fmla="*/ 1756359 h 2170178"/>
                <a:gd name="connsiteX18" fmla="*/ 901222 w 2514948"/>
                <a:gd name="connsiteY18" fmla="*/ 1657142 h 2170178"/>
                <a:gd name="connsiteX19" fmla="*/ 1330943 w 2514948"/>
                <a:gd name="connsiteY19" fmla="*/ 1413396 h 2170178"/>
                <a:gd name="connsiteX20" fmla="*/ 1432566 w 2514948"/>
                <a:gd name="connsiteY20" fmla="*/ 1343193 h 2170178"/>
                <a:gd name="connsiteX21" fmla="*/ 1482527 w 2514948"/>
                <a:gd name="connsiteY21" fmla="*/ 1306926 h 2170178"/>
                <a:gd name="connsiteX22" fmla="*/ 1531821 w 2514948"/>
                <a:gd name="connsiteY22" fmla="*/ 1269765 h 2170178"/>
                <a:gd name="connsiteX23" fmla="*/ 1721986 w 2514948"/>
                <a:gd name="connsiteY23" fmla="*/ 1112073 h 2170178"/>
                <a:gd name="connsiteX24" fmla="*/ 2061460 w 2514948"/>
                <a:gd name="connsiteY24" fmla="*/ 754336 h 2170178"/>
                <a:gd name="connsiteX25" fmla="*/ 2206218 w 2514948"/>
                <a:gd name="connsiteY25" fmla="*/ 554827 h 2170178"/>
                <a:gd name="connsiteX26" fmla="*/ 2329455 w 2514948"/>
                <a:gd name="connsiteY26" fmla="*/ 341886 h 2170178"/>
                <a:gd name="connsiteX27" fmla="*/ 2356757 w 2514948"/>
                <a:gd name="connsiteY27" fmla="*/ 286815 h 2170178"/>
                <a:gd name="connsiteX28" fmla="*/ 2370030 w 2514948"/>
                <a:gd name="connsiteY28" fmla="*/ 259056 h 2170178"/>
                <a:gd name="connsiteX29" fmla="*/ 2382637 w 2514948"/>
                <a:gd name="connsiteY29" fmla="*/ 231028 h 2170178"/>
                <a:gd name="connsiteX30" fmla="*/ 2406716 w 2514948"/>
                <a:gd name="connsiteY30" fmla="*/ 174525 h 2170178"/>
                <a:gd name="connsiteX31" fmla="*/ 2429278 w 2514948"/>
                <a:gd name="connsiteY31" fmla="*/ 117393 h 21701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2514948" h="2170178">
                  <a:moveTo>
                    <a:pt x="2466091" y="0"/>
                  </a:moveTo>
                  <a:lnTo>
                    <a:pt x="2514948" y="0"/>
                  </a:lnTo>
                  <a:lnTo>
                    <a:pt x="2512286" y="12375"/>
                  </a:lnTo>
                  <a:cubicBezTo>
                    <a:pt x="2481760" y="133161"/>
                    <a:pt x="2442526" y="252239"/>
                    <a:pt x="2394961" y="368660"/>
                  </a:cubicBezTo>
                  <a:cubicBezTo>
                    <a:pt x="2363109" y="446208"/>
                    <a:pt x="2328603" y="523039"/>
                    <a:pt x="2289734" y="598078"/>
                  </a:cubicBezTo>
                  <a:cubicBezTo>
                    <a:pt x="2251436" y="673387"/>
                    <a:pt x="2209251" y="747083"/>
                    <a:pt x="2163747" y="819078"/>
                  </a:cubicBezTo>
                  <a:cubicBezTo>
                    <a:pt x="2072646" y="962979"/>
                    <a:pt x="1968652" y="1100611"/>
                    <a:pt x="1852241" y="1228932"/>
                  </a:cubicBezTo>
                  <a:cubicBezTo>
                    <a:pt x="1793748" y="1292868"/>
                    <a:pt x="1732698" y="1354923"/>
                    <a:pt x="1668235" y="1413844"/>
                  </a:cubicBezTo>
                  <a:cubicBezTo>
                    <a:pt x="1652214" y="1428709"/>
                    <a:pt x="1636100" y="1443395"/>
                    <a:pt x="1619510" y="1457722"/>
                  </a:cubicBezTo>
                  <a:cubicBezTo>
                    <a:pt x="1603015" y="1472140"/>
                    <a:pt x="1586805" y="1486825"/>
                    <a:pt x="1569835" y="1500704"/>
                  </a:cubicBezTo>
                  <a:cubicBezTo>
                    <a:pt x="1536276" y="1528911"/>
                    <a:pt x="1501865" y="1556223"/>
                    <a:pt x="1467169" y="1583266"/>
                  </a:cubicBezTo>
                  <a:cubicBezTo>
                    <a:pt x="1327719" y="1690722"/>
                    <a:pt x="1177085" y="1785910"/>
                    <a:pt x="1018393" y="1867576"/>
                  </a:cubicBezTo>
                  <a:cubicBezTo>
                    <a:pt x="780425" y="1990142"/>
                    <a:pt x="522567" y="2080875"/>
                    <a:pt x="255857" y="2133049"/>
                  </a:cubicBezTo>
                  <a:lnTo>
                    <a:pt x="0" y="2170178"/>
                  </a:lnTo>
                  <a:lnTo>
                    <a:pt x="0" y="1940056"/>
                  </a:lnTo>
                  <a:lnTo>
                    <a:pt x="201609" y="1902856"/>
                  </a:lnTo>
                  <a:cubicBezTo>
                    <a:pt x="282186" y="1884231"/>
                    <a:pt x="362102" y="1863008"/>
                    <a:pt x="440974" y="1838472"/>
                  </a:cubicBezTo>
                  <a:cubicBezTo>
                    <a:pt x="519848" y="1814027"/>
                    <a:pt x="597771" y="1786627"/>
                    <a:pt x="674558" y="1756359"/>
                  </a:cubicBezTo>
                  <a:cubicBezTo>
                    <a:pt x="751250" y="1726003"/>
                    <a:pt x="826900" y="1692870"/>
                    <a:pt x="901222" y="1657142"/>
                  </a:cubicBezTo>
                  <a:cubicBezTo>
                    <a:pt x="1049865" y="1585774"/>
                    <a:pt x="1193581" y="1504376"/>
                    <a:pt x="1330943" y="1413396"/>
                  </a:cubicBezTo>
                  <a:cubicBezTo>
                    <a:pt x="1365165" y="1390563"/>
                    <a:pt x="1399293" y="1367370"/>
                    <a:pt x="1432566" y="1343193"/>
                  </a:cubicBezTo>
                  <a:cubicBezTo>
                    <a:pt x="1449441" y="1331373"/>
                    <a:pt x="1465936" y="1319104"/>
                    <a:pt x="1482527" y="1306926"/>
                  </a:cubicBezTo>
                  <a:cubicBezTo>
                    <a:pt x="1499210" y="1294837"/>
                    <a:pt x="1515611" y="1282391"/>
                    <a:pt x="1531821" y="1269765"/>
                  </a:cubicBezTo>
                  <a:cubicBezTo>
                    <a:pt x="1596947" y="1219350"/>
                    <a:pt x="1660652" y="1167055"/>
                    <a:pt x="1721986" y="1112073"/>
                  </a:cubicBezTo>
                  <a:cubicBezTo>
                    <a:pt x="1844940" y="1002469"/>
                    <a:pt x="1958983" y="882926"/>
                    <a:pt x="2061460" y="754336"/>
                  </a:cubicBezTo>
                  <a:cubicBezTo>
                    <a:pt x="2112652" y="690042"/>
                    <a:pt x="2161094" y="623510"/>
                    <a:pt x="2206218" y="554827"/>
                  </a:cubicBezTo>
                  <a:cubicBezTo>
                    <a:pt x="2250583" y="485787"/>
                    <a:pt x="2292484" y="415046"/>
                    <a:pt x="2329455" y="341886"/>
                  </a:cubicBezTo>
                  <a:cubicBezTo>
                    <a:pt x="2339030" y="323709"/>
                    <a:pt x="2347941" y="305261"/>
                    <a:pt x="2356757" y="286815"/>
                  </a:cubicBezTo>
                  <a:lnTo>
                    <a:pt x="2370030" y="259056"/>
                  </a:lnTo>
                  <a:lnTo>
                    <a:pt x="2382637" y="231028"/>
                  </a:lnTo>
                  <a:cubicBezTo>
                    <a:pt x="2390885" y="212312"/>
                    <a:pt x="2399227" y="193598"/>
                    <a:pt x="2406716" y="174525"/>
                  </a:cubicBezTo>
                  <a:cubicBezTo>
                    <a:pt x="2414206" y="155452"/>
                    <a:pt x="2422453" y="136646"/>
                    <a:pt x="2429278" y="117393"/>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5603" name="Freeform: Shape 195602">
              <a:extLst>
                <a:ext uri="{FF2B5EF4-FFF2-40B4-BE49-F238E27FC236}">
                  <a16:creationId xmlns:a16="http://schemas.microsoft.com/office/drawing/2014/main" id="{B7065990-2350-41B3-858B-20EF8744F26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4155"/>
              <a:ext cx="2493062" cy="1947896"/>
            </a:xfrm>
            <a:custGeom>
              <a:avLst/>
              <a:gdLst>
                <a:gd name="connsiteX0" fmla="*/ 1896911 w 2493062"/>
                <a:gd name="connsiteY0" fmla="*/ 0 h 1947896"/>
                <a:gd name="connsiteX1" fmla="*/ 2493062 w 2493062"/>
                <a:gd name="connsiteY1" fmla="*/ 0 h 1947896"/>
                <a:gd name="connsiteX2" fmla="*/ 2435315 w 2493062"/>
                <a:gd name="connsiteY2" fmla="*/ 178165 h 1947896"/>
                <a:gd name="connsiteX3" fmla="*/ 93066 w 2493062"/>
                <a:gd name="connsiteY3" fmla="*/ 1935859 h 1947896"/>
                <a:gd name="connsiteX4" fmla="*/ 0 w 2493062"/>
                <a:gd name="connsiteY4" fmla="*/ 1947896 h 1947896"/>
                <a:gd name="connsiteX5" fmla="*/ 0 w 2493062"/>
                <a:gd name="connsiteY5" fmla="*/ 1404756 h 1947896"/>
                <a:gd name="connsiteX6" fmla="*/ 17392 w 2493062"/>
                <a:gd name="connsiteY6" fmla="*/ 1402364 h 1947896"/>
                <a:gd name="connsiteX7" fmla="*/ 464249 w 2493062"/>
                <a:gd name="connsiteY7" fmla="*/ 1281208 h 1947896"/>
                <a:gd name="connsiteX8" fmla="*/ 1260556 w 2493062"/>
                <a:gd name="connsiteY8" fmla="*/ 833835 h 1947896"/>
                <a:gd name="connsiteX9" fmla="*/ 1807924 w 2493062"/>
                <a:gd name="connsiteY9" fmla="*/ 193222 h 1947896"/>
                <a:gd name="connsiteX10" fmla="*/ 1874357 w 2493062"/>
                <a:gd name="connsiteY10" fmla="*/ 58333 h 19478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493062" h="1947896">
                  <a:moveTo>
                    <a:pt x="1896911" y="0"/>
                  </a:moveTo>
                  <a:lnTo>
                    <a:pt x="2493062" y="0"/>
                  </a:lnTo>
                  <a:lnTo>
                    <a:pt x="2435315" y="178165"/>
                  </a:lnTo>
                  <a:cubicBezTo>
                    <a:pt x="2088122" y="1071812"/>
                    <a:pt x="1129732" y="1758033"/>
                    <a:pt x="93066" y="1935859"/>
                  </a:cubicBezTo>
                  <a:lnTo>
                    <a:pt x="0" y="1947896"/>
                  </a:lnTo>
                  <a:lnTo>
                    <a:pt x="0" y="1404756"/>
                  </a:lnTo>
                  <a:lnTo>
                    <a:pt x="17392" y="1402364"/>
                  </a:lnTo>
                  <a:cubicBezTo>
                    <a:pt x="167719" y="1375030"/>
                    <a:pt x="318070" y="1334398"/>
                    <a:pt x="464249" y="1281208"/>
                  </a:cubicBezTo>
                  <a:cubicBezTo>
                    <a:pt x="753480" y="1176081"/>
                    <a:pt x="1028869" y="1021346"/>
                    <a:pt x="1260556" y="833835"/>
                  </a:cubicBezTo>
                  <a:cubicBezTo>
                    <a:pt x="1491960" y="646594"/>
                    <a:pt x="1681177" y="425056"/>
                    <a:pt x="1807924" y="193222"/>
                  </a:cubicBezTo>
                  <a:cubicBezTo>
                    <a:pt x="1832328" y="148578"/>
                    <a:pt x="1854477" y="103599"/>
                    <a:pt x="1874357" y="58333"/>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5604" name="Freeform: Shape 195603">
              <a:extLst>
                <a:ext uri="{FF2B5EF4-FFF2-40B4-BE49-F238E27FC236}">
                  <a16:creationId xmlns:a16="http://schemas.microsoft.com/office/drawing/2014/main" id="{58DA7EC7-CAA0-4665-AA29-BFBA806ECAB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0"/>
              <a:ext cx="2501089" cy="1972702"/>
            </a:xfrm>
            <a:custGeom>
              <a:avLst/>
              <a:gdLst>
                <a:gd name="connsiteX0" fmla="*/ 2318728 w 2501089"/>
                <a:gd name="connsiteY0" fmla="*/ 0 h 1972702"/>
                <a:gd name="connsiteX1" fmla="*/ 2501089 w 2501089"/>
                <a:gd name="connsiteY1" fmla="*/ 0 h 1972702"/>
                <a:gd name="connsiteX2" fmla="*/ 2453909 w 2501089"/>
                <a:gd name="connsiteY2" fmla="*/ 167837 h 1972702"/>
                <a:gd name="connsiteX3" fmla="*/ 2361125 w 2501089"/>
                <a:gd name="connsiteY3" fmla="*/ 392084 h 1972702"/>
                <a:gd name="connsiteX4" fmla="*/ 1768255 w 2501089"/>
                <a:gd name="connsiteY4" fmla="*/ 1167644 h 1972702"/>
                <a:gd name="connsiteX5" fmla="*/ 1375125 w 2501089"/>
                <a:gd name="connsiteY5" fmla="*/ 1471474 h 1972702"/>
                <a:gd name="connsiteX6" fmla="*/ 935735 w 2501089"/>
                <a:gd name="connsiteY6" fmla="*/ 1712713 h 1972702"/>
                <a:gd name="connsiteX7" fmla="*/ 212353 w 2501089"/>
                <a:gd name="connsiteY7" fmla="*/ 1940294 h 1972702"/>
                <a:gd name="connsiteX8" fmla="*/ 0 w 2501089"/>
                <a:gd name="connsiteY8" fmla="*/ 1972702 h 1972702"/>
                <a:gd name="connsiteX9" fmla="*/ 0 w 2501089"/>
                <a:gd name="connsiteY9" fmla="*/ 1732181 h 1972702"/>
                <a:gd name="connsiteX10" fmla="*/ 161195 w 2501089"/>
                <a:gd name="connsiteY10" fmla="*/ 1706590 h 1972702"/>
                <a:gd name="connsiteX11" fmla="*/ 388463 w 2501089"/>
                <a:gd name="connsiteY11" fmla="*/ 1652268 h 1972702"/>
                <a:gd name="connsiteX12" fmla="*/ 826716 w 2501089"/>
                <a:gd name="connsiteY12" fmla="*/ 1493950 h 1972702"/>
                <a:gd name="connsiteX13" fmla="*/ 1609847 w 2501089"/>
                <a:gd name="connsiteY13" fmla="*/ 1007535 h 1972702"/>
                <a:gd name="connsiteX14" fmla="*/ 1929982 w 2501089"/>
                <a:gd name="connsiteY14" fmla="*/ 682930 h 1972702"/>
                <a:gd name="connsiteX15" fmla="*/ 2183093 w 2501089"/>
                <a:gd name="connsiteY15" fmla="*/ 310149 h 1972702"/>
                <a:gd name="connsiteX16" fmla="*/ 2280286 w 2501089"/>
                <a:gd name="connsiteY16" fmla="*/ 108435 h 19727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01089" h="1972702">
                  <a:moveTo>
                    <a:pt x="2318728" y="0"/>
                  </a:moveTo>
                  <a:lnTo>
                    <a:pt x="2501089" y="0"/>
                  </a:lnTo>
                  <a:lnTo>
                    <a:pt x="2453909" y="167837"/>
                  </a:lnTo>
                  <a:cubicBezTo>
                    <a:pt x="2427555" y="244153"/>
                    <a:pt x="2396627" y="319103"/>
                    <a:pt x="2361125" y="392084"/>
                  </a:cubicBezTo>
                  <a:cubicBezTo>
                    <a:pt x="2218453" y="684005"/>
                    <a:pt x="2011698" y="945211"/>
                    <a:pt x="1768255" y="1167644"/>
                  </a:cubicBezTo>
                  <a:cubicBezTo>
                    <a:pt x="1646250" y="1278860"/>
                    <a:pt x="1514385" y="1380316"/>
                    <a:pt x="1375125" y="1471474"/>
                  </a:cubicBezTo>
                  <a:cubicBezTo>
                    <a:pt x="1235677" y="1562542"/>
                    <a:pt x="1088928" y="1643672"/>
                    <a:pt x="935735" y="1712713"/>
                  </a:cubicBezTo>
                  <a:cubicBezTo>
                    <a:pt x="705659" y="1815533"/>
                    <a:pt x="462359" y="1892212"/>
                    <a:pt x="212353" y="1940294"/>
                  </a:cubicBezTo>
                  <a:lnTo>
                    <a:pt x="0" y="1972702"/>
                  </a:lnTo>
                  <a:lnTo>
                    <a:pt x="0" y="1732181"/>
                  </a:lnTo>
                  <a:lnTo>
                    <a:pt x="161195" y="1706590"/>
                  </a:lnTo>
                  <a:cubicBezTo>
                    <a:pt x="237638" y="1691378"/>
                    <a:pt x="313477" y="1673222"/>
                    <a:pt x="388463" y="1652268"/>
                  </a:cubicBezTo>
                  <a:cubicBezTo>
                    <a:pt x="538529" y="1610539"/>
                    <a:pt x="684898" y="1556543"/>
                    <a:pt x="826716" y="1493950"/>
                  </a:cubicBezTo>
                  <a:cubicBezTo>
                    <a:pt x="1111207" y="1370107"/>
                    <a:pt x="1376832" y="1205881"/>
                    <a:pt x="1609847" y="1007535"/>
                  </a:cubicBezTo>
                  <a:cubicBezTo>
                    <a:pt x="1725975" y="908049"/>
                    <a:pt x="1833571" y="799519"/>
                    <a:pt x="1929982" y="682930"/>
                  </a:cubicBezTo>
                  <a:cubicBezTo>
                    <a:pt x="2026581" y="566520"/>
                    <a:pt x="2111806" y="441692"/>
                    <a:pt x="2183093" y="310149"/>
                  </a:cubicBezTo>
                  <a:cubicBezTo>
                    <a:pt x="2218738" y="244422"/>
                    <a:pt x="2251396" y="177150"/>
                    <a:pt x="2280286" y="108435"/>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800"/>
            </a:p>
          </p:txBody>
        </p:sp>
        <p:sp>
          <p:nvSpPr>
            <p:cNvPr id="195605" name="Freeform: Shape 195604">
              <a:extLst>
                <a:ext uri="{FF2B5EF4-FFF2-40B4-BE49-F238E27FC236}">
                  <a16:creationId xmlns:a16="http://schemas.microsoft.com/office/drawing/2014/main" id="{B1132A14-489F-4CED-B626-2A1711C987C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2491105" cy="1943661"/>
            </a:xfrm>
            <a:custGeom>
              <a:avLst/>
              <a:gdLst>
                <a:gd name="connsiteX0" fmla="*/ 1995408 w 2491105"/>
                <a:gd name="connsiteY0" fmla="*/ 0 h 1943661"/>
                <a:gd name="connsiteX1" fmla="*/ 2491105 w 2491105"/>
                <a:gd name="connsiteY1" fmla="*/ 0 h 1943661"/>
                <a:gd name="connsiteX2" fmla="*/ 2434705 w 2491105"/>
                <a:gd name="connsiteY2" fmla="*/ 174009 h 1943661"/>
                <a:gd name="connsiteX3" fmla="*/ 92457 w 2491105"/>
                <a:gd name="connsiteY3" fmla="*/ 1931703 h 1943661"/>
                <a:gd name="connsiteX4" fmla="*/ 0 w 2491105"/>
                <a:gd name="connsiteY4" fmla="*/ 1943661 h 1943661"/>
                <a:gd name="connsiteX5" fmla="*/ 0 w 2491105"/>
                <a:gd name="connsiteY5" fmla="*/ 1491489 h 1943661"/>
                <a:gd name="connsiteX6" fmla="*/ 34107 w 2491105"/>
                <a:gd name="connsiteY6" fmla="*/ 1486836 h 1943661"/>
                <a:gd name="connsiteX7" fmla="*/ 497577 w 2491105"/>
                <a:gd name="connsiteY7" fmla="*/ 1360598 h 1943661"/>
                <a:gd name="connsiteX8" fmla="*/ 1321566 w 2491105"/>
                <a:gd name="connsiteY8" fmla="*/ 897645 h 1943661"/>
                <a:gd name="connsiteX9" fmla="*/ 1891495 w 2491105"/>
                <a:gd name="connsiteY9" fmla="*/ 230078 h 1943661"/>
                <a:gd name="connsiteX10" fmla="*/ 1961469 w 2491105"/>
                <a:gd name="connsiteY10" fmla="*/ 87885 h 19436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491105" h="1943661">
                  <a:moveTo>
                    <a:pt x="1995408" y="0"/>
                  </a:moveTo>
                  <a:lnTo>
                    <a:pt x="2491105" y="0"/>
                  </a:lnTo>
                  <a:lnTo>
                    <a:pt x="2434705" y="174009"/>
                  </a:lnTo>
                  <a:cubicBezTo>
                    <a:pt x="2087512" y="1067655"/>
                    <a:pt x="1129122" y="1753877"/>
                    <a:pt x="92457" y="1931703"/>
                  </a:cubicBezTo>
                  <a:lnTo>
                    <a:pt x="0" y="1943661"/>
                  </a:lnTo>
                  <a:lnTo>
                    <a:pt x="0" y="1491489"/>
                  </a:lnTo>
                  <a:lnTo>
                    <a:pt x="34107" y="1486836"/>
                  </a:lnTo>
                  <a:cubicBezTo>
                    <a:pt x="189055" y="1458696"/>
                    <a:pt x="343908" y="1416565"/>
                    <a:pt x="497577" y="1360598"/>
                  </a:cubicBezTo>
                  <a:cubicBezTo>
                    <a:pt x="796856" y="1251889"/>
                    <a:pt x="1081725" y="1091781"/>
                    <a:pt x="1321566" y="897645"/>
                  </a:cubicBezTo>
                  <a:cubicBezTo>
                    <a:pt x="1565577" y="700195"/>
                    <a:pt x="1757355" y="475523"/>
                    <a:pt x="1891495" y="230078"/>
                  </a:cubicBezTo>
                  <a:cubicBezTo>
                    <a:pt x="1917197" y="183033"/>
                    <a:pt x="1940526" y="135619"/>
                    <a:pt x="1961469" y="87885"/>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C74E067C-3FBA-81E9-C4A6-F10B48850A86}"/>
            </a:ext>
          </a:extLst>
        </p:cNvPr>
        <p:cNvGrpSpPr/>
        <p:nvPr/>
      </p:nvGrpSpPr>
      <p:grpSpPr>
        <a:xfrm>
          <a:off x="0" y="0"/>
          <a:ext cx="0" cy="0"/>
          <a:chOff x="0" y="0"/>
          <a:chExt cx="0" cy="0"/>
        </a:xfrm>
      </p:grpSpPr>
      <p:sp useBgFill="1">
        <p:nvSpPr>
          <p:cNvPr id="15" name="Rectangle 14">
            <a:extLst>
              <a:ext uri="{FF2B5EF4-FFF2-40B4-BE49-F238E27FC236}">
                <a16:creationId xmlns:a16="http://schemas.microsoft.com/office/drawing/2014/main" id="{B2CA00F3-9EDD-913B-8D66-6BCE267549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26" name="Rectangle 25">
            <a:extLst>
              <a:ext uri="{FF2B5EF4-FFF2-40B4-BE49-F238E27FC236}">
                <a16:creationId xmlns:a16="http://schemas.microsoft.com/office/drawing/2014/main" id="{B7E700B6-E43F-3EA1-48E1-BEFDBD13C2B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1714"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8" name="Rectangle 27">
            <a:extLst>
              <a:ext uri="{FF2B5EF4-FFF2-40B4-BE49-F238E27FC236}">
                <a16:creationId xmlns:a16="http://schemas.microsoft.com/office/drawing/2014/main" id="{30477F68-B753-F457-320D-ECEE5BEAFF8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914813" y="1914812"/>
            <a:ext cx="6858000" cy="3028377"/>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9" name="Rectangle 28">
            <a:extLst>
              <a:ext uri="{FF2B5EF4-FFF2-40B4-BE49-F238E27FC236}">
                <a16:creationId xmlns:a16="http://schemas.microsoft.com/office/drawing/2014/main" id="{8CBE3A4F-0E91-3646-0A9F-BF1C8E78C03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914814" y="1924949"/>
            <a:ext cx="6857999" cy="302837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3" name="Rectangle 22">
            <a:extLst>
              <a:ext uri="{FF2B5EF4-FFF2-40B4-BE49-F238E27FC236}">
                <a16:creationId xmlns:a16="http://schemas.microsoft.com/office/drawing/2014/main" id="{48BBC499-1409-C224-362C-8CE3F71613C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263195" y="4092815"/>
            <a:ext cx="2501979" cy="3028381"/>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5" name="Freeform: Shape 24">
            <a:extLst>
              <a:ext uri="{FF2B5EF4-FFF2-40B4-BE49-F238E27FC236}">
                <a16:creationId xmlns:a16="http://schemas.microsoft.com/office/drawing/2014/main" id="{A304B39E-8435-95D4-584D-0FED77D893E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635413">
            <a:off x="-376302" y="969718"/>
            <a:ext cx="2925267" cy="4178958"/>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7" name="Rectangle 26">
            <a:extLst>
              <a:ext uri="{FF2B5EF4-FFF2-40B4-BE49-F238E27FC236}">
                <a16:creationId xmlns:a16="http://schemas.microsoft.com/office/drawing/2014/main" id="{7E5BF8AA-D771-2294-253D-1C6AD671F6B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914820" y="1904672"/>
            <a:ext cx="6858003" cy="3028376"/>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87D77FF6-68F1-CA6D-ED1B-25085D22F600}"/>
              </a:ext>
            </a:extLst>
          </p:cNvPr>
          <p:cNvSpPr>
            <a:spLocks noGrp="1"/>
          </p:cNvSpPr>
          <p:nvPr>
            <p:ph type="title"/>
          </p:nvPr>
        </p:nvSpPr>
        <p:spPr>
          <a:xfrm>
            <a:off x="350041" y="586855"/>
            <a:ext cx="2401025" cy="3387497"/>
          </a:xfrm>
        </p:spPr>
        <p:txBody>
          <a:bodyPr anchor="b">
            <a:normAutofit/>
          </a:bodyPr>
          <a:lstStyle/>
          <a:p>
            <a:pPr algn="r">
              <a:defRPr/>
            </a:pPr>
            <a:r>
              <a:rPr lang="en-US" sz="3500">
                <a:solidFill>
                  <a:srgbClr val="FFFFFF"/>
                </a:solidFill>
                <a:latin typeface="+mn-lt"/>
              </a:rPr>
              <a:t>Low Mod Income</a:t>
            </a:r>
            <a:br>
              <a:rPr lang="en-US" sz="3500">
                <a:solidFill>
                  <a:srgbClr val="FFFFFF"/>
                </a:solidFill>
                <a:latin typeface="+mn-lt"/>
              </a:rPr>
            </a:br>
            <a:r>
              <a:rPr lang="en-US" sz="3500">
                <a:solidFill>
                  <a:srgbClr val="FFFFFF"/>
                </a:solidFill>
                <a:latin typeface="+mn-lt"/>
              </a:rPr>
              <a:t>Limited Clientele (LMC)</a:t>
            </a:r>
            <a:br>
              <a:rPr lang="en-US" sz="3500">
                <a:solidFill>
                  <a:srgbClr val="FFFFFF"/>
                </a:solidFill>
                <a:latin typeface="+mn-lt"/>
              </a:rPr>
            </a:br>
            <a:endParaRPr lang="en-US" sz="3500">
              <a:solidFill>
                <a:srgbClr val="FFFFFF"/>
              </a:solidFill>
              <a:latin typeface="+mn-lt"/>
            </a:endParaRPr>
          </a:p>
        </p:txBody>
      </p:sp>
      <p:sp>
        <p:nvSpPr>
          <p:cNvPr id="3" name="Content Placeholder 2">
            <a:extLst>
              <a:ext uri="{FF2B5EF4-FFF2-40B4-BE49-F238E27FC236}">
                <a16:creationId xmlns:a16="http://schemas.microsoft.com/office/drawing/2014/main" id="{D149E255-0140-B127-0BEF-71DA90D20991}"/>
              </a:ext>
            </a:extLst>
          </p:cNvPr>
          <p:cNvSpPr>
            <a:spLocks noGrp="1"/>
          </p:cNvSpPr>
          <p:nvPr>
            <p:ph idx="1"/>
          </p:nvPr>
        </p:nvSpPr>
        <p:spPr>
          <a:xfrm>
            <a:off x="3607694" y="649480"/>
            <a:ext cx="4916510" cy="5546047"/>
          </a:xfrm>
        </p:spPr>
        <p:txBody>
          <a:bodyPr anchor="ctr">
            <a:normAutofit/>
          </a:bodyPr>
          <a:lstStyle/>
          <a:p>
            <a:pPr>
              <a:defRPr/>
            </a:pPr>
            <a:r>
              <a:rPr lang="en-US" sz="1700" dirty="0"/>
              <a:t>Documentation:</a:t>
            </a:r>
          </a:p>
          <a:p>
            <a:pPr lvl="1">
              <a:defRPr/>
            </a:pPr>
            <a:r>
              <a:rPr lang="en-US" sz="1700" dirty="0"/>
              <a:t>Self-Certification may be used for most activities, except for activities that are providing </a:t>
            </a:r>
            <a:r>
              <a:rPr lang="en-US" sz="1700"/>
              <a:t>a subsidy. </a:t>
            </a:r>
            <a:r>
              <a:rPr lang="en-US" sz="1700" dirty="0"/>
              <a:t>Clientele certify to family size and income.</a:t>
            </a:r>
          </a:p>
          <a:p>
            <a:pPr lvl="2">
              <a:defRPr/>
            </a:pPr>
            <a:r>
              <a:rPr lang="en-US" sz="1700" dirty="0"/>
              <a:t>Be sure form is current and updated with income limits</a:t>
            </a:r>
          </a:p>
          <a:p>
            <a:pPr lvl="2">
              <a:defRPr/>
            </a:pPr>
            <a:r>
              <a:rPr lang="en-US" sz="1700" dirty="0"/>
              <a:t>If self-certification is not used, file must contain information or description to justify that program is used by presumed beneficiary or predominately LM persons</a:t>
            </a:r>
          </a:p>
        </p:txBody>
      </p:sp>
    </p:spTree>
    <p:extLst>
      <p:ext uri="{BB962C8B-B14F-4D97-AF65-F5344CB8AC3E}">
        <p14:creationId xmlns:p14="http://schemas.microsoft.com/office/powerpoint/2010/main" val="210930787"/>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298AA8FC-7D65-7667-D806-81443A9FCA27}"/>
            </a:ext>
          </a:extLst>
        </p:cNvPr>
        <p:cNvGrpSpPr/>
        <p:nvPr/>
      </p:nvGrpSpPr>
      <p:grpSpPr>
        <a:xfrm>
          <a:off x="0" y="0"/>
          <a:ext cx="0" cy="0"/>
          <a:chOff x="0" y="0"/>
          <a:chExt cx="0" cy="0"/>
        </a:xfrm>
      </p:grpSpPr>
      <p:sp useBgFill="1">
        <p:nvSpPr>
          <p:cNvPr id="214024" name="Rectangle 214023">
            <a:extLst>
              <a:ext uri="{FF2B5EF4-FFF2-40B4-BE49-F238E27FC236}">
                <a16:creationId xmlns:a16="http://schemas.microsoft.com/office/drawing/2014/main" id="{C2F48BD9-209D-CA2C-0B80-4E13026A3FE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14026" name="Rectangle 214025">
            <a:extLst>
              <a:ext uri="{FF2B5EF4-FFF2-40B4-BE49-F238E27FC236}">
                <a16:creationId xmlns:a16="http://schemas.microsoft.com/office/drawing/2014/main" id="{CBE1EB67-1E68-5505-3FC8-1D5003D332A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 y="0"/>
            <a:ext cx="9143999" cy="2170031"/>
          </a:xfrm>
          <a:prstGeom prst="rect">
            <a:avLst/>
          </a:prstGeom>
          <a:gradFill>
            <a:gsLst>
              <a:gs pos="0">
                <a:srgbClr val="000000">
                  <a:alpha val="96000"/>
                </a:srgbClr>
              </a:gs>
              <a:gs pos="100000">
                <a:schemeClr val="accent1">
                  <a:lumMod val="75000"/>
                </a:schemeClr>
              </a:gs>
            </a:gsLst>
            <a:lin ang="19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14028" name="Rectangle 214027">
            <a:extLst>
              <a:ext uri="{FF2B5EF4-FFF2-40B4-BE49-F238E27FC236}">
                <a16:creationId xmlns:a16="http://schemas.microsoft.com/office/drawing/2014/main" id="{BD3E589E-95A2-6880-D7CF-70BA578C0DD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6062114" y="0"/>
            <a:ext cx="3072908" cy="2170661"/>
          </a:xfrm>
          <a:prstGeom prst="rect">
            <a:avLst/>
          </a:prstGeom>
          <a:gradFill>
            <a:gsLst>
              <a:gs pos="19000">
                <a:schemeClr val="accent1">
                  <a:lumMod val="50000"/>
                  <a:alpha val="68000"/>
                </a:schemeClr>
              </a:gs>
              <a:gs pos="100000">
                <a:schemeClr val="accent1">
                  <a:alpha val="48000"/>
                </a:schemeClr>
              </a:gs>
            </a:gsLst>
            <a:lin ang="19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14030" name="Rectangle 214029">
            <a:extLst>
              <a:ext uri="{FF2B5EF4-FFF2-40B4-BE49-F238E27FC236}">
                <a16:creationId xmlns:a16="http://schemas.microsoft.com/office/drawing/2014/main" id="{F27B84EA-76F2-66ED-BFA6-1709EFC3BF1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3486646" y="-3486043"/>
            <a:ext cx="2170709" cy="9144000"/>
          </a:xfrm>
          <a:prstGeom prst="rect">
            <a:avLst/>
          </a:prstGeom>
          <a:gradFill>
            <a:gsLst>
              <a:gs pos="23000">
                <a:schemeClr val="accent1">
                  <a:lumMod val="75000"/>
                  <a:alpha val="16000"/>
                </a:schemeClr>
              </a:gs>
              <a:gs pos="99000">
                <a:srgbClr val="000000">
                  <a:alpha val="45000"/>
                </a:srgbClr>
              </a:gs>
            </a:gsLst>
            <a:lin ang="21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14018" name="Rectangle 2">
            <a:extLst>
              <a:ext uri="{FF2B5EF4-FFF2-40B4-BE49-F238E27FC236}">
                <a16:creationId xmlns:a16="http://schemas.microsoft.com/office/drawing/2014/main" id="{6BC4F361-A981-E3A1-8006-699242B20827}"/>
              </a:ext>
            </a:extLst>
          </p:cNvPr>
          <p:cNvSpPr>
            <a:spLocks noGrp="1" noChangeArrowheads="1"/>
          </p:cNvSpPr>
          <p:nvPr>
            <p:ph type="title"/>
          </p:nvPr>
        </p:nvSpPr>
        <p:spPr>
          <a:xfrm>
            <a:off x="1037673" y="348865"/>
            <a:ext cx="7288583" cy="1576446"/>
          </a:xfrm>
        </p:spPr>
        <p:txBody>
          <a:bodyPr lIns="90488" tIns="44450" rIns="90488" bIns="44450" anchor="ctr">
            <a:normAutofit/>
          </a:bodyPr>
          <a:lstStyle/>
          <a:p>
            <a:pPr eaLnBrk="1" hangingPunct="1">
              <a:defRPr/>
            </a:pPr>
            <a:r>
              <a:rPr lang="en-US" sz="3500">
                <a:solidFill>
                  <a:srgbClr val="FFFFFF"/>
                </a:solidFill>
                <a:latin typeface="Times New Roman" pitchFamily="18" charset="0"/>
              </a:rPr>
              <a:t>Project Threshold </a:t>
            </a:r>
            <a:br>
              <a:rPr lang="en-US" sz="3500">
                <a:solidFill>
                  <a:srgbClr val="FFFFFF"/>
                </a:solidFill>
                <a:latin typeface="Times New Roman" pitchFamily="18" charset="0"/>
              </a:rPr>
            </a:br>
            <a:r>
              <a:rPr lang="en-US" sz="3500">
                <a:solidFill>
                  <a:srgbClr val="FFFFFF"/>
                </a:solidFill>
                <a:latin typeface="Times New Roman" pitchFamily="18" charset="0"/>
              </a:rPr>
              <a:t>National Objective (LMI)</a:t>
            </a:r>
          </a:p>
        </p:txBody>
      </p:sp>
      <p:graphicFrame>
        <p:nvGraphicFramePr>
          <p:cNvPr id="214020" name="Rectangle 3">
            <a:extLst>
              <a:ext uri="{FF2B5EF4-FFF2-40B4-BE49-F238E27FC236}">
                <a16:creationId xmlns:a16="http://schemas.microsoft.com/office/drawing/2014/main" id="{844AE6F0-72FE-88C8-C5F7-AADDEC1ED943}"/>
              </a:ext>
            </a:extLst>
          </p:cNvPr>
          <p:cNvGraphicFramePr>
            <a:graphicFrameLocks noGrp="1"/>
          </p:cNvGraphicFramePr>
          <p:nvPr>
            <p:ph idx="1"/>
          </p:nvPr>
        </p:nvGraphicFramePr>
        <p:xfrm>
          <a:off x="483042" y="2615979"/>
          <a:ext cx="8195871" cy="368940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834458583"/>
      </p:ext>
    </p:extLst>
  </p:cSld>
  <p:clrMapOvr>
    <a:masterClrMapping/>
  </p:clrMapOvr>
  <p:transition/>
</p:sld>
</file>

<file path=ppt/slides/slide6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FFF828B6-813D-254E-52BB-1C50161B8A51}"/>
            </a:ext>
          </a:extLst>
        </p:cNvPr>
        <p:cNvGrpSpPr/>
        <p:nvPr/>
      </p:nvGrpSpPr>
      <p:grpSpPr>
        <a:xfrm>
          <a:off x="0" y="0"/>
          <a:ext cx="0" cy="0"/>
          <a:chOff x="0" y="0"/>
          <a:chExt cx="0" cy="0"/>
        </a:xfrm>
      </p:grpSpPr>
      <p:sp useBgFill="1">
        <p:nvSpPr>
          <p:cNvPr id="125974" name="Rectangle 125973">
            <a:extLst>
              <a:ext uri="{FF2B5EF4-FFF2-40B4-BE49-F238E27FC236}">
                <a16:creationId xmlns:a16="http://schemas.microsoft.com/office/drawing/2014/main" id="{59FBF941-7F12-D148-A89A-82B801B120B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125976" name="Rectangle 125975">
            <a:extLst>
              <a:ext uri="{FF2B5EF4-FFF2-40B4-BE49-F238E27FC236}">
                <a16:creationId xmlns:a16="http://schemas.microsoft.com/office/drawing/2014/main" id="{D0850B9C-DF27-BB1B-C8CB-E052EAB41E0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1714"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5978" name="Rectangle 125977">
            <a:extLst>
              <a:ext uri="{FF2B5EF4-FFF2-40B4-BE49-F238E27FC236}">
                <a16:creationId xmlns:a16="http://schemas.microsoft.com/office/drawing/2014/main" id="{3C0C9D74-D9A5-823C-A743-20FCF18CC0B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914813" y="1914812"/>
            <a:ext cx="6858000" cy="3028377"/>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5980" name="Rectangle 125979">
            <a:extLst>
              <a:ext uri="{FF2B5EF4-FFF2-40B4-BE49-F238E27FC236}">
                <a16:creationId xmlns:a16="http://schemas.microsoft.com/office/drawing/2014/main" id="{F816B88D-081F-024A-2568-40C1594EDCA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914814" y="1924949"/>
            <a:ext cx="6857999" cy="302837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5982" name="Rectangle 125981">
            <a:extLst>
              <a:ext uri="{FF2B5EF4-FFF2-40B4-BE49-F238E27FC236}">
                <a16:creationId xmlns:a16="http://schemas.microsoft.com/office/drawing/2014/main" id="{93892EEF-999C-9158-3990-712AEED6EB6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263195" y="4092815"/>
            <a:ext cx="2501979" cy="3028381"/>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5984" name="Freeform: Shape 125983">
            <a:extLst>
              <a:ext uri="{FF2B5EF4-FFF2-40B4-BE49-F238E27FC236}">
                <a16:creationId xmlns:a16="http://schemas.microsoft.com/office/drawing/2014/main" id="{1DA40DF4-2710-C8B5-A815-137EC112C03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635413">
            <a:off x="-376302" y="969718"/>
            <a:ext cx="2925267" cy="4178958"/>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5986" name="Rectangle 125985">
            <a:extLst>
              <a:ext uri="{FF2B5EF4-FFF2-40B4-BE49-F238E27FC236}">
                <a16:creationId xmlns:a16="http://schemas.microsoft.com/office/drawing/2014/main" id="{E46B2131-731D-69AD-F220-6CF24522CBC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914820" y="1904672"/>
            <a:ext cx="6858003" cy="3028376"/>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2B7F4C00-317F-7888-4788-74E0E184D1FD}"/>
              </a:ext>
            </a:extLst>
          </p:cNvPr>
          <p:cNvSpPr>
            <a:spLocks noGrp="1"/>
          </p:cNvSpPr>
          <p:nvPr>
            <p:ph type="title"/>
          </p:nvPr>
        </p:nvSpPr>
        <p:spPr>
          <a:xfrm>
            <a:off x="350041" y="586855"/>
            <a:ext cx="2401025" cy="3387497"/>
          </a:xfrm>
        </p:spPr>
        <p:txBody>
          <a:bodyPr anchor="b">
            <a:normAutofit/>
          </a:bodyPr>
          <a:lstStyle/>
          <a:p>
            <a:pPr algn="r">
              <a:defRPr/>
            </a:pPr>
            <a:r>
              <a:rPr lang="en-US" sz="3500">
                <a:solidFill>
                  <a:srgbClr val="FFFFFF"/>
                </a:solidFill>
                <a:latin typeface="Times New Roman" pitchFamily="18" charset="0"/>
              </a:rPr>
              <a:t>Project Threshold </a:t>
            </a:r>
            <a:br>
              <a:rPr lang="en-US" sz="3500">
                <a:solidFill>
                  <a:srgbClr val="FFFFFF"/>
                </a:solidFill>
                <a:latin typeface="Times New Roman" pitchFamily="18" charset="0"/>
              </a:rPr>
            </a:br>
            <a:r>
              <a:rPr lang="en-US" sz="3500">
                <a:solidFill>
                  <a:srgbClr val="FFFFFF"/>
                </a:solidFill>
                <a:latin typeface="Times New Roman" pitchFamily="18" charset="0"/>
              </a:rPr>
              <a:t>National Objective (LMI)</a:t>
            </a:r>
            <a:endParaRPr lang="en-US" sz="3500">
              <a:solidFill>
                <a:srgbClr val="FFFFFF"/>
              </a:solidFill>
            </a:endParaRPr>
          </a:p>
        </p:txBody>
      </p:sp>
      <p:sp>
        <p:nvSpPr>
          <p:cNvPr id="125955" name="Content Placeholder 2">
            <a:extLst>
              <a:ext uri="{FF2B5EF4-FFF2-40B4-BE49-F238E27FC236}">
                <a16:creationId xmlns:a16="http://schemas.microsoft.com/office/drawing/2014/main" id="{B363A3F5-2D36-436A-7D92-942F53451DE8}"/>
              </a:ext>
            </a:extLst>
          </p:cNvPr>
          <p:cNvSpPr>
            <a:spLocks noGrp="1" noChangeArrowheads="1"/>
          </p:cNvSpPr>
          <p:nvPr>
            <p:ph idx="1"/>
          </p:nvPr>
        </p:nvSpPr>
        <p:spPr>
          <a:xfrm>
            <a:off x="3607694" y="649480"/>
            <a:ext cx="4916510" cy="5546047"/>
          </a:xfrm>
        </p:spPr>
        <p:txBody>
          <a:bodyPr anchor="ctr">
            <a:normAutofit/>
          </a:bodyPr>
          <a:lstStyle/>
          <a:p>
            <a:pPr eaLnBrk="1" hangingPunct="1">
              <a:buFont typeface="Wingdings" panose="05000000000000000000" pitchFamily="2" charset="2"/>
              <a:buNone/>
            </a:pPr>
            <a:r>
              <a:rPr lang="en-US" altLang="en-US" sz="1700" b="1"/>
              <a:t>5.  Planning</a:t>
            </a:r>
          </a:p>
          <a:p>
            <a:pPr marL="342900" lvl="1" indent="0" eaLnBrk="1" hangingPunct="1">
              <a:buClr>
                <a:schemeClr val="accent2"/>
              </a:buClr>
              <a:buSzPct val="150000"/>
              <a:buNone/>
            </a:pPr>
            <a:r>
              <a:rPr lang="en-US" altLang="en-US" sz="1700"/>
              <a:t>To satisfy the National Objective, demonstrate that the planning project, </a:t>
            </a:r>
            <a:r>
              <a:rPr lang="en-US" altLang="en-US" sz="1700" u="sng"/>
              <a:t>if implemented</a:t>
            </a:r>
            <a:r>
              <a:rPr lang="en-US" altLang="en-US" sz="1700"/>
              <a:t>, will meet a LMI National Objective</a:t>
            </a:r>
          </a:p>
          <a:p>
            <a:pPr marL="342900" lvl="1" indent="0" eaLnBrk="1" hangingPunct="1">
              <a:buClr>
                <a:schemeClr val="accent2"/>
              </a:buClr>
              <a:buSzPct val="150000"/>
              <a:buNone/>
            </a:pPr>
            <a:endParaRPr lang="en-US" altLang="en-US" sz="1700"/>
          </a:p>
          <a:p>
            <a:pPr marL="342900" lvl="1" indent="0" eaLnBrk="1" hangingPunct="1">
              <a:buClr>
                <a:schemeClr val="accent2"/>
              </a:buClr>
              <a:buSzPct val="150000"/>
              <a:buNone/>
            </a:pPr>
            <a:endParaRPr lang="en-US" altLang="en-US" sz="1700"/>
          </a:p>
          <a:p>
            <a:pPr marL="342900" lvl="1" indent="0" eaLnBrk="1" hangingPunct="1">
              <a:buClr>
                <a:schemeClr val="accent2"/>
              </a:buClr>
              <a:buSzPct val="150000"/>
              <a:buNone/>
            </a:pPr>
            <a:r>
              <a:rPr lang="en-US" altLang="en-US" sz="1700"/>
              <a:t>Examples:</a:t>
            </a:r>
          </a:p>
          <a:p>
            <a:pPr marL="342900" lvl="1" indent="0" eaLnBrk="1" hangingPunct="1">
              <a:buClr>
                <a:schemeClr val="accent2"/>
              </a:buClr>
              <a:buSzPct val="150000"/>
              <a:buNone/>
            </a:pPr>
            <a:r>
              <a:rPr lang="en-US" altLang="en-US" sz="1700"/>
              <a:t>- Affordable housing study</a:t>
            </a:r>
          </a:p>
          <a:p>
            <a:pPr marL="342900" lvl="1" indent="0" eaLnBrk="1" hangingPunct="1">
              <a:buClr>
                <a:schemeClr val="accent2"/>
              </a:buClr>
              <a:buSzPct val="150000"/>
              <a:buNone/>
            </a:pPr>
            <a:r>
              <a:rPr lang="en-US" altLang="en-US" sz="1700"/>
              <a:t>- Study of unmet needs for LMI persons in an area that is 51% or more</a:t>
            </a:r>
          </a:p>
          <a:p>
            <a:pPr marL="342900" lvl="1" indent="0" eaLnBrk="1" hangingPunct="1">
              <a:buClr>
                <a:schemeClr val="accent2"/>
              </a:buClr>
              <a:buSzPct val="150000"/>
              <a:buNone/>
            </a:pPr>
            <a:r>
              <a:rPr lang="en-US" altLang="en-US" sz="1700"/>
              <a:t>- Study in a S&amp;B area regarding contributing conditions</a:t>
            </a:r>
          </a:p>
          <a:p>
            <a:pPr marL="342900" lvl="1" indent="0" eaLnBrk="1" hangingPunct="1">
              <a:buClr>
                <a:schemeClr val="accent2"/>
              </a:buClr>
              <a:buSzPct val="150000"/>
              <a:buNone/>
            </a:pPr>
            <a:r>
              <a:rPr lang="en-US" altLang="en-US" sz="1700"/>
              <a:t>- Spot blight study designed to eliminate hazards</a:t>
            </a:r>
          </a:p>
          <a:p>
            <a:pPr lvl="3" eaLnBrk="1" hangingPunct="1">
              <a:buClr>
                <a:schemeClr val="accent2"/>
              </a:buClr>
              <a:buSzPct val="150000"/>
            </a:pPr>
            <a:endParaRPr lang="en-US" altLang="en-US" sz="1700"/>
          </a:p>
          <a:p>
            <a:endParaRPr lang="en-US" altLang="en-US" sz="1700"/>
          </a:p>
        </p:txBody>
      </p:sp>
    </p:spTree>
    <p:extLst>
      <p:ext uri="{BB962C8B-B14F-4D97-AF65-F5344CB8AC3E}">
        <p14:creationId xmlns:p14="http://schemas.microsoft.com/office/powerpoint/2010/main" val="77471615"/>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EFF617DC-9D50-0D75-4CB4-CFAAAB1B652B}"/>
            </a:ext>
          </a:extLst>
        </p:cNvPr>
        <p:cNvGrpSpPr/>
        <p:nvPr/>
      </p:nvGrpSpPr>
      <p:grpSpPr>
        <a:xfrm>
          <a:off x="0" y="0"/>
          <a:ext cx="0" cy="0"/>
          <a:chOff x="0" y="0"/>
          <a:chExt cx="0" cy="0"/>
        </a:xfrm>
      </p:grpSpPr>
      <p:sp useBgFill="1">
        <p:nvSpPr>
          <p:cNvPr id="216073" name="Rectangle 216072">
            <a:extLst>
              <a:ext uri="{FF2B5EF4-FFF2-40B4-BE49-F238E27FC236}">
                <a16:creationId xmlns:a16="http://schemas.microsoft.com/office/drawing/2014/main" id="{453569A1-81E5-1D2B-7052-C97C604145C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216075" name="Rectangle 216074">
            <a:extLst>
              <a:ext uri="{FF2B5EF4-FFF2-40B4-BE49-F238E27FC236}">
                <a16:creationId xmlns:a16="http://schemas.microsoft.com/office/drawing/2014/main" id="{A1C1B4BF-A1C3-14E8-9387-C2AC7DB5021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18656" y="260019"/>
            <a:ext cx="8375586" cy="5933012"/>
          </a:xfrm>
          <a:prstGeom prst="rect">
            <a:avLst/>
          </a:prstGeom>
          <a:ln w="12700">
            <a:solidFill>
              <a:srgbClr val="DEDEDE"/>
            </a:solidFill>
          </a:ln>
          <a:effectLst>
            <a:outerShdw blurRad="50800" dist="38100" dir="2700000" algn="tl" rotWithShape="0">
              <a:schemeClr val="bg2">
                <a:lumMod val="85000"/>
                <a:alpha val="5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16066" name="Rectangle 2">
            <a:extLst>
              <a:ext uri="{FF2B5EF4-FFF2-40B4-BE49-F238E27FC236}">
                <a16:creationId xmlns:a16="http://schemas.microsoft.com/office/drawing/2014/main" id="{8FFA08A2-21D2-12A0-A253-3DDA087BB415}"/>
              </a:ext>
            </a:extLst>
          </p:cNvPr>
          <p:cNvSpPr>
            <a:spLocks noGrp="1" noChangeArrowheads="1"/>
          </p:cNvSpPr>
          <p:nvPr>
            <p:ph type="title"/>
          </p:nvPr>
        </p:nvSpPr>
        <p:spPr>
          <a:xfrm>
            <a:off x="783771" y="507160"/>
            <a:ext cx="2245179" cy="5438730"/>
          </a:xfrm>
        </p:spPr>
        <p:txBody>
          <a:bodyPr lIns="90488" tIns="44450" rIns="90488" bIns="44450">
            <a:normAutofit/>
          </a:bodyPr>
          <a:lstStyle/>
          <a:p>
            <a:pPr eaLnBrk="1" hangingPunct="1">
              <a:defRPr/>
            </a:pPr>
            <a:r>
              <a:rPr lang="en-US" sz="2800">
                <a:latin typeface="Times New Roman" pitchFamily="18" charset="0"/>
              </a:rPr>
              <a:t>Project Threshold</a:t>
            </a:r>
            <a:br>
              <a:rPr lang="en-US" sz="2800">
                <a:latin typeface="Times New Roman" pitchFamily="18" charset="0"/>
              </a:rPr>
            </a:br>
            <a:r>
              <a:rPr lang="en-US" sz="2800">
                <a:latin typeface="Times New Roman" pitchFamily="18" charset="0"/>
              </a:rPr>
              <a:t>National Objective (S&amp;B)</a:t>
            </a:r>
          </a:p>
        </p:txBody>
      </p:sp>
      <p:sp>
        <p:nvSpPr>
          <p:cNvPr id="216077" name="Rectangle 216076">
            <a:extLst>
              <a:ext uri="{FF2B5EF4-FFF2-40B4-BE49-F238E27FC236}">
                <a16:creationId xmlns:a16="http://schemas.microsoft.com/office/drawing/2014/main" id="{E72DE45A-B7F5-08D9-8D32-FBDA1B5F684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74125" y="2874481"/>
            <a:ext cx="96012" cy="7040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aphicFrame>
        <p:nvGraphicFramePr>
          <p:cNvPr id="216068" name="Rectangle 3">
            <a:extLst>
              <a:ext uri="{FF2B5EF4-FFF2-40B4-BE49-F238E27FC236}">
                <a16:creationId xmlns:a16="http://schemas.microsoft.com/office/drawing/2014/main" id="{5CEA7B1A-63BD-60CF-541C-FB9AE21BE42F}"/>
              </a:ext>
            </a:extLst>
          </p:cNvPr>
          <p:cNvGraphicFramePr>
            <a:graphicFrameLocks noGrp="1"/>
          </p:cNvGraphicFramePr>
          <p:nvPr>
            <p:ph idx="1"/>
          </p:nvPr>
        </p:nvGraphicFramePr>
        <p:xfrm>
          <a:off x="3394710" y="512064"/>
          <a:ext cx="5122926" cy="544068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956221574"/>
      </p:ext>
    </p:extLst>
  </p:cSld>
  <p:clrMapOvr>
    <a:masterClrMapping/>
  </p:clrMapOvr>
  <p:transition/>
</p:sld>
</file>

<file path=ppt/slides/slide6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21FDBCF7-276B-B027-F2FB-92F9A7A71D3E}"/>
            </a:ext>
          </a:extLst>
        </p:cNvPr>
        <p:cNvGrpSpPr/>
        <p:nvPr/>
      </p:nvGrpSpPr>
      <p:grpSpPr>
        <a:xfrm>
          <a:off x="0" y="0"/>
          <a:ext cx="0" cy="0"/>
          <a:chOff x="0" y="0"/>
          <a:chExt cx="0" cy="0"/>
        </a:xfrm>
      </p:grpSpPr>
      <p:sp useBgFill="1">
        <p:nvSpPr>
          <p:cNvPr id="218119" name="Rectangle 218118">
            <a:extLst>
              <a:ext uri="{FF2B5EF4-FFF2-40B4-BE49-F238E27FC236}">
                <a16:creationId xmlns:a16="http://schemas.microsoft.com/office/drawing/2014/main" id="{1ED6A09D-DACB-DD4D-CA1A-9FA5F5BB8BD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218121" name="Rectangle 218120">
            <a:extLst>
              <a:ext uri="{FF2B5EF4-FFF2-40B4-BE49-F238E27FC236}">
                <a16:creationId xmlns:a16="http://schemas.microsoft.com/office/drawing/2014/main" id="{2AF7C8CC-0817-CA3D-7757-B08CD5D347A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1714"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18123" name="Rectangle 218122">
            <a:extLst>
              <a:ext uri="{FF2B5EF4-FFF2-40B4-BE49-F238E27FC236}">
                <a16:creationId xmlns:a16="http://schemas.microsoft.com/office/drawing/2014/main" id="{4CBF8D6A-1A4F-FDFF-4C0B-3C34B9B8C52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914813" y="1914812"/>
            <a:ext cx="6858000" cy="3028377"/>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18125" name="Rectangle 218124">
            <a:extLst>
              <a:ext uri="{FF2B5EF4-FFF2-40B4-BE49-F238E27FC236}">
                <a16:creationId xmlns:a16="http://schemas.microsoft.com/office/drawing/2014/main" id="{D2A07D14-B26A-7636-3026-B567AEEE3DC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914814" y="1924949"/>
            <a:ext cx="6857999" cy="302837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18127" name="Rectangle 218126">
            <a:extLst>
              <a:ext uri="{FF2B5EF4-FFF2-40B4-BE49-F238E27FC236}">
                <a16:creationId xmlns:a16="http://schemas.microsoft.com/office/drawing/2014/main" id="{7E7B3EA5-AF55-8C94-50AE-9FC507FDF44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263195" y="4092815"/>
            <a:ext cx="2501979" cy="3028381"/>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18129" name="Freeform: Shape 218128">
            <a:extLst>
              <a:ext uri="{FF2B5EF4-FFF2-40B4-BE49-F238E27FC236}">
                <a16:creationId xmlns:a16="http://schemas.microsoft.com/office/drawing/2014/main" id="{3F6D526F-0CDD-2247-15AF-ED7EF17290A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635413">
            <a:off x="-376302" y="969718"/>
            <a:ext cx="2925267" cy="4178958"/>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18131" name="Rectangle 218130">
            <a:extLst>
              <a:ext uri="{FF2B5EF4-FFF2-40B4-BE49-F238E27FC236}">
                <a16:creationId xmlns:a16="http://schemas.microsoft.com/office/drawing/2014/main" id="{F47AEA65-5D83-286B-DBCD-79E8EDD0FC3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914820" y="1904672"/>
            <a:ext cx="6858003" cy="3028376"/>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18114" name="Rectangle 2">
            <a:extLst>
              <a:ext uri="{FF2B5EF4-FFF2-40B4-BE49-F238E27FC236}">
                <a16:creationId xmlns:a16="http://schemas.microsoft.com/office/drawing/2014/main" id="{D25B804E-89A5-B31B-0F55-0C959076BEFB}"/>
              </a:ext>
            </a:extLst>
          </p:cNvPr>
          <p:cNvSpPr>
            <a:spLocks noGrp="1" noChangeArrowheads="1"/>
          </p:cNvSpPr>
          <p:nvPr>
            <p:ph type="title"/>
          </p:nvPr>
        </p:nvSpPr>
        <p:spPr>
          <a:xfrm>
            <a:off x="350041" y="586855"/>
            <a:ext cx="2401025" cy="3387497"/>
          </a:xfrm>
        </p:spPr>
        <p:txBody>
          <a:bodyPr anchor="b">
            <a:normAutofit/>
          </a:bodyPr>
          <a:lstStyle/>
          <a:p>
            <a:pPr algn="r" eaLnBrk="1" hangingPunct="1">
              <a:defRPr/>
            </a:pPr>
            <a:r>
              <a:rPr lang="en-US" sz="3200">
                <a:solidFill>
                  <a:srgbClr val="FFFFFF"/>
                </a:solidFill>
                <a:latin typeface="Times New Roman" pitchFamily="18" charset="0"/>
              </a:rPr>
              <a:t>To demonstrate area-wide slums and blight a community needs:</a:t>
            </a:r>
          </a:p>
        </p:txBody>
      </p:sp>
      <p:sp>
        <p:nvSpPr>
          <p:cNvPr id="129027" name="Rectangle 3">
            <a:extLst>
              <a:ext uri="{FF2B5EF4-FFF2-40B4-BE49-F238E27FC236}">
                <a16:creationId xmlns:a16="http://schemas.microsoft.com/office/drawing/2014/main" id="{60D172B3-03F4-85E5-BA95-2FD086FB894C}"/>
              </a:ext>
            </a:extLst>
          </p:cNvPr>
          <p:cNvSpPr>
            <a:spLocks noGrp="1" noChangeArrowheads="1"/>
          </p:cNvSpPr>
          <p:nvPr>
            <p:ph idx="1"/>
          </p:nvPr>
        </p:nvSpPr>
        <p:spPr>
          <a:xfrm>
            <a:off x="3607694" y="649480"/>
            <a:ext cx="4916510" cy="5546047"/>
          </a:xfrm>
        </p:spPr>
        <p:txBody>
          <a:bodyPr anchor="ctr">
            <a:normAutofit lnSpcReduction="10000"/>
          </a:bodyPr>
          <a:lstStyle/>
          <a:p>
            <a:pPr eaLnBrk="1" hangingPunct="1">
              <a:buClr>
                <a:schemeClr val="tx1"/>
              </a:buClr>
            </a:pPr>
            <a:r>
              <a:rPr lang="en-US" altLang="en-US" sz="1600"/>
              <a:t>A declaration and description of area or site by local official; Consistent with Chapters 121 A and B</a:t>
            </a:r>
          </a:p>
          <a:p>
            <a:pPr eaLnBrk="1" hangingPunct="1">
              <a:buClr>
                <a:schemeClr val="tx1"/>
              </a:buClr>
            </a:pPr>
            <a:endParaRPr lang="en-US" altLang="en-US" sz="1600"/>
          </a:p>
          <a:p>
            <a:pPr eaLnBrk="1" hangingPunct="1">
              <a:buClr>
                <a:schemeClr val="tx1"/>
              </a:buClr>
            </a:pPr>
            <a:r>
              <a:rPr lang="en-US" altLang="en-US" sz="1600"/>
              <a:t>At least 25% of properties experience one or more of the following conditions: See application guidance</a:t>
            </a:r>
          </a:p>
          <a:p>
            <a:pPr lvl="1" eaLnBrk="1" hangingPunct="1"/>
            <a:r>
              <a:rPr lang="en-US" altLang="en-US" sz="1600"/>
              <a:t>Physical deterioration of buildings or improvements</a:t>
            </a:r>
          </a:p>
          <a:p>
            <a:pPr lvl="1" eaLnBrk="1" hangingPunct="1"/>
            <a:r>
              <a:rPr lang="en-US" altLang="en-US" sz="1600"/>
              <a:t>Abandonment of properties</a:t>
            </a:r>
          </a:p>
          <a:p>
            <a:pPr lvl="1" eaLnBrk="1" hangingPunct="1"/>
            <a:r>
              <a:rPr lang="en-US" altLang="en-US" sz="1600"/>
              <a:t>Chronic high occupancy turnover or vacancy rates in industrial/commercial </a:t>
            </a:r>
          </a:p>
          <a:p>
            <a:pPr lvl="1" eaLnBrk="1" hangingPunct="1"/>
            <a:r>
              <a:rPr lang="en-US" altLang="en-US" sz="1600"/>
              <a:t>Significant declines in property values or abnormally low values relative to others</a:t>
            </a:r>
          </a:p>
          <a:p>
            <a:pPr lvl="1" eaLnBrk="1" hangingPunct="1"/>
            <a:r>
              <a:rPr lang="en-US" altLang="en-US" sz="1600"/>
              <a:t>Known or suspected environmental contamination</a:t>
            </a:r>
          </a:p>
          <a:p>
            <a:pPr lvl="1" eaLnBrk="1" hangingPunct="1"/>
            <a:endParaRPr lang="en-US" altLang="en-US" sz="1600"/>
          </a:p>
          <a:p>
            <a:pPr eaLnBrk="1" hangingPunct="1">
              <a:buClr>
                <a:schemeClr val="tx1"/>
              </a:buClr>
            </a:pPr>
            <a:r>
              <a:rPr lang="en-US" altLang="en-US" sz="1600"/>
              <a:t>Map delineating target area/Written description</a:t>
            </a:r>
            <a:endParaRPr lang="en-US" altLang="en-US" sz="1600" b="1"/>
          </a:p>
          <a:p>
            <a:pPr eaLnBrk="1" hangingPunct="1">
              <a:buClr>
                <a:schemeClr val="tx1"/>
              </a:buClr>
            </a:pPr>
            <a:r>
              <a:rPr lang="en-US" altLang="en-US" sz="1600"/>
              <a:t>Current parcel inventory of buildings/properties and infrastructure </a:t>
            </a:r>
          </a:p>
          <a:p>
            <a:pPr eaLnBrk="1" hangingPunct="1">
              <a:buClr>
                <a:schemeClr val="tx1"/>
              </a:buClr>
            </a:pPr>
            <a:r>
              <a:rPr lang="en-US" altLang="en-US" sz="1600"/>
              <a:t>Appendix J - summary table</a:t>
            </a:r>
          </a:p>
          <a:p>
            <a:pPr eaLnBrk="1" hangingPunct="1">
              <a:buClr>
                <a:schemeClr val="tx1"/>
              </a:buClr>
            </a:pPr>
            <a:r>
              <a:rPr lang="en-US" altLang="en-US" sz="1600"/>
              <a:t>Appendix K  - EOHLC’s property and infrastructure rating sheets – Do not modify</a:t>
            </a:r>
          </a:p>
          <a:p>
            <a:pPr eaLnBrk="1" hangingPunct="1">
              <a:buClr>
                <a:schemeClr val="tx1"/>
              </a:buClr>
            </a:pPr>
            <a:r>
              <a:rPr lang="en-US" altLang="en-US" sz="1600"/>
              <a:t>Any proposed project must address conditions that contribute to the deterioration of the area</a:t>
            </a:r>
          </a:p>
          <a:p>
            <a:pPr eaLnBrk="1" hangingPunct="1">
              <a:buFont typeface="Wingdings" panose="05000000000000000000" pitchFamily="2" charset="2"/>
              <a:buNone/>
            </a:pPr>
            <a:endParaRPr lang="en-US" altLang="en-US" sz="1600"/>
          </a:p>
          <a:p>
            <a:pPr eaLnBrk="1" hangingPunct="1"/>
            <a:endParaRPr lang="en-US" altLang="en-US" sz="1600"/>
          </a:p>
        </p:txBody>
      </p:sp>
    </p:spTree>
    <p:extLst>
      <p:ext uri="{BB962C8B-B14F-4D97-AF65-F5344CB8AC3E}">
        <p14:creationId xmlns:p14="http://schemas.microsoft.com/office/powerpoint/2010/main" val="670606805"/>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0951CA99-F504-9D02-BA1A-79F664B152FE}"/>
            </a:ext>
          </a:extLst>
        </p:cNvPr>
        <p:cNvGrpSpPr/>
        <p:nvPr/>
      </p:nvGrpSpPr>
      <p:grpSpPr>
        <a:xfrm>
          <a:off x="0" y="0"/>
          <a:ext cx="0" cy="0"/>
          <a:chOff x="0" y="0"/>
          <a:chExt cx="0" cy="0"/>
        </a:xfrm>
      </p:grpSpPr>
      <p:sp useBgFill="1">
        <p:nvSpPr>
          <p:cNvPr id="219144" name="Rectangle 219143">
            <a:extLst>
              <a:ext uri="{FF2B5EF4-FFF2-40B4-BE49-F238E27FC236}">
                <a16:creationId xmlns:a16="http://schemas.microsoft.com/office/drawing/2014/main" id="{83C97F3A-05EF-0E44-926B-2755A79AA5C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19146" name="Rectangle 219145">
            <a:extLst>
              <a:ext uri="{FF2B5EF4-FFF2-40B4-BE49-F238E27FC236}">
                <a16:creationId xmlns:a16="http://schemas.microsoft.com/office/drawing/2014/main" id="{4963B5A7-1A51-5AE2-04B8-22524217466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914813" y="1914812"/>
            <a:ext cx="6858000" cy="3028377"/>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19148" name="Rectangle 219147">
            <a:extLst>
              <a:ext uri="{FF2B5EF4-FFF2-40B4-BE49-F238E27FC236}">
                <a16:creationId xmlns:a16="http://schemas.microsoft.com/office/drawing/2014/main" id="{707B6CFF-25BF-F267-00CC-F6661503582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914814" y="1924949"/>
            <a:ext cx="6857999" cy="302837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19150" name="Rectangle 219149">
            <a:extLst>
              <a:ext uri="{FF2B5EF4-FFF2-40B4-BE49-F238E27FC236}">
                <a16:creationId xmlns:a16="http://schemas.microsoft.com/office/drawing/2014/main" id="{31EA3540-F72F-13A4-AFB9-0CD9FC7B4C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263195" y="4092815"/>
            <a:ext cx="2501979" cy="3028381"/>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19152" name="Freeform: Shape 219151">
            <a:extLst>
              <a:ext uri="{FF2B5EF4-FFF2-40B4-BE49-F238E27FC236}">
                <a16:creationId xmlns:a16="http://schemas.microsoft.com/office/drawing/2014/main" id="{D97B6B9B-F464-1AFD-2A58-5E987FEF486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635413">
            <a:off x="-376302" y="969718"/>
            <a:ext cx="2925267" cy="4178958"/>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19154" name="Rectangle 219153">
            <a:extLst>
              <a:ext uri="{FF2B5EF4-FFF2-40B4-BE49-F238E27FC236}">
                <a16:creationId xmlns:a16="http://schemas.microsoft.com/office/drawing/2014/main" id="{DC6DFB3B-5EA8-740C-FA27-DB8BBD29AB9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914822" y="1914808"/>
            <a:ext cx="6858003" cy="3028376"/>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19138" name="Rectangle 2">
            <a:extLst>
              <a:ext uri="{FF2B5EF4-FFF2-40B4-BE49-F238E27FC236}">
                <a16:creationId xmlns:a16="http://schemas.microsoft.com/office/drawing/2014/main" id="{920BFD6D-BA62-1DC3-CC22-636A37754A2F}"/>
              </a:ext>
            </a:extLst>
          </p:cNvPr>
          <p:cNvSpPr>
            <a:spLocks noGrp="1" noChangeArrowheads="1"/>
          </p:cNvSpPr>
          <p:nvPr>
            <p:ph type="title"/>
          </p:nvPr>
        </p:nvSpPr>
        <p:spPr>
          <a:xfrm>
            <a:off x="439858" y="1683756"/>
            <a:ext cx="2336449" cy="2396359"/>
          </a:xfrm>
        </p:spPr>
        <p:txBody>
          <a:bodyPr anchor="b">
            <a:normAutofit/>
          </a:bodyPr>
          <a:lstStyle/>
          <a:p>
            <a:pPr algn="r" eaLnBrk="1" hangingPunct="1">
              <a:defRPr/>
            </a:pPr>
            <a:r>
              <a:rPr lang="en-US" sz="3500">
                <a:solidFill>
                  <a:srgbClr val="FFFFFF"/>
                </a:solidFill>
                <a:latin typeface="Times New Roman" pitchFamily="18" charset="0"/>
              </a:rPr>
              <a:t>Slums &amp; Blight – Spot basis</a:t>
            </a:r>
          </a:p>
        </p:txBody>
      </p:sp>
      <p:graphicFrame>
        <p:nvGraphicFramePr>
          <p:cNvPr id="219140" name="Rectangle 3">
            <a:extLst>
              <a:ext uri="{FF2B5EF4-FFF2-40B4-BE49-F238E27FC236}">
                <a16:creationId xmlns:a16="http://schemas.microsoft.com/office/drawing/2014/main" id="{F08ECD38-749C-D8F7-4673-F83DCA7688C9}"/>
              </a:ext>
            </a:extLst>
          </p:cNvPr>
          <p:cNvGraphicFramePr>
            <a:graphicFrameLocks noGrp="1"/>
          </p:cNvGraphicFramePr>
          <p:nvPr>
            <p:ph idx="1"/>
          </p:nvPr>
        </p:nvGraphicFramePr>
        <p:xfrm>
          <a:off x="3678789" y="750440"/>
          <a:ext cx="5000124" cy="545392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047760033"/>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6772F4DB-5576-7F00-01B8-A3F7C33061D0}"/>
            </a:ext>
          </a:extLst>
        </p:cNvPr>
        <p:cNvGrpSpPr/>
        <p:nvPr/>
      </p:nvGrpSpPr>
      <p:grpSpPr>
        <a:xfrm>
          <a:off x="0" y="0"/>
          <a:ext cx="0" cy="0"/>
          <a:chOff x="0" y="0"/>
          <a:chExt cx="0" cy="0"/>
        </a:xfrm>
      </p:grpSpPr>
      <p:sp useBgFill="1">
        <p:nvSpPr>
          <p:cNvPr id="220178" name="Rectangle 220177">
            <a:extLst>
              <a:ext uri="{FF2B5EF4-FFF2-40B4-BE49-F238E27FC236}">
                <a16:creationId xmlns:a16="http://schemas.microsoft.com/office/drawing/2014/main" id="{8B325D1C-7D3F-690D-3B0B-57449689DEF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20180" name="Rectangle 220179">
            <a:extLst>
              <a:ext uri="{FF2B5EF4-FFF2-40B4-BE49-F238E27FC236}">
                <a16:creationId xmlns:a16="http://schemas.microsoft.com/office/drawing/2014/main" id="{90CC268C-66D2-B0C9-29F6-E1A6587C14C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28" y="0"/>
            <a:ext cx="9143772"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20162" name="Rectangle 2">
            <a:extLst>
              <a:ext uri="{FF2B5EF4-FFF2-40B4-BE49-F238E27FC236}">
                <a16:creationId xmlns:a16="http://schemas.microsoft.com/office/drawing/2014/main" id="{11A6266A-B3CD-20FF-23DF-F514230323F2}"/>
              </a:ext>
            </a:extLst>
          </p:cNvPr>
          <p:cNvSpPr>
            <a:spLocks noGrp="1" noChangeArrowheads="1"/>
          </p:cNvSpPr>
          <p:nvPr>
            <p:ph type="title"/>
          </p:nvPr>
        </p:nvSpPr>
        <p:spPr>
          <a:xfrm>
            <a:off x="4570578" y="802955"/>
            <a:ext cx="3733482" cy="1454051"/>
          </a:xfrm>
        </p:spPr>
        <p:txBody>
          <a:bodyPr lIns="90488" tIns="44450" rIns="90488" bIns="44450">
            <a:normAutofit/>
          </a:bodyPr>
          <a:lstStyle/>
          <a:p>
            <a:pPr eaLnBrk="1" hangingPunct="1">
              <a:defRPr/>
            </a:pPr>
            <a:r>
              <a:rPr lang="en-US" sz="2400">
                <a:solidFill>
                  <a:schemeClr val="tx2"/>
                </a:solidFill>
                <a:latin typeface="Times New Roman"/>
                <a:cs typeface="Times New Roman"/>
              </a:rPr>
              <a:t>Project Threshold</a:t>
            </a:r>
            <a:br>
              <a:rPr lang="en-US" sz="2400">
                <a:latin typeface="Times New Roman" pitchFamily="18" charset="0"/>
              </a:rPr>
            </a:br>
            <a:r>
              <a:rPr lang="en-US" sz="2400">
                <a:solidFill>
                  <a:schemeClr val="tx2"/>
                </a:solidFill>
                <a:latin typeface="Times New Roman"/>
                <a:cs typeface="Times New Roman"/>
              </a:rPr>
              <a:t>National Objective - Critical Need</a:t>
            </a:r>
            <a:br>
              <a:rPr lang="en-US" sz="2400">
                <a:latin typeface="Times New Roman" pitchFamily="18" charset="0"/>
              </a:rPr>
            </a:br>
            <a:endParaRPr lang="en-US" sz="2400">
              <a:solidFill>
                <a:schemeClr val="tx2"/>
              </a:solidFill>
              <a:latin typeface="Times New Roman" pitchFamily="18" charset="0"/>
            </a:endParaRPr>
          </a:p>
        </p:txBody>
      </p:sp>
      <p:pic>
        <p:nvPicPr>
          <p:cNvPr id="220175" name="Graphic 220174" descr="Comet">
            <a:extLst>
              <a:ext uri="{FF2B5EF4-FFF2-40B4-BE49-F238E27FC236}">
                <a16:creationId xmlns:a16="http://schemas.microsoft.com/office/drawing/2014/main" id="{11E4A593-61F9-83CD-3EAF-28939B9CFBD8}"/>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499534" y="2230670"/>
            <a:ext cx="2746373" cy="2746373"/>
          </a:xfrm>
          <a:prstGeom prst="rect">
            <a:avLst/>
          </a:prstGeom>
        </p:spPr>
      </p:pic>
      <p:sp>
        <p:nvSpPr>
          <p:cNvPr id="125955" name="Rectangle 3">
            <a:extLst>
              <a:ext uri="{FF2B5EF4-FFF2-40B4-BE49-F238E27FC236}">
                <a16:creationId xmlns:a16="http://schemas.microsoft.com/office/drawing/2014/main" id="{ED6933AA-7F17-856C-55D1-9D6F2A8C9F41}"/>
              </a:ext>
            </a:extLst>
          </p:cNvPr>
          <p:cNvSpPr>
            <a:spLocks noGrp="1" noChangeArrowheads="1"/>
          </p:cNvSpPr>
          <p:nvPr>
            <p:ph idx="1"/>
          </p:nvPr>
        </p:nvSpPr>
        <p:spPr>
          <a:xfrm>
            <a:off x="4567930" y="2421682"/>
            <a:ext cx="3733184" cy="3639289"/>
          </a:xfrm>
        </p:spPr>
        <p:txBody>
          <a:bodyPr lIns="90488" tIns="44450" rIns="90488" bIns="44450" anchor="ctr">
            <a:normAutofit/>
          </a:bodyPr>
          <a:lstStyle/>
          <a:p>
            <a:pPr eaLnBrk="1" hangingPunct="1">
              <a:buClr>
                <a:schemeClr val="tx1"/>
              </a:buClr>
              <a:buSzTx/>
              <a:buFontTx/>
              <a:buChar char="•"/>
              <a:defRPr/>
            </a:pPr>
            <a:r>
              <a:rPr lang="en-US" altLang="en-US" sz="1200">
                <a:solidFill>
                  <a:schemeClr val="tx2"/>
                </a:solidFill>
              </a:rPr>
              <a:t>AKA -  </a:t>
            </a:r>
            <a:r>
              <a:rPr lang="en-US" altLang="en-US" sz="1200" i="1">
                <a:solidFill>
                  <a:schemeClr val="tx2"/>
                </a:solidFill>
              </a:rPr>
              <a:t>Urgent Need</a:t>
            </a:r>
          </a:p>
          <a:p>
            <a:pPr eaLnBrk="1" hangingPunct="1">
              <a:buClr>
                <a:schemeClr val="tx1"/>
              </a:buClr>
              <a:buSzTx/>
              <a:buFontTx/>
              <a:buChar char="•"/>
              <a:defRPr/>
            </a:pPr>
            <a:r>
              <a:rPr lang="en-US" altLang="en-US" sz="1200">
                <a:solidFill>
                  <a:schemeClr val="tx2"/>
                </a:solidFill>
              </a:rPr>
              <a:t>Catastrophe, natural disaster – Conditions that pose a serious and immediate threat to the health/welfare of the community</a:t>
            </a:r>
          </a:p>
          <a:p>
            <a:pPr eaLnBrk="1" hangingPunct="1">
              <a:buClr>
                <a:schemeClr val="tx1"/>
              </a:buClr>
              <a:buSzTx/>
              <a:buFontTx/>
              <a:buChar char="•"/>
              <a:defRPr/>
            </a:pPr>
            <a:r>
              <a:rPr lang="en-US" altLang="en-US" sz="1200">
                <a:solidFill>
                  <a:schemeClr val="tx2"/>
                </a:solidFill>
              </a:rPr>
              <a:t>Situation not known prior to 18 months preceding EOHLC approval</a:t>
            </a:r>
          </a:p>
          <a:p>
            <a:pPr eaLnBrk="1" hangingPunct="1">
              <a:buClr>
                <a:schemeClr val="tx1"/>
              </a:buClr>
              <a:buSzTx/>
              <a:buFontTx/>
              <a:buChar char="•"/>
              <a:defRPr/>
            </a:pPr>
            <a:r>
              <a:rPr lang="en-US" altLang="en-US" sz="1200">
                <a:solidFill>
                  <a:schemeClr val="tx2"/>
                </a:solidFill>
              </a:rPr>
              <a:t>Community cannot finance on its own and </a:t>
            </a:r>
            <a:r>
              <a:rPr lang="en-US" altLang="en-US" sz="1200" u="sng">
                <a:solidFill>
                  <a:schemeClr val="tx2"/>
                </a:solidFill>
              </a:rPr>
              <a:t>No</a:t>
            </a:r>
            <a:r>
              <a:rPr lang="en-US" altLang="en-US" sz="1200">
                <a:solidFill>
                  <a:schemeClr val="tx2"/>
                </a:solidFill>
              </a:rPr>
              <a:t> other financial resources exist</a:t>
            </a:r>
          </a:p>
          <a:p>
            <a:pPr eaLnBrk="1" hangingPunct="1">
              <a:buClr>
                <a:schemeClr val="tx1"/>
              </a:buClr>
              <a:buSzTx/>
              <a:buFontTx/>
              <a:buChar char="•"/>
              <a:defRPr/>
            </a:pPr>
            <a:r>
              <a:rPr lang="en-US" altLang="en-US" sz="1200">
                <a:solidFill>
                  <a:schemeClr val="tx2"/>
                </a:solidFill>
              </a:rPr>
              <a:t>EOHLC approval necessary before application is submitted</a:t>
            </a:r>
          </a:p>
          <a:p>
            <a:pPr marL="0" indent="0" eaLnBrk="1" hangingPunct="1">
              <a:buClr>
                <a:schemeClr val="tx1"/>
              </a:buClr>
              <a:buSzTx/>
              <a:buNone/>
              <a:defRPr/>
            </a:pPr>
            <a:r>
              <a:rPr lang="en-US" altLang="en-US" sz="1200">
                <a:solidFill>
                  <a:schemeClr val="tx2"/>
                </a:solidFill>
              </a:rPr>
              <a:t>Provide:</a:t>
            </a:r>
          </a:p>
          <a:p>
            <a:pPr marL="0" indent="0" eaLnBrk="1" hangingPunct="1">
              <a:buClr>
                <a:schemeClr val="tx1"/>
              </a:buClr>
              <a:buSzTx/>
              <a:buNone/>
              <a:defRPr/>
            </a:pPr>
            <a:r>
              <a:rPr lang="en-US" altLang="en-US" sz="1200">
                <a:solidFill>
                  <a:schemeClr val="tx2"/>
                </a:solidFill>
              </a:rPr>
              <a:t>Description of the nature and seriousness of condition – include timing of development of condition and photographs</a:t>
            </a:r>
          </a:p>
          <a:p>
            <a:pPr marL="0" indent="0" eaLnBrk="1" hangingPunct="1">
              <a:buClr>
                <a:schemeClr val="tx1"/>
              </a:buClr>
              <a:buSzTx/>
              <a:buNone/>
              <a:defRPr/>
            </a:pPr>
            <a:r>
              <a:rPr lang="en-US" altLang="en-US" sz="1200">
                <a:solidFill>
                  <a:schemeClr val="tx2"/>
                </a:solidFill>
              </a:rPr>
              <a:t>Certification by local government of serious and immediate threat and evidence showing unavailability of other financial resources</a:t>
            </a:r>
          </a:p>
          <a:p>
            <a:pPr marL="0" indent="0" eaLnBrk="1" hangingPunct="1">
              <a:buClr>
                <a:schemeClr val="tx1"/>
              </a:buClr>
              <a:buSzTx/>
              <a:buFont typeface="Wingdings" panose="05000000000000000000" pitchFamily="2" charset="2"/>
              <a:buNone/>
              <a:defRPr/>
            </a:pPr>
            <a:endParaRPr lang="en-US" altLang="en-US" sz="1200">
              <a:solidFill>
                <a:schemeClr val="tx2"/>
              </a:solidFill>
            </a:endParaRPr>
          </a:p>
        </p:txBody>
      </p:sp>
      <p:grpSp>
        <p:nvGrpSpPr>
          <p:cNvPr id="220182" name="Group 220181">
            <a:extLst>
              <a:ext uri="{FF2B5EF4-FFF2-40B4-BE49-F238E27FC236}">
                <a16:creationId xmlns:a16="http://schemas.microsoft.com/office/drawing/2014/main" id="{1C9B3C48-3F75-E7CC-E9E8-DD4F4FA810E8}"/>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flipH="1">
            <a:off x="1976" y="52996"/>
            <a:ext cx="4446455" cy="6805005"/>
            <a:chOff x="6095999" y="52996"/>
            <a:chExt cx="6093363" cy="6805005"/>
          </a:xfrm>
          <a:solidFill>
            <a:schemeClr val="accent5">
              <a:alpha val="10000"/>
            </a:schemeClr>
          </a:solidFill>
        </p:grpSpPr>
        <p:sp>
          <p:nvSpPr>
            <p:cNvPr id="220183" name="Freeform: Shape 220182">
              <a:extLst>
                <a:ext uri="{FF2B5EF4-FFF2-40B4-BE49-F238E27FC236}">
                  <a16:creationId xmlns:a16="http://schemas.microsoft.com/office/drawing/2014/main" id="{DDCC560A-24A9-069B-1E1F-FE6112B8767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96001" y="52996"/>
              <a:ext cx="6093361" cy="6805003"/>
            </a:xfrm>
            <a:custGeom>
              <a:avLst/>
              <a:gdLst>
                <a:gd name="connsiteX0" fmla="*/ 3391253 w 5890489"/>
                <a:gd name="connsiteY0" fmla="*/ 0 h 6578438"/>
                <a:gd name="connsiteX1" fmla="*/ 3434974 w 5890489"/>
                <a:gd name="connsiteY1" fmla="*/ 646 h 6578438"/>
                <a:gd name="connsiteX2" fmla="*/ 3522419 w 5890489"/>
                <a:gd name="connsiteY2" fmla="*/ 2712 h 6578438"/>
                <a:gd name="connsiteX3" fmla="*/ 3610261 w 5890489"/>
                <a:gd name="connsiteY3" fmla="*/ 6458 h 6578438"/>
                <a:gd name="connsiteX4" fmla="*/ 3786872 w 5890489"/>
                <a:gd name="connsiteY4" fmla="*/ 20667 h 6578438"/>
                <a:gd name="connsiteX5" fmla="*/ 3962291 w 5890489"/>
                <a:gd name="connsiteY5" fmla="*/ 43530 h 6578438"/>
                <a:gd name="connsiteX6" fmla="*/ 4135855 w 5890489"/>
                <a:gd name="connsiteY6" fmla="*/ 75176 h 6578438"/>
                <a:gd name="connsiteX7" fmla="*/ 4307299 w 5890489"/>
                <a:gd name="connsiteY7" fmla="*/ 114315 h 6578438"/>
                <a:gd name="connsiteX8" fmla="*/ 4476358 w 5890489"/>
                <a:gd name="connsiteY8" fmla="*/ 160816 h 6578438"/>
                <a:gd name="connsiteX9" fmla="*/ 4559829 w 5890489"/>
                <a:gd name="connsiteY9" fmla="*/ 186779 h 6578438"/>
                <a:gd name="connsiteX10" fmla="*/ 4642901 w 5890489"/>
                <a:gd name="connsiteY10" fmla="*/ 213648 h 6578438"/>
                <a:gd name="connsiteX11" fmla="*/ 5280847 w 5890489"/>
                <a:gd name="connsiteY11" fmla="*/ 485936 h 6578438"/>
                <a:gd name="connsiteX12" fmla="*/ 5865400 w 5890489"/>
                <a:gd name="connsiteY12" fmla="*/ 851099 h 6578438"/>
                <a:gd name="connsiteX13" fmla="*/ 5890489 w 5890489"/>
                <a:gd name="connsiteY13" fmla="*/ 870950 h 6578438"/>
                <a:gd name="connsiteX14" fmla="*/ 5890489 w 5890489"/>
                <a:gd name="connsiteY14" fmla="*/ 1321814 h 6578438"/>
                <a:gd name="connsiteX15" fmla="*/ 5887395 w 5890489"/>
                <a:gd name="connsiteY15" fmla="*/ 1318952 h 6578438"/>
                <a:gd name="connsiteX16" fmla="*/ 5830291 w 5890489"/>
                <a:gd name="connsiteY16" fmla="*/ 1265992 h 6578438"/>
                <a:gd name="connsiteX17" fmla="*/ 5815981 w 5890489"/>
                <a:gd name="connsiteY17" fmla="*/ 1252687 h 6578438"/>
                <a:gd name="connsiteX18" fmla="*/ 5801142 w 5890489"/>
                <a:gd name="connsiteY18" fmla="*/ 1240158 h 6578438"/>
                <a:gd name="connsiteX19" fmla="*/ 5771464 w 5890489"/>
                <a:gd name="connsiteY19" fmla="*/ 1214969 h 6578438"/>
                <a:gd name="connsiteX20" fmla="*/ 5651030 w 5890489"/>
                <a:gd name="connsiteY20" fmla="*/ 1115767 h 6578438"/>
                <a:gd name="connsiteX21" fmla="*/ 5123183 w 5890489"/>
                <a:gd name="connsiteY21" fmla="*/ 780443 h 6578438"/>
                <a:gd name="connsiteX22" fmla="*/ 4533860 w 5890489"/>
                <a:gd name="connsiteY22" fmla="*/ 567701 h 6578438"/>
                <a:gd name="connsiteX23" fmla="*/ 4457281 w 5890489"/>
                <a:gd name="connsiteY23" fmla="*/ 550780 h 6578438"/>
                <a:gd name="connsiteX24" fmla="*/ 4380568 w 5890489"/>
                <a:gd name="connsiteY24" fmla="*/ 535279 h 6578438"/>
                <a:gd name="connsiteX25" fmla="*/ 4303325 w 5890489"/>
                <a:gd name="connsiteY25" fmla="*/ 522879 h 6578438"/>
                <a:gd name="connsiteX26" fmla="*/ 4264769 w 5890489"/>
                <a:gd name="connsiteY26" fmla="*/ 516679 h 6578438"/>
                <a:gd name="connsiteX27" fmla="*/ 4226082 w 5890489"/>
                <a:gd name="connsiteY27" fmla="*/ 511253 h 6578438"/>
                <a:gd name="connsiteX28" fmla="*/ 4070934 w 5890489"/>
                <a:gd name="connsiteY28" fmla="*/ 494848 h 6578438"/>
                <a:gd name="connsiteX29" fmla="*/ 3915521 w 5890489"/>
                <a:gd name="connsiteY29" fmla="*/ 486065 h 6578438"/>
                <a:gd name="connsiteX30" fmla="*/ 3760241 w 5890489"/>
                <a:gd name="connsiteY30" fmla="*/ 484257 h 6578438"/>
                <a:gd name="connsiteX31" fmla="*/ 3682734 w 5890489"/>
                <a:gd name="connsiteY31" fmla="*/ 486581 h 6578438"/>
                <a:gd name="connsiteX32" fmla="*/ 3605491 w 5890489"/>
                <a:gd name="connsiteY32" fmla="*/ 488907 h 6578438"/>
                <a:gd name="connsiteX33" fmla="*/ 3527454 w 5890489"/>
                <a:gd name="connsiteY33" fmla="*/ 493169 h 6578438"/>
                <a:gd name="connsiteX34" fmla="*/ 3449151 w 5890489"/>
                <a:gd name="connsiteY34" fmla="*/ 498336 h 6578438"/>
                <a:gd name="connsiteX35" fmla="*/ 3410067 w 5890489"/>
                <a:gd name="connsiteY35" fmla="*/ 500532 h 6578438"/>
                <a:gd name="connsiteX36" fmla="*/ 3371246 w 5890489"/>
                <a:gd name="connsiteY36" fmla="*/ 504279 h 6578438"/>
                <a:gd name="connsiteX37" fmla="*/ 3293739 w 5890489"/>
                <a:gd name="connsiteY37" fmla="*/ 511512 h 6578438"/>
                <a:gd name="connsiteX38" fmla="*/ 2689445 w 5890489"/>
                <a:gd name="connsiteY38" fmla="*/ 610198 h 6578438"/>
                <a:gd name="connsiteX39" fmla="*/ 2117875 w 5890489"/>
                <a:gd name="connsiteY39" fmla="*/ 800335 h 6578438"/>
                <a:gd name="connsiteX40" fmla="*/ 1981276 w 5890489"/>
                <a:gd name="connsiteY40" fmla="*/ 865566 h 6578438"/>
                <a:gd name="connsiteX41" fmla="*/ 1847991 w 5890489"/>
                <a:gd name="connsiteY41" fmla="*/ 938676 h 6578438"/>
                <a:gd name="connsiteX42" fmla="*/ 1783069 w 5890489"/>
                <a:gd name="connsiteY42" fmla="*/ 978718 h 6578438"/>
                <a:gd name="connsiteX43" fmla="*/ 1750609 w 5890489"/>
                <a:gd name="connsiteY43" fmla="*/ 998869 h 6578438"/>
                <a:gd name="connsiteX44" fmla="*/ 1734312 w 5890489"/>
                <a:gd name="connsiteY44" fmla="*/ 1008945 h 6578438"/>
                <a:gd name="connsiteX45" fmla="*/ 1718547 w 5890489"/>
                <a:gd name="connsiteY45" fmla="*/ 1019924 h 6578438"/>
                <a:gd name="connsiteX46" fmla="*/ 1655481 w 5890489"/>
                <a:gd name="connsiteY46" fmla="*/ 1063582 h 6578438"/>
                <a:gd name="connsiteX47" fmla="*/ 1593077 w 5890489"/>
                <a:gd name="connsiteY47" fmla="*/ 1108664 h 6578438"/>
                <a:gd name="connsiteX48" fmla="*/ 1532263 w 5890489"/>
                <a:gd name="connsiteY48" fmla="*/ 1156197 h 6578438"/>
                <a:gd name="connsiteX49" fmla="*/ 1472509 w 5890489"/>
                <a:gd name="connsiteY49" fmla="*/ 1205152 h 6578438"/>
                <a:gd name="connsiteX50" fmla="*/ 1414212 w 5890489"/>
                <a:gd name="connsiteY50" fmla="*/ 1256175 h 6578438"/>
                <a:gd name="connsiteX51" fmla="*/ 1357242 w 5890489"/>
                <a:gd name="connsiteY51" fmla="*/ 1308359 h 6578438"/>
                <a:gd name="connsiteX52" fmla="*/ 1153072 w 5890489"/>
                <a:gd name="connsiteY52" fmla="*/ 1529498 h 6578438"/>
                <a:gd name="connsiteX53" fmla="*/ 1002694 w 5890489"/>
                <a:gd name="connsiteY53" fmla="*/ 1770658 h 6578438"/>
                <a:gd name="connsiteX54" fmla="*/ 974076 w 5890489"/>
                <a:gd name="connsiteY54" fmla="*/ 1835371 h 6578438"/>
                <a:gd name="connsiteX55" fmla="*/ 949564 w 5890489"/>
                <a:gd name="connsiteY55" fmla="*/ 1903573 h 6578438"/>
                <a:gd name="connsiteX56" fmla="*/ 927173 w 5890489"/>
                <a:gd name="connsiteY56" fmla="*/ 1974229 h 6578438"/>
                <a:gd name="connsiteX57" fmla="*/ 906107 w 5890489"/>
                <a:gd name="connsiteY57" fmla="*/ 2046952 h 6578438"/>
                <a:gd name="connsiteX58" fmla="*/ 751092 w 5890489"/>
                <a:gd name="connsiteY58" fmla="*/ 2676266 h 6578438"/>
                <a:gd name="connsiteX59" fmla="*/ 547189 w 5890489"/>
                <a:gd name="connsiteY59" fmla="*/ 3308422 h 6578438"/>
                <a:gd name="connsiteX60" fmla="*/ 441195 w 5890489"/>
                <a:gd name="connsiteY60" fmla="*/ 3866306 h 6578438"/>
                <a:gd name="connsiteX61" fmla="*/ 527182 w 5890489"/>
                <a:gd name="connsiteY61" fmla="*/ 4439174 h 6578438"/>
                <a:gd name="connsiteX62" fmla="*/ 775073 w 5890489"/>
                <a:gd name="connsiteY62" fmla="*/ 4987240 h 6578438"/>
                <a:gd name="connsiteX63" fmla="*/ 943206 w 5890489"/>
                <a:gd name="connsiteY63" fmla="*/ 5244933 h 6578438"/>
                <a:gd name="connsiteX64" fmla="*/ 1133728 w 5890489"/>
                <a:gd name="connsiteY64" fmla="*/ 5490356 h 6578438"/>
                <a:gd name="connsiteX65" fmla="*/ 1359626 w 5890489"/>
                <a:gd name="connsiteY65" fmla="*/ 5709815 h 6578438"/>
                <a:gd name="connsiteX66" fmla="*/ 1481254 w 5890489"/>
                <a:gd name="connsiteY66" fmla="*/ 5809146 h 6578438"/>
                <a:gd name="connsiteX67" fmla="*/ 1543260 w 5890489"/>
                <a:gd name="connsiteY67" fmla="*/ 5856940 h 6578438"/>
                <a:gd name="connsiteX68" fmla="*/ 1607518 w 5890489"/>
                <a:gd name="connsiteY68" fmla="*/ 5901374 h 6578438"/>
                <a:gd name="connsiteX69" fmla="*/ 2145566 w 5890489"/>
                <a:gd name="connsiteY69" fmla="*/ 6193814 h 6578438"/>
                <a:gd name="connsiteX70" fmla="*/ 2214991 w 5890489"/>
                <a:gd name="connsiteY70" fmla="*/ 6221844 h 6578438"/>
                <a:gd name="connsiteX71" fmla="*/ 2249307 w 5890489"/>
                <a:gd name="connsiteY71" fmla="*/ 6236182 h 6578438"/>
                <a:gd name="connsiteX72" fmla="*/ 2284285 w 5890489"/>
                <a:gd name="connsiteY72" fmla="*/ 6248711 h 6578438"/>
                <a:gd name="connsiteX73" fmla="*/ 2354241 w 5890489"/>
                <a:gd name="connsiteY73" fmla="*/ 6273124 h 6578438"/>
                <a:gd name="connsiteX74" fmla="*/ 2371597 w 5890489"/>
                <a:gd name="connsiteY74" fmla="*/ 6279324 h 6578438"/>
                <a:gd name="connsiteX75" fmla="*/ 2387894 w 5890489"/>
                <a:gd name="connsiteY75" fmla="*/ 6287719 h 6578438"/>
                <a:gd name="connsiteX76" fmla="*/ 2421414 w 5890489"/>
                <a:gd name="connsiteY76" fmla="*/ 6302186 h 6578438"/>
                <a:gd name="connsiteX77" fmla="*/ 2489117 w 5890489"/>
                <a:gd name="connsiteY77" fmla="*/ 6329441 h 6578438"/>
                <a:gd name="connsiteX78" fmla="*/ 2522902 w 5890489"/>
                <a:gd name="connsiteY78" fmla="*/ 6343134 h 6578438"/>
                <a:gd name="connsiteX79" fmla="*/ 2556953 w 5890489"/>
                <a:gd name="connsiteY79" fmla="*/ 6356051 h 6578438"/>
                <a:gd name="connsiteX80" fmla="*/ 2695009 w 5890489"/>
                <a:gd name="connsiteY80" fmla="*/ 6401905 h 6578438"/>
                <a:gd name="connsiteX81" fmla="*/ 3268035 w 5890489"/>
                <a:gd name="connsiteY81" fmla="*/ 6501238 h 6578438"/>
                <a:gd name="connsiteX82" fmla="*/ 3341038 w 5890489"/>
                <a:gd name="connsiteY82" fmla="*/ 6506145 h 6578438"/>
                <a:gd name="connsiteX83" fmla="*/ 3414703 w 5890489"/>
                <a:gd name="connsiteY83" fmla="*/ 6507050 h 6578438"/>
                <a:gd name="connsiteX84" fmla="*/ 3488237 w 5890489"/>
                <a:gd name="connsiteY84" fmla="*/ 6508212 h 6578438"/>
                <a:gd name="connsiteX85" fmla="*/ 3524142 w 5890489"/>
                <a:gd name="connsiteY85" fmla="*/ 6507955 h 6578438"/>
                <a:gd name="connsiteX86" fmla="*/ 3559252 w 5890489"/>
                <a:gd name="connsiteY86" fmla="*/ 6506921 h 6578438"/>
                <a:gd name="connsiteX87" fmla="*/ 3629207 w 5890489"/>
                <a:gd name="connsiteY87" fmla="*/ 6503045 h 6578438"/>
                <a:gd name="connsiteX88" fmla="*/ 3698633 w 5890489"/>
                <a:gd name="connsiteY88" fmla="*/ 6496845 h 6578438"/>
                <a:gd name="connsiteX89" fmla="*/ 3733213 w 5890489"/>
                <a:gd name="connsiteY89" fmla="*/ 6493357 h 6578438"/>
                <a:gd name="connsiteX90" fmla="*/ 3767529 w 5890489"/>
                <a:gd name="connsiteY90" fmla="*/ 6488707 h 6578438"/>
                <a:gd name="connsiteX91" fmla="*/ 3801845 w 5890489"/>
                <a:gd name="connsiteY91" fmla="*/ 6484057 h 6578438"/>
                <a:gd name="connsiteX92" fmla="*/ 3835895 w 5890489"/>
                <a:gd name="connsiteY92" fmla="*/ 6478116 h 6578438"/>
                <a:gd name="connsiteX93" fmla="*/ 4364801 w 5890489"/>
                <a:gd name="connsiteY93" fmla="*/ 6308517 h 6578438"/>
                <a:gd name="connsiteX94" fmla="*/ 4861379 w 5890489"/>
                <a:gd name="connsiteY94" fmla="*/ 6000576 h 6578438"/>
                <a:gd name="connsiteX95" fmla="*/ 5341263 w 5890489"/>
                <a:gd name="connsiteY95" fmla="*/ 5605834 h 6578438"/>
                <a:gd name="connsiteX96" fmla="*/ 5587301 w 5890489"/>
                <a:gd name="connsiteY96" fmla="*/ 5390379 h 6578438"/>
                <a:gd name="connsiteX97" fmla="*/ 5849105 w 5890489"/>
                <a:gd name="connsiteY97" fmla="*/ 5176344 h 6578438"/>
                <a:gd name="connsiteX98" fmla="*/ 5890489 w 5890489"/>
                <a:gd name="connsiteY98" fmla="*/ 5145260 h 6578438"/>
                <a:gd name="connsiteX99" fmla="*/ 5890489 w 5890489"/>
                <a:gd name="connsiteY99" fmla="*/ 5995323 h 6578438"/>
                <a:gd name="connsiteX100" fmla="*/ 5811477 w 5890489"/>
                <a:gd name="connsiteY100" fmla="*/ 6077819 h 6578438"/>
                <a:gd name="connsiteX101" fmla="*/ 5301384 w 5890489"/>
                <a:gd name="connsiteY101" fmla="*/ 6542958 h 6578438"/>
                <a:gd name="connsiteX102" fmla="*/ 5252008 w 5890489"/>
                <a:gd name="connsiteY102" fmla="*/ 6578438 h 6578438"/>
                <a:gd name="connsiteX103" fmla="*/ 1653730 w 5890489"/>
                <a:gd name="connsiteY103" fmla="*/ 6578438 h 6578438"/>
                <a:gd name="connsiteX104" fmla="*/ 1549768 w 5890489"/>
                <a:gd name="connsiteY104" fmla="*/ 6488821 h 6578438"/>
                <a:gd name="connsiteX105" fmla="*/ 1298282 w 5890489"/>
                <a:gd name="connsiteY105" fmla="*/ 6243932 h 6578438"/>
                <a:gd name="connsiteX106" fmla="*/ 1237999 w 5890489"/>
                <a:gd name="connsiteY106" fmla="*/ 6181671 h 6578438"/>
                <a:gd name="connsiteX107" fmla="*/ 1179967 w 5890489"/>
                <a:gd name="connsiteY107" fmla="*/ 6117862 h 6578438"/>
                <a:gd name="connsiteX108" fmla="*/ 1121936 w 5890489"/>
                <a:gd name="connsiteY108" fmla="*/ 6054569 h 6578438"/>
                <a:gd name="connsiteX109" fmla="*/ 1065628 w 5890489"/>
                <a:gd name="connsiteY109" fmla="*/ 5990243 h 6578438"/>
                <a:gd name="connsiteX110" fmla="*/ 954335 w 5890489"/>
                <a:gd name="connsiteY110" fmla="*/ 5861460 h 6578438"/>
                <a:gd name="connsiteX111" fmla="*/ 898953 w 5890489"/>
                <a:gd name="connsiteY111" fmla="*/ 5797393 h 6578438"/>
                <a:gd name="connsiteX112" fmla="*/ 842908 w 5890489"/>
                <a:gd name="connsiteY112" fmla="*/ 5733582 h 6578438"/>
                <a:gd name="connsiteX113" fmla="*/ 622442 w 5890489"/>
                <a:gd name="connsiteY113" fmla="*/ 5471884 h 6578438"/>
                <a:gd name="connsiteX114" fmla="*/ 425559 w 5890489"/>
                <a:gd name="connsiteY114" fmla="*/ 5190036 h 6578438"/>
                <a:gd name="connsiteX115" fmla="*/ 123877 w 5890489"/>
                <a:gd name="connsiteY115" fmla="*/ 4564210 h 6578438"/>
                <a:gd name="connsiteX116" fmla="*/ 130 w 5890489"/>
                <a:gd name="connsiteY116" fmla="*/ 3865530 h 6578438"/>
                <a:gd name="connsiteX117" fmla="*/ 30602 w 5890489"/>
                <a:gd name="connsiteY117" fmla="*/ 3505793 h 6578438"/>
                <a:gd name="connsiteX118" fmla="*/ 126924 w 5890489"/>
                <a:gd name="connsiteY118" fmla="*/ 3157164 h 6578438"/>
                <a:gd name="connsiteX119" fmla="*/ 334803 w 5890489"/>
                <a:gd name="connsiteY119" fmla="*/ 2560530 h 6578438"/>
                <a:gd name="connsiteX120" fmla="*/ 381176 w 5890489"/>
                <a:gd name="connsiteY120" fmla="*/ 2409144 h 6578438"/>
                <a:gd name="connsiteX121" fmla="*/ 425825 w 5890489"/>
                <a:gd name="connsiteY121" fmla="*/ 2255819 h 6578438"/>
                <a:gd name="connsiteX122" fmla="*/ 470210 w 5890489"/>
                <a:gd name="connsiteY122" fmla="*/ 2099523 h 6578438"/>
                <a:gd name="connsiteX123" fmla="*/ 492998 w 5890489"/>
                <a:gd name="connsiteY123" fmla="*/ 2020213 h 6578438"/>
                <a:gd name="connsiteX124" fmla="*/ 517509 w 5890489"/>
                <a:gd name="connsiteY124" fmla="*/ 1939224 h 6578438"/>
                <a:gd name="connsiteX125" fmla="*/ 544007 w 5890489"/>
                <a:gd name="connsiteY125" fmla="*/ 1857201 h 6578438"/>
                <a:gd name="connsiteX126" fmla="*/ 573288 w 5890489"/>
                <a:gd name="connsiteY126" fmla="*/ 1774274 h 6578438"/>
                <a:gd name="connsiteX127" fmla="*/ 606146 w 5890489"/>
                <a:gd name="connsiteY127" fmla="*/ 1690832 h 6578438"/>
                <a:gd name="connsiteX128" fmla="*/ 644569 w 5890489"/>
                <a:gd name="connsiteY128" fmla="*/ 1607775 h 6578438"/>
                <a:gd name="connsiteX129" fmla="*/ 837874 w 5890489"/>
                <a:gd name="connsiteY129" fmla="*/ 1297638 h 6578438"/>
                <a:gd name="connsiteX130" fmla="*/ 1069602 w 5890489"/>
                <a:gd name="connsiteY130" fmla="*/ 1032194 h 6578438"/>
                <a:gd name="connsiteX131" fmla="*/ 1130548 w 5890489"/>
                <a:gd name="connsiteY131" fmla="*/ 970839 h 6578438"/>
                <a:gd name="connsiteX132" fmla="*/ 1192024 w 5890489"/>
                <a:gd name="connsiteY132" fmla="*/ 910129 h 6578438"/>
                <a:gd name="connsiteX133" fmla="*/ 1255356 w 5890489"/>
                <a:gd name="connsiteY133" fmla="*/ 850841 h 6578438"/>
                <a:gd name="connsiteX134" fmla="*/ 1319614 w 5890489"/>
                <a:gd name="connsiteY134" fmla="*/ 792068 h 6578438"/>
                <a:gd name="connsiteX135" fmla="*/ 1385728 w 5890489"/>
                <a:gd name="connsiteY135" fmla="*/ 734975 h 6578438"/>
                <a:gd name="connsiteX136" fmla="*/ 1452768 w 5890489"/>
                <a:gd name="connsiteY136" fmla="*/ 678528 h 6578438"/>
                <a:gd name="connsiteX137" fmla="*/ 1469594 w 5890489"/>
                <a:gd name="connsiteY137" fmla="*/ 664449 h 6578438"/>
                <a:gd name="connsiteX138" fmla="*/ 1487083 w 5890489"/>
                <a:gd name="connsiteY138" fmla="*/ 651015 h 6578438"/>
                <a:gd name="connsiteX139" fmla="*/ 1522193 w 5890489"/>
                <a:gd name="connsiteY139" fmla="*/ 624277 h 6578438"/>
                <a:gd name="connsiteX140" fmla="*/ 1592415 w 5890489"/>
                <a:gd name="connsiteY140" fmla="*/ 570671 h 6578438"/>
                <a:gd name="connsiteX141" fmla="*/ 1738287 w 5890489"/>
                <a:gd name="connsiteY141" fmla="*/ 469402 h 6578438"/>
                <a:gd name="connsiteX142" fmla="*/ 1890918 w 5890489"/>
                <a:gd name="connsiteY142" fmla="*/ 376530 h 6578438"/>
                <a:gd name="connsiteX143" fmla="*/ 2555363 w 5890489"/>
                <a:gd name="connsiteY143" fmla="*/ 105274 h 6578438"/>
                <a:gd name="connsiteX144" fmla="*/ 3259291 w 5890489"/>
                <a:gd name="connsiteY144" fmla="*/ 3229 h 6578438"/>
                <a:gd name="connsiteX145" fmla="*/ 3347265 w 5890489"/>
                <a:gd name="connsiteY145" fmla="*/ 903 h 65784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Lst>
              <a:rect l="l" t="t" r="r" b="b"/>
              <a:pathLst>
                <a:path w="5890489" h="6578438">
                  <a:moveTo>
                    <a:pt x="3391253" y="0"/>
                  </a:moveTo>
                  <a:lnTo>
                    <a:pt x="3434974" y="646"/>
                  </a:lnTo>
                  <a:lnTo>
                    <a:pt x="3522419" y="2712"/>
                  </a:lnTo>
                  <a:cubicBezTo>
                    <a:pt x="3551567" y="3488"/>
                    <a:pt x="3580451" y="3746"/>
                    <a:pt x="3610261" y="6458"/>
                  </a:cubicBezTo>
                  <a:cubicBezTo>
                    <a:pt x="3669353" y="10850"/>
                    <a:pt x="3728179" y="14337"/>
                    <a:pt x="3786872" y="20667"/>
                  </a:cubicBezTo>
                  <a:lnTo>
                    <a:pt x="3962291" y="43530"/>
                  </a:lnTo>
                  <a:lnTo>
                    <a:pt x="4135855" y="75176"/>
                  </a:lnTo>
                  <a:cubicBezTo>
                    <a:pt x="4193224" y="87836"/>
                    <a:pt x="4250328" y="101398"/>
                    <a:pt x="4307299" y="114315"/>
                  </a:cubicBezTo>
                  <a:cubicBezTo>
                    <a:pt x="4364139" y="128394"/>
                    <a:pt x="4420050" y="145575"/>
                    <a:pt x="4476358" y="160816"/>
                  </a:cubicBezTo>
                  <a:cubicBezTo>
                    <a:pt x="4504580" y="167921"/>
                    <a:pt x="4532138" y="177995"/>
                    <a:pt x="4559829" y="186779"/>
                  </a:cubicBezTo>
                  <a:lnTo>
                    <a:pt x="4642901" y="213648"/>
                  </a:lnTo>
                  <a:cubicBezTo>
                    <a:pt x="4863234" y="288307"/>
                    <a:pt x="5076414" y="379371"/>
                    <a:pt x="5280847" y="485936"/>
                  </a:cubicBezTo>
                  <a:cubicBezTo>
                    <a:pt x="5485018" y="592631"/>
                    <a:pt x="5681768" y="713145"/>
                    <a:pt x="5865400" y="851099"/>
                  </a:cubicBezTo>
                  <a:lnTo>
                    <a:pt x="5890489" y="870950"/>
                  </a:lnTo>
                  <a:lnTo>
                    <a:pt x="5890489" y="1321814"/>
                  </a:lnTo>
                  <a:lnTo>
                    <a:pt x="5887395" y="1318952"/>
                  </a:lnTo>
                  <a:lnTo>
                    <a:pt x="5830291" y="1265992"/>
                  </a:lnTo>
                  <a:lnTo>
                    <a:pt x="5815981" y="1252687"/>
                  </a:lnTo>
                  <a:lnTo>
                    <a:pt x="5801142" y="1240158"/>
                  </a:lnTo>
                  <a:lnTo>
                    <a:pt x="5771464" y="1214969"/>
                  </a:lnTo>
                  <a:cubicBezTo>
                    <a:pt x="5731849" y="1181385"/>
                    <a:pt x="5692897" y="1146896"/>
                    <a:pt x="5651030" y="1115767"/>
                  </a:cubicBezTo>
                  <a:cubicBezTo>
                    <a:pt x="5487534" y="986985"/>
                    <a:pt x="5311321" y="872542"/>
                    <a:pt x="5123183" y="780443"/>
                  </a:cubicBezTo>
                  <a:cubicBezTo>
                    <a:pt x="4935309" y="688087"/>
                    <a:pt x="4737102" y="616398"/>
                    <a:pt x="4533860" y="567701"/>
                  </a:cubicBezTo>
                  <a:lnTo>
                    <a:pt x="4457281" y="550780"/>
                  </a:lnTo>
                  <a:cubicBezTo>
                    <a:pt x="4431709" y="545484"/>
                    <a:pt x="4406536" y="538896"/>
                    <a:pt x="4380568" y="535279"/>
                  </a:cubicBezTo>
                  <a:lnTo>
                    <a:pt x="4303325" y="522879"/>
                  </a:lnTo>
                  <a:lnTo>
                    <a:pt x="4264769" y="516679"/>
                  </a:lnTo>
                  <a:cubicBezTo>
                    <a:pt x="4251918" y="514612"/>
                    <a:pt x="4239067" y="512415"/>
                    <a:pt x="4226082" y="511253"/>
                  </a:cubicBezTo>
                  <a:cubicBezTo>
                    <a:pt x="4174145" y="505829"/>
                    <a:pt x="4122606" y="499498"/>
                    <a:pt x="4070934" y="494848"/>
                  </a:cubicBezTo>
                  <a:lnTo>
                    <a:pt x="3915521" y="486065"/>
                  </a:lnTo>
                  <a:lnTo>
                    <a:pt x="3760241" y="484257"/>
                  </a:lnTo>
                  <a:cubicBezTo>
                    <a:pt x="3734405" y="483869"/>
                    <a:pt x="3708571" y="485936"/>
                    <a:pt x="3682734" y="486581"/>
                  </a:cubicBezTo>
                  <a:lnTo>
                    <a:pt x="3605491" y="488907"/>
                  </a:lnTo>
                  <a:cubicBezTo>
                    <a:pt x="3579921" y="489165"/>
                    <a:pt x="3553555" y="491490"/>
                    <a:pt x="3527454" y="493169"/>
                  </a:cubicBezTo>
                  <a:lnTo>
                    <a:pt x="3449151" y="498336"/>
                  </a:lnTo>
                  <a:lnTo>
                    <a:pt x="3410067" y="500532"/>
                  </a:lnTo>
                  <a:lnTo>
                    <a:pt x="3371246" y="504279"/>
                  </a:lnTo>
                  <a:cubicBezTo>
                    <a:pt x="3345410" y="506862"/>
                    <a:pt x="3319575" y="509315"/>
                    <a:pt x="3293739" y="511512"/>
                  </a:cubicBezTo>
                  <a:cubicBezTo>
                    <a:pt x="3087450" y="531662"/>
                    <a:pt x="2885531" y="563180"/>
                    <a:pt x="2689445" y="610198"/>
                  </a:cubicBezTo>
                  <a:cubicBezTo>
                    <a:pt x="2493357" y="657344"/>
                    <a:pt x="2302303" y="719088"/>
                    <a:pt x="2117875" y="800335"/>
                  </a:cubicBezTo>
                  <a:cubicBezTo>
                    <a:pt x="2072298" y="821648"/>
                    <a:pt x="2026854" y="843606"/>
                    <a:pt x="1981276" y="865566"/>
                  </a:cubicBezTo>
                  <a:cubicBezTo>
                    <a:pt x="1937025" y="889978"/>
                    <a:pt x="1891978" y="913229"/>
                    <a:pt x="1847991" y="938676"/>
                  </a:cubicBezTo>
                  <a:lnTo>
                    <a:pt x="1783069" y="978718"/>
                  </a:lnTo>
                  <a:lnTo>
                    <a:pt x="1750609" y="998869"/>
                  </a:lnTo>
                  <a:lnTo>
                    <a:pt x="1734312" y="1008945"/>
                  </a:lnTo>
                  <a:lnTo>
                    <a:pt x="1718547" y="1019924"/>
                  </a:lnTo>
                  <a:lnTo>
                    <a:pt x="1655481" y="1063582"/>
                  </a:lnTo>
                  <a:cubicBezTo>
                    <a:pt x="1634414" y="1078178"/>
                    <a:pt x="1612950" y="1092259"/>
                    <a:pt x="1593077" y="1108664"/>
                  </a:cubicBezTo>
                  <a:lnTo>
                    <a:pt x="1532263" y="1156197"/>
                  </a:lnTo>
                  <a:cubicBezTo>
                    <a:pt x="1511992" y="1172085"/>
                    <a:pt x="1491587" y="1187844"/>
                    <a:pt x="1472509" y="1205152"/>
                  </a:cubicBezTo>
                  <a:lnTo>
                    <a:pt x="1414212" y="1256175"/>
                  </a:lnTo>
                  <a:cubicBezTo>
                    <a:pt x="1395001" y="1273354"/>
                    <a:pt x="1375127" y="1290147"/>
                    <a:pt x="1357242" y="1308359"/>
                  </a:cubicBezTo>
                  <a:cubicBezTo>
                    <a:pt x="1283178" y="1379532"/>
                    <a:pt x="1212163" y="1452513"/>
                    <a:pt x="1153072" y="1529498"/>
                  </a:cubicBezTo>
                  <a:cubicBezTo>
                    <a:pt x="1090933" y="1605578"/>
                    <a:pt x="1043501" y="1685794"/>
                    <a:pt x="1002694" y="1770658"/>
                  </a:cubicBezTo>
                  <a:lnTo>
                    <a:pt x="974076" y="1835371"/>
                  </a:lnTo>
                  <a:lnTo>
                    <a:pt x="949564" y="1903573"/>
                  </a:lnTo>
                  <a:cubicBezTo>
                    <a:pt x="940820" y="1925661"/>
                    <a:pt x="934593" y="1950719"/>
                    <a:pt x="927173" y="1974229"/>
                  </a:cubicBezTo>
                  <a:cubicBezTo>
                    <a:pt x="920019" y="1998254"/>
                    <a:pt x="912468" y="2021504"/>
                    <a:pt x="906107" y="2046952"/>
                  </a:cubicBezTo>
                  <a:cubicBezTo>
                    <a:pt x="853906" y="2245614"/>
                    <a:pt x="809918" y="2463136"/>
                    <a:pt x="751092" y="2676266"/>
                  </a:cubicBezTo>
                  <a:cubicBezTo>
                    <a:pt x="693458" y="2889912"/>
                    <a:pt x="624166" y="3100976"/>
                    <a:pt x="547189" y="3308422"/>
                  </a:cubicBezTo>
                  <a:cubicBezTo>
                    <a:pt x="479617" y="3487580"/>
                    <a:pt x="444109" y="3675523"/>
                    <a:pt x="441195" y="3866306"/>
                  </a:cubicBezTo>
                  <a:cubicBezTo>
                    <a:pt x="438014" y="4057089"/>
                    <a:pt x="469282" y="4250456"/>
                    <a:pt x="527182" y="4439174"/>
                  </a:cubicBezTo>
                  <a:cubicBezTo>
                    <a:pt x="584815" y="4628278"/>
                    <a:pt x="671067" y="4811828"/>
                    <a:pt x="775073" y="4987240"/>
                  </a:cubicBezTo>
                  <a:cubicBezTo>
                    <a:pt x="827009" y="5075075"/>
                    <a:pt x="884246" y="5160327"/>
                    <a:pt x="943206" y="5244933"/>
                  </a:cubicBezTo>
                  <a:cubicBezTo>
                    <a:pt x="1002296" y="5329411"/>
                    <a:pt x="1064964" y="5412337"/>
                    <a:pt x="1133728" y="5490356"/>
                  </a:cubicBezTo>
                  <a:cubicBezTo>
                    <a:pt x="1203949" y="5567728"/>
                    <a:pt x="1279337" y="5642259"/>
                    <a:pt x="1359626" y="5709815"/>
                  </a:cubicBezTo>
                  <a:cubicBezTo>
                    <a:pt x="1398711" y="5744949"/>
                    <a:pt x="1439916" y="5777241"/>
                    <a:pt x="1481254" y="5809146"/>
                  </a:cubicBezTo>
                  <a:cubicBezTo>
                    <a:pt x="1501922" y="5825163"/>
                    <a:pt x="1522325" y="5841309"/>
                    <a:pt x="1543260" y="5856940"/>
                  </a:cubicBezTo>
                  <a:cubicBezTo>
                    <a:pt x="1564591" y="5871923"/>
                    <a:pt x="1585921" y="5886777"/>
                    <a:pt x="1607518" y="5901374"/>
                  </a:cubicBezTo>
                  <a:cubicBezTo>
                    <a:pt x="1778565" y="6019693"/>
                    <a:pt x="1961271" y="6115924"/>
                    <a:pt x="2145566" y="6193814"/>
                  </a:cubicBezTo>
                  <a:lnTo>
                    <a:pt x="2214991" y="6221844"/>
                  </a:lnTo>
                  <a:lnTo>
                    <a:pt x="2249307" y="6236182"/>
                  </a:lnTo>
                  <a:cubicBezTo>
                    <a:pt x="2260702" y="6241089"/>
                    <a:pt x="2272625" y="6244577"/>
                    <a:pt x="2284285" y="6248711"/>
                  </a:cubicBezTo>
                  <a:lnTo>
                    <a:pt x="2354241" y="6273124"/>
                  </a:lnTo>
                  <a:cubicBezTo>
                    <a:pt x="2360070" y="6275190"/>
                    <a:pt x="2365899" y="6277128"/>
                    <a:pt x="2371597" y="6279324"/>
                  </a:cubicBezTo>
                  <a:cubicBezTo>
                    <a:pt x="2377161" y="6281778"/>
                    <a:pt x="2382329" y="6285007"/>
                    <a:pt x="2387894" y="6287719"/>
                  </a:cubicBezTo>
                  <a:cubicBezTo>
                    <a:pt x="2398757" y="6293274"/>
                    <a:pt x="2410153" y="6297666"/>
                    <a:pt x="2421414" y="6302186"/>
                  </a:cubicBezTo>
                  <a:lnTo>
                    <a:pt x="2489117" y="6329441"/>
                  </a:lnTo>
                  <a:lnTo>
                    <a:pt x="2522902" y="6343134"/>
                  </a:lnTo>
                  <a:cubicBezTo>
                    <a:pt x="2534165" y="6347654"/>
                    <a:pt x="2545294" y="6352563"/>
                    <a:pt x="2556953" y="6356051"/>
                  </a:cubicBezTo>
                  <a:lnTo>
                    <a:pt x="2695009" y="6401905"/>
                  </a:lnTo>
                  <a:cubicBezTo>
                    <a:pt x="2880895" y="6457190"/>
                    <a:pt x="3073141" y="6489095"/>
                    <a:pt x="3268035" y="6501238"/>
                  </a:cubicBezTo>
                  <a:cubicBezTo>
                    <a:pt x="3292413" y="6502659"/>
                    <a:pt x="3316527" y="6505629"/>
                    <a:pt x="3341038" y="6506145"/>
                  </a:cubicBezTo>
                  <a:lnTo>
                    <a:pt x="3414703" y="6507050"/>
                  </a:lnTo>
                  <a:lnTo>
                    <a:pt x="3488237" y="6508212"/>
                  </a:lnTo>
                  <a:cubicBezTo>
                    <a:pt x="3500690" y="6508729"/>
                    <a:pt x="3512483" y="6508471"/>
                    <a:pt x="3524142" y="6507955"/>
                  </a:cubicBezTo>
                  <a:lnTo>
                    <a:pt x="3559252" y="6506921"/>
                  </a:lnTo>
                  <a:cubicBezTo>
                    <a:pt x="3582835" y="6506792"/>
                    <a:pt x="3605889" y="6504467"/>
                    <a:pt x="3629207" y="6503045"/>
                  </a:cubicBezTo>
                  <a:cubicBezTo>
                    <a:pt x="3652526" y="6502012"/>
                    <a:pt x="3675579" y="6499171"/>
                    <a:pt x="3698633" y="6496845"/>
                  </a:cubicBezTo>
                  <a:cubicBezTo>
                    <a:pt x="3710160" y="6495683"/>
                    <a:pt x="3721819" y="6494907"/>
                    <a:pt x="3733213" y="6493357"/>
                  </a:cubicBezTo>
                  <a:lnTo>
                    <a:pt x="3767529" y="6488707"/>
                  </a:lnTo>
                  <a:lnTo>
                    <a:pt x="3801845" y="6484057"/>
                  </a:lnTo>
                  <a:lnTo>
                    <a:pt x="3835895" y="6478116"/>
                  </a:lnTo>
                  <a:cubicBezTo>
                    <a:pt x="4017673" y="6446727"/>
                    <a:pt x="4194152" y="6390281"/>
                    <a:pt x="4364801" y="6308517"/>
                  </a:cubicBezTo>
                  <a:cubicBezTo>
                    <a:pt x="4535583" y="6227139"/>
                    <a:pt x="4700138" y="6120962"/>
                    <a:pt x="4861379" y="6000576"/>
                  </a:cubicBezTo>
                  <a:cubicBezTo>
                    <a:pt x="5022621" y="5879931"/>
                    <a:pt x="5180684" y="5745337"/>
                    <a:pt x="5341263" y="5605834"/>
                  </a:cubicBezTo>
                  <a:lnTo>
                    <a:pt x="5587301" y="5390379"/>
                  </a:lnTo>
                  <a:cubicBezTo>
                    <a:pt x="5674216" y="5315718"/>
                    <a:pt x="5761527" y="5244416"/>
                    <a:pt x="5849105" y="5176344"/>
                  </a:cubicBezTo>
                  <a:lnTo>
                    <a:pt x="5890489" y="5145260"/>
                  </a:lnTo>
                  <a:lnTo>
                    <a:pt x="5890489" y="5995323"/>
                  </a:lnTo>
                  <a:lnTo>
                    <a:pt x="5811477" y="6077819"/>
                  </a:lnTo>
                  <a:cubicBezTo>
                    <a:pt x="5654739" y="6238377"/>
                    <a:pt x="5487138" y="6396093"/>
                    <a:pt x="5301384" y="6542958"/>
                  </a:cubicBezTo>
                  <a:lnTo>
                    <a:pt x="5252008" y="6578438"/>
                  </a:lnTo>
                  <a:lnTo>
                    <a:pt x="1653730" y="6578438"/>
                  </a:lnTo>
                  <a:lnTo>
                    <a:pt x="1549768" y="6488821"/>
                  </a:lnTo>
                  <a:cubicBezTo>
                    <a:pt x="1461976" y="6409495"/>
                    <a:pt x="1378573" y="6327182"/>
                    <a:pt x="1298282" y="6243932"/>
                  </a:cubicBezTo>
                  <a:cubicBezTo>
                    <a:pt x="1278277" y="6223006"/>
                    <a:pt x="1258138" y="6202210"/>
                    <a:pt x="1237999" y="6181671"/>
                  </a:cubicBezTo>
                  <a:lnTo>
                    <a:pt x="1179967" y="6117862"/>
                  </a:lnTo>
                  <a:lnTo>
                    <a:pt x="1121936" y="6054569"/>
                  </a:lnTo>
                  <a:cubicBezTo>
                    <a:pt x="1102328" y="6033644"/>
                    <a:pt x="1084573" y="6011427"/>
                    <a:pt x="1065628" y="5990243"/>
                  </a:cubicBezTo>
                  <a:cubicBezTo>
                    <a:pt x="1028662" y="5947099"/>
                    <a:pt x="990239" y="5904991"/>
                    <a:pt x="954335" y="5861460"/>
                  </a:cubicBezTo>
                  <a:cubicBezTo>
                    <a:pt x="936050" y="5840018"/>
                    <a:pt x="917634" y="5818446"/>
                    <a:pt x="898953" y="5797393"/>
                  </a:cubicBezTo>
                  <a:cubicBezTo>
                    <a:pt x="880404" y="5776208"/>
                    <a:pt x="861325" y="5755412"/>
                    <a:pt x="842908" y="5733582"/>
                  </a:cubicBezTo>
                  <a:cubicBezTo>
                    <a:pt x="767919" y="5647942"/>
                    <a:pt x="693061" y="5561786"/>
                    <a:pt x="622442" y="5471884"/>
                  </a:cubicBezTo>
                  <a:cubicBezTo>
                    <a:pt x="551559" y="5382112"/>
                    <a:pt x="486639" y="5287430"/>
                    <a:pt x="425559" y="5190036"/>
                  </a:cubicBezTo>
                  <a:cubicBezTo>
                    <a:pt x="303668" y="4994990"/>
                    <a:pt x="200193" y="4786123"/>
                    <a:pt x="123877" y="4564210"/>
                  </a:cubicBezTo>
                  <a:cubicBezTo>
                    <a:pt x="47694" y="4342555"/>
                    <a:pt x="2249" y="4106045"/>
                    <a:pt x="130" y="3865530"/>
                  </a:cubicBezTo>
                  <a:cubicBezTo>
                    <a:pt x="-1328" y="3745403"/>
                    <a:pt x="9537" y="3624629"/>
                    <a:pt x="30602" y="3505793"/>
                  </a:cubicBezTo>
                  <a:cubicBezTo>
                    <a:pt x="51802" y="3386828"/>
                    <a:pt x="84659" y="3270059"/>
                    <a:pt x="126924" y="3157164"/>
                  </a:cubicBezTo>
                  <a:cubicBezTo>
                    <a:pt x="200457" y="2959276"/>
                    <a:pt x="271737" y="2761388"/>
                    <a:pt x="334803" y="2560530"/>
                  </a:cubicBezTo>
                  <a:lnTo>
                    <a:pt x="381176" y="2409144"/>
                  </a:lnTo>
                  <a:lnTo>
                    <a:pt x="425825" y="2255819"/>
                  </a:lnTo>
                  <a:lnTo>
                    <a:pt x="470210" y="2099523"/>
                  </a:lnTo>
                  <a:lnTo>
                    <a:pt x="492998" y="2020213"/>
                  </a:lnTo>
                  <a:lnTo>
                    <a:pt x="517509" y="1939224"/>
                  </a:lnTo>
                  <a:cubicBezTo>
                    <a:pt x="525061" y="1912485"/>
                    <a:pt x="534866" y="1884586"/>
                    <a:pt x="544007" y="1857201"/>
                  </a:cubicBezTo>
                  <a:cubicBezTo>
                    <a:pt x="553680" y="1829559"/>
                    <a:pt x="561496" y="1802304"/>
                    <a:pt x="573288" y="1774274"/>
                  </a:cubicBezTo>
                  <a:lnTo>
                    <a:pt x="606146" y="1690832"/>
                  </a:lnTo>
                  <a:cubicBezTo>
                    <a:pt x="618467" y="1663060"/>
                    <a:pt x="631716" y="1635417"/>
                    <a:pt x="644569" y="1607775"/>
                  </a:cubicBezTo>
                  <a:cubicBezTo>
                    <a:pt x="698625" y="1498368"/>
                    <a:pt x="763413" y="1391287"/>
                    <a:pt x="837874" y="1297638"/>
                  </a:cubicBezTo>
                  <a:cubicBezTo>
                    <a:pt x="910348" y="1201278"/>
                    <a:pt x="990107" y="1115897"/>
                    <a:pt x="1069602" y="1032194"/>
                  </a:cubicBezTo>
                  <a:cubicBezTo>
                    <a:pt x="1089079" y="1010624"/>
                    <a:pt x="1110012" y="990990"/>
                    <a:pt x="1130548" y="970839"/>
                  </a:cubicBezTo>
                  <a:lnTo>
                    <a:pt x="1192024" y="910129"/>
                  </a:lnTo>
                  <a:cubicBezTo>
                    <a:pt x="1212031" y="889462"/>
                    <a:pt x="1234024" y="870475"/>
                    <a:pt x="1255356" y="850841"/>
                  </a:cubicBezTo>
                  <a:lnTo>
                    <a:pt x="1319614" y="792068"/>
                  </a:lnTo>
                  <a:cubicBezTo>
                    <a:pt x="1340680" y="772176"/>
                    <a:pt x="1363469" y="753834"/>
                    <a:pt x="1385728" y="734975"/>
                  </a:cubicBezTo>
                  <a:lnTo>
                    <a:pt x="1452768" y="678528"/>
                  </a:lnTo>
                  <a:lnTo>
                    <a:pt x="1469594" y="664449"/>
                  </a:lnTo>
                  <a:lnTo>
                    <a:pt x="1487083" y="651015"/>
                  </a:lnTo>
                  <a:lnTo>
                    <a:pt x="1522193" y="624277"/>
                  </a:lnTo>
                  <a:lnTo>
                    <a:pt x="1592415" y="570671"/>
                  </a:lnTo>
                  <a:cubicBezTo>
                    <a:pt x="1640110" y="535925"/>
                    <a:pt x="1689531" y="503245"/>
                    <a:pt x="1738287" y="469402"/>
                  </a:cubicBezTo>
                  <a:cubicBezTo>
                    <a:pt x="1788634" y="438015"/>
                    <a:pt x="1839643" y="407013"/>
                    <a:pt x="1890918" y="376530"/>
                  </a:cubicBezTo>
                  <a:cubicBezTo>
                    <a:pt x="2098400" y="258209"/>
                    <a:pt x="2323503" y="166241"/>
                    <a:pt x="2555363" y="105274"/>
                  </a:cubicBezTo>
                  <a:cubicBezTo>
                    <a:pt x="2787223" y="44047"/>
                    <a:pt x="3024516" y="12013"/>
                    <a:pt x="3259291" y="3229"/>
                  </a:cubicBezTo>
                  <a:lnTo>
                    <a:pt x="3347265" y="903"/>
                  </a:ln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20184" name="Freeform: Shape 220183">
              <a:extLst>
                <a:ext uri="{FF2B5EF4-FFF2-40B4-BE49-F238E27FC236}">
                  <a16:creationId xmlns:a16="http://schemas.microsoft.com/office/drawing/2014/main" id="{43B91860-1E86-E40C-B555-A355E7BA526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95999" y="52997"/>
              <a:ext cx="6093363" cy="6805004"/>
            </a:xfrm>
            <a:custGeom>
              <a:avLst/>
              <a:gdLst>
                <a:gd name="connsiteX0" fmla="*/ 3517682 w 5890491"/>
                <a:gd name="connsiteY0" fmla="*/ 0 h 6578439"/>
                <a:gd name="connsiteX1" fmla="*/ 5849513 w 5890491"/>
                <a:gd name="connsiteY1" fmla="*/ 841730 h 6578439"/>
                <a:gd name="connsiteX2" fmla="*/ 5890491 w 5890491"/>
                <a:gd name="connsiteY2" fmla="*/ 879061 h 6578439"/>
                <a:gd name="connsiteX3" fmla="*/ 5890491 w 5890491"/>
                <a:gd name="connsiteY3" fmla="*/ 2034114 h 6578439"/>
                <a:gd name="connsiteX4" fmla="*/ 5757065 w 5890491"/>
                <a:gd name="connsiteY4" fmla="*/ 1854938 h 6578439"/>
                <a:gd name="connsiteX5" fmla="*/ 5564060 w 5890491"/>
                <a:gd name="connsiteY5" fmla="*/ 1642182 h 6578439"/>
                <a:gd name="connsiteX6" fmla="*/ 3517551 w 5890491"/>
                <a:gd name="connsiteY6" fmla="*/ 790012 h 6578439"/>
                <a:gd name="connsiteX7" fmla="*/ 1611552 w 5890491"/>
                <a:gd name="connsiteY7" fmla="*/ 1543282 h 6578439"/>
                <a:gd name="connsiteX8" fmla="*/ 1340656 w 5890491"/>
                <a:gd name="connsiteY8" fmla="*/ 1897925 h 6578439"/>
                <a:gd name="connsiteX9" fmla="*/ 1201705 w 5890491"/>
                <a:gd name="connsiteY9" fmla="*/ 2361213 h 6578439"/>
                <a:gd name="connsiteX10" fmla="*/ 852705 w 5890491"/>
                <a:gd name="connsiteY10" fmla="*/ 3529176 h 6578439"/>
                <a:gd name="connsiteX11" fmla="*/ 863863 w 5890491"/>
                <a:gd name="connsiteY11" fmla="*/ 4437051 h 6578439"/>
                <a:gd name="connsiteX12" fmla="*/ 1413569 w 5890491"/>
                <a:gd name="connsiteY12" fmla="*/ 5357174 h 6578439"/>
                <a:gd name="connsiteX13" fmla="*/ 2339129 w 5890491"/>
                <a:gd name="connsiteY13" fmla="*/ 6143367 h 6578439"/>
                <a:gd name="connsiteX14" fmla="*/ 3439449 w 5890491"/>
                <a:gd name="connsiteY14" fmla="*/ 6420049 h 6578439"/>
                <a:gd name="connsiteX15" fmla="*/ 5251388 w 5890491"/>
                <a:gd name="connsiteY15" fmla="*/ 5349009 h 6578439"/>
                <a:gd name="connsiteX16" fmla="*/ 5657731 w 5890491"/>
                <a:gd name="connsiteY16" fmla="*/ 4959205 h 6578439"/>
                <a:gd name="connsiteX17" fmla="*/ 5836127 w 5890491"/>
                <a:gd name="connsiteY17" fmla="*/ 4792052 h 6578439"/>
                <a:gd name="connsiteX18" fmla="*/ 5890491 w 5890491"/>
                <a:gd name="connsiteY18" fmla="*/ 4738662 h 6578439"/>
                <a:gd name="connsiteX19" fmla="*/ 5890491 w 5890491"/>
                <a:gd name="connsiteY19" fmla="*/ 5821964 h 6578439"/>
                <a:gd name="connsiteX20" fmla="*/ 5802001 w 5890491"/>
                <a:gd name="connsiteY20" fmla="*/ 5907904 h 6578439"/>
                <a:gd name="connsiteX21" fmla="*/ 5294358 w 5890491"/>
                <a:gd name="connsiteY21" fmla="*/ 6397505 h 6578439"/>
                <a:gd name="connsiteX22" fmla="*/ 5077178 w 5890491"/>
                <a:gd name="connsiteY22" fmla="*/ 6578439 h 6578439"/>
                <a:gd name="connsiteX23" fmla="*/ 1567290 w 5890491"/>
                <a:gd name="connsiteY23" fmla="*/ 6578439 h 6578439"/>
                <a:gd name="connsiteX24" fmla="*/ 1508588 w 5890491"/>
                <a:gd name="connsiteY24" fmla="*/ 6535186 h 6578439"/>
                <a:gd name="connsiteX25" fmla="*/ 826498 w 5890491"/>
                <a:gd name="connsiteY25" fmla="*/ 5876034 h 6578439"/>
                <a:gd name="connsiteX26" fmla="*/ 122403 w 5890491"/>
                <a:gd name="connsiteY26" fmla="*/ 3255655 h 6578439"/>
                <a:gd name="connsiteX27" fmla="*/ 1061197 w 5890491"/>
                <a:gd name="connsiteY27" fmla="*/ 984650 h 6578439"/>
                <a:gd name="connsiteX28" fmla="*/ 3517682 w 5890491"/>
                <a:gd name="connsiteY28" fmla="*/ 0 h 65784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5890491" h="6578439">
                  <a:moveTo>
                    <a:pt x="3517682" y="0"/>
                  </a:moveTo>
                  <a:cubicBezTo>
                    <a:pt x="4402017" y="0"/>
                    <a:pt x="5213742" y="315483"/>
                    <a:pt x="5849513" y="841730"/>
                  </a:cubicBezTo>
                  <a:lnTo>
                    <a:pt x="5890491" y="879061"/>
                  </a:lnTo>
                  <a:lnTo>
                    <a:pt x="5890491" y="2034114"/>
                  </a:lnTo>
                  <a:lnTo>
                    <a:pt x="5757065" y="1854938"/>
                  </a:lnTo>
                  <a:cubicBezTo>
                    <a:pt x="5696443" y="1781264"/>
                    <a:pt x="5632076" y="1710299"/>
                    <a:pt x="5564060" y="1642182"/>
                  </a:cubicBezTo>
                  <a:cubicBezTo>
                    <a:pt x="5015393" y="1092636"/>
                    <a:pt x="4288592" y="790012"/>
                    <a:pt x="3517551" y="790012"/>
                  </a:cubicBezTo>
                  <a:cubicBezTo>
                    <a:pt x="2701750" y="790012"/>
                    <a:pt x="2131676" y="1015335"/>
                    <a:pt x="1611552" y="1543282"/>
                  </a:cubicBezTo>
                  <a:cubicBezTo>
                    <a:pt x="1435754" y="1721722"/>
                    <a:pt x="1375945" y="1822729"/>
                    <a:pt x="1340656" y="1897925"/>
                  </a:cubicBezTo>
                  <a:cubicBezTo>
                    <a:pt x="1289148" y="2007623"/>
                    <a:pt x="1252432" y="2155907"/>
                    <a:pt x="1201705" y="2361213"/>
                  </a:cubicBezTo>
                  <a:cubicBezTo>
                    <a:pt x="1133721" y="2635919"/>
                    <a:pt x="1040568" y="3012290"/>
                    <a:pt x="852705" y="3529176"/>
                  </a:cubicBezTo>
                  <a:cubicBezTo>
                    <a:pt x="749952" y="3811784"/>
                    <a:pt x="753584" y="4108747"/>
                    <a:pt x="863863" y="4437051"/>
                  </a:cubicBezTo>
                  <a:cubicBezTo>
                    <a:pt x="964800" y="4737438"/>
                    <a:pt x="1154869" y="5055603"/>
                    <a:pt x="1413569" y="5357174"/>
                  </a:cubicBezTo>
                  <a:cubicBezTo>
                    <a:pt x="1718326" y="5712343"/>
                    <a:pt x="2021008" y="5969404"/>
                    <a:pt x="2339129" y="6143367"/>
                  </a:cubicBezTo>
                  <a:cubicBezTo>
                    <a:pt x="2679565" y="6329577"/>
                    <a:pt x="3039591" y="6420049"/>
                    <a:pt x="3439449" y="6420049"/>
                  </a:cubicBezTo>
                  <a:cubicBezTo>
                    <a:pt x="4142246" y="6420049"/>
                    <a:pt x="4633828" y="5976251"/>
                    <a:pt x="5251388" y="5349009"/>
                  </a:cubicBezTo>
                  <a:cubicBezTo>
                    <a:pt x="5389949" y="5208364"/>
                    <a:pt x="5526047" y="5081677"/>
                    <a:pt x="5657731" y="4959205"/>
                  </a:cubicBezTo>
                  <a:cubicBezTo>
                    <a:pt x="5719520" y="4901722"/>
                    <a:pt x="5779200" y="4846206"/>
                    <a:pt x="5836127" y="4792052"/>
                  </a:cubicBezTo>
                  <a:lnTo>
                    <a:pt x="5890491" y="4738662"/>
                  </a:lnTo>
                  <a:lnTo>
                    <a:pt x="5890491" y="5821964"/>
                  </a:lnTo>
                  <a:lnTo>
                    <a:pt x="5802001" y="5907904"/>
                  </a:lnTo>
                  <a:cubicBezTo>
                    <a:pt x="5634962" y="6077456"/>
                    <a:pt x="5467509" y="6243625"/>
                    <a:pt x="5294358" y="6397505"/>
                  </a:cubicBezTo>
                  <a:lnTo>
                    <a:pt x="5077178" y="6578439"/>
                  </a:lnTo>
                  <a:lnTo>
                    <a:pt x="1567290" y="6578439"/>
                  </a:lnTo>
                  <a:lnTo>
                    <a:pt x="1508588" y="6535186"/>
                  </a:lnTo>
                  <a:cubicBezTo>
                    <a:pt x="1263991" y="6345442"/>
                    <a:pt x="1038054" y="6122666"/>
                    <a:pt x="826498" y="5876034"/>
                  </a:cubicBezTo>
                  <a:cubicBezTo>
                    <a:pt x="261613" y="5217713"/>
                    <a:pt x="-239182" y="4250314"/>
                    <a:pt x="122403" y="3255655"/>
                  </a:cubicBezTo>
                  <a:cubicBezTo>
                    <a:pt x="607497" y="1921629"/>
                    <a:pt x="393040" y="1662857"/>
                    <a:pt x="1061197" y="984650"/>
                  </a:cubicBezTo>
                  <a:cubicBezTo>
                    <a:pt x="1729484" y="306444"/>
                    <a:pt x="2498060" y="0"/>
                    <a:pt x="3517682" y="0"/>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20185" name="Freeform: Shape 220184">
              <a:extLst>
                <a:ext uri="{FF2B5EF4-FFF2-40B4-BE49-F238E27FC236}">
                  <a16:creationId xmlns:a16="http://schemas.microsoft.com/office/drawing/2014/main" id="{2874DD94-0880-890D-CB5F-0B41B19A968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96000" y="52997"/>
              <a:ext cx="6093362" cy="6805004"/>
            </a:xfrm>
            <a:custGeom>
              <a:avLst/>
              <a:gdLst>
                <a:gd name="connsiteX0" fmla="*/ 5890490 w 5890490"/>
                <a:gd name="connsiteY0" fmla="*/ 5389037 h 6578439"/>
                <a:gd name="connsiteX1" fmla="*/ 5890490 w 5890490"/>
                <a:gd name="connsiteY1" fmla="*/ 5855587 h 6578439"/>
                <a:gd name="connsiteX2" fmla="*/ 5784593 w 5890490"/>
                <a:gd name="connsiteY2" fmla="*/ 5962054 h 6578439"/>
                <a:gd name="connsiteX3" fmla="*/ 5663414 w 5890490"/>
                <a:gd name="connsiteY3" fmla="*/ 6082564 h 6578439"/>
                <a:gd name="connsiteX4" fmla="*/ 5147099 w 5890490"/>
                <a:gd name="connsiteY4" fmla="*/ 6547726 h 6578439"/>
                <a:gd name="connsiteX5" fmla="*/ 5105015 w 5890490"/>
                <a:gd name="connsiteY5" fmla="*/ 6578439 h 6578439"/>
                <a:gd name="connsiteX6" fmla="*/ 4385601 w 5890490"/>
                <a:gd name="connsiteY6" fmla="*/ 6578439 h 6578439"/>
                <a:gd name="connsiteX7" fmla="*/ 4507252 w 5890490"/>
                <a:gd name="connsiteY7" fmla="*/ 6515968 h 6578439"/>
                <a:gd name="connsiteX8" fmla="*/ 4909330 w 5890490"/>
                <a:gd name="connsiteY8" fmla="*/ 6253453 h 6578439"/>
                <a:gd name="connsiteX9" fmla="*/ 5411374 w 5890490"/>
                <a:gd name="connsiteY9" fmla="*/ 5828544 h 6578439"/>
                <a:gd name="connsiteX10" fmla="*/ 5533570 w 5890490"/>
                <a:gd name="connsiteY10" fmla="*/ 5714534 h 6578439"/>
                <a:gd name="connsiteX11" fmla="*/ 5657425 w 5890490"/>
                <a:gd name="connsiteY11" fmla="*/ 5597650 h 6578439"/>
                <a:gd name="connsiteX12" fmla="*/ 3336813 w 5890490"/>
                <a:gd name="connsiteY12" fmla="*/ 499 h 6578439"/>
                <a:gd name="connsiteX13" fmla="*/ 3513674 w 5890490"/>
                <a:gd name="connsiteY13" fmla="*/ 1202 h 6578439"/>
                <a:gd name="connsiteX14" fmla="*/ 3602743 w 5890490"/>
                <a:gd name="connsiteY14" fmla="*/ 4827 h 6578439"/>
                <a:gd name="connsiteX15" fmla="*/ 3647213 w 5890490"/>
                <a:gd name="connsiteY15" fmla="*/ 6703 h 6578439"/>
                <a:gd name="connsiteX16" fmla="*/ 3691684 w 5890490"/>
                <a:gd name="connsiteY16" fmla="*/ 9453 h 6578439"/>
                <a:gd name="connsiteX17" fmla="*/ 3868927 w 5890490"/>
                <a:gd name="connsiteY17" fmla="*/ 27080 h 6578439"/>
                <a:gd name="connsiteX18" fmla="*/ 5200872 w 5890490"/>
                <a:gd name="connsiteY18" fmla="*/ 472240 h 6578439"/>
                <a:gd name="connsiteX19" fmla="*/ 5772711 w 5890490"/>
                <a:gd name="connsiteY19" fmla="*/ 866334 h 6578439"/>
                <a:gd name="connsiteX20" fmla="*/ 5890490 w 5890490"/>
                <a:gd name="connsiteY20" fmla="*/ 972426 h 6578439"/>
                <a:gd name="connsiteX21" fmla="*/ 5890490 w 5890490"/>
                <a:gd name="connsiteY21" fmla="*/ 1158576 h 6578439"/>
                <a:gd name="connsiteX22" fmla="*/ 5676045 w 5890490"/>
                <a:gd name="connsiteY22" fmla="*/ 986969 h 6578439"/>
                <a:gd name="connsiteX23" fmla="*/ 5103776 w 5890490"/>
                <a:gd name="connsiteY23" fmla="*/ 655879 h 6578439"/>
                <a:gd name="connsiteX24" fmla="*/ 4482465 w 5890490"/>
                <a:gd name="connsiteY24" fmla="*/ 440363 h 6578439"/>
                <a:gd name="connsiteX25" fmla="*/ 4402444 w 5890490"/>
                <a:gd name="connsiteY25" fmla="*/ 422111 h 6578439"/>
                <a:gd name="connsiteX26" fmla="*/ 4322423 w 5890490"/>
                <a:gd name="connsiteY26" fmla="*/ 404610 h 6578439"/>
                <a:gd name="connsiteX27" fmla="*/ 4241892 w 5890490"/>
                <a:gd name="connsiteY27" fmla="*/ 389858 h 6578439"/>
                <a:gd name="connsiteX28" fmla="*/ 4201627 w 5890490"/>
                <a:gd name="connsiteY28" fmla="*/ 382483 h 6578439"/>
                <a:gd name="connsiteX29" fmla="*/ 4161234 w 5890490"/>
                <a:gd name="connsiteY29" fmla="*/ 375857 h 6578439"/>
                <a:gd name="connsiteX30" fmla="*/ 3999280 w 5890490"/>
                <a:gd name="connsiteY30" fmla="*/ 353606 h 6578439"/>
                <a:gd name="connsiteX31" fmla="*/ 3836817 w 5890490"/>
                <a:gd name="connsiteY31" fmla="*/ 338480 h 6578439"/>
                <a:gd name="connsiteX32" fmla="*/ 3673972 w 5890490"/>
                <a:gd name="connsiteY32" fmla="*/ 330604 h 6578439"/>
                <a:gd name="connsiteX33" fmla="*/ 3511126 w 5890490"/>
                <a:gd name="connsiteY33" fmla="*/ 328978 h 6578439"/>
                <a:gd name="connsiteX34" fmla="*/ 3183142 w 5890490"/>
                <a:gd name="connsiteY34" fmla="*/ 342854 h 6578439"/>
                <a:gd name="connsiteX35" fmla="*/ 2541444 w 5890490"/>
                <a:gd name="connsiteY35" fmla="*/ 439988 h 6578439"/>
                <a:gd name="connsiteX36" fmla="*/ 1933895 w 5890490"/>
                <a:gd name="connsiteY36" fmla="*/ 650505 h 6578439"/>
                <a:gd name="connsiteX37" fmla="*/ 1378079 w 5890490"/>
                <a:gd name="connsiteY37" fmla="*/ 983905 h 6578439"/>
                <a:gd name="connsiteX38" fmla="*/ 1312967 w 5890490"/>
                <a:gd name="connsiteY38" fmla="*/ 1033660 h 6578439"/>
                <a:gd name="connsiteX39" fmla="*/ 1248364 w 5890490"/>
                <a:gd name="connsiteY39" fmla="*/ 1084413 h 6578439"/>
                <a:gd name="connsiteX40" fmla="*/ 1185163 w 5890490"/>
                <a:gd name="connsiteY40" fmla="*/ 1137168 h 6578439"/>
                <a:gd name="connsiteX41" fmla="*/ 1122852 w 5890490"/>
                <a:gd name="connsiteY41" fmla="*/ 1190922 h 6578439"/>
                <a:gd name="connsiteX42" fmla="*/ 892092 w 5890490"/>
                <a:gd name="connsiteY42" fmla="*/ 1421440 h 6578439"/>
                <a:gd name="connsiteX43" fmla="*/ 707202 w 5890490"/>
                <a:gd name="connsiteY43" fmla="*/ 1684212 h 6578439"/>
                <a:gd name="connsiteX44" fmla="*/ 670121 w 5890490"/>
                <a:gd name="connsiteY44" fmla="*/ 1756093 h 6578439"/>
                <a:gd name="connsiteX45" fmla="*/ 637630 w 5890490"/>
                <a:gd name="connsiteY45" fmla="*/ 1830724 h 6578439"/>
                <a:gd name="connsiteX46" fmla="*/ 607685 w 5890490"/>
                <a:gd name="connsiteY46" fmla="*/ 1907105 h 6578439"/>
                <a:gd name="connsiteX47" fmla="*/ 580034 w 5890490"/>
                <a:gd name="connsiteY47" fmla="*/ 1984986 h 6578439"/>
                <a:gd name="connsiteX48" fmla="*/ 481919 w 5890490"/>
                <a:gd name="connsiteY48" fmla="*/ 2304386 h 6578439"/>
                <a:gd name="connsiteX49" fmla="*/ 433881 w 5890490"/>
                <a:gd name="connsiteY49" fmla="*/ 2465399 h 6578439"/>
                <a:gd name="connsiteX50" fmla="*/ 384442 w 5890490"/>
                <a:gd name="connsiteY50" fmla="*/ 2626163 h 6578439"/>
                <a:gd name="connsiteX51" fmla="*/ 166039 w 5890490"/>
                <a:gd name="connsiteY51" fmla="*/ 3261338 h 6578439"/>
                <a:gd name="connsiteX52" fmla="*/ 56202 w 5890490"/>
                <a:gd name="connsiteY52" fmla="*/ 3910265 h 6578439"/>
                <a:gd name="connsiteX53" fmla="*/ 93664 w 5890490"/>
                <a:gd name="connsiteY53" fmla="*/ 4237292 h 6578439"/>
                <a:gd name="connsiteX54" fmla="*/ 111758 w 5890490"/>
                <a:gd name="connsiteY54" fmla="*/ 4317548 h 6578439"/>
                <a:gd name="connsiteX55" fmla="*/ 133038 w 5890490"/>
                <a:gd name="connsiteY55" fmla="*/ 4397054 h 6578439"/>
                <a:gd name="connsiteX56" fmla="*/ 157757 w 5890490"/>
                <a:gd name="connsiteY56" fmla="*/ 4475560 h 6578439"/>
                <a:gd name="connsiteX57" fmla="*/ 185153 w 5890490"/>
                <a:gd name="connsiteY57" fmla="*/ 4553066 h 6578439"/>
                <a:gd name="connsiteX58" fmla="*/ 493642 w 5890490"/>
                <a:gd name="connsiteY58" fmla="*/ 5132239 h 6578439"/>
                <a:gd name="connsiteX59" fmla="*/ 914391 w 5890490"/>
                <a:gd name="connsiteY59" fmla="*/ 5636528 h 6578439"/>
                <a:gd name="connsiteX60" fmla="*/ 1402034 w 5890490"/>
                <a:gd name="connsiteY60" fmla="*/ 6076188 h 6578439"/>
                <a:gd name="connsiteX61" fmla="*/ 1664397 w 5890490"/>
                <a:gd name="connsiteY61" fmla="*/ 6267079 h 6578439"/>
                <a:gd name="connsiteX62" fmla="*/ 1938992 w 5890490"/>
                <a:gd name="connsiteY62" fmla="*/ 6434343 h 6578439"/>
                <a:gd name="connsiteX63" fmla="*/ 2225931 w 5890490"/>
                <a:gd name="connsiteY63" fmla="*/ 6574322 h 6578439"/>
                <a:gd name="connsiteX64" fmla="*/ 2236328 w 5890490"/>
                <a:gd name="connsiteY64" fmla="*/ 6578439 h 6578439"/>
                <a:gd name="connsiteX65" fmla="*/ 1504665 w 5890490"/>
                <a:gd name="connsiteY65" fmla="*/ 6578439 h 6578439"/>
                <a:gd name="connsiteX66" fmla="*/ 1456827 w 5890490"/>
                <a:gd name="connsiteY66" fmla="*/ 6543476 h 6578439"/>
                <a:gd name="connsiteX67" fmla="*/ 1188475 w 5890490"/>
                <a:gd name="connsiteY67" fmla="*/ 6314083 h 6578439"/>
                <a:gd name="connsiteX68" fmla="*/ 721728 w 5890490"/>
                <a:gd name="connsiteY68" fmla="*/ 5798666 h 6578439"/>
                <a:gd name="connsiteX69" fmla="*/ 344175 w 5890490"/>
                <a:gd name="connsiteY69" fmla="*/ 5219495 h 6578439"/>
                <a:gd name="connsiteX70" fmla="*/ 87293 w 5890490"/>
                <a:gd name="connsiteY70" fmla="*/ 4583569 h 6578439"/>
                <a:gd name="connsiteX71" fmla="*/ 65886 w 5890490"/>
                <a:gd name="connsiteY71" fmla="*/ 4500813 h 6578439"/>
                <a:gd name="connsiteX72" fmla="*/ 47409 w 5890490"/>
                <a:gd name="connsiteY72" fmla="*/ 4417431 h 6578439"/>
                <a:gd name="connsiteX73" fmla="*/ 39000 w 5890490"/>
                <a:gd name="connsiteY73" fmla="*/ 4375677 h 6578439"/>
                <a:gd name="connsiteX74" fmla="*/ 31610 w 5890490"/>
                <a:gd name="connsiteY74" fmla="*/ 4333674 h 6578439"/>
                <a:gd name="connsiteX75" fmla="*/ 18868 w 5890490"/>
                <a:gd name="connsiteY75" fmla="*/ 4249417 h 6578439"/>
                <a:gd name="connsiteX76" fmla="*/ 646 w 5890490"/>
                <a:gd name="connsiteY76" fmla="*/ 3910265 h 6578439"/>
                <a:gd name="connsiteX77" fmla="*/ 130234 w 5890490"/>
                <a:gd name="connsiteY77" fmla="*/ 3248337 h 6578439"/>
                <a:gd name="connsiteX78" fmla="*/ 335383 w 5890490"/>
                <a:gd name="connsiteY78" fmla="*/ 2611911 h 6578439"/>
                <a:gd name="connsiteX79" fmla="*/ 487272 w 5890490"/>
                <a:gd name="connsiteY79" fmla="*/ 1958609 h 6578439"/>
                <a:gd name="connsiteX80" fmla="*/ 508550 w 5890490"/>
                <a:gd name="connsiteY80" fmla="*/ 1876227 h 6578439"/>
                <a:gd name="connsiteX81" fmla="*/ 531742 w 5890490"/>
                <a:gd name="connsiteY81" fmla="*/ 1793721 h 6578439"/>
                <a:gd name="connsiteX82" fmla="*/ 558245 w 5890490"/>
                <a:gd name="connsiteY82" fmla="*/ 1711465 h 6578439"/>
                <a:gd name="connsiteX83" fmla="*/ 590100 w 5890490"/>
                <a:gd name="connsiteY83" fmla="*/ 1630332 h 6578439"/>
                <a:gd name="connsiteX84" fmla="*/ 758680 w 5890490"/>
                <a:gd name="connsiteY84" fmla="*/ 1322433 h 6578439"/>
                <a:gd name="connsiteX85" fmla="*/ 976317 w 5890490"/>
                <a:gd name="connsiteY85" fmla="*/ 1049286 h 6578439"/>
                <a:gd name="connsiteX86" fmla="*/ 1035314 w 5890490"/>
                <a:gd name="connsiteY86" fmla="*/ 985406 h 6578439"/>
                <a:gd name="connsiteX87" fmla="*/ 1095329 w 5890490"/>
                <a:gd name="connsiteY87" fmla="*/ 922526 h 6578439"/>
                <a:gd name="connsiteX88" fmla="*/ 1157384 w 5890490"/>
                <a:gd name="connsiteY88" fmla="*/ 861271 h 6578439"/>
                <a:gd name="connsiteX89" fmla="*/ 1220841 w 5890490"/>
                <a:gd name="connsiteY89" fmla="*/ 801017 h 6578439"/>
                <a:gd name="connsiteX90" fmla="*/ 1286462 w 5890490"/>
                <a:gd name="connsiteY90" fmla="*/ 742886 h 6578439"/>
                <a:gd name="connsiteX91" fmla="*/ 1353233 w 5890490"/>
                <a:gd name="connsiteY91" fmla="*/ 685632 h 6578439"/>
                <a:gd name="connsiteX92" fmla="*/ 1369924 w 5890490"/>
                <a:gd name="connsiteY92" fmla="*/ 671256 h 6578439"/>
                <a:gd name="connsiteX93" fmla="*/ 1387380 w 5890490"/>
                <a:gd name="connsiteY93" fmla="*/ 657755 h 6578439"/>
                <a:gd name="connsiteX94" fmla="*/ 1422422 w 5890490"/>
                <a:gd name="connsiteY94" fmla="*/ 630877 h 6578439"/>
                <a:gd name="connsiteX95" fmla="*/ 1492759 w 5890490"/>
                <a:gd name="connsiteY95" fmla="*/ 577248 h 6578439"/>
                <a:gd name="connsiteX96" fmla="*/ 1528820 w 5890490"/>
                <a:gd name="connsiteY96" fmla="*/ 551496 h 6578439"/>
                <a:gd name="connsiteX97" fmla="*/ 1565390 w 5890490"/>
                <a:gd name="connsiteY97" fmla="*/ 526370 h 6578439"/>
                <a:gd name="connsiteX98" fmla="*/ 1639040 w 5890490"/>
                <a:gd name="connsiteY98" fmla="*/ 476490 h 6578439"/>
                <a:gd name="connsiteX99" fmla="*/ 1792075 w 5890490"/>
                <a:gd name="connsiteY99" fmla="*/ 384859 h 6578439"/>
                <a:gd name="connsiteX100" fmla="*/ 2455943 w 5890490"/>
                <a:gd name="connsiteY100" fmla="*/ 117836 h 6578439"/>
                <a:gd name="connsiteX101" fmla="*/ 3159952 w 5890490"/>
                <a:gd name="connsiteY101" fmla="*/ 7203 h 6578439"/>
                <a:gd name="connsiteX102" fmla="*/ 3336813 w 5890490"/>
                <a:gd name="connsiteY102" fmla="*/ 499 h 65784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Lst>
              <a:rect l="l" t="t" r="r" b="b"/>
              <a:pathLst>
                <a:path w="5890490" h="6578439">
                  <a:moveTo>
                    <a:pt x="5890490" y="5389037"/>
                  </a:moveTo>
                  <a:lnTo>
                    <a:pt x="5890490" y="5855587"/>
                  </a:lnTo>
                  <a:lnTo>
                    <a:pt x="5784593" y="5962054"/>
                  </a:lnTo>
                  <a:cubicBezTo>
                    <a:pt x="5744454" y="6002308"/>
                    <a:pt x="5704062" y="6042436"/>
                    <a:pt x="5663414" y="6082564"/>
                  </a:cubicBezTo>
                  <a:cubicBezTo>
                    <a:pt x="5500314" y="6242577"/>
                    <a:pt x="5330970" y="6400714"/>
                    <a:pt x="5147099" y="6547726"/>
                  </a:cubicBezTo>
                  <a:lnTo>
                    <a:pt x="5105015" y="6578439"/>
                  </a:lnTo>
                  <a:lnTo>
                    <a:pt x="4385601" y="6578439"/>
                  </a:lnTo>
                  <a:lnTo>
                    <a:pt x="4507252" y="6515968"/>
                  </a:lnTo>
                  <a:cubicBezTo>
                    <a:pt x="4645901" y="6439679"/>
                    <a:pt x="4779837" y="6350961"/>
                    <a:pt x="4909330" y="6253453"/>
                  </a:cubicBezTo>
                  <a:cubicBezTo>
                    <a:pt x="5082369" y="6123567"/>
                    <a:pt x="5248145" y="5979180"/>
                    <a:pt x="5411374" y="5828544"/>
                  </a:cubicBezTo>
                  <a:cubicBezTo>
                    <a:pt x="5452149" y="5790791"/>
                    <a:pt x="5492924" y="5752788"/>
                    <a:pt x="5533570" y="5714534"/>
                  </a:cubicBezTo>
                  <a:lnTo>
                    <a:pt x="5657425" y="5597650"/>
                  </a:lnTo>
                  <a:close/>
                  <a:moveTo>
                    <a:pt x="3336813" y="499"/>
                  </a:moveTo>
                  <a:cubicBezTo>
                    <a:pt x="3395682" y="-392"/>
                    <a:pt x="3454550" y="-48"/>
                    <a:pt x="3513674" y="1202"/>
                  </a:cubicBezTo>
                  <a:lnTo>
                    <a:pt x="3602743" y="4827"/>
                  </a:lnTo>
                  <a:lnTo>
                    <a:pt x="3647213" y="6703"/>
                  </a:lnTo>
                  <a:cubicBezTo>
                    <a:pt x="3661994" y="7327"/>
                    <a:pt x="3676903" y="7703"/>
                    <a:pt x="3691684" y="9453"/>
                  </a:cubicBezTo>
                  <a:lnTo>
                    <a:pt x="3868927" y="27080"/>
                  </a:lnTo>
                  <a:cubicBezTo>
                    <a:pt x="4340645" y="85584"/>
                    <a:pt x="4795160" y="243221"/>
                    <a:pt x="5200872" y="472240"/>
                  </a:cubicBezTo>
                  <a:cubicBezTo>
                    <a:pt x="5403855" y="587124"/>
                    <a:pt x="5594988" y="719447"/>
                    <a:pt x="5772711" y="866334"/>
                  </a:cubicBezTo>
                  <a:lnTo>
                    <a:pt x="5890490" y="972426"/>
                  </a:lnTo>
                  <a:lnTo>
                    <a:pt x="5890490" y="1158576"/>
                  </a:lnTo>
                  <a:lnTo>
                    <a:pt x="5676045" y="986969"/>
                  </a:lnTo>
                  <a:cubicBezTo>
                    <a:pt x="5496587" y="857740"/>
                    <a:pt x="5304275" y="746699"/>
                    <a:pt x="5103776" y="655879"/>
                  </a:cubicBezTo>
                  <a:cubicBezTo>
                    <a:pt x="4903214" y="564747"/>
                    <a:pt x="4695006" y="492492"/>
                    <a:pt x="4482465" y="440363"/>
                  </a:cubicBezTo>
                  <a:lnTo>
                    <a:pt x="4402444" y="422111"/>
                  </a:lnTo>
                  <a:cubicBezTo>
                    <a:pt x="4375813" y="416111"/>
                    <a:pt x="4349436" y="408859"/>
                    <a:pt x="4322423" y="404610"/>
                  </a:cubicBezTo>
                  <a:lnTo>
                    <a:pt x="4241892" y="389858"/>
                  </a:lnTo>
                  <a:lnTo>
                    <a:pt x="4201627" y="382483"/>
                  </a:lnTo>
                  <a:cubicBezTo>
                    <a:pt x="4188248" y="379983"/>
                    <a:pt x="4174869" y="377483"/>
                    <a:pt x="4161234" y="375857"/>
                  </a:cubicBezTo>
                  <a:cubicBezTo>
                    <a:pt x="4107208" y="368482"/>
                    <a:pt x="4053308" y="360482"/>
                    <a:pt x="3999280" y="353606"/>
                  </a:cubicBezTo>
                  <a:cubicBezTo>
                    <a:pt x="3944999" y="348855"/>
                    <a:pt x="3890844" y="343854"/>
                    <a:pt x="3836817" y="338480"/>
                  </a:cubicBezTo>
                  <a:lnTo>
                    <a:pt x="3673972" y="330604"/>
                  </a:lnTo>
                  <a:cubicBezTo>
                    <a:pt x="3619690" y="329104"/>
                    <a:pt x="3565281" y="329604"/>
                    <a:pt x="3511126" y="328978"/>
                  </a:cubicBezTo>
                  <a:cubicBezTo>
                    <a:pt x="3402054" y="330728"/>
                    <a:pt x="3291706" y="334604"/>
                    <a:pt x="3183142" y="342854"/>
                  </a:cubicBezTo>
                  <a:cubicBezTo>
                    <a:pt x="2965505" y="358855"/>
                    <a:pt x="2750670" y="389733"/>
                    <a:pt x="2541444" y="439988"/>
                  </a:cubicBezTo>
                  <a:cubicBezTo>
                    <a:pt x="2332216" y="490117"/>
                    <a:pt x="2128850" y="559997"/>
                    <a:pt x="1933895" y="650505"/>
                  </a:cubicBezTo>
                  <a:cubicBezTo>
                    <a:pt x="1738939" y="741261"/>
                    <a:pt x="1553540" y="854146"/>
                    <a:pt x="1378079" y="983905"/>
                  </a:cubicBezTo>
                  <a:lnTo>
                    <a:pt x="1312967" y="1033660"/>
                  </a:lnTo>
                  <a:cubicBezTo>
                    <a:pt x="1291178" y="1050286"/>
                    <a:pt x="1269006" y="1066412"/>
                    <a:pt x="1248364" y="1084413"/>
                  </a:cubicBezTo>
                  <a:lnTo>
                    <a:pt x="1185163" y="1137168"/>
                  </a:lnTo>
                  <a:cubicBezTo>
                    <a:pt x="1164138" y="1154794"/>
                    <a:pt x="1142603" y="1172046"/>
                    <a:pt x="1122852" y="1190922"/>
                  </a:cubicBezTo>
                  <a:cubicBezTo>
                    <a:pt x="1041557" y="1264303"/>
                    <a:pt x="961663" y="1339309"/>
                    <a:pt x="892092" y="1421440"/>
                  </a:cubicBezTo>
                  <a:cubicBezTo>
                    <a:pt x="819589" y="1501822"/>
                    <a:pt x="759827" y="1590329"/>
                    <a:pt x="707202" y="1684212"/>
                  </a:cubicBezTo>
                  <a:cubicBezTo>
                    <a:pt x="694715" y="1708089"/>
                    <a:pt x="682227" y="1731841"/>
                    <a:pt x="670121" y="1756093"/>
                  </a:cubicBezTo>
                  <a:lnTo>
                    <a:pt x="637630" y="1830724"/>
                  </a:lnTo>
                  <a:cubicBezTo>
                    <a:pt x="626161" y="1855350"/>
                    <a:pt x="617624" y="1881603"/>
                    <a:pt x="607685" y="1907105"/>
                  </a:cubicBezTo>
                  <a:cubicBezTo>
                    <a:pt x="598128" y="1932857"/>
                    <a:pt x="588317" y="1958483"/>
                    <a:pt x="580034" y="1984986"/>
                  </a:cubicBezTo>
                  <a:cubicBezTo>
                    <a:pt x="544611" y="2089620"/>
                    <a:pt x="513393" y="2197128"/>
                    <a:pt x="481919" y="2304386"/>
                  </a:cubicBezTo>
                  <a:lnTo>
                    <a:pt x="433881" y="2465399"/>
                  </a:lnTo>
                  <a:lnTo>
                    <a:pt x="384442" y="2626163"/>
                  </a:lnTo>
                  <a:cubicBezTo>
                    <a:pt x="317672" y="2839680"/>
                    <a:pt x="243129" y="3050946"/>
                    <a:pt x="166039" y="3261338"/>
                  </a:cubicBezTo>
                  <a:cubicBezTo>
                    <a:pt x="88822" y="3468979"/>
                    <a:pt x="50850" y="3690248"/>
                    <a:pt x="56202" y="3910265"/>
                  </a:cubicBezTo>
                  <a:cubicBezTo>
                    <a:pt x="58495" y="4020274"/>
                    <a:pt x="71493" y="4129783"/>
                    <a:pt x="93664" y="4237292"/>
                  </a:cubicBezTo>
                  <a:cubicBezTo>
                    <a:pt x="99143" y="4264168"/>
                    <a:pt x="104623" y="4291045"/>
                    <a:pt x="111758" y="4317548"/>
                  </a:cubicBezTo>
                  <a:cubicBezTo>
                    <a:pt x="118384" y="4344176"/>
                    <a:pt x="124627" y="4370802"/>
                    <a:pt x="133038" y="4397054"/>
                  </a:cubicBezTo>
                  <a:cubicBezTo>
                    <a:pt x="140810" y="4423307"/>
                    <a:pt x="148456" y="4449683"/>
                    <a:pt x="157757" y="4475560"/>
                  </a:cubicBezTo>
                  <a:cubicBezTo>
                    <a:pt x="166549" y="4501562"/>
                    <a:pt x="175087" y="4527564"/>
                    <a:pt x="185153" y="4553066"/>
                  </a:cubicBezTo>
                  <a:cubicBezTo>
                    <a:pt x="262371" y="4758458"/>
                    <a:pt x="368895" y="4951974"/>
                    <a:pt x="493642" y="5132239"/>
                  </a:cubicBezTo>
                  <a:cubicBezTo>
                    <a:pt x="618389" y="5312627"/>
                    <a:pt x="760846" y="5480391"/>
                    <a:pt x="914391" y="5636528"/>
                  </a:cubicBezTo>
                  <a:cubicBezTo>
                    <a:pt x="1069081" y="5793166"/>
                    <a:pt x="1231544" y="5941677"/>
                    <a:pt x="1402034" y="6076188"/>
                  </a:cubicBezTo>
                  <a:cubicBezTo>
                    <a:pt x="1487535" y="6143320"/>
                    <a:pt x="1574565" y="6207574"/>
                    <a:pt x="1664397" y="6267079"/>
                  </a:cubicBezTo>
                  <a:cubicBezTo>
                    <a:pt x="1753592" y="6327459"/>
                    <a:pt x="1845336" y="6383088"/>
                    <a:pt x="1938992" y="6434343"/>
                  </a:cubicBezTo>
                  <a:cubicBezTo>
                    <a:pt x="2032647" y="6485659"/>
                    <a:pt x="2128309" y="6532600"/>
                    <a:pt x="2225931" y="6574322"/>
                  </a:cubicBezTo>
                  <a:lnTo>
                    <a:pt x="2236328" y="6578439"/>
                  </a:lnTo>
                  <a:lnTo>
                    <a:pt x="1504665" y="6578439"/>
                  </a:lnTo>
                  <a:lnTo>
                    <a:pt x="1456827" y="6543476"/>
                  </a:lnTo>
                  <a:cubicBezTo>
                    <a:pt x="1363554" y="6470595"/>
                    <a:pt x="1273848" y="6394340"/>
                    <a:pt x="1188475" y="6314083"/>
                  </a:cubicBezTo>
                  <a:cubicBezTo>
                    <a:pt x="1017856" y="6153445"/>
                    <a:pt x="863803" y="5979931"/>
                    <a:pt x="721728" y="5798666"/>
                  </a:cubicBezTo>
                  <a:cubicBezTo>
                    <a:pt x="579397" y="5616027"/>
                    <a:pt x="452103" y="5422511"/>
                    <a:pt x="344175" y="5219495"/>
                  </a:cubicBezTo>
                  <a:cubicBezTo>
                    <a:pt x="236505" y="5016354"/>
                    <a:pt x="147946" y="4803586"/>
                    <a:pt x="87293" y="4583569"/>
                  </a:cubicBezTo>
                  <a:cubicBezTo>
                    <a:pt x="79138" y="4556193"/>
                    <a:pt x="72639" y="4528440"/>
                    <a:pt x="65886" y="4500813"/>
                  </a:cubicBezTo>
                  <a:cubicBezTo>
                    <a:pt x="58751" y="4473311"/>
                    <a:pt x="53144" y="4445308"/>
                    <a:pt x="47409" y="4417431"/>
                  </a:cubicBezTo>
                  <a:cubicBezTo>
                    <a:pt x="44733" y="4403430"/>
                    <a:pt x="41294" y="4389679"/>
                    <a:pt x="39000" y="4375677"/>
                  </a:cubicBezTo>
                  <a:lnTo>
                    <a:pt x="31610" y="4333674"/>
                  </a:lnTo>
                  <a:cubicBezTo>
                    <a:pt x="26258" y="4305797"/>
                    <a:pt x="22563" y="4277544"/>
                    <a:pt x="18868" y="4249417"/>
                  </a:cubicBezTo>
                  <a:cubicBezTo>
                    <a:pt x="4214" y="4136784"/>
                    <a:pt x="-2158" y="4023275"/>
                    <a:pt x="646" y="3910265"/>
                  </a:cubicBezTo>
                  <a:cubicBezTo>
                    <a:pt x="5997" y="3683872"/>
                    <a:pt x="50596" y="3459605"/>
                    <a:pt x="130234" y="3248337"/>
                  </a:cubicBezTo>
                  <a:cubicBezTo>
                    <a:pt x="207961" y="3039196"/>
                    <a:pt x="278044" y="2827179"/>
                    <a:pt x="335383" y="2611911"/>
                  </a:cubicBezTo>
                  <a:cubicBezTo>
                    <a:pt x="393743" y="2396644"/>
                    <a:pt x="435792" y="2178627"/>
                    <a:pt x="487272" y="1958609"/>
                  </a:cubicBezTo>
                  <a:cubicBezTo>
                    <a:pt x="493259" y="1931107"/>
                    <a:pt x="501287" y="1903730"/>
                    <a:pt x="508550" y="1876227"/>
                  </a:cubicBezTo>
                  <a:cubicBezTo>
                    <a:pt x="516195" y="1848725"/>
                    <a:pt x="522312" y="1820972"/>
                    <a:pt x="531742" y="1793721"/>
                  </a:cubicBezTo>
                  <a:lnTo>
                    <a:pt x="558245" y="1711465"/>
                  </a:lnTo>
                  <a:cubicBezTo>
                    <a:pt x="568439" y="1684337"/>
                    <a:pt x="579652" y="1657459"/>
                    <a:pt x="590100" y="1630332"/>
                  </a:cubicBezTo>
                  <a:cubicBezTo>
                    <a:pt x="635080" y="1523075"/>
                    <a:pt x="690637" y="1417566"/>
                    <a:pt x="758680" y="1322433"/>
                  </a:cubicBezTo>
                  <a:cubicBezTo>
                    <a:pt x="824430" y="1225051"/>
                    <a:pt x="899610" y="1136168"/>
                    <a:pt x="976317" y="1049286"/>
                  </a:cubicBezTo>
                  <a:cubicBezTo>
                    <a:pt x="995049" y="1027035"/>
                    <a:pt x="1015436" y="1006533"/>
                    <a:pt x="1035314" y="985406"/>
                  </a:cubicBezTo>
                  <a:lnTo>
                    <a:pt x="1095329" y="922526"/>
                  </a:lnTo>
                  <a:cubicBezTo>
                    <a:pt x="1114953" y="901149"/>
                    <a:pt x="1136359" y="881397"/>
                    <a:pt x="1157384" y="861271"/>
                  </a:cubicBezTo>
                  <a:lnTo>
                    <a:pt x="1220841" y="801017"/>
                  </a:lnTo>
                  <a:cubicBezTo>
                    <a:pt x="1241610" y="780514"/>
                    <a:pt x="1264418" y="762014"/>
                    <a:pt x="1286462" y="742886"/>
                  </a:cubicBezTo>
                  <a:lnTo>
                    <a:pt x="1353233" y="685632"/>
                  </a:lnTo>
                  <a:lnTo>
                    <a:pt x="1369924" y="671256"/>
                  </a:lnTo>
                  <a:cubicBezTo>
                    <a:pt x="1375658" y="666631"/>
                    <a:pt x="1381520" y="662255"/>
                    <a:pt x="1387380" y="657755"/>
                  </a:cubicBezTo>
                  <a:lnTo>
                    <a:pt x="1422422" y="630877"/>
                  </a:lnTo>
                  <a:lnTo>
                    <a:pt x="1492759" y="577248"/>
                  </a:lnTo>
                  <a:cubicBezTo>
                    <a:pt x="1504355" y="567997"/>
                    <a:pt x="1516714" y="559997"/>
                    <a:pt x="1528820" y="551496"/>
                  </a:cubicBezTo>
                  <a:lnTo>
                    <a:pt x="1565390" y="526370"/>
                  </a:lnTo>
                  <a:lnTo>
                    <a:pt x="1639040" y="476490"/>
                  </a:lnTo>
                  <a:cubicBezTo>
                    <a:pt x="1689754" y="445613"/>
                    <a:pt x="1740723" y="414986"/>
                    <a:pt x="1792075" y="384859"/>
                  </a:cubicBezTo>
                  <a:cubicBezTo>
                    <a:pt x="2000282" y="268724"/>
                    <a:pt x="2224927" y="179467"/>
                    <a:pt x="2455943" y="117836"/>
                  </a:cubicBezTo>
                  <a:cubicBezTo>
                    <a:pt x="2687088" y="55957"/>
                    <a:pt x="2923964" y="21204"/>
                    <a:pt x="3159952" y="7203"/>
                  </a:cubicBezTo>
                  <a:cubicBezTo>
                    <a:pt x="3219076" y="3515"/>
                    <a:pt x="3277945" y="1389"/>
                    <a:pt x="3336813" y="499"/>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spTree>
    <p:extLst>
      <p:ext uri="{BB962C8B-B14F-4D97-AF65-F5344CB8AC3E}">
        <p14:creationId xmlns:p14="http://schemas.microsoft.com/office/powerpoint/2010/main" val="2913926343"/>
      </p:ext>
    </p:extLst>
  </p:cSld>
  <p:clrMapOvr>
    <a:masterClrMapping/>
  </p:clrMapOvr>
  <p:transition/>
</p:sld>
</file>

<file path=ppt/slides/slide6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49858" name="Title 1">
            <a:extLst>
              <a:ext uri="{FF2B5EF4-FFF2-40B4-BE49-F238E27FC236}">
                <a16:creationId xmlns:a16="http://schemas.microsoft.com/office/drawing/2014/main" id="{E2C49426-6E07-4DBE-B8E6-CB61BD067241}"/>
              </a:ext>
            </a:extLst>
          </p:cNvPr>
          <p:cNvSpPr>
            <a:spLocks noGrp="1"/>
          </p:cNvSpPr>
          <p:nvPr>
            <p:ph type="ctrTitle" idx="4294967295"/>
          </p:nvPr>
        </p:nvSpPr>
        <p:spPr>
          <a:xfrm>
            <a:off x="614362" y="2130425"/>
            <a:ext cx="7772400" cy="917575"/>
          </a:xfrm>
        </p:spPr>
        <p:txBody>
          <a:bodyPr lIns="91440" tIns="45720" rIns="91440" bIns="45720"/>
          <a:lstStyle/>
          <a:p>
            <a:pPr algn="ctr" eaLnBrk="1" hangingPunct="1">
              <a:defRPr/>
            </a:pPr>
            <a:r>
              <a:rPr lang="en-US"/>
              <a:t>Application (RFP) Training</a:t>
            </a:r>
          </a:p>
        </p:txBody>
      </p:sp>
      <p:sp>
        <p:nvSpPr>
          <p:cNvPr id="75779" name="Subtitle 2">
            <a:extLst>
              <a:ext uri="{FF2B5EF4-FFF2-40B4-BE49-F238E27FC236}">
                <a16:creationId xmlns:a16="http://schemas.microsoft.com/office/drawing/2014/main" id="{2707BFCB-E7BF-465A-A272-31F51C742C3F}"/>
              </a:ext>
            </a:extLst>
          </p:cNvPr>
          <p:cNvSpPr>
            <a:spLocks noGrp="1" noChangeArrowheads="1"/>
          </p:cNvSpPr>
          <p:nvPr>
            <p:ph type="subTitle" idx="4294967295"/>
          </p:nvPr>
        </p:nvSpPr>
        <p:spPr>
          <a:xfrm>
            <a:off x="1269507" y="3965575"/>
            <a:ext cx="6045200" cy="831850"/>
          </a:xfrm>
        </p:spPr>
        <p:txBody>
          <a:bodyPr>
            <a:normAutofit lnSpcReduction="10000"/>
          </a:bodyPr>
          <a:lstStyle/>
          <a:p>
            <a:pPr marL="0" indent="0" algn="ctr" eaLnBrk="1" hangingPunct="1">
              <a:lnSpc>
                <a:spcPct val="80000"/>
              </a:lnSpc>
              <a:buFont typeface="Wingdings" panose="05000000000000000000" pitchFamily="2" charset="2"/>
              <a:buNone/>
            </a:pPr>
            <a:r>
              <a:rPr lang="en-US" altLang="en-US" sz="2600">
                <a:solidFill>
                  <a:schemeClr val="folHlink"/>
                </a:solidFill>
              </a:rPr>
              <a:t>CDF and ME </a:t>
            </a:r>
          </a:p>
          <a:p>
            <a:pPr marL="0" indent="0" algn="ctr" eaLnBrk="1" hangingPunct="1">
              <a:lnSpc>
                <a:spcPct val="80000"/>
              </a:lnSpc>
              <a:buFont typeface="Wingdings" panose="05000000000000000000" pitchFamily="2" charset="2"/>
              <a:buNone/>
            </a:pPr>
            <a:r>
              <a:rPr lang="en-US" altLang="en-US" sz="2600">
                <a:solidFill>
                  <a:schemeClr val="folHlink"/>
                </a:solidFill>
              </a:rPr>
              <a:t>application types</a:t>
            </a:r>
          </a:p>
        </p:txBody>
      </p:sp>
      <p:pic>
        <p:nvPicPr>
          <p:cNvPr id="75781" name="Picture 3" descr="C:\Documents and Settings\jstowe\Desktop\Agate_Logo.jpg">
            <a:extLst>
              <a:ext uri="{FF2B5EF4-FFF2-40B4-BE49-F238E27FC236}">
                <a16:creationId xmlns:a16="http://schemas.microsoft.com/office/drawing/2014/main" id="{D14D5F08-A4ED-42F5-A161-785835C0C63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29000" y="5715000"/>
            <a:ext cx="2733675"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useBgFill="1">
        <p:nvSpPr>
          <p:cNvPr id="250887" name="Rectangle 250886">
            <a:extLst>
              <a:ext uri="{FF2B5EF4-FFF2-40B4-BE49-F238E27FC236}">
                <a16:creationId xmlns:a16="http://schemas.microsoft.com/office/drawing/2014/main" id="{A8384FB5-9ADC-4DDC-881B-597D56F5B1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0889" name="Rectangle 250888">
            <a:extLst>
              <a:ext uri="{FF2B5EF4-FFF2-40B4-BE49-F238E27FC236}">
                <a16:creationId xmlns:a16="http://schemas.microsoft.com/office/drawing/2014/main" id="{91E5A9A7-95C6-4F4F-B00E-C82E07FE62E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922632" y="1922631"/>
            <a:ext cx="6875818" cy="3030558"/>
          </a:xfrm>
          <a:prstGeom prst="rect">
            <a:avLst/>
          </a:prstGeom>
          <a:gradFill>
            <a:gsLst>
              <a:gs pos="0">
                <a:srgbClr val="000000"/>
              </a:gs>
              <a:gs pos="100000">
                <a:schemeClr val="accent1">
                  <a:lumMod val="75000"/>
                </a:schemeClr>
              </a:gs>
            </a:gsLst>
            <a:lin ang="18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0891" name="Rectangle 250890">
            <a:extLst>
              <a:ext uri="{FF2B5EF4-FFF2-40B4-BE49-F238E27FC236}">
                <a16:creationId xmlns:a16="http://schemas.microsoft.com/office/drawing/2014/main" id="{D07DD2DE-F619-49DD-B5E7-03A290FF4ED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663321" y="3165298"/>
            <a:ext cx="4355594" cy="3028952"/>
          </a:xfrm>
          <a:prstGeom prst="rect">
            <a:avLst/>
          </a:prstGeom>
          <a:gradFill>
            <a:gsLst>
              <a:gs pos="0">
                <a:schemeClr val="accent1">
                  <a:alpha val="50000"/>
                </a:schemeClr>
              </a:gs>
              <a:gs pos="100000">
                <a:schemeClr val="accent1">
                  <a:lumMod val="50000"/>
                  <a:alpha val="0"/>
                </a:schemeClr>
              </a:gs>
            </a:gsLst>
            <a:lin ang="11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0893" name="Rectangle 250892">
            <a:extLst>
              <a:ext uri="{FF2B5EF4-FFF2-40B4-BE49-F238E27FC236}">
                <a16:creationId xmlns:a16="http://schemas.microsoft.com/office/drawing/2014/main" id="{85149191-5F60-4A28-AAFF-039F96B0F3E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1742858" y="2085760"/>
            <a:ext cx="6857572" cy="2686051"/>
          </a:xfrm>
          <a:prstGeom prst="rect">
            <a:avLst/>
          </a:prstGeom>
          <a:gradFill>
            <a:gsLst>
              <a:gs pos="0">
                <a:srgbClr val="000000">
                  <a:alpha val="59000"/>
                </a:srgbClr>
              </a:gs>
              <a:gs pos="69000">
                <a:schemeClr val="accent1">
                  <a:alpha val="0"/>
                </a:scheme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0895" name="Freeform: Shape 250894">
            <a:extLst>
              <a:ext uri="{FF2B5EF4-FFF2-40B4-BE49-F238E27FC236}">
                <a16:creationId xmlns:a16="http://schemas.microsoft.com/office/drawing/2014/main" id="{F8260ED5-17F7-4158-B241-D51DD4CF1B7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6097846">
            <a:off x="-1161554" y="1712395"/>
            <a:ext cx="4808302" cy="3066500"/>
          </a:xfrm>
          <a:custGeom>
            <a:avLst/>
            <a:gdLst>
              <a:gd name="connsiteX0" fmla="*/ 48844 w 4808302"/>
              <a:gd name="connsiteY0" fmla="*/ 2888671 h 4088666"/>
              <a:gd name="connsiteX1" fmla="*/ 0 w 4808302"/>
              <a:gd name="connsiteY1" fmla="*/ 2404151 h 4088666"/>
              <a:gd name="connsiteX2" fmla="*/ 2404151 w 4808302"/>
              <a:gd name="connsiteY2" fmla="*/ 0 h 4088666"/>
              <a:gd name="connsiteX3" fmla="*/ 4808302 w 4808302"/>
              <a:gd name="connsiteY3" fmla="*/ 2404151 h 4088666"/>
              <a:gd name="connsiteX4" fmla="*/ 4700216 w 4808302"/>
              <a:gd name="connsiteY4" fmla="*/ 3119072 h 4088666"/>
              <a:gd name="connsiteX5" fmla="*/ 4643143 w 4808302"/>
              <a:gd name="connsiteY5" fmla="*/ 3275009 h 4088666"/>
              <a:gd name="connsiteX6" fmla="*/ 690093 w 4808302"/>
              <a:gd name="connsiteY6" fmla="*/ 4088666 h 4088666"/>
              <a:gd name="connsiteX7" fmla="*/ 548991 w 4808302"/>
              <a:gd name="connsiteY7" fmla="*/ 3933414 h 4088666"/>
              <a:gd name="connsiteX8" fmla="*/ 48844 w 4808302"/>
              <a:gd name="connsiteY8" fmla="*/ 2888671 h 40886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808302" h="4088666">
                <a:moveTo>
                  <a:pt x="48844" y="2888671"/>
                </a:moveTo>
                <a:cubicBezTo>
                  <a:pt x="16818" y="2732167"/>
                  <a:pt x="0" y="2570123"/>
                  <a:pt x="0" y="2404151"/>
                </a:cubicBezTo>
                <a:cubicBezTo>
                  <a:pt x="0" y="1076375"/>
                  <a:pt x="1076375" y="0"/>
                  <a:pt x="2404151" y="0"/>
                </a:cubicBezTo>
                <a:cubicBezTo>
                  <a:pt x="3731927" y="0"/>
                  <a:pt x="4808302" y="1076375"/>
                  <a:pt x="4808302" y="2404151"/>
                </a:cubicBezTo>
                <a:cubicBezTo>
                  <a:pt x="4808302" y="2653109"/>
                  <a:pt x="4770461" y="2893229"/>
                  <a:pt x="4700216" y="3119072"/>
                </a:cubicBezTo>
                <a:lnTo>
                  <a:pt x="4643143" y="3275009"/>
                </a:lnTo>
                <a:lnTo>
                  <a:pt x="690093" y="4088666"/>
                </a:lnTo>
                <a:lnTo>
                  <a:pt x="548991" y="3933414"/>
                </a:lnTo>
                <a:cubicBezTo>
                  <a:pt x="304015" y="3636572"/>
                  <a:pt x="128908" y="3279932"/>
                  <a:pt x="48844" y="2888671"/>
                </a:cubicBezTo>
                <a:close/>
              </a:path>
            </a:pathLst>
          </a:custGeom>
          <a:gradFill>
            <a:gsLst>
              <a:gs pos="39000">
                <a:schemeClr val="accent1">
                  <a:lumMod val="60000"/>
                  <a:lumOff val="40000"/>
                  <a:alpha val="0"/>
                </a:schemeClr>
              </a:gs>
              <a:gs pos="100000">
                <a:schemeClr val="accent1">
                  <a:lumMod val="75000"/>
                  <a:alpha val="26000"/>
                </a:schemeClr>
              </a:gs>
            </a:gsLst>
            <a:lin ang="18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50882" name="Title 1">
            <a:extLst>
              <a:ext uri="{FF2B5EF4-FFF2-40B4-BE49-F238E27FC236}">
                <a16:creationId xmlns:a16="http://schemas.microsoft.com/office/drawing/2014/main" id="{1DBBD171-6640-4442-94BC-4DD0B508302F}"/>
              </a:ext>
            </a:extLst>
          </p:cNvPr>
          <p:cNvSpPr>
            <a:spLocks noGrp="1"/>
          </p:cNvSpPr>
          <p:nvPr>
            <p:ph type="title" idx="4294967295"/>
          </p:nvPr>
        </p:nvSpPr>
        <p:spPr>
          <a:xfrm>
            <a:off x="495030" y="2767106"/>
            <a:ext cx="2160621" cy="3071906"/>
          </a:xfrm>
        </p:spPr>
        <p:txBody>
          <a:bodyPr vert="horz" lIns="91440" tIns="45720" rIns="91440" bIns="45720" rtlCol="0" anchor="t">
            <a:normAutofit/>
          </a:bodyPr>
          <a:lstStyle/>
          <a:p>
            <a:pPr defTabSz="914400">
              <a:defRPr/>
            </a:pPr>
            <a:r>
              <a:rPr lang="en-US" sz="3500" b="1" kern="1200">
                <a:solidFill>
                  <a:srgbClr val="FFFFFF"/>
                </a:solidFill>
                <a:latin typeface="+mj-lt"/>
                <a:ea typeface="+mj-ea"/>
                <a:cs typeface="+mj-cs"/>
              </a:rPr>
              <a:t>Login Page</a:t>
            </a:r>
          </a:p>
        </p:txBody>
      </p:sp>
      <p:sp>
        <p:nvSpPr>
          <p:cNvPr id="77827" name="Text Placeholder 3">
            <a:extLst>
              <a:ext uri="{FF2B5EF4-FFF2-40B4-BE49-F238E27FC236}">
                <a16:creationId xmlns:a16="http://schemas.microsoft.com/office/drawing/2014/main" id="{1E9136A4-FE95-488B-BAEF-2DE6AD6515D1}"/>
              </a:ext>
            </a:extLst>
          </p:cNvPr>
          <p:cNvSpPr>
            <a:spLocks noGrp="1" noChangeArrowheads="1"/>
          </p:cNvSpPr>
          <p:nvPr>
            <p:ph type="body" sz="half" idx="4294967295"/>
          </p:nvPr>
        </p:nvSpPr>
        <p:spPr>
          <a:xfrm>
            <a:off x="495031" y="806824"/>
            <a:ext cx="2189804" cy="1494117"/>
          </a:xfrm>
        </p:spPr>
        <p:txBody>
          <a:bodyPr vert="horz" lIns="91440" tIns="45720" rIns="91440" bIns="45720" rtlCol="0" anchor="b">
            <a:normAutofit/>
          </a:bodyPr>
          <a:lstStyle/>
          <a:p>
            <a:pPr marL="0" indent="0" defTabSz="914400">
              <a:spcBef>
                <a:spcPts val="1000"/>
              </a:spcBef>
              <a:buNone/>
            </a:pPr>
            <a:r>
              <a:rPr lang="en-US" altLang="en-US" sz="1700" kern="1200">
                <a:solidFill>
                  <a:srgbClr val="FFFFFF"/>
                </a:solidFill>
                <a:latin typeface="+mn-lt"/>
                <a:ea typeface="+mn-ea"/>
                <a:cs typeface="+mn-cs"/>
              </a:rPr>
              <a:t>Login with your Username and Password.</a:t>
            </a:r>
          </a:p>
        </p:txBody>
      </p:sp>
      <p:pic>
        <p:nvPicPr>
          <p:cNvPr id="8" name="Picture 7">
            <a:extLst>
              <a:ext uri="{FF2B5EF4-FFF2-40B4-BE49-F238E27FC236}">
                <a16:creationId xmlns:a16="http://schemas.microsoft.com/office/drawing/2014/main" id="{F44346FE-657F-F4AF-3E95-0D83105A847D}"/>
              </a:ext>
            </a:extLst>
          </p:cNvPr>
          <p:cNvPicPr>
            <a:picLocks noChangeAspect="1"/>
          </p:cNvPicPr>
          <p:nvPr/>
        </p:nvPicPr>
        <p:blipFill>
          <a:blip r:embed="rId3"/>
          <a:stretch>
            <a:fillRect/>
          </a:stretch>
        </p:blipFill>
        <p:spPr>
          <a:xfrm>
            <a:off x="2562932" y="-429"/>
            <a:ext cx="6581869" cy="6857571"/>
          </a:xfrm>
          <a:prstGeom prst="rect">
            <a:avLst/>
          </a:prstGeom>
        </p:spPr>
      </p:pic>
    </p:spTree>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51939" name="Rectangle 251938">
            <a:extLst>
              <a:ext uri="{FF2B5EF4-FFF2-40B4-BE49-F238E27FC236}">
                <a16:creationId xmlns:a16="http://schemas.microsoft.com/office/drawing/2014/main" id="{04812C46-200A-4DEB-A05E-3ED6C68C23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1713"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1941" name="Rectangle 251940">
            <a:extLst>
              <a:ext uri="{FF2B5EF4-FFF2-40B4-BE49-F238E27FC236}">
                <a16:creationId xmlns:a16="http://schemas.microsoft.com/office/drawing/2014/main" id="{D1EA859B-E555-4109-94F3-6700E046E0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3843764" y="0"/>
            <a:ext cx="5300233" cy="6858000"/>
          </a:xfrm>
          <a:prstGeom prst="rect">
            <a:avLst/>
          </a:prstGeom>
          <a:gradFill>
            <a:gsLst>
              <a:gs pos="48000">
                <a:schemeClr val="bg1"/>
              </a:gs>
              <a:gs pos="35000">
                <a:schemeClr val="bg1">
                  <a:alpha val="77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1906" name="Title 1">
            <a:extLst>
              <a:ext uri="{FF2B5EF4-FFF2-40B4-BE49-F238E27FC236}">
                <a16:creationId xmlns:a16="http://schemas.microsoft.com/office/drawing/2014/main" id="{B7B8FCBE-481A-448D-AF12-77FA89FF15B3}"/>
              </a:ext>
            </a:extLst>
          </p:cNvPr>
          <p:cNvSpPr>
            <a:spLocks noGrp="1"/>
          </p:cNvSpPr>
          <p:nvPr>
            <p:ph type="title" idx="4294967295"/>
          </p:nvPr>
        </p:nvSpPr>
        <p:spPr>
          <a:xfrm>
            <a:off x="5648707" y="365125"/>
            <a:ext cx="2866642" cy="1899912"/>
          </a:xfrm>
        </p:spPr>
        <p:txBody>
          <a:bodyPr vert="horz" lIns="91440" tIns="45720" rIns="91440" bIns="45720" rtlCol="0" anchor="ctr">
            <a:normAutofit/>
          </a:bodyPr>
          <a:lstStyle/>
          <a:p>
            <a:pPr defTabSz="914400">
              <a:defRPr/>
            </a:pPr>
            <a:r>
              <a:rPr lang="en-US" sz="3500" b="1"/>
              <a:t>Home Page</a:t>
            </a:r>
          </a:p>
        </p:txBody>
      </p:sp>
      <p:pic>
        <p:nvPicPr>
          <p:cNvPr id="5" name="Picture 4">
            <a:extLst>
              <a:ext uri="{FF2B5EF4-FFF2-40B4-BE49-F238E27FC236}">
                <a16:creationId xmlns:a16="http://schemas.microsoft.com/office/drawing/2014/main" id="{FD3302E0-1B9B-00A3-7538-60819C33BAE2}"/>
              </a:ext>
            </a:extLst>
          </p:cNvPr>
          <p:cNvPicPr>
            <a:picLocks noChangeAspect="1"/>
          </p:cNvPicPr>
          <p:nvPr/>
        </p:nvPicPr>
        <p:blipFill>
          <a:blip r:embed="rId3"/>
          <a:stretch>
            <a:fillRect/>
          </a:stretch>
        </p:blipFill>
        <p:spPr>
          <a:xfrm>
            <a:off x="-2287" y="0"/>
            <a:ext cx="9144000" cy="3530851"/>
          </a:xfrm>
          <a:prstGeom prst="rect">
            <a:avLst/>
          </a:prstGeom>
        </p:spPr>
      </p:pic>
      <p:pic>
        <p:nvPicPr>
          <p:cNvPr id="9" name="Picture 8">
            <a:extLst>
              <a:ext uri="{FF2B5EF4-FFF2-40B4-BE49-F238E27FC236}">
                <a16:creationId xmlns:a16="http://schemas.microsoft.com/office/drawing/2014/main" id="{E503BA4B-9245-36A7-CB4D-1DBC6187BC96}"/>
              </a:ext>
            </a:extLst>
          </p:cNvPr>
          <p:cNvPicPr>
            <a:picLocks noChangeAspect="1"/>
          </p:cNvPicPr>
          <p:nvPr/>
        </p:nvPicPr>
        <p:blipFill>
          <a:blip r:embed="rId4"/>
          <a:stretch>
            <a:fillRect/>
          </a:stretch>
        </p:blipFill>
        <p:spPr>
          <a:xfrm>
            <a:off x="2287" y="3530851"/>
            <a:ext cx="6534315" cy="3327149"/>
          </a:xfrm>
          <a:prstGeom prst="rect">
            <a:avLst/>
          </a:prstGeom>
        </p:spPr>
      </p:pic>
      <p:sp>
        <p:nvSpPr>
          <p:cNvPr id="10" name="Arrow: Right 9">
            <a:extLst>
              <a:ext uri="{FF2B5EF4-FFF2-40B4-BE49-F238E27FC236}">
                <a16:creationId xmlns:a16="http://schemas.microsoft.com/office/drawing/2014/main" id="{5C0FDAD6-4F21-DF4C-85B9-5C1BCE569EBB}"/>
              </a:ext>
            </a:extLst>
          </p:cNvPr>
          <p:cNvSpPr/>
          <p:nvPr/>
        </p:nvSpPr>
        <p:spPr>
          <a:xfrm>
            <a:off x="7342360" y="1142964"/>
            <a:ext cx="978408" cy="344233"/>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Arrow: Up 10">
            <a:extLst>
              <a:ext uri="{FF2B5EF4-FFF2-40B4-BE49-F238E27FC236}">
                <a16:creationId xmlns:a16="http://schemas.microsoft.com/office/drawing/2014/main" id="{0A5F825E-F551-D7F4-D686-B7F8888F0004}"/>
              </a:ext>
            </a:extLst>
          </p:cNvPr>
          <p:cNvSpPr/>
          <p:nvPr/>
        </p:nvSpPr>
        <p:spPr>
          <a:xfrm>
            <a:off x="5648707" y="4556142"/>
            <a:ext cx="335611" cy="670073"/>
          </a:xfrm>
          <a:prstGeom prst="up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CE71F6BC-1413-47AD-B244-224064500430}"/>
              </a:ext>
            </a:extLst>
          </p:cNvPr>
          <p:cNvSpPr txBox="1"/>
          <p:nvPr/>
        </p:nvSpPr>
        <p:spPr>
          <a:xfrm>
            <a:off x="6790733" y="1460618"/>
            <a:ext cx="1530035" cy="276999"/>
          </a:xfrm>
          <a:prstGeom prst="rect">
            <a:avLst/>
          </a:prstGeom>
          <a:noFill/>
        </p:spPr>
        <p:txBody>
          <a:bodyPr wrap="square" rtlCol="0">
            <a:spAutoFit/>
          </a:bodyPr>
          <a:lstStyle/>
          <a:p>
            <a:r>
              <a:rPr lang="en-US" sz="1200" b="1" i="1">
                <a:solidFill>
                  <a:schemeClr val="accent6">
                    <a:lumMod val="75000"/>
                  </a:schemeClr>
                </a:solidFill>
              </a:rPr>
              <a:t>Click Edit Dashboard</a:t>
            </a:r>
          </a:p>
        </p:txBody>
      </p:sp>
      <p:sp>
        <p:nvSpPr>
          <p:cNvPr id="13" name="TextBox 12">
            <a:extLst>
              <a:ext uri="{FF2B5EF4-FFF2-40B4-BE49-F238E27FC236}">
                <a16:creationId xmlns:a16="http://schemas.microsoft.com/office/drawing/2014/main" id="{2C364B2D-DC03-E0C4-0282-8B693975D407}"/>
              </a:ext>
            </a:extLst>
          </p:cNvPr>
          <p:cNvSpPr txBox="1"/>
          <p:nvPr/>
        </p:nvSpPr>
        <p:spPr>
          <a:xfrm>
            <a:off x="4753048" y="5226215"/>
            <a:ext cx="1231270" cy="276999"/>
          </a:xfrm>
          <a:prstGeom prst="rect">
            <a:avLst/>
          </a:prstGeom>
          <a:noFill/>
        </p:spPr>
        <p:txBody>
          <a:bodyPr wrap="square" rtlCol="0">
            <a:spAutoFit/>
          </a:bodyPr>
          <a:lstStyle/>
          <a:p>
            <a:r>
              <a:rPr lang="en-US" sz="1200" b="1" i="1">
                <a:solidFill>
                  <a:schemeClr val="accent6">
                    <a:lumMod val="75000"/>
                  </a:schemeClr>
                </a:solidFill>
              </a:rPr>
              <a:t>Click Add Panel</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useBgFill="1">
        <p:nvSpPr>
          <p:cNvPr id="192531" name="Rectangle 192530">
            <a:extLst>
              <a:ext uri="{FF2B5EF4-FFF2-40B4-BE49-F238E27FC236}">
                <a16:creationId xmlns:a16="http://schemas.microsoft.com/office/drawing/2014/main" id="{955A2079-FA98-4876-80F0-72364A7D2EA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1713"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2514" name="Rectangle 2">
            <a:extLst>
              <a:ext uri="{FF2B5EF4-FFF2-40B4-BE49-F238E27FC236}">
                <a16:creationId xmlns:a16="http://schemas.microsoft.com/office/drawing/2014/main" id="{B794F70E-BEBC-4E5E-BBD7-875DED3362EC}"/>
              </a:ext>
            </a:extLst>
          </p:cNvPr>
          <p:cNvSpPr>
            <a:spLocks noGrp="1" noChangeArrowheads="1"/>
          </p:cNvSpPr>
          <p:nvPr>
            <p:ph type="title"/>
          </p:nvPr>
        </p:nvSpPr>
        <p:spPr>
          <a:xfrm>
            <a:off x="628650" y="557188"/>
            <a:ext cx="7886700" cy="1133499"/>
          </a:xfrm>
        </p:spPr>
        <p:txBody>
          <a:bodyPr>
            <a:normAutofit fontScale="90000"/>
          </a:bodyPr>
          <a:lstStyle/>
          <a:p>
            <a:pPr algn="ctr" eaLnBrk="1" hangingPunct="1">
              <a:defRPr/>
            </a:pPr>
            <a:r>
              <a:rPr lang="en-US" sz="4200">
                <a:latin typeface="Source Sans Pro Light" panose="020B0403030403020204" pitchFamily="34" charset="0"/>
                <a:ea typeface="Source Sans Pro Light" panose="020B0403030403020204" pitchFamily="34" charset="0"/>
              </a:rPr>
              <a:t>Mass CDBG Program Components – Mini-Entitlements $9,500,000</a:t>
            </a:r>
          </a:p>
        </p:txBody>
      </p:sp>
      <p:graphicFrame>
        <p:nvGraphicFramePr>
          <p:cNvPr id="192516" name="Rectangle 3">
            <a:extLst>
              <a:ext uri="{FF2B5EF4-FFF2-40B4-BE49-F238E27FC236}">
                <a16:creationId xmlns:a16="http://schemas.microsoft.com/office/drawing/2014/main" id="{62D40E82-E733-114E-FCE1-E43DEB123414}"/>
              </a:ext>
            </a:extLst>
          </p:cNvPr>
          <p:cNvGraphicFramePr>
            <a:graphicFrameLocks noGrp="1"/>
          </p:cNvGraphicFramePr>
          <p:nvPr>
            <p:ph idx="1"/>
            <p:extLst>
              <p:ext uri="{D42A27DB-BD31-4B8C-83A1-F6EECF244321}">
                <p14:modId xmlns:p14="http://schemas.microsoft.com/office/powerpoint/2010/main" val="58981565"/>
              </p:ext>
            </p:extLst>
          </p:nvPr>
        </p:nvGraphicFramePr>
        <p:xfrm>
          <a:off x="628650" y="2006825"/>
          <a:ext cx="7886700" cy="458024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05843D38-E051-BD8F-FC88-A231356CE6EA}"/>
              </a:ext>
            </a:extLst>
          </p:cNvPr>
          <p:cNvSpPr txBox="1"/>
          <p:nvPr/>
        </p:nvSpPr>
        <p:spPr>
          <a:xfrm>
            <a:off x="5825905" y="4506579"/>
            <a:ext cx="1896701" cy="1477328"/>
          </a:xfrm>
          <a:prstGeom prst="rect">
            <a:avLst/>
          </a:prstGeom>
          <a:noFill/>
        </p:spPr>
        <p:txBody>
          <a:bodyPr wrap="square" rtlCol="0">
            <a:spAutoFit/>
          </a:bodyPr>
          <a:lstStyle/>
          <a:p>
            <a:r>
              <a:rPr lang="en-US"/>
              <a:t>Click the Save button under your name and your Home Page is now set up.</a:t>
            </a:r>
          </a:p>
        </p:txBody>
      </p:sp>
      <p:sp>
        <p:nvSpPr>
          <p:cNvPr id="5" name="TextBox 4">
            <a:extLst>
              <a:ext uri="{FF2B5EF4-FFF2-40B4-BE49-F238E27FC236}">
                <a16:creationId xmlns:a16="http://schemas.microsoft.com/office/drawing/2014/main" id="{A4C34F09-0D58-B97D-3790-A356E2307697}"/>
              </a:ext>
            </a:extLst>
          </p:cNvPr>
          <p:cNvSpPr txBox="1"/>
          <p:nvPr/>
        </p:nvSpPr>
        <p:spPr>
          <a:xfrm>
            <a:off x="2786958" y="1084907"/>
            <a:ext cx="4772686" cy="3023857"/>
          </a:xfrm>
          <a:prstGeom prst="rect">
            <a:avLst/>
          </a:prstGeom>
          <a:noFill/>
        </p:spPr>
        <p:txBody>
          <a:bodyPr wrap="square" rtlCol="0">
            <a:spAutoFit/>
          </a:bodyPr>
          <a:lstStyle/>
          <a:p>
            <a:endParaRPr lang="en-US"/>
          </a:p>
        </p:txBody>
      </p:sp>
      <p:pic>
        <p:nvPicPr>
          <p:cNvPr id="8" name="Picture 7">
            <a:extLst>
              <a:ext uri="{FF2B5EF4-FFF2-40B4-BE49-F238E27FC236}">
                <a16:creationId xmlns:a16="http://schemas.microsoft.com/office/drawing/2014/main" id="{956657F2-4B12-3B99-5E42-64CA2E021F12}"/>
              </a:ext>
            </a:extLst>
          </p:cNvPr>
          <p:cNvPicPr>
            <a:picLocks noChangeAspect="1"/>
          </p:cNvPicPr>
          <p:nvPr/>
        </p:nvPicPr>
        <p:blipFill>
          <a:blip r:embed="rId2"/>
          <a:stretch>
            <a:fillRect/>
          </a:stretch>
        </p:blipFill>
        <p:spPr>
          <a:xfrm>
            <a:off x="425513" y="158595"/>
            <a:ext cx="8637006" cy="3988429"/>
          </a:xfrm>
          <a:prstGeom prst="rect">
            <a:avLst/>
          </a:prstGeom>
        </p:spPr>
      </p:pic>
      <p:sp>
        <p:nvSpPr>
          <p:cNvPr id="9" name="TextBox 8">
            <a:extLst>
              <a:ext uri="{FF2B5EF4-FFF2-40B4-BE49-F238E27FC236}">
                <a16:creationId xmlns:a16="http://schemas.microsoft.com/office/drawing/2014/main" id="{AC4AA0A0-FBC6-F657-D745-DD23F2598B1E}"/>
              </a:ext>
            </a:extLst>
          </p:cNvPr>
          <p:cNvSpPr txBox="1"/>
          <p:nvPr/>
        </p:nvSpPr>
        <p:spPr>
          <a:xfrm>
            <a:off x="769545" y="4635374"/>
            <a:ext cx="3530851" cy="1754326"/>
          </a:xfrm>
          <a:prstGeom prst="rect">
            <a:avLst/>
          </a:prstGeom>
          <a:noFill/>
        </p:spPr>
        <p:txBody>
          <a:bodyPr wrap="square" rtlCol="0">
            <a:spAutoFit/>
          </a:bodyPr>
          <a:lstStyle/>
          <a:p>
            <a:r>
              <a:rPr lang="en-US"/>
              <a:t>Select My Opportunities, Standard is recommended. Click on the green save button.</a:t>
            </a:r>
          </a:p>
          <a:p>
            <a:r>
              <a:rPr lang="en-US"/>
              <a:t>Click Add Panel again and select My Tasks. Click on the green save button.</a:t>
            </a:r>
          </a:p>
        </p:txBody>
      </p:sp>
      <p:sp>
        <p:nvSpPr>
          <p:cNvPr id="11" name="Arrow: Striped Right 10">
            <a:extLst>
              <a:ext uri="{FF2B5EF4-FFF2-40B4-BE49-F238E27FC236}">
                <a16:creationId xmlns:a16="http://schemas.microsoft.com/office/drawing/2014/main" id="{07FBD7D6-2320-1A67-3A2E-25FD28FAC66C}"/>
              </a:ext>
            </a:extLst>
          </p:cNvPr>
          <p:cNvSpPr/>
          <p:nvPr/>
        </p:nvSpPr>
        <p:spPr>
          <a:xfrm>
            <a:off x="4572000" y="5035076"/>
            <a:ext cx="978408" cy="484632"/>
          </a:xfrm>
          <a:prstGeom prst="striped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420430255"/>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52930" name="Title 1">
            <a:extLst>
              <a:ext uri="{FF2B5EF4-FFF2-40B4-BE49-F238E27FC236}">
                <a16:creationId xmlns:a16="http://schemas.microsoft.com/office/drawing/2014/main" id="{C860168F-781D-4658-AE52-8DE1EE8293A3}"/>
              </a:ext>
            </a:extLst>
          </p:cNvPr>
          <p:cNvSpPr>
            <a:spLocks noGrp="1"/>
          </p:cNvSpPr>
          <p:nvPr>
            <p:ph type="title" idx="4294967295"/>
          </p:nvPr>
        </p:nvSpPr>
        <p:spPr>
          <a:xfrm>
            <a:off x="360759" y="327026"/>
            <a:ext cx="2468166" cy="1710004"/>
          </a:xfrm>
        </p:spPr>
        <p:txBody>
          <a:bodyPr vert="horz" lIns="91440" tIns="45720" rIns="91440" bIns="45720" rtlCol="0" anchor="ctr">
            <a:normAutofit fontScale="90000"/>
          </a:bodyPr>
          <a:lstStyle/>
          <a:p>
            <a:pPr defTabSz="914400">
              <a:defRPr/>
            </a:pPr>
            <a:r>
              <a:rPr lang="en-US" sz="3100" b="1"/>
              <a:t>My Opportunities and </a:t>
            </a:r>
            <a:br>
              <a:rPr lang="en-US" sz="3100" b="1"/>
            </a:br>
            <a:r>
              <a:rPr lang="en-US" sz="3100" b="1"/>
              <a:t>My Tasks</a:t>
            </a:r>
          </a:p>
        </p:txBody>
      </p:sp>
      <p:sp>
        <p:nvSpPr>
          <p:cNvPr id="81923" name="Text Placeholder 3">
            <a:extLst>
              <a:ext uri="{FF2B5EF4-FFF2-40B4-BE49-F238E27FC236}">
                <a16:creationId xmlns:a16="http://schemas.microsoft.com/office/drawing/2014/main" id="{FB675C5C-1F77-4E3D-B321-FFAAFDC6EE23}"/>
              </a:ext>
            </a:extLst>
          </p:cNvPr>
          <p:cNvSpPr>
            <a:spLocks noGrp="1" noChangeArrowheads="1"/>
          </p:cNvSpPr>
          <p:nvPr>
            <p:ph type="body" sz="half" idx="4294967295"/>
          </p:nvPr>
        </p:nvSpPr>
        <p:spPr>
          <a:xfrm>
            <a:off x="3167986" y="327027"/>
            <a:ext cx="5614060" cy="1710004"/>
          </a:xfrm>
        </p:spPr>
        <p:txBody>
          <a:bodyPr vert="horz" lIns="91440" tIns="45720" rIns="91440" bIns="45720" rtlCol="0" anchor="ctr">
            <a:normAutofit fontScale="92500" lnSpcReduction="10000"/>
          </a:bodyPr>
          <a:lstStyle/>
          <a:p>
            <a:pPr marL="0" indent="-228600" defTabSz="914400"/>
            <a:r>
              <a:rPr lang="en-US" altLang="en-US" sz="1600"/>
              <a:t>To apply for an item go to My Opportunities and click on the desired item. </a:t>
            </a:r>
          </a:p>
          <a:p>
            <a:pPr marL="0" indent="-228600" defTabSz="914400"/>
            <a:r>
              <a:rPr lang="en-US" altLang="en-US" sz="1600"/>
              <a:t>This page will give you a list of all potential applications available.</a:t>
            </a:r>
          </a:p>
          <a:p>
            <a:pPr marL="0" indent="-228600" defTabSz="914400"/>
            <a:r>
              <a:rPr lang="en-US" altLang="en-US" sz="1600"/>
              <a:t>Follow the Agreement process to create the application.</a:t>
            </a:r>
          </a:p>
          <a:p>
            <a:pPr marL="0" indent="-228600" defTabSz="914400"/>
            <a:r>
              <a:rPr lang="en-US" altLang="en-US" sz="1600"/>
              <a:t>Once the application has been created the status will be Application in Process and can be found in the My Task box until submitted.</a:t>
            </a:r>
          </a:p>
        </p:txBody>
      </p:sp>
      <p:pic>
        <p:nvPicPr>
          <p:cNvPr id="4" name="Picture 3">
            <a:extLst>
              <a:ext uri="{FF2B5EF4-FFF2-40B4-BE49-F238E27FC236}">
                <a16:creationId xmlns:a16="http://schemas.microsoft.com/office/drawing/2014/main" id="{EF21C16B-ABC0-EFA2-2D08-321B42D7A7A3}"/>
              </a:ext>
            </a:extLst>
          </p:cNvPr>
          <p:cNvPicPr>
            <a:picLocks noChangeAspect="1"/>
          </p:cNvPicPr>
          <p:nvPr/>
        </p:nvPicPr>
        <p:blipFill>
          <a:blip r:embed="rId3"/>
          <a:srcRect t="17547" r="-1" b="-1"/>
          <a:stretch/>
        </p:blipFill>
        <p:spPr>
          <a:xfrm>
            <a:off x="-6876" y="2145671"/>
            <a:ext cx="9150876" cy="4710742"/>
          </a:xfrm>
          <a:custGeom>
            <a:avLst/>
            <a:gdLst/>
            <a:ahLst/>
            <a:cxnLst/>
            <a:rect l="l" t="t" r="r" b="b"/>
            <a:pathLst>
              <a:path w="12201168" h="4093262">
                <a:moveTo>
                  <a:pt x="12201168" y="0"/>
                </a:moveTo>
                <a:lnTo>
                  <a:pt x="12201168" y="4093262"/>
                </a:lnTo>
                <a:lnTo>
                  <a:pt x="0" y="4093262"/>
                </a:lnTo>
                <a:lnTo>
                  <a:pt x="0" y="49771"/>
                </a:lnTo>
                <a:lnTo>
                  <a:pt x="344880" y="64399"/>
                </a:lnTo>
                <a:cubicBezTo>
                  <a:pt x="3386438" y="213466"/>
                  <a:pt x="6427997" y="534535"/>
                  <a:pt x="9469555" y="167599"/>
                </a:cubicBezTo>
                <a:cubicBezTo>
                  <a:pt x="10229945" y="75865"/>
                  <a:pt x="10990334" y="27132"/>
                  <a:pt x="11750723" y="7961"/>
                </a:cubicBezTo>
                <a:close/>
              </a:path>
            </a:pathLst>
          </a:custGeom>
        </p:spPr>
      </p:pic>
    </p:spTree>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53986" name="Rectangle 253985">
            <a:extLst>
              <a:ext uri="{FF2B5EF4-FFF2-40B4-BE49-F238E27FC236}">
                <a16:creationId xmlns:a16="http://schemas.microsoft.com/office/drawing/2014/main" id="{B1595A09-E336-4D1B-9B3A-06A2287A54E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171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3954" name="Title 1">
            <a:extLst>
              <a:ext uri="{FF2B5EF4-FFF2-40B4-BE49-F238E27FC236}">
                <a16:creationId xmlns:a16="http://schemas.microsoft.com/office/drawing/2014/main" id="{6FBE378C-0651-4EB1-809C-8DF38629F002}"/>
              </a:ext>
            </a:extLst>
          </p:cNvPr>
          <p:cNvSpPr>
            <a:spLocks noGrp="1"/>
          </p:cNvSpPr>
          <p:nvPr>
            <p:ph type="title" idx="4294967295"/>
          </p:nvPr>
        </p:nvSpPr>
        <p:spPr>
          <a:xfrm>
            <a:off x="480060" y="4777739"/>
            <a:ext cx="2564242" cy="1412119"/>
          </a:xfrm>
        </p:spPr>
        <p:txBody>
          <a:bodyPr vert="horz" lIns="91440" tIns="45720" rIns="91440" bIns="45720" rtlCol="0" anchor="ctr">
            <a:normAutofit/>
          </a:bodyPr>
          <a:lstStyle/>
          <a:p>
            <a:pPr defTabSz="914400">
              <a:defRPr/>
            </a:pPr>
            <a:r>
              <a:rPr lang="en-US" sz="4200" b="1"/>
              <a:t>Agreement Process</a:t>
            </a:r>
          </a:p>
        </p:txBody>
      </p:sp>
      <p:pic>
        <p:nvPicPr>
          <p:cNvPr id="3" name="Picture 2">
            <a:extLst>
              <a:ext uri="{FF2B5EF4-FFF2-40B4-BE49-F238E27FC236}">
                <a16:creationId xmlns:a16="http://schemas.microsoft.com/office/drawing/2014/main" id="{C6CB9833-2D4E-0AB0-5268-5EC5595D236A}"/>
              </a:ext>
            </a:extLst>
          </p:cNvPr>
          <p:cNvPicPr>
            <a:picLocks noChangeAspect="1"/>
          </p:cNvPicPr>
          <p:nvPr/>
        </p:nvPicPr>
        <p:blipFill>
          <a:blip r:embed="rId3"/>
          <a:srcRect b="8108"/>
          <a:stretch/>
        </p:blipFill>
        <p:spPr>
          <a:xfrm>
            <a:off x="20" y="10"/>
            <a:ext cx="9143980" cy="4558420"/>
          </a:xfrm>
          <a:custGeom>
            <a:avLst/>
            <a:gdLst/>
            <a:ahLst/>
            <a:cxnLst/>
            <a:rect l="l" t="t" r="r" b="b"/>
            <a:pathLst>
              <a:path w="12188952" h="4558430">
                <a:moveTo>
                  <a:pt x="6789701" y="4490221"/>
                </a:moveTo>
                <a:lnTo>
                  <a:pt x="6788702" y="4490299"/>
                </a:lnTo>
                <a:lnTo>
                  <a:pt x="6788476" y="4490833"/>
                </a:lnTo>
                <a:close/>
                <a:moveTo>
                  <a:pt x="0" y="0"/>
                </a:moveTo>
                <a:lnTo>
                  <a:pt x="12188952" y="0"/>
                </a:lnTo>
                <a:lnTo>
                  <a:pt x="12188952" y="3596895"/>
                </a:lnTo>
                <a:lnTo>
                  <a:pt x="12061096" y="3635026"/>
                </a:lnTo>
                <a:cubicBezTo>
                  <a:pt x="11933500" y="3671240"/>
                  <a:pt x="11805390" y="3705769"/>
                  <a:pt x="11676800" y="3738601"/>
                </a:cubicBezTo>
                <a:cubicBezTo>
                  <a:pt x="11262789" y="3846108"/>
                  <a:pt x="10845343" y="3939710"/>
                  <a:pt x="10425355" y="4022140"/>
                </a:cubicBezTo>
                <a:cubicBezTo>
                  <a:pt x="10092810" y="4087351"/>
                  <a:pt x="9759033" y="4145748"/>
                  <a:pt x="9424022" y="4197302"/>
                </a:cubicBezTo>
                <a:cubicBezTo>
                  <a:pt x="9102997" y="4246959"/>
                  <a:pt x="8781133" y="4291526"/>
                  <a:pt x="8458419" y="4331003"/>
                </a:cubicBezTo>
                <a:cubicBezTo>
                  <a:pt x="8211360" y="4361169"/>
                  <a:pt x="7963792" y="4386742"/>
                  <a:pt x="7715970" y="4410950"/>
                </a:cubicBezTo>
                <a:lnTo>
                  <a:pt x="6951716" y="4476730"/>
                </a:lnTo>
                <a:lnTo>
                  <a:pt x="6936303" y="4478801"/>
                </a:lnTo>
                <a:lnTo>
                  <a:pt x="6790448" y="4490162"/>
                </a:lnTo>
                <a:lnTo>
                  <a:pt x="6799941" y="4491982"/>
                </a:lnTo>
                <a:cubicBezTo>
                  <a:pt x="6811623" y="4492448"/>
                  <a:pt x="6823734" y="4490275"/>
                  <a:pt x="6835432" y="4490275"/>
                </a:cubicBezTo>
                <a:cubicBezTo>
                  <a:pt x="6851580" y="4490275"/>
                  <a:pt x="6867729" y="4487668"/>
                  <a:pt x="6884003" y="4487297"/>
                </a:cubicBezTo>
                <a:cubicBezTo>
                  <a:pt x="7115805" y="4481835"/>
                  <a:pt x="7347351" y="4469668"/>
                  <a:pt x="7578771" y="4454770"/>
                </a:cubicBezTo>
                <a:cubicBezTo>
                  <a:pt x="7927552" y="4432302"/>
                  <a:pt x="8276080" y="4404123"/>
                  <a:pt x="8623845" y="4367873"/>
                </a:cubicBezTo>
                <a:cubicBezTo>
                  <a:pt x="8909939" y="4338575"/>
                  <a:pt x="9195310" y="4303940"/>
                  <a:pt x="9479970" y="4263967"/>
                </a:cubicBezTo>
                <a:cubicBezTo>
                  <a:pt x="9864901" y="4209593"/>
                  <a:pt x="10248014" y="4144879"/>
                  <a:pt x="10629308" y="4069810"/>
                </a:cubicBezTo>
                <a:cubicBezTo>
                  <a:pt x="11090114" y="3978690"/>
                  <a:pt x="11546975" y="3871184"/>
                  <a:pt x="11998498" y="3743816"/>
                </a:cubicBezTo>
                <a:lnTo>
                  <a:pt x="12188952" y="3687715"/>
                </a:lnTo>
                <a:lnTo>
                  <a:pt x="12188952" y="3742439"/>
                </a:lnTo>
                <a:lnTo>
                  <a:pt x="11829257" y="3846853"/>
                </a:lnTo>
                <a:cubicBezTo>
                  <a:pt x="11534769" y="3926550"/>
                  <a:pt x="11238120" y="3997436"/>
                  <a:pt x="10939183" y="4061368"/>
                </a:cubicBezTo>
                <a:cubicBezTo>
                  <a:pt x="10622824" y="4129150"/>
                  <a:pt x="10304941" y="4189147"/>
                  <a:pt x="9985530" y="4241373"/>
                </a:cubicBezTo>
                <a:cubicBezTo>
                  <a:pt x="9720036" y="4284822"/>
                  <a:pt x="9453814" y="4323467"/>
                  <a:pt x="9186882" y="4357320"/>
                </a:cubicBezTo>
                <a:cubicBezTo>
                  <a:pt x="8984197" y="4382894"/>
                  <a:pt x="8781514" y="4406977"/>
                  <a:pt x="8578198" y="4426839"/>
                </a:cubicBezTo>
                <a:cubicBezTo>
                  <a:pt x="8340547" y="4449559"/>
                  <a:pt x="8102644" y="4471034"/>
                  <a:pt x="7864358" y="4488290"/>
                </a:cubicBezTo>
                <a:cubicBezTo>
                  <a:pt x="7554994" y="4510634"/>
                  <a:pt x="7245502" y="4528512"/>
                  <a:pt x="6935502" y="4539684"/>
                </a:cubicBezTo>
                <a:cubicBezTo>
                  <a:pt x="6782917" y="4545147"/>
                  <a:pt x="6630334" y="4548995"/>
                  <a:pt x="6477750" y="4553587"/>
                </a:cubicBezTo>
                <a:cubicBezTo>
                  <a:pt x="6439195" y="4551503"/>
                  <a:pt x="6400529" y="4553128"/>
                  <a:pt x="6362294" y="4558430"/>
                </a:cubicBezTo>
                <a:lnTo>
                  <a:pt x="6057129" y="4558430"/>
                </a:lnTo>
                <a:lnTo>
                  <a:pt x="5977784" y="4553836"/>
                </a:lnTo>
                <a:cubicBezTo>
                  <a:pt x="5740261" y="4541423"/>
                  <a:pt x="5502739" y="4527644"/>
                  <a:pt x="5265087" y="4517587"/>
                </a:cubicBezTo>
                <a:cubicBezTo>
                  <a:pt x="4958267" y="4505171"/>
                  <a:pt x="4651826" y="4484691"/>
                  <a:pt x="4346277" y="4455517"/>
                </a:cubicBezTo>
                <a:cubicBezTo>
                  <a:pt x="4021654" y="4424605"/>
                  <a:pt x="3697795" y="4389970"/>
                  <a:pt x="3373045" y="4356948"/>
                </a:cubicBezTo>
                <a:cubicBezTo>
                  <a:pt x="3035412" y="4322686"/>
                  <a:pt x="2698456" y="4283047"/>
                  <a:pt x="2362173" y="4238021"/>
                </a:cubicBezTo>
                <a:cubicBezTo>
                  <a:pt x="1984692" y="4187868"/>
                  <a:pt x="1608364" y="4130142"/>
                  <a:pt x="1233177" y="4064845"/>
                </a:cubicBezTo>
                <a:cubicBezTo>
                  <a:pt x="842181" y="3996132"/>
                  <a:pt x="453758" y="3917644"/>
                  <a:pt x="68500" y="3825138"/>
                </a:cubicBezTo>
                <a:lnTo>
                  <a:pt x="0" y="3807783"/>
                </a:lnTo>
                <a:lnTo>
                  <a:pt x="0" y="3751294"/>
                </a:lnTo>
                <a:lnTo>
                  <a:pt x="72441" y="3770071"/>
                </a:lnTo>
                <a:cubicBezTo>
                  <a:pt x="247961" y="3812249"/>
                  <a:pt x="424164" y="3851509"/>
                  <a:pt x="600716" y="3888441"/>
                </a:cubicBezTo>
                <a:cubicBezTo>
                  <a:pt x="988279" y="3969255"/>
                  <a:pt x="1378133" y="4038153"/>
                  <a:pt x="1769512" y="4098609"/>
                </a:cubicBezTo>
                <a:cubicBezTo>
                  <a:pt x="2052426" y="4142185"/>
                  <a:pt x="2335725" y="4182282"/>
                  <a:pt x="2613554" y="4215551"/>
                </a:cubicBezTo>
                <a:cubicBezTo>
                  <a:pt x="2605544" y="4218158"/>
                  <a:pt x="2594611" y="4208102"/>
                  <a:pt x="2581134" y="4205620"/>
                </a:cubicBezTo>
                <a:cubicBezTo>
                  <a:pt x="2087178" y="4113668"/>
                  <a:pt x="1597684" y="4002775"/>
                  <a:pt x="1112635" y="3872923"/>
                </a:cubicBezTo>
                <a:cubicBezTo>
                  <a:pt x="880453" y="3810852"/>
                  <a:pt x="649713" y="3744374"/>
                  <a:pt x="420412" y="3673490"/>
                </a:cubicBezTo>
                <a:lnTo>
                  <a:pt x="0" y="3534573"/>
                </a:lnTo>
                <a:close/>
              </a:path>
            </a:pathLst>
          </a:custGeom>
        </p:spPr>
      </p:pic>
      <p:sp>
        <p:nvSpPr>
          <p:cNvPr id="253988" name="sketch line">
            <a:extLst>
              <a:ext uri="{FF2B5EF4-FFF2-40B4-BE49-F238E27FC236}">
                <a16:creationId xmlns:a16="http://schemas.microsoft.com/office/drawing/2014/main" id="{3540989C-C7B8-473B-BF87-6F2DA6A9000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2574529" y="5470492"/>
            <a:ext cx="1371600" cy="13716"/>
          </a:xfrm>
          <a:custGeom>
            <a:avLst/>
            <a:gdLst>
              <a:gd name="connsiteX0" fmla="*/ 0 w 1371600"/>
              <a:gd name="connsiteY0" fmla="*/ 0 h 13716"/>
              <a:gd name="connsiteX1" fmla="*/ 685800 w 1371600"/>
              <a:gd name="connsiteY1" fmla="*/ 0 h 13716"/>
              <a:gd name="connsiteX2" fmla="*/ 1371600 w 1371600"/>
              <a:gd name="connsiteY2" fmla="*/ 0 h 13716"/>
              <a:gd name="connsiteX3" fmla="*/ 1371600 w 1371600"/>
              <a:gd name="connsiteY3" fmla="*/ 13716 h 13716"/>
              <a:gd name="connsiteX4" fmla="*/ 713232 w 1371600"/>
              <a:gd name="connsiteY4" fmla="*/ 13716 h 13716"/>
              <a:gd name="connsiteX5" fmla="*/ 0 w 1371600"/>
              <a:gd name="connsiteY5" fmla="*/ 13716 h 13716"/>
              <a:gd name="connsiteX6" fmla="*/ 0 w 1371600"/>
              <a:gd name="connsiteY6" fmla="*/ 0 h 13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71600" h="13716" fill="none" extrusionOk="0">
                <a:moveTo>
                  <a:pt x="0" y="0"/>
                </a:moveTo>
                <a:cubicBezTo>
                  <a:pt x="247303" y="31625"/>
                  <a:pt x="422310" y="-25629"/>
                  <a:pt x="685800" y="0"/>
                </a:cubicBezTo>
                <a:cubicBezTo>
                  <a:pt x="949290" y="25629"/>
                  <a:pt x="1192357" y="6696"/>
                  <a:pt x="1371600" y="0"/>
                </a:cubicBezTo>
                <a:cubicBezTo>
                  <a:pt x="1371127" y="2892"/>
                  <a:pt x="1371229" y="8681"/>
                  <a:pt x="1371600" y="13716"/>
                </a:cubicBezTo>
                <a:cubicBezTo>
                  <a:pt x="1107995" y="21892"/>
                  <a:pt x="1033361" y="28370"/>
                  <a:pt x="713232" y="13716"/>
                </a:cubicBezTo>
                <a:cubicBezTo>
                  <a:pt x="393103" y="-938"/>
                  <a:pt x="289343" y="38649"/>
                  <a:pt x="0" y="13716"/>
                </a:cubicBezTo>
                <a:cubicBezTo>
                  <a:pt x="227" y="7219"/>
                  <a:pt x="197" y="5990"/>
                  <a:pt x="0" y="0"/>
                </a:cubicBezTo>
                <a:close/>
              </a:path>
              <a:path w="1371600" h="13716" stroke="0" extrusionOk="0">
                <a:moveTo>
                  <a:pt x="0" y="0"/>
                </a:moveTo>
                <a:cubicBezTo>
                  <a:pt x="170249" y="-24099"/>
                  <a:pt x="504634" y="14338"/>
                  <a:pt x="644652" y="0"/>
                </a:cubicBezTo>
                <a:cubicBezTo>
                  <a:pt x="784670" y="-14338"/>
                  <a:pt x="1087773" y="8679"/>
                  <a:pt x="1371600" y="0"/>
                </a:cubicBezTo>
                <a:cubicBezTo>
                  <a:pt x="1372228" y="6235"/>
                  <a:pt x="1371259" y="10206"/>
                  <a:pt x="1371600" y="13716"/>
                </a:cubicBezTo>
                <a:cubicBezTo>
                  <a:pt x="1176823" y="-5981"/>
                  <a:pt x="900830" y="5417"/>
                  <a:pt x="713232" y="13716"/>
                </a:cubicBezTo>
                <a:cubicBezTo>
                  <a:pt x="525634" y="22015"/>
                  <a:pt x="282837" y="1152"/>
                  <a:pt x="0" y="13716"/>
                </a:cubicBezTo>
                <a:cubicBezTo>
                  <a:pt x="596" y="8712"/>
                  <a:pt x="320" y="3422"/>
                  <a:pt x="0" y="0"/>
                </a:cubicBezTo>
                <a:close/>
              </a:path>
            </a:pathLst>
          </a:custGeom>
          <a:solidFill>
            <a:schemeClr val="accent2"/>
          </a:solidFill>
          <a:ln w="44450" cap="rnd">
            <a:solidFill>
              <a:schemeClr val="accent2"/>
            </a:solidFill>
            <a:round/>
            <a:extLst>
              <a:ext uri="{C807C97D-BFC1-408E-A445-0C87EB9F89A2}">
                <ask:lineSketchStyleProps xmlns:ask="http://schemas.microsoft.com/office/drawing/2018/sketchyshapes" sd="615697673">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971" name="Text Placeholder 3">
            <a:extLst>
              <a:ext uri="{FF2B5EF4-FFF2-40B4-BE49-F238E27FC236}">
                <a16:creationId xmlns:a16="http://schemas.microsoft.com/office/drawing/2014/main" id="{5ED47171-C208-4577-B374-B1B424C22B46}"/>
              </a:ext>
            </a:extLst>
          </p:cNvPr>
          <p:cNvSpPr>
            <a:spLocks noGrp="1" noChangeArrowheads="1"/>
          </p:cNvSpPr>
          <p:nvPr>
            <p:ph type="body" sz="half" idx="4294967295"/>
          </p:nvPr>
        </p:nvSpPr>
        <p:spPr>
          <a:xfrm>
            <a:off x="3490720" y="4777739"/>
            <a:ext cx="5173220" cy="1399223"/>
          </a:xfrm>
        </p:spPr>
        <p:txBody>
          <a:bodyPr vert="horz" lIns="91440" tIns="45720" rIns="91440" bIns="45720" rtlCol="0" anchor="ctr">
            <a:normAutofit/>
          </a:bodyPr>
          <a:lstStyle/>
          <a:p>
            <a:pPr marL="0" indent="-228600" defTabSz="914400"/>
            <a:r>
              <a:rPr lang="en-US" altLang="en-US" sz="1600"/>
              <a:t>Click on the </a:t>
            </a:r>
            <a:r>
              <a:rPr lang="en-US" altLang="en-US" sz="1600" b="1">
                <a:solidFill>
                  <a:schemeClr val="accent6">
                    <a:lumMod val="75000"/>
                  </a:schemeClr>
                </a:solidFill>
              </a:rPr>
              <a:t>green</a:t>
            </a:r>
            <a:r>
              <a:rPr lang="en-US" altLang="en-US" sz="1600"/>
              <a:t> Proceed button.</a:t>
            </a:r>
          </a:p>
          <a:p>
            <a:pPr marL="0" indent="-228600" defTabSz="914400"/>
            <a:r>
              <a:rPr lang="en-US" altLang="en-US" sz="1600"/>
              <a:t>Clicking Proceed will create the application and load the application Home Page. </a:t>
            </a:r>
          </a:p>
        </p:txBody>
      </p:sp>
    </p:spTree>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54983" name="Rectangle 254982">
            <a:extLst>
              <a:ext uri="{FF2B5EF4-FFF2-40B4-BE49-F238E27FC236}">
                <a16:creationId xmlns:a16="http://schemas.microsoft.com/office/drawing/2014/main" id="{8181FC64-B306-4821-98E2-780662EFC48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28" y="0"/>
            <a:ext cx="914377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Meiryo"/>
              <a:ea typeface="+mn-ea"/>
              <a:cs typeface="+mn-cs"/>
            </a:endParaRPr>
          </a:p>
        </p:txBody>
      </p:sp>
      <p:pic>
        <p:nvPicPr>
          <p:cNvPr id="7" name="Picture 6">
            <a:extLst>
              <a:ext uri="{FF2B5EF4-FFF2-40B4-BE49-F238E27FC236}">
                <a16:creationId xmlns:a16="http://schemas.microsoft.com/office/drawing/2014/main" id="{DCEC1F25-6C16-6B7C-C529-A04978F83B3C}"/>
              </a:ext>
            </a:extLst>
          </p:cNvPr>
          <p:cNvPicPr>
            <a:picLocks noChangeAspect="1"/>
          </p:cNvPicPr>
          <p:nvPr/>
        </p:nvPicPr>
        <p:blipFill>
          <a:blip r:embed="rId3"/>
          <a:srcRect r="21132" b="-1"/>
          <a:stretch/>
        </p:blipFill>
        <p:spPr>
          <a:xfrm>
            <a:off x="20" y="10"/>
            <a:ext cx="7460291" cy="6857990"/>
          </a:xfrm>
          <a:prstGeom prst="rect">
            <a:avLst/>
          </a:prstGeom>
        </p:spPr>
      </p:pic>
      <p:sp>
        <p:nvSpPr>
          <p:cNvPr id="254985" name="Freeform: Shape 254984">
            <a:extLst>
              <a:ext uri="{FF2B5EF4-FFF2-40B4-BE49-F238E27FC236}">
                <a16:creationId xmlns:a16="http://schemas.microsoft.com/office/drawing/2014/main" id="{5871FC61-DD4E-47D4-81FD-8A7E7D12B37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5239536" y="0"/>
            <a:ext cx="3904464" cy="6858000"/>
          </a:xfrm>
          <a:custGeom>
            <a:avLst/>
            <a:gdLst>
              <a:gd name="connsiteX0" fmla="*/ 0 w 5205951"/>
              <a:gd name="connsiteY0" fmla="*/ 0 h 6858000"/>
              <a:gd name="connsiteX1" fmla="*/ 1709529 w 5205951"/>
              <a:gd name="connsiteY1" fmla="*/ 0 h 6858000"/>
              <a:gd name="connsiteX2" fmla="*/ 2489695 w 5205951"/>
              <a:gd name="connsiteY2" fmla="*/ 0 h 6858000"/>
              <a:gd name="connsiteX3" fmla="*/ 3582928 w 5205951"/>
              <a:gd name="connsiteY3" fmla="*/ 0 h 6858000"/>
              <a:gd name="connsiteX4" fmla="*/ 3605052 w 5205951"/>
              <a:gd name="connsiteY4" fmla="*/ 14997 h 6858000"/>
              <a:gd name="connsiteX5" fmla="*/ 5205951 w 5205951"/>
              <a:gd name="connsiteY5" fmla="*/ 3621656 h 6858000"/>
              <a:gd name="connsiteX6" fmla="*/ 3331601 w 5205951"/>
              <a:gd name="connsiteY6" fmla="*/ 6374814 h 6858000"/>
              <a:gd name="connsiteX7" fmla="*/ 2814953 w 5205951"/>
              <a:gd name="connsiteY7" fmla="*/ 6780599 h 6858000"/>
              <a:gd name="connsiteX8" fmla="*/ 2703197 w 5205951"/>
              <a:gd name="connsiteY8" fmla="*/ 6858000 h 6858000"/>
              <a:gd name="connsiteX9" fmla="*/ 2489695 w 5205951"/>
              <a:gd name="connsiteY9" fmla="*/ 6858000 h 6858000"/>
              <a:gd name="connsiteX10" fmla="*/ 1709529 w 5205951"/>
              <a:gd name="connsiteY10" fmla="*/ 6858000 h 6858000"/>
              <a:gd name="connsiteX11" fmla="*/ 0 w 5205951"/>
              <a:gd name="connsiteY11"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205951" h="6858000">
                <a:moveTo>
                  <a:pt x="0" y="0"/>
                </a:moveTo>
                <a:lnTo>
                  <a:pt x="1709529" y="0"/>
                </a:lnTo>
                <a:lnTo>
                  <a:pt x="2489695" y="0"/>
                </a:lnTo>
                <a:lnTo>
                  <a:pt x="3582928" y="0"/>
                </a:lnTo>
                <a:lnTo>
                  <a:pt x="3605052" y="14997"/>
                </a:lnTo>
                <a:cubicBezTo>
                  <a:pt x="4632215" y="754641"/>
                  <a:pt x="5205951" y="2093192"/>
                  <a:pt x="5205951" y="3621656"/>
                </a:cubicBezTo>
                <a:cubicBezTo>
                  <a:pt x="5205951" y="4969131"/>
                  <a:pt x="4277226" y="5602839"/>
                  <a:pt x="3331601" y="6374814"/>
                </a:cubicBezTo>
                <a:cubicBezTo>
                  <a:pt x="3159398" y="6515397"/>
                  <a:pt x="2988771" y="6653108"/>
                  <a:pt x="2814953" y="6780599"/>
                </a:cubicBezTo>
                <a:lnTo>
                  <a:pt x="2703197" y="6858000"/>
                </a:lnTo>
                <a:lnTo>
                  <a:pt x="2489695" y="6858000"/>
                </a:lnTo>
                <a:lnTo>
                  <a:pt x="1709529" y="6858000"/>
                </a:lnTo>
                <a:lnTo>
                  <a:pt x="0" y="6858000"/>
                </a:lnTo>
                <a:close/>
              </a:path>
            </a:pathLst>
          </a:custGeom>
          <a:solidFill>
            <a:srgbClr val="FFFFFF">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useBgFill="1">
        <p:nvSpPr>
          <p:cNvPr id="254987" name="Freeform: Shape 254986">
            <a:extLst>
              <a:ext uri="{FF2B5EF4-FFF2-40B4-BE49-F238E27FC236}">
                <a16:creationId xmlns:a16="http://schemas.microsoft.com/office/drawing/2014/main" id="{F9EC3F91-A75C-4F74-867E-E4C28C13546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361169" y="0"/>
            <a:ext cx="3782831" cy="6858000"/>
          </a:xfrm>
          <a:custGeom>
            <a:avLst/>
            <a:gdLst>
              <a:gd name="connsiteX0" fmla="*/ 1648981 w 5043774"/>
              <a:gd name="connsiteY0" fmla="*/ 0 h 6858000"/>
              <a:gd name="connsiteX1" fmla="*/ 2759699 w 5043774"/>
              <a:gd name="connsiteY1" fmla="*/ 0 h 6858000"/>
              <a:gd name="connsiteX2" fmla="*/ 3379301 w 5043774"/>
              <a:gd name="connsiteY2" fmla="*/ 0 h 6858000"/>
              <a:gd name="connsiteX3" fmla="*/ 3552342 w 5043774"/>
              <a:gd name="connsiteY3" fmla="*/ 0 h 6858000"/>
              <a:gd name="connsiteX4" fmla="*/ 4617166 w 5043774"/>
              <a:gd name="connsiteY4" fmla="*/ 0 h 6858000"/>
              <a:gd name="connsiteX5" fmla="*/ 4786130 w 5043774"/>
              <a:gd name="connsiteY5" fmla="*/ 0 h 6858000"/>
              <a:gd name="connsiteX6" fmla="*/ 4980168 w 5043774"/>
              <a:gd name="connsiteY6" fmla="*/ 0 h 6858000"/>
              <a:gd name="connsiteX7" fmla="*/ 5043774 w 5043774"/>
              <a:gd name="connsiteY7" fmla="*/ 0 h 6858000"/>
              <a:gd name="connsiteX8" fmla="*/ 5043774 w 5043774"/>
              <a:gd name="connsiteY8" fmla="*/ 6858000 h 6858000"/>
              <a:gd name="connsiteX9" fmla="*/ 4980168 w 5043774"/>
              <a:gd name="connsiteY9" fmla="*/ 6858000 h 6858000"/>
              <a:gd name="connsiteX10" fmla="*/ 4786130 w 5043774"/>
              <a:gd name="connsiteY10" fmla="*/ 6858000 h 6858000"/>
              <a:gd name="connsiteX11" fmla="*/ 4617166 w 5043774"/>
              <a:gd name="connsiteY11" fmla="*/ 6858000 h 6858000"/>
              <a:gd name="connsiteX12" fmla="*/ 3552342 w 5043774"/>
              <a:gd name="connsiteY12" fmla="*/ 6858000 h 6858000"/>
              <a:gd name="connsiteX13" fmla="*/ 3379301 w 5043774"/>
              <a:gd name="connsiteY13" fmla="*/ 6858000 h 6858000"/>
              <a:gd name="connsiteX14" fmla="*/ 2759699 w 5043774"/>
              <a:gd name="connsiteY14" fmla="*/ 6858000 h 6858000"/>
              <a:gd name="connsiteX15" fmla="*/ 2542782 w 5043774"/>
              <a:gd name="connsiteY15" fmla="*/ 6858000 h 6858000"/>
              <a:gd name="connsiteX16" fmla="*/ 2429239 w 5043774"/>
              <a:gd name="connsiteY16" fmla="*/ 6780599 h 6858000"/>
              <a:gd name="connsiteX17" fmla="*/ 1904328 w 5043774"/>
              <a:gd name="connsiteY17" fmla="*/ 6374814 h 6858000"/>
              <a:gd name="connsiteX18" fmla="*/ 0 w 5043774"/>
              <a:gd name="connsiteY18" fmla="*/ 3621656 h 6858000"/>
              <a:gd name="connsiteX19" fmla="*/ 1626503 w 5043774"/>
              <a:gd name="connsiteY19" fmla="*/ 1499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5043774" h="6858000">
                <a:moveTo>
                  <a:pt x="1648981" y="0"/>
                </a:moveTo>
                <a:lnTo>
                  <a:pt x="2759699" y="0"/>
                </a:lnTo>
                <a:lnTo>
                  <a:pt x="3379301" y="0"/>
                </a:lnTo>
                <a:lnTo>
                  <a:pt x="3552342" y="0"/>
                </a:lnTo>
                <a:lnTo>
                  <a:pt x="4617166" y="0"/>
                </a:lnTo>
                <a:lnTo>
                  <a:pt x="4786130" y="0"/>
                </a:lnTo>
                <a:lnTo>
                  <a:pt x="4980168" y="0"/>
                </a:lnTo>
                <a:lnTo>
                  <a:pt x="5043774" y="0"/>
                </a:lnTo>
                <a:lnTo>
                  <a:pt x="5043774" y="6858000"/>
                </a:lnTo>
                <a:lnTo>
                  <a:pt x="4980168" y="6858000"/>
                </a:lnTo>
                <a:lnTo>
                  <a:pt x="4786130" y="6858000"/>
                </a:lnTo>
                <a:lnTo>
                  <a:pt x="4617166" y="6858000"/>
                </a:lnTo>
                <a:lnTo>
                  <a:pt x="3552342" y="6858000"/>
                </a:lnTo>
                <a:lnTo>
                  <a:pt x="3379301" y="6858000"/>
                </a:lnTo>
                <a:lnTo>
                  <a:pt x="2759699" y="6858000"/>
                </a:lnTo>
                <a:lnTo>
                  <a:pt x="2542782" y="6858000"/>
                </a:lnTo>
                <a:lnTo>
                  <a:pt x="2429239" y="6780599"/>
                </a:lnTo>
                <a:cubicBezTo>
                  <a:pt x="2252641" y="6653108"/>
                  <a:pt x="2079285" y="6515397"/>
                  <a:pt x="1904328" y="6374814"/>
                </a:cubicBezTo>
                <a:cubicBezTo>
                  <a:pt x="943579" y="5602839"/>
                  <a:pt x="0" y="4969131"/>
                  <a:pt x="0" y="3621656"/>
                </a:cubicBezTo>
                <a:cubicBezTo>
                  <a:pt x="0" y="2093192"/>
                  <a:pt x="582912" y="754641"/>
                  <a:pt x="1626503" y="14997"/>
                </a:cubicBezTo>
                <a:close/>
              </a:path>
            </a:pathLst>
          </a:custGeom>
          <a:solidFill>
            <a:schemeClr val="bg2">
              <a:tint val="95000"/>
              <a:satMod val="1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prstClr val="white"/>
              </a:solidFill>
              <a:latin typeface="Meiryo"/>
            </a:endParaRPr>
          </a:p>
        </p:txBody>
      </p:sp>
      <p:sp>
        <p:nvSpPr>
          <p:cNvPr id="254989" name="Freeform: Shape 254988">
            <a:extLst>
              <a:ext uri="{FF2B5EF4-FFF2-40B4-BE49-F238E27FC236}">
                <a16:creationId xmlns:a16="http://schemas.microsoft.com/office/drawing/2014/main" id="{829A1E2C-5AC8-40FC-99E9-832069D3979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5022759" y="0"/>
            <a:ext cx="1897293" cy="6858000"/>
          </a:xfrm>
          <a:custGeom>
            <a:avLst/>
            <a:gdLst>
              <a:gd name="connsiteX0" fmla="*/ 1258269 w 2529723"/>
              <a:gd name="connsiteY0" fmla="*/ 0 h 6858000"/>
              <a:gd name="connsiteX1" fmla="*/ 1275627 w 2529723"/>
              <a:gd name="connsiteY1" fmla="*/ 0 h 6858000"/>
              <a:gd name="connsiteX2" fmla="*/ 1302560 w 2529723"/>
              <a:gd name="connsiteY2" fmla="*/ 24338 h 6858000"/>
              <a:gd name="connsiteX3" fmla="*/ 2522825 w 2529723"/>
              <a:gd name="connsiteY3" fmla="*/ 3678515 h 6858000"/>
              <a:gd name="connsiteX4" fmla="*/ 557500 w 2529723"/>
              <a:gd name="connsiteY4" fmla="*/ 6451411 h 6858000"/>
              <a:gd name="connsiteX5" fmla="*/ 32482 w 2529723"/>
              <a:gd name="connsiteY5" fmla="*/ 6849373 h 6858000"/>
              <a:gd name="connsiteX6" fmla="*/ 19531 w 2529723"/>
              <a:gd name="connsiteY6" fmla="*/ 6858000 h 6858000"/>
              <a:gd name="connsiteX7" fmla="*/ 0 w 2529723"/>
              <a:gd name="connsiteY7" fmla="*/ 6858000 h 6858000"/>
              <a:gd name="connsiteX8" fmla="*/ 14202 w 2529723"/>
              <a:gd name="connsiteY8" fmla="*/ 6848540 h 6858000"/>
              <a:gd name="connsiteX9" fmla="*/ 539221 w 2529723"/>
              <a:gd name="connsiteY9" fmla="*/ 6450578 h 6858000"/>
              <a:gd name="connsiteX10" fmla="*/ 2504546 w 2529723"/>
              <a:gd name="connsiteY10" fmla="*/ 3677682 h 6858000"/>
              <a:gd name="connsiteX11" fmla="*/ 1284280 w 2529723"/>
              <a:gd name="connsiteY11" fmla="*/ 23504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529723" h="6858000">
                <a:moveTo>
                  <a:pt x="1258269" y="0"/>
                </a:moveTo>
                <a:lnTo>
                  <a:pt x="1275627" y="0"/>
                </a:lnTo>
                <a:lnTo>
                  <a:pt x="1302560" y="24338"/>
                </a:lnTo>
                <a:cubicBezTo>
                  <a:pt x="2156831" y="855667"/>
                  <a:pt x="2590622" y="2191755"/>
                  <a:pt x="2522825" y="3678515"/>
                </a:cubicBezTo>
                <a:cubicBezTo>
                  <a:pt x="2459072" y="5076606"/>
                  <a:pt x="1519830" y="5692656"/>
                  <a:pt x="557500" y="6451411"/>
                </a:cubicBezTo>
                <a:cubicBezTo>
                  <a:pt x="382255" y="6589587"/>
                  <a:pt x="208689" y="6724853"/>
                  <a:pt x="32482" y="6849373"/>
                </a:cubicBezTo>
                <a:lnTo>
                  <a:pt x="19531" y="6858000"/>
                </a:lnTo>
                <a:lnTo>
                  <a:pt x="0" y="6858000"/>
                </a:lnTo>
                <a:lnTo>
                  <a:pt x="14202" y="6848540"/>
                </a:lnTo>
                <a:cubicBezTo>
                  <a:pt x="190409" y="6724020"/>
                  <a:pt x="363976" y="6588754"/>
                  <a:pt x="539221" y="6450578"/>
                </a:cubicBezTo>
                <a:cubicBezTo>
                  <a:pt x="1501550" y="5691822"/>
                  <a:pt x="2440792" y="5075773"/>
                  <a:pt x="2504546" y="3677682"/>
                </a:cubicBezTo>
                <a:cubicBezTo>
                  <a:pt x="2572343" y="2190921"/>
                  <a:pt x="2138551" y="854834"/>
                  <a:pt x="1284280" y="23504"/>
                </a:cubicBezTo>
                <a:close/>
              </a:path>
            </a:pathLst>
          </a:custGeom>
          <a:solidFill>
            <a:srgbClr val="FFFFFF">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Meiryo"/>
              <a:ea typeface="+mn-ea"/>
              <a:cs typeface="+mn-cs"/>
            </a:endParaRPr>
          </a:p>
        </p:txBody>
      </p:sp>
      <p:sp>
        <p:nvSpPr>
          <p:cNvPr id="254978" name="Title 1">
            <a:extLst>
              <a:ext uri="{FF2B5EF4-FFF2-40B4-BE49-F238E27FC236}">
                <a16:creationId xmlns:a16="http://schemas.microsoft.com/office/drawing/2014/main" id="{3D81C362-4221-4A1F-B1B7-A5D84C461232}"/>
              </a:ext>
            </a:extLst>
          </p:cNvPr>
          <p:cNvSpPr>
            <a:spLocks noGrp="1"/>
          </p:cNvSpPr>
          <p:nvPr>
            <p:ph type="title" idx="4294967295"/>
          </p:nvPr>
        </p:nvSpPr>
        <p:spPr>
          <a:xfrm>
            <a:off x="6035040" y="1045597"/>
            <a:ext cx="2725309" cy="1588422"/>
          </a:xfrm>
        </p:spPr>
        <p:txBody>
          <a:bodyPr vert="horz" lIns="91440" tIns="45720" rIns="91440" bIns="45720" rtlCol="0" anchor="b">
            <a:normAutofit/>
          </a:bodyPr>
          <a:lstStyle/>
          <a:p>
            <a:pPr defTabSz="914400">
              <a:defRPr/>
            </a:pPr>
            <a:r>
              <a:rPr lang="en-US" sz="3100" b="1"/>
              <a:t>Request for Proposal Menu</a:t>
            </a:r>
          </a:p>
        </p:txBody>
      </p:sp>
      <p:sp>
        <p:nvSpPr>
          <p:cNvPr id="86019" name="Text Placeholder 3">
            <a:extLst>
              <a:ext uri="{FF2B5EF4-FFF2-40B4-BE49-F238E27FC236}">
                <a16:creationId xmlns:a16="http://schemas.microsoft.com/office/drawing/2014/main" id="{01555090-F684-4667-97F8-02741C242442}"/>
              </a:ext>
            </a:extLst>
          </p:cNvPr>
          <p:cNvSpPr>
            <a:spLocks noGrp="1" noChangeArrowheads="1"/>
          </p:cNvSpPr>
          <p:nvPr>
            <p:ph type="body" sz="half" idx="4294967295"/>
          </p:nvPr>
        </p:nvSpPr>
        <p:spPr>
          <a:xfrm>
            <a:off x="6035039" y="2722729"/>
            <a:ext cx="2725310" cy="2700062"/>
          </a:xfrm>
        </p:spPr>
        <p:txBody>
          <a:bodyPr vert="horz" lIns="91440" tIns="45720" rIns="91440" bIns="45720" rtlCol="0">
            <a:normAutofit/>
          </a:bodyPr>
          <a:lstStyle/>
          <a:p>
            <a:pPr marL="0" indent="-228600" defTabSz="914400"/>
            <a:r>
              <a:rPr lang="en-US" altLang="en-US" sz="900" b="1"/>
              <a:t>1. </a:t>
            </a:r>
            <a:r>
              <a:rPr lang="en-US" altLang="en-US" sz="900"/>
              <a:t>The application will be built using the Side Bar in green on the left side of the page.</a:t>
            </a:r>
          </a:p>
          <a:p>
            <a:pPr marL="0" indent="-228600" defTabSz="914400"/>
            <a:endParaRPr lang="en-US" altLang="en-US" sz="900"/>
          </a:p>
          <a:p>
            <a:pPr marL="0" indent="-228600" defTabSz="914400"/>
            <a:r>
              <a:rPr lang="en-US" altLang="en-US" sz="900" b="1"/>
              <a:t>2. </a:t>
            </a:r>
            <a:r>
              <a:rPr lang="en-US" altLang="en-US" sz="900"/>
              <a:t>Click on an item in white and it will load where the Home Page is. The Side Bar will always be available.</a:t>
            </a:r>
          </a:p>
          <a:p>
            <a:pPr marL="0" indent="-228600" defTabSz="914400"/>
            <a:endParaRPr lang="en-US" altLang="en-US" sz="900" b="1"/>
          </a:p>
          <a:p>
            <a:pPr marL="0" indent="-228600" defTabSz="914400"/>
            <a:r>
              <a:rPr lang="en-US" altLang="en-US" sz="900" b="1"/>
              <a:t>3. </a:t>
            </a:r>
            <a:r>
              <a:rPr lang="en-US" altLang="en-US" sz="900"/>
              <a:t>You will choose application packets by clicking on the Application Cover Sheet link. Once a packet is created, it will be displayed on the Side Bar.</a:t>
            </a:r>
          </a:p>
          <a:p>
            <a:pPr marL="0" indent="-228600" defTabSz="914400"/>
            <a:endParaRPr lang="en-US" altLang="en-US" sz="900"/>
          </a:p>
          <a:p>
            <a:pPr marL="0" indent="-228600" defTabSz="914400"/>
            <a:r>
              <a:rPr lang="en-US" altLang="en-US" sz="900" b="1"/>
              <a:t>4. Tools, Status Options, and other Related Items </a:t>
            </a:r>
            <a:r>
              <a:rPr lang="en-US" altLang="en-US" sz="900"/>
              <a:t> can be found by scrolling down the Side Bar.</a:t>
            </a:r>
          </a:p>
          <a:p>
            <a:pPr marL="0" indent="-228600" defTabSz="914400"/>
            <a:endParaRPr lang="en-US" altLang="en-US" sz="900"/>
          </a:p>
        </p:txBody>
      </p:sp>
    </p:spTree>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57062" name="Rectangle 257061">
            <a:extLst>
              <a:ext uri="{FF2B5EF4-FFF2-40B4-BE49-F238E27FC236}">
                <a16:creationId xmlns:a16="http://schemas.microsoft.com/office/drawing/2014/main" id="{A8384FB5-9ADC-4DDC-881B-597D56F5B1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7064" name="Rectangle 257063">
            <a:extLst>
              <a:ext uri="{FF2B5EF4-FFF2-40B4-BE49-F238E27FC236}">
                <a16:creationId xmlns:a16="http://schemas.microsoft.com/office/drawing/2014/main" id="{91E5A9A7-95C6-4F4F-B00E-C82E07FE62E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922632" y="1922631"/>
            <a:ext cx="6875818" cy="3030558"/>
          </a:xfrm>
          <a:prstGeom prst="rect">
            <a:avLst/>
          </a:prstGeom>
          <a:gradFill>
            <a:gsLst>
              <a:gs pos="0">
                <a:srgbClr val="000000"/>
              </a:gs>
              <a:gs pos="100000">
                <a:schemeClr val="accent1">
                  <a:lumMod val="75000"/>
                </a:schemeClr>
              </a:gs>
            </a:gsLst>
            <a:lin ang="18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7066" name="Rectangle 257065">
            <a:extLst>
              <a:ext uri="{FF2B5EF4-FFF2-40B4-BE49-F238E27FC236}">
                <a16:creationId xmlns:a16="http://schemas.microsoft.com/office/drawing/2014/main" id="{D07DD2DE-F619-49DD-B5E7-03A290FF4ED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663321" y="3165298"/>
            <a:ext cx="4355594" cy="3028952"/>
          </a:xfrm>
          <a:prstGeom prst="rect">
            <a:avLst/>
          </a:prstGeom>
          <a:gradFill>
            <a:gsLst>
              <a:gs pos="0">
                <a:schemeClr val="accent1">
                  <a:alpha val="50000"/>
                </a:schemeClr>
              </a:gs>
              <a:gs pos="100000">
                <a:schemeClr val="accent1">
                  <a:lumMod val="50000"/>
                  <a:alpha val="0"/>
                </a:schemeClr>
              </a:gs>
            </a:gsLst>
            <a:lin ang="11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7068" name="Rectangle 257067">
            <a:extLst>
              <a:ext uri="{FF2B5EF4-FFF2-40B4-BE49-F238E27FC236}">
                <a16:creationId xmlns:a16="http://schemas.microsoft.com/office/drawing/2014/main" id="{85149191-5F60-4A28-AAFF-039F96B0F3E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1742858" y="2085760"/>
            <a:ext cx="6857572" cy="2686051"/>
          </a:xfrm>
          <a:prstGeom prst="rect">
            <a:avLst/>
          </a:prstGeom>
          <a:gradFill>
            <a:gsLst>
              <a:gs pos="0">
                <a:srgbClr val="000000">
                  <a:alpha val="59000"/>
                </a:srgbClr>
              </a:gs>
              <a:gs pos="69000">
                <a:schemeClr val="accent1">
                  <a:alpha val="0"/>
                </a:scheme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7070" name="Freeform: Shape 257069">
            <a:extLst>
              <a:ext uri="{FF2B5EF4-FFF2-40B4-BE49-F238E27FC236}">
                <a16:creationId xmlns:a16="http://schemas.microsoft.com/office/drawing/2014/main" id="{F8260ED5-17F7-4158-B241-D51DD4CF1B7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6097846">
            <a:off x="-1161554" y="1712395"/>
            <a:ext cx="4808302" cy="3066500"/>
          </a:xfrm>
          <a:custGeom>
            <a:avLst/>
            <a:gdLst>
              <a:gd name="connsiteX0" fmla="*/ 48844 w 4808302"/>
              <a:gd name="connsiteY0" fmla="*/ 2888671 h 4088666"/>
              <a:gd name="connsiteX1" fmla="*/ 0 w 4808302"/>
              <a:gd name="connsiteY1" fmla="*/ 2404151 h 4088666"/>
              <a:gd name="connsiteX2" fmla="*/ 2404151 w 4808302"/>
              <a:gd name="connsiteY2" fmla="*/ 0 h 4088666"/>
              <a:gd name="connsiteX3" fmla="*/ 4808302 w 4808302"/>
              <a:gd name="connsiteY3" fmla="*/ 2404151 h 4088666"/>
              <a:gd name="connsiteX4" fmla="*/ 4700216 w 4808302"/>
              <a:gd name="connsiteY4" fmla="*/ 3119072 h 4088666"/>
              <a:gd name="connsiteX5" fmla="*/ 4643143 w 4808302"/>
              <a:gd name="connsiteY5" fmla="*/ 3275009 h 4088666"/>
              <a:gd name="connsiteX6" fmla="*/ 690093 w 4808302"/>
              <a:gd name="connsiteY6" fmla="*/ 4088666 h 4088666"/>
              <a:gd name="connsiteX7" fmla="*/ 548991 w 4808302"/>
              <a:gd name="connsiteY7" fmla="*/ 3933414 h 4088666"/>
              <a:gd name="connsiteX8" fmla="*/ 48844 w 4808302"/>
              <a:gd name="connsiteY8" fmla="*/ 2888671 h 40886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808302" h="4088666">
                <a:moveTo>
                  <a:pt x="48844" y="2888671"/>
                </a:moveTo>
                <a:cubicBezTo>
                  <a:pt x="16818" y="2732167"/>
                  <a:pt x="0" y="2570123"/>
                  <a:pt x="0" y="2404151"/>
                </a:cubicBezTo>
                <a:cubicBezTo>
                  <a:pt x="0" y="1076375"/>
                  <a:pt x="1076375" y="0"/>
                  <a:pt x="2404151" y="0"/>
                </a:cubicBezTo>
                <a:cubicBezTo>
                  <a:pt x="3731927" y="0"/>
                  <a:pt x="4808302" y="1076375"/>
                  <a:pt x="4808302" y="2404151"/>
                </a:cubicBezTo>
                <a:cubicBezTo>
                  <a:pt x="4808302" y="2653109"/>
                  <a:pt x="4770461" y="2893229"/>
                  <a:pt x="4700216" y="3119072"/>
                </a:cubicBezTo>
                <a:lnTo>
                  <a:pt x="4643143" y="3275009"/>
                </a:lnTo>
                <a:lnTo>
                  <a:pt x="690093" y="4088666"/>
                </a:lnTo>
                <a:lnTo>
                  <a:pt x="548991" y="3933414"/>
                </a:lnTo>
                <a:cubicBezTo>
                  <a:pt x="304015" y="3636572"/>
                  <a:pt x="128908" y="3279932"/>
                  <a:pt x="48844" y="2888671"/>
                </a:cubicBezTo>
                <a:close/>
              </a:path>
            </a:pathLst>
          </a:custGeom>
          <a:gradFill>
            <a:gsLst>
              <a:gs pos="39000">
                <a:schemeClr val="accent1">
                  <a:lumMod val="60000"/>
                  <a:lumOff val="40000"/>
                  <a:alpha val="0"/>
                </a:schemeClr>
              </a:gs>
              <a:gs pos="100000">
                <a:schemeClr val="accent1">
                  <a:lumMod val="75000"/>
                  <a:alpha val="26000"/>
                </a:schemeClr>
              </a:gs>
            </a:gsLst>
            <a:lin ang="18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57026" name="Rectangle 2">
            <a:extLst>
              <a:ext uri="{FF2B5EF4-FFF2-40B4-BE49-F238E27FC236}">
                <a16:creationId xmlns:a16="http://schemas.microsoft.com/office/drawing/2014/main" id="{D0F73D4B-70CF-4A8E-B960-21DDCBCD6573}"/>
              </a:ext>
            </a:extLst>
          </p:cNvPr>
          <p:cNvSpPr>
            <a:spLocks noGrp="1" noChangeArrowheads="1"/>
          </p:cNvSpPr>
          <p:nvPr>
            <p:ph type="title"/>
          </p:nvPr>
        </p:nvSpPr>
        <p:spPr>
          <a:xfrm>
            <a:off x="496403" y="1454353"/>
            <a:ext cx="2160621" cy="3071906"/>
          </a:xfrm>
        </p:spPr>
        <p:txBody>
          <a:bodyPr vert="horz" lIns="91440" tIns="45720" rIns="91440" bIns="45720" rtlCol="0" anchor="t">
            <a:normAutofit fontScale="90000"/>
          </a:bodyPr>
          <a:lstStyle/>
          <a:p>
            <a:pPr defTabSz="914400">
              <a:defRPr/>
            </a:pPr>
            <a:r>
              <a:rPr lang="en-US" sz="3200" kern="1200" dirty="0">
                <a:solidFill>
                  <a:srgbClr val="FFFFFF"/>
                </a:solidFill>
                <a:latin typeface="+mj-lt"/>
                <a:ea typeface="+mj-ea"/>
                <a:cs typeface="+mj-cs"/>
              </a:rPr>
              <a:t>Component Selection</a:t>
            </a:r>
            <a:br>
              <a:rPr lang="en-US" sz="3200" kern="1200" dirty="0">
                <a:solidFill>
                  <a:srgbClr val="FFFFFF"/>
                </a:solidFill>
                <a:latin typeface="+mj-lt"/>
                <a:ea typeface="+mj-ea"/>
                <a:cs typeface="+mj-cs"/>
              </a:rPr>
            </a:br>
            <a:br>
              <a:rPr lang="en-US" sz="3200" kern="1200" dirty="0">
                <a:solidFill>
                  <a:srgbClr val="FFFFFF"/>
                </a:solidFill>
                <a:latin typeface="+mj-lt"/>
                <a:ea typeface="+mj-ea"/>
                <a:cs typeface="+mj-cs"/>
              </a:rPr>
            </a:br>
            <a:r>
              <a:rPr lang="en-US" sz="2400" i="1" kern="1200" dirty="0">
                <a:solidFill>
                  <a:srgbClr val="FFFFFF"/>
                </a:solidFill>
                <a:latin typeface="+mj-lt"/>
                <a:ea typeface="+mj-ea"/>
                <a:cs typeface="+mj-cs"/>
              </a:rPr>
              <a:t>Cli</a:t>
            </a:r>
            <a:r>
              <a:rPr lang="en-US" sz="2400" i="1" dirty="0">
                <a:solidFill>
                  <a:srgbClr val="FFFFFF"/>
                </a:solidFill>
              </a:rPr>
              <a:t>ck on a component and then save the application cover sheet. The packet will load on the side bar. Click on a packet to complete it.</a:t>
            </a:r>
            <a:endParaRPr lang="en-US" sz="3200" i="1" kern="1200" dirty="0">
              <a:solidFill>
                <a:srgbClr val="FFFFFF"/>
              </a:solidFill>
              <a:latin typeface="+mj-lt"/>
              <a:ea typeface="+mj-ea"/>
              <a:cs typeface="+mj-cs"/>
            </a:endParaRPr>
          </a:p>
        </p:txBody>
      </p:sp>
      <p:pic>
        <p:nvPicPr>
          <p:cNvPr id="12" name="Content Placeholder 11">
            <a:extLst>
              <a:ext uri="{FF2B5EF4-FFF2-40B4-BE49-F238E27FC236}">
                <a16:creationId xmlns:a16="http://schemas.microsoft.com/office/drawing/2014/main" id="{2C4B54D5-3030-F82A-8F87-97293A347983}"/>
              </a:ext>
            </a:extLst>
          </p:cNvPr>
          <p:cNvPicPr>
            <a:picLocks noGrp="1" noChangeAspect="1"/>
          </p:cNvPicPr>
          <p:nvPr>
            <p:ph idx="1"/>
          </p:nvPr>
        </p:nvPicPr>
        <p:blipFill>
          <a:blip r:embed="rId3"/>
          <a:stretch>
            <a:fillRect/>
          </a:stretch>
        </p:blipFill>
        <p:spPr>
          <a:xfrm>
            <a:off x="3028952" y="849169"/>
            <a:ext cx="6042620" cy="5642120"/>
          </a:xfrm>
        </p:spPr>
      </p:pic>
      <mc:AlternateContent xmlns:mc="http://schemas.openxmlformats.org/markup-compatibility/2006" xmlns:p14="http://schemas.microsoft.com/office/powerpoint/2010/main">
        <mc:Choice Requires="p14">
          <p:contentPart p14:bwMode="auto" r:id="rId4">
            <p14:nvContentPartPr>
              <p14:cNvPr id="17" name="Ink 16">
                <a:extLst>
                  <a:ext uri="{FF2B5EF4-FFF2-40B4-BE49-F238E27FC236}">
                    <a16:creationId xmlns:a16="http://schemas.microsoft.com/office/drawing/2014/main" id="{9D04A2A5-DA8B-AEB9-A67F-BDCAE4E67884}"/>
                  </a:ext>
                </a:extLst>
              </p14:cNvPr>
              <p14:cNvContentPartPr/>
              <p14:nvPr/>
            </p14:nvContentPartPr>
            <p14:xfrm>
              <a:off x="2811001" y="5664105"/>
              <a:ext cx="1565640" cy="432360"/>
            </p14:xfrm>
          </p:contentPart>
        </mc:Choice>
        <mc:Fallback xmlns="">
          <p:pic>
            <p:nvPicPr>
              <p:cNvPr id="17" name="Ink 16">
                <a:extLst>
                  <a:ext uri="{FF2B5EF4-FFF2-40B4-BE49-F238E27FC236}">
                    <a16:creationId xmlns:a16="http://schemas.microsoft.com/office/drawing/2014/main" id="{9D04A2A5-DA8B-AEB9-A67F-BDCAE4E67884}"/>
                  </a:ext>
                </a:extLst>
              </p:cNvPr>
              <p:cNvPicPr/>
              <p:nvPr/>
            </p:nvPicPr>
            <p:blipFill>
              <a:blip r:embed="rId5"/>
              <a:stretch>
                <a:fillRect/>
              </a:stretch>
            </p:blipFill>
            <p:spPr>
              <a:xfrm>
                <a:off x="2793001" y="5646105"/>
                <a:ext cx="1601280" cy="468000"/>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18" name="Ink 17">
                <a:extLst>
                  <a:ext uri="{FF2B5EF4-FFF2-40B4-BE49-F238E27FC236}">
                    <a16:creationId xmlns:a16="http://schemas.microsoft.com/office/drawing/2014/main" id="{EAEC11A9-9E46-9A90-76FA-E7D7759B5108}"/>
                  </a:ext>
                </a:extLst>
              </p14:cNvPr>
              <p14:cNvContentPartPr/>
              <p14:nvPr/>
            </p14:nvContentPartPr>
            <p14:xfrm>
              <a:off x="1846561" y="4653225"/>
              <a:ext cx="360" cy="360"/>
            </p14:xfrm>
          </p:contentPart>
        </mc:Choice>
        <mc:Fallback xmlns="">
          <p:pic>
            <p:nvPicPr>
              <p:cNvPr id="18" name="Ink 17">
                <a:extLst>
                  <a:ext uri="{FF2B5EF4-FFF2-40B4-BE49-F238E27FC236}">
                    <a16:creationId xmlns:a16="http://schemas.microsoft.com/office/drawing/2014/main" id="{EAEC11A9-9E46-9A90-76FA-E7D7759B5108}"/>
                  </a:ext>
                </a:extLst>
              </p:cNvPr>
              <p:cNvPicPr/>
              <p:nvPr/>
            </p:nvPicPr>
            <p:blipFill>
              <a:blip r:embed="rId7"/>
              <a:stretch>
                <a:fillRect/>
              </a:stretch>
            </p:blipFill>
            <p:spPr>
              <a:xfrm>
                <a:off x="1828561" y="4635225"/>
                <a:ext cx="36000" cy="36000"/>
              </a:xfrm>
              <a:prstGeom prst="rect">
                <a:avLst/>
              </a:prstGeom>
            </p:spPr>
          </p:pic>
        </mc:Fallback>
      </mc:AlternateContent>
      <p:grpSp>
        <p:nvGrpSpPr>
          <p:cNvPr id="21" name="Group 20">
            <a:extLst>
              <a:ext uri="{FF2B5EF4-FFF2-40B4-BE49-F238E27FC236}">
                <a16:creationId xmlns:a16="http://schemas.microsoft.com/office/drawing/2014/main" id="{BFFCE1FF-308B-4E57-CAA6-BED893D61F86}"/>
              </a:ext>
            </a:extLst>
          </p:cNvPr>
          <p:cNvGrpSpPr/>
          <p:nvPr/>
        </p:nvGrpSpPr>
        <p:grpSpPr>
          <a:xfrm>
            <a:off x="2145361" y="2407545"/>
            <a:ext cx="360" cy="360"/>
            <a:chOff x="2145361" y="2407545"/>
            <a:chExt cx="360" cy="360"/>
          </a:xfrm>
        </p:grpSpPr>
        <mc:AlternateContent xmlns:mc="http://schemas.openxmlformats.org/markup-compatibility/2006" xmlns:p14="http://schemas.microsoft.com/office/powerpoint/2010/main">
          <mc:Choice Requires="p14">
            <p:contentPart p14:bwMode="auto" r:id="rId8">
              <p14:nvContentPartPr>
                <p14:cNvPr id="19" name="Ink 18">
                  <a:extLst>
                    <a:ext uri="{FF2B5EF4-FFF2-40B4-BE49-F238E27FC236}">
                      <a16:creationId xmlns:a16="http://schemas.microsoft.com/office/drawing/2014/main" id="{531F947D-0FD6-4656-2E5C-4AF423560DCE}"/>
                    </a:ext>
                  </a:extLst>
                </p14:cNvPr>
                <p14:cNvContentPartPr/>
                <p14:nvPr/>
              </p14:nvContentPartPr>
              <p14:xfrm>
                <a:off x="2145361" y="2407545"/>
                <a:ext cx="360" cy="360"/>
              </p14:xfrm>
            </p:contentPart>
          </mc:Choice>
          <mc:Fallback xmlns="">
            <p:pic>
              <p:nvPicPr>
                <p:cNvPr id="19" name="Ink 18">
                  <a:extLst>
                    <a:ext uri="{FF2B5EF4-FFF2-40B4-BE49-F238E27FC236}">
                      <a16:creationId xmlns:a16="http://schemas.microsoft.com/office/drawing/2014/main" id="{531F947D-0FD6-4656-2E5C-4AF423560DCE}"/>
                    </a:ext>
                  </a:extLst>
                </p:cNvPr>
                <p:cNvPicPr/>
                <p:nvPr/>
              </p:nvPicPr>
              <p:blipFill>
                <a:blip r:embed="rId7"/>
                <a:stretch>
                  <a:fillRect/>
                </a:stretch>
              </p:blipFill>
              <p:spPr>
                <a:xfrm>
                  <a:off x="2127361" y="2389545"/>
                  <a:ext cx="36000" cy="36000"/>
                </a:xfrm>
                <a:prstGeom prst="rect">
                  <a:avLst/>
                </a:prstGeom>
              </p:spPr>
            </p:pic>
          </mc:Fallback>
        </mc:AlternateContent>
        <mc:AlternateContent xmlns:mc="http://schemas.openxmlformats.org/markup-compatibility/2006" xmlns:p14="http://schemas.microsoft.com/office/powerpoint/2010/main">
          <mc:Choice Requires="p14">
            <p:contentPart p14:bwMode="auto" r:id="rId9">
              <p14:nvContentPartPr>
                <p14:cNvPr id="20" name="Ink 19">
                  <a:extLst>
                    <a:ext uri="{FF2B5EF4-FFF2-40B4-BE49-F238E27FC236}">
                      <a16:creationId xmlns:a16="http://schemas.microsoft.com/office/drawing/2014/main" id="{1A426534-ECB1-4329-67D0-29489F744649}"/>
                    </a:ext>
                  </a:extLst>
                </p14:cNvPr>
                <p14:cNvContentPartPr/>
                <p14:nvPr/>
              </p14:nvContentPartPr>
              <p14:xfrm>
                <a:off x="2145361" y="2407545"/>
                <a:ext cx="360" cy="360"/>
              </p14:xfrm>
            </p:contentPart>
          </mc:Choice>
          <mc:Fallback xmlns="">
            <p:pic>
              <p:nvPicPr>
                <p:cNvPr id="20" name="Ink 19">
                  <a:extLst>
                    <a:ext uri="{FF2B5EF4-FFF2-40B4-BE49-F238E27FC236}">
                      <a16:creationId xmlns:a16="http://schemas.microsoft.com/office/drawing/2014/main" id="{1A426534-ECB1-4329-67D0-29489F744649}"/>
                    </a:ext>
                  </a:extLst>
                </p:cNvPr>
                <p:cNvPicPr/>
                <p:nvPr/>
              </p:nvPicPr>
              <p:blipFill>
                <a:blip r:embed="rId7"/>
                <a:stretch>
                  <a:fillRect/>
                </a:stretch>
              </p:blipFill>
              <p:spPr>
                <a:xfrm>
                  <a:off x="2127361" y="2389545"/>
                  <a:ext cx="36000" cy="36000"/>
                </a:xfrm>
                <a:prstGeom prst="rect">
                  <a:avLst/>
                </a:prstGeom>
              </p:spPr>
            </p:pic>
          </mc:Fallback>
        </mc:AlternateContent>
      </p:grpSp>
      <p:grpSp>
        <p:nvGrpSpPr>
          <p:cNvPr id="24" name="Group 23">
            <a:extLst>
              <a:ext uri="{FF2B5EF4-FFF2-40B4-BE49-F238E27FC236}">
                <a16:creationId xmlns:a16="http://schemas.microsoft.com/office/drawing/2014/main" id="{37C3272E-C337-9EED-8B9D-65FEFEF2A3DB}"/>
              </a:ext>
            </a:extLst>
          </p:cNvPr>
          <p:cNvGrpSpPr/>
          <p:nvPr/>
        </p:nvGrpSpPr>
        <p:grpSpPr>
          <a:xfrm>
            <a:off x="2217721" y="2941785"/>
            <a:ext cx="9360" cy="9720"/>
            <a:chOff x="2217721" y="2941785"/>
            <a:chExt cx="9360" cy="9720"/>
          </a:xfrm>
        </p:grpSpPr>
        <mc:AlternateContent xmlns:mc="http://schemas.openxmlformats.org/markup-compatibility/2006" xmlns:p14="http://schemas.microsoft.com/office/powerpoint/2010/main">
          <mc:Choice Requires="p14">
            <p:contentPart p14:bwMode="auto" r:id="rId10">
              <p14:nvContentPartPr>
                <p14:cNvPr id="22" name="Ink 21">
                  <a:extLst>
                    <a:ext uri="{FF2B5EF4-FFF2-40B4-BE49-F238E27FC236}">
                      <a16:creationId xmlns:a16="http://schemas.microsoft.com/office/drawing/2014/main" id="{0E38D02E-14DB-CEE6-89EB-B2F21C9E705A}"/>
                    </a:ext>
                  </a:extLst>
                </p14:cNvPr>
                <p14:cNvContentPartPr/>
                <p14:nvPr/>
              </p14:nvContentPartPr>
              <p14:xfrm>
                <a:off x="2226721" y="2951145"/>
                <a:ext cx="360" cy="360"/>
              </p14:xfrm>
            </p:contentPart>
          </mc:Choice>
          <mc:Fallback xmlns="">
            <p:pic>
              <p:nvPicPr>
                <p:cNvPr id="22" name="Ink 21">
                  <a:extLst>
                    <a:ext uri="{FF2B5EF4-FFF2-40B4-BE49-F238E27FC236}">
                      <a16:creationId xmlns:a16="http://schemas.microsoft.com/office/drawing/2014/main" id="{0E38D02E-14DB-CEE6-89EB-B2F21C9E705A}"/>
                    </a:ext>
                  </a:extLst>
                </p:cNvPr>
                <p:cNvPicPr/>
                <p:nvPr/>
              </p:nvPicPr>
              <p:blipFill>
                <a:blip r:embed="rId7"/>
                <a:stretch>
                  <a:fillRect/>
                </a:stretch>
              </p:blipFill>
              <p:spPr>
                <a:xfrm>
                  <a:off x="2208721" y="2933145"/>
                  <a:ext cx="36000" cy="36000"/>
                </a:xfrm>
                <a:prstGeom prst="rect">
                  <a:avLst/>
                </a:prstGeom>
              </p:spPr>
            </p:pic>
          </mc:Fallback>
        </mc:AlternateContent>
        <mc:AlternateContent xmlns:mc="http://schemas.openxmlformats.org/markup-compatibility/2006" xmlns:p14="http://schemas.microsoft.com/office/powerpoint/2010/main">
          <mc:Choice Requires="p14">
            <p:contentPart p14:bwMode="auto" r:id="rId11">
              <p14:nvContentPartPr>
                <p14:cNvPr id="23" name="Ink 22">
                  <a:extLst>
                    <a:ext uri="{FF2B5EF4-FFF2-40B4-BE49-F238E27FC236}">
                      <a16:creationId xmlns:a16="http://schemas.microsoft.com/office/drawing/2014/main" id="{E1194425-08D7-E70A-AF98-C2A0FBAD5A9C}"/>
                    </a:ext>
                  </a:extLst>
                </p14:cNvPr>
                <p14:cNvContentPartPr/>
                <p14:nvPr/>
              </p14:nvContentPartPr>
              <p14:xfrm>
                <a:off x="2217721" y="2941785"/>
                <a:ext cx="360" cy="360"/>
              </p14:xfrm>
            </p:contentPart>
          </mc:Choice>
          <mc:Fallback xmlns="">
            <p:pic>
              <p:nvPicPr>
                <p:cNvPr id="23" name="Ink 22">
                  <a:extLst>
                    <a:ext uri="{FF2B5EF4-FFF2-40B4-BE49-F238E27FC236}">
                      <a16:creationId xmlns:a16="http://schemas.microsoft.com/office/drawing/2014/main" id="{E1194425-08D7-E70A-AF98-C2A0FBAD5A9C}"/>
                    </a:ext>
                  </a:extLst>
                </p:cNvPr>
                <p:cNvPicPr/>
                <p:nvPr/>
              </p:nvPicPr>
              <p:blipFill>
                <a:blip r:embed="rId7"/>
                <a:stretch>
                  <a:fillRect/>
                </a:stretch>
              </p:blipFill>
              <p:spPr>
                <a:xfrm>
                  <a:off x="2199721" y="2923785"/>
                  <a:ext cx="36000" cy="36000"/>
                </a:xfrm>
                <a:prstGeom prst="rect">
                  <a:avLst/>
                </a:prstGeom>
              </p:spPr>
            </p:pic>
          </mc:Fallback>
        </mc:AlternateContent>
      </p:grpSp>
    </p:spTree>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61213" name="Rectangle 261212">
            <a:extLst>
              <a:ext uri="{FF2B5EF4-FFF2-40B4-BE49-F238E27FC236}">
                <a16:creationId xmlns:a16="http://schemas.microsoft.com/office/drawing/2014/main" id="{32AEEBC8-9D30-42EF-95F2-386C2653FBF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1215" name="Freeform: Shape 261214">
            <a:extLst>
              <a:ext uri="{FF2B5EF4-FFF2-40B4-BE49-F238E27FC236}">
                <a16:creationId xmlns:a16="http://schemas.microsoft.com/office/drawing/2014/main" id="{3529E97A-97C3-40EA-8A04-5C02398D568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2877832"/>
          </a:xfrm>
          <a:custGeom>
            <a:avLst/>
            <a:gdLst>
              <a:gd name="connsiteX0" fmla="*/ 6789701 w 12192000"/>
              <a:gd name="connsiteY0" fmla="*/ 2809623 h 2877832"/>
              <a:gd name="connsiteX1" fmla="*/ 6788702 w 12192000"/>
              <a:gd name="connsiteY1" fmla="*/ 2809701 h 2877832"/>
              <a:gd name="connsiteX2" fmla="*/ 6788476 w 12192000"/>
              <a:gd name="connsiteY2" fmla="*/ 2810235 h 2877832"/>
              <a:gd name="connsiteX3" fmla="*/ 0 w 12192000"/>
              <a:gd name="connsiteY3" fmla="*/ 0 h 2877832"/>
              <a:gd name="connsiteX4" fmla="*/ 12192000 w 12192000"/>
              <a:gd name="connsiteY4" fmla="*/ 0 h 2877832"/>
              <a:gd name="connsiteX5" fmla="*/ 12192000 w 12192000"/>
              <a:gd name="connsiteY5" fmla="*/ 1915388 h 2877832"/>
              <a:gd name="connsiteX6" fmla="*/ 12061096 w 12192000"/>
              <a:gd name="connsiteY6" fmla="*/ 1954428 h 2877832"/>
              <a:gd name="connsiteX7" fmla="*/ 11676800 w 12192000"/>
              <a:gd name="connsiteY7" fmla="*/ 2058003 h 2877832"/>
              <a:gd name="connsiteX8" fmla="*/ 10425355 w 12192000"/>
              <a:gd name="connsiteY8" fmla="*/ 2341542 h 2877832"/>
              <a:gd name="connsiteX9" fmla="*/ 9424022 w 12192000"/>
              <a:gd name="connsiteY9" fmla="*/ 2516704 h 2877832"/>
              <a:gd name="connsiteX10" fmla="*/ 8458419 w 12192000"/>
              <a:gd name="connsiteY10" fmla="*/ 2650405 h 2877832"/>
              <a:gd name="connsiteX11" fmla="*/ 7715970 w 12192000"/>
              <a:gd name="connsiteY11" fmla="*/ 2730352 h 2877832"/>
              <a:gd name="connsiteX12" fmla="*/ 6951716 w 12192000"/>
              <a:gd name="connsiteY12" fmla="*/ 2796132 h 2877832"/>
              <a:gd name="connsiteX13" fmla="*/ 6936303 w 12192000"/>
              <a:gd name="connsiteY13" fmla="*/ 2798203 h 2877832"/>
              <a:gd name="connsiteX14" fmla="*/ 6790448 w 12192000"/>
              <a:gd name="connsiteY14" fmla="*/ 2809564 h 2877832"/>
              <a:gd name="connsiteX15" fmla="*/ 6799941 w 12192000"/>
              <a:gd name="connsiteY15" fmla="*/ 2811384 h 2877832"/>
              <a:gd name="connsiteX16" fmla="*/ 6835432 w 12192000"/>
              <a:gd name="connsiteY16" fmla="*/ 2809677 h 2877832"/>
              <a:gd name="connsiteX17" fmla="*/ 6884003 w 12192000"/>
              <a:gd name="connsiteY17" fmla="*/ 2806699 h 2877832"/>
              <a:gd name="connsiteX18" fmla="*/ 7578771 w 12192000"/>
              <a:gd name="connsiteY18" fmla="*/ 2774172 h 2877832"/>
              <a:gd name="connsiteX19" fmla="*/ 8623845 w 12192000"/>
              <a:gd name="connsiteY19" fmla="*/ 2687275 h 2877832"/>
              <a:gd name="connsiteX20" fmla="*/ 9479970 w 12192000"/>
              <a:gd name="connsiteY20" fmla="*/ 2583369 h 2877832"/>
              <a:gd name="connsiteX21" fmla="*/ 10629308 w 12192000"/>
              <a:gd name="connsiteY21" fmla="*/ 2389212 h 2877832"/>
              <a:gd name="connsiteX22" fmla="*/ 11998498 w 12192000"/>
              <a:gd name="connsiteY22" fmla="*/ 2063218 h 2877832"/>
              <a:gd name="connsiteX23" fmla="*/ 12192000 w 12192000"/>
              <a:gd name="connsiteY23" fmla="*/ 2006219 h 2877832"/>
              <a:gd name="connsiteX24" fmla="*/ 12192000 w 12192000"/>
              <a:gd name="connsiteY24" fmla="*/ 2060956 h 2877832"/>
              <a:gd name="connsiteX25" fmla="*/ 11829257 w 12192000"/>
              <a:gd name="connsiteY25" fmla="*/ 2166255 h 2877832"/>
              <a:gd name="connsiteX26" fmla="*/ 10939183 w 12192000"/>
              <a:gd name="connsiteY26" fmla="*/ 2380770 h 2877832"/>
              <a:gd name="connsiteX27" fmla="*/ 9985530 w 12192000"/>
              <a:gd name="connsiteY27" fmla="*/ 2560775 h 2877832"/>
              <a:gd name="connsiteX28" fmla="*/ 9186882 w 12192000"/>
              <a:gd name="connsiteY28" fmla="*/ 2676722 h 2877832"/>
              <a:gd name="connsiteX29" fmla="*/ 8578198 w 12192000"/>
              <a:gd name="connsiteY29" fmla="*/ 2746241 h 2877832"/>
              <a:gd name="connsiteX30" fmla="*/ 7864358 w 12192000"/>
              <a:gd name="connsiteY30" fmla="*/ 2807692 h 2877832"/>
              <a:gd name="connsiteX31" fmla="*/ 6935502 w 12192000"/>
              <a:gd name="connsiteY31" fmla="*/ 2859086 h 2877832"/>
              <a:gd name="connsiteX32" fmla="*/ 6477750 w 12192000"/>
              <a:gd name="connsiteY32" fmla="*/ 2872989 h 2877832"/>
              <a:gd name="connsiteX33" fmla="*/ 6362294 w 12192000"/>
              <a:gd name="connsiteY33" fmla="*/ 2877832 h 2877832"/>
              <a:gd name="connsiteX34" fmla="*/ 6057129 w 12192000"/>
              <a:gd name="connsiteY34" fmla="*/ 2877832 h 2877832"/>
              <a:gd name="connsiteX35" fmla="*/ 5977784 w 12192000"/>
              <a:gd name="connsiteY35" fmla="*/ 2873238 h 2877832"/>
              <a:gd name="connsiteX36" fmla="*/ 5265087 w 12192000"/>
              <a:gd name="connsiteY36" fmla="*/ 2836989 h 2877832"/>
              <a:gd name="connsiteX37" fmla="*/ 4346277 w 12192000"/>
              <a:gd name="connsiteY37" fmla="*/ 2774919 h 2877832"/>
              <a:gd name="connsiteX38" fmla="*/ 3373045 w 12192000"/>
              <a:gd name="connsiteY38" fmla="*/ 2676350 h 2877832"/>
              <a:gd name="connsiteX39" fmla="*/ 2362173 w 12192000"/>
              <a:gd name="connsiteY39" fmla="*/ 2557423 h 2877832"/>
              <a:gd name="connsiteX40" fmla="*/ 1233178 w 12192000"/>
              <a:gd name="connsiteY40" fmla="*/ 2384247 h 2877832"/>
              <a:gd name="connsiteX41" fmla="*/ 68500 w 12192000"/>
              <a:gd name="connsiteY41" fmla="*/ 2144540 h 2877832"/>
              <a:gd name="connsiteX42" fmla="*/ 0 w 12192000"/>
              <a:gd name="connsiteY42" fmla="*/ 2127185 h 2877832"/>
              <a:gd name="connsiteX43" fmla="*/ 0 w 12192000"/>
              <a:gd name="connsiteY43" fmla="*/ 2070696 h 2877832"/>
              <a:gd name="connsiteX44" fmla="*/ 72441 w 12192000"/>
              <a:gd name="connsiteY44" fmla="*/ 2089473 h 2877832"/>
              <a:gd name="connsiteX45" fmla="*/ 600716 w 12192000"/>
              <a:gd name="connsiteY45" fmla="*/ 2207843 h 2877832"/>
              <a:gd name="connsiteX46" fmla="*/ 1769512 w 12192000"/>
              <a:gd name="connsiteY46" fmla="*/ 2418011 h 2877832"/>
              <a:gd name="connsiteX47" fmla="*/ 2613554 w 12192000"/>
              <a:gd name="connsiteY47" fmla="*/ 2534953 h 2877832"/>
              <a:gd name="connsiteX48" fmla="*/ 2581134 w 12192000"/>
              <a:gd name="connsiteY48" fmla="*/ 2525022 h 2877832"/>
              <a:gd name="connsiteX49" fmla="*/ 1112635 w 12192000"/>
              <a:gd name="connsiteY49" fmla="*/ 2192325 h 2877832"/>
              <a:gd name="connsiteX50" fmla="*/ 420412 w 12192000"/>
              <a:gd name="connsiteY50" fmla="*/ 1992892 h 2877832"/>
              <a:gd name="connsiteX51" fmla="*/ 0 w 12192000"/>
              <a:gd name="connsiteY51" fmla="*/ 1853975 h 28778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12192000" h="2877832">
                <a:moveTo>
                  <a:pt x="6789701" y="2809623"/>
                </a:moveTo>
                <a:lnTo>
                  <a:pt x="6788702" y="2809701"/>
                </a:lnTo>
                <a:lnTo>
                  <a:pt x="6788476" y="2810235"/>
                </a:lnTo>
                <a:close/>
                <a:moveTo>
                  <a:pt x="0" y="0"/>
                </a:moveTo>
                <a:lnTo>
                  <a:pt x="12192000" y="0"/>
                </a:lnTo>
                <a:lnTo>
                  <a:pt x="12192000" y="1915388"/>
                </a:lnTo>
                <a:lnTo>
                  <a:pt x="12061096" y="1954428"/>
                </a:lnTo>
                <a:cubicBezTo>
                  <a:pt x="11933500" y="1990642"/>
                  <a:pt x="11805390" y="2025171"/>
                  <a:pt x="11676800" y="2058003"/>
                </a:cubicBezTo>
                <a:cubicBezTo>
                  <a:pt x="11262789" y="2165510"/>
                  <a:pt x="10845343" y="2259112"/>
                  <a:pt x="10425355" y="2341542"/>
                </a:cubicBezTo>
                <a:cubicBezTo>
                  <a:pt x="10092810" y="2406753"/>
                  <a:pt x="9759033" y="2465150"/>
                  <a:pt x="9424022" y="2516704"/>
                </a:cubicBezTo>
                <a:cubicBezTo>
                  <a:pt x="9102997" y="2566361"/>
                  <a:pt x="8781133" y="2610928"/>
                  <a:pt x="8458419" y="2650405"/>
                </a:cubicBezTo>
                <a:cubicBezTo>
                  <a:pt x="8211360" y="2680571"/>
                  <a:pt x="7963792" y="2706144"/>
                  <a:pt x="7715970" y="2730352"/>
                </a:cubicBezTo>
                <a:lnTo>
                  <a:pt x="6951716" y="2796132"/>
                </a:lnTo>
                <a:lnTo>
                  <a:pt x="6936303" y="2798203"/>
                </a:lnTo>
                <a:lnTo>
                  <a:pt x="6790448" y="2809564"/>
                </a:lnTo>
                <a:lnTo>
                  <a:pt x="6799941" y="2811384"/>
                </a:lnTo>
                <a:cubicBezTo>
                  <a:pt x="6811623" y="2811850"/>
                  <a:pt x="6823734" y="2809677"/>
                  <a:pt x="6835432" y="2809677"/>
                </a:cubicBezTo>
                <a:cubicBezTo>
                  <a:pt x="6851580" y="2809677"/>
                  <a:pt x="6867729" y="2807070"/>
                  <a:pt x="6884003" y="2806699"/>
                </a:cubicBezTo>
                <a:cubicBezTo>
                  <a:pt x="7115805" y="2801237"/>
                  <a:pt x="7347351" y="2789070"/>
                  <a:pt x="7578771" y="2774172"/>
                </a:cubicBezTo>
                <a:cubicBezTo>
                  <a:pt x="7927552" y="2751704"/>
                  <a:pt x="8276080" y="2723525"/>
                  <a:pt x="8623845" y="2687275"/>
                </a:cubicBezTo>
                <a:cubicBezTo>
                  <a:pt x="8909939" y="2657977"/>
                  <a:pt x="9195310" y="2623342"/>
                  <a:pt x="9479970" y="2583369"/>
                </a:cubicBezTo>
                <a:cubicBezTo>
                  <a:pt x="9864901" y="2528995"/>
                  <a:pt x="10248014" y="2464281"/>
                  <a:pt x="10629308" y="2389212"/>
                </a:cubicBezTo>
                <a:cubicBezTo>
                  <a:pt x="11090114" y="2298092"/>
                  <a:pt x="11546975" y="2190586"/>
                  <a:pt x="11998498" y="2063218"/>
                </a:cubicBezTo>
                <a:lnTo>
                  <a:pt x="12192000" y="2006219"/>
                </a:lnTo>
                <a:lnTo>
                  <a:pt x="12192000" y="2060956"/>
                </a:lnTo>
                <a:lnTo>
                  <a:pt x="11829257" y="2166255"/>
                </a:lnTo>
                <a:cubicBezTo>
                  <a:pt x="11534769" y="2245952"/>
                  <a:pt x="11238120" y="2316838"/>
                  <a:pt x="10939183" y="2380770"/>
                </a:cubicBezTo>
                <a:cubicBezTo>
                  <a:pt x="10622824" y="2448552"/>
                  <a:pt x="10304941" y="2508549"/>
                  <a:pt x="9985530" y="2560775"/>
                </a:cubicBezTo>
                <a:cubicBezTo>
                  <a:pt x="9720036" y="2604224"/>
                  <a:pt x="9453814" y="2642869"/>
                  <a:pt x="9186882" y="2676722"/>
                </a:cubicBezTo>
                <a:cubicBezTo>
                  <a:pt x="8984197" y="2702296"/>
                  <a:pt x="8781514" y="2726379"/>
                  <a:pt x="8578198" y="2746241"/>
                </a:cubicBezTo>
                <a:cubicBezTo>
                  <a:pt x="8340547" y="2768961"/>
                  <a:pt x="8102644" y="2790436"/>
                  <a:pt x="7864358" y="2807692"/>
                </a:cubicBezTo>
                <a:cubicBezTo>
                  <a:pt x="7554994" y="2830036"/>
                  <a:pt x="7245502" y="2847914"/>
                  <a:pt x="6935502" y="2859086"/>
                </a:cubicBezTo>
                <a:cubicBezTo>
                  <a:pt x="6782917" y="2864549"/>
                  <a:pt x="6630334" y="2868397"/>
                  <a:pt x="6477750" y="2872989"/>
                </a:cubicBezTo>
                <a:cubicBezTo>
                  <a:pt x="6439195" y="2870905"/>
                  <a:pt x="6400529" y="2872530"/>
                  <a:pt x="6362294" y="2877832"/>
                </a:cubicBezTo>
                <a:lnTo>
                  <a:pt x="6057129" y="2877832"/>
                </a:lnTo>
                <a:lnTo>
                  <a:pt x="5977784" y="2873238"/>
                </a:lnTo>
                <a:cubicBezTo>
                  <a:pt x="5740261" y="2860825"/>
                  <a:pt x="5502739" y="2847046"/>
                  <a:pt x="5265087" y="2836989"/>
                </a:cubicBezTo>
                <a:cubicBezTo>
                  <a:pt x="4958267" y="2824573"/>
                  <a:pt x="4651826" y="2804093"/>
                  <a:pt x="4346277" y="2774919"/>
                </a:cubicBezTo>
                <a:cubicBezTo>
                  <a:pt x="4021654" y="2744007"/>
                  <a:pt x="3697795" y="2709372"/>
                  <a:pt x="3373045" y="2676350"/>
                </a:cubicBezTo>
                <a:cubicBezTo>
                  <a:pt x="3035412" y="2642088"/>
                  <a:pt x="2698456" y="2602449"/>
                  <a:pt x="2362173" y="2557423"/>
                </a:cubicBezTo>
                <a:cubicBezTo>
                  <a:pt x="1984692" y="2507270"/>
                  <a:pt x="1608364" y="2449544"/>
                  <a:pt x="1233178" y="2384247"/>
                </a:cubicBezTo>
                <a:cubicBezTo>
                  <a:pt x="842181" y="2315534"/>
                  <a:pt x="453758" y="2237046"/>
                  <a:pt x="68500" y="2144540"/>
                </a:cubicBezTo>
                <a:lnTo>
                  <a:pt x="0" y="2127185"/>
                </a:lnTo>
                <a:lnTo>
                  <a:pt x="0" y="2070696"/>
                </a:lnTo>
                <a:lnTo>
                  <a:pt x="72441" y="2089473"/>
                </a:lnTo>
                <a:cubicBezTo>
                  <a:pt x="247961" y="2131651"/>
                  <a:pt x="424164" y="2170911"/>
                  <a:pt x="600716" y="2207843"/>
                </a:cubicBezTo>
                <a:cubicBezTo>
                  <a:pt x="988279" y="2288657"/>
                  <a:pt x="1378133" y="2357555"/>
                  <a:pt x="1769512" y="2418011"/>
                </a:cubicBezTo>
                <a:cubicBezTo>
                  <a:pt x="2052426" y="2461587"/>
                  <a:pt x="2335725" y="2501684"/>
                  <a:pt x="2613554" y="2534953"/>
                </a:cubicBezTo>
                <a:cubicBezTo>
                  <a:pt x="2605544" y="2537560"/>
                  <a:pt x="2594611" y="2527504"/>
                  <a:pt x="2581134" y="2525022"/>
                </a:cubicBezTo>
                <a:cubicBezTo>
                  <a:pt x="2087178" y="2433070"/>
                  <a:pt x="1597684" y="2322177"/>
                  <a:pt x="1112635" y="2192325"/>
                </a:cubicBezTo>
                <a:cubicBezTo>
                  <a:pt x="880453" y="2130254"/>
                  <a:pt x="649713" y="2063776"/>
                  <a:pt x="420412" y="1992892"/>
                </a:cubicBezTo>
                <a:lnTo>
                  <a:pt x="0" y="1853975"/>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61122" name="Title 1">
            <a:extLst>
              <a:ext uri="{FF2B5EF4-FFF2-40B4-BE49-F238E27FC236}">
                <a16:creationId xmlns:a16="http://schemas.microsoft.com/office/drawing/2014/main" id="{39E9F75D-45E6-4004-8AD0-826428C5EFF7}"/>
              </a:ext>
            </a:extLst>
          </p:cNvPr>
          <p:cNvSpPr>
            <a:spLocks noGrp="1"/>
          </p:cNvSpPr>
          <p:nvPr>
            <p:ph type="title" idx="4294967295"/>
          </p:nvPr>
        </p:nvSpPr>
        <p:spPr>
          <a:xfrm>
            <a:off x="126749" y="353085"/>
            <a:ext cx="3046219" cy="1740891"/>
          </a:xfrm>
        </p:spPr>
        <p:txBody>
          <a:bodyPr vert="horz" lIns="91440" tIns="45720" rIns="91440" bIns="45720" rtlCol="0" anchor="ctr">
            <a:normAutofit/>
          </a:bodyPr>
          <a:lstStyle/>
          <a:p>
            <a:pPr defTabSz="914400">
              <a:defRPr/>
            </a:pPr>
            <a:r>
              <a:rPr lang="en-US" sz="3200" b="1" kern="1200" dirty="0">
                <a:solidFill>
                  <a:srgbClr val="FFFFFF"/>
                </a:solidFill>
                <a:latin typeface="+mj-lt"/>
                <a:ea typeface="+mj-ea"/>
                <a:cs typeface="+mj-cs"/>
              </a:rPr>
              <a:t>Document Validation</a:t>
            </a:r>
            <a:br>
              <a:rPr lang="en-US" sz="2400" b="1" kern="1200" dirty="0">
                <a:solidFill>
                  <a:srgbClr val="FFFFFF"/>
                </a:solidFill>
                <a:latin typeface="+mj-lt"/>
                <a:ea typeface="+mj-ea"/>
                <a:cs typeface="+mj-cs"/>
              </a:rPr>
            </a:br>
            <a:r>
              <a:rPr lang="en-US" sz="2400" b="1" kern="1200" dirty="0">
                <a:solidFill>
                  <a:srgbClr val="FFFFFF"/>
                </a:solidFill>
                <a:latin typeface="+mj-lt"/>
                <a:ea typeface="+mj-ea"/>
                <a:cs typeface="+mj-cs"/>
              </a:rPr>
              <a:t>- or are there any errors </a:t>
            </a:r>
          </a:p>
        </p:txBody>
      </p:sp>
      <p:sp>
        <p:nvSpPr>
          <p:cNvPr id="261217" name="sketch line">
            <a:extLst>
              <a:ext uri="{FF2B5EF4-FFF2-40B4-BE49-F238E27FC236}">
                <a16:creationId xmlns:a16="http://schemas.microsoft.com/office/drawing/2014/main" id="{59FA8C2E-A5A7-4490-927A-7CD58343EDB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2480309" y="1355598"/>
            <a:ext cx="1554480" cy="13716"/>
          </a:xfrm>
          <a:custGeom>
            <a:avLst/>
            <a:gdLst>
              <a:gd name="connsiteX0" fmla="*/ 0 w 1554480"/>
              <a:gd name="connsiteY0" fmla="*/ 0 h 13716"/>
              <a:gd name="connsiteX1" fmla="*/ 549250 w 1554480"/>
              <a:gd name="connsiteY1" fmla="*/ 0 h 13716"/>
              <a:gd name="connsiteX2" fmla="*/ 1082954 w 1554480"/>
              <a:gd name="connsiteY2" fmla="*/ 0 h 13716"/>
              <a:gd name="connsiteX3" fmla="*/ 1554480 w 1554480"/>
              <a:gd name="connsiteY3" fmla="*/ 0 h 13716"/>
              <a:gd name="connsiteX4" fmla="*/ 1554480 w 1554480"/>
              <a:gd name="connsiteY4" fmla="*/ 13716 h 13716"/>
              <a:gd name="connsiteX5" fmla="*/ 1067410 w 1554480"/>
              <a:gd name="connsiteY5" fmla="*/ 13716 h 13716"/>
              <a:gd name="connsiteX6" fmla="*/ 549250 w 1554480"/>
              <a:gd name="connsiteY6" fmla="*/ 13716 h 13716"/>
              <a:gd name="connsiteX7" fmla="*/ 0 w 1554480"/>
              <a:gd name="connsiteY7" fmla="*/ 13716 h 13716"/>
              <a:gd name="connsiteX8" fmla="*/ 0 w 1554480"/>
              <a:gd name="connsiteY8" fmla="*/ 0 h 13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54480" h="13716" fill="none" extrusionOk="0">
                <a:moveTo>
                  <a:pt x="0" y="0"/>
                </a:moveTo>
                <a:cubicBezTo>
                  <a:pt x="114141" y="-19864"/>
                  <a:pt x="345055" y="-1657"/>
                  <a:pt x="549250" y="0"/>
                </a:cubicBezTo>
                <a:cubicBezTo>
                  <a:pt x="753445" y="1657"/>
                  <a:pt x="862292" y="-5674"/>
                  <a:pt x="1082954" y="0"/>
                </a:cubicBezTo>
                <a:cubicBezTo>
                  <a:pt x="1303616" y="5674"/>
                  <a:pt x="1363530" y="4537"/>
                  <a:pt x="1554480" y="0"/>
                </a:cubicBezTo>
                <a:cubicBezTo>
                  <a:pt x="1553820" y="4959"/>
                  <a:pt x="1554594" y="10798"/>
                  <a:pt x="1554480" y="13716"/>
                </a:cubicBezTo>
                <a:cubicBezTo>
                  <a:pt x="1338847" y="1555"/>
                  <a:pt x="1215066" y="33279"/>
                  <a:pt x="1067410" y="13716"/>
                </a:cubicBezTo>
                <a:cubicBezTo>
                  <a:pt x="919754" y="-5847"/>
                  <a:pt x="800465" y="-1492"/>
                  <a:pt x="549250" y="13716"/>
                </a:cubicBezTo>
                <a:cubicBezTo>
                  <a:pt x="298035" y="28924"/>
                  <a:pt x="158868" y="18197"/>
                  <a:pt x="0" y="13716"/>
                </a:cubicBezTo>
                <a:cubicBezTo>
                  <a:pt x="488" y="8630"/>
                  <a:pt x="480" y="6612"/>
                  <a:pt x="0" y="0"/>
                </a:cubicBezTo>
                <a:close/>
              </a:path>
              <a:path w="1554480" h="13716" stroke="0" extrusionOk="0">
                <a:moveTo>
                  <a:pt x="0" y="0"/>
                </a:moveTo>
                <a:cubicBezTo>
                  <a:pt x="249941" y="-58"/>
                  <a:pt x="367334" y="23448"/>
                  <a:pt x="502615" y="0"/>
                </a:cubicBezTo>
                <a:cubicBezTo>
                  <a:pt x="637897" y="-23448"/>
                  <a:pt x="813653" y="-20418"/>
                  <a:pt x="974141" y="0"/>
                </a:cubicBezTo>
                <a:cubicBezTo>
                  <a:pt x="1134629" y="20418"/>
                  <a:pt x="1268772" y="6288"/>
                  <a:pt x="1554480" y="0"/>
                </a:cubicBezTo>
                <a:cubicBezTo>
                  <a:pt x="1554232" y="4157"/>
                  <a:pt x="1554673" y="7559"/>
                  <a:pt x="1554480" y="13716"/>
                </a:cubicBezTo>
                <a:cubicBezTo>
                  <a:pt x="1336087" y="7600"/>
                  <a:pt x="1310024" y="15187"/>
                  <a:pt x="1067410" y="13716"/>
                </a:cubicBezTo>
                <a:cubicBezTo>
                  <a:pt x="824796" y="12246"/>
                  <a:pt x="787902" y="30075"/>
                  <a:pt x="518160" y="13716"/>
                </a:cubicBezTo>
                <a:cubicBezTo>
                  <a:pt x="248418" y="-2643"/>
                  <a:pt x="133160" y="4633"/>
                  <a:pt x="0" y="13716"/>
                </a:cubicBezTo>
                <a:cubicBezTo>
                  <a:pt x="43" y="9160"/>
                  <a:pt x="-111" y="4811"/>
                  <a:pt x="0" y="0"/>
                </a:cubicBezTo>
                <a:close/>
              </a:path>
            </a:pathLst>
          </a:custGeom>
          <a:solidFill>
            <a:srgbClr val="FFFFFF"/>
          </a:solidFill>
          <a:ln w="41275" cap="rnd">
            <a:solidFill>
              <a:srgbClr val="FFFFFF"/>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307" name="Text Placeholder 3">
            <a:extLst>
              <a:ext uri="{FF2B5EF4-FFF2-40B4-BE49-F238E27FC236}">
                <a16:creationId xmlns:a16="http://schemas.microsoft.com/office/drawing/2014/main" id="{AC8D9118-BBDF-4131-BDA8-47A7E9ADAB2B}"/>
              </a:ext>
            </a:extLst>
          </p:cNvPr>
          <p:cNvSpPr>
            <a:spLocks noGrp="1" noChangeArrowheads="1"/>
          </p:cNvSpPr>
          <p:nvPr>
            <p:ph type="body" sz="half" idx="4294967295"/>
          </p:nvPr>
        </p:nvSpPr>
        <p:spPr>
          <a:xfrm>
            <a:off x="3355846" y="630936"/>
            <a:ext cx="5305807" cy="1463040"/>
          </a:xfrm>
        </p:spPr>
        <p:txBody>
          <a:bodyPr vert="horz" lIns="91440" tIns="45720" rIns="91440" bIns="45720" rtlCol="0" anchor="ctr">
            <a:normAutofit fontScale="92500" lnSpcReduction="20000"/>
          </a:bodyPr>
          <a:lstStyle/>
          <a:p>
            <a:pPr marL="0" indent="-228600" defTabSz="914400"/>
            <a:r>
              <a:rPr lang="en-US" altLang="en-US" sz="1300" dirty="0">
                <a:solidFill>
                  <a:srgbClr val="FFFFFF"/>
                </a:solidFill>
              </a:rPr>
              <a:t>Are you ready to submit the application? Click on Document Validation under Tools on the Side Bar.</a:t>
            </a:r>
          </a:p>
          <a:p>
            <a:pPr marL="0" indent="-228600" defTabSz="914400"/>
            <a:r>
              <a:rPr lang="en-US" altLang="en-US" sz="1300" dirty="0">
                <a:solidFill>
                  <a:srgbClr val="FFFFFF"/>
                </a:solidFill>
              </a:rPr>
              <a:t>This will bring up a box that identifies any form or page that has missing information that is required or is incomplete. </a:t>
            </a:r>
          </a:p>
          <a:p>
            <a:pPr marL="0" indent="-228600" defTabSz="914400"/>
            <a:r>
              <a:rPr lang="en-US" altLang="en-US" sz="1300" dirty="0">
                <a:solidFill>
                  <a:srgbClr val="FFFFFF"/>
                </a:solidFill>
              </a:rPr>
              <a:t>Click on the blue form name and it will take you to the page so that you can make the correction(s).</a:t>
            </a:r>
          </a:p>
          <a:p>
            <a:pPr marL="0" indent="-228600" defTabSz="914400"/>
            <a:r>
              <a:rPr lang="en-US" altLang="en-US" sz="1300" dirty="0">
                <a:solidFill>
                  <a:srgbClr val="FFFFFF"/>
                </a:solidFill>
              </a:rPr>
              <a:t>If you forget to check, the system will do the error check when you try to submit.</a:t>
            </a:r>
          </a:p>
        </p:txBody>
      </p:sp>
      <p:pic>
        <p:nvPicPr>
          <p:cNvPr id="4" name="Picture 3">
            <a:extLst>
              <a:ext uri="{FF2B5EF4-FFF2-40B4-BE49-F238E27FC236}">
                <a16:creationId xmlns:a16="http://schemas.microsoft.com/office/drawing/2014/main" id="{1586819A-1E7B-4E98-32B5-71E61011A4D0}"/>
              </a:ext>
            </a:extLst>
          </p:cNvPr>
          <p:cNvPicPr>
            <a:picLocks noChangeAspect="1"/>
          </p:cNvPicPr>
          <p:nvPr/>
        </p:nvPicPr>
        <p:blipFill>
          <a:blip r:embed="rId3"/>
          <a:stretch>
            <a:fillRect/>
          </a:stretch>
        </p:blipFill>
        <p:spPr>
          <a:xfrm>
            <a:off x="473202" y="3362305"/>
            <a:ext cx="8188452" cy="2497477"/>
          </a:xfrm>
          <a:prstGeom prst="rect">
            <a:avLst/>
          </a:prstGeom>
        </p:spPr>
      </p:pic>
      <p:sp>
        <p:nvSpPr>
          <p:cNvPr id="5" name="Lightning Bolt 4">
            <a:extLst>
              <a:ext uri="{FF2B5EF4-FFF2-40B4-BE49-F238E27FC236}">
                <a16:creationId xmlns:a16="http://schemas.microsoft.com/office/drawing/2014/main" id="{4B2AA046-F3C3-6D67-CCCA-079C1958BC3A}"/>
              </a:ext>
            </a:extLst>
          </p:cNvPr>
          <p:cNvSpPr/>
          <p:nvPr/>
        </p:nvSpPr>
        <p:spPr>
          <a:xfrm>
            <a:off x="0" y="4843603"/>
            <a:ext cx="448056" cy="224639"/>
          </a:xfrm>
          <a:prstGeom prst="lightningBol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59113" name="Rectangle 259112">
            <a:extLst>
              <a:ext uri="{FF2B5EF4-FFF2-40B4-BE49-F238E27FC236}">
                <a16:creationId xmlns:a16="http://schemas.microsoft.com/office/drawing/2014/main" id="{337940BB-FBC4-492E-BD92-3B7B914D0EA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9074" name="Title 1">
            <a:extLst>
              <a:ext uri="{FF2B5EF4-FFF2-40B4-BE49-F238E27FC236}">
                <a16:creationId xmlns:a16="http://schemas.microsoft.com/office/drawing/2014/main" id="{336A4BF7-24AA-43F7-A0CE-4216BA1E2829}"/>
              </a:ext>
            </a:extLst>
          </p:cNvPr>
          <p:cNvSpPr>
            <a:spLocks noGrp="1"/>
          </p:cNvSpPr>
          <p:nvPr>
            <p:ph type="title" idx="4294967295"/>
          </p:nvPr>
        </p:nvSpPr>
        <p:spPr>
          <a:xfrm>
            <a:off x="3640491" y="320041"/>
            <a:ext cx="5030313" cy="3892668"/>
          </a:xfrm>
        </p:spPr>
        <p:txBody>
          <a:bodyPr vert="horz" lIns="91440" tIns="45720" rIns="91440" bIns="45720" rtlCol="0" anchor="b">
            <a:normAutofit/>
          </a:bodyPr>
          <a:lstStyle/>
          <a:p>
            <a:pPr defTabSz="914400">
              <a:defRPr/>
            </a:pPr>
            <a:r>
              <a:rPr lang="en-US" sz="5700" b="1" kern="1200" dirty="0">
                <a:solidFill>
                  <a:schemeClr val="tx1"/>
                </a:solidFill>
                <a:latin typeface="+mj-lt"/>
                <a:ea typeface="+mj-ea"/>
                <a:cs typeface="+mj-cs"/>
              </a:rPr>
              <a:t>Change the Status</a:t>
            </a:r>
          </a:p>
        </p:txBody>
      </p:sp>
      <p:sp>
        <p:nvSpPr>
          <p:cNvPr id="94211" name="Text Placeholder 3">
            <a:extLst>
              <a:ext uri="{FF2B5EF4-FFF2-40B4-BE49-F238E27FC236}">
                <a16:creationId xmlns:a16="http://schemas.microsoft.com/office/drawing/2014/main" id="{BD94917E-06CB-4FF3-BF05-92E8783E5C08}"/>
              </a:ext>
            </a:extLst>
          </p:cNvPr>
          <p:cNvSpPr>
            <a:spLocks noGrp="1" noChangeArrowheads="1"/>
          </p:cNvSpPr>
          <p:nvPr>
            <p:ph type="body" sz="half" idx="4294967295"/>
          </p:nvPr>
        </p:nvSpPr>
        <p:spPr>
          <a:xfrm>
            <a:off x="3640274" y="4631161"/>
            <a:ext cx="5030524" cy="1569486"/>
          </a:xfrm>
        </p:spPr>
        <p:txBody>
          <a:bodyPr vert="horz" lIns="91440" tIns="45720" rIns="91440" bIns="45720" rtlCol="0">
            <a:normAutofit/>
          </a:bodyPr>
          <a:lstStyle/>
          <a:p>
            <a:pPr marL="0" indent="0" defTabSz="914400">
              <a:spcBef>
                <a:spcPts val="1000"/>
              </a:spcBef>
              <a:buNone/>
            </a:pPr>
            <a:r>
              <a:rPr lang="en-US" altLang="en-US" sz="2400" kern="1200" dirty="0">
                <a:solidFill>
                  <a:schemeClr val="tx1"/>
                </a:solidFill>
                <a:latin typeface="+mn-lt"/>
                <a:ea typeface="+mn-ea"/>
                <a:cs typeface="+mn-cs"/>
              </a:rPr>
              <a:t>To change the status of the document, </a:t>
            </a:r>
            <a:r>
              <a:rPr lang="en-US" altLang="en-US" sz="2400" dirty="0"/>
              <a:t>select</a:t>
            </a:r>
            <a:r>
              <a:rPr lang="en-US" altLang="en-US" sz="2400" kern="1200" dirty="0">
                <a:solidFill>
                  <a:schemeClr val="tx1"/>
                </a:solidFill>
                <a:latin typeface="+mn-lt"/>
                <a:ea typeface="+mn-ea"/>
                <a:cs typeface="+mn-cs"/>
              </a:rPr>
              <a:t> Status Options </a:t>
            </a:r>
            <a:r>
              <a:rPr lang="en-US" altLang="en-US" sz="2400" dirty="0"/>
              <a:t>at the bottom of the Side Bar</a:t>
            </a:r>
            <a:r>
              <a:rPr lang="en-US" altLang="en-US" sz="2400" kern="1200" dirty="0">
                <a:solidFill>
                  <a:schemeClr val="tx1"/>
                </a:solidFill>
                <a:latin typeface="+mn-lt"/>
                <a:ea typeface="+mn-ea"/>
                <a:cs typeface="+mn-cs"/>
              </a:rPr>
              <a:t>. Click on Application Submitted.</a:t>
            </a:r>
          </a:p>
        </p:txBody>
      </p:sp>
      <p:pic>
        <p:nvPicPr>
          <p:cNvPr id="3" name="Picture 2" descr="Graphical user interface, application&#10;&#10;Description automatically generated">
            <a:extLst>
              <a:ext uri="{FF2B5EF4-FFF2-40B4-BE49-F238E27FC236}">
                <a16:creationId xmlns:a16="http://schemas.microsoft.com/office/drawing/2014/main" id="{4B09038D-2407-7403-B10E-2A4CE567E375}"/>
              </a:ext>
            </a:extLst>
          </p:cNvPr>
          <p:cNvPicPr>
            <a:picLocks noChangeAspect="1"/>
          </p:cNvPicPr>
          <p:nvPr/>
        </p:nvPicPr>
        <p:blipFill>
          <a:blip r:embed="rId3"/>
          <a:stretch>
            <a:fillRect/>
          </a:stretch>
        </p:blipFill>
        <p:spPr>
          <a:xfrm>
            <a:off x="703457" y="320040"/>
            <a:ext cx="2138672" cy="5899785"/>
          </a:xfrm>
          <a:prstGeom prst="rect">
            <a:avLst/>
          </a:prstGeom>
        </p:spPr>
      </p:pic>
      <p:sp>
        <p:nvSpPr>
          <p:cNvPr id="259115" name="sketch line">
            <a:extLst>
              <a:ext uri="{FF2B5EF4-FFF2-40B4-BE49-F238E27FC236}">
                <a16:creationId xmlns:a16="http://schemas.microsoft.com/office/drawing/2014/main" id="{3FCFB1DE-0B7E-48CC-BA90-B2AB0889F9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640490" y="4409267"/>
            <a:ext cx="3182692" cy="27432"/>
          </a:xfrm>
          <a:custGeom>
            <a:avLst/>
            <a:gdLst>
              <a:gd name="connsiteX0" fmla="*/ 0 w 3182692"/>
              <a:gd name="connsiteY0" fmla="*/ 0 h 27432"/>
              <a:gd name="connsiteX1" fmla="*/ 604711 w 3182692"/>
              <a:gd name="connsiteY1" fmla="*/ 0 h 27432"/>
              <a:gd name="connsiteX2" fmla="*/ 1241250 w 3182692"/>
              <a:gd name="connsiteY2" fmla="*/ 0 h 27432"/>
              <a:gd name="connsiteX3" fmla="*/ 1909615 w 3182692"/>
              <a:gd name="connsiteY3" fmla="*/ 0 h 27432"/>
              <a:gd name="connsiteX4" fmla="*/ 2577981 w 3182692"/>
              <a:gd name="connsiteY4" fmla="*/ 0 h 27432"/>
              <a:gd name="connsiteX5" fmla="*/ 3182692 w 3182692"/>
              <a:gd name="connsiteY5" fmla="*/ 0 h 27432"/>
              <a:gd name="connsiteX6" fmla="*/ 3182692 w 3182692"/>
              <a:gd name="connsiteY6" fmla="*/ 27432 h 27432"/>
              <a:gd name="connsiteX7" fmla="*/ 2482500 w 3182692"/>
              <a:gd name="connsiteY7" fmla="*/ 27432 h 27432"/>
              <a:gd name="connsiteX8" fmla="*/ 1782308 w 3182692"/>
              <a:gd name="connsiteY8" fmla="*/ 27432 h 27432"/>
              <a:gd name="connsiteX9" fmla="*/ 1145769 w 3182692"/>
              <a:gd name="connsiteY9" fmla="*/ 27432 h 27432"/>
              <a:gd name="connsiteX10" fmla="*/ 0 w 3182692"/>
              <a:gd name="connsiteY10" fmla="*/ 27432 h 27432"/>
              <a:gd name="connsiteX11" fmla="*/ 0 w 3182692"/>
              <a:gd name="connsiteY11"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182692" h="27432" fill="none" extrusionOk="0">
                <a:moveTo>
                  <a:pt x="0" y="0"/>
                </a:moveTo>
                <a:cubicBezTo>
                  <a:pt x="126686" y="-21366"/>
                  <a:pt x="467788" y="9025"/>
                  <a:pt x="604711" y="0"/>
                </a:cubicBezTo>
                <a:cubicBezTo>
                  <a:pt x="741634" y="-9025"/>
                  <a:pt x="1061620" y="6814"/>
                  <a:pt x="1241250" y="0"/>
                </a:cubicBezTo>
                <a:cubicBezTo>
                  <a:pt x="1420880" y="-6814"/>
                  <a:pt x="1713773" y="13383"/>
                  <a:pt x="1909615" y="0"/>
                </a:cubicBezTo>
                <a:cubicBezTo>
                  <a:pt x="2105457" y="-13383"/>
                  <a:pt x="2257256" y="13567"/>
                  <a:pt x="2577981" y="0"/>
                </a:cubicBezTo>
                <a:cubicBezTo>
                  <a:pt x="2898706" y="-13567"/>
                  <a:pt x="3026063" y="6328"/>
                  <a:pt x="3182692" y="0"/>
                </a:cubicBezTo>
                <a:cubicBezTo>
                  <a:pt x="3181526" y="7395"/>
                  <a:pt x="3182737" y="21864"/>
                  <a:pt x="3182692" y="27432"/>
                </a:cubicBezTo>
                <a:cubicBezTo>
                  <a:pt x="2998421" y="30886"/>
                  <a:pt x="2675038" y="28158"/>
                  <a:pt x="2482500" y="27432"/>
                </a:cubicBezTo>
                <a:cubicBezTo>
                  <a:pt x="2289962" y="26706"/>
                  <a:pt x="1930644" y="15978"/>
                  <a:pt x="1782308" y="27432"/>
                </a:cubicBezTo>
                <a:cubicBezTo>
                  <a:pt x="1633972" y="38886"/>
                  <a:pt x="1287388" y="7152"/>
                  <a:pt x="1145769" y="27432"/>
                </a:cubicBezTo>
                <a:cubicBezTo>
                  <a:pt x="1004150" y="47712"/>
                  <a:pt x="256377" y="-28294"/>
                  <a:pt x="0" y="27432"/>
                </a:cubicBezTo>
                <a:cubicBezTo>
                  <a:pt x="-503" y="20663"/>
                  <a:pt x="1168" y="5855"/>
                  <a:pt x="0" y="0"/>
                </a:cubicBezTo>
                <a:close/>
              </a:path>
              <a:path w="3182692" h="27432" stroke="0" extrusionOk="0">
                <a:moveTo>
                  <a:pt x="0" y="0"/>
                </a:moveTo>
                <a:cubicBezTo>
                  <a:pt x="283446" y="18201"/>
                  <a:pt x="432812" y="7290"/>
                  <a:pt x="604711" y="0"/>
                </a:cubicBezTo>
                <a:cubicBezTo>
                  <a:pt x="776610" y="-7290"/>
                  <a:pt x="982253" y="15478"/>
                  <a:pt x="1145769" y="0"/>
                </a:cubicBezTo>
                <a:cubicBezTo>
                  <a:pt x="1309285" y="-15478"/>
                  <a:pt x="1514247" y="-25520"/>
                  <a:pt x="1845961" y="0"/>
                </a:cubicBezTo>
                <a:cubicBezTo>
                  <a:pt x="2177675" y="25520"/>
                  <a:pt x="2297588" y="16646"/>
                  <a:pt x="2450673" y="0"/>
                </a:cubicBezTo>
                <a:cubicBezTo>
                  <a:pt x="2603758" y="-16646"/>
                  <a:pt x="3023048" y="-21196"/>
                  <a:pt x="3182692" y="0"/>
                </a:cubicBezTo>
                <a:cubicBezTo>
                  <a:pt x="3182885" y="12649"/>
                  <a:pt x="3181704" y="17989"/>
                  <a:pt x="3182692" y="27432"/>
                </a:cubicBezTo>
                <a:cubicBezTo>
                  <a:pt x="3039109" y="-3557"/>
                  <a:pt x="2823860" y="22992"/>
                  <a:pt x="2546154" y="27432"/>
                </a:cubicBezTo>
                <a:cubicBezTo>
                  <a:pt x="2268448" y="31872"/>
                  <a:pt x="2098674" y="14435"/>
                  <a:pt x="1845961" y="27432"/>
                </a:cubicBezTo>
                <a:cubicBezTo>
                  <a:pt x="1593248" y="40429"/>
                  <a:pt x="1456743" y="36704"/>
                  <a:pt x="1304904" y="27432"/>
                </a:cubicBezTo>
                <a:cubicBezTo>
                  <a:pt x="1153065" y="18160"/>
                  <a:pt x="947204" y="20270"/>
                  <a:pt x="668365" y="27432"/>
                </a:cubicBezTo>
                <a:cubicBezTo>
                  <a:pt x="389526" y="34594"/>
                  <a:pt x="288244" y="4516"/>
                  <a:pt x="0" y="27432"/>
                </a:cubicBezTo>
                <a:cubicBezTo>
                  <a:pt x="1300" y="19678"/>
                  <a:pt x="-86" y="12044"/>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Arrow: Left 3">
            <a:extLst>
              <a:ext uri="{FF2B5EF4-FFF2-40B4-BE49-F238E27FC236}">
                <a16:creationId xmlns:a16="http://schemas.microsoft.com/office/drawing/2014/main" id="{8A1723F9-9BFD-CDC3-3F11-CCCE06C58905}"/>
              </a:ext>
            </a:extLst>
          </p:cNvPr>
          <p:cNvSpPr/>
          <p:nvPr/>
        </p:nvSpPr>
        <p:spPr>
          <a:xfrm>
            <a:off x="2842129" y="5173588"/>
            <a:ext cx="571027" cy="484632"/>
          </a:xfrm>
          <a:prstGeom prst="lef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62178" name="Rectangle 262177">
            <a:extLst>
              <a:ext uri="{FF2B5EF4-FFF2-40B4-BE49-F238E27FC236}">
                <a16:creationId xmlns:a16="http://schemas.microsoft.com/office/drawing/2014/main" id="{32AEEBC8-9D30-42EF-95F2-386C2653FBF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2180" name="Freeform: Shape 262179">
            <a:extLst>
              <a:ext uri="{FF2B5EF4-FFF2-40B4-BE49-F238E27FC236}">
                <a16:creationId xmlns:a16="http://schemas.microsoft.com/office/drawing/2014/main" id="{3529E97A-97C3-40EA-8A04-5C02398D568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2877832"/>
          </a:xfrm>
          <a:custGeom>
            <a:avLst/>
            <a:gdLst>
              <a:gd name="connsiteX0" fmla="*/ 6789701 w 12192000"/>
              <a:gd name="connsiteY0" fmla="*/ 2809623 h 2877832"/>
              <a:gd name="connsiteX1" fmla="*/ 6788702 w 12192000"/>
              <a:gd name="connsiteY1" fmla="*/ 2809701 h 2877832"/>
              <a:gd name="connsiteX2" fmla="*/ 6788476 w 12192000"/>
              <a:gd name="connsiteY2" fmla="*/ 2810235 h 2877832"/>
              <a:gd name="connsiteX3" fmla="*/ 0 w 12192000"/>
              <a:gd name="connsiteY3" fmla="*/ 0 h 2877832"/>
              <a:gd name="connsiteX4" fmla="*/ 12192000 w 12192000"/>
              <a:gd name="connsiteY4" fmla="*/ 0 h 2877832"/>
              <a:gd name="connsiteX5" fmla="*/ 12192000 w 12192000"/>
              <a:gd name="connsiteY5" fmla="*/ 1915388 h 2877832"/>
              <a:gd name="connsiteX6" fmla="*/ 12061096 w 12192000"/>
              <a:gd name="connsiteY6" fmla="*/ 1954428 h 2877832"/>
              <a:gd name="connsiteX7" fmla="*/ 11676800 w 12192000"/>
              <a:gd name="connsiteY7" fmla="*/ 2058003 h 2877832"/>
              <a:gd name="connsiteX8" fmla="*/ 10425355 w 12192000"/>
              <a:gd name="connsiteY8" fmla="*/ 2341542 h 2877832"/>
              <a:gd name="connsiteX9" fmla="*/ 9424022 w 12192000"/>
              <a:gd name="connsiteY9" fmla="*/ 2516704 h 2877832"/>
              <a:gd name="connsiteX10" fmla="*/ 8458419 w 12192000"/>
              <a:gd name="connsiteY10" fmla="*/ 2650405 h 2877832"/>
              <a:gd name="connsiteX11" fmla="*/ 7715970 w 12192000"/>
              <a:gd name="connsiteY11" fmla="*/ 2730352 h 2877832"/>
              <a:gd name="connsiteX12" fmla="*/ 6951716 w 12192000"/>
              <a:gd name="connsiteY12" fmla="*/ 2796132 h 2877832"/>
              <a:gd name="connsiteX13" fmla="*/ 6936303 w 12192000"/>
              <a:gd name="connsiteY13" fmla="*/ 2798203 h 2877832"/>
              <a:gd name="connsiteX14" fmla="*/ 6790448 w 12192000"/>
              <a:gd name="connsiteY14" fmla="*/ 2809564 h 2877832"/>
              <a:gd name="connsiteX15" fmla="*/ 6799941 w 12192000"/>
              <a:gd name="connsiteY15" fmla="*/ 2811384 h 2877832"/>
              <a:gd name="connsiteX16" fmla="*/ 6835432 w 12192000"/>
              <a:gd name="connsiteY16" fmla="*/ 2809677 h 2877832"/>
              <a:gd name="connsiteX17" fmla="*/ 6884003 w 12192000"/>
              <a:gd name="connsiteY17" fmla="*/ 2806699 h 2877832"/>
              <a:gd name="connsiteX18" fmla="*/ 7578771 w 12192000"/>
              <a:gd name="connsiteY18" fmla="*/ 2774172 h 2877832"/>
              <a:gd name="connsiteX19" fmla="*/ 8623845 w 12192000"/>
              <a:gd name="connsiteY19" fmla="*/ 2687275 h 2877832"/>
              <a:gd name="connsiteX20" fmla="*/ 9479970 w 12192000"/>
              <a:gd name="connsiteY20" fmla="*/ 2583369 h 2877832"/>
              <a:gd name="connsiteX21" fmla="*/ 10629308 w 12192000"/>
              <a:gd name="connsiteY21" fmla="*/ 2389212 h 2877832"/>
              <a:gd name="connsiteX22" fmla="*/ 11998498 w 12192000"/>
              <a:gd name="connsiteY22" fmla="*/ 2063218 h 2877832"/>
              <a:gd name="connsiteX23" fmla="*/ 12192000 w 12192000"/>
              <a:gd name="connsiteY23" fmla="*/ 2006219 h 2877832"/>
              <a:gd name="connsiteX24" fmla="*/ 12192000 w 12192000"/>
              <a:gd name="connsiteY24" fmla="*/ 2060956 h 2877832"/>
              <a:gd name="connsiteX25" fmla="*/ 11829257 w 12192000"/>
              <a:gd name="connsiteY25" fmla="*/ 2166255 h 2877832"/>
              <a:gd name="connsiteX26" fmla="*/ 10939183 w 12192000"/>
              <a:gd name="connsiteY26" fmla="*/ 2380770 h 2877832"/>
              <a:gd name="connsiteX27" fmla="*/ 9985530 w 12192000"/>
              <a:gd name="connsiteY27" fmla="*/ 2560775 h 2877832"/>
              <a:gd name="connsiteX28" fmla="*/ 9186882 w 12192000"/>
              <a:gd name="connsiteY28" fmla="*/ 2676722 h 2877832"/>
              <a:gd name="connsiteX29" fmla="*/ 8578198 w 12192000"/>
              <a:gd name="connsiteY29" fmla="*/ 2746241 h 2877832"/>
              <a:gd name="connsiteX30" fmla="*/ 7864358 w 12192000"/>
              <a:gd name="connsiteY30" fmla="*/ 2807692 h 2877832"/>
              <a:gd name="connsiteX31" fmla="*/ 6935502 w 12192000"/>
              <a:gd name="connsiteY31" fmla="*/ 2859086 h 2877832"/>
              <a:gd name="connsiteX32" fmla="*/ 6477750 w 12192000"/>
              <a:gd name="connsiteY32" fmla="*/ 2872989 h 2877832"/>
              <a:gd name="connsiteX33" fmla="*/ 6362294 w 12192000"/>
              <a:gd name="connsiteY33" fmla="*/ 2877832 h 2877832"/>
              <a:gd name="connsiteX34" fmla="*/ 6057129 w 12192000"/>
              <a:gd name="connsiteY34" fmla="*/ 2877832 h 2877832"/>
              <a:gd name="connsiteX35" fmla="*/ 5977784 w 12192000"/>
              <a:gd name="connsiteY35" fmla="*/ 2873238 h 2877832"/>
              <a:gd name="connsiteX36" fmla="*/ 5265087 w 12192000"/>
              <a:gd name="connsiteY36" fmla="*/ 2836989 h 2877832"/>
              <a:gd name="connsiteX37" fmla="*/ 4346277 w 12192000"/>
              <a:gd name="connsiteY37" fmla="*/ 2774919 h 2877832"/>
              <a:gd name="connsiteX38" fmla="*/ 3373045 w 12192000"/>
              <a:gd name="connsiteY38" fmla="*/ 2676350 h 2877832"/>
              <a:gd name="connsiteX39" fmla="*/ 2362173 w 12192000"/>
              <a:gd name="connsiteY39" fmla="*/ 2557423 h 2877832"/>
              <a:gd name="connsiteX40" fmla="*/ 1233178 w 12192000"/>
              <a:gd name="connsiteY40" fmla="*/ 2384247 h 2877832"/>
              <a:gd name="connsiteX41" fmla="*/ 68500 w 12192000"/>
              <a:gd name="connsiteY41" fmla="*/ 2144540 h 2877832"/>
              <a:gd name="connsiteX42" fmla="*/ 0 w 12192000"/>
              <a:gd name="connsiteY42" fmla="*/ 2127185 h 2877832"/>
              <a:gd name="connsiteX43" fmla="*/ 0 w 12192000"/>
              <a:gd name="connsiteY43" fmla="*/ 2070696 h 2877832"/>
              <a:gd name="connsiteX44" fmla="*/ 72441 w 12192000"/>
              <a:gd name="connsiteY44" fmla="*/ 2089473 h 2877832"/>
              <a:gd name="connsiteX45" fmla="*/ 600716 w 12192000"/>
              <a:gd name="connsiteY45" fmla="*/ 2207843 h 2877832"/>
              <a:gd name="connsiteX46" fmla="*/ 1769512 w 12192000"/>
              <a:gd name="connsiteY46" fmla="*/ 2418011 h 2877832"/>
              <a:gd name="connsiteX47" fmla="*/ 2613554 w 12192000"/>
              <a:gd name="connsiteY47" fmla="*/ 2534953 h 2877832"/>
              <a:gd name="connsiteX48" fmla="*/ 2581134 w 12192000"/>
              <a:gd name="connsiteY48" fmla="*/ 2525022 h 2877832"/>
              <a:gd name="connsiteX49" fmla="*/ 1112635 w 12192000"/>
              <a:gd name="connsiteY49" fmla="*/ 2192325 h 2877832"/>
              <a:gd name="connsiteX50" fmla="*/ 420412 w 12192000"/>
              <a:gd name="connsiteY50" fmla="*/ 1992892 h 2877832"/>
              <a:gd name="connsiteX51" fmla="*/ 0 w 12192000"/>
              <a:gd name="connsiteY51" fmla="*/ 1853975 h 28778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12192000" h="2877832">
                <a:moveTo>
                  <a:pt x="6789701" y="2809623"/>
                </a:moveTo>
                <a:lnTo>
                  <a:pt x="6788702" y="2809701"/>
                </a:lnTo>
                <a:lnTo>
                  <a:pt x="6788476" y="2810235"/>
                </a:lnTo>
                <a:close/>
                <a:moveTo>
                  <a:pt x="0" y="0"/>
                </a:moveTo>
                <a:lnTo>
                  <a:pt x="12192000" y="0"/>
                </a:lnTo>
                <a:lnTo>
                  <a:pt x="12192000" y="1915388"/>
                </a:lnTo>
                <a:lnTo>
                  <a:pt x="12061096" y="1954428"/>
                </a:lnTo>
                <a:cubicBezTo>
                  <a:pt x="11933500" y="1990642"/>
                  <a:pt x="11805390" y="2025171"/>
                  <a:pt x="11676800" y="2058003"/>
                </a:cubicBezTo>
                <a:cubicBezTo>
                  <a:pt x="11262789" y="2165510"/>
                  <a:pt x="10845343" y="2259112"/>
                  <a:pt x="10425355" y="2341542"/>
                </a:cubicBezTo>
                <a:cubicBezTo>
                  <a:pt x="10092810" y="2406753"/>
                  <a:pt x="9759033" y="2465150"/>
                  <a:pt x="9424022" y="2516704"/>
                </a:cubicBezTo>
                <a:cubicBezTo>
                  <a:pt x="9102997" y="2566361"/>
                  <a:pt x="8781133" y="2610928"/>
                  <a:pt x="8458419" y="2650405"/>
                </a:cubicBezTo>
                <a:cubicBezTo>
                  <a:pt x="8211360" y="2680571"/>
                  <a:pt x="7963792" y="2706144"/>
                  <a:pt x="7715970" y="2730352"/>
                </a:cubicBezTo>
                <a:lnTo>
                  <a:pt x="6951716" y="2796132"/>
                </a:lnTo>
                <a:lnTo>
                  <a:pt x="6936303" y="2798203"/>
                </a:lnTo>
                <a:lnTo>
                  <a:pt x="6790448" y="2809564"/>
                </a:lnTo>
                <a:lnTo>
                  <a:pt x="6799941" y="2811384"/>
                </a:lnTo>
                <a:cubicBezTo>
                  <a:pt x="6811623" y="2811850"/>
                  <a:pt x="6823734" y="2809677"/>
                  <a:pt x="6835432" y="2809677"/>
                </a:cubicBezTo>
                <a:cubicBezTo>
                  <a:pt x="6851580" y="2809677"/>
                  <a:pt x="6867729" y="2807070"/>
                  <a:pt x="6884003" y="2806699"/>
                </a:cubicBezTo>
                <a:cubicBezTo>
                  <a:pt x="7115805" y="2801237"/>
                  <a:pt x="7347351" y="2789070"/>
                  <a:pt x="7578771" y="2774172"/>
                </a:cubicBezTo>
                <a:cubicBezTo>
                  <a:pt x="7927552" y="2751704"/>
                  <a:pt x="8276080" y="2723525"/>
                  <a:pt x="8623845" y="2687275"/>
                </a:cubicBezTo>
                <a:cubicBezTo>
                  <a:pt x="8909939" y="2657977"/>
                  <a:pt x="9195310" y="2623342"/>
                  <a:pt x="9479970" y="2583369"/>
                </a:cubicBezTo>
                <a:cubicBezTo>
                  <a:pt x="9864901" y="2528995"/>
                  <a:pt x="10248014" y="2464281"/>
                  <a:pt x="10629308" y="2389212"/>
                </a:cubicBezTo>
                <a:cubicBezTo>
                  <a:pt x="11090114" y="2298092"/>
                  <a:pt x="11546975" y="2190586"/>
                  <a:pt x="11998498" y="2063218"/>
                </a:cubicBezTo>
                <a:lnTo>
                  <a:pt x="12192000" y="2006219"/>
                </a:lnTo>
                <a:lnTo>
                  <a:pt x="12192000" y="2060956"/>
                </a:lnTo>
                <a:lnTo>
                  <a:pt x="11829257" y="2166255"/>
                </a:lnTo>
                <a:cubicBezTo>
                  <a:pt x="11534769" y="2245952"/>
                  <a:pt x="11238120" y="2316838"/>
                  <a:pt x="10939183" y="2380770"/>
                </a:cubicBezTo>
                <a:cubicBezTo>
                  <a:pt x="10622824" y="2448552"/>
                  <a:pt x="10304941" y="2508549"/>
                  <a:pt x="9985530" y="2560775"/>
                </a:cubicBezTo>
                <a:cubicBezTo>
                  <a:pt x="9720036" y="2604224"/>
                  <a:pt x="9453814" y="2642869"/>
                  <a:pt x="9186882" y="2676722"/>
                </a:cubicBezTo>
                <a:cubicBezTo>
                  <a:pt x="8984197" y="2702296"/>
                  <a:pt x="8781514" y="2726379"/>
                  <a:pt x="8578198" y="2746241"/>
                </a:cubicBezTo>
                <a:cubicBezTo>
                  <a:pt x="8340547" y="2768961"/>
                  <a:pt x="8102644" y="2790436"/>
                  <a:pt x="7864358" y="2807692"/>
                </a:cubicBezTo>
                <a:cubicBezTo>
                  <a:pt x="7554994" y="2830036"/>
                  <a:pt x="7245502" y="2847914"/>
                  <a:pt x="6935502" y="2859086"/>
                </a:cubicBezTo>
                <a:cubicBezTo>
                  <a:pt x="6782917" y="2864549"/>
                  <a:pt x="6630334" y="2868397"/>
                  <a:pt x="6477750" y="2872989"/>
                </a:cubicBezTo>
                <a:cubicBezTo>
                  <a:pt x="6439195" y="2870905"/>
                  <a:pt x="6400529" y="2872530"/>
                  <a:pt x="6362294" y="2877832"/>
                </a:cubicBezTo>
                <a:lnTo>
                  <a:pt x="6057129" y="2877832"/>
                </a:lnTo>
                <a:lnTo>
                  <a:pt x="5977784" y="2873238"/>
                </a:lnTo>
                <a:cubicBezTo>
                  <a:pt x="5740261" y="2860825"/>
                  <a:pt x="5502739" y="2847046"/>
                  <a:pt x="5265087" y="2836989"/>
                </a:cubicBezTo>
                <a:cubicBezTo>
                  <a:pt x="4958267" y="2824573"/>
                  <a:pt x="4651826" y="2804093"/>
                  <a:pt x="4346277" y="2774919"/>
                </a:cubicBezTo>
                <a:cubicBezTo>
                  <a:pt x="4021654" y="2744007"/>
                  <a:pt x="3697795" y="2709372"/>
                  <a:pt x="3373045" y="2676350"/>
                </a:cubicBezTo>
                <a:cubicBezTo>
                  <a:pt x="3035412" y="2642088"/>
                  <a:pt x="2698456" y="2602449"/>
                  <a:pt x="2362173" y="2557423"/>
                </a:cubicBezTo>
                <a:cubicBezTo>
                  <a:pt x="1984692" y="2507270"/>
                  <a:pt x="1608364" y="2449544"/>
                  <a:pt x="1233178" y="2384247"/>
                </a:cubicBezTo>
                <a:cubicBezTo>
                  <a:pt x="842181" y="2315534"/>
                  <a:pt x="453758" y="2237046"/>
                  <a:pt x="68500" y="2144540"/>
                </a:cubicBezTo>
                <a:lnTo>
                  <a:pt x="0" y="2127185"/>
                </a:lnTo>
                <a:lnTo>
                  <a:pt x="0" y="2070696"/>
                </a:lnTo>
                <a:lnTo>
                  <a:pt x="72441" y="2089473"/>
                </a:lnTo>
                <a:cubicBezTo>
                  <a:pt x="247961" y="2131651"/>
                  <a:pt x="424164" y="2170911"/>
                  <a:pt x="600716" y="2207843"/>
                </a:cubicBezTo>
                <a:cubicBezTo>
                  <a:pt x="988279" y="2288657"/>
                  <a:pt x="1378133" y="2357555"/>
                  <a:pt x="1769512" y="2418011"/>
                </a:cubicBezTo>
                <a:cubicBezTo>
                  <a:pt x="2052426" y="2461587"/>
                  <a:pt x="2335725" y="2501684"/>
                  <a:pt x="2613554" y="2534953"/>
                </a:cubicBezTo>
                <a:cubicBezTo>
                  <a:pt x="2605544" y="2537560"/>
                  <a:pt x="2594611" y="2527504"/>
                  <a:pt x="2581134" y="2525022"/>
                </a:cubicBezTo>
                <a:cubicBezTo>
                  <a:pt x="2087178" y="2433070"/>
                  <a:pt x="1597684" y="2322177"/>
                  <a:pt x="1112635" y="2192325"/>
                </a:cubicBezTo>
                <a:cubicBezTo>
                  <a:pt x="880453" y="2130254"/>
                  <a:pt x="649713" y="2063776"/>
                  <a:pt x="420412" y="1992892"/>
                </a:cubicBezTo>
                <a:lnTo>
                  <a:pt x="0" y="1853975"/>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62146" name="Title 1">
            <a:extLst>
              <a:ext uri="{FF2B5EF4-FFF2-40B4-BE49-F238E27FC236}">
                <a16:creationId xmlns:a16="http://schemas.microsoft.com/office/drawing/2014/main" id="{71BD2F09-55B1-4D05-A2F2-51108C340981}"/>
              </a:ext>
            </a:extLst>
          </p:cNvPr>
          <p:cNvSpPr>
            <a:spLocks noGrp="1"/>
          </p:cNvSpPr>
          <p:nvPr>
            <p:ph type="title" idx="4294967295"/>
          </p:nvPr>
        </p:nvSpPr>
        <p:spPr>
          <a:xfrm>
            <a:off x="473202" y="630936"/>
            <a:ext cx="2699766" cy="1463040"/>
          </a:xfrm>
        </p:spPr>
        <p:txBody>
          <a:bodyPr vert="horz" lIns="91440" tIns="45720" rIns="91440" bIns="45720" rtlCol="0" anchor="ctr">
            <a:normAutofit/>
          </a:bodyPr>
          <a:lstStyle/>
          <a:p>
            <a:pPr defTabSz="914400">
              <a:defRPr/>
            </a:pPr>
            <a:r>
              <a:rPr lang="en-US" sz="4200" b="1" kern="1200">
                <a:solidFill>
                  <a:srgbClr val="FFFFFF"/>
                </a:solidFill>
                <a:latin typeface="+mj-lt"/>
                <a:ea typeface="+mj-ea"/>
                <a:cs typeface="+mj-cs"/>
              </a:rPr>
              <a:t>Agreement Page</a:t>
            </a:r>
          </a:p>
        </p:txBody>
      </p:sp>
      <p:sp>
        <p:nvSpPr>
          <p:cNvPr id="262182" name="sketch line">
            <a:extLst>
              <a:ext uri="{FF2B5EF4-FFF2-40B4-BE49-F238E27FC236}">
                <a16:creationId xmlns:a16="http://schemas.microsoft.com/office/drawing/2014/main" id="{59FA8C2E-A5A7-4490-927A-7CD58343EDB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2480309" y="1355598"/>
            <a:ext cx="1554480" cy="13716"/>
          </a:xfrm>
          <a:custGeom>
            <a:avLst/>
            <a:gdLst>
              <a:gd name="connsiteX0" fmla="*/ 0 w 1554480"/>
              <a:gd name="connsiteY0" fmla="*/ 0 h 13716"/>
              <a:gd name="connsiteX1" fmla="*/ 549250 w 1554480"/>
              <a:gd name="connsiteY1" fmla="*/ 0 h 13716"/>
              <a:gd name="connsiteX2" fmla="*/ 1082954 w 1554480"/>
              <a:gd name="connsiteY2" fmla="*/ 0 h 13716"/>
              <a:gd name="connsiteX3" fmla="*/ 1554480 w 1554480"/>
              <a:gd name="connsiteY3" fmla="*/ 0 h 13716"/>
              <a:gd name="connsiteX4" fmla="*/ 1554480 w 1554480"/>
              <a:gd name="connsiteY4" fmla="*/ 13716 h 13716"/>
              <a:gd name="connsiteX5" fmla="*/ 1067410 w 1554480"/>
              <a:gd name="connsiteY5" fmla="*/ 13716 h 13716"/>
              <a:gd name="connsiteX6" fmla="*/ 549250 w 1554480"/>
              <a:gd name="connsiteY6" fmla="*/ 13716 h 13716"/>
              <a:gd name="connsiteX7" fmla="*/ 0 w 1554480"/>
              <a:gd name="connsiteY7" fmla="*/ 13716 h 13716"/>
              <a:gd name="connsiteX8" fmla="*/ 0 w 1554480"/>
              <a:gd name="connsiteY8" fmla="*/ 0 h 13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54480" h="13716" fill="none" extrusionOk="0">
                <a:moveTo>
                  <a:pt x="0" y="0"/>
                </a:moveTo>
                <a:cubicBezTo>
                  <a:pt x="114141" y="-19864"/>
                  <a:pt x="345055" y="-1657"/>
                  <a:pt x="549250" y="0"/>
                </a:cubicBezTo>
                <a:cubicBezTo>
                  <a:pt x="753445" y="1657"/>
                  <a:pt x="862292" y="-5674"/>
                  <a:pt x="1082954" y="0"/>
                </a:cubicBezTo>
                <a:cubicBezTo>
                  <a:pt x="1303616" y="5674"/>
                  <a:pt x="1363530" y="4537"/>
                  <a:pt x="1554480" y="0"/>
                </a:cubicBezTo>
                <a:cubicBezTo>
                  <a:pt x="1553820" y="4959"/>
                  <a:pt x="1554594" y="10798"/>
                  <a:pt x="1554480" y="13716"/>
                </a:cubicBezTo>
                <a:cubicBezTo>
                  <a:pt x="1338847" y="1555"/>
                  <a:pt x="1215066" y="33279"/>
                  <a:pt x="1067410" y="13716"/>
                </a:cubicBezTo>
                <a:cubicBezTo>
                  <a:pt x="919754" y="-5847"/>
                  <a:pt x="800465" y="-1492"/>
                  <a:pt x="549250" y="13716"/>
                </a:cubicBezTo>
                <a:cubicBezTo>
                  <a:pt x="298035" y="28924"/>
                  <a:pt x="158868" y="18197"/>
                  <a:pt x="0" y="13716"/>
                </a:cubicBezTo>
                <a:cubicBezTo>
                  <a:pt x="488" y="8630"/>
                  <a:pt x="480" y="6612"/>
                  <a:pt x="0" y="0"/>
                </a:cubicBezTo>
                <a:close/>
              </a:path>
              <a:path w="1554480" h="13716" stroke="0" extrusionOk="0">
                <a:moveTo>
                  <a:pt x="0" y="0"/>
                </a:moveTo>
                <a:cubicBezTo>
                  <a:pt x="249941" y="-58"/>
                  <a:pt x="367334" y="23448"/>
                  <a:pt x="502615" y="0"/>
                </a:cubicBezTo>
                <a:cubicBezTo>
                  <a:pt x="637897" y="-23448"/>
                  <a:pt x="813653" y="-20418"/>
                  <a:pt x="974141" y="0"/>
                </a:cubicBezTo>
                <a:cubicBezTo>
                  <a:pt x="1134629" y="20418"/>
                  <a:pt x="1268772" y="6288"/>
                  <a:pt x="1554480" y="0"/>
                </a:cubicBezTo>
                <a:cubicBezTo>
                  <a:pt x="1554232" y="4157"/>
                  <a:pt x="1554673" y="7559"/>
                  <a:pt x="1554480" y="13716"/>
                </a:cubicBezTo>
                <a:cubicBezTo>
                  <a:pt x="1336087" y="7600"/>
                  <a:pt x="1310024" y="15187"/>
                  <a:pt x="1067410" y="13716"/>
                </a:cubicBezTo>
                <a:cubicBezTo>
                  <a:pt x="824796" y="12246"/>
                  <a:pt x="787902" y="30075"/>
                  <a:pt x="518160" y="13716"/>
                </a:cubicBezTo>
                <a:cubicBezTo>
                  <a:pt x="248418" y="-2643"/>
                  <a:pt x="133160" y="4633"/>
                  <a:pt x="0" y="13716"/>
                </a:cubicBezTo>
                <a:cubicBezTo>
                  <a:pt x="43" y="9160"/>
                  <a:pt x="-111" y="4811"/>
                  <a:pt x="0" y="0"/>
                </a:cubicBezTo>
                <a:close/>
              </a:path>
            </a:pathLst>
          </a:custGeom>
          <a:solidFill>
            <a:srgbClr val="FFFFFF"/>
          </a:solidFill>
          <a:ln w="41275" cap="rnd">
            <a:solidFill>
              <a:srgbClr val="FFFFFF"/>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355" name="Text Placeholder 3">
            <a:extLst>
              <a:ext uri="{FF2B5EF4-FFF2-40B4-BE49-F238E27FC236}">
                <a16:creationId xmlns:a16="http://schemas.microsoft.com/office/drawing/2014/main" id="{46A31A81-A257-4EF2-8F8F-17C0E38EA4FB}"/>
              </a:ext>
            </a:extLst>
          </p:cNvPr>
          <p:cNvSpPr>
            <a:spLocks noGrp="1" noChangeArrowheads="1"/>
          </p:cNvSpPr>
          <p:nvPr>
            <p:ph type="body" sz="half" idx="4294967295"/>
          </p:nvPr>
        </p:nvSpPr>
        <p:spPr>
          <a:xfrm>
            <a:off x="3355846" y="630936"/>
            <a:ext cx="5305807" cy="1463040"/>
          </a:xfrm>
        </p:spPr>
        <p:txBody>
          <a:bodyPr vert="horz" lIns="91440" tIns="45720" rIns="91440" bIns="45720" rtlCol="0" anchor="ctr">
            <a:normAutofit/>
          </a:bodyPr>
          <a:lstStyle/>
          <a:p>
            <a:pPr marL="0" indent="0" defTabSz="914400">
              <a:buNone/>
            </a:pPr>
            <a:r>
              <a:rPr lang="en-US" altLang="en-US" sz="1900" dirty="0">
                <a:solidFill>
                  <a:srgbClr val="FFFFFF"/>
                </a:solidFill>
              </a:rPr>
              <a:t>You will be taken to an Agreement page and asked to verify that you would like to submit the application.  Leave a note if you would like.  When you are satisfied click on the “</a:t>
            </a:r>
            <a:r>
              <a:rPr lang="en-US" altLang="en-US" sz="1900" dirty="0">
                <a:solidFill>
                  <a:srgbClr val="FFFFFF"/>
                </a:solidFill>
                <a:highlight>
                  <a:srgbClr val="008000"/>
                </a:highlight>
              </a:rPr>
              <a:t>OK</a:t>
            </a:r>
            <a:r>
              <a:rPr lang="en-US" altLang="en-US" sz="1900" dirty="0">
                <a:solidFill>
                  <a:srgbClr val="FFFFFF"/>
                </a:solidFill>
              </a:rPr>
              <a:t>” button.</a:t>
            </a:r>
          </a:p>
        </p:txBody>
      </p:sp>
      <p:pic>
        <p:nvPicPr>
          <p:cNvPr id="3" name="Picture 2">
            <a:extLst>
              <a:ext uri="{FF2B5EF4-FFF2-40B4-BE49-F238E27FC236}">
                <a16:creationId xmlns:a16="http://schemas.microsoft.com/office/drawing/2014/main" id="{4D6A5DBA-1C15-DA74-3513-D4DD2DF075B4}"/>
              </a:ext>
            </a:extLst>
          </p:cNvPr>
          <p:cNvPicPr>
            <a:picLocks noChangeAspect="1"/>
          </p:cNvPicPr>
          <p:nvPr/>
        </p:nvPicPr>
        <p:blipFill>
          <a:blip r:embed="rId3"/>
          <a:stretch>
            <a:fillRect/>
          </a:stretch>
        </p:blipFill>
        <p:spPr>
          <a:xfrm>
            <a:off x="473202" y="3157594"/>
            <a:ext cx="8188452" cy="2906900"/>
          </a:xfrm>
          <a:prstGeom prst="rect">
            <a:avLst/>
          </a:prstGeom>
        </p:spPr>
      </p:pic>
    </p:spTree>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63189" name="Rectangle 263188">
            <a:extLst>
              <a:ext uri="{FF2B5EF4-FFF2-40B4-BE49-F238E27FC236}">
                <a16:creationId xmlns:a16="http://schemas.microsoft.com/office/drawing/2014/main" id="{C3896A03-3945-419A-B66B-4EE266EDD15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 y="0"/>
            <a:ext cx="4562585" cy="6858001"/>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3170" name="Title 1">
            <a:extLst>
              <a:ext uri="{FF2B5EF4-FFF2-40B4-BE49-F238E27FC236}">
                <a16:creationId xmlns:a16="http://schemas.microsoft.com/office/drawing/2014/main" id="{1F7C071D-CEF4-45E2-9A02-DC289A803E18}"/>
              </a:ext>
            </a:extLst>
          </p:cNvPr>
          <p:cNvSpPr>
            <a:spLocks noGrp="1"/>
          </p:cNvSpPr>
          <p:nvPr>
            <p:ph type="title" idx="4294967295"/>
          </p:nvPr>
        </p:nvSpPr>
        <p:spPr>
          <a:xfrm>
            <a:off x="866667" y="4975271"/>
            <a:ext cx="3213312" cy="1663496"/>
          </a:xfrm>
        </p:spPr>
        <p:txBody>
          <a:bodyPr vert="horz" lIns="91440" tIns="45720" rIns="91440" bIns="45720" rtlCol="0" anchor="t">
            <a:normAutofit/>
          </a:bodyPr>
          <a:lstStyle/>
          <a:p>
            <a:pPr defTabSz="914400">
              <a:defRPr/>
            </a:pPr>
            <a:r>
              <a:rPr lang="en-US" sz="4200" b="1">
                <a:solidFill>
                  <a:schemeClr val="bg1"/>
                </a:solidFill>
              </a:rPr>
              <a:t>Post Submission</a:t>
            </a:r>
          </a:p>
        </p:txBody>
      </p:sp>
      <p:sp>
        <p:nvSpPr>
          <p:cNvPr id="263191" name="Rectangle 263190">
            <a:extLst>
              <a:ext uri="{FF2B5EF4-FFF2-40B4-BE49-F238E27FC236}">
                <a16:creationId xmlns:a16="http://schemas.microsoft.com/office/drawing/2014/main" id="{B34F5AD2-EDBD-4BBD-A55C-EAFFD0C7097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72000" y="0"/>
            <a:ext cx="4571992" cy="6858001"/>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403" name="Text Placeholder 3">
            <a:extLst>
              <a:ext uri="{FF2B5EF4-FFF2-40B4-BE49-F238E27FC236}">
                <a16:creationId xmlns:a16="http://schemas.microsoft.com/office/drawing/2014/main" id="{BB0E4709-A9B5-4AF7-8D9A-E32EE6ECDD1A}"/>
              </a:ext>
            </a:extLst>
          </p:cNvPr>
          <p:cNvSpPr>
            <a:spLocks noGrp="1" noChangeArrowheads="1"/>
          </p:cNvSpPr>
          <p:nvPr>
            <p:ph type="body" sz="half" idx="4294967295"/>
          </p:nvPr>
        </p:nvSpPr>
        <p:spPr>
          <a:xfrm>
            <a:off x="5054598" y="4752794"/>
            <a:ext cx="2970185" cy="1461736"/>
          </a:xfrm>
        </p:spPr>
        <p:txBody>
          <a:bodyPr vert="horz" lIns="91440" tIns="45720" rIns="91440" bIns="45720" rtlCol="0" anchor="t">
            <a:normAutofit/>
          </a:bodyPr>
          <a:lstStyle/>
          <a:p>
            <a:pPr marL="0" indent="0" defTabSz="914400">
              <a:spcBef>
                <a:spcPts val="1000"/>
              </a:spcBef>
              <a:buNone/>
            </a:pPr>
            <a:r>
              <a:rPr lang="en-US" altLang="en-US" sz="2400"/>
              <a:t>The document’s status will be changed to “Application Submitted”.</a:t>
            </a:r>
          </a:p>
        </p:txBody>
      </p:sp>
      <p:sp>
        <p:nvSpPr>
          <p:cNvPr id="263193" name="Rectangle 263192">
            <a:extLst>
              <a:ext uri="{FF2B5EF4-FFF2-40B4-BE49-F238E27FC236}">
                <a16:creationId xmlns:a16="http://schemas.microsoft.com/office/drawing/2014/main" id="{6832F003-FCA6-4CFB-A2EA-308F3AA257D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050815" y="4549143"/>
            <a:ext cx="342900" cy="4572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a:extLst>
              <a:ext uri="{FF2B5EF4-FFF2-40B4-BE49-F238E27FC236}">
                <a16:creationId xmlns:a16="http://schemas.microsoft.com/office/drawing/2014/main" id="{5CC1723B-F2B9-939B-E1AA-C967C46F018B}"/>
              </a:ext>
            </a:extLst>
          </p:cNvPr>
          <p:cNvPicPr>
            <a:picLocks noChangeAspect="1"/>
          </p:cNvPicPr>
          <p:nvPr/>
        </p:nvPicPr>
        <p:blipFill>
          <a:blip r:embed="rId3"/>
          <a:stretch>
            <a:fillRect/>
          </a:stretch>
        </p:blipFill>
        <p:spPr>
          <a:xfrm>
            <a:off x="90534" y="513647"/>
            <a:ext cx="9144000" cy="3318199"/>
          </a:xfrm>
          <a:prstGeom prst="rect">
            <a:avLst/>
          </a:prstGeom>
        </p:spPr>
      </p:pic>
      <p:sp>
        <p:nvSpPr>
          <p:cNvPr id="4" name="Arrow: Up 3">
            <a:extLst>
              <a:ext uri="{FF2B5EF4-FFF2-40B4-BE49-F238E27FC236}">
                <a16:creationId xmlns:a16="http://schemas.microsoft.com/office/drawing/2014/main" id="{C2529F80-20E8-6E72-3907-07CF6050E4FF}"/>
              </a:ext>
            </a:extLst>
          </p:cNvPr>
          <p:cNvSpPr/>
          <p:nvPr/>
        </p:nvSpPr>
        <p:spPr>
          <a:xfrm>
            <a:off x="5484242" y="3141552"/>
            <a:ext cx="484632" cy="1407592"/>
          </a:xfrm>
          <a:prstGeom prst="up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type="lt">
                                    <p:tmPct val="10000"/>
                                  </p:iterate>
                                  <p:childTnLst>
                                    <p:set>
                                      <p:cBhvr>
                                        <p:cTn id="6" dur="1" fill="hold">
                                          <p:stCondLst>
                                            <p:cond delay="0"/>
                                          </p:stCondLst>
                                        </p:cTn>
                                        <p:tgtEl>
                                          <p:spTgt spid="263170"/>
                                        </p:tgtEl>
                                        <p:attrNameLst>
                                          <p:attrName>style.visibility</p:attrName>
                                        </p:attrNameLst>
                                      </p:cBhvr>
                                      <p:to>
                                        <p:strVal val="visible"/>
                                      </p:to>
                                    </p:set>
                                    <p:animEffect transition="in" filter="fade">
                                      <p:cBhvr>
                                        <p:cTn id="7" dur="400"/>
                                        <p:tgtEl>
                                          <p:spTgt spid="26317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3170" grpId="0"/>
    </p:bldLst>
  </p:timing>
</p:sld>
</file>

<file path=ppt/slides/slide7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64212" name="Rectangle 264211">
            <a:extLst>
              <a:ext uri="{FF2B5EF4-FFF2-40B4-BE49-F238E27FC236}">
                <a16:creationId xmlns:a16="http://schemas.microsoft.com/office/drawing/2014/main" id="{D7A453D2-15D8-4403-815F-291FA16340D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286" y="0"/>
            <a:ext cx="9141714"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4214" name="Rectangle 264213">
            <a:extLst>
              <a:ext uri="{FF2B5EF4-FFF2-40B4-BE49-F238E27FC236}">
                <a16:creationId xmlns:a16="http://schemas.microsoft.com/office/drawing/2014/main" id="{8161EA6B-09CA-445B-AB0D-8DF76FA92DE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1714" cy="6858000"/>
          </a:xfrm>
          <a:prstGeom prst="rect">
            <a:avLst/>
          </a:prstGeom>
          <a:solidFill>
            <a:schemeClr val="tx1">
              <a:alpha val="5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64216" name="Group 264215">
            <a:extLst>
              <a:ext uri="{FF2B5EF4-FFF2-40B4-BE49-F238E27FC236}">
                <a16:creationId xmlns:a16="http://schemas.microsoft.com/office/drawing/2014/main" id="{1EA1DAFF-CECA-492F-BFA1-22C64956B8D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2075420"/>
            <a:ext cx="9036544" cy="4093306"/>
            <a:chOff x="1" y="2075420"/>
            <a:chExt cx="12048729" cy="4093306"/>
          </a:xfrm>
        </p:grpSpPr>
        <p:sp>
          <p:nvSpPr>
            <p:cNvPr id="264217" name="Oval 264216">
              <a:extLst>
                <a:ext uri="{FF2B5EF4-FFF2-40B4-BE49-F238E27FC236}">
                  <a16:creationId xmlns:a16="http://schemas.microsoft.com/office/drawing/2014/main" id="{5D3D3744-142C-4653-90AB-546FE6B849E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4500000">
              <a:off x="7942191" y="2507571"/>
              <a:ext cx="3563871" cy="3563871"/>
            </a:xfrm>
            <a:prstGeom prst="ellipse">
              <a:avLst/>
            </a:prstGeom>
            <a:noFill/>
            <a:ln w="31750">
              <a:gradFill>
                <a:gsLst>
                  <a:gs pos="0">
                    <a:schemeClr val="tx2">
                      <a:lumMod val="60000"/>
                      <a:lumOff val="40000"/>
                      <a:alpha val="10000"/>
                    </a:schemeClr>
                  </a:gs>
                  <a:gs pos="100000">
                    <a:schemeClr val="tx2">
                      <a:lumMod val="50000"/>
                      <a:alpha val="20000"/>
                    </a:schemeClr>
                  </a:gs>
                </a:gsLst>
                <a:lin ang="5400000" scaled="1"/>
              </a:gra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4218" name="Oval 264217">
              <a:extLst>
                <a:ext uri="{FF2B5EF4-FFF2-40B4-BE49-F238E27FC236}">
                  <a16:creationId xmlns:a16="http://schemas.microsoft.com/office/drawing/2014/main" id="{0BC69CAC-820B-41BA-BFCA-79B45576837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6200000">
              <a:off x="10435065" y="4048931"/>
              <a:ext cx="1381607" cy="1381607"/>
            </a:xfrm>
            <a:prstGeom prst="ellipse">
              <a:avLst/>
            </a:prstGeom>
            <a:noFill/>
            <a:ln w="31750">
              <a:gradFill>
                <a:gsLst>
                  <a:gs pos="0">
                    <a:schemeClr val="tx2">
                      <a:lumMod val="60000"/>
                      <a:lumOff val="40000"/>
                      <a:alpha val="20000"/>
                    </a:schemeClr>
                  </a:gs>
                  <a:gs pos="100000">
                    <a:schemeClr val="tx2">
                      <a:lumMod val="50000"/>
                      <a:alpha val="20000"/>
                    </a:schemeClr>
                  </a:gs>
                </a:gsLst>
                <a:lin ang="5400000" scaled="1"/>
              </a:gra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4219" name="Oval 264218">
              <a:extLst>
                <a:ext uri="{FF2B5EF4-FFF2-40B4-BE49-F238E27FC236}">
                  <a16:creationId xmlns:a16="http://schemas.microsoft.com/office/drawing/2014/main" id="{3D205E7A-88AB-4C4B-B8D1-5A76AA878BF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6200000">
              <a:off x="1" y="2075420"/>
              <a:ext cx="3144364" cy="3144364"/>
            </a:xfrm>
            <a:prstGeom prst="ellipse">
              <a:avLst/>
            </a:prstGeom>
            <a:gradFill>
              <a:gsLst>
                <a:gs pos="0">
                  <a:schemeClr val="tx2">
                    <a:lumMod val="75000"/>
                    <a:alpha val="20000"/>
                  </a:schemeClr>
                </a:gs>
                <a:gs pos="100000">
                  <a:schemeClr val="tx2">
                    <a:lumMod val="50000"/>
                    <a:alpha val="1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4220" name="Oval 264219">
              <a:extLst>
                <a:ext uri="{FF2B5EF4-FFF2-40B4-BE49-F238E27FC236}">
                  <a16:creationId xmlns:a16="http://schemas.microsoft.com/office/drawing/2014/main" id="{0D4286E9-8501-4EBF-874C-74897B4B6F0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2600000">
              <a:off x="10150845" y="4270841"/>
              <a:ext cx="1897885" cy="1897885"/>
            </a:xfrm>
            <a:prstGeom prst="ellipse">
              <a:avLst/>
            </a:prstGeom>
            <a:gradFill>
              <a:gsLst>
                <a:gs pos="0">
                  <a:schemeClr val="tx2">
                    <a:lumMod val="75000"/>
                    <a:alpha val="10000"/>
                  </a:schemeClr>
                </a:gs>
                <a:gs pos="100000">
                  <a:schemeClr val="tx2">
                    <a:lumMod val="75000"/>
                    <a:alpha val="2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4221" name="Oval 264220">
              <a:extLst>
                <a:ext uri="{FF2B5EF4-FFF2-40B4-BE49-F238E27FC236}">
                  <a16:creationId xmlns:a16="http://schemas.microsoft.com/office/drawing/2014/main" id="{45586ADC-910E-45C9-BAB4-CB0EFBEE5B1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4500000">
              <a:off x="2046780" y="3040492"/>
              <a:ext cx="2579322" cy="2579322"/>
            </a:xfrm>
            <a:prstGeom prst="ellipse">
              <a:avLst/>
            </a:prstGeom>
            <a:noFill/>
            <a:ln w="31750">
              <a:gradFill>
                <a:gsLst>
                  <a:gs pos="0">
                    <a:schemeClr val="tx2">
                      <a:lumMod val="60000"/>
                      <a:lumOff val="40000"/>
                      <a:alpha val="20000"/>
                    </a:schemeClr>
                  </a:gs>
                  <a:gs pos="100000">
                    <a:schemeClr val="tx2">
                      <a:lumMod val="50000"/>
                      <a:alpha val="20000"/>
                    </a:schemeClr>
                  </a:gs>
                </a:gsLst>
                <a:lin ang="5400000" scaled="1"/>
              </a:gra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4222" name="Oval 264221">
              <a:extLst>
                <a:ext uri="{FF2B5EF4-FFF2-40B4-BE49-F238E27FC236}">
                  <a16:creationId xmlns:a16="http://schemas.microsoft.com/office/drawing/2014/main" id="{DAB594C5-5BB0-49AE-8AAC-AE40A6F8A3F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4500000">
              <a:off x="2224640" y="3193975"/>
              <a:ext cx="2243193" cy="2243193"/>
            </a:xfrm>
            <a:prstGeom prst="ellipse">
              <a:avLst/>
            </a:prstGeom>
            <a:noFill/>
            <a:ln w="31750">
              <a:gradFill>
                <a:gsLst>
                  <a:gs pos="0">
                    <a:schemeClr val="tx2">
                      <a:lumMod val="60000"/>
                      <a:lumOff val="40000"/>
                      <a:alpha val="10000"/>
                    </a:schemeClr>
                  </a:gs>
                  <a:gs pos="100000">
                    <a:schemeClr val="tx2">
                      <a:lumMod val="50000"/>
                      <a:alpha val="10000"/>
                    </a:schemeClr>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64224" name="Rectangle 264223">
            <a:extLst>
              <a:ext uri="{FF2B5EF4-FFF2-40B4-BE49-F238E27FC236}">
                <a16:creationId xmlns:a16="http://schemas.microsoft.com/office/drawing/2014/main" id="{B8114C98-A349-4111-A123-E8EAB86ABE3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7479052" y="1131512"/>
            <a:ext cx="2796461" cy="533439"/>
          </a:xfrm>
          <a:prstGeom prst="rect">
            <a:avLst/>
          </a:prstGeom>
          <a:gradFill flip="none" rotWithShape="1">
            <a:gsLst>
              <a:gs pos="0">
                <a:schemeClr val="tx2">
                  <a:lumMod val="40000"/>
                  <a:lumOff val="60000"/>
                  <a:alpha val="0"/>
                </a:schemeClr>
              </a:gs>
              <a:gs pos="100000">
                <a:schemeClr val="tx2">
                  <a:lumMod val="75000"/>
                  <a:alpha val="10000"/>
                </a:schemeClr>
              </a:gs>
            </a:gsLst>
            <a:lin ang="8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64226" name="Group 264225">
            <a:extLst>
              <a:ext uri="{FF2B5EF4-FFF2-40B4-BE49-F238E27FC236}">
                <a16:creationId xmlns:a16="http://schemas.microsoft.com/office/drawing/2014/main" id="{670FB431-AE18-414D-92F4-1D12D1991152}"/>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8444654" y="317578"/>
            <a:ext cx="411480" cy="549007"/>
            <a:chOff x="7029447" y="3514725"/>
            <a:chExt cx="1285875" cy="549007"/>
          </a:xfrm>
        </p:grpSpPr>
        <p:cxnSp>
          <p:nvCxnSpPr>
            <p:cNvPr id="264227" name="Straight Connector 264226">
              <a:extLst>
                <a:ext uri="{FF2B5EF4-FFF2-40B4-BE49-F238E27FC236}">
                  <a16:creationId xmlns:a16="http://schemas.microsoft.com/office/drawing/2014/main" id="{24467063-D74E-4D42-8790-B9F6D69584BE}"/>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7029447" y="3514725"/>
              <a:ext cx="1285875" cy="0"/>
            </a:xfrm>
            <a:prstGeom prst="line">
              <a:avLst/>
            </a:prstGeom>
            <a:ln w="31750" cap="rnd" cmpd="sng">
              <a:gradFill>
                <a:gsLst>
                  <a:gs pos="0">
                    <a:schemeClr val="tx2">
                      <a:lumMod val="60000"/>
                      <a:lumOff val="40000"/>
                      <a:alpha val="40000"/>
                    </a:schemeClr>
                  </a:gs>
                  <a:gs pos="100000">
                    <a:schemeClr val="tx2">
                      <a:lumMod val="75000"/>
                      <a:alpha val="40000"/>
                    </a:schemeClr>
                  </a:gs>
                </a:gsLst>
                <a:lin ang="5400000" scaled="1"/>
              </a:gradFill>
              <a:prstDash val="sysDot"/>
              <a:round/>
            </a:ln>
          </p:spPr>
          <p:style>
            <a:lnRef idx="1">
              <a:schemeClr val="accent1"/>
            </a:lnRef>
            <a:fillRef idx="0">
              <a:schemeClr val="accent1"/>
            </a:fillRef>
            <a:effectRef idx="0">
              <a:schemeClr val="accent1"/>
            </a:effectRef>
            <a:fontRef idx="minor">
              <a:schemeClr val="tx1"/>
            </a:fontRef>
          </p:style>
        </p:cxnSp>
        <p:cxnSp>
          <p:nvCxnSpPr>
            <p:cNvPr id="264228" name="Straight Connector 264227">
              <a:extLst>
                <a:ext uri="{FF2B5EF4-FFF2-40B4-BE49-F238E27FC236}">
                  <a16:creationId xmlns:a16="http://schemas.microsoft.com/office/drawing/2014/main" id="{A1D19BAC-1681-47BC-AAF5-92FAFFF6F4CE}"/>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7029447" y="3697727"/>
              <a:ext cx="1285875" cy="0"/>
            </a:xfrm>
            <a:prstGeom prst="line">
              <a:avLst/>
            </a:prstGeom>
            <a:ln w="31750" cap="rnd" cmpd="sng">
              <a:gradFill>
                <a:gsLst>
                  <a:gs pos="0">
                    <a:schemeClr val="tx2">
                      <a:lumMod val="60000"/>
                      <a:lumOff val="40000"/>
                      <a:alpha val="40000"/>
                    </a:schemeClr>
                  </a:gs>
                  <a:gs pos="100000">
                    <a:schemeClr val="tx2">
                      <a:lumMod val="75000"/>
                      <a:alpha val="40000"/>
                    </a:schemeClr>
                  </a:gs>
                </a:gsLst>
                <a:lin ang="5400000" scaled="1"/>
              </a:gradFill>
              <a:prstDash val="sysDot"/>
              <a:round/>
            </a:ln>
          </p:spPr>
          <p:style>
            <a:lnRef idx="1">
              <a:schemeClr val="accent1"/>
            </a:lnRef>
            <a:fillRef idx="0">
              <a:schemeClr val="accent1"/>
            </a:fillRef>
            <a:effectRef idx="0">
              <a:schemeClr val="accent1"/>
            </a:effectRef>
            <a:fontRef idx="minor">
              <a:schemeClr val="tx1"/>
            </a:fontRef>
          </p:style>
        </p:cxnSp>
        <p:cxnSp>
          <p:nvCxnSpPr>
            <p:cNvPr id="264229" name="Straight Connector 264228">
              <a:extLst>
                <a:ext uri="{FF2B5EF4-FFF2-40B4-BE49-F238E27FC236}">
                  <a16:creationId xmlns:a16="http://schemas.microsoft.com/office/drawing/2014/main" id="{94347C2B-E846-452C-97AA-7E254FC1CE8F}"/>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7029447" y="3880729"/>
              <a:ext cx="1285875" cy="0"/>
            </a:xfrm>
            <a:prstGeom prst="line">
              <a:avLst/>
            </a:prstGeom>
            <a:ln w="31750" cap="rnd" cmpd="sng">
              <a:gradFill>
                <a:gsLst>
                  <a:gs pos="0">
                    <a:schemeClr val="tx2">
                      <a:lumMod val="60000"/>
                      <a:lumOff val="40000"/>
                      <a:alpha val="40000"/>
                    </a:schemeClr>
                  </a:gs>
                  <a:gs pos="100000">
                    <a:schemeClr val="tx2">
                      <a:lumMod val="75000"/>
                      <a:alpha val="40000"/>
                    </a:schemeClr>
                  </a:gs>
                </a:gsLst>
                <a:lin ang="5400000" scaled="1"/>
              </a:gradFill>
              <a:prstDash val="sysDot"/>
              <a:round/>
            </a:ln>
          </p:spPr>
          <p:style>
            <a:lnRef idx="1">
              <a:schemeClr val="accent1"/>
            </a:lnRef>
            <a:fillRef idx="0">
              <a:schemeClr val="accent1"/>
            </a:fillRef>
            <a:effectRef idx="0">
              <a:schemeClr val="accent1"/>
            </a:effectRef>
            <a:fontRef idx="minor">
              <a:schemeClr val="tx1"/>
            </a:fontRef>
          </p:style>
        </p:cxnSp>
        <p:cxnSp>
          <p:nvCxnSpPr>
            <p:cNvPr id="264230" name="Straight Connector 264229">
              <a:extLst>
                <a:ext uri="{FF2B5EF4-FFF2-40B4-BE49-F238E27FC236}">
                  <a16:creationId xmlns:a16="http://schemas.microsoft.com/office/drawing/2014/main" id="{10EA2B35-7959-4C2A-84AA-FF5D94FEDE90}"/>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7029447" y="4063732"/>
              <a:ext cx="1285875" cy="0"/>
            </a:xfrm>
            <a:prstGeom prst="line">
              <a:avLst/>
            </a:prstGeom>
            <a:ln w="31750" cap="rnd" cmpd="sng">
              <a:gradFill>
                <a:gsLst>
                  <a:gs pos="0">
                    <a:schemeClr val="tx2">
                      <a:lumMod val="60000"/>
                      <a:lumOff val="40000"/>
                      <a:alpha val="40000"/>
                    </a:schemeClr>
                  </a:gs>
                  <a:gs pos="100000">
                    <a:schemeClr val="tx2">
                      <a:lumMod val="75000"/>
                      <a:alpha val="40000"/>
                    </a:schemeClr>
                  </a:gs>
                </a:gsLst>
                <a:lin ang="5400000" scaled="1"/>
              </a:gradFill>
              <a:prstDash val="sysDot"/>
              <a:round/>
            </a:ln>
          </p:spPr>
          <p:style>
            <a:lnRef idx="1">
              <a:schemeClr val="accent1"/>
            </a:lnRef>
            <a:fillRef idx="0">
              <a:schemeClr val="accent1"/>
            </a:fillRef>
            <a:effectRef idx="0">
              <a:schemeClr val="accent1"/>
            </a:effectRef>
            <a:fontRef idx="minor">
              <a:schemeClr val="tx1"/>
            </a:fontRef>
          </p:style>
        </p:cxnSp>
      </p:grpSp>
      <p:grpSp>
        <p:nvGrpSpPr>
          <p:cNvPr id="264232" name="Group 264231">
            <a:extLst>
              <a:ext uri="{FF2B5EF4-FFF2-40B4-BE49-F238E27FC236}">
                <a16:creationId xmlns:a16="http://schemas.microsoft.com/office/drawing/2014/main" id="{AF19A774-30A5-488B-9BAF-629C6440294E}"/>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rot="16200000">
            <a:off x="317544" y="536210"/>
            <a:ext cx="304800" cy="322326"/>
            <a:chOff x="215328" y="-46937"/>
            <a:chExt cx="304800" cy="2773841"/>
          </a:xfrm>
        </p:grpSpPr>
        <p:cxnSp>
          <p:nvCxnSpPr>
            <p:cNvPr id="264233" name="Straight Connector 264232">
              <a:extLst>
                <a:ext uri="{FF2B5EF4-FFF2-40B4-BE49-F238E27FC236}">
                  <a16:creationId xmlns:a16="http://schemas.microsoft.com/office/drawing/2014/main" id="{291EBF88-5B98-4258-A542-14C3AF2E5225}"/>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215328" y="-46937"/>
              <a:ext cx="0" cy="2773841"/>
            </a:xfrm>
            <a:prstGeom prst="line">
              <a:avLst/>
            </a:prstGeom>
            <a:ln w="25400" cmpd="sng">
              <a:solidFill>
                <a:schemeClr val="bg2">
                  <a:lumMod val="60000"/>
                  <a:lumOff val="40000"/>
                  <a:alpha val="5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64234" name="Straight Connector 264233">
              <a:extLst>
                <a:ext uri="{FF2B5EF4-FFF2-40B4-BE49-F238E27FC236}">
                  <a16:creationId xmlns:a16="http://schemas.microsoft.com/office/drawing/2014/main" id="{8FBC2D58-9E3C-490D-BD7A-61EF07EA79E4}"/>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316928" y="-46937"/>
              <a:ext cx="0" cy="2773841"/>
            </a:xfrm>
            <a:prstGeom prst="line">
              <a:avLst/>
            </a:prstGeom>
            <a:ln w="25400" cmpd="sng">
              <a:solidFill>
                <a:schemeClr val="bg2">
                  <a:lumMod val="60000"/>
                  <a:lumOff val="40000"/>
                  <a:alpha val="5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64235" name="Straight Connector 264234">
              <a:extLst>
                <a:ext uri="{FF2B5EF4-FFF2-40B4-BE49-F238E27FC236}">
                  <a16:creationId xmlns:a16="http://schemas.microsoft.com/office/drawing/2014/main" id="{B6CF1BB4-1C1D-4EDE-BA26-0243FCF83BB9}"/>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418528" y="-46937"/>
              <a:ext cx="0" cy="2773841"/>
            </a:xfrm>
            <a:prstGeom prst="line">
              <a:avLst/>
            </a:prstGeom>
            <a:ln w="25400" cmpd="sng">
              <a:solidFill>
                <a:schemeClr val="bg2">
                  <a:lumMod val="60000"/>
                  <a:lumOff val="40000"/>
                  <a:alpha val="5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64236" name="Straight Connector 264235">
              <a:extLst>
                <a:ext uri="{FF2B5EF4-FFF2-40B4-BE49-F238E27FC236}">
                  <a16:creationId xmlns:a16="http://schemas.microsoft.com/office/drawing/2014/main" id="{00C83729-E02F-4512-AFE7-F4792228BDA2}"/>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520128" y="-46937"/>
              <a:ext cx="0" cy="2773841"/>
            </a:xfrm>
            <a:prstGeom prst="line">
              <a:avLst/>
            </a:prstGeom>
            <a:ln w="25400" cmpd="sng">
              <a:solidFill>
                <a:schemeClr val="bg2">
                  <a:lumMod val="60000"/>
                  <a:lumOff val="40000"/>
                  <a:alpha val="50000"/>
                </a:schemeClr>
              </a:solidFill>
              <a:prstDash val="sysDot"/>
            </a:ln>
          </p:spPr>
          <p:style>
            <a:lnRef idx="1">
              <a:schemeClr val="accent1"/>
            </a:lnRef>
            <a:fillRef idx="0">
              <a:schemeClr val="accent1"/>
            </a:fillRef>
            <a:effectRef idx="0">
              <a:schemeClr val="accent1"/>
            </a:effectRef>
            <a:fontRef idx="minor">
              <a:schemeClr val="tx1"/>
            </a:fontRef>
          </p:style>
        </p:cxnSp>
      </p:grpSp>
      <p:sp>
        <p:nvSpPr>
          <p:cNvPr id="264238" name="Rectangle 264237">
            <a:extLst>
              <a:ext uri="{FF2B5EF4-FFF2-40B4-BE49-F238E27FC236}">
                <a16:creationId xmlns:a16="http://schemas.microsoft.com/office/drawing/2014/main" id="{E2D3D3F2-ABBB-4453-B1C5-1BEBF7E4DD5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0" y="6140785"/>
            <a:ext cx="4571997" cy="711252"/>
          </a:xfrm>
          <a:prstGeom prst="rect">
            <a:avLst/>
          </a:prstGeom>
          <a:gradFill flip="none" rotWithShape="1">
            <a:gsLst>
              <a:gs pos="10000">
                <a:schemeClr val="tx2">
                  <a:lumMod val="50000"/>
                  <a:alpha val="10000"/>
                </a:schemeClr>
              </a:gs>
              <a:gs pos="100000">
                <a:schemeClr val="tx2">
                  <a:lumMod val="60000"/>
                  <a:lumOff val="40000"/>
                  <a:alpha val="0"/>
                </a:schemeClr>
              </a:gs>
            </a:gsLst>
            <a:lin ang="8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64240" name="Group 264239">
            <a:extLst>
              <a:ext uri="{FF2B5EF4-FFF2-40B4-BE49-F238E27FC236}">
                <a16:creationId xmlns:a16="http://schemas.microsoft.com/office/drawing/2014/main" id="{8214E4A5-A0D2-42C4-8D14-D2A7E495F041}"/>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rot="5400000">
            <a:off x="-645785" y="5940560"/>
            <a:ext cx="1285875" cy="549007"/>
            <a:chOff x="7029447" y="3514725"/>
            <a:chExt cx="1285875" cy="549007"/>
          </a:xfrm>
        </p:grpSpPr>
        <p:cxnSp>
          <p:nvCxnSpPr>
            <p:cNvPr id="264241" name="Straight Connector 264240">
              <a:extLst>
                <a:ext uri="{FF2B5EF4-FFF2-40B4-BE49-F238E27FC236}">
                  <a16:creationId xmlns:a16="http://schemas.microsoft.com/office/drawing/2014/main" id="{7494D7A0-6B21-41E8-A7D3-0033BBB79156}"/>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7029447" y="3514725"/>
              <a:ext cx="1285875" cy="0"/>
            </a:xfrm>
            <a:prstGeom prst="line">
              <a:avLst/>
            </a:prstGeom>
            <a:ln w="31750" cap="rnd" cmpd="sng">
              <a:gradFill>
                <a:gsLst>
                  <a:gs pos="0">
                    <a:schemeClr val="tx2">
                      <a:lumMod val="60000"/>
                      <a:lumOff val="40000"/>
                      <a:alpha val="40000"/>
                    </a:schemeClr>
                  </a:gs>
                  <a:gs pos="100000">
                    <a:schemeClr val="tx2">
                      <a:lumMod val="50000"/>
                      <a:alpha val="40000"/>
                    </a:schemeClr>
                  </a:gs>
                </a:gsLst>
                <a:lin ang="5400000" scaled="1"/>
              </a:gradFill>
              <a:prstDash val="sysDot"/>
              <a:round/>
            </a:ln>
          </p:spPr>
          <p:style>
            <a:lnRef idx="1">
              <a:schemeClr val="accent1"/>
            </a:lnRef>
            <a:fillRef idx="0">
              <a:schemeClr val="accent1"/>
            </a:fillRef>
            <a:effectRef idx="0">
              <a:schemeClr val="accent1"/>
            </a:effectRef>
            <a:fontRef idx="minor">
              <a:schemeClr val="tx1"/>
            </a:fontRef>
          </p:style>
        </p:cxnSp>
        <p:cxnSp>
          <p:nvCxnSpPr>
            <p:cNvPr id="264242" name="Straight Connector 264241">
              <a:extLst>
                <a:ext uri="{FF2B5EF4-FFF2-40B4-BE49-F238E27FC236}">
                  <a16:creationId xmlns:a16="http://schemas.microsoft.com/office/drawing/2014/main" id="{1E141D7D-32B0-448E-A666-EA8703AFCF2C}"/>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7029447" y="3697727"/>
              <a:ext cx="1285875" cy="0"/>
            </a:xfrm>
            <a:prstGeom prst="line">
              <a:avLst/>
            </a:prstGeom>
            <a:ln w="31750" cap="rnd" cmpd="sng">
              <a:gradFill>
                <a:gsLst>
                  <a:gs pos="0">
                    <a:schemeClr val="tx2">
                      <a:lumMod val="60000"/>
                      <a:lumOff val="40000"/>
                      <a:alpha val="40000"/>
                    </a:schemeClr>
                  </a:gs>
                  <a:gs pos="100000">
                    <a:schemeClr val="tx2">
                      <a:lumMod val="50000"/>
                      <a:alpha val="40000"/>
                    </a:schemeClr>
                  </a:gs>
                </a:gsLst>
                <a:lin ang="5400000" scaled="1"/>
              </a:gradFill>
              <a:prstDash val="sysDot"/>
              <a:round/>
            </a:ln>
          </p:spPr>
          <p:style>
            <a:lnRef idx="1">
              <a:schemeClr val="accent1"/>
            </a:lnRef>
            <a:fillRef idx="0">
              <a:schemeClr val="accent1"/>
            </a:fillRef>
            <a:effectRef idx="0">
              <a:schemeClr val="accent1"/>
            </a:effectRef>
            <a:fontRef idx="minor">
              <a:schemeClr val="tx1"/>
            </a:fontRef>
          </p:style>
        </p:cxnSp>
        <p:cxnSp>
          <p:nvCxnSpPr>
            <p:cNvPr id="264243" name="Straight Connector 264242">
              <a:extLst>
                <a:ext uri="{FF2B5EF4-FFF2-40B4-BE49-F238E27FC236}">
                  <a16:creationId xmlns:a16="http://schemas.microsoft.com/office/drawing/2014/main" id="{8D87E268-6345-420F-8B97-B37ED04100EC}"/>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7029447" y="3880729"/>
              <a:ext cx="1285875" cy="0"/>
            </a:xfrm>
            <a:prstGeom prst="line">
              <a:avLst/>
            </a:prstGeom>
            <a:ln w="31750" cap="rnd" cmpd="sng">
              <a:gradFill>
                <a:gsLst>
                  <a:gs pos="0">
                    <a:schemeClr val="tx2">
                      <a:lumMod val="60000"/>
                      <a:lumOff val="40000"/>
                      <a:alpha val="40000"/>
                    </a:schemeClr>
                  </a:gs>
                  <a:gs pos="100000">
                    <a:schemeClr val="tx2">
                      <a:lumMod val="50000"/>
                      <a:alpha val="40000"/>
                    </a:schemeClr>
                  </a:gs>
                </a:gsLst>
                <a:lin ang="5400000" scaled="1"/>
              </a:gradFill>
              <a:prstDash val="sysDot"/>
              <a:round/>
            </a:ln>
          </p:spPr>
          <p:style>
            <a:lnRef idx="1">
              <a:schemeClr val="accent1"/>
            </a:lnRef>
            <a:fillRef idx="0">
              <a:schemeClr val="accent1"/>
            </a:fillRef>
            <a:effectRef idx="0">
              <a:schemeClr val="accent1"/>
            </a:effectRef>
            <a:fontRef idx="minor">
              <a:schemeClr val="tx1"/>
            </a:fontRef>
          </p:style>
        </p:cxnSp>
        <p:cxnSp>
          <p:nvCxnSpPr>
            <p:cNvPr id="264244" name="Straight Connector 264243">
              <a:extLst>
                <a:ext uri="{FF2B5EF4-FFF2-40B4-BE49-F238E27FC236}">
                  <a16:creationId xmlns:a16="http://schemas.microsoft.com/office/drawing/2014/main" id="{35E1622E-7FA6-4760-A2BF-A8105EBF7BB9}"/>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7029447" y="4063732"/>
              <a:ext cx="1285875" cy="0"/>
            </a:xfrm>
            <a:prstGeom prst="line">
              <a:avLst/>
            </a:prstGeom>
            <a:ln w="31750" cap="rnd" cmpd="sng">
              <a:gradFill>
                <a:gsLst>
                  <a:gs pos="0">
                    <a:schemeClr val="tx2">
                      <a:lumMod val="60000"/>
                      <a:lumOff val="40000"/>
                      <a:alpha val="40000"/>
                    </a:schemeClr>
                  </a:gs>
                  <a:gs pos="100000">
                    <a:schemeClr val="tx2">
                      <a:lumMod val="50000"/>
                      <a:alpha val="40000"/>
                    </a:schemeClr>
                  </a:gs>
                </a:gsLst>
                <a:lin ang="5400000" scaled="1"/>
              </a:gradFill>
              <a:prstDash val="sysDot"/>
              <a:round/>
            </a:ln>
          </p:spPr>
          <p:style>
            <a:lnRef idx="1">
              <a:schemeClr val="accent1"/>
            </a:lnRef>
            <a:fillRef idx="0">
              <a:schemeClr val="accent1"/>
            </a:fillRef>
            <a:effectRef idx="0">
              <a:schemeClr val="accent1"/>
            </a:effectRef>
            <a:fontRef idx="minor">
              <a:schemeClr val="tx1"/>
            </a:fontRef>
          </p:style>
        </p:cxnSp>
      </p:grpSp>
      <p:sp>
        <p:nvSpPr>
          <p:cNvPr id="264194" name="Title 1">
            <a:extLst>
              <a:ext uri="{FF2B5EF4-FFF2-40B4-BE49-F238E27FC236}">
                <a16:creationId xmlns:a16="http://schemas.microsoft.com/office/drawing/2014/main" id="{7A18DACD-DE98-4A7B-B0ED-300C5A5EDC55}"/>
              </a:ext>
            </a:extLst>
          </p:cNvPr>
          <p:cNvSpPr>
            <a:spLocks noGrp="1"/>
          </p:cNvSpPr>
          <p:nvPr>
            <p:ph type="title" idx="4294967295"/>
          </p:nvPr>
        </p:nvSpPr>
        <p:spPr>
          <a:xfrm>
            <a:off x="442264" y="4489168"/>
            <a:ext cx="3426795" cy="2129586"/>
          </a:xfrm>
          <a:noFill/>
        </p:spPr>
        <p:txBody>
          <a:bodyPr vert="horz" lIns="91440" tIns="45720" rIns="91440" bIns="45720" rtlCol="0" anchor="t">
            <a:normAutofit/>
          </a:bodyPr>
          <a:lstStyle/>
          <a:p>
            <a:pPr defTabSz="914400">
              <a:defRPr/>
            </a:pPr>
            <a:r>
              <a:rPr lang="en-US" sz="4200" b="1">
                <a:solidFill>
                  <a:schemeClr val="bg1"/>
                </a:solidFill>
              </a:rPr>
              <a:t>Post Submission</a:t>
            </a:r>
          </a:p>
        </p:txBody>
      </p:sp>
      <p:sp>
        <p:nvSpPr>
          <p:cNvPr id="104451" name="Text Placeholder 3">
            <a:extLst>
              <a:ext uri="{FF2B5EF4-FFF2-40B4-BE49-F238E27FC236}">
                <a16:creationId xmlns:a16="http://schemas.microsoft.com/office/drawing/2014/main" id="{2B0EF258-F265-4BB1-945C-914CC0A44F90}"/>
              </a:ext>
            </a:extLst>
          </p:cNvPr>
          <p:cNvSpPr>
            <a:spLocks noGrp="1" noChangeArrowheads="1"/>
          </p:cNvSpPr>
          <p:nvPr>
            <p:ph type="body" sz="half" idx="4294967295"/>
          </p:nvPr>
        </p:nvSpPr>
        <p:spPr>
          <a:xfrm>
            <a:off x="4189076" y="3887917"/>
            <a:ext cx="4255578" cy="2652505"/>
          </a:xfrm>
          <a:noFill/>
        </p:spPr>
        <p:txBody>
          <a:bodyPr vert="horz" lIns="91440" tIns="45720" rIns="91440" bIns="45720" rtlCol="0" anchor="t">
            <a:normAutofit/>
          </a:bodyPr>
          <a:lstStyle/>
          <a:p>
            <a:pPr marL="0" indent="-228600" defTabSz="914400"/>
            <a:r>
              <a:rPr lang="en-US" altLang="en-US" sz="2400" b="1" dirty="0">
                <a:solidFill>
                  <a:schemeClr val="bg1"/>
                </a:solidFill>
              </a:rPr>
              <a:t>Please note: </a:t>
            </a:r>
            <a:r>
              <a:rPr lang="en-US" altLang="en-US" sz="2400" dirty="0">
                <a:solidFill>
                  <a:schemeClr val="bg1"/>
                </a:solidFill>
              </a:rPr>
              <a:t>That after submitting the document you no longer have the ability to edit or delete pages within.</a:t>
            </a:r>
          </a:p>
          <a:p>
            <a:pPr marL="0" indent="-228600" defTabSz="914400"/>
            <a:r>
              <a:rPr lang="en-US" altLang="en-US" sz="2400" dirty="0">
                <a:solidFill>
                  <a:schemeClr val="bg1"/>
                </a:solidFill>
              </a:rPr>
              <a:t>(The save button will be removed.) </a:t>
            </a:r>
          </a:p>
          <a:p>
            <a:pPr marL="0" indent="-228600" defTabSz="914400"/>
            <a:endParaRPr lang="en-US" altLang="en-US" sz="1600" dirty="0">
              <a:solidFill>
                <a:schemeClr val="bg1"/>
              </a:solidFill>
            </a:endParaRPr>
          </a:p>
        </p:txBody>
      </p:sp>
      <p:pic>
        <p:nvPicPr>
          <p:cNvPr id="3" name="Picture 2">
            <a:extLst>
              <a:ext uri="{FF2B5EF4-FFF2-40B4-BE49-F238E27FC236}">
                <a16:creationId xmlns:a16="http://schemas.microsoft.com/office/drawing/2014/main" id="{800B8417-4688-C25B-F7B5-FBCDF0C4E454}"/>
              </a:ext>
            </a:extLst>
          </p:cNvPr>
          <p:cNvPicPr>
            <a:picLocks noChangeAspect="1"/>
          </p:cNvPicPr>
          <p:nvPr/>
        </p:nvPicPr>
        <p:blipFill>
          <a:blip r:embed="rId3"/>
          <a:stretch>
            <a:fillRect/>
          </a:stretch>
        </p:blipFill>
        <p:spPr>
          <a:xfrm>
            <a:off x="-2286" y="231237"/>
            <a:ext cx="9144000" cy="3496311"/>
          </a:xfrm>
          <a:prstGeom prst="rect">
            <a:avLst/>
          </a:prstGeom>
        </p:spPr>
      </p:pic>
      <p:sp>
        <p:nvSpPr>
          <p:cNvPr id="4" name="TextBox 3">
            <a:extLst>
              <a:ext uri="{FF2B5EF4-FFF2-40B4-BE49-F238E27FC236}">
                <a16:creationId xmlns:a16="http://schemas.microsoft.com/office/drawing/2014/main" id="{E685B98B-705A-AFA2-54E6-56220313884D}"/>
              </a:ext>
            </a:extLst>
          </p:cNvPr>
          <p:cNvSpPr txBox="1"/>
          <p:nvPr/>
        </p:nvSpPr>
        <p:spPr>
          <a:xfrm>
            <a:off x="7420364" y="681533"/>
            <a:ext cx="1212930" cy="369332"/>
          </a:xfrm>
          <a:prstGeom prst="rect">
            <a:avLst/>
          </a:prstGeom>
          <a:noFill/>
        </p:spPr>
        <p:txBody>
          <a:bodyPr wrap="square" rtlCol="0">
            <a:spAutoFit/>
          </a:bodyPr>
          <a:lstStyle/>
          <a:p>
            <a:r>
              <a:rPr lang="en-US" dirty="0">
                <a:solidFill>
                  <a:schemeClr val="accent1">
                    <a:lumMod val="75000"/>
                  </a:schemeClr>
                </a:solidFill>
              </a:rPr>
              <a:t>It’s Gone!</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useBgFill="1">
        <p:nvSpPr>
          <p:cNvPr id="196615" name="Rectangle 196614">
            <a:extLst>
              <a:ext uri="{FF2B5EF4-FFF2-40B4-BE49-F238E27FC236}">
                <a16:creationId xmlns:a16="http://schemas.microsoft.com/office/drawing/2014/main" id="{43C823D3-D619-407C-89E0-C6F6B1E7A42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9143771"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6617" name="Rectangle 196616">
            <a:extLst>
              <a:ext uri="{FF2B5EF4-FFF2-40B4-BE49-F238E27FC236}">
                <a16:creationId xmlns:a16="http://schemas.microsoft.com/office/drawing/2014/main" id="{047F8E3E-2FFA-4A0F-B3C7-E57ADDCFB41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28" y="0"/>
            <a:ext cx="9143772"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p>
        </p:txBody>
      </p:sp>
      <p:sp>
        <p:nvSpPr>
          <p:cNvPr id="196610" name="Rectangle 2">
            <a:extLst>
              <a:ext uri="{FF2B5EF4-FFF2-40B4-BE49-F238E27FC236}">
                <a16:creationId xmlns:a16="http://schemas.microsoft.com/office/drawing/2014/main" id="{384B263F-7DCD-441C-97B2-42968E0C5E35}"/>
              </a:ext>
            </a:extLst>
          </p:cNvPr>
          <p:cNvSpPr>
            <a:spLocks noGrp="1" noChangeArrowheads="1"/>
          </p:cNvSpPr>
          <p:nvPr>
            <p:ph type="title"/>
          </p:nvPr>
        </p:nvSpPr>
        <p:spPr>
          <a:xfrm>
            <a:off x="884419" y="1594707"/>
            <a:ext cx="7375161" cy="1325563"/>
          </a:xfrm>
        </p:spPr>
        <p:txBody>
          <a:bodyPr anchor="b">
            <a:normAutofit/>
          </a:bodyPr>
          <a:lstStyle/>
          <a:p>
            <a:pPr algn="ctr" eaLnBrk="1" hangingPunct="1">
              <a:defRPr/>
            </a:pPr>
            <a:r>
              <a:rPr lang="en-US" sz="3100" dirty="0">
                <a:solidFill>
                  <a:schemeClr val="tx2"/>
                </a:solidFill>
                <a:latin typeface="Times New Roman" pitchFamily="18" charset="0"/>
              </a:rPr>
              <a:t>Due dates CDF and Mini-Entitlement Applications</a:t>
            </a:r>
          </a:p>
        </p:txBody>
      </p:sp>
      <p:grpSp>
        <p:nvGrpSpPr>
          <p:cNvPr id="196619" name="Group 196618">
            <a:extLst>
              <a:ext uri="{FF2B5EF4-FFF2-40B4-BE49-F238E27FC236}">
                <a16:creationId xmlns:a16="http://schemas.microsoft.com/office/drawing/2014/main" id="{33D939F1-7ABE-4D0E-946A-43F37F556AFD}"/>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2509575" cy="2510865"/>
            <a:chOff x="-305" y="-1"/>
            <a:chExt cx="3832880" cy="2876136"/>
          </a:xfrm>
        </p:grpSpPr>
        <p:sp>
          <p:nvSpPr>
            <p:cNvPr id="196620" name="Freeform: Shape 196619">
              <a:extLst>
                <a:ext uri="{FF2B5EF4-FFF2-40B4-BE49-F238E27FC236}">
                  <a16:creationId xmlns:a16="http://schemas.microsoft.com/office/drawing/2014/main" id="{63FE0426-0FE4-451E-A8BB-08DA6A6AC20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15424" cy="2653659"/>
            </a:xfrm>
            <a:custGeom>
              <a:avLst/>
              <a:gdLst>
                <a:gd name="connsiteX0" fmla="*/ 3203055 w 3815424"/>
                <a:gd name="connsiteY0" fmla="*/ 0 h 2653659"/>
                <a:gd name="connsiteX1" fmla="*/ 3815424 w 3815424"/>
                <a:gd name="connsiteY1" fmla="*/ 0 h 2653659"/>
                <a:gd name="connsiteX2" fmla="*/ 3801025 w 3815424"/>
                <a:gd name="connsiteY2" fmla="*/ 214243 h 2653659"/>
                <a:gd name="connsiteX3" fmla="*/ 587142 w 3815424"/>
                <a:gd name="connsiteY3" fmla="*/ 2653659 h 2653659"/>
                <a:gd name="connsiteX4" fmla="*/ 53389 w 3815424"/>
                <a:gd name="connsiteY4" fmla="*/ 2605041 h 2653659"/>
                <a:gd name="connsiteX5" fmla="*/ 0 w 3815424"/>
                <a:gd name="connsiteY5" fmla="*/ 2593136 h 2653659"/>
                <a:gd name="connsiteX6" fmla="*/ 0 w 3815424"/>
                <a:gd name="connsiteY6" fmla="*/ 1994836 h 2653659"/>
                <a:gd name="connsiteX7" fmla="*/ 159710 w 3815424"/>
                <a:gd name="connsiteY7" fmla="*/ 2035054 h 2653659"/>
                <a:gd name="connsiteX8" fmla="*/ 587142 w 3815424"/>
                <a:gd name="connsiteY8" fmla="*/ 2075152 h 2653659"/>
                <a:gd name="connsiteX9" fmla="*/ 1549283 w 3815424"/>
                <a:gd name="connsiteY9" fmla="*/ 1900153 h 2653659"/>
                <a:gd name="connsiteX10" fmla="*/ 2406698 w 3815424"/>
                <a:gd name="connsiteY10" fmla="*/ 1418450 h 2653659"/>
                <a:gd name="connsiteX11" fmla="*/ 2996069 w 3815424"/>
                <a:gd name="connsiteY11" fmla="*/ 728678 h 2653659"/>
                <a:gd name="connsiteX12" fmla="*/ 3193967 w 3815424"/>
                <a:gd name="connsiteY12" fmla="*/ 137719 h 26536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815424" h="2653659">
                  <a:moveTo>
                    <a:pt x="3203055" y="0"/>
                  </a:moveTo>
                  <a:lnTo>
                    <a:pt x="3815424" y="0"/>
                  </a:lnTo>
                  <a:lnTo>
                    <a:pt x="3801025" y="214243"/>
                  </a:lnTo>
                  <a:cubicBezTo>
                    <a:pt x="3616317" y="1584467"/>
                    <a:pt x="2091637" y="2653659"/>
                    <a:pt x="587142" y="2653659"/>
                  </a:cubicBezTo>
                  <a:cubicBezTo>
                    <a:pt x="400192" y="2653659"/>
                    <a:pt x="222112" y="2636953"/>
                    <a:pt x="53389" y="2605041"/>
                  </a:cubicBezTo>
                  <a:lnTo>
                    <a:pt x="0" y="2593136"/>
                  </a:lnTo>
                  <a:lnTo>
                    <a:pt x="0" y="1994836"/>
                  </a:lnTo>
                  <a:lnTo>
                    <a:pt x="159710" y="2035054"/>
                  </a:lnTo>
                  <a:cubicBezTo>
                    <a:pt x="295467" y="2061726"/>
                    <a:pt x="438268" y="2075152"/>
                    <a:pt x="587142" y="2075152"/>
                  </a:cubicBezTo>
                  <a:cubicBezTo>
                    <a:pt x="901731" y="2075152"/>
                    <a:pt x="1234490" y="2014697"/>
                    <a:pt x="1549283" y="1900153"/>
                  </a:cubicBezTo>
                  <a:cubicBezTo>
                    <a:pt x="1860709" y="1786959"/>
                    <a:pt x="2157231" y="1620350"/>
                    <a:pt x="2406698" y="1418450"/>
                  </a:cubicBezTo>
                  <a:cubicBezTo>
                    <a:pt x="2655859" y="1216840"/>
                    <a:pt x="2859596" y="978302"/>
                    <a:pt x="2996069" y="728678"/>
                  </a:cubicBezTo>
                  <a:cubicBezTo>
                    <a:pt x="3101178" y="536396"/>
                    <a:pt x="3167417" y="338366"/>
                    <a:pt x="3193967" y="137719"/>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6621" name="Freeform: Shape 196620">
              <a:extLst>
                <a:ext uri="{FF2B5EF4-FFF2-40B4-BE49-F238E27FC236}">
                  <a16:creationId xmlns:a16="http://schemas.microsoft.com/office/drawing/2014/main" id="{4A32F7E8-35B4-451F-AA07-AECF7CA1D53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15424" cy="2653660"/>
            </a:xfrm>
            <a:custGeom>
              <a:avLst/>
              <a:gdLst>
                <a:gd name="connsiteX0" fmla="*/ 3305038 w 3815424"/>
                <a:gd name="connsiteY0" fmla="*/ 0 h 2653660"/>
                <a:gd name="connsiteX1" fmla="*/ 3815424 w 3815424"/>
                <a:gd name="connsiteY1" fmla="*/ 0 h 2653660"/>
                <a:gd name="connsiteX2" fmla="*/ 3801025 w 3815424"/>
                <a:gd name="connsiteY2" fmla="*/ 214244 h 2653660"/>
                <a:gd name="connsiteX3" fmla="*/ 587142 w 3815424"/>
                <a:gd name="connsiteY3" fmla="*/ 2653660 h 2653660"/>
                <a:gd name="connsiteX4" fmla="*/ 53389 w 3815424"/>
                <a:gd name="connsiteY4" fmla="*/ 2605042 h 2653660"/>
                <a:gd name="connsiteX5" fmla="*/ 0 w 3815424"/>
                <a:gd name="connsiteY5" fmla="*/ 2593137 h 2653660"/>
                <a:gd name="connsiteX6" fmla="*/ 0 w 3815424"/>
                <a:gd name="connsiteY6" fmla="*/ 2094444 h 2653660"/>
                <a:gd name="connsiteX7" fmla="*/ 137675 w 3815424"/>
                <a:gd name="connsiteY7" fmla="*/ 2129195 h 2653660"/>
                <a:gd name="connsiteX8" fmla="*/ 587142 w 3815424"/>
                <a:gd name="connsiteY8" fmla="*/ 2171571 h 2653660"/>
                <a:gd name="connsiteX9" fmla="*/ 1585826 w 3815424"/>
                <a:gd name="connsiteY9" fmla="*/ 1990112 h 2653660"/>
                <a:gd name="connsiteX10" fmla="*/ 2473046 w 3815424"/>
                <a:gd name="connsiteY10" fmla="*/ 1491633 h 2653660"/>
                <a:gd name="connsiteX11" fmla="*/ 3086710 w 3815424"/>
                <a:gd name="connsiteY11" fmla="*/ 772838 h 2653660"/>
                <a:gd name="connsiteX12" fmla="*/ 3295217 w 3815424"/>
                <a:gd name="connsiteY12" fmla="*/ 149229 h 26536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815424" h="2653660">
                  <a:moveTo>
                    <a:pt x="3305038" y="0"/>
                  </a:moveTo>
                  <a:lnTo>
                    <a:pt x="3815424" y="0"/>
                  </a:lnTo>
                  <a:lnTo>
                    <a:pt x="3801025" y="214244"/>
                  </a:lnTo>
                  <a:cubicBezTo>
                    <a:pt x="3616317" y="1584467"/>
                    <a:pt x="2091637" y="2653660"/>
                    <a:pt x="587142" y="2653660"/>
                  </a:cubicBezTo>
                  <a:cubicBezTo>
                    <a:pt x="400192" y="2653660"/>
                    <a:pt x="222112" y="2636954"/>
                    <a:pt x="53389" y="2605042"/>
                  </a:cubicBezTo>
                  <a:lnTo>
                    <a:pt x="0" y="2593137"/>
                  </a:lnTo>
                  <a:lnTo>
                    <a:pt x="0" y="2094444"/>
                  </a:lnTo>
                  <a:lnTo>
                    <a:pt x="137675" y="2129195"/>
                  </a:lnTo>
                  <a:cubicBezTo>
                    <a:pt x="280616" y="2157374"/>
                    <a:pt x="430766" y="2171571"/>
                    <a:pt x="587142" y="2171571"/>
                  </a:cubicBezTo>
                  <a:cubicBezTo>
                    <a:pt x="918879" y="2171571"/>
                    <a:pt x="1254904" y="2110634"/>
                    <a:pt x="1585826" y="1990112"/>
                  </a:cubicBezTo>
                  <a:cubicBezTo>
                    <a:pt x="1908071" y="1873061"/>
                    <a:pt x="2214800" y="1700666"/>
                    <a:pt x="2473046" y="1491633"/>
                  </a:cubicBezTo>
                  <a:cubicBezTo>
                    <a:pt x="2735782" y="1279031"/>
                    <a:pt x="2942276" y="1037118"/>
                    <a:pt x="3086710" y="772838"/>
                  </a:cubicBezTo>
                  <a:cubicBezTo>
                    <a:pt x="3197408" y="570216"/>
                    <a:pt x="3267226" y="361248"/>
                    <a:pt x="3295217" y="149229"/>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6622" name="Freeform: Shape 196621">
              <a:extLst>
                <a:ext uri="{FF2B5EF4-FFF2-40B4-BE49-F238E27FC236}">
                  <a16:creationId xmlns:a16="http://schemas.microsoft.com/office/drawing/2014/main" id="{E1097796-C3C8-4772-9EBD-9F5CA368F5A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15986" cy="2675935"/>
            </a:xfrm>
            <a:custGeom>
              <a:avLst/>
              <a:gdLst>
                <a:gd name="connsiteX0" fmla="*/ 3648768 w 3815986"/>
                <a:gd name="connsiteY0" fmla="*/ 0 h 2675935"/>
                <a:gd name="connsiteX1" fmla="*/ 3815986 w 3815986"/>
                <a:gd name="connsiteY1" fmla="*/ 0 h 2675935"/>
                <a:gd name="connsiteX2" fmla="*/ 3804695 w 3815986"/>
                <a:gd name="connsiteY2" fmla="*/ 200084 h 2675935"/>
                <a:gd name="connsiteX3" fmla="*/ 3762590 w 3815986"/>
                <a:gd name="connsiteY3" fmla="*/ 455543 h 2675935"/>
                <a:gd name="connsiteX4" fmla="*/ 3592332 w 3815986"/>
                <a:gd name="connsiteY4" fmla="*/ 947274 h 2675935"/>
                <a:gd name="connsiteX5" fmla="*/ 2953967 w 3815986"/>
                <a:gd name="connsiteY5" fmla="*/ 1782349 h 2675935"/>
                <a:gd name="connsiteX6" fmla="*/ 2530669 w 3815986"/>
                <a:gd name="connsiteY6" fmla="*/ 2109494 h 2675935"/>
                <a:gd name="connsiteX7" fmla="*/ 2057561 w 3815986"/>
                <a:gd name="connsiteY7" fmla="*/ 2369245 h 2675935"/>
                <a:gd name="connsiteX8" fmla="*/ 1007330 w 3815986"/>
                <a:gd name="connsiteY8" fmla="*/ 2655701 h 2675935"/>
                <a:gd name="connsiteX9" fmla="*/ 732765 w 3815986"/>
                <a:gd name="connsiteY9" fmla="*/ 2674696 h 2675935"/>
                <a:gd name="connsiteX10" fmla="*/ 457666 w 3815986"/>
                <a:gd name="connsiteY10" fmla="*/ 2670839 h 2675935"/>
                <a:gd name="connsiteX11" fmla="*/ 183574 w 3815986"/>
                <a:gd name="connsiteY11" fmla="*/ 2643312 h 2675935"/>
                <a:gd name="connsiteX12" fmla="*/ 0 w 3815986"/>
                <a:gd name="connsiteY12" fmla="*/ 2607798 h 2675935"/>
                <a:gd name="connsiteX13" fmla="*/ 0 w 3815986"/>
                <a:gd name="connsiteY13" fmla="*/ 2356652 h 2675935"/>
                <a:gd name="connsiteX14" fmla="*/ 222195 w 3815986"/>
                <a:gd name="connsiteY14" fmla="*/ 2396940 h 2675935"/>
                <a:gd name="connsiteX15" fmla="*/ 472364 w 3815986"/>
                <a:gd name="connsiteY15" fmla="*/ 2419092 h 2675935"/>
                <a:gd name="connsiteX16" fmla="*/ 974972 w 3815986"/>
                <a:gd name="connsiteY16" fmla="*/ 2402122 h 2675935"/>
                <a:gd name="connsiteX17" fmla="*/ 1468292 w 3815986"/>
                <a:gd name="connsiteY17" fmla="*/ 2304162 h 2675935"/>
                <a:gd name="connsiteX18" fmla="*/ 1940176 w 3815986"/>
                <a:gd name="connsiteY18" fmla="*/ 2133695 h 2675935"/>
                <a:gd name="connsiteX19" fmla="*/ 2783403 w 3815986"/>
                <a:gd name="connsiteY19" fmla="*/ 1609954 h 2675935"/>
                <a:gd name="connsiteX20" fmla="*/ 3128104 w 3815986"/>
                <a:gd name="connsiteY20" fmla="*/ 1260439 h 2675935"/>
                <a:gd name="connsiteX21" fmla="*/ 3400639 w 3815986"/>
                <a:gd name="connsiteY21" fmla="*/ 859052 h 2675935"/>
                <a:gd name="connsiteX22" fmla="*/ 3585595 w 3815986"/>
                <a:gd name="connsiteY22" fmla="*/ 415336 h 2675935"/>
                <a:gd name="connsiteX23" fmla="*/ 3635918 w 3815986"/>
                <a:gd name="connsiteY23" fmla="*/ 181137 h 26759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815986" h="2675935">
                  <a:moveTo>
                    <a:pt x="3648768" y="0"/>
                  </a:moveTo>
                  <a:lnTo>
                    <a:pt x="3815986" y="0"/>
                  </a:lnTo>
                  <a:lnTo>
                    <a:pt x="3804695" y="200084"/>
                  </a:lnTo>
                  <a:cubicBezTo>
                    <a:pt x="3795228" y="285751"/>
                    <a:pt x="3781167" y="371032"/>
                    <a:pt x="3762590" y="455543"/>
                  </a:cubicBezTo>
                  <a:cubicBezTo>
                    <a:pt x="3725537" y="624467"/>
                    <a:pt x="3668784" y="790112"/>
                    <a:pt x="3592332" y="947274"/>
                  </a:cubicBezTo>
                  <a:cubicBezTo>
                    <a:pt x="3438712" y="1261596"/>
                    <a:pt x="3216091" y="1542847"/>
                    <a:pt x="2953967" y="1782349"/>
                  </a:cubicBezTo>
                  <a:cubicBezTo>
                    <a:pt x="2822599" y="1902099"/>
                    <a:pt x="2680615" y="2011341"/>
                    <a:pt x="2530669" y="2109494"/>
                  </a:cubicBezTo>
                  <a:cubicBezTo>
                    <a:pt x="2380520" y="2207551"/>
                    <a:pt x="2222510" y="2294906"/>
                    <a:pt x="2057561" y="2369245"/>
                  </a:cubicBezTo>
                  <a:cubicBezTo>
                    <a:pt x="1727252" y="2516859"/>
                    <a:pt x="1371629" y="2614434"/>
                    <a:pt x="1007330" y="2655701"/>
                  </a:cubicBezTo>
                  <a:cubicBezTo>
                    <a:pt x="916281" y="2665873"/>
                    <a:pt x="824568" y="2672188"/>
                    <a:pt x="732765" y="2674696"/>
                  </a:cubicBezTo>
                  <a:cubicBezTo>
                    <a:pt x="640963" y="2677203"/>
                    <a:pt x="549072" y="2675901"/>
                    <a:pt x="457666" y="2670839"/>
                  </a:cubicBezTo>
                  <a:cubicBezTo>
                    <a:pt x="366106" y="2665584"/>
                    <a:pt x="274572" y="2656521"/>
                    <a:pt x="183574" y="2643312"/>
                  </a:cubicBezTo>
                  <a:lnTo>
                    <a:pt x="0" y="2607798"/>
                  </a:lnTo>
                  <a:lnTo>
                    <a:pt x="0" y="2356652"/>
                  </a:lnTo>
                  <a:lnTo>
                    <a:pt x="222195" y="2396940"/>
                  </a:lnTo>
                  <a:cubicBezTo>
                    <a:pt x="304990" y="2407980"/>
                    <a:pt x="388511" y="2415283"/>
                    <a:pt x="472364" y="2419092"/>
                  </a:cubicBezTo>
                  <a:cubicBezTo>
                    <a:pt x="640376" y="2427095"/>
                    <a:pt x="808184" y="2421791"/>
                    <a:pt x="974972" y="2402122"/>
                  </a:cubicBezTo>
                  <a:cubicBezTo>
                    <a:pt x="1141658" y="2382358"/>
                    <a:pt x="1306812" y="2349286"/>
                    <a:pt x="1468292" y="2304162"/>
                  </a:cubicBezTo>
                  <a:cubicBezTo>
                    <a:pt x="1629874" y="2259231"/>
                    <a:pt x="1787475" y="2201091"/>
                    <a:pt x="1940176" y="2133695"/>
                  </a:cubicBezTo>
                  <a:cubicBezTo>
                    <a:pt x="2246498" y="2000349"/>
                    <a:pt x="2532507" y="1823520"/>
                    <a:pt x="2783403" y="1609954"/>
                  </a:cubicBezTo>
                  <a:cubicBezTo>
                    <a:pt x="2908442" y="1502833"/>
                    <a:pt x="3024295" y="1385975"/>
                    <a:pt x="3128104" y="1260439"/>
                  </a:cubicBezTo>
                  <a:cubicBezTo>
                    <a:pt x="3232116" y="1135096"/>
                    <a:pt x="3323881" y="1000689"/>
                    <a:pt x="3400639" y="859052"/>
                  </a:cubicBezTo>
                  <a:cubicBezTo>
                    <a:pt x="3477399" y="717510"/>
                    <a:pt x="3541296" y="569316"/>
                    <a:pt x="3585595" y="415336"/>
                  </a:cubicBezTo>
                  <a:cubicBezTo>
                    <a:pt x="3607796" y="338540"/>
                    <a:pt x="3624638" y="260224"/>
                    <a:pt x="3635918" y="181137"/>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6623" name="Freeform: Shape 196622">
              <a:extLst>
                <a:ext uri="{FF2B5EF4-FFF2-40B4-BE49-F238E27FC236}">
                  <a16:creationId xmlns:a16="http://schemas.microsoft.com/office/drawing/2014/main" id="{EC4BC137-BB50-4235-A83F-4B4EEE15904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32270" cy="2876136"/>
            </a:xfrm>
            <a:custGeom>
              <a:avLst/>
              <a:gdLst>
                <a:gd name="connsiteX0" fmla="*/ 3800718 w 3832270"/>
                <a:gd name="connsiteY0" fmla="*/ 0 h 2876136"/>
                <a:gd name="connsiteX1" fmla="*/ 3832270 w 3832270"/>
                <a:gd name="connsiteY1" fmla="*/ 0 h 2876136"/>
                <a:gd name="connsiteX2" fmla="*/ 3824562 w 3832270"/>
                <a:gd name="connsiteY2" fmla="*/ 143769 h 2876136"/>
                <a:gd name="connsiteX3" fmla="*/ 3628155 w 3832270"/>
                <a:gd name="connsiteY3" fmla="*/ 922055 h 2876136"/>
                <a:gd name="connsiteX4" fmla="*/ 3514853 w 3832270"/>
                <a:gd name="connsiteY4" fmla="*/ 1169078 h 2876136"/>
                <a:gd name="connsiteX5" fmla="*/ 3379198 w 3832270"/>
                <a:gd name="connsiteY5" fmla="*/ 1407037 h 2876136"/>
                <a:gd name="connsiteX6" fmla="*/ 3043787 w 3832270"/>
                <a:gd name="connsiteY6" fmla="*/ 1848342 h 2876136"/>
                <a:gd name="connsiteX7" fmla="*/ 2845661 w 3832270"/>
                <a:gd name="connsiteY7" fmla="*/ 2047444 h 2876136"/>
                <a:gd name="connsiteX8" fmla="*/ 2793197 w 3832270"/>
                <a:gd name="connsiteY8" fmla="*/ 2094689 h 2876136"/>
                <a:gd name="connsiteX9" fmla="*/ 2739710 w 3832270"/>
                <a:gd name="connsiteY9" fmla="*/ 2140969 h 2876136"/>
                <a:gd name="connsiteX10" fmla="*/ 2629166 w 3832270"/>
                <a:gd name="connsiteY10" fmla="*/ 2229867 h 2876136"/>
                <a:gd name="connsiteX11" fmla="*/ 2145952 w 3832270"/>
                <a:gd name="connsiteY11" fmla="*/ 2535994 h 2876136"/>
                <a:gd name="connsiteX12" fmla="*/ 1034987 w 3832270"/>
                <a:gd name="connsiteY12" fmla="*/ 2863910 h 2876136"/>
                <a:gd name="connsiteX13" fmla="*/ 741909 w 3832270"/>
                <a:gd name="connsiteY13" fmla="*/ 2875939 h 2876136"/>
                <a:gd name="connsiteX14" fmla="*/ 450208 w 3832270"/>
                <a:gd name="connsiteY14" fmla="*/ 2857451 h 2876136"/>
                <a:gd name="connsiteX15" fmla="*/ 22215 w 3832270"/>
                <a:gd name="connsiteY15" fmla="*/ 2775923 h 2876136"/>
                <a:gd name="connsiteX16" fmla="*/ 0 w 3832270"/>
                <a:gd name="connsiteY16" fmla="*/ 2769256 h 2876136"/>
                <a:gd name="connsiteX17" fmla="*/ 0 w 3832270"/>
                <a:gd name="connsiteY17" fmla="*/ 2590612 h 2876136"/>
                <a:gd name="connsiteX18" fmla="*/ 199046 w 3832270"/>
                <a:gd name="connsiteY18" fmla="*/ 2627410 h 2876136"/>
                <a:gd name="connsiteX19" fmla="*/ 468174 w 3832270"/>
                <a:gd name="connsiteY19" fmla="*/ 2649670 h 2876136"/>
                <a:gd name="connsiteX20" fmla="*/ 1003650 w 3832270"/>
                <a:gd name="connsiteY20" fmla="*/ 2622480 h 2876136"/>
                <a:gd name="connsiteX21" fmla="*/ 1266489 w 3832270"/>
                <a:gd name="connsiteY21" fmla="*/ 2573982 h 2876136"/>
                <a:gd name="connsiteX22" fmla="*/ 1524223 w 3832270"/>
                <a:gd name="connsiteY22" fmla="*/ 2504657 h 2876136"/>
                <a:gd name="connsiteX23" fmla="*/ 1775731 w 3832270"/>
                <a:gd name="connsiteY23" fmla="*/ 2416243 h 2876136"/>
                <a:gd name="connsiteX24" fmla="*/ 2019789 w 3832270"/>
                <a:gd name="connsiteY24" fmla="*/ 2309412 h 2876136"/>
                <a:gd name="connsiteX25" fmla="*/ 2482486 w 3832270"/>
                <a:gd name="connsiteY25" fmla="*/ 2046962 h 2876136"/>
                <a:gd name="connsiteX26" fmla="*/ 2591908 w 3832270"/>
                <a:gd name="connsiteY26" fmla="*/ 1971371 h 2876136"/>
                <a:gd name="connsiteX27" fmla="*/ 2645702 w 3832270"/>
                <a:gd name="connsiteY27" fmla="*/ 1932321 h 2876136"/>
                <a:gd name="connsiteX28" fmla="*/ 2698779 w 3832270"/>
                <a:gd name="connsiteY28" fmla="*/ 1892309 h 2876136"/>
                <a:gd name="connsiteX29" fmla="*/ 2903537 w 3832270"/>
                <a:gd name="connsiteY29" fmla="*/ 1722516 h 2876136"/>
                <a:gd name="connsiteX30" fmla="*/ 3269061 w 3832270"/>
                <a:gd name="connsiteY30" fmla="*/ 1337327 h 2876136"/>
                <a:gd name="connsiteX31" fmla="*/ 3424928 w 3832270"/>
                <a:gd name="connsiteY31" fmla="*/ 1122508 h 2876136"/>
                <a:gd name="connsiteX32" fmla="*/ 3557622 w 3832270"/>
                <a:gd name="connsiteY32" fmla="*/ 893226 h 2876136"/>
                <a:gd name="connsiteX33" fmla="*/ 3587019 w 3832270"/>
                <a:gd name="connsiteY33" fmla="*/ 833929 h 2876136"/>
                <a:gd name="connsiteX34" fmla="*/ 3601310 w 3832270"/>
                <a:gd name="connsiteY34" fmla="*/ 804040 h 2876136"/>
                <a:gd name="connsiteX35" fmla="*/ 3614885 w 3832270"/>
                <a:gd name="connsiteY35" fmla="*/ 773861 h 2876136"/>
                <a:gd name="connsiteX36" fmla="*/ 3640812 w 3832270"/>
                <a:gd name="connsiteY36" fmla="*/ 713022 h 2876136"/>
                <a:gd name="connsiteX37" fmla="*/ 3665105 w 3832270"/>
                <a:gd name="connsiteY37" fmla="*/ 651506 h 2876136"/>
                <a:gd name="connsiteX38" fmla="*/ 3744110 w 3832270"/>
                <a:gd name="connsiteY38" fmla="*/ 399567 h 2876136"/>
                <a:gd name="connsiteX39" fmla="*/ 3792123 w 3832270"/>
                <a:gd name="connsiteY39" fmla="*/ 140444 h 28761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3832270" h="2876136">
                  <a:moveTo>
                    <a:pt x="3800718" y="0"/>
                  </a:moveTo>
                  <a:lnTo>
                    <a:pt x="3832270" y="0"/>
                  </a:lnTo>
                  <a:lnTo>
                    <a:pt x="3824562" y="143769"/>
                  </a:lnTo>
                  <a:cubicBezTo>
                    <a:pt x="3797131" y="409191"/>
                    <a:pt x="3730585" y="671345"/>
                    <a:pt x="3628155" y="922055"/>
                  </a:cubicBezTo>
                  <a:cubicBezTo>
                    <a:pt x="3593858" y="1005553"/>
                    <a:pt x="3556704" y="1088280"/>
                    <a:pt x="3514853" y="1169078"/>
                  </a:cubicBezTo>
                  <a:cubicBezTo>
                    <a:pt x="3473616" y="1250166"/>
                    <a:pt x="3428194" y="1329517"/>
                    <a:pt x="3379198" y="1407037"/>
                  </a:cubicBezTo>
                  <a:cubicBezTo>
                    <a:pt x="3281106" y="1561980"/>
                    <a:pt x="3169132" y="1710174"/>
                    <a:pt x="3043787" y="1848342"/>
                  </a:cubicBezTo>
                  <a:cubicBezTo>
                    <a:pt x="2980806" y="1917184"/>
                    <a:pt x="2915071" y="1984001"/>
                    <a:pt x="2845661" y="2047444"/>
                  </a:cubicBezTo>
                  <a:cubicBezTo>
                    <a:pt x="2828411" y="2063450"/>
                    <a:pt x="2811060" y="2079263"/>
                    <a:pt x="2793197" y="2094689"/>
                  </a:cubicBezTo>
                  <a:cubicBezTo>
                    <a:pt x="2775436" y="2110213"/>
                    <a:pt x="2757982" y="2126025"/>
                    <a:pt x="2739710" y="2140969"/>
                  </a:cubicBezTo>
                  <a:cubicBezTo>
                    <a:pt x="2703576" y="2171341"/>
                    <a:pt x="2666524" y="2200749"/>
                    <a:pt x="2629166" y="2229867"/>
                  </a:cubicBezTo>
                  <a:cubicBezTo>
                    <a:pt x="2479015" y="2345569"/>
                    <a:pt x="2316821" y="2448061"/>
                    <a:pt x="2145952" y="2535994"/>
                  </a:cubicBezTo>
                  <a:cubicBezTo>
                    <a:pt x="1804312" y="2711957"/>
                    <a:pt x="1424600" y="2826982"/>
                    <a:pt x="1034987" y="2863910"/>
                  </a:cubicBezTo>
                  <a:cubicBezTo>
                    <a:pt x="937762" y="2873167"/>
                    <a:pt x="839720" y="2877096"/>
                    <a:pt x="741909" y="2875939"/>
                  </a:cubicBezTo>
                  <a:cubicBezTo>
                    <a:pt x="644097" y="2874782"/>
                    <a:pt x="546515" y="2868539"/>
                    <a:pt x="450208" y="2857451"/>
                  </a:cubicBezTo>
                  <a:cubicBezTo>
                    <a:pt x="305520" y="2840674"/>
                    <a:pt x="162095" y="2813810"/>
                    <a:pt x="22215" y="2775923"/>
                  </a:cubicBezTo>
                  <a:lnTo>
                    <a:pt x="0" y="2769256"/>
                  </a:lnTo>
                  <a:lnTo>
                    <a:pt x="0" y="2590612"/>
                  </a:lnTo>
                  <a:lnTo>
                    <a:pt x="199046" y="2627410"/>
                  </a:lnTo>
                  <a:cubicBezTo>
                    <a:pt x="288321" y="2639209"/>
                    <a:pt x="378197" y="2646537"/>
                    <a:pt x="468174" y="2649670"/>
                  </a:cubicBezTo>
                  <a:cubicBezTo>
                    <a:pt x="648333" y="2656805"/>
                    <a:pt x="826655" y="2647163"/>
                    <a:pt x="1003650" y="2622480"/>
                  </a:cubicBezTo>
                  <a:cubicBezTo>
                    <a:pt x="1091943" y="2609658"/>
                    <a:pt x="1179725" y="2593747"/>
                    <a:pt x="1266489" y="2573982"/>
                  </a:cubicBezTo>
                  <a:cubicBezTo>
                    <a:pt x="1353250" y="2553927"/>
                    <a:pt x="1439298" y="2531076"/>
                    <a:pt x="1524223" y="2504657"/>
                  </a:cubicBezTo>
                  <a:cubicBezTo>
                    <a:pt x="1609149" y="2478336"/>
                    <a:pt x="1693052" y="2448833"/>
                    <a:pt x="1775731" y="2416243"/>
                  </a:cubicBezTo>
                  <a:cubicBezTo>
                    <a:pt x="1858309" y="2383557"/>
                    <a:pt x="1939764" y="2347882"/>
                    <a:pt x="2019789" y="2309412"/>
                  </a:cubicBezTo>
                  <a:cubicBezTo>
                    <a:pt x="2179839" y="2232567"/>
                    <a:pt x="2334583" y="2144923"/>
                    <a:pt x="2482486" y="2046962"/>
                  </a:cubicBezTo>
                  <a:cubicBezTo>
                    <a:pt x="2519334" y="2022376"/>
                    <a:pt x="2556081" y="1997403"/>
                    <a:pt x="2591908" y="1971371"/>
                  </a:cubicBezTo>
                  <a:cubicBezTo>
                    <a:pt x="2610077" y="1958644"/>
                    <a:pt x="2627838" y="1945434"/>
                    <a:pt x="2645702" y="1932321"/>
                  </a:cubicBezTo>
                  <a:cubicBezTo>
                    <a:pt x="2663666" y="1919305"/>
                    <a:pt x="2681325" y="1905903"/>
                    <a:pt x="2698779" y="1892309"/>
                  </a:cubicBezTo>
                  <a:cubicBezTo>
                    <a:pt x="2768903" y="1838025"/>
                    <a:pt x="2837496" y="1781717"/>
                    <a:pt x="2903537" y="1722516"/>
                  </a:cubicBezTo>
                  <a:cubicBezTo>
                    <a:pt x="3035926" y="1604501"/>
                    <a:pt x="3158720" y="1475784"/>
                    <a:pt x="3269061" y="1337327"/>
                  </a:cubicBezTo>
                  <a:cubicBezTo>
                    <a:pt x="3324182" y="1268099"/>
                    <a:pt x="3376341" y="1196461"/>
                    <a:pt x="3424928" y="1122508"/>
                  </a:cubicBezTo>
                  <a:cubicBezTo>
                    <a:pt x="3472697" y="1048170"/>
                    <a:pt x="3517814" y="972000"/>
                    <a:pt x="3557622" y="893226"/>
                  </a:cubicBezTo>
                  <a:cubicBezTo>
                    <a:pt x="3567931" y="873654"/>
                    <a:pt x="3577526" y="853791"/>
                    <a:pt x="3587019" y="833929"/>
                  </a:cubicBezTo>
                  <a:lnTo>
                    <a:pt x="3601310" y="804040"/>
                  </a:lnTo>
                  <a:lnTo>
                    <a:pt x="3614885" y="773861"/>
                  </a:lnTo>
                  <a:cubicBezTo>
                    <a:pt x="3623766" y="753709"/>
                    <a:pt x="3632748" y="733559"/>
                    <a:pt x="3640812" y="713022"/>
                  </a:cubicBezTo>
                  <a:cubicBezTo>
                    <a:pt x="3648876" y="692485"/>
                    <a:pt x="3657756" y="672236"/>
                    <a:pt x="3665105" y="651506"/>
                  </a:cubicBezTo>
                  <a:cubicBezTo>
                    <a:pt x="3696544" y="569166"/>
                    <a:pt x="3723185" y="485089"/>
                    <a:pt x="3744110" y="399567"/>
                  </a:cubicBezTo>
                  <a:cubicBezTo>
                    <a:pt x="3765341" y="314238"/>
                    <a:pt x="3781392" y="227654"/>
                    <a:pt x="3792123" y="140444"/>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1507" name="Rectangle 3">
            <a:extLst>
              <a:ext uri="{FF2B5EF4-FFF2-40B4-BE49-F238E27FC236}">
                <a16:creationId xmlns:a16="http://schemas.microsoft.com/office/drawing/2014/main" id="{BE6ED878-7B66-4521-AA65-B59FED3E3796}"/>
              </a:ext>
            </a:extLst>
          </p:cNvPr>
          <p:cNvSpPr>
            <a:spLocks noGrp="1" noChangeArrowheads="1"/>
          </p:cNvSpPr>
          <p:nvPr>
            <p:ph idx="1"/>
          </p:nvPr>
        </p:nvSpPr>
        <p:spPr>
          <a:xfrm>
            <a:off x="884419" y="3329677"/>
            <a:ext cx="7375161" cy="2901790"/>
          </a:xfrm>
        </p:spPr>
        <p:txBody>
          <a:bodyPr>
            <a:normAutofit/>
          </a:bodyPr>
          <a:lstStyle/>
          <a:p>
            <a:pPr eaLnBrk="1" hangingPunct="1">
              <a:buClr>
                <a:schemeClr val="tx1"/>
              </a:buClr>
            </a:pPr>
            <a:r>
              <a:rPr lang="en-US" altLang="en-US" sz="2400">
                <a:solidFill>
                  <a:schemeClr val="tx2"/>
                </a:solidFill>
              </a:rPr>
              <a:t>Applications for CDF and Mini-Entitlements due </a:t>
            </a:r>
            <a:r>
              <a:rPr lang="en-US" altLang="en-US" sz="2400" b="1">
                <a:solidFill>
                  <a:schemeClr val="tx2"/>
                </a:solidFill>
              </a:rPr>
              <a:t>Monday, April 14, 2025, at 3:00:00 PM</a:t>
            </a:r>
            <a:r>
              <a:rPr lang="en-US" altLang="en-US" sz="2400">
                <a:solidFill>
                  <a:schemeClr val="tx2"/>
                </a:solidFill>
              </a:rPr>
              <a:t> </a:t>
            </a:r>
          </a:p>
          <a:p>
            <a:pPr eaLnBrk="1" hangingPunct="1">
              <a:buClr>
                <a:schemeClr val="tx1"/>
              </a:buClr>
            </a:pPr>
            <a:endParaRPr lang="en-US" altLang="en-US" sz="2400">
              <a:solidFill>
                <a:schemeClr val="tx2"/>
              </a:solidFill>
            </a:endParaRPr>
          </a:p>
          <a:p>
            <a:pPr eaLnBrk="1" hangingPunct="1">
              <a:buClr>
                <a:schemeClr val="tx1"/>
              </a:buClr>
            </a:pPr>
            <a:r>
              <a:rPr lang="en-US" altLang="en-US" sz="2400">
                <a:solidFill>
                  <a:schemeClr val="tx2"/>
                </a:solidFill>
              </a:rPr>
              <a:t>1 copy of application cover page, joint authorization page(s) with signatures of appropriate CEO due with the application attached in Other Attachments </a:t>
            </a:r>
            <a:r>
              <a:rPr lang="en-US" altLang="en-US" sz="2400" b="1" i="1">
                <a:solidFill>
                  <a:srgbClr val="FF9966"/>
                </a:solidFill>
              </a:rPr>
              <a:t>– Do Not Send by Mail</a:t>
            </a:r>
          </a:p>
          <a:p>
            <a:pPr eaLnBrk="1" hangingPunct="1"/>
            <a:endParaRPr lang="en-US" altLang="en-US" sz="1600">
              <a:solidFill>
                <a:schemeClr val="tx2"/>
              </a:solidFill>
            </a:endParaRPr>
          </a:p>
        </p:txBody>
      </p:sp>
      <p:grpSp>
        <p:nvGrpSpPr>
          <p:cNvPr id="196625" name="Group 196624">
            <a:extLst>
              <a:ext uri="{FF2B5EF4-FFF2-40B4-BE49-F238E27FC236}">
                <a16:creationId xmlns:a16="http://schemas.microsoft.com/office/drawing/2014/main" id="{9DB3963A-4187-4A72-9DA4-CA6BADE22931}"/>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rot="5400000">
            <a:off x="6319752" y="4030420"/>
            <a:ext cx="3878664" cy="1776494"/>
            <a:chOff x="6867015" y="-1"/>
            <a:chExt cx="5324985" cy="3251912"/>
          </a:xfrm>
          <a:solidFill>
            <a:schemeClr val="accent5">
              <a:alpha val="10000"/>
            </a:schemeClr>
          </a:solidFill>
        </p:grpSpPr>
        <p:sp>
          <p:nvSpPr>
            <p:cNvPr id="196626" name="Freeform: Shape 196625">
              <a:extLst>
                <a:ext uri="{FF2B5EF4-FFF2-40B4-BE49-F238E27FC236}">
                  <a16:creationId xmlns:a16="http://schemas.microsoft.com/office/drawing/2014/main" id="{2428E75E-001A-4568-B035-574F1303EF5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867015" y="-1"/>
              <a:ext cx="5324985" cy="3251912"/>
            </a:xfrm>
            <a:custGeom>
              <a:avLst/>
              <a:gdLst>
                <a:gd name="connsiteX0" fmla="*/ 0 w 5324985"/>
                <a:gd name="connsiteY0" fmla="*/ 0 h 3251912"/>
                <a:gd name="connsiteX1" fmla="*/ 36826 w 5324985"/>
                <a:gd name="connsiteY1" fmla="*/ 0 h 3251912"/>
                <a:gd name="connsiteX2" fmla="*/ 45003 w 5324985"/>
                <a:gd name="connsiteY2" fmla="*/ 152909 h 3251912"/>
                <a:gd name="connsiteX3" fmla="*/ 68956 w 5324985"/>
                <a:gd name="connsiteY3" fmla="*/ 308600 h 3251912"/>
                <a:gd name="connsiteX4" fmla="*/ 167774 w 5324985"/>
                <a:gd name="connsiteY4" fmla="*/ 607968 h 3251912"/>
                <a:gd name="connsiteX5" fmla="*/ 201857 w 5324985"/>
                <a:gd name="connsiteY5" fmla="*/ 679539 h 3251912"/>
                <a:gd name="connsiteX6" fmla="*/ 239741 w 5324985"/>
                <a:gd name="connsiteY6" fmla="*/ 749488 h 3251912"/>
                <a:gd name="connsiteX7" fmla="*/ 323724 w 5324985"/>
                <a:gd name="connsiteY7" fmla="*/ 885101 h 3251912"/>
                <a:gd name="connsiteX8" fmla="*/ 416412 w 5324985"/>
                <a:gd name="connsiteY8" fmla="*/ 1016081 h 3251912"/>
                <a:gd name="connsiteX9" fmla="*/ 515719 w 5324985"/>
                <a:gd name="connsiteY9" fmla="*/ 1143356 h 3251912"/>
                <a:gd name="connsiteX10" fmla="*/ 722427 w 5324985"/>
                <a:gd name="connsiteY10" fmla="*/ 1395127 h 3251912"/>
                <a:gd name="connsiteX11" fmla="*/ 825780 w 5324985"/>
                <a:gd name="connsiteY11" fmla="*/ 1522749 h 3251912"/>
                <a:gd name="connsiteX12" fmla="*/ 926314 w 5324985"/>
                <a:gd name="connsiteY12" fmla="*/ 1651992 h 3251912"/>
                <a:gd name="connsiteX13" fmla="*/ 1026848 w 5324985"/>
                <a:gd name="connsiteY13" fmla="*/ 1776836 h 3251912"/>
                <a:gd name="connsiteX14" fmla="*/ 1131918 w 5324985"/>
                <a:gd name="connsiteY14" fmla="*/ 1897393 h 3251912"/>
                <a:gd name="connsiteX15" fmla="*/ 1354688 w 5324985"/>
                <a:gd name="connsiteY15" fmla="*/ 2124728 h 3251912"/>
                <a:gd name="connsiteX16" fmla="*/ 1855027 w 5324985"/>
                <a:gd name="connsiteY16" fmla="*/ 2504236 h 3251912"/>
                <a:gd name="connsiteX17" fmla="*/ 2131618 w 5324985"/>
                <a:gd name="connsiteY17" fmla="*/ 2646913 h 3251912"/>
                <a:gd name="connsiteX18" fmla="*/ 2423534 w 5324985"/>
                <a:gd name="connsiteY18" fmla="*/ 2754732 h 3251912"/>
                <a:gd name="connsiteX19" fmla="*/ 2727588 w 5324985"/>
                <a:gd name="connsiteY19" fmla="*/ 2829197 h 3251912"/>
                <a:gd name="connsiteX20" fmla="*/ 3041083 w 5324985"/>
                <a:gd name="connsiteY20" fmla="*/ 2870890 h 3251912"/>
                <a:gd name="connsiteX21" fmla="*/ 3360340 w 5324985"/>
                <a:gd name="connsiteY21" fmla="*/ 2883976 h 3251912"/>
                <a:gd name="connsiteX22" fmla="*/ 3439663 w 5324985"/>
                <a:gd name="connsiteY22" fmla="*/ 2883396 h 3251912"/>
                <a:gd name="connsiteX23" fmla="*/ 3478529 w 5324985"/>
                <a:gd name="connsiteY23" fmla="*/ 2882471 h 3251912"/>
                <a:gd name="connsiteX24" fmla="*/ 3517271 w 5324985"/>
                <a:gd name="connsiteY24" fmla="*/ 2880616 h 3251912"/>
                <a:gd name="connsiteX25" fmla="*/ 3671260 w 5324985"/>
                <a:gd name="connsiteY25" fmla="*/ 2867878 h 3251912"/>
                <a:gd name="connsiteX26" fmla="*/ 4265268 w 5324985"/>
                <a:gd name="connsiteY26" fmla="*/ 2716283 h 3251912"/>
                <a:gd name="connsiteX27" fmla="*/ 4546395 w 5324985"/>
                <a:gd name="connsiteY27" fmla="*/ 2584724 h 3251912"/>
                <a:gd name="connsiteX28" fmla="*/ 4817837 w 5324985"/>
                <a:gd name="connsiteY28" fmla="*/ 2424674 h 3251912"/>
                <a:gd name="connsiteX29" fmla="*/ 5081677 w 5324985"/>
                <a:gd name="connsiteY29" fmla="*/ 2243548 h 3251912"/>
                <a:gd name="connsiteX30" fmla="*/ 5211881 w 5324985"/>
                <a:gd name="connsiteY30" fmla="*/ 2147658 h 3251912"/>
                <a:gd name="connsiteX31" fmla="*/ 5324985 w 5324985"/>
                <a:gd name="connsiteY31" fmla="*/ 2062128 h 3251912"/>
                <a:gd name="connsiteX32" fmla="*/ 5324985 w 5324985"/>
                <a:gd name="connsiteY32" fmla="*/ 2514993 h 3251912"/>
                <a:gd name="connsiteX33" fmla="*/ 5314867 w 5324985"/>
                <a:gd name="connsiteY33" fmla="*/ 2522881 h 3251912"/>
                <a:gd name="connsiteX34" fmla="*/ 5038276 w 5324985"/>
                <a:gd name="connsiteY34" fmla="*/ 2722421 h 3251912"/>
                <a:gd name="connsiteX35" fmla="*/ 4741701 w 5324985"/>
                <a:gd name="connsiteY35" fmla="*/ 2904937 h 3251912"/>
                <a:gd name="connsiteX36" fmla="*/ 4420728 w 5324985"/>
                <a:gd name="connsiteY36" fmla="*/ 3058848 h 3251912"/>
                <a:gd name="connsiteX37" fmla="*/ 3717481 w 5324985"/>
                <a:gd name="connsiteY37" fmla="*/ 3237079 h 3251912"/>
                <a:gd name="connsiteX38" fmla="*/ 3535661 w 5324985"/>
                <a:gd name="connsiteY38" fmla="*/ 3249934 h 3251912"/>
                <a:gd name="connsiteX39" fmla="*/ 3490175 w 5324985"/>
                <a:gd name="connsiteY39" fmla="*/ 3251555 h 3251912"/>
                <a:gd name="connsiteX40" fmla="*/ 3444813 w 5324985"/>
                <a:gd name="connsiteY40" fmla="*/ 3251787 h 3251912"/>
                <a:gd name="connsiteX41" fmla="*/ 3355681 w 5324985"/>
                <a:gd name="connsiteY41" fmla="*/ 3250745 h 3251912"/>
                <a:gd name="connsiteX42" fmla="*/ 3179011 w 5324985"/>
                <a:gd name="connsiteY42" fmla="*/ 3243795 h 3251912"/>
                <a:gd name="connsiteX43" fmla="*/ 3002217 w 5324985"/>
                <a:gd name="connsiteY43" fmla="*/ 3227814 h 3251912"/>
                <a:gd name="connsiteX44" fmla="*/ 2650103 w 5324985"/>
                <a:gd name="connsiteY44" fmla="*/ 3170836 h 3251912"/>
                <a:gd name="connsiteX45" fmla="*/ 2305836 w 5324985"/>
                <a:gd name="connsiteY45" fmla="*/ 3072514 h 3251912"/>
                <a:gd name="connsiteX46" fmla="*/ 1978611 w 5324985"/>
                <a:gd name="connsiteY46" fmla="*/ 2929952 h 3251912"/>
                <a:gd name="connsiteX47" fmla="*/ 1678235 w 5324985"/>
                <a:gd name="connsiteY47" fmla="*/ 2744424 h 3251912"/>
                <a:gd name="connsiteX48" fmla="*/ 1175688 w 5324985"/>
                <a:gd name="connsiteY48" fmla="*/ 2277018 h 3251912"/>
                <a:gd name="connsiteX49" fmla="*/ 971310 w 5324985"/>
                <a:gd name="connsiteY49" fmla="*/ 2012044 h 3251912"/>
                <a:gd name="connsiteX50" fmla="*/ 790717 w 5324985"/>
                <a:gd name="connsiteY50" fmla="*/ 1735723 h 3251912"/>
                <a:gd name="connsiteX51" fmla="*/ 706488 w 5324985"/>
                <a:gd name="connsiteY51" fmla="*/ 1598604 h 3251912"/>
                <a:gd name="connsiteX52" fmla="*/ 618951 w 5324985"/>
                <a:gd name="connsiteY52" fmla="*/ 1463802 h 3251912"/>
                <a:gd name="connsiteX53" fmla="*/ 436273 w 5324985"/>
                <a:gd name="connsiteY53" fmla="*/ 1195355 h 3251912"/>
                <a:gd name="connsiteX54" fmla="*/ 346896 w 5324985"/>
                <a:gd name="connsiteY54" fmla="*/ 1058816 h 3251912"/>
                <a:gd name="connsiteX55" fmla="*/ 261809 w 5324985"/>
                <a:gd name="connsiteY55" fmla="*/ 919264 h 3251912"/>
                <a:gd name="connsiteX56" fmla="*/ 118487 w 5324985"/>
                <a:gd name="connsiteY56" fmla="*/ 626498 h 3251912"/>
                <a:gd name="connsiteX57" fmla="*/ 28130 w 5324985"/>
                <a:gd name="connsiteY57" fmla="*/ 315781 h 3251912"/>
                <a:gd name="connsiteX58" fmla="*/ 6751 w 5324985"/>
                <a:gd name="connsiteY58" fmla="*/ 156195 h 32519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Lst>
              <a:rect l="l" t="t" r="r" b="b"/>
              <a:pathLst>
                <a:path w="5324985" h="3251912">
                  <a:moveTo>
                    <a:pt x="0" y="0"/>
                  </a:moveTo>
                  <a:lnTo>
                    <a:pt x="36826" y="0"/>
                  </a:lnTo>
                  <a:lnTo>
                    <a:pt x="45003" y="152909"/>
                  </a:lnTo>
                  <a:cubicBezTo>
                    <a:pt x="50351" y="205154"/>
                    <a:pt x="58290" y="257123"/>
                    <a:pt x="68956" y="308600"/>
                  </a:cubicBezTo>
                  <a:cubicBezTo>
                    <a:pt x="91393" y="411324"/>
                    <a:pt x="123882" y="511847"/>
                    <a:pt x="167774" y="607968"/>
                  </a:cubicBezTo>
                  <a:cubicBezTo>
                    <a:pt x="178195" y="632173"/>
                    <a:pt x="190333" y="655798"/>
                    <a:pt x="201857" y="679539"/>
                  </a:cubicBezTo>
                  <a:cubicBezTo>
                    <a:pt x="214363" y="702933"/>
                    <a:pt x="226255" y="726557"/>
                    <a:pt x="239741" y="749488"/>
                  </a:cubicBezTo>
                  <a:cubicBezTo>
                    <a:pt x="265488" y="795812"/>
                    <a:pt x="294176" y="840746"/>
                    <a:pt x="323724" y="885101"/>
                  </a:cubicBezTo>
                  <a:cubicBezTo>
                    <a:pt x="353149" y="929572"/>
                    <a:pt x="384657" y="972885"/>
                    <a:pt x="416412" y="1016081"/>
                  </a:cubicBezTo>
                  <a:cubicBezTo>
                    <a:pt x="448655" y="1058931"/>
                    <a:pt x="482127" y="1101202"/>
                    <a:pt x="515719" y="1143356"/>
                  </a:cubicBezTo>
                  <a:cubicBezTo>
                    <a:pt x="583027" y="1227782"/>
                    <a:pt x="653402" y="1310470"/>
                    <a:pt x="722427" y="1395127"/>
                  </a:cubicBezTo>
                  <a:cubicBezTo>
                    <a:pt x="757123" y="1437282"/>
                    <a:pt x="791697" y="1479783"/>
                    <a:pt x="825780" y="1522749"/>
                  </a:cubicBezTo>
                  <a:cubicBezTo>
                    <a:pt x="859742" y="1565367"/>
                    <a:pt x="893457" y="1610649"/>
                    <a:pt x="926314" y="1651992"/>
                  </a:cubicBezTo>
                  <a:cubicBezTo>
                    <a:pt x="958927" y="1694379"/>
                    <a:pt x="993132" y="1735492"/>
                    <a:pt x="1026848" y="1776836"/>
                  </a:cubicBezTo>
                  <a:cubicBezTo>
                    <a:pt x="1061545" y="1817485"/>
                    <a:pt x="1095996" y="1858133"/>
                    <a:pt x="1131918" y="1897393"/>
                  </a:cubicBezTo>
                  <a:cubicBezTo>
                    <a:pt x="1203273" y="1976376"/>
                    <a:pt x="1277447" y="2052463"/>
                    <a:pt x="1354688" y="2124728"/>
                  </a:cubicBezTo>
                  <a:cubicBezTo>
                    <a:pt x="1509411" y="2268911"/>
                    <a:pt x="1676396" y="2397575"/>
                    <a:pt x="1855027" y="2504236"/>
                  </a:cubicBezTo>
                  <a:cubicBezTo>
                    <a:pt x="1944528" y="2557277"/>
                    <a:pt x="2036357" y="2605917"/>
                    <a:pt x="2131618" y="2646913"/>
                  </a:cubicBezTo>
                  <a:cubicBezTo>
                    <a:pt x="2226267" y="2689068"/>
                    <a:pt x="2323981" y="2724622"/>
                    <a:pt x="2423534" y="2754732"/>
                  </a:cubicBezTo>
                  <a:cubicBezTo>
                    <a:pt x="2523087" y="2784958"/>
                    <a:pt x="2624602" y="2809394"/>
                    <a:pt x="2727588" y="2829197"/>
                  </a:cubicBezTo>
                  <a:cubicBezTo>
                    <a:pt x="2830698" y="2848653"/>
                    <a:pt x="2935522" y="2861971"/>
                    <a:pt x="3041083" y="2870890"/>
                  </a:cubicBezTo>
                  <a:cubicBezTo>
                    <a:pt x="3146644" y="2879922"/>
                    <a:pt x="3253307" y="2883860"/>
                    <a:pt x="3360340" y="2883976"/>
                  </a:cubicBezTo>
                  <a:cubicBezTo>
                    <a:pt x="3387067" y="2883976"/>
                    <a:pt x="3414162" y="2884439"/>
                    <a:pt x="3439663" y="2883396"/>
                  </a:cubicBezTo>
                  <a:lnTo>
                    <a:pt x="3478529" y="2882471"/>
                  </a:lnTo>
                  <a:lnTo>
                    <a:pt x="3517271" y="2880616"/>
                  </a:lnTo>
                  <a:cubicBezTo>
                    <a:pt x="3568887" y="2878417"/>
                    <a:pt x="3620257" y="2873552"/>
                    <a:pt x="3671260" y="2867878"/>
                  </a:cubicBezTo>
                  <a:cubicBezTo>
                    <a:pt x="3875515" y="2844253"/>
                    <a:pt x="4074253" y="2792486"/>
                    <a:pt x="4265268" y="2716283"/>
                  </a:cubicBezTo>
                  <a:cubicBezTo>
                    <a:pt x="4361020" y="2678529"/>
                    <a:pt x="4454444" y="2633710"/>
                    <a:pt x="4546395" y="2584724"/>
                  </a:cubicBezTo>
                  <a:cubicBezTo>
                    <a:pt x="4638470" y="2535967"/>
                    <a:pt x="4728827" y="2481885"/>
                    <a:pt x="4817837" y="2424674"/>
                  </a:cubicBezTo>
                  <a:cubicBezTo>
                    <a:pt x="4906846" y="2367348"/>
                    <a:pt x="4994385" y="2306317"/>
                    <a:pt x="5081677" y="2243548"/>
                  </a:cubicBezTo>
                  <a:cubicBezTo>
                    <a:pt x="5125201" y="2212164"/>
                    <a:pt x="5168603" y="2179969"/>
                    <a:pt x="5211881" y="2147658"/>
                  </a:cubicBezTo>
                  <a:lnTo>
                    <a:pt x="5324985" y="2062128"/>
                  </a:lnTo>
                  <a:lnTo>
                    <a:pt x="5324985" y="2514993"/>
                  </a:lnTo>
                  <a:lnTo>
                    <a:pt x="5314867" y="2522881"/>
                  </a:lnTo>
                  <a:cubicBezTo>
                    <a:pt x="5225490" y="2591325"/>
                    <a:pt x="5133783" y="2658379"/>
                    <a:pt x="5038276" y="2722421"/>
                  </a:cubicBezTo>
                  <a:cubicBezTo>
                    <a:pt x="4942892" y="2786348"/>
                    <a:pt x="4844810" y="2848422"/>
                    <a:pt x="4741701" y="2904937"/>
                  </a:cubicBezTo>
                  <a:cubicBezTo>
                    <a:pt x="4638592" y="2961337"/>
                    <a:pt x="4531929" y="3013683"/>
                    <a:pt x="4420728" y="3058848"/>
                  </a:cubicBezTo>
                  <a:cubicBezTo>
                    <a:pt x="4199063" y="3150338"/>
                    <a:pt x="3959621" y="3211485"/>
                    <a:pt x="3717481" y="3237079"/>
                  </a:cubicBezTo>
                  <a:cubicBezTo>
                    <a:pt x="3656914" y="3243101"/>
                    <a:pt x="3596227" y="3247966"/>
                    <a:pt x="3535661" y="3249934"/>
                  </a:cubicBezTo>
                  <a:lnTo>
                    <a:pt x="3490175" y="3251555"/>
                  </a:lnTo>
                  <a:lnTo>
                    <a:pt x="3444813" y="3251787"/>
                  </a:lnTo>
                  <a:cubicBezTo>
                    <a:pt x="3414162" y="3252250"/>
                    <a:pt x="3385105" y="3251324"/>
                    <a:pt x="3355681" y="3250745"/>
                  </a:cubicBezTo>
                  <a:cubicBezTo>
                    <a:pt x="3296954" y="3250050"/>
                    <a:pt x="3237860" y="3246692"/>
                    <a:pt x="3179011" y="3243795"/>
                  </a:cubicBezTo>
                  <a:cubicBezTo>
                    <a:pt x="3120039" y="3239164"/>
                    <a:pt x="3061067" y="3234878"/>
                    <a:pt x="3002217" y="3227814"/>
                  </a:cubicBezTo>
                  <a:cubicBezTo>
                    <a:pt x="2884397" y="3214496"/>
                    <a:pt x="2766699" y="3196314"/>
                    <a:pt x="2650103" y="3170836"/>
                  </a:cubicBezTo>
                  <a:cubicBezTo>
                    <a:pt x="2533510" y="3145358"/>
                    <a:pt x="2418263" y="3112583"/>
                    <a:pt x="2305836" y="3072514"/>
                  </a:cubicBezTo>
                  <a:cubicBezTo>
                    <a:pt x="2193410" y="3032328"/>
                    <a:pt x="2083926" y="2984383"/>
                    <a:pt x="1978611" y="2929952"/>
                  </a:cubicBezTo>
                  <a:cubicBezTo>
                    <a:pt x="1873663" y="2874711"/>
                    <a:pt x="1772884" y="2812985"/>
                    <a:pt x="1678235" y="2744424"/>
                  </a:cubicBezTo>
                  <a:cubicBezTo>
                    <a:pt x="1488201" y="2608001"/>
                    <a:pt x="1321708" y="2448068"/>
                    <a:pt x="1175688" y="2277018"/>
                  </a:cubicBezTo>
                  <a:cubicBezTo>
                    <a:pt x="1102985" y="2191086"/>
                    <a:pt x="1035309" y="2102377"/>
                    <a:pt x="971310" y="2012044"/>
                  </a:cubicBezTo>
                  <a:cubicBezTo>
                    <a:pt x="907188" y="1921714"/>
                    <a:pt x="847358" y="1829413"/>
                    <a:pt x="790717" y="1735723"/>
                  </a:cubicBezTo>
                  <a:cubicBezTo>
                    <a:pt x="761782" y="1688357"/>
                    <a:pt x="735300" y="1644002"/>
                    <a:pt x="706488" y="1598604"/>
                  </a:cubicBezTo>
                  <a:cubicBezTo>
                    <a:pt x="677922" y="1553555"/>
                    <a:pt x="648866" y="1508505"/>
                    <a:pt x="618951" y="1463802"/>
                  </a:cubicBezTo>
                  <a:lnTo>
                    <a:pt x="436273" y="1195355"/>
                  </a:lnTo>
                  <a:cubicBezTo>
                    <a:pt x="405990" y="1150189"/>
                    <a:pt x="376075" y="1104792"/>
                    <a:pt x="346896" y="1058816"/>
                  </a:cubicBezTo>
                  <a:cubicBezTo>
                    <a:pt x="317716" y="1012838"/>
                    <a:pt x="288782" y="966747"/>
                    <a:pt x="261809" y="919264"/>
                  </a:cubicBezTo>
                  <a:cubicBezTo>
                    <a:pt x="207742" y="824764"/>
                    <a:pt x="158088" y="727485"/>
                    <a:pt x="118487" y="626498"/>
                  </a:cubicBezTo>
                  <a:cubicBezTo>
                    <a:pt x="78151" y="525859"/>
                    <a:pt x="48237" y="421515"/>
                    <a:pt x="28130" y="315781"/>
                  </a:cubicBezTo>
                  <a:cubicBezTo>
                    <a:pt x="18506" y="262914"/>
                    <a:pt x="11425" y="209642"/>
                    <a:pt x="6751" y="156195"/>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6627" name="Freeform: Shape 196626">
              <a:extLst>
                <a:ext uri="{FF2B5EF4-FFF2-40B4-BE49-F238E27FC236}">
                  <a16:creationId xmlns:a16="http://schemas.microsoft.com/office/drawing/2014/main" id="{64AC8CFC-1164-4525-82A0-25F75ADCF4C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916467" y="-1"/>
              <a:ext cx="5275533" cy="2980757"/>
            </a:xfrm>
            <a:custGeom>
              <a:avLst/>
              <a:gdLst>
                <a:gd name="connsiteX0" fmla="*/ 0 w 5275533"/>
                <a:gd name="connsiteY0" fmla="*/ 0 h 2980757"/>
                <a:gd name="connsiteX1" fmla="*/ 201166 w 5275533"/>
                <a:gd name="connsiteY1" fmla="*/ 0 h 2980757"/>
                <a:gd name="connsiteX2" fmla="*/ 206734 w 5275533"/>
                <a:gd name="connsiteY2" fmla="*/ 89286 h 2980757"/>
                <a:gd name="connsiteX3" fmla="*/ 232051 w 5275533"/>
                <a:gd name="connsiteY3" fmla="*/ 226897 h 2980757"/>
                <a:gd name="connsiteX4" fmla="*/ 332707 w 5275533"/>
                <a:gd name="connsiteY4" fmla="*/ 487120 h 2980757"/>
                <a:gd name="connsiteX5" fmla="*/ 402959 w 5275533"/>
                <a:gd name="connsiteY5" fmla="*/ 609647 h 2980757"/>
                <a:gd name="connsiteX6" fmla="*/ 483631 w 5275533"/>
                <a:gd name="connsiteY6" fmla="*/ 728236 h 2980757"/>
                <a:gd name="connsiteX7" fmla="*/ 669986 w 5275533"/>
                <a:gd name="connsiteY7" fmla="*/ 957424 h 2980757"/>
                <a:gd name="connsiteX8" fmla="*/ 871667 w 5275533"/>
                <a:gd name="connsiteY8" fmla="*/ 1188348 h 2980757"/>
                <a:gd name="connsiteX9" fmla="*/ 971956 w 5275533"/>
                <a:gd name="connsiteY9" fmla="*/ 1308905 h 2980757"/>
                <a:gd name="connsiteX10" fmla="*/ 1020139 w 5275533"/>
                <a:gd name="connsiteY10" fmla="*/ 1368084 h 2980757"/>
                <a:gd name="connsiteX11" fmla="*/ 1067340 w 5275533"/>
                <a:gd name="connsiteY11" fmla="*/ 1424715 h 2980757"/>
                <a:gd name="connsiteX12" fmla="*/ 1472909 w 5275533"/>
                <a:gd name="connsiteY12" fmla="*/ 1843252 h 2980757"/>
                <a:gd name="connsiteX13" fmla="*/ 1688567 w 5275533"/>
                <a:gd name="connsiteY13" fmla="*/ 2031559 h 2980757"/>
                <a:gd name="connsiteX14" fmla="*/ 1914401 w 5275533"/>
                <a:gd name="connsiteY14" fmla="*/ 2205156 h 2980757"/>
                <a:gd name="connsiteX15" fmla="*/ 2418909 w 5275533"/>
                <a:gd name="connsiteY15" fmla="*/ 2479741 h 2980757"/>
                <a:gd name="connsiteX16" fmla="*/ 2701141 w 5275533"/>
                <a:gd name="connsiteY16" fmla="*/ 2557333 h 2980757"/>
                <a:gd name="connsiteX17" fmla="*/ 2773475 w 5275533"/>
                <a:gd name="connsiteY17" fmla="*/ 2570999 h 2980757"/>
                <a:gd name="connsiteX18" fmla="*/ 2846424 w 5275533"/>
                <a:gd name="connsiteY18" fmla="*/ 2582465 h 2980757"/>
                <a:gd name="connsiteX19" fmla="*/ 2993669 w 5275533"/>
                <a:gd name="connsiteY19" fmla="*/ 2598909 h 2980757"/>
                <a:gd name="connsiteX20" fmla="*/ 3067721 w 5275533"/>
                <a:gd name="connsiteY20" fmla="*/ 2604237 h 2980757"/>
                <a:gd name="connsiteX21" fmla="*/ 3142019 w 5275533"/>
                <a:gd name="connsiteY21" fmla="*/ 2607943 h 2980757"/>
                <a:gd name="connsiteX22" fmla="*/ 3216561 w 5275533"/>
                <a:gd name="connsiteY22" fmla="*/ 2609564 h 2980757"/>
                <a:gd name="connsiteX23" fmla="*/ 3291225 w 5275533"/>
                <a:gd name="connsiteY23" fmla="*/ 2609217 h 2980757"/>
                <a:gd name="connsiteX24" fmla="*/ 3328619 w 5275533"/>
                <a:gd name="connsiteY24" fmla="*/ 2608869 h 2980757"/>
                <a:gd name="connsiteX25" fmla="*/ 3364665 w 5275533"/>
                <a:gd name="connsiteY25" fmla="*/ 2607363 h 2980757"/>
                <a:gd name="connsiteX26" fmla="*/ 3400587 w 5275533"/>
                <a:gd name="connsiteY26" fmla="*/ 2605627 h 2980757"/>
                <a:gd name="connsiteX27" fmla="*/ 3436387 w 5275533"/>
                <a:gd name="connsiteY27" fmla="*/ 2602847 h 2980757"/>
                <a:gd name="connsiteX28" fmla="*/ 3578361 w 5275533"/>
                <a:gd name="connsiteY28" fmla="*/ 2586286 h 2980757"/>
                <a:gd name="connsiteX29" fmla="*/ 4119159 w 5275533"/>
                <a:gd name="connsiteY29" fmla="*/ 2418594 h 2980757"/>
                <a:gd name="connsiteX30" fmla="*/ 4618765 w 5275533"/>
                <a:gd name="connsiteY30" fmla="*/ 2124668 h 2980757"/>
                <a:gd name="connsiteX31" fmla="*/ 4739895 w 5275533"/>
                <a:gd name="connsiteY31" fmla="*/ 2038275 h 2980757"/>
                <a:gd name="connsiteX32" fmla="*/ 4861027 w 5275533"/>
                <a:gd name="connsiteY32" fmla="*/ 1948986 h 2980757"/>
                <a:gd name="connsiteX33" fmla="*/ 5106354 w 5275533"/>
                <a:gd name="connsiteY33" fmla="*/ 1763690 h 2980757"/>
                <a:gd name="connsiteX34" fmla="*/ 5275533 w 5275533"/>
                <a:gd name="connsiteY34" fmla="*/ 1641017 h 2980757"/>
                <a:gd name="connsiteX35" fmla="*/ 5275533 w 5275533"/>
                <a:gd name="connsiteY35" fmla="*/ 2257481 h 2980757"/>
                <a:gd name="connsiteX36" fmla="*/ 5168881 w 5275533"/>
                <a:gd name="connsiteY36" fmla="*/ 2332084 h 2980757"/>
                <a:gd name="connsiteX37" fmla="*/ 5036225 w 5275533"/>
                <a:gd name="connsiteY37" fmla="*/ 2421489 h 2980757"/>
                <a:gd name="connsiteX38" fmla="*/ 4899401 w 5275533"/>
                <a:gd name="connsiteY38" fmla="*/ 2508347 h 2980757"/>
                <a:gd name="connsiteX39" fmla="*/ 4612145 w 5275533"/>
                <a:gd name="connsiteY39" fmla="*/ 2671407 h 2980757"/>
                <a:gd name="connsiteX40" fmla="*/ 4303187 w 5275533"/>
                <a:gd name="connsiteY40" fmla="*/ 2810030 h 2980757"/>
                <a:gd name="connsiteX41" fmla="*/ 3630835 w 5275533"/>
                <a:gd name="connsiteY41" fmla="*/ 2969500 h 2980757"/>
                <a:gd name="connsiteX42" fmla="*/ 3457719 w 5275533"/>
                <a:gd name="connsiteY42" fmla="*/ 2979808 h 2980757"/>
                <a:gd name="connsiteX43" fmla="*/ 3414441 w 5275533"/>
                <a:gd name="connsiteY43" fmla="*/ 2980733 h 2980757"/>
                <a:gd name="connsiteX44" fmla="*/ 3371285 w 5275533"/>
                <a:gd name="connsiteY44" fmla="*/ 2980502 h 2980757"/>
                <a:gd name="connsiteX45" fmla="*/ 3328252 w 5275533"/>
                <a:gd name="connsiteY45" fmla="*/ 2980039 h 2980757"/>
                <a:gd name="connsiteX46" fmla="*/ 3286445 w 5275533"/>
                <a:gd name="connsiteY46" fmla="*/ 2978534 h 2980757"/>
                <a:gd name="connsiteX47" fmla="*/ 2952475 w 5275533"/>
                <a:gd name="connsiteY47" fmla="*/ 2953402 h 2980757"/>
                <a:gd name="connsiteX48" fmla="*/ 2620591 w 5275533"/>
                <a:gd name="connsiteY48" fmla="*/ 2898046 h 2980757"/>
                <a:gd name="connsiteX49" fmla="*/ 2294591 w 5275533"/>
                <a:gd name="connsiteY49" fmla="*/ 2811305 h 2980757"/>
                <a:gd name="connsiteX50" fmla="*/ 1670544 w 5275533"/>
                <a:gd name="connsiteY50" fmla="*/ 2550501 h 2980757"/>
                <a:gd name="connsiteX51" fmla="*/ 1144703 w 5275533"/>
                <a:gd name="connsiteY51" fmla="*/ 2144472 h 2980757"/>
                <a:gd name="connsiteX52" fmla="*/ 931497 w 5275533"/>
                <a:gd name="connsiteY52" fmla="*/ 1900114 h 2980757"/>
                <a:gd name="connsiteX53" fmla="*/ 745265 w 5275533"/>
                <a:gd name="connsiteY53" fmla="*/ 1641395 h 2980757"/>
                <a:gd name="connsiteX54" fmla="*/ 701741 w 5275533"/>
                <a:gd name="connsiteY54" fmla="*/ 1575500 h 2980757"/>
                <a:gd name="connsiteX55" fmla="*/ 660178 w 5275533"/>
                <a:gd name="connsiteY55" fmla="*/ 1511573 h 2980757"/>
                <a:gd name="connsiteX56" fmla="*/ 578158 w 5275533"/>
                <a:gd name="connsiteY56" fmla="*/ 1387656 h 2980757"/>
                <a:gd name="connsiteX57" fmla="*/ 408230 w 5275533"/>
                <a:gd name="connsiteY57" fmla="*/ 1134497 h 2980757"/>
                <a:gd name="connsiteX58" fmla="*/ 242349 w 5275533"/>
                <a:gd name="connsiteY58" fmla="*/ 866860 h 2980757"/>
                <a:gd name="connsiteX59" fmla="*/ 167562 w 5275533"/>
                <a:gd name="connsiteY59" fmla="*/ 724994 h 2980757"/>
                <a:gd name="connsiteX60" fmla="*/ 104054 w 5275533"/>
                <a:gd name="connsiteY60" fmla="*/ 576525 h 2980757"/>
                <a:gd name="connsiteX61" fmla="*/ 55381 w 5275533"/>
                <a:gd name="connsiteY61" fmla="*/ 422499 h 2980757"/>
                <a:gd name="connsiteX62" fmla="*/ 37236 w 5275533"/>
                <a:gd name="connsiteY62" fmla="*/ 343980 h 2980757"/>
                <a:gd name="connsiteX63" fmla="*/ 29267 w 5275533"/>
                <a:gd name="connsiteY63" fmla="*/ 304604 h 2980757"/>
                <a:gd name="connsiteX64" fmla="*/ 22646 w 5275533"/>
                <a:gd name="connsiteY64" fmla="*/ 265113 h 2980757"/>
                <a:gd name="connsiteX65" fmla="*/ 3903 w 5275533"/>
                <a:gd name="connsiteY65" fmla="*/ 106787 h 29807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Lst>
              <a:rect l="l" t="t" r="r" b="b"/>
              <a:pathLst>
                <a:path w="5275533" h="2980757">
                  <a:moveTo>
                    <a:pt x="0" y="0"/>
                  </a:moveTo>
                  <a:lnTo>
                    <a:pt x="201166" y="0"/>
                  </a:lnTo>
                  <a:lnTo>
                    <a:pt x="206734" y="89286"/>
                  </a:lnTo>
                  <a:cubicBezTo>
                    <a:pt x="212220" y="135755"/>
                    <a:pt x="220465" y="181731"/>
                    <a:pt x="232051" y="226897"/>
                  </a:cubicBezTo>
                  <a:cubicBezTo>
                    <a:pt x="254855" y="317344"/>
                    <a:pt x="290287" y="403854"/>
                    <a:pt x="332707" y="487120"/>
                  </a:cubicBezTo>
                  <a:cubicBezTo>
                    <a:pt x="354163" y="528696"/>
                    <a:pt x="377948" y="569461"/>
                    <a:pt x="402959" y="609647"/>
                  </a:cubicBezTo>
                  <a:cubicBezTo>
                    <a:pt x="428337" y="649717"/>
                    <a:pt x="455433" y="689209"/>
                    <a:pt x="483631" y="728236"/>
                  </a:cubicBezTo>
                  <a:cubicBezTo>
                    <a:pt x="540764" y="806061"/>
                    <a:pt x="604271" y="881569"/>
                    <a:pt x="669986" y="957424"/>
                  </a:cubicBezTo>
                  <a:cubicBezTo>
                    <a:pt x="735701" y="1033395"/>
                    <a:pt x="804359" y="1109366"/>
                    <a:pt x="871667" y="1188348"/>
                  </a:cubicBezTo>
                  <a:cubicBezTo>
                    <a:pt x="905383" y="1227723"/>
                    <a:pt x="938731" y="1268025"/>
                    <a:pt x="971956" y="1308905"/>
                  </a:cubicBezTo>
                  <a:lnTo>
                    <a:pt x="1020139" y="1368084"/>
                  </a:lnTo>
                  <a:cubicBezTo>
                    <a:pt x="1035954" y="1386962"/>
                    <a:pt x="1051035" y="1406302"/>
                    <a:pt x="1067340" y="1424715"/>
                  </a:cubicBezTo>
                  <a:cubicBezTo>
                    <a:pt x="1194602" y="1574573"/>
                    <a:pt x="1332652" y="1712503"/>
                    <a:pt x="1472909" y="1843252"/>
                  </a:cubicBezTo>
                  <a:cubicBezTo>
                    <a:pt x="1543406" y="1908337"/>
                    <a:pt x="1615128" y="1971221"/>
                    <a:pt x="1688567" y="2031559"/>
                  </a:cubicBezTo>
                  <a:cubicBezTo>
                    <a:pt x="1762006" y="2091895"/>
                    <a:pt x="1836793" y="2150263"/>
                    <a:pt x="1914401" y="2205156"/>
                  </a:cubicBezTo>
                  <a:cubicBezTo>
                    <a:pt x="2069003" y="2315176"/>
                    <a:pt x="2235742" y="2413498"/>
                    <a:pt x="2418909" y="2479741"/>
                  </a:cubicBezTo>
                  <a:cubicBezTo>
                    <a:pt x="2510249" y="2512863"/>
                    <a:pt x="2604898" y="2538225"/>
                    <a:pt x="2701141" y="2557333"/>
                  </a:cubicBezTo>
                  <a:cubicBezTo>
                    <a:pt x="2725293" y="2561850"/>
                    <a:pt x="2749201" y="2567062"/>
                    <a:pt x="2773475" y="2570999"/>
                  </a:cubicBezTo>
                  <a:lnTo>
                    <a:pt x="2846424" y="2582465"/>
                  </a:lnTo>
                  <a:cubicBezTo>
                    <a:pt x="2895343" y="2588602"/>
                    <a:pt x="2944261" y="2595088"/>
                    <a:pt x="2993669" y="2598909"/>
                  </a:cubicBezTo>
                  <a:cubicBezTo>
                    <a:pt x="3018313" y="2601110"/>
                    <a:pt x="3042956" y="2603195"/>
                    <a:pt x="3067721" y="2604237"/>
                  </a:cubicBezTo>
                  <a:cubicBezTo>
                    <a:pt x="3092487" y="2605394"/>
                    <a:pt x="3117130" y="2607247"/>
                    <a:pt x="3142019" y="2607943"/>
                  </a:cubicBezTo>
                  <a:lnTo>
                    <a:pt x="3216561" y="2609564"/>
                  </a:lnTo>
                  <a:cubicBezTo>
                    <a:pt x="3241326" y="2610142"/>
                    <a:pt x="3266337" y="2609333"/>
                    <a:pt x="3291225" y="2609217"/>
                  </a:cubicBezTo>
                  <a:lnTo>
                    <a:pt x="3328619" y="2608869"/>
                  </a:lnTo>
                  <a:cubicBezTo>
                    <a:pt x="3340757" y="2608522"/>
                    <a:pt x="3352649" y="2607827"/>
                    <a:pt x="3364665" y="2607363"/>
                  </a:cubicBezTo>
                  <a:cubicBezTo>
                    <a:pt x="3376679" y="2606784"/>
                    <a:pt x="3388695" y="2606438"/>
                    <a:pt x="3400587" y="2605627"/>
                  </a:cubicBezTo>
                  <a:lnTo>
                    <a:pt x="3436387" y="2602847"/>
                  </a:lnTo>
                  <a:cubicBezTo>
                    <a:pt x="3484079" y="2599257"/>
                    <a:pt x="3531404" y="2593235"/>
                    <a:pt x="3578361" y="2586286"/>
                  </a:cubicBezTo>
                  <a:cubicBezTo>
                    <a:pt x="3766310" y="2556871"/>
                    <a:pt x="3947025" y="2499314"/>
                    <a:pt x="4119159" y="2418594"/>
                  </a:cubicBezTo>
                  <a:cubicBezTo>
                    <a:pt x="4291907" y="2338801"/>
                    <a:pt x="4456317" y="2236657"/>
                    <a:pt x="4618765" y="2124668"/>
                  </a:cubicBezTo>
                  <a:cubicBezTo>
                    <a:pt x="4659346" y="2096759"/>
                    <a:pt x="4699682" y="2067575"/>
                    <a:pt x="4739895" y="2038275"/>
                  </a:cubicBezTo>
                  <a:cubicBezTo>
                    <a:pt x="4780355" y="2008976"/>
                    <a:pt x="4820691" y="1979212"/>
                    <a:pt x="4861027" y="1948986"/>
                  </a:cubicBezTo>
                  <a:lnTo>
                    <a:pt x="5106354" y="1763690"/>
                  </a:lnTo>
                  <a:lnTo>
                    <a:pt x="5275533" y="1641017"/>
                  </a:lnTo>
                  <a:lnTo>
                    <a:pt x="5275533" y="2257481"/>
                  </a:lnTo>
                  <a:lnTo>
                    <a:pt x="5168881" y="2332084"/>
                  </a:lnTo>
                  <a:cubicBezTo>
                    <a:pt x="5125235" y="2362079"/>
                    <a:pt x="5081099" y="2391958"/>
                    <a:pt x="5036225" y="2421489"/>
                  </a:cubicBezTo>
                  <a:cubicBezTo>
                    <a:pt x="4991231" y="2450790"/>
                    <a:pt x="4945867" y="2479857"/>
                    <a:pt x="4899401" y="2508347"/>
                  </a:cubicBezTo>
                  <a:cubicBezTo>
                    <a:pt x="4806959" y="2565440"/>
                    <a:pt x="4711574" y="2620798"/>
                    <a:pt x="4612145" y="2671407"/>
                  </a:cubicBezTo>
                  <a:cubicBezTo>
                    <a:pt x="4512836" y="2722247"/>
                    <a:pt x="4410095" y="2769496"/>
                    <a:pt x="4303187" y="2810030"/>
                  </a:cubicBezTo>
                  <a:cubicBezTo>
                    <a:pt x="4090349" y="2892256"/>
                    <a:pt x="3861694" y="2947728"/>
                    <a:pt x="3630835" y="2969500"/>
                  </a:cubicBezTo>
                  <a:cubicBezTo>
                    <a:pt x="3573089" y="2974712"/>
                    <a:pt x="3515343" y="2978649"/>
                    <a:pt x="3457719" y="2979808"/>
                  </a:cubicBezTo>
                  <a:lnTo>
                    <a:pt x="3414441" y="2980733"/>
                  </a:lnTo>
                  <a:cubicBezTo>
                    <a:pt x="3400097" y="2980850"/>
                    <a:pt x="3385630" y="2980502"/>
                    <a:pt x="3371285" y="2980502"/>
                  </a:cubicBezTo>
                  <a:lnTo>
                    <a:pt x="3328252" y="2980039"/>
                  </a:lnTo>
                  <a:lnTo>
                    <a:pt x="3286445" y="2978534"/>
                  </a:lnTo>
                  <a:cubicBezTo>
                    <a:pt x="3175121" y="2975174"/>
                    <a:pt x="3063553" y="2966837"/>
                    <a:pt x="2952475" y="2953402"/>
                  </a:cubicBezTo>
                  <a:cubicBezTo>
                    <a:pt x="2841275" y="2940664"/>
                    <a:pt x="2730319" y="2922365"/>
                    <a:pt x="2620591" y="2898046"/>
                  </a:cubicBezTo>
                  <a:cubicBezTo>
                    <a:pt x="2510984" y="2873494"/>
                    <a:pt x="2402235" y="2844426"/>
                    <a:pt x="2294591" y="2811305"/>
                  </a:cubicBezTo>
                  <a:cubicBezTo>
                    <a:pt x="2079669" y="2744483"/>
                    <a:pt x="1867198" y="2661331"/>
                    <a:pt x="1670544" y="2550501"/>
                  </a:cubicBezTo>
                  <a:cubicBezTo>
                    <a:pt x="1473767" y="2439903"/>
                    <a:pt x="1298079" y="2299657"/>
                    <a:pt x="1144703" y="2144472"/>
                  </a:cubicBezTo>
                  <a:cubicBezTo>
                    <a:pt x="1067586" y="2066996"/>
                    <a:pt x="997458" y="1984539"/>
                    <a:pt x="931497" y="1900114"/>
                  </a:cubicBezTo>
                  <a:cubicBezTo>
                    <a:pt x="865906" y="1815342"/>
                    <a:pt x="803500" y="1729295"/>
                    <a:pt x="745265" y="1641395"/>
                  </a:cubicBezTo>
                  <a:cubicBezTo>
                    <a:pt x="730307" y="1619623"/>
                    <a:pt x="716207" y="1597503"/>
                    <a:pt x="701741" y="1575500"/>
                  </a:cubicBezTo>
                  <a:lnTo>
                    <a:pt x="660178" y="1511573"/>
                  </a:lnTo>
                  <a:cubicBezTo>
                    <a:pt x="633574" y="1470229"/>
                    <a:pt x="605989" y="1429232"/>
                    <a:pt x="578158" y="1387656"/>
                  </a:cubicBezTo>
                  <a:lnTo>
                    <a:pt x="408230" y="1134497"/>
                  </a:lnTo>
                  <a:cubicBezTo>
                    <a:pt x="351220" y="1048219"/>
                    <a:pt x="294945" y="959392"/>
                    <a:pt x="242349" y="866860"/>
                  </a:cubicBezTo>
                  <a:cubicBezTo>
                    <a:pt x="216112" y="820536"/>
                    <a:pt x="190734" y="773402"/>
                    <a:pt x="167562" y="724994"/>
                  </a:cubicBezTo>
                  <a:cubicBezTo>
                    <a:pt x="144513" y="676469"/>
                    <a:pt x="123057" y="627019"/>
                    <a:pt x="104054" y="576525"/>
                  </a:cubicBezTo>
                  <a:cubicBezTo>
                    <a:pt x="85418" y="525917"/>
                    <a:pt x="68867" y="474613"/>
                    <a:pt x="55381" y="422499"/>
                  </a:cubicBezTo>
                  <a:cubicBezTo>
                    <a:pt x="49006" y="396442"/>
                    <a:pt x="42508" y="370269"/>
                    <a:pt x="37236" y="343980"/>
                  </a:cubicBezTo>
                  <a:lnTo>
                    <a:pt x="29267" y="304604"/>
                  </a:lnTo>
                  <a:lnTo>
                    <a:pt x="22646" y="265113"/>
                  </a:lnTo>
                  <a:cubicBezTo>
                    <a:pt x="14003" y="212420"/>
                    <a:pt x="7872" y="159582"/>
                    <a:pt x="3903" y="106787"/>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6628" name="Freeform: Shape 196627">
              <a:extLst>
                <a:ext uri="{FF2B5EF4-FFF2-40B4-BE49-F238E27FC236}">
                  <a16:creationId xmlns:a16="http://schemas.microsoft.com/office/drawing/2014/main" id="{6F35C856-5B70-4CA2-BB8F-A37197D8F94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921214" y="-1"/>
              <a:ext cx="5270786" cy="2927775"/>
            </a:xfrm>
            <a:custGeom>
              <a:avLst/>
              <a:gdLst>
                <a:gd name="connsiteX0" fmla="*/ 0 w 5270786"/>
                <a:gd name="connsiteY0" fmla="*/ 0 h 2927775"/>
                <a:gd name="connsiteX1" fmla="*/ 613805 w 5270786"/>
                <a:gd name="connsiteY1" fmla="*/ 0 h 2927775"/>
                <a:gd name="connsiteX2" fmla="*/ 618487 w 5270786"/>
                <a:gd name="connsiteY2" fmla="*/ 85404 h 2927775"/>
                <a:gd name="connsiteX3" fmla="*/ 1054084 w 5270786"/>
                <a:gd name="connsiteY3" fmla="*/ 895200 h 2927775"/>
                <a:gd name="connsiteX4" fmla="*/ 1276976 w 5270786"/>
                <a:gd name="connsiteY4" fmla="*/ 1191325 h 2927775"/>
                <a:gd name="connsiteX5" fmla="*/ 3368450 w 5270786"/>
                <a:gd name="connsiteY5" fmla="*/ 2348843 h 2927775"/>
                <a:gd name="connsiteX6" fmla="*/ 4956151 w 5270786"/>
                <a:gd name="connsiteY6" fmla="*/ 1636730 h 2927775"/>
                <a:gd name="connsiteX7" fmla="*/ 5149372 w 5270786"/>
                <a:gd name="connsiteY7" fmla="*/ 1495325 h 2927775"/>
                <a:gd name="connsiteX8" fmla="*/ 5270786 w 5270786"/>
                <a:gd name="connsiteY8" fmla="*/ 1406110 h 2927775"/>
                <a:gd name="connsiteX9" fmla="*/ 5270786 w 5270786"/>
                <a:gd name="connsiteY9" fmla="*/ 2138641 h 2927775"/>
                <a:gd name="connsiteX10" fmla="*/ 5112925 w 5270786"/>
                <a:gd name="connsiteY10" fmla="*/ 2253730 h 2927775"/>
                <a:gd name="connsiteX11" fmla="*/ 3368327 w 5270786"/>
                <a:gd name="connsiteY11" fmla="*/ 2927775 h 2927775"/>
                <a:gd name="connsiteX12" fmla="*/ 769646 w 5270786"/>
                <a:gd name="connsiteY12" fmla="*/ 1516288 h 2927775"/>
                <a:gd name="connsiteX13" fmla="*/ 3149 w 5270786"/>
                <a:gd name="connsiteY13" fmla="*/ 85252 h 2927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270786" h="2927775">
                  <a:moveTo>
                    <a:pt x="0" y="0"/>
                  </a:moveTo>
                  <a:lnTo>
                    <a:pt x="613805" y="0"/>
                  </a:lnTo>
                  <a:lnTo>
                    <a:pt x="618487" y="85404"/>
                  </a:lnTo>
                  <a:cubicBezTo>
                    <a:pt x="650052" y="360109"/>
                    <a:pt x="792650" y="556543"/>
                    <a:pt x="1054084" y="895200"/>
                  </a:cubicBezTo>
                  <a:cubicBezTo>
                    <a:pt x="1126174" y="988542"/>
                    <a:pt x="1200716" y="1085128"/>
                    <a:pt x="1276976" y="1191325"/>
                  </a:cubicBezTo>
                  <a:cubicBezTo>
                    <a:pt x="1859704" y="2002688"/>
                    <a:pt x="2485223" y="2348843"/>
                    <a:pt x="3368450" y="2348843"/>
                  </a:cubicBezTo>
                  <a:cubicBezTo>
                    <a:pt x="3948114" y="2348843"/>
                    <a:pt x="4373422" y="2066846"/>
                    <a:pt x="4956151" y="1636730"/>
                  </a:cubicBezTo>
                  <a:cubicBezTo>
                    <a:pt x="5021253" y="1588668"/>
                    <a:pt x="5086356" y="1541186"/>
                    <a:pt x="5149372" y="1495325"/>
                  </a:cubicBezTo>
                  <a:lnTo>
                    <a:pt x="5270786" y="1406110"/>
                  </a:lnTo>
                  <a:lnTo>
                    <a:pt x="5270786" y="2138641"/>
                  </a:lnTo>
                  <a:lnTo>
                    <a:pt x="5112925" y="2253730"/>
                  </a:lnTo>
                  <a:cubicBezTo>
                    <a:pt x="4598179" y="2621786"/>
                    <a:pt x="4074961" y="2927775"/>
                    <a:pt x="3368327" y="2927775"/>
                  </a:cubicBezTo>
                  <a:cubicBezTo>
                    <a:pt x="2170746" y="2927775"/>
                    <a:pt x="1393203" y="2384512"/>
                    <a:pt x="769646" y="1516288"/>
                  </a:cubicBezTo>
                  <a:cubicBezTo>
                    <a:pt x="418850" y="1027932"/>
                    <a:pt x="48120" y="683401"/>
                    <a:pt x="3149" y="85252"/>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6629" name="Freeform: Shape 196628">
              <a:extLst>
                <a:ext uri="{FF2B5EF4-FFF2-40B4-BE49-F238E27FC236}">
                  <a16:creationId xmlns:a16="http://schemas.microsoft.com/office/drawing/2014/main" id="{550FD8B0-DE97-47B1-84ED-67A3BD00FE2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921214" y="-1"/>
              <a:ext cx="5270786" cy="2927775"/>
            </a:xfrm>
            <a:custGeom>
              <a:avLst/>
              <a:gdLst>
                <a:gd name="connsiteX0" fmla="*/ 0 w 5270786"/>
                <a:gd name="connsiteY0" fmla="*/ 0 h 2927775"/>
                <a:gd name="connsiteX1" fmla="*/ 736294 w 5270786"/>
                <a:gd name="connsiteY1" fmla="*/ 0 h 2927775"/>
                <a:gd name="connsiteX2" fmla="*/ 740298 w 5270786"/>
                <a:gd name="connsiteY2" fmla="*/ 72745 h 2927775"/>
                <a:gd name="connsiteX3" fmla="*/ 1153024 w 5270786"/>
                <a:gd name="connsiteY3" fmla="*/ 826989 h 2927775"/>
                <a:gd name="connsiteX4" fmla="*/ 1378368 w 5270786"/>
                <a:gd name="connsiteY4" fmla="*/ 1126356 h 2927775"/>
                <a:gd name="connsiteX5" fmla="*/ 2238056 w 5270786"/>
                <a:gd name="connsiteY5" fmla="*/ 1955322 h 2927775"/>
                <a:gd name="connsiteX6" fmla="*/ 3368327 w 5270786"/>
                <a:gd name="connsiteY6" fmla="*/ 2233033 h 2927775"/>
                <a:gd name="connsiteX7" fmla="*/ 4095360 w 5270786"/>
                <a:gd name="connsiteY7" fmla="*/ 2056192 h 2927775"/>
                <a:gd name="connsiteX8" fmla="*/ 4880506 w 5270786"/>
                <a:gd name="connsiteY8" fmla="*/ 1545587 h 2927775"/>
                <a:gd name="connsiteX9" fmla="*/ 5074340 w 5270786"/>
                <a:gd name="connsiteY9" fmla="*/ 1403721 h 2927775"/>
                <a:gd name="connsiteX10" fmla="*/ 5270786 w 5270786"/>
                <a:gd name="connsiteY10" fmla="*/ 1259367 h 2927775"/>
                <a:gd name="connsiteX11" fmla="*/ 5270786 w 5270786"/>
                <a:gd name="connsiteY11" fmla="*/ 2138641 h 2927775"/>
                <a:gd name="connsiteX12" fmla="*/ 5112925 w 5270786"/>
                <a:gd name="connsiteY12" fmla="*/ 2253730 h 2927775"/>
                <a:gd name="connsiteX13" fmla="*/ 3368327 w 5270786"/>
                <a:gd name="connsiteY13" fmla="*/ 2927775 h 2927775"/>
                <a:gd name="connsiteX14" fmla="*/ 769646 w 5270786"/>
                <a:gd name="connsiteY14" fmla="*/ 1516288 h 2927775"/>
                <a:gd name="connsiteX15" fmla="*/ 3149 w 5270786"/>
                <a:gd name="connsiteY15" fmla="*/ 85252 h 2927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270786" h="2927775">
                  <a:moveTo>
                    <a:pt x="0" y="0"/>
                  </a:moveTo>
                  <a:lnTo>
                    <a:pt x="736294" y="0"/>
                  </a:lnTo>
                  <a:lnTo>
                    <a:pt x="740298" y="72745"/>
                  </a:lnTo>
                  <a:cubicBezTo>
                    <a:pt x="768839" y="319371"/>
                    <a:pt x="898885" y="497858"/>
                    <a:pt x="1153024" y="826989"/>
                  </a:cubicBezTo>
                  <a:cubicBezTo>
                    <a:pt x="1225727" y="921142"/>
                    <a:pt x="1300882" y="1018537"/>
                    <a:pt x="1378368" y="1126356"/>
                  </a:cubicBezTo>
                  <a:cubicBezTo>
                    <a:pt x="1652384" y="1507833"/>
                    <a:pt x="1933512" y="1779060"/>
                    <a:pt x="2238056" y="1955322"/>
                  </a:cubicBezTo>
                  <a:cubicBezTo>
                    <a:pt x="2560868" y="2142238"/>
                    <a:pt x="2930637" y="2233033"/>
                    <a:pt x="3368327" y="2233033"/>
                  </a:cubicBezTo>
                  <a:cubicBezTo>
                    <a:pt x="3616720" y="2233033"/>
                    <a:pt x="3847703" y="2176866"/>
                    <a:pt x="4095360" y="2056192"/>
                  </a:cubicBezTo>
                  <a:cubicBezTo>
                    <a:pt x="4349636" y="1932276"/>
                    <a:pt x="4601340" y="1751613"/>
                    <a:pt x="4880506" y="1545587"/>
                  </a:cubicBezTo>
                  <a:cubicBezTo>
                    <a:pt x="4945974" y="1497295"/>
                    <a:pt x="5011199" y="1449697"/>
                    <a:pt x="5074340" y="1403721"/>
                  </a:cubicBezTo>
                  <a:lnTo>
                    <a:pt x="5270786" y="1259367"/>
                  </a:lnTo>
                  <a:lnTo>
                    <a:pt x="5270786" y="2138641"/>
                  </a:lnTo>
                  <a:lnTo>
                    <a:pt x="5112925" y="2253730"/>
                  </a:lnTo>
                  <a:cubicBezTo>
                    <a:pt x="4598179" y="2621786"/>
                    <a:pt x="4074961" y="2927775"/>
                    <a:pt x="3368327" y="2927775"/>
                  </a:cubicBezTo>
                  <a:cubicBezTo>
                    <a:pt x="2170746" y="2927775"/>
                    <a:pt x="1393203" y="2384512"/>
                    <a:pt x="769646" y="1516288"/>
                  </a:cubicBezTo>
                  <a:cubicBezTo>
                    <a:pt x="418850" y="1027932"/>
                    <a:pt x="48120" y="683401"/>
                    <a:pt x="3149" y="85252"/>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A3363022-C969-41E9-8EB2-E4C94908C1F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9143771" cy="685202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8D1AD6B3-BE88-4CEB-BA17-790657CC472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28" y="0"/>
            <a:ext cx="9143772"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542E0819-8620-017D-81FE-D2C29E06D900}"/>
              </a:ext>
            </a:extLst>
          </p:cNvPr>
          <p:cNvSpPr>
            <a:spLocks noGrp="1"/>
          </p:cNvSpPr>
          <p:nvPr>
            <p:ph type="title"/>
          </p:nvPr>
        </p:nvSpPr>
        <p:spPr>
          <a:xfrm>
            <a:off x="4942996" y="4267832"/>
            <a:ext cx="3604497" cy="1297115"/>
          </a:xfrm>
        </p:spPr>
        <p:txBody>
          <a:bodyPr vert="horz" lIns="91440" tIns="45720" rIns="91440" bIns="45720" rtlCol="0" anchor="t">
            <a:normAutofit/>
          </a:bodyPr>
          <a:lstStyle/>
          <a:p>
            <a:pPr defTabSz="914400"/>
            <a:r>
              <a:rPr lang="en-US" sz="3500" kern="1200">
                <a:solidFill>
                  <a:schemeClr val="tx2"/>
                </a:solidFill>
                <a:latin typeface="+mj-lt"/>
                <a:ea typeface="+mj-ea"/>
                <a:cs typeface="+mj-cs"/>
              </a:rPr>
              <a:t>Questions???</a:t>
            </a:r>
          </a:p>
        </p:txBody>
      </p:sp>
      <p:pic>
        <p:nvPicPr>
          <p:cNvPr id="7" name="Graphic 6" descr="Question mark">
            <a:extLst>
              <a:ext uri="{FF2B5EF4-FFF2-40B4-BE49-F238E27FC236}">
                <a16:creationId xmlns:a16="http://schemas.microsoft.com/office/drawing/2014/main" id="{1568FDFB-B846-34D6-656E-2E37746CB1E0}"/>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255352" y="2333040"/>
            <a:ext cx="3106320" cy="3106320"/>
          </a:xfrm>
          <a:custGeom>
            <a:avLst/>
            <a:gdLst/>
            <a:ahLst/>
            <a:cxnLst/>
            <a:rect l="l" t="t" r="r" b="b"/>
            <a:pathLst>
              <a:path w="4141760" h="4377846">
                <a:moveTo>
                  <a:pt x="0" y="0"/>
                </a:moveTo>
                <a:lnTo>
                  <a:pt x="4141760" y="0"/>
                </a:lnTo>
                <a:lnTo>
                  <a:pt x="4141760" y="4377846"/>
                </a:lnTo>
                <a:lnTo>
                  <a:pt x="0" y="4377846"/>
                </a:lnTo>
                <a:close/>
              </a:path>
            </a:pathLst>
          </a:custGeom>
        </p:spPr>
      </p:pic>
      <p:grpSp>
        <p:nvGrpSpPr>
          <p:cNvPr id="14" name="Group 13">
            <a:extLst>
              <a:ext uri="{FF2B5EF4-FFF2-40B4-BE49-F238E27FC236}">
                <a16:creationId xmlns:a16="http://schemas.microsoft.com/office/drawing/2014/main" id="{89D1390B-7E13-4B4F-9CB2-391063412E5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3189" y="-5977"/>
            <a:ext cx="4679005" cy="6863979"/>
            <a:chOff x="305" y="-5977"/>
            <a:chExt cx="6238675" cy="6863979"/>
          </a:xfrm>
        </p:grpSpPr>
        <p:sp>
          <p:nvSpPr>
            <p:cNvPr id="15" name="Freeform: Shape 14">
              <a:extLst>
                <a:ext uri="{FF2B5EF4-FFF2-40B4-BE49-F238E27FC236}">
                  <a16:creationId xmlns:a16="http://schemas.microsoft.com/office/drawing/2014/main" id="{9E720206-AA49-4786-A932-A2650DE0918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H="1">
              <a:off x="305" y="34854"/>
              <a:ext cx="6028697" cy="6817170"/>
            </a:xfrm>
            <a:custGeom>
              <a:avLst/>
              <a:gdLst>
                <a:gd name="connsiteX0" fmla="*/ 6028697 w 6028697"/>
                <a:gd name="connsiteY0" fmla="*/ 6155323 h 6817170"/>
                <a:gd name="connsiteX1" fmla="*/ 6028697 w 6028697"/>
                <a:gd name="connsiteY1" fmla="*/ 6817170 h 6817170"/>
                <a:gd name="connsiteX2" fmla="*/ 5157862 w 6028697"/>
                <a:gd name="connsiteY2" fmla="*/ 6817170 h 6817170"/>
                <a:gd name="connsiteX3" fmla="*/ 5347156 w 6028697"/>
                <a:gd name="connsiteY3" fmla="*/ 6687553 h 6817170"/>
                <a:gd name="connsiteX4" fmla="*/ 5487470 w 6028697"/>
                <a:gd name="connsiteY4" fmla="*/ 6581714 h 6817170"/>
                <a:gd name="connsiteX5" fmla="*/ 5627642 w 6028697"/>
                <a:gd name="connsiteY5" fmla="*/ 6472328 h 6817170"/>
                <a:gd name="connsiteX6" fmla="*/ 5911392 w 6028697"/>
                <a:gd name="connsiteY6" fmla="*/ 6245328 h 6817170"/>
                <a:gd name="connsiteX7" fmla="*/ 4481066 w 6028697"/>
                <a:gd name="connsiteY7" fmla="*/ 478 h 6817170"/>
                <a:gd name="connsiteX8" fmla="*/ 4672258 w 6028697"/>
                <a:gd name="connsiteY8" fmla="*/ 7519 h 6817170"/>
                <a:gd name="connsiteX9" fmla="*/ 5429869 w 6028697"/>
                <a:gd name="connsiteY9" fmla="*/ 125134 h 6817170"/>
                <a:gd name="connsiteX10" fmla="*/ 5976319 w 6028697"/>
                <a:gd name="connsiteY10" fmla="*/ 314893 h 6817170"/>
                <a:gd name="connsiteX11" fmla="*/ 6028697 w 6028697"/>
                <a:gd name="connsiteY11" fmla="*/ 339901 h 6817170"/>
                <a:gd name="connsiteX12" fmla="*/ 6028697 w 6028697"/>
                <a:gd name="connsiteY12" fmla="*/ 732458 h 6817170"/>
                <a:gd name="connsiteX13" fmla="*/ 5990985 w 6028697"/>
                <a:gd name="connsiteY13" fmla="*/ 712211 h 6817170"/>
                <a:gd name="connsiteX14" fmla="*/ 5341339 w 6028697"/>
                <a:gd name="connsiteY14" fmla="*/ 475281 h 6817170"/>
                <a:gd name="connsiteX15" fmla="*/ 4651969 w 6028697"/>
                <a:gd name="connsiteY15" fmla="*/ 377104 h 6817170"/>
                <a:gd name="connsiteX16" fmla="*/ 3953093 w 6028697"/>
                <a:gd name="connsiteY16" fmla="*/ 402498 h 6817170"/>
                <a:gd name="connsiteX17" fmla="*/ 3267413 w 6028697"/>
                <a:gd name="connsiteY17" fmla="*/ 546643 h 6817170"/>
                <a:gd name="connsiteX18" fmla="*/ 1439498 w 6028697"/>
                <a:gd name="connsiteY18" fmla="*/ 1568141 h 6817170"/>
                <a:gd name="connsiteX19" fmla="*/ 960671 w 6028697"/>
                <a:gd name="connsiteY19" fmla="*/ 2082013 h 6817170"/>
                <a:gd name="connsiteX20" fmla="*/ 581866 w 6028697"/>
                <a:gd name="connsiteY20" fmla="*/ 2672638 h 6817170"/>
                <a:gd name="connsiteX21" fmla="*/ 324789 w 6028697"/>
                <a:gd name="connsiteY21" fmla="*/ 3325262 h 6817170"/>
                <a:gd name="connsiteX22" fmla="*/ 231151 w 6028697"/>
                <a:gd name="connsiteY22" fmla="*/ 4022292 h 6817170"/>
                <a:gd name="connsiteX23" fmla="*/ 270592 w 6028697"/>
                <a:gd name="connsiteY23" fmla="*/ 4362792 h 6817170"/>
                <a:gd name="connsiteX24" fmla="*/ 387213 w 6028697"/>
                <a:gd name="connsiteY24" fmla="*/ 4681585 h 6817170"/>
                <a:gd name="connsiteX25" fmla="*/ 468507 w 6028697"/>
                <a:gd name="connsiteY25" fmla="*/ 4831546 h 6817170"/>
                <a:gd name="connsiteX26" fmla="*/ 561862 w 6028697"/>
                <a:gd name="connsiteY26" fmla="*/ 4976826 h 6817170"/>
                <a:gd name="connsiteX27" fmla="*/ 777511 w 6028697"/>
                <a:gd name="connsiteY27" fmla="*/ 5257597 h 6817170"/>
                <a:gd name="connsiteX28" fmla="*/ 1010895 w 6028697"/>
                <a:gd name="connsiteY28" fmla="*/ 5540494 h 6817170"/>
                <a:gd name="connsiteX29" fmla="*/ 1126948 w 6028697"/>
                <a:gd name="connsiteY29" fmla="*/ 5688186 h 6817170"/>
                <a:gd name="connsiteX30" fmla="*/ 1182706 w 6028697"/>
                <a:gd name="connsiteY30" fmla="*/ 5760543 h 6817170"/>
                <a:gd name="connsiteX31" fmla="*/ 1237327 w 6028697"/>
                <a:gd name="connsiteY31" fmla="*/ 5830060 h 6817170"/>
                <a:gd name="connsiteX32" fmla="*/ 1706649 w 6028697"/>
                <a:gd name="connsiteY32" fmla="*/ 6342797 h 6817170"/>
                <a:gd name="connsiteX33" fmla="*/ 1956207 w 6028697"/>
                <a:gd name="connsiteY33" fmla="*/ 6573484 h 6817170"/>
                <a:gd name="connsiteX34" fmla="*/ 2217681 w 6028697"/>
                <a:gd name="connsiteY34" fmla="*/ 6786297 h 6817170"/>
                <a:gd name="connsiteX35" fmla="*/ 2260820 w 6028697"/>
                <a:gd name="connsiteY35" fmla="*/ 6817170 h 6817170"/>
                <a:gd name="connsiteX36" fmla="*/ 1429497 w 6028697"/>
                <a:gd name="connsiteY36" fmla="*/ 6817170 h 6817170"/>
                <a:gd name="connsiteX37" fmla="*/ 1327275 w 6028697"/>
                <a:gd name="connsiteY37" fmla="*/ 6713800 h 6817170"/>
                <a:gd name="connsiteX38" fmla="*/ 1080556 w 6028697"/>
                <a:gd name="connsiteY38" fmla="*/ 6414443 h 6817170"/>
                <a:gd name="connsiteX39" fmla="*/ 865189 w 6028697"/>
                <a:gd name="connsiteY39" fmla="*/ 6097496 h 6817170"/>
                <a:gd name="connsiteX40" fmla="*/ 814823 w 6028697"/>
                <a:gd name="connsiteY40" fmla="*/ 6016911 h 6817170"/>
                <a:gd name="connsiteX41" fmla="*/ 766729 w 6028697"/>
                <a:gd name="connsiteY41" fmla="*/ 5938453 h 6817170"/>
                <a:gd name="connsiteX42" fmla="*/ 671672 w 6028697"/>
                <a:gd name="connsiteY42" fmla="*/ 5786648 h 6817170"/>
                <a:gd name="connsiteX43" fmla="*/ 474608 w 6028697"/>
                <a:gd name="connsiteY43" fmla="*/ 5474664 h 6817170"/>
                <a:gd name="connsiteX44" fmla="*/ 282652 w 6028697"/>
                <a:gd name="connsiteY44" fmla="*/ 5146508 h 6817170"/>
                <a:gd name="connsiteX45" fmla="*/ 196108 w 6028697"/>
                <a:gd name="connsiteY45" fmla="*/ 4972712 h 6817170"/>
                <a:gd name="connsiteX46" fmla="*/ 122474 w 6028697"/>
                <a:gd name="connsiteY46" fmla="*/ 4791821 h 6817170"/>
                <a:gd name="connsiteX47" fmla="*/ 65724 w 6028697"/>
                <a:gd name="connsiteY47" fmla="*/ 4603129 h 6817170"/>
                <a:gd name="connsiteX48" fmla="*/ 44727 w 6028697"/>
                <a:gd name="connsiteY48" fmla="*/ 4506937 h 6817170"/>
                <a:gd name="connsiteX49" fmla="*/ 35505 w 6028697"/>
                <a:gd name="connsiteY49" fmla="*/ 4458699 h 6817170"/>
                <a:gd name="connsiteX50" fmla="*/ 27845 w 6028697"/>
                <a:gd name="connsiteY50" fmla="*/ 4410320 h 6817170"/>
                <a:gd name="connsiteX51" fmla="*/ 37 w 6028697"/>
                <a:gd name="connsiteY51" fmla="*/ 4022292 h 6817170"/>
                <a:gd name="connsiteX52" fmla="*/ 78777 w 6028697"/>
                <a:gd name="connsiteY52" fmla="*/ 3267236 h 6817170"/>
                <a:gd name="connsiteX53" fmla="*/ 315424 w 6028697"/>
                <a:gd name="connsiteY53" fmla="*/ 2543673 h 6817170"/>
                <a:gd name="connsiteX54" fmla="*/ 1202710 w 6028697"/>
                <a:gd name="connsiteY54" fmla="*/ 1314895 h 6817170"/>
                <a:gd name="connsiteX55" fmla="*/ 1791065 w 6028697"/>
                <a:gd name="connsiteY55" fmla="*/ 833514 h 6817170"/>
                <a:gd name="connsiteX56" fmla="*/ 3908404 w 6028697"/>
                <a:gd name="connsiteY56" fmla="*/ 29794 h 6817170"/>
                <a:gd name="connsiteX57" fmla="*/ 4481066 w 6028697"/>
                <a:gd name="connsiteY57" fmla="*/ 478 h 6817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6028697" h="6817170">
                  <a:moveTo>
                    <a:pt x="6028697" y="6155323"/>
                  </a:moveTo>
                  <a:lnTo>
                    <a:pt x="6028697" y="6817170"/>
                  </a:lnTo>
                  <a:lnTo>
                    <a:pt x="5157862" y="6817170"/>
                  </a:lnTo>
                  <a:lnTo>
                    <a:pt x="5347156" y="6687553"/>
                  </a:lnTo>
                  <a:cubicBezTo>
                    <a:pt x="5394117" y="6653219"/>
                    <a:pt x="5440793" y="6617608"/>
                    <a:pt x="5487470" y="6581714"/>
                  </a:cubicBezTo>
                  <a:cubicBezTo>
                    <a:pt x="5534147" y="6545820"/>
                    <a:pt x="5580966" y="6509358"/>
                    <a:pt x="5627642" y="6472328"/>
                  </a:cubicBezTo>
                  <a:lnTo>
                    <a:pt x="5911392" y="6245328"/>
                  </a:lnTo>
                  <a:close/>
                  <a:moveTo>
                    <a:pt x="4481066" y="478"/>
                  </a:moveTo>
                  <a:cubicBezTo>
                    <a:pt x="4544817" y="1422"/>
                    <a:pt x="4608563" y="3769"/>
                    <a:pt x="4672258" y="7519"/>
                  </a:cubicBezTo>
                  <a:cubicBezTo>
                    <a:pt x="4927973" y="22364"/>
                    <a:pt x="5181687" y="61751"/>
                    <a:pt x="5429869" y="125134"/>
                  </a:cubicBezTo>
                  <a:cubicBezTo>
                    <a:pt x="5617090" y="173104"/>
                    <a:pt x="5799867" y="236595"/>
                    <a:pt x="5976319" y="314893"/>
                  </a:cubicBezTo>
                  <a:lnTo>
                    <a:pt x="6028697" y="339901"/>
                  </a:lnTo>
                  <a:lnTo>
                    <a:pt x="6028697" y="732458"/>
                  </a:lnTo>
                  <a:lnTo>
                    <a:pt x="5990985" y="712211"/>
                  </a:lnTo>
                  <a:cubicBezTo>
                    <a:pt x="5783917" y="609342"/>
                    <a:pt x="5566013" y="529876"/>
                    <a:pt x="5341339" y="475281"/>
                  </a:cubicBezTo>
                  <a:cubicBezTo>
                    <a:pt x="5115233" y="420503"/>
                    <a:pt x="4884375" y="387624"/>
                    <a:pt x="4651969" y="377104"/>
                  </a:cubicBezTo>
                  <a:cubicBezTo>
                    <a:pt x="4418713" y="365171"/>
                    <a:pt x="4184861" y="373670"/>
                    <a:pt x="3953093" y="402498"/>
                  </a:cubicBezTo>
                  <a:cubicBezTo>
                    <a:pt x="3721001" y="431832"/>
                    <a:pt x="3491675" y="480040"/>
                    <a:pt x="3267413" y="546643"/>
                  </a:cubicBezTo>
                  <a:cubicBezTo>
                    <a:pt x="2591323" y="750761"/>
                    <a:pt x="1967642" y="1099289"/>
                    <a:pt x="1439498" y="1568141"/>
                  </a:cubicBezTo>
                  <a:cubicBezTo>
                    <a:pt x="1265589" y="1725523"/>
                    <a:pt x="1105393" y="1897434"/>
                    <a:pt x="960671" y="2082013"/>
                  </a:cubicBezTo>
                  <a:cubicBezTo>
                    <a:pt x="815775" y="2266294"/>
                    <a:pt x="688923" y="2464081"/>
                    <a:pt x="581866" y="2672638"/>
                  </a:cubicBezTo>
                  <a:cubicBezTo>
                    <a:pt x="473765" y="2880669"/>
                    <a:pt x="387610" y="3099397"/>
                    <a:pt x="324789" y="3325262"/>
                  </a:cubicBezTo>
                  <a:cubicBezTo>
                    <a:pt x="262714" y="3552403"/>
                    <a:pt x="231223" y="3786822"/>
                    <a:pt x="231151" y="4022292"/>
                  </a:cubicBezTo>
                  <a:cubicBezTo>
                    <a:pt x="231413" y="4136912"/>
                    <a:pt x="244645" y="4251136"/>
                    <a:pt x="270592" y="4362792"/>
                  </a:cubicBezTo>
                  <a:cubicBezTo>
                    <a:pt x="297885" y="4472943"/>
                    <a:pt x="336983" y="4579833"/>
                    <a:pt x="387213" y="4681585"/>
                  </a:cubicBezTo>
                  <a:cubicBezTo>
                    <a:pt x="412042" y="4732517"/>
                    <a:pt x="439423" y="4782457"/>
                    <a:pt x="468507" y="4831546"/>
                  </a:cubicBezTo>
                  <a:cubicBezTo>
                    <a:pt x="497591" y="4880636"/>
                    <a:pt x="529230" y="4929015"/>
                    <a:pt x="561862" y="4976826"/>
                  </a:cubicBezTo>
                  <a:cubicBezTo>
                    <a:pt x="627975" y="5072166"/>
                    <a:pt x="701466" y="5164668"/>
                    <a:pt x="777511" y="5257597"/>
                  </a:cubicBezTo>
                  <a:cubicBezTo>
                    <a:pt x="853556" y="5350524"/>
                    <a:pt x="933574" y="5443594"/>
                    <a:pt x="1010895" y="5540494"/>
                  </a:cubicBezTo>
                  <a:cubicBezTo>
                    <a:pt x="1049957" y="5588732"/>
                    <a:pt x="1088642" y="5637963"/>
                    <a:pt x="1126948" y="5688186"/>
                  </a:cubicBezTo>
                  <a:lnTo>
                    <a:pt x="1182706" y="5760543"/>
                  </a:lnTo>
                  <a:cubicBezTo>
                    <a:pt x="1201007" y="5783669"/>
                    <a:pt x="1218458" y="5807503"/>
                    <a:pt x="1237327" y="5830060"/>
                  </a:cubicBezTo>
                  <a:cubicBezTo>
                    <a:pt x="1383714" y="6009916"/>
                    <a:pt x="1540413" y="6181116"/>
                    <a:pt x="1706649" y="6342797"/>
                  </a:cubicBezTo>
                  <a:cubicBezTo>
                    <a:pt x="1788084" y="6422531"/>
                    <a:pt x="1871265" y="6499427"/>
                    <a:pt x="1956207" y="6573484"/>
                  </a:cubicBezTo>
                  <a:cubicBezTo>
                    <a:pt x="2041332" y="6647402"/>
                    <a:pt x="2127733" y="6718907"/>
                    <a:pt x="2217681" y="6786297"/>
                  </a:cubicBezTo>
                  <a:lnTo>
                    <a:pt x="2260820" y="6817170"/>
                  </a:lnTo>
                  <a:lnTo>
                    <a:pt x="1429497" y="6817170"/>
                  </a:lnTo>
                  <a:lnTo>
                    <a:pt x="1327275" y="6713800"/>
                  </a:lnTo>
                  <a:cubicBezTo>
                    <a:pt x="1239186" y="6618984"/>
                    <a:pt x="1156797" y="6519019"/>
                    <a:pt x="1080556" y="6414443"/>
                  </a:cubicBezTo>
                  <a:cubicBezTo>
                    <a:pt x="1004653" y="6310734"/>
                    <a:pt x="932439" y="6205177"/>
                    <a:pt x="865189" y="6097496"/>
                  </a:cubicBezTo>
                  <a:cubicBezTo>
                    <a:pt x="847881" y="6070823"/>
                    <a:pt x="831565" y="6043725"/>
                    <a:pt x="814823" y="6016911"/>
                  </a:cubicBezTo>
                  <a:lnTo>
                    <a:pt x="766729" y="5938453"/>
                  </a:lnTo>
                  <a:cubicBezTo>
                    <a:pt x="735941" y="5887947"/>
                    <a:pt x="703878" y="5837581"/>
                    <a:pt x="671672" y="5786648"/>
                  </a:cubicBezTo>
                  <a:lnTo>
                    <a:pt x="474608" y="5474664"/>
                  </a:lnTo>
                  <a:cubicBezTo>
                    <a:pt x="408778" y="5368968"/>
                    <a:pt x="343516" y="5260008"/>
                    <a:pt x="282652" y="5146508"/>
                  </a:cubicBezTo>
                  <a:cubicBezTo>
                    <a:pt x="252290" y="5089759"/>
                    <a:pt x="223065" y="5032015"/>
                    <a:pt x="196108" y="4972712"/>
                  </a:cubicBezTo>
                  <a:cubicBezTo>
                    <a:pt x="169152" y="4913408"/>
                    <a:pt x="144607" y="4853111"/>
                    <a:pt x="122474" y="4791821"/>
                  </a:cubicBezTo>
                  <a:cubicBezTo>
                    <a:pt x="100342" y="4730532"/>
                    <a:pt x="81757" y="4666830"/>
                    <a:pt x="65724" y="4603129"/>
                  </a:cubicBezTo>
                  <a:cubicBezTo>
                    <a:pt x="58205" y="4571064"/>
                    <a:pt x="50828" y="4539143"/>
                    <a:pt x="44727" y="4506937"/>
                  </a:cubicBezTo>
                  <a:lnTo>
                    <a:pt x="35505" y="4458699"/>
                  </a:lnTo>
                  <a:lnTo>
                    <a:pt x="27845" y="4410320"/>
                  </a:lnTo>
                  <a:cubicBezTo>
                    <a:pt x="8635" y="4281881"/>
                    <a:pt x="-661" y="4152150"/>
                    <a:pt x="37" y="4022292"/>
                  </a:cubicBezTo>
                  <a:cubicBezTo>
                    <a:pt x="712" y="3768592"/>
                    <a:pt x="27094" y="3515615"/>
                    <a:pt x="78777" y="3267236"/>
                  </a:cubicBezTo>
                  <a:cubicBezTo>
                    <a:pt x="130048" y="3017876"/>
                    <a:pt x="209439" y="2775142"/>
                    <a:pt x="315424" y="2543673"/>
                  </a:cubicBezTo>
                  <a:cubicBezTo>
                    <a:pt x="528236" y="2081161"/>
                    <a:pt x="838234" y="1667312"/>
                    <a:pt x="1202710" y="1314895"/>
                  </a:cubicBezTo>
                  <a:cubicBezTo>
                    <a:pt x="1385514" y="1138814"/>
                    <a:pt x="1582282" y="977831"/>
                    <a:pt x="1791065" y="833514"/>
                  </a:cubicBezTo>
                  <a:cubicBezTo>
                    <a:pt x="2420037" y="395614"/>
                    <a:pt x="3147288" y="119557"/>
                    <a:pt x="3908404" y="29794"/>
                  </a:cubicBezTo>
                  <a:cubicBezTo>
                    <a:pt x="4098509" y="7429"/>
                    <a:pt x="4289811" y="-2355"/>
                    <a:pt x="4481066" y="478"/>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C72F6EE6-EDE9-45A5-8F6D-02B9B7CB2C2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H="1">
              <a:off x="305" y="1"/>
              <a:ext cx="6165116" cy="6858001"/>
            </a:xfrm>
            <a:custGeom>
              <a:avLst/>
              <a:gdLst>
                <a:gd name="connsiteX0" fmla="*/ 6264586 w 6264586"/>
                <a:gd name="connsiteY0" fmla="*/ 6646464 h 6858001"/>
                <a:gd name="connsiteX1" fmla="*/ 6264586 w 6264586"/>
                <a:gd name="connsiteY1" fmla="*/ 6858001 h 6858001"/>
                <a:gd name="connsiteX2" fmla="*/ 5997170 w 6264586"/>
                <a:gd name="connsiteY2" fmla="*/ 6858001 h 6858001"/>
                <a:gd name="connsiteX3" fmla="*/ 6121512 w 6264586"/>
                <a:gd name="connsiteY3" fmla="*/ 6761029 h 6858001"/>
                <a:gd name="connsiteX4" fmla="*/ 2693206 w 6264586"/>
                <a:gd name="connsiteY4" fmla="*/ 0 h 6858001"/>
                <a:gd name="connsiteX5" fmla="*/ 5872285 w 6264586"/>
                <a:gd name="connsiteY5" fmla="*/ 0 h 6858001"/>
                <a:gd name="connsiteX6" fmla="*/ 6024875 w 6264586"/>
                <a:gd name="connsiteY6" fmla="*/ 68385 h 6858001"/>
                <a:gd name="connsiteX7" fmla="*/ 6206432 w 6264586"/>
                <a:gd name="connsiteY7" fmla="*/ 162336 h 6858001"/>
                <a:gd name="connsiteX8" fmla="*/ 6264586 w 6264586"/>
                <a:gd name="connsiteY8" fmla="*/ 196704 h 6858001"/>
                <a:gd name="connsiteX9" fmla="*/ 6264586 w 6264586"/>
                <a:gd name="connsiteY9" fmla="*/ 537242 h 6858001"/>
                <a:gd name="connsiteX10" fmla="*/ 6230189 w 6264586"/>
                <a:gd name="connsiteY10" fmla="*/ 517260 h 6858001"/>
                <a:gd name="connsiteX11" fmla="*/ 5540536 w 6264586"/>
                <a:gd name="connsiteY11" fmla="*/ 249543 h 6858001"/>
                <a:gd name="connsiteX12" fmla="*/ 5178896 w 6264586"/>
                <a:gd name="connsiteY12" fmla="*/ 178606 h 6858001"/>
                <a:gd name="connsiteX13" fmla="*/ 4814279 w 6264586"/>
                <a:gd name="connsiteY13" fmla="*/ 146683 h 6858001"/>
                <a:gd name="connsiteX14" fmla="*/ 4655095 w 6264586"/>
                <a:gd name="connsiteY14" fmla="*/ 143421 h 6858001"/>
                <a:gd name="connsiteX15" fmla="*/ 4081069 w 6264586"/>
                <a:gd name="connsiteY15" fmla="*/ 185983 h 6858001"/>
                <a:gd name="connsiteX16" fmla="*/ 3720566 w 6264586"/>
                <a:gd name="connsiteY16" fmla="*/ 256921 h 6858001"/>
                <a:gd name="connsiteX17" fmla="*/ 3365879 w 6264586"/>
                <a:gd name="connsiteY17" fmla="*/ 357651 h 6858001"/>
                <a:gd name="connsiteX18" fmla="*/ 3020555 w 6264586"/>
                <a:gd name="connsiteY18" fmla="*/ 486190 h 6858001"/>
                <a:gd name="connsiteX19" fmla="*/ 2685163 w 6264586"/>
                <a:gd name="connsiteY19" fmla="*/ 641542 h 6858001"/>
                <a:gd name="connsiteX20" fmla="*/ 2047720 w 6264586"/>
                <a:gd name="connsiteY20" fmla="*/ 1025030 h 6858001"/>
                <a:gd name="connsiteX21" fmla="*/ 1897333 w 6264586"/>
                <a:gd name="connsiteY21" fmla="*/ 1134983 h 6858001"/>
                <a:gd name="connsiteX22" fmla="*/ 1835758 w 6264586"/>
                <a:gd name="connsiteY22" fmla="*/ 1182227 h 6858001"/>
                <a:gd name="connsiteX23" fmla="*/ 1823273 w 6264586"/>
                <a:gd name="connsiteY23" fmla="*/ 1192016 h 6858001"/>
                <a:gd name="connsiteX24" fmla="*/ 1750918 w 6264586"/>
                <a:gd name="connsiteY24" fmla="*/ 1249760 h 6858001"/>
                <a:gd name="connsiteX25" fmla="*/ 1469297 w 6264586"/>
                <a:gd name="connsiteY25" fmla="*/ 1496906 h 6858001"/>
                <a:gd name="connsiteX26" fmla="*/ 967769 w 6264586"/>
                <a:gd name="connsiteY26" fmla="*/ 2056602 h 6858001"/>
                <a:gd name="connsiteX27" fmla="*/ 754105 w 6264586"/>
                <a:gd name="connsiteY27" fmla="*/ 2368727 h 6858001"/>
                <a:gd name="connsiteX28" fmla="*/ 572364 w 6264586"/>
                <a:gd name="connsiteY28" fmla="*/ 2701140 h 6858001"/>
                <a:gd name="connsiteX29" fmla="*/ 532497 w 6264586"/>
                <a:gd name="connsiteY29" fmla="*/ 2786265 h 6858001"/>
                <a:gd name="connsiteX30" fmla="*/ 512918 w 6264586"/>
                <a:gd name="connsiteY30" fmla="*/ 2828827 h 6858001"/>
                <a:gd name="connsiteX31" fmla="*/ 494475 w 6264586"/>
                <a:gd name="connsiteY31" fmla="*/ 2872240 h 6858001"/>
                <a:gd name="connsiteX32" fmla="*/ 491637 w 6264586"/>
                <a:gd name="connsiteY32" fmla="*/ 2878908 h 6858001"/>
                <a:gd name="connsiteX33" fmla="*/ 459290 w 6264586"/>
                <a:gd name="connsiteY33" fmla="*/ 2959635 h 6858001"/>
                <a:gd name="connsiteX34" fmla="*/ 446805 w 6264586"/>
                <a:gd name="connsiteY34" fmla="*/ 2992408 h 6858001"/>
                <a:gd name="connsiteX35" fmla="*/ 426090 w 6264586"/>
                <a:gd name="connsiteY35" fmla="*/ 3049158 h 6858001"/>
                <a:gd name="connsiteX36" fmla="*/ 426090 w 6264586"/>
                <a:gd name="connsiteY36" fmla="*/ 3049867 h 6858001"/>
                <a:gd name="connsiteX37" fmla="*/ 318124 w 6264586"/>
                <a:gd name="connsiteY37" fmla="*/ 3414202 h 6858001"/>
                <a:gd name="connsiteX38" fmla="*/ 230729 w 6264586"/>
                <a:gd name="connsiteY38" fmla="*/ 4169260 h 6858001"/>
                <a:gd name="connsiteX39" fmla="*/ 268893 w 6264586"/>
                <a:gd name="connsiteY39" fmla="*/ 4544236 h 6858001"/>
                <a:gd name="connsiteX40" fmla="*/ 379840 w 6264586"/>
                <a:gd name="connsiteY40" fmla="*/ 4900056 h 6858001"/>
                <a:gd name="connsiteX41" fmla="*/ 406512 w 6264586"/>
                <a:gd name="connsiteY41" fmla="*/ 4960211 h 6858001"/>
                <a:gd name="connsiteX42" fmla="*/ 417862 w 6264586"/>
                <a:gd name="connsiteY42" fmla="*/ 4984613 h 6858001"/>
                <a:gd name="connsiteX43" fmla="*/ 428077 w 6264586"/>
                <a:gd name="connsiteY43" fmla="*/ 5005043 h 6858001"/>
                <a:gd name="connsiteX44" fmla="*/ 460140 w 6264586"/>
                <a:gd name="connsiteY44" fmla="*/ 5067327 h 6858001"/>
                <a:gd name="connsiteX45" fmla="*/ 555197 w 6264586"/>
                <a:gd name="connsiteY45" fmla="*/ 5229773 h 6858001"/>
                <a:gd name="connsiteX46" fmla="*/ 660611 w 6264586"/>
                <a:gd name="connsiteY46" fmla="*/ 5387396 h 6858001"/>
                <a:gd name="connsiteX47" fmla="*/ 774110 w 6264586"/>
                <a:gd name="connsiteY47" fmla="*/ 5542182 h 6858001"/>
                <a:gd name="connsiteX48" fmla="*/ 917829 w 6264586"/>
                <a:gd name="connsiteY48" fmla="*/ 5727896 h 6858001"/>
                <a:gd name="connsiteX49" fmla="*/ 1012885 w 6264586"/>
                <a:gd name="connsiteY49" fmla="*/ 5849767 h 6858001"/>
                <a:gd name="connsiteX50" fmla="*/ 1133053 w 6264586"/>
                <a:gd name="connsiteY50" fmla="*/ 6006822 h 6858001"/>
                <a:gd name="connsiteX51" fmla="*/ 1194343 w 6264586"/>
                <a:gd name="connsiteY51" fmla="*/ 6090245 h 6858001"/>
                <a:gd name="connsiteX52" fmla="*/ 1249390 w 6264586"/>
                <a:gd name="connsiteY52" fmla="*/ 6165155 h 6858001"/>
                <a:gd name="connsiteX53" fmla="*/ 1345724 w 6264586"/>
                <a:gd name="connsiteY53" fmla="*/ 6292132 h 6858001"/>
                <a:gd name="connsiteX54" fmla="*/ 1364310 w 6264586"/>
                <a:gd name="connsiteY54" fmla="*/ 6316251 h 6858001"/>
                <a:gd name="connsiteX55" fmla="*/ 1373673 w 6264586"/>
                <a:gd name="connsiteY55" fmla="*/ 6327885 h 6858001"/>
                <a:gd name="connsiteX56" fmla="*/ 1484619 w 6264586"/>
                <a:gd name="connsiteY56" fmla="*/ 6462240 h 6858001"/>
                <a:gd name="connsiteX57" fmla="*/ 1739000 w 6264586"/>
                <a:gd name="connsiteY57" fmla="*/ 6737335 h 6858001"/>
                <a:gd name="connsiteX58" fmla="*/ 1866801 w 6264586"/>
                <a:gd name="connsiteY58" fmla="*/ 6858001 h 6858001"/>
                <a:gd name="connsiteX59" fmla="*/ 1144149 w 6264586"/>
                <a:gd name="connsiteY59" fmla="*/ 6858001 h 6858001"/>
                <a:gd name="connsiteX60" fmla="*/ 1058349 w 6264586"/>
                <a:gd name="connsiteY60" fmla="*/ 6766452 h 6858001"/>
                <a:gd name="connsiteX61" fmla="*/ 580309 w 6264586"/>
                <a:gd name="connsiteY61" fmla="*/ 6105000 h 6858001"/>
                <a:gd name="connsiteX62" fmla="*/ 1 w 6264586"/>
                <a:gd name="connsiteY62" fmla="*/ 3960094 h 6858001"/>
                <a:gd name="connsiteX63" fmla="*/ 2599292 w 6264586"/>
                <a:gd name="connsiteY63" fmla="*/ 37050 h 6858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Lst>
              <a:rect l="l" t="t" r="r" b="b"/>
              <a:pathLst>
                <a:path w="6264586" h="6858001">
                  <a:moveTo>
                    <a:pt x="6264586" y="6646464"/>
                  </a:moveTo>
                  <a:lnTo>
                    <a:pt x="6264586" y="6858001"/>
                  </a:lnTo>
                  <a:lnTo>
                    <a:pt x="5997170" y="6858001"/>
                  </a:lnTo>
                  <a:lnTo>
                    <a:pt x="6121512" y="6761029"/>
                  </a:lnTo>
                  <a:close/>
                  <a:moveTo>
                    <a:pt x="2693206" y="0"/>
                  </a:moveTo>
                  <a:lnTo>
                    <a:pt x="5872285" y="0"/>
                  </a:lnTo>
                  <a:lnTo>
                    <a:pt x="6024875" y="68385"/>
                  </a:lnTo>
                  <a:cubicBezTo>
                    <a:pt x="6086250" y="97989"/>
                    <a:pt x="6146793" y="129318"/>
                    <a:pt x="6206432" y="162336"/>
                  </a:cubicBezTo>
                  <a:lnTo>
                    <a:pt x="6264586" y="196704"/>
                  </a:lnTo>
                  <a:lnTo>
                    <a:pt x="6264586" y="537242"/>
                  </a:lnTo>
                  <a:lnTo>
                    <a:pt x="6230189" y="517260"/>
                  </a:lnTo>
                  <a:cubicBezTo>
                    <a:pt x="6012226" y="399931"/>
                    <a:pt x="5780573" y="310008"/>
                    <a:pt x="5540536" y="249543"/>
                  </a:cubicBezTo>
                  <a:cubicBezTo>
                    <a:pt x="5421375" y="219324"/>
                    <a:pt x="5300641" y="195644"/>
                    <a:pt x="5178896" y="178606"/>
                  </a:cubicBezTo>
                  <a:cubicBezTo>
                    <a:pt x="5057977" y="161840"/>
                    <a:pt x="4936276" y="151186"/>
                    <a:pt x="4814279" y="146683"/>
                  </a:cubicBezTo>
                  <a:cubicBezTo>
                    <a:pt x="4761501" y="144556"/>
                    <a:pt x="4708015" y="143421"/>
                    <a:pt x="4655095" y="143421"/>
                  </a:cubicBezTo>
                  <a:cubicBezTo>
                    <a:pt x="4462968" y="143573"/>
                    <a:pt x="4271111" y="157799"/>
                    <a:pt x="4081069" y="185983"/>
                  </a:cubicBezTo>
                  <a:cubicBezTo>
                    <a:pt x="3956361" y="205703"/>
                    <a:pt x="3835058" y="229396"/>
                    <a:pt x="3720566" y="256921"/>
                  </a:cubicBezTo>
                  <a:cubicBezTo>
                    <a:pt x="3596708" y="286714"/>
                    <a:pt x="3477677" y="320905"/>
                    <a:pt x="3365879" y="357651"/>
                  </a:cubicBezTo>
                  <a:cubicBezTo>
                    <a:pt x="3249257" y="395958"/>
                    <a:pt x="3133487" y="438945"/>
                    <a:pt x="3020555" y="486190"/>
                  </a:cubicBezTo>
                  <a:cubicBezTo>
                    <a:pt x="2907623" y="533434"/>
                    <a:pt x="2794832" y="585786"/>
                    <a:pt x="2685163" y="641542"/>
                  </a:cubicBezTo>
                  <a:cubicBezTo>
                    <a:pt x="2463995" y="754348"/>
                    <a:pt x="2250998" y="882488"/>
                    <a:pt x="2047720" y="1025030"/>
                  </a:cubicBezTo>
                  <a:cubicBezTo>
                    <a:pt x="2006151" y="1054399"/>
                    <a:pt x="1951528" y="1093415"/>
                    <a:pt x="1897333" y="1134983"/>
                  </a:cubicBezTo>
                  <a:cubicBezTo>
                    <a:pt x="1876761" y="1150164"/>
                    <a:pt x="1855905" y="1166479"/>
                    <a:pt x="1835758" y="1182227"/>
                  </a:cubicBezTo>
                  <a:lnTo>
                    <a:pt x="1823273" y="1192016"/>
                  </a:lnTo>
                  <a:cubicBezTo>
                    <a:pt x="1797027" y="1211879"/>
                    <a:pt x="1772057" y="1232309"/>
                    <a:pt x="1750918" y="1249760"/>
                  </a:cubicBezTo>
                  <a:cubicBezTo>
                    <a:pt x="1645931" y="1335737"/>
                    <a:pt x="1554422" y="1416605"/>
                    <a:pt x="1469297" y="1496906"/>
                  </a:cubicBezTo>
                  <a:cubicBezTo>
                    <a:pt x="1286595" y="1668957"/>
                    <a:pt x="1118818" y="1856190"/>
                    <a:pt x="967769" y="2056602"/>
                  </a:cubicBezTo>
                  <a:cubicBezTo>
                    <a:pt x="890731" y="2159603"/>
                    <a:pt x="818800" y="2264590"/>
                    <a:pt x="754105" y="2368727"/>
                  </a:cubicBezTo>
                  <a:cubicBezTo>
                    <a:pt x="681749" y="2488328"/>
                    <a:pt x="622304" y="2596720"/>
                    <a:pt x="572364" y="2701140"/>
                  </a:cubicBezTo>
                  <a:cubicBezTo>
                    <a:pt x="557609" y="2730507"/>
                    <a:pt x="543989" y="2760443"/>
                    <a:pt x="532497" y="2786265"/>
                  </a:cubicBezTo>
                  <a:lnTo>
                    <a:pt x="512918" y="2828827"/>
                  </a:lnTo>
                  <a:lnTo>
                    <a:pt x="494475" y="2872240"/>
                  </a:lnTo>
                  <a:lnTo>
                    <a:pt x="491637" y="2878908"/>
                  </a:lnTo>
                  <a:cubicBezTo>
                    <a:pt x="480146" y="2906575"/>
                    <a:pt x="469220" y="2932821"/>
                    <a:pt x="459290" y="2959635"/>
                  </a:cubicBezTo>
                  <a:cubicBezTo>
                    <a:pt x="455176" y="2970559"/>
                    <a:pt x="451060" y="2981484"/>
                    <a:pt x="446805" y="2992408"/>
                  </a:cubicBezTo>
                  <a:cubicBezTo>
                    <a:pt x="439427" y="3012412"/>
                    <a:pt x="432333" y="3030572"/>
                    <a:pt x="426090" y="3049158"/>
                  </a:cubicBezTo>
                  <a:lnTo>
                    <a:pt x="426090" y="3049867"/>
                  </a:lnTo>
                  <a:cubicBezTo>
                    <a:pt x="383010" y="3169099"/>
                    <a:pt x="346959" y="3290756"/>
                    <a:pt x="318124" y="3414202"/>
                  </a:cubicBezTo>
                  <a:cubicBezTo>
                    <a:pt x="260107" y="3661703"/>
                    <a:pt x="230780" y="3915049"/>
                    <a:pt x="230729" y="4169260"/>
                  </a:cubicBezTo>
                  <a:cubicBezTo>
                    <a:pt x="231621" y="4295173"/>
                    <a:pt x="244398" y="4420719"/>
                    <a:pt x="268893" y="4544236"/>
                  </a:cubicBezTo>
                  <a:cubicBezTo>
                    <a:pt x="293708" y="4666304"/>
                    <a:pt x="330882" y="4785521"/>
                    <a:pt x="379840" y="4900056"/>
                  </a:cubicBezTo>
                  <a:cubicBezTo>
                    <a:pt x="387926" y="4919919"/>
                    <a:pt x="397006" y="4939498"/>
                    <a:pt x="406512" y="4960211"/>
                  </a:cubicBezTo>
                  <a:cubicBezTo>
                    <a:pt x="410343" y="4968299"/>
                    <a:pt x="414173" y="4976385"/>
                    <a:pt x="417862" y="4984613"/>
                  </a:cubicBezTo>
                  <a:lnTo>
                    <a:pt x="428077" y="5005043"/>
                  </a:lnTo>
                  <a:cubicBezTo>
                    <a:pt x="438860" y="5026751"/>
                    <a:pt x="449075" y="5047181"/>
                    <a:pt x="460140" y="5067327"/>
                  </a:cubicBezTo>
                  <a:cubicBezTo>
                    <a:pt x="485536" y="5116273"/>
                    <a:pt x="514763" y="5165789"/>
                    <a:pt x="555197" y="5229773"/>
                  </a:cubicBezTo>
                  <a:cubicBezTo>
                    <a:pt x="586836" y="5280282"/>
                    <a:pt x="620318" y="5329511"/>
                    <a:pt x="660611" y="5387396"/>
                  </a:cubicBezTo>
                  <a:cubicBezTo>
                    <a:pt x="698065" y="5440741"/>
                    <a:pt x="737223" y="5493094"/>
                    <a:pt x="774110" y="5542182"/>
                  </a:cubicBezTo>
                  <a:cubicBezTo>
                    <a:pt x="821070" y="5604324"/>
                    <a:pt x="870301" y="5667173"/>
                    <a:pt x="917829" y="5727896"/>
                  </a:cubicBezTo>
                  <a:cubicBezTo>
                    <a:pt x="949042" y="5767762"/>
                    <a:pt x="979828" y="5807063"/>
                    <a:pt x="1012885" y="5849767"/>
                  </a:cubicBezTo>
                  <a:cubicBezTo>
                    <a:pt x="1045942" y="5892471"/>
                    <a:pt x="1089497" y="5948796"/>
                    <a:pt x="1133053" y="6006822"/>
                  </a:cubicBezTo>
                  <a:cubicBezTo>
                    <a:pt x="1153624" y="6034345"/>
                    <a:pt x="1175332" y="6063998"/>
                    <a:pt x="1194343" y="6090245"/>
                  </a:cubicBezTo>
                  <a:cubicBezTo>
                    <a:pt x="1213355" y="6116491"/>
                    <a:pt x="1231372" y="6141178"/>
                    <a:pt x="1249390" y="6165155"/>
                  </a:cubicBezTo>
                  <a:cubicBezTo>
                    <a:pt x="1280461" y="6208000"/>
                    <a:pt x="1313659" y="6250847"/>
                    <a:pt x="1345724" y="6292132"/>
                  </a:cubicBezTo>
                  <a:lnTo>
                    <a:pt x="1364310" y="6316251"/>
                  </a:lnTo>
                  <a:lnTo>
                    <a:pt x="1373673" y="6327885"/>
                  </a:lnTo>
                  <a:cubicBezTo>
                    <a:pt x="1409566" y="6372433"/>
                    <a:pt x="1446738" y="6418542"/>
                    <a:pt x="1484619" y="6462240"/>
                  </a:cubicBezTo>
                  <a:cubicBezTo>
                    <a:pt x="1567899" y="6559850"/>
                    <a:pt x="1653876" y="6652211"/>
                    <a:pt x="1739000" y="6737335"/>
                  </a:cubicBezTo>
                  <a:lnTo>
                    <a:pt x="1866801" y="6858001"/>
                  </a:lnTo>
                  <a:lnTo>
                    <a:pt x="1144149" y="6858001"/>
                  </a:lnTo>
                  <a:lnTo>
                    <a:pt x="1058349" y="6766452"/>
                  </a:lnTo>
                  <a:cubicBezTo>
                    <a:pt x="878978" y="6562465"/>
                    <a:pt x="718756" y="6341104"/>
                    <a:pt x="580309" y="6105000"/>
                  </a:cubicBezTo>
                  <a:cubicBezTo>
                    <a:pt x="200401" y="5454007"/>
                    <a:pt x="146" y="4713831"/>
                    <a:pt x="1" y="3960094"/>
                  </a:cubicBezTo>
                  <a:cubicBezTo>
                    <a:pt x="-335" y="2196754"/>
                    <a:pt x="1071479" y="683605"/>
                    <a:pt x="2599292" y="37050"/>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C093DC50-3BD7-46B1-A300-CD207E152FF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H="1">
              <a:off x="305" y="-5977"/>
              <a:ext cx="6238675" cy="6858001"/>
            </a:xfrm>
            <a:custGeom>
              <a:avLst/>
              <a:gdLst>
                <a:gd name="connsiteX0" fmla="*/ 6264586 w 6264586"/>
                <a:gd name="connsiteY0" fmla="*/ 6646464 h 6858001"/>
                <a:gd name="connsiteX1" fmla="*/ 6264586 w 6264586"/>
                <a:gd name="connsiteY1" fmla="*/ 6858001 h 6858001"/>
                <a:gd name="connsiteX2" fmla="*/ 5997170 w 6264586"/>
                <a:gd name="connsiteY2" fmla="*/ 6858001 h 6858001"/>
                <a:gd name="connsiteX3" fmla="*/ 6121512 w 6264586"/>
                <a:gd name="connsiteY3" fmla="*/ 6761029 h 6858001"/>
                <a:gd name="connsiteX4" fmla="*/ 2693206 w 6264586"/>
                <a:gd name="connsiteY4" fmla="*/ 0 h 6858001"/>
                <a:gd name="connsiteX5" fmla="*/ 5872285 w 6264586"/>
                <a:gd name="connsiteY5" fmla="*/ 0 h 6858001"/>
                <a:gd name="connsiteX6" fmla="*/ 6024875 w 6264586"/>
                <a:gd name="connsiteY6" fmla="*/ 68385 h 6858001"/>
                <a:gd name="connsiteX7" fmla="*/ 6206432 w 6264586"/>
                <a:gd name="connsiteY7" fmla="*/ 162336 h 6858001"/>
                <a:gd name="connsiteX8" fmla="*/ 6264586 w 6264586"/>
                <a:gd name="connsiteY8" fmla="*/ 196704 h 6858001"/>
                <a:gd name="connsiteX9" fmla="*/ 6264586 w 6264586"/>
                <a:gd name="connsiteY9" fmla="*/ 537242 h 6858001"/>
                <a:gd name="connsiteX10" fmla="*/ 6230189 w 6264586"/>
                <a:gd name="connsiteY10" fmla="*/ 517260 h 6858001"/>
                <a:gd name="connsiteX11" fmla="*/ 5540536 w 6264586"/>
                <a:gd name="connsiteY11" fmla="*/ 249543 h 6858001"/>
                <a:gd name="connsiteX12" fmla="*/ 5178896 w 6264586"/>
                <a:gd name="connsiteY12" fmla="*/ 178606 h 6858001"/>
                <a:gd name="connsiteX13" fmla="*/ 4814279 w 6264586"/>
                <a:gd name="connsiteY13" fmla="*/ 146683 h 6858001"/>
                <a:gd name="connsiteX14" fmla="*/ 4655095 w 6264586"/>
                <a:gd name="connsiteY14" fmla="*/ 143421 h 6858001"/>
                <a:gd name="connsiteX15" fmla="*/ 4081069 w 6264586"/>
                <a:gd name="connsiteY15" fmla="*/ 185983 h 6858001"/>
                <a:gd name="connsiteX16" fmla="*/ 3720566 w 6264586"/>
                <a:gd name="connsiteY16" fmla="*/ 256921 h 6858001"/>
                <a:gd name="connsiteX17" fmla="*/ 3365879 w 6264586"/>
                <a:gd name="connsiteY17" fmla="*/ 357651 h 6858001"/>
                <a:gd name="connsiteX18" fmla="*/ 3020555 w 6264586"/>
                <a:gd name="connsiteY18" fmla="*/ 486190 h 6858001"/>
                <a:gd name="connsiteX19" fmla="*/ 2685163 w 6264586"/>
                <a:gd name="connsiteY19" fmla="*/ 641542 h 6858001"/>
                <a:gd name="connsiteX20" fmla="*/ 2047720 w 6264586"/>
                <a:gd name="connsiteY20" fmla="*/ 1025030 h 6858001"/>
                <a:gd name="connsiteX21" fmla="*/ 1897333 w 6264586"/>
                <a:gd name="connsiteY21" fmla="*/ 1134983 h 6858001"/>
                <a:gd name="connsiteX22" fmla="*/ 1835758 w 6264586"/>
                <a:gd name="connsiteY22" fmla="*/ 1182227 h 6858001"/>
                <a:gd name="connsiteX23" fmla="*/ 1823273 w 6264586"/>
                <a:gd name="connsiteY23" fmla="*/ 1192016 h 6858001"/>
                <a:gd name="connsiteX24" fmla="*/ 1750918 w 6264586"/>
                <a:gd name="connsiteY24" fmla="*/ 1249760 h 6858001"/>
                <a:gd name="connsiteX25" fmla="*/ 1469297 w 6264586"/>
                <a:gd name="connsiteY25" fmla="*/ 1496906 h 6858001"/>
                <a:gd name="connsiteX26" fmla="*/ 967769 w 6264586"/>
                <a:gd name="connsiteY26" fmla="*/ 2056602 h 6858001"/>
                <a:gd name="connsiteX27" fmla="*/ 754105 w 6264586"/>
                <a:gd name="connsiteY27" fmla="*/ 2368727 h 6858001"/>
                <a:gd name="connsiteX28" fmla="*/ 572364 w 6264586"/>
                <a:gd name="connsiteY28" fmla="*/ 2701140 h 6858001"/>
                <a:gd name="connsiteX29" fmla="*/ 532497 w 6264586"/>
                <a:gd name="connsiteY29" fmla="*/ 2786265 h 6858001"/>
                <a:gd name="connsiteX30" fmla="*/ 512918 w 6264586"/>
                <a:gd name="connsiteY30" fmla="*/ 2828827 h 6858001"/>
                <a:gd name="connsiteX31" fmla="*/ 494475 w 6264586"/>
                <a:gd name="connsiteY31" fmla="*/ 2872240 h 6858001"/>
                <a:gd name="connsiteX32" fmla="*/ 491637 w 6264586"/>
                <a:gd name="connsiteY32" fmla="*/ 2878908 h 6858001"/>
                <a:gd name="connsiteX33" fmla="*/ 459290 w 6264586"/>
                <a:gd name="connsiteY33" fmla="*/ 2959635 h 6858001"/>
                <a:gd name="connsiteX34" fmla="*/ 446805 w 6264586"/>
                <a:gd name="connsiteY34" fmla="*/ 2992408 h 6858001"/>
                <a:gd name="connsiteX35" fmla="*/ 426090 w 6264586"/>
                <a:gd name="connsiteY35" fmla="*/ 3049158 h 6858001"/>
                <a:gd name="connsiteX36" fmla="*/ 426090 w 6264586"/>
                <a:gd name="connsiteY36" fmla="*/ 3049867 h 6858001"/>
                <a:gd name="connsiteX37" fmla="*/ 318124 w 6264586"/>
                <a:gd name="connsiteY37" fmla="*/ 3414202 h 6858001"/>
                <a:gd name="connsiteX38" fmla="*/ 230729 w 6264586"/>
                <a:gd name="connsiteY38" fmla="*/ 4169260 h 6858001"/>
                <a:gd name="connsiteX39" fmla="*/ 268893 w 6264586"/>
                <a:gd name="connsiteY39" fmla="*/ 4544236 h 6858001"/>
                <a:gd name="connsiteX40" fmla="*/ 379840 w 6264586"/>
                <a:gd name="connsiteY40" fmla="*/ 4900056 h 6858001"/>
                <a:gd name="connsiteX41" fmla="*/ 406512 w 6264586"/>
                <a:gd name="connsiteY41" fmla="*/ 4960211 h 6858001"/>
                <a:gd name="connsiteX42" fmla="*/ 417862 w 6264586"/>
                <a:gd name="connsiteY42" fmla="*/ 4984613 h 6858001"/>
                <a:gd name="connsiteX43" fmla="*/ 428077 w 6264586"/>
                <a:gd name="connsiteY43" fmla="*/ 5005043 h 6858001"/>
                <a:gd name="connsiteX44" fmla="*/ 460140 w 6264586"/>
                <a:gd name="connsiteY44" fmla="*/ 5067327 h 6858001"/>
                <a:gd name="connsiteX45" fmla="*/ 555197 w 6264586"/>
                <a:gd name="connsiteY45" fmla="*/ 5229773 h 6858001"/>
                <a:gd name="connsiteX46" fmla="*/ 660611 w 6264586"/>
                <a:gd name="connsiteY46" fmla="*/ 5387396 h 6858001"/>
                <a:gd name="connsiteX47" fmla="*/ 774110 w 6264586"/>
                <a:gd name="connsiteY47" fmla="*/ 5542182 h 6858001"/>
                <a:gd name="connsiteX48" fmla="*/ 917829 w 6264586"/>
                <a:gd name="connsiteY48" fmla="*/ 5727896 h 6858001"/>
                <a:gd name="connsiteX49" fmla="*/ 1012885 w 6264586"/>
                <a:gd name="connsiteY49" fmla="*/ 5849767 h 6858001"/>
                <a:gd name="connsiteX50" fmla="*/ 1133053 w 6264586"/>
                <a:gd name="connsiteY50" fmla="*/ 6006822 h 6858001"/>
                <a:gd name="connsiteX51" fmla="*/ 1194343 w 6264586"/>
                <a:gd name="connsiteY51" fmla="*/ 6090245 h 6858001"/>
                <a:gd name="connsiteX52" fmla="*/ 1249390 w 6264586"/>
                <a:gd name="connsiteY52" fmla="*/ 6165155 h 6858001"/>
                <a:gd name="connsiteX53" fmla="*/ 1345724 w 6264586"/>
                <a:gd name="connsiteY53" fmla="*/ 6292132 h 6858001"/>
                <a:gd name="connsiteX54" fmla="*/ 1364310 w 6264586"/>
                <a:gd name="connsiteY54" fmla="*/ 6316251 h 6858001"/>
                <a:gd name="connsiteX55" fmla="*/ 1373673 w 6264586"/>
                <a:gd name="connsiteY55" fmla="*/ 6327885 h 6858001"/>
                <a:gd name="connsiteX56" fmla="*/ 1484619 w 6264586"/>
                <a:gd name="connsiteY56" fmla="*/ 6462240 h 6858001"/>
                <a:gd name="connsiteX57" fmla="*/ 1739000 w 6264586"/>
                <a:gd name="connsiteY57" fmla="*/ 6737335 h 6858001"/>
                <a:gd name="connsiteX58" fmla="*/ 1866801 w 6264586"/>
                <a:gd name="connsiteY58" fmla="*/ 6858001 h 6858001"/>
                <a:gd name="connsiteX59" fmla="*/ 1144149 w 6264586"/>
                <a:gd name="connsiteY59" fmla="*/ 6858001 h 6858001"/>
                <a:gd name="connsiteX60" fmla="*/ 1058349 w 6264586"/>
                <a:gd name="connsiteY60" fmla="*/ 6766452 h 6858001"/>
                <a:gd name="connsiteX61" fmla="*/ 580309 w 6264586"/>
                <a:gd name="connsiteY61" fmla="*/ 6105000 h 6858001"/>
                <a:gd name="connsiteX62" fmla="*/ 1 w 6264586"/>
                <a:gd name="connsiteY62" fmla="*/ 3960094 h 6858001"/>
                <a:gd name="connsiteX63" fmla="*/ 2599292 w 6264586"/>
                <a:gd name="connsiteY63" fmla="*/ 37050 h 6858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Lst>
              <a:rect l="l" t="t" r="r" b="b"/>
              <a:pathLst>
                <a:path w="6264586" h="6858001">
                  <a:moveTo>
                    <a:pt x="6264586" y="6646464"/>
                  </a:moveTo>
                  <a:lnTo>
                    <a:pt x="6264586" y="6858001"/>
                  </a:lnTo>
                  <a:lnTo>
                    <a:pt x="5997170" y="6858001"/>
                  </a:lnTo>
                  <a:lnTo>
                    <a:pt x="6121512" y="6761029"/>
                  </a:lnTo>
                  <a:close/>
                  <a:moveTo>
                    <a:pt x="2693206" y="0"/>
                  </a:moveTo>
                  <a:lnTo>
                    <a:pt x="5872285" y="0"/>
                  </a:lnTo>
                  <a:lnTo>
                    <a:pt x="6024875" y="68385"/>
                  </a:lnTo>
                  <a:cubicBezTo>
                    <a:pt x="6086250" y="97989"/>
                    <a:pt x="6146793" y="129318"/>
                    <a:pt x="6206432" y="162336"/>
                  </a:cubicBezTo>
                  <a:lnTo>
                    <a:pt x="6264586" y="196704"/>
                  </a:lnTo>
                  <a:lnTo>
                    <a:pt x="6264586" y="537242"/>
                  </a:lnTo>
                  <a:lnTo>
                    <a:pt x="6230189" y="517260"/>
                  </a:lnTo>
                  <a:cubicBezTo>
                    <a:pt x="6012226" y="399931"/>
                    <a:pt x="5780573" y="310008"/>
                    <a:pt x="5540536" y="249543"/>
                  </a:cubicBezTo>
                  <a:cubicBezTo>
                    <a:pt x="5421375" y="219324"/>
                    <a:pt x="5300641" y="195644"/>
                    <a:pt x="5178896" y="178606"/>
                  </a:cubicBezTo>
                  <a:cubicBezTo>
                    <a:pt x="5057977" y="161840"/>
                    <a:pt x="4936276" y="151186"/>
                    <a:pt x="4814279" y="146683"/>
                  </a:cubicBezTo>
                  <a:cubicBezTo>
                    <a:pt x="4761501" y="144556"/>
                    <a:pt x="4708015" y="143421"/>
                    <a:pt x="4655095" y="143421"/>
                  </a:cubicBezTo>
                  <a:cubicBezTo>
                    <a:pt x="4462968" y="143573"/>
                    <a:pt x="4271111" y="157799"/>
                    <a:pt x="4081069" y="185983"/>
                  </a:cubicBezTo>
                  <a:cubicBezTo>
                    <a:pt x="3956361" y="205703"/>
                    <a:pt x="3835058" y="229396"/>
                    <a:pt x="3720566" y="256921"/>
                  </a:cubicBezTo>
                  <a:cubicBezTo>
                    <a:pt x="3596708" y="286714"/>
                    <a:pt x="3477677" y="320905"/>
                    <a:pt x="3365879" y="357651"/>
                  </a:cubicBezTo>
                  <a:cubicBezTo>
                    <a:pt x="3249257" y="395958"/>
                    <a:pt x="3133487" y="438945"/>
                    <a:pt x="3020555" y="486190"/>
                  </a:cubicBezTo>
                  <a:cubicBezTo>
                    <a:pt x="2907623" y="533434"/>
                    <a:pt x="2794832" y="585786"/>
                    <a:pt x="2685163" y="641542"/>
                  </a:cubicBezTo>
                  <a:cubicBezTo>
                    <a:pt x="2463995" y="754348"/>
                    <a:pt x="2250998" y="882488"/>
                    <a:pt x="2047720" y="1025030"/>
                  </a:cubicBezTo>
                  <a:cubicBezTo>
                    <a:pt x="2006151" y="1054399"/>
                    <a:pt x="1951528" y="1093415"/>
                    <a:pt x="1897333" y="1134983"/>
                  </a:cubicBezTo>
                  <a:cubicBezTo>
                    <a:pt x="1876761" y="1150164"/>
                    <a:pt x="1855905" y="1166479"/>
                    <a:pt x="1835758" y="1182227"/>
                  </a:cubicBezTo>
                  <a:lnTo>
                    <a:pt x="1823273" y="1192016"/>
                  </a:lnTo>
                  <a:cubicBezTo>
                    <a:pt x="1797027" y="1211879"/>
                    <a:pt x="1772057" y="1232309"/>
                    <a:pt x="1750918" y="1249760"/>
                  </a:cubicBezTo>
                  <a:cubicBezTo>
                    <a:pt x="1645931" y="1335737"/>
                    <a:pt x="1554422" y="1416605"/>
                    <a:pt x="1469297" y="1496906"/>
                  </a:cubicBezTo>
                  <a:cubicBezTo>
                    <a:pt x="1286595" y="1668957"/>
                    <a:pt x="1118818" y="1856190"/>
                    <a:pt x="967769" y="2056602"/>
                  </a:cubicBezTo>
                  <a:cubicBezTo>
                    <a:pt x="890731" y="2159603"/>
                    <a:pt x="818800" y="2264590"/>
                    <a:pt x="754105" y="2368727"/>
                  </a:cubicBezTo>
                  <a:cubicBezTo>
                    <a:pt x="681749" y="2488328"/>
                    <a:pt x="622304" y="2596720"/>
                    <a:pt x="572364" y="2701140"/>
                  </a:cubicBezTo>
                  <a:cubicBezTo>
                    <a:pt x="557609" y="2730507"/>
                    <a:pt x="543989" y="2760443"/>
                    <a:pt x="532497" y="2786265"/>
                  </a:cubicBezTo>
                  <a:lnTo>
                    <a:pt x="512918" y="2828827"/>
                  </a:lnTo>
                  <a:lnTo>
                    <a:pt x="494475" y="2872240"/>
                  </a:lnTo>
                  <a:lnTo>
                    <a:pt x="491637" y="2878908"/>
                  </a:lnTo>
                  <a:cubicBezTo>
                    <a:pt x="480146" y="2906575"/>
                    <a:pt x="469220" y="2932821"/>
                    <a:pt x="459290" y="2959635"/>
                  </a:cubicBezTo>
                  <a:cubicBezTo>
                    <a:pt x="455176" y="2970559"/>
                    <a:pt x="451060" y="2981484"/>
                    <a:pt x="446805" y="2992408"/>
                  </a:cubicBezTo>
                  <a:cubicBezTo>
                    <a:pt x="439427" y="3012412"/>
                    <a:pt x="432333" y="3030572"/>
                    <a:pt x="426090" y="3049158"/>
                  </a:cubicBezTo>
                  <a:lnTo>
                    <a:pt x="426090" y="3049867"/>
                  </a:lnTo>
                  <a:cubicBezTo>
                    <a:pt x="383010" y="3169099"/>
                    <a:pt x="346959" y="3290756"/>
                    <a:pt x="318124" y="3414202"/>
                  </a:cubicBezTo>
                  <a:cubicBezTo>
                    <a:pt x="260107" y="3661703"/>
                    <a:pt x="230780" y="3915049"/>
                    <a:pt x="230729" y="4169260"/>
                  </a:cubicBezTo>
                  <a:cubicBezTo>
                    <a:pt x="231621" y="4295173"/>
                    <a:pt x="244398" y="4420719"/>
                    <a:pt x="268893" y="4544236"/>
                  </a:cubicBezTo>
                  <a:cubicBezTo>
                    <a:pt x="293708" y="4666304"/>
                    <a:pt x="330882" y="4785521"/>
                    <a:pt x="379840" y="4900056"/>
                  </a:cubicBezTo>
                  <a:cubicBezTo>
                    <a:pt x="387926" y="4919919"/>
                    <a:pt x="397006" y="4939498"/>
                    <a:pt x="406512" y="4960211"/>
                  </a:cubicBezTo>
                  <a:cubicBezTo>
                    <a:pt x="410343" y="4968299"/>
                    <a:pt x="414173" y="4976385"/>
                    <a:pt x="417862" y="4984613"/>
                  </a:cubicBezTo>
                  <a:lnTo>
                    <a:pt x="428077" y="5005043"/>
                  </a:lnTo>
                  <a:cubicBezTo>
                    <a:pt x="438860" y="5026751"/>
                    <a:pt x="449075" y="5047181"/>
                    <a:pt x="460140" y="5067327"/>
                  </a:cubicBezTo>
                  <a:cubicBezTo>
                    <a:pt x="485536" y="5116273"/>
                    <a:pt x="514763" y="5165789"/>
                    <a:pt x="555197" y="5229773"/>
                  </a:cubicBezTo>
                  <a:cubicBezTo>
                    <a:pt x="586836" y="5280282"/>
                    <a:pt x="620318" y="5329511"/>
                    <a:pt x="660611" y="5387396"/>
                  </a:cubicBezTo>
                  <a:cubicBezTo>
                    <a:pt x="698065" y="5440741"/>
                    <a:pt x="737223" y="5493094"/>
                    <a:pt x="774110" y="5542182"/>
                  </a:cubicBezTo>
                  <a:cubicBezTo>
                    <a:pt x="821070" y="5604324"/>
                    <a:pt x="870301" y="5667173"/>
                    <a:pt x="917829" y="5727896"/>
                  </a:cubicBezTo>
                  <a:cubicBezTo>
                    <a:pt x="949042" y="5767762"/>
                    <a:pt x="979828" y="5807063"/>
                    <a:pt x="1012885" y="5849767"/>
                  </a:cubicBezTo>
                  <a:cubicBezTo>
                    <a:pt x="1045942" y="5892471"/>
                    <a:pt x="1089497" y="5948796"/>
                    <a:pt x="1133053" y="6006822"/>
                  </a:cubicBezTo>
                  <a:cubicBezTo>
                    <a:pt x="1153624" y="6034345"/>
                    <a:pt x="1175332" y="6063998"/>
                    <a:pt x="1194343" y="6090245"/>
                  </a:cubicBezTo>
                  <a:cubicBezTo>
                    <a:pt x="1213355" y="6116491"/>
                    <a:pt x="1231372" y="6141178"/>
                    <a:pt x="1249390" y="6165155"/>
                  </a:cubicBezTo>
                  <a:cubicBezTo>
                    <a:pt x="1280461" y="6208000"/>
                    <a:pt x="1313659" y="6250847"/>
                    <a:pt x="1345724" y="6292132"/>
                  </a:cubicBezTo>
                  <a:lnTo>
                    <a:pt x="1364310" y="6316251"/>
                  </a:lnTo>
                  <a:lnTo>
                    <a:pt x="1373673" y="6327885"/>
                  </a:lnTo>
                  <a:cubicBezTo>
                    <a:pt x="1409566" y="6372433"/>
                    <a:pt x="1446738" y="6418542"/>
                    <a:pt x="1484619" y="6462240"/>
                  </a:cubicBezTo>
                  <a:cubicBezTo>
                    <a:pt x="1567899" y="6559850"/>
                    <a:pt x="1653876" y="6652211"/>
                    <a:pt x="1739000" y="6737335"/>
                  </a:cubicBezTo>
                  <a:lnTo>
                    <a:pt x="1866801" y="6858001"/>
                  </a:lnTo>
                  <a:lnTo>
                    <a:pt x="1144149" y="6858001"/>
                  </a:lnTo>
                  <a:lnTo>
                    <a:pt x="1058349" y="6766452"/>
                  </a:lnTo>
                  <a:cubicBezTo>
                    <a:pt x="878978" y="6562465"/>
                    <a:pt x="718756" y="6341104"/>
                    <a:pt x="580309" y="6105000"/>
                  </a:cubicBezTo>
                  <a:cubicBezTo>
                    <a:pt x="200401" y="5454007"/>
                    <a:pt x="146" y="4713831"/>
                    <a:pt x="1" y="3960094"/>
                  </a:cubicBezTo>
                  <a:cubicBezTo>
                    <a:pt x="-335" y="2196754"/>
                    <a:pt x="1071479" y="683605"/>
                    <a:pt x="2599292" y="37050"/>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155411503"/>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35170" name="Picture 2" descr="Gilbertville pkg after faded">
            <a:extLst>
              <a:ext uri="{FF2B5EF4-FFF2-40B4-BE49-F238E27FC236}">
                <a16:creationId xmlns:a16="http://schemas.microsoft.com/office/drawing/2014/main" id="{42FB8760-B0C5-485A-BE99-03E62F1FD67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5875"/>
            <a:ext cx="9677400" cy="687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5171" name="Rectangle 3">
            <a:extLst>
              <a:ext uri="{FF2B5EF4-FFF2-40B4-BE49-F238E27FC236}">
                <a16:creationId xmlns:a16="http://schemas.microsoft.com/office/drawing/2014/main" id="{B0A9326C-380C-4126-9617-1AAED560F9FA}"/>
              </a:ext>
            </a:extLst>
          </p:cNvPr>
          <p:cNvSpPr>
            <a:spLocks noGrp="1" noChangeArrowheads="1"/>
          </p:cNvSpPr>
          <p:nvPr>
            <p:ph type="body" idx="4294967295"/>
          </p:nvPr>
        </p:nvSpPr>
        <p:spPr>
          <a:xfrm>
            <a:off x="3505200" y="4419600"/>
            <a:ext cx="5638800" cy="1066800"/>
          </a:xfrm>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solidFill>
                  <a:schemeClr val="tx1"/>
                </a:solidFill>
                <a:miter lim="800000"/>
                <a:headEnd/>
                <a:tailEnd/>
              </a14:hiddenLine>
            </a:ext>
          </a:extLst>
        </p:spPr>
        <p:txBody>
          <a:bodyPr/>
          <a:lstStyle/>
          <a:p>
            <a:pPr algn="ctr" eaLnBrk="1" hangingPunct="1">
              <a:lnSpc>
                <a:spcPct val="90000"/>
              </a:lnSpc>
              <a:buFont typeface="Wingdings" panose="05000000000000000000" pitchFamily="2" charset="2"/>
              <a:buNone/>
            </a:pPr>
            <a:r>
              <a:rPr lang="en-US" altLang="en-US" b="1">
                <a:solidFill>
                  <a:srgbClr val="474195"/>
                </a:solidFill>
                <a:latin typeface="Tahoma" panose="020B0604030504040204" pitchFamily="34" charset="0"/>
              </a:rPr>
              <a:t>Phone: 617.573.1400</a:t>
            </a:r>
          </a:p>
        </p:txBody>
      </p:sp>
      <p:sp>
        <p:nvSpPr>
          <p:cNvPr id="135172" name="Text Box 4">
            <a:hlinkClick r:id="rId4" action="ppaction://hlinksldjump"/>
            <a:extLst>
              <a:ext uri="{FF2B5EF4-FFF2-40B4-BE49-F238E27FC236}">
                <a16:creationId xmlns:a16="http://schemas.microsoft.com/office/drawing/2014/main" id="{B738D2B4-BE92-430C-950E-71E3AA1F9DC9}"/>
              </a:ext>
            </a:extLst>
          </p:cNvPr>
          <p:cNvSpPr txBox="1">
            <a:spLocks noChangeArrowheads="1"/>
          </p:cNvSpPr>
          <p:nvPr/>
        </p:nvSpPr>
        <p:spPr bwMode="auto">
          <a:xfrm>
            <a:off x="2438400" y="5638800"/>
            <a:ext cx="4919937"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accent2"/>
              </a:buClr>
              <a:buSzPct val="80000"/>
              <a:buFont typeface="Wingdings" panose="05000000000000000000" pitchFamily="2" charset="2"/>
              <a:buChar char="l"/>
              <a:defRPr sz="3200">
                <a:solidFill>
                  <a:schemeClr val="tx1"/>
                </a:solidFill>
                <a:latin typeface="Times New Roman" panose="02020603050405020304" pitchFamily="18" charset="0"/>
              </a:defRPr>
            </a:lvl1pPr>
            <a:lvl2pPr marL="742950" indent="-285750">
              <a:spcBef>
                <a:spcPct val="20000"/>
              </a:spcBef>
              <a:buClr>
                <a:schemeClr val="tx1"/>
              </a:buClr>
              <a:buSzPct val="90000"/>
              <a:buChar char="–"/>
              <a:defRPr sz="2800">
                <a:solidFill>
                  <a:schemeClr val="tx1"/>
                </a:solidFill>
                <a:latin typeface="Times New Roman" panose="02020603050405020304" pitchFamily="18" charset="0"/>
              </a:defRPr>
            </a:lvl2pPr>
            <a:lvl3pPr marL="1143000" indent="-228600">
              <a:spcBef>
                <a:spcPct val="20000"/>
              </a:spcBef>
              <a:buClr>
                <a:schemeClr val="accent1"/>
              </a:buClr>
              <a:buSzPct val="60000"/>
              <a:buFont typeface="Wingdings" panose="05000000000000000000" pitchFamily="2" charset="2"/>
              <a:buChar char="l"/>
              <a:defRPr sz="2400">
                <a:solidFill>
                  <a:schemeClr val="tx1"/>
                </a:solidFill>
                <a:latin typeface="Times New Roman" panose="02020603050405020304" pitchFamily="18" charset="0"/>
              </a:defRPr>
            </a:lvl3pPr>
            <a:lvl4pPr marL="1600200" indent="-228600">
              <a:spcBef>
                <a:spcPct val="20000"/>
              </a:spcBef>
              <a:buClr>
                <a:schemeClr val="tx1"/>
              </a:buClr>
              <a:buChar char="–"/>
              <a:defRPr sz="2000">
                <a:solidFill>
                  <a:schemeClr val="tx1"/>
                </a:solidFill>
                <a:latin typeface="Times New Roman" panose="02020603050405020304" pitchFamily="18" charset="0"/>
              </a:defRPr>
            </a:lvl4pPr>
            <a:lvl5pPr marL="2057400" indent="-228600">
              <a:spcBef>
                <a:spcPct val="20000"/>
              </a:spcBef>
              <a:buClr>
                <a:schemeClr val="accent1"/>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accent1"/>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accent1"/>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accent1"/>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accent1"/>
              </a:buClr>
              <a:buChar char="•"/>
              <a:defRPr sz="2000">
                <a:solidFill>
                  <a:schemeClr val="tx1"/>
                </a:solidFill>
                <a:latin typeface="Times New Roman" panose="02020603050405020304" pitchFamily="18" charset="0"/>
              </a:defRPr>
            </a:lvl9pPr>
          </a:lstStyle>
          <a:p>
            <a:pPr eaLnBrk="1" hangingPunct="1">
              <a:spcBef>
                <a:spcPct val="0"/>
              </a:spcBef>
              <a:buClrTx/>
              <a:buSzTx/>
              <a:buFontTx/>
              <a:buNone/>
            </a:pPr>
            <a:r>
              <a:rPr lang="en-US" altLang="en-US" b="1">
                <a:solidFill>
                  <a:srgbClr val="474195"/>
                </a:solidFill>
                <a:latin typeface="Tahoma" panose="020B0604030504040204" pitchFamily="34" charset="0"/>
              </a:rPr>
              <a:t>www.mass.gov/eohlc/</a:t>
            </a:r>
          </a:p>
        </p:txBody>
      </p:sp>
      <p:sp>
        <p:nvSpPr>
          <p:cNvPr id="135175" name="Text Box 7">
            <a:extLst>
              <a:ext uri="{FF2B5EF4-FFF2-40B4-BE49-F238E27FC236}">
                <a16:creationId xmlns:a16="http://schemas.microsoft.com/office/drawing/2014/main" id="{383C14A1-0D26-4B58-86C3-C8D4CB1C11C8}"/>
              </a:ext>
            </a:extLst>
          </p:cNvPr>
          <p:cNvSpPr txBox="1">
            <a:spLocks noChangeArrowheads="1"/>
          </p:cNvSpPr>
          <p:nvPr/>
        </p:nvSpPr>
        <p:spPr bwMode="auto">
          <a:xfrm>
            <a:off x="1143524" y="2286000"/>
            <a:ext cx="6917278" cy="22590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accent2"/>
              </a:buClr>
              <a:buSzPct val="80000"/>
              <a:buFont typeface="Wingdings" panose="05000000000000000000" pitchFamily="2" charset="2"/>
              <a:buChar char="l"/>
              <a:defRPr sz="3200">
                <a:solidFill>
                  <a:schemeClr val="tx1"/>
                </a:solidFill>
                <a:latin typeface="Times New Roman" panose="02020603050405020304" pitchFamily="18" charset="0"/>
              </a:defRPr>
            </a:lvl1pPr>
            <a:lvl2pPr marL="742950" indent="-285750">
              <a:spcBef>
                <a:spcPct val="20000"/>
              </a:spcBef>
              <a:buClr>
                <a:schemeClr val="tx1"/>
              </a:buClr>
              <a:buSzPct val="90000"/>
              <a:buChar char="–"/>
              <a:defRPr sz="2800">
                <a:solidFill>
                  <a:schemeClr val="tx1"/>
                </a:solidFill>
                <a:latin typeface="Times New Roman" panose="02020603050405020304" pitchFamily="18" charset="0"/>
              </a:defRPr>
            </a:lvl2pPr>
            <a:lvl3pPr marL="1143000" indent="-228600">
              <a:spcBef>
                <a:spcPct val="20000"/>
              </a:spcBef>
              <a:buClr>
                <a:schemeClr val="accent1"/>
              </a:buClr>
              <a:buSzPct val="60000"/>
              <a:buFont typeface="Wingdings" panose="05000000000000000000" pitchFamily="2" charset="2"/>
              <a:buChar char="l"/>
              <a:defRPr sz="2400">
                <a:solidFill>
                  <a:schemeClr val="tx1"/>
                </a:solidFill>
                <a:latin typeface="Times New Roman" panose="02020603050405020304" pitchFamily="18" charset="0"/>
              </a:defRPr>
            </a:lvl3pPr>
            <a:lvl4pPr marL="1600200" indent="-228600">
              <a:spcBef>
                <a:spcPct val="20000"/>
              </a:spcBef>
              <a:buClr>
                <a:schemeClr val="tx1"/>
              </a:buClr>
              <a:buChar char="–"/>
              <a:defRPr sz="2000">
                <a:solidFill>
                  <a:schemeClr val="tx1"/>
                </a:solidFill>
                <a:latin typeface="Times New Roman" panose="02020603050405020304" pitchFamily="18" charset="0"/>
              </a:defRPr>
            </a:lvl4pPr>
            <a:lvl5pPr marL="2057400" indent="-228600">
              <a:spcBef>
                <a:spcPct val="20000"/>
              </a:spcBef>
              <a:buClr>
                <a:schemeClr val="accent1"/>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accent1"/>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accent1"/>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accent1"/>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accent1"/>
              </a:buClr>
              <a:buChar char="•"/>
              <a:defRPr sz="2000">
                <a:solidFill>
                  <a:schemeClr val="tx1"/>
                </a:solidFill>
                <a:latin typeface="Times New Roman" panose="02020603050405020304" pitchFamily="18" charset="0"/>
              </a:defRPr>
            </a:lvl9pPr>
          </a:lstStyle>
          <a:p>
            <a:pPr algn="ctr" eaLnBrk="1" hangingPunct="1">
              <a:buClr>
                <a:schemeClr val="hlink"/>
              </a:buClr>
              <a:buSzPct val="110000"/>
              <a:buFont typeface="Wingdings" panose="05000000000000000000" pitchFamily="2" charset="2"/>
              <a:buNone/>
            </a:pPr>
            <a:r>
              <a:rPr lang="en-US" altLang="en-US" b="1">
                <a:solidFill>
                  <a:srgbClr val="474195"/>
                </a:solidFill>
                <a:latin typeface="Tahoma" panose="020B0604030504040204" pitchFamily="34" charset="0"/>
              </a:rPr>
              <a:t>EOHLC</a:t>
            </a:r>
          </a:p>
          <a:p>
            <a:pPr algn="ctr" eaLnBrk="1" hangingPunct="1">
              <a:buClr>
                <a:schemeClr val="hlink"/>
              </a:buClr>
              <a:buSzPct val="110000"/>
              <a:buFont typeface="Wingdings" panose="05000000000000000000" pitchFamily="2" charset="2"/>
              <a:buNone/>
            </a:pPr>
            <a:r>
              <a:rPr lang="en-US" altLang="en-US" b="1">
                <a:solidFill>
                  <a:srgbClr val="474195"/>
                </a:solidFill>
                <a:latin typeface="Tahoma" panose="020B0604030504040204" pitchFamily="34" charset="0"/>
              </a:rPr>
              <a:t>100 Cambridge Street, Suite 300</a:t>
            </a:r>
          </a:p>
          <a:p>
            <a:pPr algn="ctr" eaLnBrk="1" hangingPunct="1">
              <a:buClr>
                <a:schemeClr val="hlink"/>
              </a:buClr>
              <a:buSzPct val="110000"/>
              <a:buFont typeface="Wingdings" panose="05000000000000000000" pitchFamily="2" charset="2"/>
              <a:buNone/>
            </a:pPr>
            <a:r>
              <a:rPr lang="en-US" altLang="en-US" b="1">
                <a:solidFill>
                  <a:srgbClr val="474195"/>
                </a:solidFill>
                <a:latin typeface="Tahoma" panose="020B0604030504040204" pitchFamily="34" charset="0"/>
              </a:rPr>
              <a:t>Boston, MA  02114</a:t>
            </a:r>
          </a:p>
          <a:p>
            <a:pPr algn="ctr" eaLnBrk="1" hangingPunct="1">
              <a:spcBef>
                <a:spcPct val="0"/>
              </a:spcBef>
              <a:buClrTx/>
              <a:buSzTx/>
              <a:buFontTx/>
              <a:buNone/>
            </a:pPr>
            <a:endParaRPr lang="en-US" altLang="en-US" b="1">
              <a:solidFill>
                <a:srgbClr val="474195"/>
              </a:solidFill>
              <a:latin typeface="Tahoma" panose="020B0604030504040204" pitchFamily="34" charset="0"/>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B1C6B9-CA59-4C7F-A2C5-E624453990D3}"/>
              </a:ext>
            </a:extLst>
          </p:cNvPr>
          <p:cNvSpPr>
            <a:spLocks noGrp="1"/>
          </p:cNvSpPr>
          <p:nvPr>
            <p:ph type="title"/>
          </p:nvPr>
        </p:nvSpPr>
        <p:spPr>
          <a:xfrm>
            <a:off x="840699" y="687480"/>
            <a:ext cx="5605629" cy="994172"/>
          </a:xfrm>
        </p:spPr>
        <p:txBody>
          <a:bodyPr>
            <a:normAutofit/>
          </a:bodyPr>
          <a:lstStyle/>
          <a:p>
            <a:pPr>
              <a:defRPr/>
            </a:pPr>
            <a:r>
              <a:rPr lang="en-US" sz="3000">
                <a:latin typeface="+mn-lt"/>
              </a:rPr>
              <a:t>Application Threshold</a:t>
            </a:r>
            <a:br>
              <a:rPr lang="en-US" sz="3000">
                <a:latin typeface="+mn-lt"/>
              </a:rPr>
            </a:br>
            <a:r>
              <a:rPr lang="en-US" sz="3000">
                <a:latin typeface="+mn-lt"/>
              </a:rPr>
              <a:t>Timely Expenditure</a:t>
            </a:r>
          </a:p>
        </p:txBody>
      </p:sp>
      <p:sp>
        <p:nvSpPr>
          <p:cNvPr id="3" name="Content Placeholder 2">
            <a:extLst>
              <a:ext uri="{FF2B5EF4-FFF2-40B4-BE49-F238E27FC236}">
                <a16:creationId xmlns:a16="http://schemas.microsoft.com/office/drawing/2014/main" id="{ABC691CD-0EB3-472F-8DC6-B6D33F4D3858}"/>
              </a:ext>
            </a:extLst>
          </p:cNvPr>
          <p:cNvSpPr>
            <a:spLocks noGrp="1"/>
          </p:cNvSpPr>
          <p:nvPr>
            <p:ph idx="1"/>
          </p:nvPr>
        </p:nvSpPr>
        <p:spPr>
          <a:xfrm>
            <a:off x="448733" y="2015066"/>
            <a:ext cx="5436809" cy="4715933"/>
          </a:xfrm>
        </p:spPr>
        <p:txBody>
          <a:bodyPr anchor="ctr">
            <a:normAutofit fontScale="55000" lnSpcReduction="20000"/>
          </a:bodyPr>
          <a:lstStyle/>
          <a:p>
            <a:pPr marL="0" indent="0">
              <a:buNone/>
              <a:defRPr/>
            </a:pPr>
            <a:r>
              <a:rPr lang="en-US" sz="4000"/>
              <a:t>For previous Grantees:</a:t>
            </a:r>
          </a:p>
          <a:p>
            <a:pPr marL="0" indent="0">
              <a:buNone/>
              <a:defRPr/>
            </a:pPr>
            <a:endParaRPr lang="en-US" sz="4000"/>
          </a:p>
          <a:p>
            <a:pPr lvl="1">
              <a:defRPr/>
            </a:pPr>
            <a:r>
              <a:rPr lang="en-US" sz="4000"/>
              <a:t>100% of funds from 2021 or earlier</a:t>
            </a:r>
          </a:p>
          <a:p>
            <a:pPr lvl="1">
              <a:defRPr/>
            </a:pPr>
            <a:endParaRPr lang="en-US" sz="4000"/>
          </a:p>
          <a:p>
            <a:pPr lvl="1">
              <a:defRPr/>
            </a:pPr>
            <a:r>
              <a:rPr lang="en-US" sz="4000"/>
              <a:t>50% of funds from 2022/2023</a:t>
            </a:r>
          </a:p>
          <a:p>
            <a:pPr lvl="1">
              <a:defRPr/>
            </a:pPr>
            <a:endParaRPr lang="en-US" sz="4000"/>
          </a:p>
          <a:p>
            <a:pPr lvl="1">
              <a:defRPr/>
            </a:pPr>
            <a:r>
              <a:rPr lang="en-US" sz="4000"/>
              <a:t>Procedural clearances complete from 2024</a:t>
            </a:r>
          </a:p>
          <a:p>
            <a:pPr lvl="1">
              <a:defRPr/>
            </a:pPr>
            <a:endParaRPr lang="en-US" sz="4000"/>
          </a:p>
          <a:p>
            <a:pPr lvl="1">
              <a:defRPr/>
            </a:pPr>
            <a:r>
              <a:rPr lang="en-US" sz="4000"/>
              <a:t>Funds may be returned to meet these requirements</a:t>
            </a:r>
          </a:p>
          <a:p>
            <a:pPr lvl="1">
              <a:defRPr/>
            </a:pPr>
            <a:endParaRPr lang="en-US" sz="2100"/>
          </a:p>
          <a:p>
            <a:pPr marL="342900" lvl="1" indent="0">
              <a:buNone/>
              <a:defRPr/>
            </a:pPr>
            <a:r>
              <a:rPr lang="en-US" sz="2200"/>
              <a:t>*</a:t>
            </a:r>
            <a:r>
              <a:rPr lang="en-US" sz="2500" kern="100">
                <a:effectLst/>
                <a:latin typeface="Calibri" panose="020F0502020204030204" pitchFamily="34" charset="0"/>
                <a:ea typeface="Calibri" panose="020F0502020204030204" pitchFamily="34" charset="0"/>
                <a:cs typeface="Times New Roman" panose="02020603050405020304" pitchFamily="18" charset="0"/>
              </a:rPr>
              <a:t>CDBG includes CDF, Mini-Entitlement, and Reserves, but for the purposes of this calculation excludes Section 108 guarantees. Planning-only grants of $50,000 or less are also excluded from this calculation.  </a:t>
            </a:r>
          </a:p>
          <a:p>
            <a:pPr marL="342900" lvl="1" indent="0">
              <a:buNone/>
              <a:defRPr/>
            </a:pPr>
            <a:endParaRPr lang="en-US" sz="2500"/>
          </a:p>
          <a:p>
            <a:pPr marL="342900" lvl="1" indent="0">
              <a:buNone/>
              <a:defRPr/>
            </a:pPr>
            <a:r>
              <a:rPr lang="en-US" sz="2500"/>
              <a:t>*Greater scrutiny will be applied for 2025 waivers</a:t>
            </a:r>
          </a:p>
          <a:p>
            <a:pPr marL="457200" lvl="1" indent="0">
              <a:buFontTx/>
              <a:buNone/>
              <a:defRPr/>
            </a:pPr>
            <a:endParaRPr lang="en-US" sz="2100"/>
          </a:p>
        </p:txBody>
      </p:sp>
      <p:sp>
        <p:nvSpPr>
          <p:cNvPr id="10" name="Rectangle 9">
            <a:extLst>
              <a:ext uri="{FF2B5EF4-FFF2-40B4-BE49-F238E27FC236}">
                <a16:creationId xmlns:a16="http://schemas.microsoft.com/office/drawing/2014/main" id="{59A309A7-1751-4ABE-A3C1-EEC40366AD8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189435" y="0"/>
            <a:ext cx="1954565"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2" name="Oval 11">
            <a:extLst>
              <a:ext uri="{FF2B5EF4-FFF2-40B4-BE49-F238E27FC236}">
                <a16:creationId xmlns:a16="http://schemas.microsoft.com/office/drawing/2014/main" id="{967D8EB6-EAE1-4F9C-B398-83321E2872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129567" y="2369132"/>
            <a:ext cx="2119736" cy="2119736"/>
          </a:xfrm>
          <a:prstGeom prst="ellipse">
            <a:avLst/>
          </a:prstGeom>
          <a:solidFill>
            <a:srgbClr val="FFFFFF"/>
          </a:solidFill>
          <a:ln w="2222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pic>
        <p:nvPicPr>
          <p:cNvPr id="7" name="Graphic 6" descr="Hourglass 90% outline">
            <a:extLst>
              <a:ext uri="{FF2B5EF4-FFF2-40B4-BE49-F238E27FC236}">
                <a16:creationId xmlns:a16="http://schemas.microsoft.com/office/drawing/2014/main" id="{309AB297-A1DB-BA6C-88AA-E72C27396E61}"/>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p:blipFill>
        <p:spPr>
          <a:xfrm>
            <a:off x="6624964" y="2865141"/>
            <a:ext cx="1143455" cy="1143455"/>
          </a:xfrm>
          <a:prstGeom prst="rect">
            <a:avLst/>
          </a:prstGeom>
        </p:spPr>
      </p:pic>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919191"/>
      </a:lt2>
      <a:accent1>
        <a:srgbClr val="618FFD"/>
      </a:accent1>
      <a:accent2>
        <a:srgbClr val="00AE00"/>
      </a:accent2>
      <a:accent3>
        <a:srgbClr val="FFFFFF"/>
      </a:accent3>
      <a:accent4>
        <a:srgbClr val="000000"/>
      </a:accent4>
      <a:accent5>
        <a:srgbClr val="B7C6FE"/>
      </a:accent5>
      <a:accent6>
        <a:srgbClr val="009D00"/>
      </a:accent6>
      <a:hlink>
        <a:srgbClr val="FC0128"/>
      </a:hlink>
      <a:folHlink>
        <a:srgbClr val="CECECE"/>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919191"/>
      </a:lt2>
      <a:accent1>
        <a:srgbClr val="618FFD"/>
      </a:accent1>
      <a:accent2>
        <a:srgbClr val="00AE00"/>
      </a:accent2>
      <a:accent3>
        <a:srgbClr val="FFFFFF"/>
      </a:accent3>
      <a:accent4>
        <a:srgbClr val="000000"/>
      </a:accent4>
      <a:accent5>
        <a:srgbClr val="B7C6FE"/>
      </a:accent5>
      <a:accent6>
        <a:srgbClr val="009D00"/>
      </a:accent6>
      <a:hlink>
        <a:srgbClr val="FC0128"/>
      </a:hlink>
      <a:folHlink>
        <a:srgbClr val="CECECE"/>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p:properties xmlns:p="http://schemas.microsoft.com/office/2006/metadata/properties" xmlns:xsi="http://www.w3.org/2001/XMLSchema-instance" xmlns:pc="http://schemas.microsoft.com/office/infopath/2007/PartnerControls">
  <documentManagement>
    <lcf76f155ced4ddcb4097134ff3c332f xmlns="284a69f8-a849-4d4f-929d-22bdf9b66af6">
      <Terms xmlns="http://schemas.microsoft.com/office/infopath/2007/PartnerControls"/>
    </lcf76f155ced4ddcb4097134ff3c332f>
    <TaxCatchAll xmlns="7b83dbe2-6fd2-449a-a932-0d75829bf641" xsi:nil="true"/>
    <SharedWithUsers xmlns="7b83dbe2-6fd2-449a-a932-0d75829bf641">
      <UserInfo>
        <DisplayName>Roushanaei, Patricia (EOHLC)</DisplayName>
        <AccountId>59</AccountId>
        <AccountType/>
      </UserInfo>
      <UserInfo>
        <DisplayName>Southard, Mark (EOHLC)</DisplayName>
        <AccountId>54</AccountId>
        <AccountType/>
      </UserInfo>
      <UserInfo>
        <DisplayName>McNelis, Kathryn (EOHLC)</DisplayName>
        <AccountId>27</AccountId>
        <AccountType/>
      </UserInfo>
    </SharedWithUser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LongProperties xmlns="http://schemas.microsoft.com/office/2006/metadata/longProperties"/>
</file>

<file path=customXml/item4.xml><?xml version="1.0" encoding="utf-8"?>
<ct:contentTypeSchema xmlns:ct="http://schemas.microsoft.com/office/2006/metadata/contentType" xmlns:ma="http://schemas.microsoft.com/office/2006/metadata/properties/metaAttributes" ct:_="" ma:_="" ma:contentTypeName="Document" ma:contentTypeID="0x010100F75741674DAB3C4A91D4D4EAF8471F21" ma:contentTypeVersion="16" ma:contentTypeDescription="Create a new document." ma:contentTypeScope="" ma:versionID="3c02c0a9ceb7d158aed5f69aa36c9e38">
  <xsd:schema xmlns:xsd="http://www.w3.org/2001/XMLSchema" xmlns:xs="http://www.w3.org/2001/XMLSchema" xmlns:p="http://schemas.microsoft.com/office/2006/metadata/properties" xmlns:ns2="284a69f8-a849-4d4f-929d-22bdf9b66af6" xmlns:ns3="7b83dbe2-6fd2-449a-a932-0d75829bf641" targetNamespace="http://schemas.microsoft.com/office/2006/metadata/properties" ma:root="true" ma:fieldsID="0f8377d835ce2e0809c4b125fbcb22ef" ns2:_="" ns3:_="">
    <xsd:import namespace="284a69f8-a849-4d4f-929d-22bdf9b66af6"/>
    <xsd:import namespace="7b83dbe2-6fd2-449a-a932-0d75829bf641"/>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OCR" minOccurs="0"/>
                <xsd:element ref="ns2:MediaServiceGenerationTime" minOccurs="0"/>
                <xsd:element ref="ns2:MediaServiceEventHashCode" minOccurs="0"/>
                <xsd:element ref="ns2:MediaLengthInSeconds" minOccurs="0"/>
                <xsd:element ref="ns2:MediaServiceDateTaken" minOccurs="0"/>
                <xsd:element ref="ns3:SharedWithUsers" minOccurs="0"/>
                <xsd:element ref="ns3:SharedWithDetails" minOccurs="0"/>
                <xsd:element ref="ns2:MediaServiceLocation" minOccurs="0"/>
                <xsd:element ref="ns2:lcf76f155ced4ddcb4097134ff3c332f" minOccurs="0"/>
                <xsd:element ref="ns3:TaxCatchAll"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84a69f8-a849-4d4f-929d-22bdf9b66af6"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OCR" ma:index="11" nillable="true" ma:displayName="Extracted Text" ma:internalName="MediaServiceOCR" ma:readOnly="true">
      <xsd:simpleType>
        <xsd:restriction base="dms:Note">
          <xsd:maxLength value="255"/>
        </xsd:restriction>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LengthInSeconds" ma:index="14" nillable="true" ma:displayName="MediaLengthInSeconds" ma:hidden="true" ma:internalName="MediaLengthInSeconds" ma:readOnly="true">
      <xsd:simpleType>
        <xsd:restriction base="dms:Unknown"/>
      </xsd:simpleType>
    </xsd:element>
    <xsd:element name="MediaServiceDateTaken" ma:index="15" nillable="true" ma:displayName="MediaServiceDateTaken" ma:hidden="true" ma:internalName="MediaServiceDateTaken" ma:readOnly="true">
      <xsd:simpleType>
        <xsd:restriction base="dms:Text"/>
      </xsd:simpleType>
    </xsd:element>
    <xsd:element name="MediaServiceLocation" ma:index="18" nillable="true" ma:displayName="Location" ma:internalName="MediaServiceLocation" ma:readOnly="true">
      <xsd:simpleType>
        <xsd:restriction base="dms:Text"/>
      </xsd:simpleType>
    </xsd:element>
    <xsd:element name="lcf76f155ced4ddcb4097134ff3c332f" ma:index="20" nillable="true" ma:taxonomy="true" ma:internalName="lcf76f155ced4ddcb4097134ff3c332f" ma:taxonomyFieldName="MediaServiceImageTags" ma:displayName="Image Tags" ma:readOnly="false" ma:fieldId="{5cf76f15-5ced-4ddc-b409-7134ff3c332f}" ma:taxonomyMulti="true" ma:sspId="9f123c60-6d59-4beb-a46f-4c7d903a1f29"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2" nillable="true" ma:displayName="MediaServiceObjectDetectorVersions" ma:description="" ma:hidden="true" ma:indexed="true" ma:internalName="MediaServiceObjectDetectorVersions" ma:readOnly="true">
      <xsd:simpleType>
        <xsd:restriction base="dms:Text"/>
      </xsd:simpleType>
    </xsd:element>
    <xsd:element name="MediaServiceSearchProperties" ma:index="23"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7b83dbe2-6fd2-449a-a932-0d75829bf641" elementFormDefault="qualified">
    <xsd:import namespace="http://schemas.microsoft.com/office/2006/documentManagement/types"/>
    <xsd:import namespace="http://schemas.microsoft.com/office/infopath/2007/PartnerControls"/>
    <xsd:element name="SharedWithUsers" ma:index="16" nillable="true" ma:displayName="Shared With" ma:SearchPeopleOnly="false" ma:SharePointGroup="0" ma:internalName="SharedWithUsers" ma:readOnly="true" ma:showField="ImnNam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7" nillable="true" ma:displayName="Shared With Details" ma:internalName="SharedWithDetails" ma:readOnly="true">
      <xsd:simpleType>
        <xsd:restriction base="dms:Note">
          <xsd:maxLength value="255"/>
        </xsd:restriction>
      </xsd:simpleType>
    </xsd:element>
    <xsd:element name="TaxCatchAll" ma:index="21" nillable="true" ma:displayName="Taxonomy Catch All Column" ma:hidden="true" ma:list="{a4a28a53-363d-41fc-951b-6724d144b251}" ma:internalName="TaxCatchAll" ma:showField="CatchAllData" ma:web="7b83dbe2-6fd2-449a-a932-0d75829bf641">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6DB7C1A5-C577-4F5F-BB62-D6DA48F6206C}">
  <ds:schemaRefs>
    <ds:schemaRef ds:uri="7b83dbe2-6fd2-449a-a932-0d75829bf641"/>
    <ds:schemaRef ds:uri="http://purl.org/dc/dcmitype/"/>
    <ds:schemaRef ds:uri="http://schemas.openxmlformats.org/package/2006/metadata/core-properties"/>
    <ds:schemaRef ds:uri="http://schemas.microsoft.com/office/2006/metadata/properties"/>
    <ds:schemaRef ds:uri="http://www.w3.org/XML/1998/namespace"/>
    <ds:schemaRef ds:uri="http://schemas.microsoft.com/office/2006/documentManagement/types"/>
    <ds:schemaRef ds:uri="284a69f8-a849-4d4f-929d-22bdf9b66af6"/>
    <ds:schemaRef ds:uri="http://schemas.microsoft.com/office/infopath/2007/PartnerControls"/>
    <ds:schemaRef ds:uri="http://purl.org/dc/terms/"/>
    <ds:schemaRef ds:uri="http://purl.org/dc/elements/1.1/"/>
  </ds:schemaRefs>
</ds:datastoreItem>
</file>

<file path=customXml/itemProps2.xml><?xml version="1.0" encoding="utf-8"?>
<ds:datastoreItem xmlns:ds="http://schemas.openxmlformats.org/officeDocument/2006/customXml" ds:itemID="{6B7BC901-9E90-4F44-A3A3-571BFDA74E52}">
  <ds:schemaRefs>
    <ds:schemaRef ds:uri="http://schemas.microsoft.com/sharepoint/v3/contenttype/forms"/>
  </ds:schemaRefs>
</ds:datastoreItem>
</file>

<file path=customXml/itemProps3.xml><?xml version="1.0" encoding="utf-8"?>
<ds:datastoreItem xmlns:ds="http://schemas.openxmlformats.org/officeDocument/2006/customXml" ds:itemID="{844447F7-0788-42CC-9A1E-F76AF09A94A9}">
  <ds:schemaRefs>
    <ds:schemaRef ds:uri="http://schemas.microsoft.com/office/2006/metadata/longProperties"/>
  </ds:schemaRefs>
</ds:datastoreItem>
</file>

<file path=customXml/itemProps4.xml><?xml version="1.0" encoding="utf-8"?>
<ds:datastoreItem xmlns:ds="http://schemas.openxmlformats.org/officeDocument/2006/customXml" ds:itemID="{47F7F575-9CCD-477B-A0A4-C301BB7B3FBE}">
  <ds:schemaRefs>
    <ds:schemaRef ds:uri="284a69f8-a849-4d4f-929d-22bdf9b66af6"/>
    <ds:schemaRef ds:uri="7b83dbe2-6fd2-449a-a932-0d75829bf641"/>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docMetadata/LabelInfo.xml><?xml version="1.0" encoding="utf-8"?>
<clbl:labelList xmlns:clbl="http://schemas.microsoft.com/office/2020/mipLabelMetadata">
  <clbl:label id="{3e861d16-48b7-4a0e-9806-8c04d81b7b2a}" enabled="0" method="" siteId="{3e861d16-48b7-4a0e-9806-8c04d81b7b2a}" removed="1"/>
</clbl:labelList>
</file>

<file path=docProps/app.xml><?xml version="1.0" encoding="utf-8"?>
<Properties xmlns="http://schemas.openxmlformats.org/officeDocument/2006/extended-properties" xmlns:vt="http://schemas.openxmlformats.org/officeDocument/2006/docPropsVTypes">
  <Template/>
  <TotalTime>1461</TotalTime>
  <Words>4519</Words>
  <Application>Microsoft Office PowerPoint</Application>
  <PresentationFormat>Letter Paper (8.5x11 in)</PresentationFormat>
  <Paragraphs>520</Paragraphs>
  <Slides>81</Slides>
  <Notes>50</Notes>
  <HiddenSlides>0</HiddenSlides>
  <MMClips>0</MMClips>
  <ScaleCrop>false</ScaleCrop>
  <HeadingPairs>
    <vt:vector size="6" baseType="variant">
      <vt:variant>
        <vt:lpstr>Fonts Used</vt:lpstr>
      </vt:variant>
      <vt:variant>
        <vt:i4>13</vt:i4>
      </vt:variant>
      <vt:variant>
        <vt:lpstr>Theme</vt:lpstr>
      </vt:variant>
      <vt:variant>
        <vt:i4>1</vt:i4>
      </vt:variant>
      <vt:variant>
        <vt:lpstr>Slide Titles</vt:lpstr>
      </vt:variant>
      <vt:variant>
        <vt:i4>81</vt:i4>
      </vt:variant>
    </vt:vector>
  </HeadingPairs>
  <TitlesOfParts>
    <vt:vector size="95" baseType="lpstr">
      <vt:lpstr>Meiryo</vt:lpstr>
      <vt:lpstr>Abadi Extra Light</vt:lpstr>
      <vt:lpstr>Aptos</vt:lpstr>
      <vt:lpstr>Arial</vt:lpstr>
      <vt:lpstr>Book Antiqua</vt:lpstr>
      <vt:lpstr>Calibri</vt:lpstr>
      <vt:lpstr>Calibri Light</vt:lpstr>
      <vt:lpstr>Californian FB</vt:lpstr>
      <vt:lpstr>Source Sans Pro Light</vt:lpstr>
      <vt:lpstr>Tahoma</vt:lpstr>
      <vt:lpstr>Times New Roman</vt:lpstr>
      <vt:lpstr>Tisa Offc Serif Pro Thin</vt:lpstr>
      <vt:lpstr>Wingdings</vt:lpstr>
      <vt:lpstr>Office Theme</vt:lpstr>
      <vt:lpstr>PowerPoint Presentation</vt:lpstr>
      <vt:lpstr>CDBG Application Training for:   FFY 2025    </vt:lpstr>
      <vt:lpstr>Agenda</vt:lpstr>
      <vt:lpstr>Eligible Applicants</vt:lpstr>
      <vt:lpstr>PowerPoint Presentation</vt:lpstr>
      <vt:lpstr> Grant Award Amounts Mini-Entitlement </vt:lpstr>
      <vt:lpstr>Mass CDBG Program Components – Mini-Entitlements $9,500,000</vt:lpstr>
      <vt:lpstr>Due dates CDF and Mini-Entitlement Applications</vt:lpstr>
      <vt:lpstr>Application Threshold Timely Expenditure</vt:lpstr>
      <vt:lpstr>Timely Expenditure Waiver Requests</vt:lpstr>
      <vt:lpstr>On-line Application</vt:lpstr>
      <vt:lpstr>New to CDBG?   </vt:lpstr>
      <vt:lpstr>The Application</vt:lpstr>
      <vt:lpstr>PowerPoint Presentation</vt:lpstr>
      <vt:lpstr>PowerPoint Presentation</vt:lpstr>
      <vt:lpstr>Application Plans and Certifications</vt:lpstr>
      <vt:lpstr>Application Plans – Refer to Application Guidance for Instructions </vt:lpstr>
      <vt:lpstr>Application Certifications/Requirements</vt:lpstr>
      <vt:lpstr>Application Requirement – ADA Self Evaluation Survey &amp; Transition Plan</vt:lpstr>
      <vt:lpstr>Eligible Activities</vt:lpstr>
      <vt:lpstr>What’s Not Eligible</vt:lpstr>
      <vt:lpstr>Activity Thresholds</vt:lpstr>
      <vt:lpstr>Project Threshold:  Senior Centers</vt:lpstr>
      <vt:lpstr>Project Thresholds:  Architectural Barrier Removal</vt:lpstr>
      <vt:lpstr>Public Facilities Project Thresholds:  Bid-ready Plans and Specifications</vt:lpstr>
      <vt:lpstr>Special Public Facilities Rule for State CDBG Program Recipients</vt:lpstr>
      <vt:lpstr>Project Thresholds:  Public Social Services</vt:lpstr>
      <vt:lpstr>Housing Rehabilitation Program Status Update if past recipient</vt:lpstr>
      <vt:lpstr>Project Threshold National Objectives</vt:lpstr>
      <vt:lpstr>Component Selection – Project Packets</vt:lpstr>
      <vt:lpstr>Activity Packet Information</vt:lpstr>
      <vt:lpstr>Packet Information</vt:lpstr>
      <vt:lpstr>Competitive Questions  Project Need – 40 points</vt:lpstr>
      <vt:lpstr>Competitive Questions Project Feasibility - 25 points Ready to proceed?</vt:lpstr>
      <vt:lpstr>Public Service packets</vt:lpstr>
      <vt:lpstr>PSS Activity Description  Project summary – 3-page max </vt:lpstr>
      <vt:lpstr>Evaluation:  Project Packets 65 points</vt:lpstr>
      <vt:lpstr>Mini-Entitlement Scoring</vt:lpstr>
      <vt:lpstr>Build America Buy America (BABA) for FFY2025 CDBG Applicants – continued</vt:lpstr>
      <vt:lpstr>Build America Buy America (BABA) for FFY2025 CDBG Applicants</vt:lpstr>
      <vt:lpstr>Build America Buy America (BABA) for FFY2025 CDBG Applicants – continued</vt:lpstr>
      <vt:lpstr>EOHLC Review Process</vt:lpstr>
      <vt:lpstr>PowerPoint Presentation</vt:lpstr>
      <vt:lpstr>Additional Considerations</vt:lpstr>
      <vt:lpstr>Attachments</vt:lpstr>
      <vt:lpstr> National Objectives </vt:lpstr>
      <vt:lpstr>Activity/Project Threshold  National Objective (LMI)</vt:lpstr>
      <vt:lpstr>Project Threshold  National Objective (LMI)</vt:lpstr>
      <vt:lpstr>Project Threshold  National Objective (LMI)</vt:lpstr>
      <vt:lpstr>Project Threshold  National Objective (LMI)</vt:lpstr>
      <vt:lpstr>Low Mod Area Benefit  Service Area</vt:lpstr>
      <vt:lpstr>Low Mod Area Benefit  Service Area</vt:lpstr>
      <vt:lpstr>Low Mod Area Benefit  Service Area</vt:lpstr>
      <vt:lpstr>Low Mod Area Benefit  Service Area</vt:lpstr>
      <vt:lpstr>Use of 2015 ACS LMISD – considered in special circumstances</vt:lpstr>
      <vt:lpstr>The Four-Part Test</vt:lpstr>
      <vt:lpstr>Project Threshold  National Objective (LMI)</vt:lpstr>
      <vt:lpstr>Low Mod Housing Benefit (LMH) Documentation</vt:lpstr>
      <vt:lpstr>Project Threshold  National Objective (LMC)</vt:lpstr>
      <vt:lpstr>Low Mod Income Limited Clientele (LMC) </vt:lpstr>
      <vt:lpstr>Project Threshold  National Objective (LMI)</vt:lpstr>
      <vt:lpstr>Project Threshold  National Objective (LMI)</vt:lpstr>
      <vt:lpstr>Project Threshold National Objective (S&amp;B)</vt:lpstr>
      <vt:lpstr>To demonstrate area-wide slums and blight a community needs:</vt:lpstr>
      <vt:lpstr>Slums &amp; Blight – Spot basis</vt:lpstr>
      <vt:lpstr>Project Threshold National Objective - Critical Need </vt:lpstr>
      <vt:lpstr>Application (RFP) Training</vt:lpstr>
      <vt:lpstr>Login Page</vt:lpstr>
      <vt:lpstr>Home Page</vt:lpstr>
      <vt:lpstr>PowerPoint Presentation</vt:lpstr>
      <vt:lpstr>My Opportunities and  My Tasks</vt:lpstr>
      <vt:lpstr>Agreement Process</vt:lpstr>
      <vt:lpstr>Request for Proposal Menu</vt:lpstr>
      <vt:lpstr>Component Selection  Click on a component and then save the application cover sheet. The packet will load on the side bar. Click on a packet to complete it.</vt:lpstr>
      <vt:lpstr>Document Validation - or are there any errors </vt:lpstr>
      <vt:lpstr>Change the Status</vt:lpstr>
      <vt:lpstr>Agreement Page</vt:lpstr>
      <vt:lpstr>Post Submission</vt:lpstr>
      <vt:lpstr>Post Submission</vt:lpstr>
      <vt:lpstr>Questions???</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Massachusetts CDBG</dc:title>
  <dc:subject>workshop training</dc:subject>
  <dc:creator>Information Services</dc:creator>
  <dc:description>CDF I &amp; II,</dc:description>
  <cp:lastModifiedBy>Roushanaei, Patricia (EOHLC)</cp:lastModifiedBy>
  <cp:revision>2</cp:revision>
  <cp:lastPrinted>2025-01-14T16:01:48Z</cp:lastPrinted>
  <dcterms:created xsi:type="dcterms:W3CDTF">1998-11-23T21:23:38Z</dcterms:created>
  <dcterms:modified xsi:type="dcterms:W3CDTF">2025-01-21T18:33:18Z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display_urn:schemas-microsoft-com:office:office#Editor">
    <vt:lpwstr>Southard, Mark (OCD)</vt:lpwstr>
  </property>
  <property fmtid="{D5CDD505-2E9C-101B-9397-08002B2CF9AE}" pid="3" name="Order">
    <vt:lpwstr>2594000.00000000</vt:lpwstr>
  </property>
  <property fmtid="{D5CDD505-2E9C-101B-9397-08002B2CF9AE}" pid="4" name="display_urn:schemas-microsoft-com:office:office#Author">
    <vt:lpwstr>Southard, Mark (OCD)</vt:lpwstr>
  </property>
  <property fmtid="{D5CDD505-2E9C-101B-9397-08002B2CF9AE}" pid="5" name="MediaServiceImageTags">
    <vt:lpwstr/>
  </property>
  <property fmtid="{D5CDD505-2E9C-101B-9397-08002B2CF9AE}" pid="6" name="ContentTypeId">
    <vt:lpwstr>0x010100F75741674DAB3C4A91D4D4EAF8471F21</vt:lpwstr>
  </property>
</Properties>
</file>