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7.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1" r:id="rId5"/>
  </p:sldMasterIdLst>
  <p:notesMasterIdLst>
    <p:notesMasterId r:id="rId87"/>
  </p:notesMasterIdLst>
  <p:handoutMasterIdLst>
    <p:handoutMasterId r:id="rId88"/>
  </p:handoutMasterIdLst>
  <p:sldIdLst>
    <p:sldId id="433" r:id="rId6"/>
    <p:sldId id="335" r:id="rId7"/>
    <p:sldId id="336" r:id="rId8"/>
    <p:sldId id="337" r:id="rId9"/>
    <p:sldId id="340" r:id="rId10"/>
    <p:sldId id="341" r:id="rId11"/>
    <p:sldId id="339" r:id="rId12"/>
    <p:sldId id="342" r:id="rId13"/>
    <p:sldId id="392" r:id="rId14"/>
    <p:sldId id="427" r:id="rId15"/>
    <p:sldId id="343" r:id="rId16"/>
    <p:sldId id="344" r:id="rId17"/>
    <p:sldId id="400" r:id="rId18"/>
    <p:sldId id="402" r:id="rId19"/>
    <p:sldId id="426" r:id="rId20"/>
    <p:sldId id="397" r:id="rId21"/>
    <p:sldId id="398" r:id="rId22"/>
    <p:sldId id="399" r:id="rId23"/>
    <p:sldId id="359" r:id="rId24"/>
    <p:sldId id="358" r:id="rId25"/>
    <p:sldId id="407" r:id="rId26"/>
    <p:sldId id="348" r:id="rId27"/>
    <p:sldId id="360" r:id="rId28"/>
    <p:sldId id="361" r:id="rId29"/>
    <p:sldId id="362" r:id="rId30"/>
    <p:sldId id="396" r:id="rId31"/>
    <p:sldId id="363" r:id="rId32"/>
    <p:sldId id="418" r:id="rId33"/>
    <p:sldId id="349" r:id="rId34"/>
    <p:sldId id="346" r:id="rId35"/>
    <p:sldId id="406" r:id="rId36"/>
    <p:sldId id="366" r:id="rId37"/>
    <p:sldId id="369" r:id="rId38"/>
    <p:sldId id="371" r:id="rId39"/>
    <p:sldId id="395" r:id="rId40"/>
    <p:sldId id="428" r:id="rId41"/>
    <p:sldId id="368" r:id="rId42"/>
    <p:sldId id="422" r:id="rId43"/>
    <p:sldId id="423" r:id="rId44"/>
    <p:sldId id="419" r:id="rId45"/>
    <p:sldId id="424" r:id="rId46"/>
    <p:sldId id="404" r:id="rId47"/>
    <p:sldId id="375" r:id="rId48"/>
    <p:sldId id="365" r:id="rId49"/>
    <p:sldId id="393" r:id="rId50"/>
    <p:sldId id="405" r:id="rId51"/>
    <p:sldId id="408" r:id="rId52"/>
    <p:sldId id="412" r:id="rId53"/>
    <p:sldId id="350" r:id="rId54"/>
    <p:sldId id="351" r:id="rId55"/>
    <p:sldId id="409" r:id="rId56"/>
    <p:sldId id="410" r:id="rId57"/>
    <p:sldId id="411" r:id="rId58"/>
    <p:sldId id="413" r:id="rId59"/>
    <p:sldId id="429" r:id="rId60"/>
    <p:sldId id="430" r:id="rId61"/>
    <p:sldId id="352" r:id="rId62"/>
    <p:sldId id="415" r:id="rId63"/>
    <p:sldId id="414" r:id="rId64"/>
    <p:sldId id="416" r:id="rId65"/>
    <p:sldId id="353" r:id="rId66"/>
    <p:sldId id="417" r:id="rId67"/>
    <p:sldId id="354" r:id="rId68"/>
    <p:sldId id="355" r:id="rId69"/>
    <p:sldId id="356" r:id="rId70"/>
    <p:sldId id="357" r:id="rId71"/>
    <p:sldId id="377" r:id="rId72"/>
    <p:sldId id="378" r:id="rId73"/>
    <p:sldId id="379" r:id="rId74"/>
    <p:sldId id="431" r:id="rId75"/>
    <p:sldId id="380" r:id="rId76"/>
    <p:sldId id="381" r:id="rId77"/>
    <p:sldId id="382" r:id="rId78"/>
    <p:sldId id="384" r:id="rId79"/>
    <p:sldId id="388" r:id="rId80"/>
    <p:sldId id="386" r:id="rId81"/>
    <p:sldId id="389" r:id="rId82"/>
    <p:sldId id="390" r:id="rId83"/>
    <p:sldId id="391" r:id="rId84"/>
    <p:sldId id="425" r:id="rId85"/>
    <p:sldId id="376" r:id="rId86"/>
  </p:sldIdLst>
  <p:sldSz cx="9144000" cy="6858000" type="letter"/>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62859C-C89E-C7CD-AB55-9151B9CF295D}" name="Southard, Mark (EOHLC)" initials="MS" userId="S::mark.southard@mass.gov::60859ef4-61bd-4ad7-9abd-72d3a3646cb3" providerId="AD"/>
  <p188:author id="{E35846CF-1386-5F7E-3C1F-C2068AF4E537}" name="Roushanaei, Patricia (EOHLC)" initials="PR" userId="S::patricia.roushanaei@mass.gov::e210df90-9f70-4a3b-8295-b8b37ff6cc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1B4E"/>
    <a:srgbClr val="E0D8E2"/>
    <a:srgbClr val="E46699"/>
    <a:srgbClr val="9B6D97"/>
    <a:srgbClr val="474195"/>
    <a:srgbClr val="FF9966"/>
    <a:srgbClr val="F3C7D5"/>
    <a:srgbClr val="8568A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60" y="48"/>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1.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diagrams/_rels/data2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26.png"/><Relationship Id="rId7" Type="http://schemas.openxmlformats.org/officeDocument/2006/relationships/image" Target="../media/image46.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27.svg"/></Relationships>
</file>

<file path=ppt/diagrams/_rels/data22.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s>
</file>

<file path=ppt/diagrams/_rels/data25.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ata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ata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diagrams/_rels/data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38.svg"/><Relationship Id="rId4" Type="http://schemas.openxmlformats.org/officeDocument/2006/relationships/image" Target="../media/image34.svg"/><Relationship Id="rId9" Type="http://schemas.openxmlformats.org/officeDocument/2006/relationships/image" Target="../media/image37.png"/></Relationships>
</file>

<file path=ppt/diagrams/_rels/drawing2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26.png"/><Relationship Id="rId7" Type="http://schemas.openxmlformats.org/officeDocument/2006/relationships/image" Target="../media/image46.png"/><Relationship Id="rId2" Type="http://schemas.openxmlformats.org/officeDocument/2006/relationships/image" Target="../media/image43.svg"/><Relationship Id="rId1" Type="http://schemas.openxmlformats.org/officeDocument/2006/relationships/image" Target="../media/image42.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27.svg"/></Relationships>
</file>

<file path=ppt/diagrams/_rels/drawing22.xml.rels><?xml version="1.0" encoding="UTF-8" standalone="yes"?>
<Relationships xmlns="http://schemas.openxmlformats.org/package/2006/relationships"><Relationship Id="rId8" Type="http://schemas.openxmlformats.org/officeDocument/2006/relationships/image" Target="../media/image55.sv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svg"/><Relationship Id="rId2" Type="http://schemas.openxmlformats.org/officeDocument/2006/relationships/image" Target="../media/image49.svg"/><Relationship Id="rId1" Type="http://schemas.openxmlformats.org/officeDocument/2006/relationships/image" Target="../media/image48.png"/><Relationship Id="rId6" Type="http://schemas.openxmlformats.org/officeDocument/2006/relationships/image" Target="../media/image53.svg"/><Relationship Id="rId11" Type="http://schemas.openxmlformats.org/officeDocument/2006/relationships/image" Target="../media/image58.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svg"/><Relationship Id="rId9" Type="http://schemas.openxmlformats.org/officeDocument/2006/relationships/image" Target="../media/image56.png"/><Relationship Id="rId14" Type="http://schemas.openxmlformats.org/officeDocument/2006/relationships/image" Target="../media/image61.svg"/></Relationships>
</file>

<file path=ppt/diagrams/_rels/drawing25.xml.rels><?xml version="1.0" encoding="UTF-8" standalone="yes"?>
<Relationships xmlns="http://schemas.openxmlformats.org/package/2006/relationships"><Relationship Id="rId8" Type="http://schemas.openxmlformats.org/officeDocument/2006/relationships/image" Target="../media/image69.sv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svg"/><Relationship Id="rId1" Type="http://schemas.openxmlformats.org/officeDocument/2006/relationships/image" Target="../media/image62.png"/><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4" Type="http://schemas.openxmlformats.org/officeDocument/2006/relationships/image" Target="../media/image13.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image" Target="../media/image25.sv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3.png"/><Relationship Id="rId7" Type="http://schemas.openxmlformats.org/officeDocument/2006/relationships/image" Target="../media/image35.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38.svg"/><Relationship Id="rId4" Type="http://schemas.openxmlformats.org/officeDocument/2006/relationships/image" Target="../media/image34.svg"/><Relationship Id="rId9" Type="http://schemas.openxmlformats.org/officeDocument/2006/relationships/image" Target="../media/image37.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0E60B2-79E9-4279-B32C-3339976479B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65AE7F54-F730-4A27-B892-A0DC8E0DD69C}">
      <dgm:prSet custT="1"/>
      <dgm:spPr/>
      <dgm:t>
        <a:bodyPr/>
        <a:lstStyle/>
        <a:p>
          <a:r>
            <a:rPr lang="en-US" sz="4000"/>
            <a:t>Community Development Fund</a:t>
          </a:r>
        </a:p>
      </dgm:t>
    </dgm:pt>
    <dgm:pt modelId="{5685617A-F50D-4C8D-B034-B214C0654D3D}" type="parTrans" cxnId="{4C423217-4C2F-4E54-A3DA-51D961843E85}">
      <dgm:prSet/>
      <dgm:spPr/>
      <dgm:t>
        <a:bodyPr/>
        <a:lstStyle/>
        <a:p>
          <a:endParaRPr lang="en-US"/>
        </a:p>
      </dgm:t>
    </dgm:pt>
    <dgm:pt modelId="{3754C59E-8E13-4CAF-AF42-2EADCECED104}" type="sibTrans" cxnId="{4C423217-4C2F-4E54-A3DA-51D961843E85}">
      <dgm:prSet/>
      <dgm:spPr/>
      <dgm:t>
        <a:bodyPr/>
        <a:lstStyle/>
        <a:p>
          <a:endParaRPr lang="en-US"/>
        </a:p>
      </dgm:t>
    </dgm:pt>
    <dgm:pt modelId="{B084BB9C-C8AC-4C21-89C6-3529CB0C8B84}">
      <dgm:prSet custT="1"/>
      <dgm:spPr/>
      <dgm:t>
        <a:bodyPr/>
        <a:lstStyle/>
        <a:p>
          <a:r>
            <a:rPr lang="en-US" sz="4000"/>
            <a:t>Mini-Entitlement Fund</a:t>
          </a:r>
        </a:p>
      </dgm:t>
    </dgm:pt>
    <dgm:pt modelId="{E18ED969-D95C-46E4-A8C5-A8CDCFA96A7B}" type="parTrans" cxnId="{2CE738E1-6FB4-4E08-AA7B-BC5E0FF18547}">
      <dgm:prSet/>
      <dgm:spPr/>
      <dgm:t>
        <a:bodyPr/>
        <a:lstStyle/>
        <a:p>
          <a:endParaRPr lang="en-US"/>
        </a:p>
      </dgm:t>
    </dgm:pt>
    <dgm:pt modelId="{8FF1DCD9-5CC3-44E8-9383-9DD3411C5D78}" type="sibTrans" cxnId="{2CE738E1-6FB4-4E08-AA7B-BC5E0FF18547}">
      <dgm:prSet/>
      <dgm:spPr/>
      <dgm:t>
        <a:bodyPr/>
        <a:lstStyle/>
        <a:p>
          <a:endParaRPr lang="en-US"/>
        </a:p>
      </dgm:t>
    </dgm:pt>
    <dgm:pt modelId="{987A765B-42B4-4D08-BA8F-FA54C417FAD7}" type="pres">
      <dgm:prSet presAssocID="{A30E60B2-79E9-4279-B32C-3339976479B5}" presName="linear" presStyleCnt="0">
        <dgm:presLayoutVars>
          <dgm:animLvl val="lvl"/>
          <dgm:resizeHandles val="exact"/>
        </dgm:presLayoutVars>
      </dgm:prSet>
      <dgm:spPr/>
    </dgm:pt>
    <dgm:pt modelId="{BA04C059-8FC4-4744-9126-C8E04A4BB906}" type="pres">
      <dgm:prSet presAssocID="{65AE7F54-F730-4A27-B892-A0DC8E0DD69C}" presName="parentText" presStyleLbl="node1" presStyleIdx="0" presStyleCnt="2">
        <dgm:presLayoutVars>
          <dgm:chMax val="0"/>
          <dgm:bulletEnabled val="1"/>
        </dgm:presLayoutVars>
      </dgm:prSet>
      <dgm:spPr/>
    </dgm:pt>
    <dgm:pt modelId="{93BBBA4C-5C39-4944-B43C-7D6253A3A6AA}" type="pres">
      <dgm:prSet presAssocID="{3754C59E-8E13-4CAF-AF42-2EADCECED104}" presName="spacer" presStyleCnt="0"/>
      <dgm:spPr/>
    </dgm:pt>
    <dgm:pt modelId="{9BC5937A-B529-4F87-994D-BB3C4884D52D}" type="pres">
      <dgm:prSet presAssocID="{B084BB9C-C8AC-4C21-89C6-3529CB0C8B84}" presName="parentText" presStyleLbl="node1" presStyleIdx="1" presStyleCnt="2">
        <dgm:presLayoutVars>
          <dgm:chMax val="0"/>
          <dgm:bulletEnabled val="1"/>
        </dgm:presLayoutVars>
      </dgm:prSet>
      <dgm:spPr/>
    </dgm:pt>
  </dgm:ptLst>
  <dgm:cxnLst>
    <dgm:cxn modelId="{7F48C20E-0442-4821-8247-939E7A27967F}" type="presOf" srcId="{65AE7F54-F730-4A27-B892-A0DC8E0DD69C}" destId="{BA04C059-8FC4-4744-9126-C8E04A4BB906}" srcOrd="0" destOrd="0" presId="urn:microsoft.com/office/officeart/2005/8/layout/vList2"/>
    <dgm:cxn modelId="{F3912310-AF95-4E9C-8241-1562A20D31BF}" type="presOf" srcId="{A30E60B2-79E9-4279-B32C-3339976479B5}" destId="{987A765B-42B4-4D08-BA8F-FA54C417FAD7}" srcOrd="0" destOrd="0" presId="urn:microsoft.com/office/officeart/2005/8/layout/vList2"/>
    <dgm:cxn modelId="{4C423217-4C2F-4E54-A3DA-51D961843E85}" srcId="{A30E60B2-79E9-4279-B32C-3339976479B5}" destId="{65AE7F54-F730-4A27-B892-A0DC8E0DD69C}" srcOrd="0" destOrd="0" parTransId="{5685617A-F50D-4C8D-B034-B214C0654D3D}" sibTransId="{3754C59E-8E13-4CAF-AF42-2EADCECED104}"/>
    <dgm:cxn modelId="{881181D9-D979-406C-9A16-209D917FB3E3}" type="presOf" srcId="{B084BB9C-C8AC-4C21-89C6-3529CB0C8B84}" destId="{9BC5937A-B529-4F87-994D-BB3C4884D52D}" srcOrd="0" destOrd="0" presId="urn:microsoft.com/office/officeart/2005/8/layout/vList2"/>
    <dgm:cxn modelId="{2CE738E1-6FB4-4E08-AA7B-BC5E0FF18547}" srcId="{A30E60B2-79E9-4279-B32C-3339976479B5}" destId="{B084BB9C-C8AC-4C21-89C6-3529CB0C8B84}" srcOrd="1" destOrd="0" parTransId="{E18ED969-D95C-46E4-A8C5-A8CDCFA96A7B}" sibTransId="{8FF1DCD9-5CC3-44E8-9383-9DD3411C5D78}"/>
    <dgm:cxn modelId="{EAF24067-832D-4E96-B713-B33D4426572D}" type="presParOf" srcId="{987A765B-42B4-4D08-BA8F-FA54C417FAD7}" destId="{BA04C059-8FC4-4744-9126-C8E04A4BB906}" srcOrd="0" destOrd="0" presId="urn:microsoft.com/office/officeart/2005/8/layout/vList2"/>
    <dgm:cxn modelId="{F5F01A7C-7C7C-4149-AB4F-8A963C083CE1}" type="presParOf" srcId="{987A765B-42B4-4D08-BA8F-FA54C417FAD7}" destId="{93BBBA4C-5C39-4944-B43C-7D6253A3A6AA}" srcOrd="1" destOrd="0" presId="urn:microsoft.com/office/officeart/2005/8/layout/vList2"/>
    <dgm:cxn modelId="{5722BC0F-DC6D-45D4-A556-414FFF460EA2}" type="presParOf" srcId="{987A765B-42B4-4D08-BA8F-FA54C417FAD7}" destId="{9BC5937A-B529-4F87-994D-BB3C4884D52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E7748E2-7D90-41BF-A1EF-90239929B726}"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B010A0DD-106E-4DEF-A450-5924DF4D1ACC}">
      <dgm:prSet/>
      <dgm:spPr/>
      <dgm:t>
        <a:bodyPr/>
        <a:lstStyle/>
        <a:p>
          <a:r>
            <a:rPr lang="en-US"/>
            <a:t>Is the project eligible?</a:t>
          </a:r>
        </a:p>
      </dgm:t>
    </dgm:pt>
    <dgm:pt modelId="{5DFFCD40-A721-4654-A62C-62F9825F18DC}" type="parTrans" cxnId="{1C88920F-CA1E-4540-83C3-B7C9536056F6}">
      <dgm:prSet/>
      <dgm:spPr/>
      <dgm:t>
        <a:bodyPr/>
        <a:lstStyle/>
        <a:p>
          <a:endParaRPr lang="en-US"/>
        </a:p>
      </dgm:t>
    </dgm:pt>
    <dgm:pt modelId="{59676F9C-DD4C-4524-B83F-B9E9FF2DDDE2}" type="sibTrans" cxnId="{1C88920F-CA1E-4540-83C3-B7C9536056F6}">
      <dgm:prSet/>
      <dgm:spPr/>
      <dgm:t>
        <a:bodyPr/>
        <a:lstStyle/>
        <a:p>
          <a:endParaRPr lang="en-US"/>
        </a:p>
      </dgm:t>
    </dgm:pt>
    <dgm:pt modelId="{8797B31A-FA57-4E50-90B9-4936DC72AC6D}">
      <dgm:prSet/>
      <dgm:spPr/>
      <dgm:t>
        <a:bodyPr/>
        <a:lstStyle/>
        <a:p>
          <a:r>
            <a:rPr lang="en-US"/>
            <a:t>Does the project meet a national objective?</a:t>
          </a:r>
        </a:p>
      </dgm:t>
    </dgm:pt>
    <dgm:pt modelId="{242EF852-E866-4E56-915A-4FD970C8E328}" type="parTrans" cxnId="{93D1BFC4-A9A7-4FCC-8ADE-50A4C876D3F9}">
      <dgm:prSet/>
      <dgm:spPr/>
      <dgm:t>
        <a:bodyPr/>
        <a:lstStyle/>
        <a:p>
          <a:endParaRPr lang="en-US"/>
        </a:p>
      </dgm:t>
    </dgm:pt>
    <dgm:pt modelId="{95031B7D-67F0-4505-AEA2-D2151EB67D20}" type="sibTrans" cxnId="{93D1BFC4-A9A7-4FCC-8ADE-50A4C876D3F9}">
      <dgm:prSet/>
      <dgm:spPr/>
      <dgm:t>
        <a:bodyPr/>
        <a:lstStyle/>
        <a:p>
          <a:endParaRPr lang="en-US"/>
        </a:p>
      </dgm:t>
    </dgm:pt>
    <dgm:pt modelId="{701983C3-9201-4A78-8333-37DE0D22FFF1}">
      <dgm:prSet/>
      <dgm:spPr/>
      <dgm:t>
        <a:bodyPr/>
        <a:lstStyle/>
        <a:p>
          <a:r>
            <a:rPr lang="en-US"/>
            <a:t>Consistent with Sustainable Development principles?</a:t>
          </a:r>
        </a:p>
      </dgm:t>
    </dgm:pt>
    <dgm:pt modelId="{D0EFB26B-68F4-453F-8DCC-20B804A3C40A}" type="parTrans" cxnId="{F47A9354-5DB9-4170-81CB-600C65E64E3D}">
      <dgm:prSet/>
      <dgm:spPr/>
      <dgm:t>
        <a:bodyPr/>
        <a:lstStyle/>
        <a:p>
          <a:endParaRPr lang="en-US"/>
        </a:p>
      </dgm:t>
    </dgm:pt>
    <dgm:pt modelId="{0344C676-8283-442A-B89B-B3DF7459845B}" type="sibTrans" cxnId="{F47A9354-5DB9-4170-81CB-600C65E64E3D}">
      <dgm:prSet/>
      <dgm:spPr/>
      <dgm:t>
        <a:bodyPr/>
        <a:lstStyle/>
        <a:p>
          <a:endParaRPr lang="en-US"/>
        </a:p>
      </dgm:t>
    </dgm:pt>
    <dgm:pt modelId="{A92AF2DF-C09D-4DEF-8EE7-BA9B24369B8D}">
      <dgm:prSet/>
      <dgm:spPr/>
      <dgm:t>
        <a:bodyPr/>
        <a:lstStyle/>
        <a:p>
          <a:r>
            <a:rPr lang="en-US" dirty="0"/>
            <a:t>Project specific thresholds: Public </a:t>
          </a:r>
          <a:r>
            <a:rPr lang="en-US"/>
            <a:t>Facilities (includes  parks), </a:t>
          </a:r>
          <a:r>
            <a:rPr lang="en-US" dirty="0"/>
            <a:t>Senior Centers, Barrier Removal </a:t>
          </a:r>
        </a:p>
        <a:p>
          <a:r>
            <a:rPr lang="en-US" dirty="0"/>
            <a:t>Bid-Ready Plans and Specifications</a:t>
          </a:r>
        </a:p>
      </dgm:t>
    </dgm:pt>
    <dgm:pt modelId="{EE69ABD0-AEEE-4787-B1D6-54C50AC4CB8C}" type="parTrans" cxnId="{96D30A08-96BD-4DD0-9FA5-A0A7AD9D11ED}">
      <dgm:prSet/>
      <dgm:spPr/>
      <dgm:t>
        <a:bodyPr/>
        <a:lstStyle/>
        <a:p>
          <a:endParaRPr lang="en-US"/>
        </a:p>
      </dgm:t>
    </dgm:pt>
    <dgm:pt modelId="{CC37786E-FAE2-45D4-885A-819E32608FEE}" type="sibTrans" cxnId="{96D30A08-96BD-4DD0-9FA5-A0A7AD9D11ED}">
      <dgm:prSet/>
      <dgm:spPr/>
      <dgm:t>
        <a:bodyPr/>
        <a:lstStyle/>
        <a:p>
          <a:endParaRPr lang="en-US"/>
        </a:p>
      </dgm:t>
    </dgm:pt>
    <dgm:pt modelId="{E0332749-FB0B-43BA-BF20-246FA9D8283F}">
      <dgm:prSet/>
      <dgm:spPr/>
      <dgm:t>
        <a:bodyPr/>
        <a:lstStyle/>
        <a:p>
          <a:r>
            <a:rPr lang="en-US"/>
            <a:t>If you cannot demonstrate that you can meet the thresholds, the application or project cannot move forward!</a:t>
          </a:r>
        </a:p>
      </dgm:t>
    </dgm:pt>
    <dgm:pt modelId="{8832909F-62DC-4F29-8919-1A2050B20BB1}" type="parTrans" cxnId="{393C4A1D-DBB6-4CBA-BDA7-EEEA1BEBA191}">
      <dgm:prSet/>
      <dgm:spPr/>
      <dgm:t>
        <a:bodyPr/>
        <a:lstStyle/>
        <a:p>
          <a:endParaRPr lang="en-US"/>
        </a:p>
      </dgm:t>
    </dgm:pt>
    <dgm:pt modelId="{D002DA2D-D0E7-42D1-964D-598041A08437}" type="sibTrans" cxnId="{393C4A1D-DBB6-4CBA-BDA7-EEEA1BEBA191}">
      <dgm:prSet/>
      <dgm:spPr/>
      <dgm:t>
        <a:bodyPr/>
        <a:lstStyle/>
        <a:p>
          <a:endParaRPr lang="en-US"/>
        </a:p>
      </dgm:t>
    </dgm:pt>
    <dgm:pt modelId="{A98F4F75-B7FC-4CA2-B235-9D8F65B8837F}" type="pres">
      <dgm:prSet presAssocID="{8E7748E2-7D90-41BF-A1EF-90239929B726}" presName="linear" presStyleCnt="0">
        <dgm:presLayoutVars>
          <dgm:animLvl val="lvl"/>
          <dgm:resizeHandles val="exact"/>
        </dgm:presLayoutVars>
      </dgm:prSet>
      <dgm:spPr/>
    </dgm:pt>
    <dgm:pt modelId="{B38B9E05-7CF2-461A-A3A9-1C36DB2A1375}" type="pres">
      <dgm:prSet presAssocID="{B010A0DD-106E-4DEF-A450-5924DF4D1ACC}" presName="parentText" presStyleLbl="node1" presStyleIdx="0" presStyleCnt="5">
        <dgm:presLayoutVars>
          <dgm:chMax val="0"/>
          <dgm:bulletEnabled val="1"/>
        </dgm:presLayoutVars>
      </dgm:prSet>
      <dgm:spPr/>
    </dgm:pt>
    <dgm:pt modelId="{9EE7027C-CC33-4907-A7CC-C6E8795CD0CD}" type="pres">
      <dgm:prSet presAssocID="{59676F9C-DD4C-4524-B83F-B9E9FF2DDDE2}" presName="spacer" presStyleCnt="0"/>
      <dgm:spPr/>
    </dgm:pt>
    <dgm:pt modelId="{536E598C-33F9-483B-9CFF-BE8AA189D2AB}" type="pres">
      <dgm:prSet presAssocID="{8797B31A-FA57-4E50-90B9-4936DC72AC6D}" presName="parentText" presStyleLbl="node1" presStyleIdx="1" presStyleCnt="5">
        <dgm:presLayoutVars>
          <dgm:chMax val="0"/>
          <dgm:bulletEnabled val="1"/>
        </dgm:presLayoutVars>
      </dgm:prSet>
      <dgm:spPr/>
    </dgm:pt>
    <dgm:pt modelId="{D0BE8733-5C19-4F2E-919C-42FBAD952D33}" type="pres">
      <dgm:prSet presAssocID="{95031B7D-67F0-4505-AEA2-D2151EB67D20}" presName="spacer" presStyleCnt="0"/>
      <dgm:spPr/>
    </dgm:pt>
    <dgm:pt modelId="{F5B0646E-5E61-4951-A5F7-6A30EF439846}" type="pres">
      <dgm:prSet presAssocID="{701983C3-9201-4A78-8333-37DE0D22FFF1}" presName="parentText" presStyleLbl="node1" presStyleIdx="2" presStyleCnt="5">
        <dgm:presLayoutVars>
          <dgm:chMax val="0"/>
          <dgm:bulletEnabled val="1"/>
        </dgm:presLayoutVars>
      </dgm:prSet>
      <dgm:spPr/>
    </dgm:pt>
    <dgm:pt modelId="{3A0198C3-BD7A-43AA-9D7F-0388A3A3AAC1}" type="pres">
      <dgm:prSet presAssocID="{0344C676-8283-442A-B89B-B3DF7459845B}" presName="spacer" presStyleCnt="0"/>
      <dgm:spPr/>
    </dgm:pt>
    <dgm:pt modelId="{0169A153-9DE3-4C62-8176-3BD4B2AD60E5}" type="pres">
      <dgm:prSet presAssocID="{A92AF2DF-C09D-4DEF-8EE7-BA9B24369B8D}" presName="parentText" presStyleLbl="node1" presStyleIdx="3" presStyleCnt="5">
        <dgm:presLayoutVars>
          <dgm:chMax val="0"/>
          <dgm:bulletEnabled val="1"/>
        </dgm:presLayoutVars>
      </dgm:prSet>
      <dgm:spPr/>
    </dgm:pt>
    <dgm:pt modelId="{91BD74E9-8C39-4A1D-9F39-02064FF1A0F5}" type="pres">
      <dgm:prSet presAssocID="{CC37786E-FAE2-45D4-885A-819E32608FEE}" presName="spacer" presStyleCnt="0"/>
      <dgm:spPr/>
    </dgm:pt>
    <dgm:pt modelId="{87B2DC6E-5079-4DBE-B7CF-0D655A35A3D6}" type="pres">
      <dgm:prSet presAssocID="{E0332749-FB0B-43BA-BF20-246FA9D8283F}" presName="parentText" presStyleLbl="node1" presStyleIdx="4" presStyleCnt="5">
        <dgm:presLayoutVars>
          <dgm:chMax val="0"/>
          <dgm:bulletEnabled val="1"/>
        </dgm:presLayoutVars>
      </dgm:prSet>
      <dgm:spPr/>
    </dgm:pt>
  </dgm:ptLst>
  <dgm:cxnLst>
    <dgm:cxn modelId="{96D30A08-96BD-4DD0-9FA5-A0A7AD9D11ED}" srcId="{8E7748E2-7D90-41BF-A1EF-90239929B726}" destId="{A92AF2DF-C09D-4DEF-8EE7-BA9B24369B8D}" srcOrd="3" destOrd="0" parTransId="{EE69ABD0-AEEE-4787-B1D6-54C50AC4CB8C}" sibTransId="{CC37786E-FAE2-45D4-885A-819E32608FEE}"/>
    <dgm:cxn modelId="{1C88920F-CA1E-4540-83C3-B7C9536056F6}" srcId="{8E7748E2-7D90-41BF-A1EF-90239929B726}" destId="{B010A0DD-106E-4DEF-A450-5924DF4D1ACC}" srcOrd="0" destOrd="0" parTransId="{5DFFCD40-A721-4654-A62C-62F9825F18DC}" sibTransId="{59676F9C-DD4C-4524-B83F-B9E9FF2DDDE2}"/>
    <dgm:cxn modelId="{393C4A1D-DBB6-4CBA-BDA7-EEEA1BEBA191}" srcId="{8E7748E2-7D90-41BF-A1EF-90239929B726}" destId="{E0332749-FB0B-43BA-BF20-246FA9D8283F}" srcOrd="4" destOrd="0" parTransId="{8832909F-62DC-4F29-8919-1A2050B20BB1}" sibTransId="{D002DA2D-D0E7-42D1-964D-598041A08437}"/>
    <dgm:cxn modelId="{3D747A36-3C66-4E2B-A1F9-66DD7BEFD5F9}" type="presOf" srcId="{8797B31A-FA57-4E50-90B9-4936DC72AC6D}" destId="{536E598C-33F9-483B-9CFF-BE8AA189D2AB}" srcOrd="0" destOrd="0" presId="urn:microsoft.com/office/officeart/2005/8/layout/vList2"/>
    <dgm:cxn modelId="{02DFFC47-B0C7-44B4-9900-719240DF890B}" type="presOf" srcId="{B010A0DD-106E-4DEF-A450-5924DF4D1ACC}" destId="{B38B9E05-7CF2-461A-A3A9-1C36DB2A1375}" srcOrd="0" destOrd="0" presId="urn:microsoft.com/office/officeart/2005/8/layout/vList2"/>
    <dgm:cxn modelId="{F47A9354-5DB9-4170-81CB-600C65E64E3D}" srcId="{8E7748E2-7D90-41BF-A1EF-90239929B726}" destId="{701983C3-9201-4A78-8333-37DE0D22FFF1}" srcOrd="2" destOrd="0" parTransId="{D0EFB26B-68F4-453F-8DCC-20B804A3C40A}" sibTransId="{0344C676-8283-442A-B89B-B3DF7459845B}"/>
    <dgm:cxn modelId="{2B526682-60F7-4FA0-8907-A88D068AB845}" type="presOf" srcId="{8E7748E2-7D90-41BF-A1EF-90239929B726}" destId="{A98F4F75-B7FC-4CA2-B235-9D8F65B8837F}" srcOrd="0" destOrd="0" presId="urn:microsoft.com/office/officeart/2005/8/layout/vList2"/>
    <dgm:cxn modelId="{0E13CB91-3D0D-43FA-AE16-6F18DA39A552}" type="presOf" srcId="{701983C3-9201-4A78-8333-37DE0D22FFF1}" destId="{F5B0646E-5E61-4951-A5F7-6A30EF439846}" srcOrd="0" destOrd="0" presId="urn:microsoft.com/office/officeart/2005/8/layout/vList2"/>
    <dgm:cxn modelId="{AF0FCF93-0568-4D31-9EDB-202910E2DBA8}" type="presOf" srcId="{E0332749-FB0B-43BA-BF20-246FA9D8283F}" destId="{87B2DC6E-5079-4DBE-B7CF-0D655A35A3D6}" srcOrd="0" destOrd="0" presId="urn:microsoft.com/office/officeart/2005/8/layout/vList2"/>
    <dgm:cxn modelId="{93D1BFC4-A9A7-4FCC-8ADE-50A4C876D3F9}" srcId="{8E7748E2-7D90-41BF-A1EF-90239929B726}" destId="{8797B31A-FA57-4E50-90B9-4936DC72AC6D}" srcOrd="1" destOrd="0" parTransId="{242EF852-E866-4E56-915A-4FD970C8E328}" sibTransId="{95031B7D-67F0-4505-AEA2-D2151EB67D20}"/>
    <dgm:cxn modelId="{BEFBE5ED-A223-4BFE-B4D5-5CD527C79288}" type="presOf" srcId="{A92AF2DF-C09D-4DEF-8EE7-BA9B24369B8D}" destId="{0169A153-9DE3-4C62-8176-3BD4B2AD60E5}" srcOrd="0" destOrd="0" presId="urn:microsoft.com/office/officeart/2005/8/layout/vList2"/>
    <dgm:cxn modelId="{4B0F0F57-EED1-494B-8ED1-1A2D4CE0CFE1}" type="presParOf" srcId="{A98F4F75-B7FC-4CA2-B235-9D8F65B8837F}" destId="{B38B9E05-7CF2-461A-A3A9-1C36DB2A1375}" srcOrd="0" destOrd="0" presId="urn:microsoft.com/office/officeart/2005/8/layout/vList2"/>
    <dgm:cxn modelId="{7BC6A406-5047-4DF3-80D4-DC797A7454C7}" type="presParOf" srcId="{A98F4F75-B7FC-4CA2-B235-9D8F65B8837F}" destId="{9EE7027C-CC33-4907-A7CC-C6E8795CD0CD}" srcOrd="1" destOrd="0" presId="urn:microsoft.com/office/officeart/2005/8/layout/vList2"/>
    <dgm:cxn modelId="{F4DBB6D9-B850-4C40-8EEA-03CDA447889C}" type="presParOf" srcId="{A98F4F75-B7FC-4CA2-B235-9D8F65B8837F}" destId="{536E598C-33F9-483B-9CFF-BE8AA189D2AB}" srcOrd="2" destOrd="0" presId="urn:microsoft.com/office/officeart/2005/8/layout/vList2"/>
    <dgm:cxn modelId="{2B2AF2BC-8331-4B4E-8FB7-0BA22264F277}" type="presParOf" srcId="{A98F4F75-B7FC-4CA2-B235-9D8F65B8837F}" destId="{D0BE8733-5C19-4F2E-919C-42FBAD952D33}" srcOrd="3" destOrd="0" presId="urn:microsoft.com/office/officeart/2005/8/layout/vList2"/>
    <dgm:cxn modelId="{A479132A-A5C9-45F8-B4A2-B0BB882E0238}" type="presParOf" srcId="{A98F4F75-B7FC-4CA2-B235-9D8F65B8837F}" destId="{F5B0646E-5E61-4951-A5F7-6A30EF439846}" srcOrd="4" destOrd="0" presId="urn:microsoft.com/office/officeart/2005/8/layout/vList2"/>
    <dgm:cxn modelId="{6602BD1A-70F8-4DD3-9D3B-7C5EB832ED49}" type="presParOf" srcId="{A98F4F75-B7FC-4CA2-B235-9D8F65B8837F}" destId="{3A0198C3-BD7A-43AA-9D7F-0388A3A3AAC1}" srcOrd="5" destOrd="0" presId="urn:microsoft.com/office/officeart/2005/8/layout/vList2"/>
    <dgm:cxn modelId="{92FFF148-FB0F-4975-A5F4-117533A69563}" type="presParOf" srcId="{A98F4F75-B7FC-4CA2-B235-9D8F65B8837F}" destId="{0169A153-9DE3-4C62-8176-3BD4B2AD60E5}" srcOrd="6" destOrd="0" presId="urn:microsoft.com/office/officeart/2005/8/layout/vList2"/>
    <dgm:cxn modelId="{358451E0-124C-4EFB-92B1-896FF85DB264}" type="presParOf" srcId="{A98F4F75-B7FC-4CA2-B235-9D8F65B8837F}" destId="{91BD74E9-8C39-4A1D-9F39-02064FF1A0F5}" srcOrd="7" destOrd="0" presId="urn:microsoft.com/office/officeart/2005/8/layout/vList2"/>
    <dgm:cxn modelId="{601DA9DA-188A-4124-A090-99299D54F14D}" type="presParOf" srcId="{A98F4F75-B7FC-4CA2-B235-9D8F65B8837F}" destId="{87B2DC6E-5079-4DBE-B7CF-0D655A35A3D6}"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23BF215-FFBF-4D84-B685-78599830AEF3}" type="doc">
      <dgm:prSet loTypeId="urn:microsoft.com/office/officeart/2005/8/layout/hierarchy2" loCatId="hierarchy" qsTypeId="urn:microsoft.com/office/officeart/2005/8/quickstyle/simple1" qsCatId="simple" csTypeId="urn:microsoft.com/office/officeart/2005/8/colors/accent5_2" csCatId="accent5" phldr="1"/>
      <dgm:spPr/>
      <dgm:t>
        <a:bodyPr/>
        <a:lstStyle/>
        <a:p>
          <a:endParaRPr lang="en-US"/>
        </a:p>
      </dgm:t>
    </dgm:pt>
    <dgm:pt modelId="{C4D1BAE2-C21F-49CF-B522-7CEDEEEDDC91}">
      <dgm:prSet/>
      <dgm:spPr/>
      <dgm:t>
        <a:bodyPr/>
        <a:lstStyle/>
        <a:p>
          <a:r>
            <a:rPr lang="en-US"/>
            <a:t>Site control under the Board of Selectmen or Mayor</a:t>
          </a:r>
        </a:p>
      </dgm:t>
    </dgm:pt>
    <dgm:pt modelId="{FB4E20AC-8366-4DA3-A87F-6058AB5D2FBD}" type="parTrans" cxnId="{406B16F4-F00C-4B9E-B796-70A2DAE02FA4}">
      <dgm:prSet/>
      <dgm:spPr/>
      <dgm:t>
        <a:bodyPr/>
        <a:lstStyle/>
        <a:p>
          <a:endParaRPr lang="en-US"/>
        </a:p>
      </dgm:t>
    </dgm:pt>
    <dgm:pt modelId="{20196777-00ED-4076-A028-44C00D044EBA}" type="sibTrans" cxnId="{406B16F4-F00C-4B9E-B796-70A2DAE02FA4}">
      <dgm:prSet/>
      <dgm:spPr/>
      <dgm:t>
        <a:bodyPr/>
        <a:lstStyle/>
        <a:p>
          <a:endParaRPr lang="en-US"/>
        </a:p>
      </dgm:t>
    </dgm:pt>
    <dgm:pt modelId="{FB32D079-C943-42CE-B5B9-1B1C0705AEFA}">
      <dgm:prSet/>
      <dgm:spPr/>
      <dgm:t>
        <a:bodyPr/>
        <a:lstStyle/>
        <a:p>
          <a:r>
            <a:rPr lang="en-US"/>
            <a:t>Bid-ready plans and specifications</a:t>
          </a:r>
        </a:p>
      </dgm:t>
    </dgm:pt>
    <dgm:pt modelId="{6293CCB5-D364-4B17-AD39-29E6C54938CE}" type="parTrans" cxnId="{8419A2DD-C09D-46E0-91F0-F5CC540B91E6}">
      <dgm:prSet/>
      <dgm:spPr/>
      <dgm:t>
        <a:bodyPr/>
        <a:lstStyle/>
        <a:p>
          <a:endParaRPr lang="en-US"/>
        </a:p>
      </dgm:t>
    </dgm:pt>
    <dgm:pt modelId="{7D073F97-BF28-4B79-85D1-E5B0C53EAD13}" type="sibTrans" cxnId="{8419A2DD-C09D-46E0-91F0-F5CC540B91E6}">
      <dgm:prSet/>
      <dgm:spPr/>
      <dgm:t>
        <a:bodyPr/>
        <a:lstStyle/>
        <a:p>
          <a:endParaRPr lang="en-US"/>
        </a:p>
      </dgm:t>
    </dgm:pt>
    <dgm:pt modelId="{53AC16FC-AC55-45C1-A5A1-26AF256DEBB8}">
      <dgm:prSet/>
      <dgm:spPr/>
      <dgm:t>
        <a:bodyPr/>
        <a:lstStyle/>
        <a:p>
          <a:r>
            <a:rPr lang="en-US"/>
            <a:t>One set of plans as attachment in application</a:t>
          </a:r>
        </a:p>
      </dgm:t>
    </dgm:pt>
    <dgm:pt modelId="{288E36DA-CCE1-41BB-BCFE-E64B16BE3482}" type="parTrans" cxnId="{D1E81CC9-F31E-4B0D-8804-4531A274F991}">
      <dgm:prSet/>
      <dgm:spPr/>
      <dgm:t>
        <a:bodyPr/>
        <a:lstStyle/>
        <a:p>
          <a:endParaRPr lang="en-US"/>
        </a:p>
      </dgm:t>
    </dgm:pt>
    <dgm:pt modelId="{EF10BFC9-70C2-4EB8-BF1E-4CF0C38384FB}" type="sibTrans" cxnId="{D1E81CC9-F31E-4B0D-8804-4531A274F991}">
      <dgm:prSet/>
      <dgm:spPr/>
      <dgm:t>
        <a:bodyPr/>
        <a:lstStyle/>
        <a:p>
          <a:endParaRPr lang="en-US"/>
        </a:p>
      </dgm:t>
    </dgm:pt>
    <dgm:pt modelId="{45A827AD-FCB7-4CDC-B743-EC87F3B51DF1}">
      <dgm:prSet/>
      <dgm:spPr/>
      <dgm:t>
        <a:bodyPr/>
        <a:lstStyle/>
        <a:p>
          <a:r>
            <a:rPr lang="en-US"/>
            <a:t>Letter from Arch/Eng attesting that complete set of specs is prepared and bid-ready</a:t>
          </a:r>
        </a:p>
      </dgm:t>
    </dgm:pt>
    <dgm:pt modelId="{B80AB08C-7B57-4363-9846-C2BDAA929604}" type="parTrans" cxnId="{9E7EC271-F69B-4ABA-B5B8-ED04F1EE164B}">
      <dgm:prSet/>
      <dgm:spPr/>
      <dgm:t>
        <a:bodyPr/>
        <a:lstStyle/>
        <a:p>
          <a:endParaRPr lang="en-US"/>
        </a:p>
      </dgm:t>
    </dgm:pt>
    <dgm:pt modelId="{A230EB85-A204-423A-B4A7-C17C32269A41}" type="sibTrans" cxnId="{9E7EC271-F69B-4ABA-B5B8-ED04F1EE164B}">
      <dgm:prSet/>
      <dgm:spPr/>
      <dgm:t>
        <a:bodyPr/>
        <a:lstStyle/>
        <a:p>
          <a:endParaRPr lang="en-US"/>
        </a:p>
      </dgm:t>
    </dgm:pt>
    <dgm:pt modelId="{D463253C-DDE3-4535-81A6-79AE0EBA9B4F}">
      <dgm:prSet/>
      <dgm:spPr/>
      <dgm:t>
        <a:bodyPr/>
        <a:lstStyle/>
        <a:p>
          <a:r>
            <a:rPr lang="en-US"/>
            <a:t>All other financial resources, if necessary, in place at time of application</a:t>
          </a:r>
        </a:p>
      </dgm:t>
    </dgm:pt>
    <dgm:pt modelId="{AE8D2FBE-77AF-4406-B31F-F1D5026A1BFA}" type="parTrans" cxnId="{86488D85-5BAC-4D10-8BE3-AA9D7E95BE48}">
      <dgm:prSet/>
      <dgm:spPr/>
      <dgm:t>
        <a:bodyPr/>
        <a:lstStyle/>
        <a:p>
          <a:endParaRPr lang="en-US"/>
        </a:p>
      </dgm:t>
    </dgm:pt>
    <dgm:pt modelId="{5FA9CBE6-A747-4470-904B-A61C87F3F9F8}" type="sibTrans" cxnId="{86488D85-5BAC-4D10-8BE3-AA9D7E95BE48}">
      <dgm:prSet/>
      <dgm:spPr/>
      <dgm:t>
        <a:bodyPr/>
        <a:lstStyle/>
        <a:p>
          <a:endParaRPr lang="en-US"/>
        </a:p>
      </dgm:t>
    </dgm:pt>
    <dgm:pt modelId="{3D65C40E-6D97-4241-A826-C4D243EFBC80}">
      <dgm:prSet/>
      <dgm:spPr/>
      <dgm:t>
        <a:bodyPr/>
        <a:lstStyle/>
        <a:p>
          <a:r>
            <a:rPr lang="en-US"/>
            <a:t>Elderly persons are presumed by HUD to meet the national objective</a:t>
          </a:r>
        </a:p>
      </dgm:t>
    </dgm:pt>
    <dgm:pt modelId="{179C5639-E341-47DB-A8A0-9A453CD0FB75}" type="parTrans" cxnId="{34F55B98-E331-4241-A950-5616840CC84E}">
      <dgm:prSet/>
      <dgm:spPr/>
      <dgm:t>
        <a:bodyPr/>
        <a:lstStyle/>
        <a:p>
          <a:endParaRPr lang="en-US"/>
        </a:p>
      </dgm:t>
    </dgm:pt>
    <dgm:pt modelId="{AB8457E3-E0BE-4546-B9D0-6FDF52C2FA7F}" type="sibTrans" cxnId="{34F55B98-E331-4241-A950-5616840CC84E}">
      <dgm:prSet/>
      <dgm:spPr/>
      <dgm:t>
        <a:bodyPr/>
        <a:lstStyle/>
        <a:p>
          <a:endParaRPr lang="en-US"/>
        </a:p>
      </dgm:t>
    </dgm:pt>
    <dgm:pt modelId="{7B452075-EC24-49B4-B200-193AA5B1741B}" type="pres">
      <dgm:prSet presAssocID="{F23BF215-FFBF-4D84-B685-78599830AEF3}" presName="diagram" presStyleCnt="0">
        <dgm:presLayoutVars>
          <dgm:chPref val="1"/>
          <dgm:dir/>
          <dgm:animOne val="branch"/>
          <dgm:animLvl val="lvl"/>
          <dgm:resizeHandles val="exact"/>
        </dgm:presLayoutVars>
      </dgm:prSet>
      <dgm:spPr/>
    </dgm:pt>
    <dgm:pt modelId="{31CEEBE8-71FF-4D30-8C27-E176A5C95A4C}" type="pres">
      <dgm:prSet presAssocID="{C4D1BAE2-C21F-49CF-B522-7CEDEEEDDC91}" presName="root1" presStyleCnt="0"/>
      <dgm:spPr/>
    </dgm:pt>
    <dgm:pt modelId="{05D80A03-3234-45B9-90B7-926C6A00CAF9}" type="pres">
      <dgm:prSet presAssocID="{C4D1BAE2-C21F-49CF-B522-7CEDEEEDDC91}" presName="LevelOneTextNode" presStyleLbl="node0" presStyleIdx="0" presStyleCnt="4">
        <dgm:presLayoutVars>
          <dgm:chPref val="3"/>
        </dgm:presLayoutVars>
      </dgm:prSet>
      <dgm:spPr/>
    </dgm:pt>
    <dgm:pt modelId="{F57244A3-C825-461F-88B0-DBF59E34A423}" type="pres">
      <dgm:prSet presAssocID="{C4D1BAE2-C21F-49CF-B522-7CEDEEEDDC91}" presName="level2hierChild" presStyleCnt="0"/>
      <dgm:spPr/>
    </dgm:pt>
    <dgm:pt modelId="{44DDEC56-73A2-4877-BC90-1BF255E02505}" type="pres">
      <dgm:prSet presAssocID="{FB32D079-C943-42CE-B5B9-1B1C0705AEFA}" presName="root1" presStyleCnt="0"/>
      <dgm:spPr/>
    </dgm:pt>
    <dgm:pt modelId="{5263AB41-41B6-4989-9A67-5A42B2ECF5DA}" type="pres">
      <dgm:prSet presAssocID="{FB32D079-C943-42CE-B5B9-1B1C0705AEFA}" presName="LevelOneTextNode" presStyleLbl="node0" presStyleIdx="1" presStyleCnt="4">
        <dgm:presLayoutVars>
          <dgm:chPref val="3"/>
        </dgm:presLayoutVars>
      </dgm:prSet>
      <dgm:spPr/>
    </dgm:pt>
    <dgm:pt modelId="{BAF18541-DF07-4DE4-95B4-17192B0CB7F3}" type="pres">
      <dgm:prSet presAssocID="{FB32D079-C943-42CE-B5B9-1B1C0705AEFA}" presName="level2hierChild" presStyleCnt="0"/>
      <dgm:spPr/>
    </dgm:pt>
    <dgm:pt modelId="{B00113C3-6CD5-44CB-A351-FC833D059C73}" type="pres">
      <dgm:prSet presAssocID="{288E36DA-CCE1-41BB-BCFE-E64B16BE3482}" presName="conn2-1" presStyleLbl="parChTrans1D2" presStyleIdx="0" presStyleCnt="2"/>
      <dgm:spPr/>
    </dgm:pt>
    <dgm:pt modelId="{3FDC9375-CC05-49C9-99ED-14FA016FBCF4}" type="pres">
      <dgm:prSet presAssocID="{288E36DA-CCE1-41BB-BCFE-E64B16BE3482}" presName="connTx" presStyleLbl="parChTrans1D2" presStyleIdx="0" presStyleCnt="2"/>
      <dgm:spPr/>
    </dgm:pt>
    <dgm:pt modelId="{B13BC44E-1071-4884-B3AA-4374627BF987}" type="pres">
      <dgm:prSet presAssocID="{53AC16FC-AC55-45C1-A5A1-26AF256DEBB8}" presName="root2" presStyleCnt="0"/>
      <dgm:spPr/>
    </dgm:pt>
    <dgm:pt modelId="{8248DA28-554C-4C4D-89C4-57A948F794A0}" type="pres">
      <dgm:prSet presAssocID="{53AC16FC-AC55-45C1-A5A1-26AF256DEBB8}" presName="LevelTwoTextNode" presStyleLbl="node2" presStyleIdx="0" presStyleCnt="2">
        <dgm:presLayoutVars>
          <dgm:chPref val="3"/>
        </dgm:presLayoutVars>
      </dgm:prSet>
      <dgm:spPr/>
    </dgm:pt>
    <dgm:pt modelId="{DB0F2CD3-D449-4F4A-A638-AAAFFDE9DD27}" type="pres">
      <dgm:prSet presAssocID="{53AC16FC-AC55-45C1-A5A1-26AF256DEBB8}" presName="level3hierChild" presStyleCnt="0"/>
      <dgm:spPr/>
    </dgm:pt>
    <dgm:pt modelId="{E3EECCE1-DFFA-4476-9ECB-6750BADEC5F2}" type="pres">
      <dgm:prSet presAssocID="{B80AB08C-7B57-4363-9846-C2BDAA929604}" presName="conn2-1" presStyleLbl="parChTrans1D2" presStyleIdx="1" presStyleCnt="2"/>
      <dgm:spPr/>
    </dgm:pt>
    <dgm:pt modelId="{44E4CF59-53CF-4058-B744-8B482516B0BE}" type="pres">
      <dgm:prSet presAssocID="{B80AB08C-7B57-4363-9846-C2BDAA929604}" presName="connTx" presStyleLbl="parChTrans1D2" presStyleIdx="1" presStyleCnt="2"/>
      <dgm:spPr/>
    </dgm:pt>
    <dgm:pt modelId="{60A7DF40-8D55-4966-BE31-4D4CCE5B8C6E}" type="pres">
      <dgm:prSet presAssocID="{45A827AD-FCB7-4CDC-B743-EC87F3B51DF1}" presName="root2" presStyleCnt="0"/>
      <dgm:spPr/>
    </dgm:pt>
    <dgm:pt modelId="{1BCFE3FD-F47E-44FE-8271-BAAE2FD60844}" type="pres">
      <dgm:prSet presAssocID="{45A827AD-FCB7-4CDC-B743-EC87F3B51DF1}" presName="LevelTwoTextNode" presStyleLbl="node2" presStyleIdx="1" presStyleCnt="2">
        <dgm:presLayoutVars>
          <dgm:chPref val="3"/>
        </dgm:presLayoutVars>
      </dgm:prSet>
      <dgm:spPr/>
    </dgm:pt>
    <dgm:pt modelId="{9E2F1C63-BC91-4063-B9B0-F4C1EA2D712B}" type="pres">
      <dgm:prSet presAssocID="{45A827AD-FCB7-4CDC-B743-EC87F3B51DF1}" presName="level3hierChild" presStyleCnt="0"/>
      <dgm:spPr/>
    </dgm:pt>
    <dgm:pt modelId="{AD8E76E2-CB17-4B9C-A5FA-771764E3FFE6}" type="pres">
      <dgm:prSet presAssocID="{D463253C-DDE3-4535-81A6-79AE0EBA9B4F}" presName="root1" presStyleCnt="0"/>
      <dgm:spPr/>
    </dgm:pt>
    <dgm:pt modelId="{B82A61EB-FBAE-432F-862B-2C5F4E2D3C53}" type="pres">
      <dgm:prSet presAssocID="{D463253C-DDE3-4535-81A6-79AE0EBA9B4F}" presName="LevelOneTextNode" presStyleLbl="node0" presStyleIdx="2" presStyleCnt="4">
        <dgm:presLayoutVars>
          <dgm:chPref val="3"/>
        </dgm:presLayoutVars>
      </dgm:prSet>
      <dgm:spPr/>
    </dgm:pt>
    <dgm:pt modelId="{BC487C9E-D9B2-4424-A87C-165B03036A28}" type="pres">
      <dgm:prSet presAssocID="{D463253C-DDE3-4535-81A6-79AE0EBA9B4F}" presName="level2hierChild" presStyleCnt="0"/>
      <dgm:spPr/>
    </dgm:pt>
    <dgm:pt modelId="{F869DE5D-4CBE-4605-A528-A33C2F0F0D9B}" type="pres">
      <dgm:prSet presAssocID="{3D65C40E-6D97-4241-A826-C4D243EFBC80}" presName="root1" presStyleCnt="0"/>
      <dgm:spPr/>
    </dgm:pt>
    <dgm:pt modelId="{57B07F39-C4A5-4B08-BEBB-2F4AE5E9D17E}" type="pres">
      <dgm:prSet presAssocID="{3D65C40E-6D97-4241-A826-C4D243EFBC80}" presName="LevelOneTextNode" presStyleLbl="node0" presStyleIdx="3" presStyleCnt="4">
        <dgm:presLayoutVars>
          <dgm:chPref val="3"/>
        </dgm:presLayoutVars>
      </dgm:prSet>
      <dgm:spPr/>
    </dgm:pt>
    <dgm:pt modelId="{2007BA21-8583-4B62-922C-845DBCCF1558}" type="pres">
      <dgm:prSet presAssocID="{3D65C40E-6D97-4241-A826-C4D243EFBC80}" presName="level2hierChild" presStyleCnt="0"/>
      <dgm:spPr/>
    </dgm:pt>
  </dgm:ptLst>
  <dgm:cxnLst>
    <dgm:cxn modelId="{C9028A09-F260-4442-8159-6DC8D86225A5}" type="presOf" srcId="{288E36DA-CCE1-41BB-BCFE-E64B16BE3482}" destId="{3FDC9375-CC05-49C9-99ED-14FA016FBCF4}" srcOrd="1" destOrd="0" presId="urn:microsoft.com/office/officeart/2005/8/layout/hierarchy2"/>
    <dgm:cxn modelId="{895CB53A-09D4-413D-9A1E-6A4A367D8123}" type="presOf" srcId="{D463253C-DDE3-4535-81A6-79AE0EBA9B4F}" destId="{B82A61EB-FBAE-432F-862B-2C5F4E2D3C53}" srcOrd="0" destOrd="0" presId="urn:microsoft.com/office/officeart/2005/8/layout/hierarchy2"/>
    <dgm:cxn modelId="{26C4C447-D061-4253-A66D-A766998CFF54}" type="presOf" srcId="{FB32D079-C943-42CE-B5B9-1B1C0705AEFA}" destId="{5263AB41-41B6-4989-9A67-5A42B2ECF5DA}" srcOrd="0" destOrd="0" presId="urn:microsoft.com/office/officeart/2005/8/layout/hierarchy2"/>
    <dgm:cxn modelId="{4985E449-5A84-4030-AB7A-05B9F93AA8E3}" type="presOf" srcId="{B80AB08C-7B57-4363-9846-C2BDAA929604}" destId="{44E4CF59-53CF-4058-B744-8B482516B0BE}" srcOrd="1" destOrd="0" presId="urn:microsoft.com/office/officeart/2005/8/layout/hierarchy2"/>
    <dgm:cxn modelId="{CBD4306A-6A43-47D8-A470-4938B8BEC870}" type="presOf" srcId="{F23BF215-FFBF-4D84-B685-78599830AEF3}" destId="{7B452075-EC24-49B4-B200-193AA5B1741B}" srcOrd="0" destOrd="0" presId="urn:microsoft.com/office/officeart/2005/8/layout/hierarchy2"/>
    <dgm:cxn modelId="{9E7EC271-F69B-4ABA-B5B8-ED04F1EE164B}" srcId="{FB32D079-C943-42CE-B5B9-1B1C0705AEFA}" destId="{45A827AD-FCB7-4CDC-B743-EC87F3B51DF1}" srcOrd="1" destOrd="0" parTransId="{B80AB08C-7B57-4363-9846-C2BDAA929604}" sibTransId="{A230EB85-A204-423A-B4A7-C17C32269A41}"/>
    <dgm:cxn modelId="{86488D85-5BAC-4D10-8BE3-AA9D7E95BE48}" srcId="{F23BF215-FFBF-4D84-B685-78599830AEF3}" destId="{D463253C-DDE3-4535-81A6-79AE0EBA9B4F}" srcOrd="2" destOrd="0" parTransId="{AE8D2FBE-77AF-4406-B31F-F1D5026A1BFA}" sibTransId="{5FA9CBE6-A747-4470-904B-A61C87F3F9F8}"/>
    <dgm:cxn modelId="{5BFA0197-FC9D-4C49-87FF-44EB7025FC19}" type="presOf" srcId="{3D65C40E-6D97-4241-A826-C4D243EFBC80}" destId="{57B07F39-C4A5-4B08-BEBB-2F4AE5E9D17E}" srcOrd="0" destOrd="0" presId="urn:microsoft.com/office/officeart/2005/8/layout/hierarchy2"/>
    <dgm:cxn modelId="{34F55B98-E331-4241-A950-5616840CC84E}" srcId="{F23BF215-FFBF-4D84-B685-78599830AEF3}" destId="{3D65C40E-6D97-4241-A826-C4D243EFBC80}" srcOrd="3" destOrd="0" parTransId="{179C5639-E341-47DB-A8A0-9A453CD0FB75}" sibTransId="{AB8457E3-E0BE-4546-B9D0-6FDF52C2FA7F}"/>
    <dgm:cxn modelId="{5092E898-F223-4753-BAE9-BF57814FFA15}" type="presOf" srcId="{B80AB08C-7B57-4363-9846-C2BDAA929604}" destId="{E3EECCE1-DFFA-4476-9ECB-6750BADEC5F2}" srcOrd="0" destOrd="0" presId="urn:microsoft.com/office/officeart/2005/8/layout/hierarchy2"/>
    <dgm:cxn modelId="{6F4078A8-28F3-46C2-82CE-B7C640D05BBC}" type="presOf" srcId="{45A827AD-FCB7-4CDC-B743-EC87F3B51DF1}" destId="{1BCFE3FD-F47E-44FE-8271-BAAE2FD60844}" srcOrd="0" destOrd="0" presId="urn:microsoft.com/office/officeart/2005/8/layout/hierarchy2"/>
    <dgm:cxn modelId="{97D140B5-D50A-47AB-BF86-A3E68CB077EF}" type="presOf" srcId="{53AC16FC-AC55-45C1-A5A1-26AF256DEBB8}" destId="{8248DA28-554C-4C4D-89C4-57A948F794A0}" srcOrd="0" destOrd="0" presId="urn:microsoft.com/office/officeart/2005/8/layout/hierarchy2"/>
    <dgm:cxn modelId="{CFD6DBC0-F88E-41DD-BA31-0BDD53EB0A74}" type="presOf" srcId="{C4D1BAE2-C21F-49CF-B522-7CEDEEEDDC91}" destId="{05D80A03-3234-45B9-90B7-926C6A00CAF9}" srcOrd="0" destOrd="0" presId="urn:microsoft.com/office/officeart/2005/8/layout/hierarchy2"/>
    <dgm:cxn modelId="{D1E81CC9-F31E-4B0D-8804-4531A274F991}" srcId="{FB32D079-C943-42CE-B5B9-1B1C0705AEFA}" destId="{53AC16FC-AC55-45C1-A5A1-26AF256DEBB8}" srcOrd="0" destOrd="0" parTransId="{288E36DA-CCE1-41BB-BCFE-E64B16BE3482}" sibTransId="{EF10BFC9-70C2-4EB8-BF1E-4CF0C38384FB}"/>
    <dgm:cxn modelId="{8419A2DD-C09D-46E0-91F0-F5CC540B91E6}" srcId="{F23BF215-FFBF-4D84-B685-78599830AEF3}" destId="{FB32D079-C943-42CE-B5B9-1B1C0705AEFA}" srcOrd="1" destOrd="0" parTransId="{6293CCB5-D364-4B17-AD39-29E6C54938CE}" sibTransId="{7D073F97-BF28-4B79-85D1-E5B0C53EAD13}"/>
    <dgm:cxn modelId="{2127DDEB-CDDE-45E3-B8D4-6B9F58245082}" type="presOf" srcId="{288E36DA-CCE1-41BB-BCFE-E64B16BE3482}" destId="{B00113C3-6CD5-44CB-A351-FC833D059C73}" srcOrd="0" destOrd="0" presId="urn:microsoft.com/office/officeart/2005/8/layout/hierarchy2"/>
    <dgm:cxn modelId="{406B16F4-F00C-4B9E-B796-70A2DAE02FA4}" srcId="{F23BF215-FFBF-4D84-B685-78599830AEF3}" destId="{C4D1BAE2-C21F-49CF-B522-7CEDEEEDDC91}" srcOrd="0" destOrd="0" parTransId="{FB4E20AC-8366-4DA3-A87F-6058AB5D2FBD}" sibTransId="{20196777-00ED-4076-A028-44C00D044EBA}"/>
    <dgm:cxn modelId="{AEA96715-AAE0-45AC-A30B-3314C71B0F1B}" type="presParOf" srcId="{7B452075-EC24-49B4-B200-193AA5B1741B}" destId="{31CEEBE8-71FF-4D30-8C27-E176A5C95A4C}" srcOrd="0" destOrd="0" presId="urn:microsoft.com/office/officeart/2005/8/layout/hierarchy2"/>
    <dgm:cxn modelId="{FC5386AC-23EF-4074-8BFC-9AD7CA6FC7F2}" type="presParOf" srcId="{31CEEBE8-71FF-4D30-8C27-E176A5C95A4C}" destId="{05D80A03-3234-45B9-90B7-926C6A00CAF9}" srcOrd="0" destOrd="0" presId="urn:microsoft.com/office/officeart/2005/8/layout/hierarchy2"/>
    <dgm:cxn modelId="{997E44BC-67DA-4812-8178-AF0066F00F44}" type="presParOf" srcId="{31CEEBE8-71FF-4D30-8C27-E176A5C95A4C}" destId="{F57244A3-C825-461F-88B0-DBF59E34A423}" srcOrd="1" destOrd="0" presId="urn:microsoft.com/office/officeart/2005/8/layout/hierarchy2"/>
    <dgm:cxn modelId="{48B3D688-F5BA-4198-A936-87642F6E4CAD}" type="presParOf" srcId="{7B452075-EC24-49B4-B200-193AA5B1741B}" destId="{44DDEC56-73A2-4877-BC90-1BF255E02505}" srcOrd="1" destOrd="0" presId="urn:microsoft.com/office/officeart/2005/8/layout/hierarchy2"/>
    <dgm:cxn modelId="{111F16A1-D81E-44CA-96AD-95D96A209830}" type="presParOf" srcId="{44DDEC56-73A2-4877-BC90-1BF255E02505}" destId="{5263AB41-41B6-4989-9A67-5A42B2ECF5DA}" srcOrd="0" destOrd="0" presId="urn:microsoft.com/office/officeart/2005/8/layout/hierarchy2"/>
    <dgm:cxn modelId="{9744BCAA-5EE1-4BB7-9965-EC0D2E7CCF2C}" type="presParOf" srcId="{44DDEC56-73A2-4877-BC90-1BF255E02505}" destId="{BAF18541-DF07-4DE4-95B4-17192B0CB7F3}" srcOrd="1" destOrd="0" presId="urn:microsoft.com/office/officeart/2005/8/layout/hierarchy2"/>
    <dgm:cxn modelId="{33964F6F-6D31-46BD-9B10-8AC63559B8B5}" type="presParOf" srcId="{BAF18541-DF07-4DE4-95B4-17192B0CB7F3}" destId="{B00113C3-6CD5-44CB-A351-FC833D059C73}" srcOrd="0" destOrd="0" presId="urn:microsoft.com/office/officeart/2005/8/layout/hierarchy2"/>
    <dgm:cxn modelId="{F53FC9AC-9589-48F0-9AC9-B70C6B9D88EB}" type="presParOf" srcId="{B00113C3-6CD5-44CB-A351-FC833D059C73}" destId="{3FDC9375-CC05-49C9-99ED-14FA016FBCF4}" srcOrd="0" destOrd="0" presId="urn:microsoft.com/office/officeart/2005/8/layout/hierarchy2"/>
    <dgm:cxn modelId="{0DEE92E6-EB17-4995-9AAF-2F01D9A83B18}" type="presParOf" srcId="{BAF18541-DF07-4DE4-95B4-17192B0CB7F3}" destId="{B13BC44E-1071-4884-B3AA-4374627BF987}" srcOrd="1" destOrd="0" presId="urn:microsoft.com/office/officeart/2005/8/layout/hierarchy2"/>
    <dgm:cxn modelId="{AADD512B-29A6-4861-A35C-E59EF4021A89}" type="presParOf" srcId="{B13BC44E-1071-4884-B3AA-4374627BF987}" destId="{8248DA28-554C-4C4D-89C4-57A948F794A0}" srcOrd="0" destOrd="0" presId="urn:microsoft.com/office/officeart/2005/8/layout/hierarchy2"/>
    <dgm:cxn modelId="{D81F468D-2B24-4F0E-BEB3-3669FB850E4D}" type="presParOf" srcId="{B13BC44E-1071-4884-B3AA-4374627BF987}" destId="{DB0F2CD3-D449-4F4A-A638-AAAFFDE9DD27}" srcOrd="1" destOrd="0" presId="urn:microsoft.com/office/officeart/2005/8/layout/hierarchy2"/>
    <dgm:cxn modelId="{105A85A8-3F82-4846-B415-AE44FF79F732}" type="presParOf" srcId="{BAF18541-DF07-4DE4-95B4-17192B0CB7F3}" destId="{E3EECCE1-DFFA-4476-9ECB-6750BADEC5F2}" srcOrd="2" destOrd="0" presId="urn:microsoft.com/office/officeart/2005/8/layout/hierarchy2"/>
    <dgm:cxn modelId="{442B9332-7575-4658-9C76-1073F9AEF36A}" type="presParOf" srcId="{E3EECCE1-DFFA-4476-9ECB-6750BADEC5F2}" destId="{44E4CF59-53CF-4058-B744-8B482516B0BE}" srcOrd="0" destOrd="0" presId="urn:microsoft.com/office/officeart/2005/8/layout/hierarchy2"/>
    <dgm:cxn modelId="{A81D032D-FA4D-4472-AEB0-87F16D7A9E79}" type="presParOf" srcId="{BAF18541-DF07-4DE4-95B4-17192B0CB7F3}" destId="{60A7DF40-8D55-4966-BE31-4D4CCE5B8C6E}" srcOrd="3" destOrd="0" presId="urn:microsoft.com/office/officeart/2005/8/layout/hierarchy2"/>
    <dgm:cxn modelId="{659D050A-B20E-4643-82F2-DC42A093C511}" type="presParOf" srcId="{60A7DF40-8D55-4966-BE31-4D4CCE5B8C6E}" destId="{1BCFE3FD-F47E-44FE-8271-BAAE2FD60844}" srcOrd="0" destOrd="0" presId="urn:microsoft.com/office/officeart/2005/8/layout/hierarchy2"/>
    <dgm:cxn modelId="{25B60423-927A-45AA-BAC2-AC521B23D1F8}" type="presParOf" srcId="{60A7DF40-8D55-4966-BE31-4D4CCE5B8C6E}" destId="{9E2F1C63-BC91-4063-B9B0-F4C1EA2D712B}" srcOrd="1" destOrd="0" presId="urn:microsoft.com/office/officeart/2005/8/layout/hierarchy2"/>
    <dgm:cxn modelId="{34D323B3-EAF8-4449-932E-35B614181DB7}" type="presParOf" srcId="{7B452075-EC24-49B4-B200-193AA5B1741B}" destId="{AD8E76E2-CB17-4B9C-A5FA-771764E3FFE6}" srcOrd="2" destOrd="0" presId="urn:microsoft.com/office/officeart/2005/8/layout/hierarchy2"/>
    <dgm:cxn modelId="{350811BD-A4AF-4BC8-B645-FEB9EC1A70C1}" type="presParOf" srcId="{AD8E76E2-CB17-4B9C-A5FA-771764E3FFE6}" destId="{B82A61EB-FBAE-432F-862B-2C5F4E2D3C53}" srcOrd="0" destOrd="0" presId="urn:microsoft.com/office/officeart/2005/8/layout/hierarchy2"/>
    <dgm:cxn modelId="{87BFF689-3EA4-4268-B8C8-3EFCAFBBC5A6}" type="presParOf" srcId="{AD8E76E2-CB17-4B9C-A5FA-771764E3FFE6}" destId="{BC487C9E-D9B2-4424-A87C-165B03036A28}" srcOrd="1" destOrd="0" presId="urn:microsoft.com/office/officeart/2005/8/layout/hierarchy2"/>
    <dgm:cxn modelId="{4E2B68CB-6FF5-4B22-8606-8C17BD17364F}" type="presParOf" srcId="{7B452075-EC24-49B4-B200-193AA5B1741B}" destId="{F869DE5D-4CBE-4605-A528-A33C2F0F0D9B}" srcOrd="3" destOrd="0" presId="urn:microsoft.com/office/officeart/2005/8/layout/hierarchy2"/>
    <dgm:cxn modelId="{B78D5968-45BD-43C8-9EA2-323BBB18AB09}" type="presParOf" srcId="{F869DE5D-4CBE-4605-A528-A33C2F0F0D9B}" destId="{57B07F39-C4A5-4B08-BEBB-2F4AE5E9D17E}" srcOrd="0" destOrd="0" presId="urn:microsoft.com/office/officeart/2005/8/layout/hierarchy2"/>
    <dgm:cxn modelId="{92B119C4-DACC-477C-9F3D-F8DF21FC64BC}" type="presParOf" srcId="{F869DE5D-4CBE-4605-A528-A33C2F0F0D9B}" destId="{2007BA21-8583-4B62-922C-845DBCCF1558}"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E59ABD0-3DD3-4535-A459-CC79FBB6C453}"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D76AA451-4FD3-4375-B262-6CD5FBEF7B5B}">
      <dgm:prSet/>
      <dgm:spPr/>
      <dgm:t>
        <a:bodyPr/>
        <a:lstStyle/>
        <a:p>
          <a:r>
            <a:rPr lang="en-US"/>
            <a:t>Must submit a copy of ADA Self-Evaluation Survey and Transition Plan</a:t>
          </a:r>
        </a:p>
      </dgm:t>
    </dgm:pt>
    <dgm:pt modelId="{FA3B83D4-D6BA-43FE-8184-1EC258E0CEFB}" type="parTrans" cxnId="{5E52ABA4-8D49-49C8-AAD3-25B94874CEDC}">
      <dgm:prSet/>
      <dgm:spPr/>
      <dgm:t>
        <a:bodyPr/>
        <a:lstStyle/>
        <a:p>
          <a:endParaRPr lang="en-US"/>
        </a:p>
      </dgm:t>
    </dgm:pt>
    <dgm:pt modelId="{C828DFA3-D6E4-4D2A-A5F4-BB150323C8D0}" type="sibTrans" cxnId="{5E52ABA4-8D49-49C8-AAD3-25B94874CEDC}">
      <dgm:prSet/>
      <dgm:spPr/>
      <dgm:t>
        <a:bodyPr/>
        <a:lstStyle/>
        <a:p>
          <a:endParaRPr lang="en-US"/>
        </a:p>
      </dgm:t>
    </dgm:pt>
    <dgm:pt modelId="{2393DC01-555C-4802-994C-ADA37B0CFBA2}">
      <dgm:prSet/>
      <dgm:spPr/>
      <dgm:t>
        <a:bodyPr/>
        <a:lstStyle/>
        <a:p>
          <a:r>
            <a:rPr lang="en-US"/>
            <a:t>Programmatic removal of barriers must be explored first</a:t>
          </a:r>
        </a:p>
      </dgm:t>
    </dgm:pt>
    <dgm:pt modelId="{BDF622F1-4086-4857-9E0E-BC7D1FB1300E}" type="parTrans" cxnId="{B53046FD-3670-4B77-BBE1-30AADA7AA23B}">
      <dgm:prSet/>
      <dgm:spPr/>
      <dgm:t>
        <a:bodyPr/>
        <a:lstStyle/>
        <a:p>
          <a:endParaRPr lang="en-US"/>
        </a:p>
      </dgm:t>
    </dgm:pt>
    <dgm:pt modelId="{C979AB69-81CB-4A3F-8079-077F781CF79A}" type="sibTrans" cxnId="{B53046FD-3670-4B77-BBE1-30AADA7AA23B}">
      <dgm:prSet/>
      <dgm:spPr/>
      <dgm:t>
        <a:bodyPr/>
        <a:lstStyle/>
        <a:p>
          <a:endParaRPr lang="en-US"/>
        </a:p>
      </dgm:t>
    </dgm:pt>
    <dgm:pt modelId="{83B66697-69EC-4B83-9C57-563D4DB13C0E}">
      <dgm:prSet/>
      <dgm:spPr/>
      <dgm:t>
        <a:bodyPr/>
        <a:lstStyle/>
        <a:p>
          <a:r>
            <a:rPr lang="en-US"/>
            <a:t>ONLY relevant barrier removal work may be funded</a:t>
          </a:r>
        </a:p>
      </dgm:t>
    </dgm:pt>
    <dgm:pt modelId="{7607B640-F78C-4E55-8E4C-065B7143E19A}" type="parTrans" cxnId="{11336BAE-1342-49AA-8E95-CEC8A5F4FA36}">
      <dgm:prSet/>
      <dgm:spPr/>
      <dgm:t>
        <a:bodyPr/>
        <a:lstStyle/>
        <a:p>
          <a:endParaRPr lang="en-US"/>
        </a:p>
      </dgm:t>
    </dgm:pt>
    <dgm:pt modelId="{36DD75FC-431D-4921-9762-B0028994A36C}" type="sibTrans" cxnId="{11336BAE-1342-49AA-8E95-CEC8A5F4FA36}">
      <dgm:prSet/>
      <dgm:spPr/>
      <dgm:t>
        <a:bodyPr/>
        <a:lstStyle/>
        <a:p>
          <a:endParaRPr lang="en-US"/>
        </a:p>
      </dgm:t>
    </dgm:pt>
    <dgm:pt modelId="{3D4EDA92-9892-4BA9-8B27-D39E19C45C17}">
      <dgm:prSet phldr="0"/>
      <dgm:spPr/>
      <dgm:t>
        <a:bodyPr/>
        <a:lstStyle/>
        <a:p>
          <a:pPr rtl="0"/>
          <a:r>
            <a:rPr lang="en-US">
              <a:latin typeface="+mn-lt"/>
            </a:rPr>
            <a:t>Project/Activity must be </a:t>
          </a:r>
          <a:r>
            <a:rPr lang="en-US">
              <a:latin typeface="+mn-lt"/>
              <a:cs typeface="Calibri" panose="020F0502020204030204" pitchFamily="34" charset="0"/>
            </a:rPr>
            <a:t>referenced</a:t>
          </a:r>
          <a:r>
            <a:rPr lang="en-US">
              <a:latin typeface="+mn-lt"/>
            </a:rPr>
            <a:t> in ADA Eval/</a:t>
          </a:r>
          <a:r>
            <a:rPr lang="en-US">
              <a:latin typeface="+mn-lt"/>
              <a:cs typeface="Calibri" panose="020F0502020204030204" pitchFamily="34" charset="0"/>
            </a:rPr>
            <a:t>Transition</a:t>
          </a:r>
          <a:r>
            <a:rPr lang="en-US">
              <a:latin typeface="+mn-lt"/>
            </a:rPr>
            <a:t> Plan</a:t>
          </a:r>
        </a:p>
      </dgm:t>
    </dgm:pt>
    <dgm:pt modelId="{8E870226-0EAF-4CFA-A40E-DDBFC925D45B}" type="parTrans" cxnId="{FE1AF576-C9FC-4847-A931-1890A7728EDE}">
      <dgm:prSet/>
      <dgm:spPr/>
      <dgm:t>
        <a:bodyPr/>
        <a:lstStyle/>
        <a:p>
          <a:endParaRPr lang="en-US"/>
        </a:p>
      </dgm:t>
    </dgm:pt>
    <dgm:pt modelId="{26592D25-E8DF-4C27-ABB2-E817B20D4C36}" type="sibTrans" cxnId="{FE1AF576-C9FC-4847-A931-1890A7728EDE}">
      <dgm:prSet/>
      <dgm:spPr/>
      <dgm:t>
        <a:bodyPr/>
        <a:lstStyle/>
        <a:p>
          <a:endParaRPr lang="en-US"/>
        </a:p>
      </dgm:t>
    </dgm:pt>
    <dgm:pt modelId="{0F58BA7E-A8B3-48C6-870E-3FDC52CC6C6F}" type="pres">
      <dgm:prSet presAssocID="{AE59ABD0-3DD3-4535-A459-CC79FBB6C453}" presName="linear" presStyleCnt="0">
        <dgm:presLayoutVars>
          <dgm:animLvl val="lvl"/>
          <dgm:resizeHandles val="exact"/>
        </dgm:presLayoutVars>
      </dgm:prSet>
      <dgm:spPr/>
    </dgm:pt>
    <dgm:pt modelId="{31D15EA6-9A00-4BC5-AE64-47D4F8D5455D}" type="pres">
      <dgm:prSet presAssocID="{D76AA451-4FD3-4375-B262-6CD5FBEF7B5B}" presName="parentText" presStyleLbl="node1" presStyleIdx="0" presStyleCnt="4">
        <dgm:presLayoutVars>
          <dgm:chMax val="0"/>
          <dgm:bulletEnabled val="1"/>
        </dgm:presLayoutVars>
      </dgm:prSet>
      <dgm:spPr/>
    </dgm:pt>
    <dgm:pt modelId="{A23649E1-39C4-4A2B-BE4D-5BBE70786BE8}" type="pres">
      <dgm:prSet presAssocID="{C828DFA3-D6E4-4D2A-A5F4-BB150323C8D0}" presName="spacer" presStyleCnt="0"/>
      <dgm:spPr/>
    </dgm:pt>
    <dgm:pt modelId="{FFCD9498-89B9-44F9-82F4-F2808D3F9E76}" type="pres">
      <dgm:prSet presAssocID="{2393DC01-555C-4802-994C-ADA37B0CFBA2}" presName="parentText" presStyleLbl="node1" presStyleIdx="1" presStyleCnt="4">
        <dgm:presLayoutVars>
          <dgm:chMax val="0"/>
          <dgm:bulletEnabled val="1"/>
        </dgm:presLayoutVars>
      </dgm:prSet>
      <dgm:spPr/>
    </dgm:pt>
    <dgm:pt modelId="{C0EAB2A8-99C9-40E6-9013-FA77CF2F87B7}" type="pres">
      <dgm:prSet presAssocID="{C979AB69-81CB-4A3F-8079-077F781CF79A}" presName="spacer" presStyleCnt="0"/>
      <dgm:spPr/>
    </dgm:pt>
    <dgm:pt modelId="{8CDBEBE8-5A23-47FE-99A7-9AE18D8038EE}" type="pres">
      <dgm:prSet presAssocID="{83B66697-69EC-4B83-9C57-563D4DB13C0E}" presName="parentText" presStyleLbl="node1" presStyleIdx="2" presStyleCnt="4">
        <dgm:presLayoutVars>
          <dgm:chMax val="0"/>
          <dgm:bulletEnabled val="1"/>
        </dgm:presLayoutVars>
      </dgm:prSet>
      <dgm:spPr/>
    </dgm:pt>
    <dgm:pt modelId="{F9BF9E1B-7763-49C0-A0A3-91BB3DB71C41}" type="pres">
      <dgm:prSet presAssocID="{36DD75FC-431D-4921-9762-B0028994A36C}" presName="spacer" presStyleCnt="0"/>
      <dgm:spPr/>
    </dgm:pt>
    <dgm:pt modelId="{68AA1EB9-FF92-4361-9EC1-0E3B959305D6}" type="pres">
      <dgm:prSet presAssocID="{3D4EDA92-9892-4BA9-8B27-D39E19C45C17}" presName="parentText" presStyleLbl="node1" presStyleIdx="3" presStyleCnt="4">
        <dgm:presLayoutVars>
          <dgm:chMax val="0"/>
          <dgm:bulletEnabled val="1"/>
        </dgm:presLayoutVars>
      </dgm:prSet>
      <dgm:spPr/>
    </dgm:pt>
  </dgm:ptLst>
  <dgm:cxnLst>
    <dgm:cxn modelId="{BA9C4F6A-F4BC-4FE9-ADA6-BAAF34A826BA}" type="presOf" srcId="{AE59ABD0-3DD3-4535-A459-CC79FBB6C453}" destId="{0F58BA7E-A8B3-48C6-870E-3FDC52CC6C6F}" srcOrd="0" destOrd="0" presId="urn:microsoft.com/office/officeart/2005/8/layout/vList2"/>
    <dgm:cxn modelId="{CCF0C66A-8039-4341-8858-F6B3E6A5F0AC}" type="presOf" srcId="{D76AA451-4FD3-4375-B262-6CD5FBEF7B5B}" destId="{31D15EA6-9A00-4BC5-AE64-47D4F8D5455D}" srcOrd="0" destOrd="0" presId="urn:microsoft.com/office/officeart/2005/8/layout/vList2"/>
    <dgm:cxn modelId="{AED78B4C-3705-488E-AF7C-3C8E6851DD39}" type="presOf" srcId="{2393DC01-555C-4802-994C-ADA37B0CFBA2}" destId="{FFCD9498-89B9-44F9-82F4-F2808D3F9E76}" srcOrd="0" destOrd="0" presId="urn:microsoft.com/office/officeart/2005/8/layout/vList2"/>
    <dgm:cxn modelId="{FE1AF576-C9FC-4847-A931-1890A7728EDE}" srcId="{AE59ABD0-3DD3-4535-A459-CC79FBB6C453}" destId="{3D4EDA92-9892-4BA9-8B27-D39E19C45C17}" srcOrd="3" destOrd="0" parTransId="{8E870226-0EAF-4CFA-A40E-DDBFC925D45B}" sibTransId="{26592D25-E8DF-4C27-ABB2-E817B20D4C36}"/>
    <dgm:cxn modelId="{66F0828C-3355-4367-AB8C-D40969750CA3}" type="presOf" srcId="{83B66697-69EC-4B83-9C57-563D4DB13C0E}" destId="{8CDBEBE8-5A23-47FE-99A7-9AE18D8038EE}" srcOrd="0" destOrd="0" presId="urn:microsoft.com/office/officeart/2005/8/layout/vList2"/>
    <dgm:cxn modelId="{5E52ABA4-8D49-49C8-AAD3-25B94874CEDC}" srcId="{AE59ABD0-3DD3-4535-A459-CC79FBB6C453}" destId="{D76AA451-4FD3-4375-B262-6CD5FBEF7B5B}" srcOrd="0" destOrd="0" parTransId="{FA3B83D4-D6BA-43FE-8184-1EC258E0CEFB}" sibTransId="{C828DFA3-D6E4-4D2A-A5F4-BB150323C8D0}"/>
    <dgm:cxn modelId="{11336BAE-1342-49AA-8E95-CEC8A5F4FA36}" srcId="{AE59ABD0-3DD3-4535-A459-CC79FBB6C453}" destId="{83B66697-69EC-4B83-9C57-563D4DB13C0E}" srcOrd="2" destOrd="0" parTransId="{7607B640-F78C-4E55-8E4C-065B7143E19A}" sibTransId="{36DD75FC-431D-4921-9762-B0028994A36C}"/>
    <dgm:cxn modelId="{3F8A4DBB-4A36-429A-AAB8-986A93F53912}" type="presOf" srcId="{3D4EDA92-9892-4BA9-8B27-D39E19C45C17}" destId="{68AA1EB9-FF92-4361-9EC1-0E3B959305D6}" srcOrd="0" destOrd="0" presId="urn:microsoft.com/office/officeart/2005/8/layout/vList2"/>
    <dgm:cxn modelId="{B53046FD-3670-4B77-BBE1-30AADA7AA23B}" srcId="{AE59ABD0-3DD3-4535-A459-CC79FBB6C453}" destId="{2393DC01-555C-4802-994C-ADA37B0CFBA2}" srcOrd="1" destOrd="0" parTransId="{BDF622F1-4086-4857-9E0E-BC7D1FB1300E}" sibTransId="{C979AB69-81CB-4A3F-8079-077F781CF79A}"/>
    <dgm:cxn modelId="{EC6B63FE-41E4-4006-9A88-62FC27D469D3}" type="presParOf" srcId="{0F58BA7E-A8B3-48C6-870E-3FDC52CC6C6F}" destId="{31D15EA6-9A00-4BC5-AE64-47D4F8D5455D}" srcOrd="0" destOrd="0" presId="urn:microsoft.com/office/officeart/2005/8/layout/vList2"/>
    <dgm:cxn modelId="{2DF3517E-00B2-4446-A8EF-A887D2FF8E63}" type="presParOf" srcId="{0F58BA7E-A8B3-48C6-870E-3FDC52CC6C6F}" destId="{A23649E1-39C4-4A2B-BE4D-5BBE70786BE8}" srcOrd="1" destOrd="0" presId="urn:microsoft.com/office/officeart/2005/8/layout/vList2"/>
    <dgm:cxn modelId="{05B7460D-9891-49C8-B8C3-A9444702C605}" type="presParOf" srcId="{0F58BA7E-A8B3-48C6-870E-3FDC52CC6C6F}" destId="{FFCD9498-89B9-44F9-82F4-F2808D3F9E76}" srcOrd="2" destOrd="0" presId="urn:microsoft.com/office/officeart/2005/8/layout/vList2"/>
    <dgm:cxn modelId="{8C8C46D3-BA1F-4181-8FDC-09087AFC62F3}" type="presParOf" srcId="{0F58BA7E-A8B3-48C6-870E-3FDC52CC6C6F}" destId="{C0EAB2A8-99C9-40E6-9013-FA77CF2F87B7}" srcOrd="3" destOrd="0" presId="urn:microsoft.com/office/officeart/2005/8/layout/vList2"/>
    <dgm:cxn modelId="{42E0AEFB-CB78-4427-A644-C60BAD333AB6}" type="presParOf" srcId="{0F58BA7E-A8B3-48C6-870E-3FDC52CC6C6F}" destId="{8CDBEBE8-5A23-47FE-99A7-9AE18D8038EE}" srcOrd="4" destOrd="0" presId="urn:microsoft.com/office/officeart/2005/8/layout/vList2"/>
    <dgm:cxn modelId="{3B2B875A-6C8B-46CE-B556-B605E7C8A8F7}" type="presParOf" srcId="{0F58BA7E-A8B3-48C6-870E-3FDC52CC6C6F}" destId="{F9BF9E1B-7763-49C0-A0A3-91BB3DB71C41}" srcOrd="5" destOrd="0" presId="urn:microsoft.com/office/officeart/2005/8/layout/vList2"/>
    <dgm:cxn modelId="{46C2BEAA-DD2E-47A0-8B85-295792FFD928}" type="presParOf" srcId="{0F58BA7E-A8B3-48C6-870E-3FDC52CC6C6F}" destId="{68AA1EB9-FF92-4361-9EC1-0E3B959305D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20FA0C-F6E8-496A-AEFA-6332B26FA33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A3FB34A-0C4D-4498-BC46-0C63267F79F6}">
      <dgm:prSet/>
      <dgm:spPr/>
      <dgm:t>
        <a:bodyPr/>
        <a:lstStyle/>
        <a:p>
          <a:pPr rtl="0"/>
          <a:r>
            <a:rPr lang="en-US"/>
            <a:t>Bid-Ready plans and specifications required for public facilities </a:t>
          </a:r>
          <a:r>
            <a:rPr lang="en-US">
              <a:latin typeface="Calibri Light" panose="020F0302020204030204"/>
            </a:rPr>
            <a:t>(includes parks/playgrounds) and</a:t>
          </a:r>
          <a:r>
            <a:rPr lang="en-US"/>
            <a:t> barrier removal projects with construction costs &gt; $200K</a:t>
          </a:r>
        </a:p>
      </dgm:t>
    </dgm:pt>
    <dgm:pt modelId="{46A4C1CB-6EBC-45C3-9D04-A1D6B9EE337C}" type="parTrans" cxnId="{9627711B-B0E8-4440-97FF-3A122E2B1D1D}">
      <dgm:prSet/>
      <dgm:spPr/>
      <dgm:t>
        <a:bodyPr/>
        <a:lstStyle/>
        <a:p>
          <a:endParaRPr lang="en-US"/>
        </a:p>
      </dgm:t>
    </dgm:pt>
    <dgm:pt modelId="{7A1B4AD0-88FD-430C-9212-EC85151099E3}" type="sibTrans" cxnId="{9627711B-B0E8-4440-97FF-3A122E2B1D1D}">
      <dgm:prSet/>
      <dgm:spPr/>
      <dgm:t>
        <a:bodyPr/>
        <a:lstStyle/>
        <a:p>
          <a:endParaRPr lang="en-US"/>
        </a:p>
      </dgm:t>
    </dgm:pt>
    <dgm:pt modelId="{AACE72B6-F429-4280-965A-EC9DCD4CAAAA}">
      <dgm:prSet/>
      <dgm:spPr/>
      <dgm:t>
        <a:bodyPr/>
        <a:lstStyle/>
        <a:p>
          <a:r>
            <a:rPr lang="en-US"/>
            <a:t>Design development drawings required for those projects and playground/park projects with construction costs of  &gt; $25K but &lt; $200K</a:t>
          </a:r>
        </a:p>
      </dgm:t>
    </dgm:pt>
    <dgm:pt modelId="{E31DA803-1D9E-4B2C-8BF0-AD3FA93DE285}" type="parTrans" cxnId="{51C82BAA-0F13-4E1D-BFD4-C3D4A63D79CD}">
      <dgm:prSet/>
      <dgm:spPr/>
      <dgm:t>
        <a:bodyPr/>
        <a:lstStyle/>
        <a:p>
          <a:endParaRPr lang="en-US"/>
        </a:p>
      </dgm:t>
    </dgm:pt>
    <dgm:pt modelId="{22107DB7-E130-438C-9A65-D46AB9FEEC58}" type="sibTrans" cxnId="{51C82BAA-0F13-4E1D-BFD4-C3D4A63D79CD}">
      <dgm:prSet/>
      <dgm:spPr/>
      <dgm:t>
        <a:bodyPr/>
        <a:lstStyle/>
        <a:p>
          <a:endParaRPr lang="en-US"/>
        </a:p>
      </dgm:t>
    </dgm:pt>
    <dgm:pt modelId="{EE8CEEA7-8A87-486D-B7CF-C0E90FB0B7F0}">
      <dgm:prSet/>
      <dgm:spPr/>
      <dgm:t>
        <a:bodyPr/>
        <a:lstStyle/>
        <a:p>
          <a:r>
            <a:rPr lang="en-US" dirty="0"/>
            <a:t>Infrastructure projects – do not require bid ready docs as a threshold, but readiness will be scored</a:t>
          </a:r>
        </a:p>
      </dgm:t>
    </dgm:pt>
    <dgm:pt modelId="{EBC3087E-AE78-4A8A-AAE8-8AB3C67F65CA}" type="parTrans" cxnId="{A01F00C0-6E89-4B6C-B62B-3AFD22C4B74F}">
      <dgm:prSet/>
      <dgm:spPr/>
      <dgm:t>
        <a:bodyPr/>
        <a:lstStyle/>
        <a:p>
          <a:endParaRPr lang="en-US"/>
        </a:p>
      </dgm:t>
    </dgm:pt>
    <dgm:pt modelId="{B9E735EA-172A-4B87-BDC3-26FD544065DF}" type="sibTrans" cxnId="{A01F00C0-6E89-4B6C-B62B-3AFD22C4B74F}">
      <dgm:prSet/>
      <dgm:spPr/>
      <dgm:t>
        <a:bodyPr/>
        <a:lstStyle/>
        <a:p>
          <a:endParaRPr lang="en-US"/>
        </a:p>
      </dgm:t>
    </dgm:pt>
    <dgm:pt modelId="{A24AB241-A711-4A88-9B8D-38CD3A1B2786}" type="pres">
      <dgm:prSet presAssocID="{8620FA0C-F6E8-496A-AEFA-6332B26FA33C}" presName="hierChild1" presStyleCnt="0">
        <dgm:presLayoutVars>
          <dgm:chPref val="1"/>
          <dgm:dir/>
          <dgm:animOne val="branch"/>
          <dgm:animLvl val="lvl"/>
          <dgm:resizeHandles/>
        </dgm:presLayoutVars>
      </dgm:prSet>
      <dgm:spPr/>
    </dgm:pt>
    <dgm:pt modelId="{AF674045-8CE8-4389-9251-443775AEF3B2}" type="pres">
      <dgm:prSet presAssocID="{7A3FB34A-0C4D-4498-BC46-0C63267F79F6}" presName="hierRoot1" presStyleCnt="0"/>
      <dgm:spPr/>
    </dgm:pt>
    <dgm:pt modelId="{A7B30186-4696-4293-9662-3B8B2CB85200}" type="pres">
      <dgm:prSet presAssocID="{7A3FB34A-0C4D-4498-BC46-0C63267F79F6}" presName="composite" presStyleCnt="0"/>
      <dgm:spPr/>
    </dgm:pt>
    <dgm:pt modelId="{68403547-108B-43D7-BC7C-E143D98C337A}" type="pres">
      <dgm:prSet presAssocID="{7A3FB34A-0C4D-4498-BC46-0C63267F79F6}" presName="background" presStyleLbl="node0" presStyleIdx="0" presStyleCnt="3"/>
      <dgm:spPr/>
    </dgm:pt>
    <dgm:pt modelId="{2D5F3CC9-A4CF-4E6E-A696-9DE18D2218BF}" type="pres">
      <dgm:prSet presAssocID="{7A3FB34A-0C4D-4498-BC46-0C63267F79F6}" presName="text" presStyleLbl="fgAcc0" presStyleIdx="0" presStyleCnt="3">
        <dgm:presLayoutVars>
          <dgm:chPref val="3"/>
        </dgm:presLayoutVars>
      </dgm:prSet>
      <dgm:spPr/>
    </dgm:pt>
    <dgm:pt modelId="{83EC09BB-2FC5-46AD-8783-8F4A5713AA0B}" type="pres">
      <dgm:prSet presAssocID="{7A3FB34A-0C4D-4498-BC46-0C63267F79F6}" presName="hierChild2" presStyleCnt="0"/>
      <dgm:spPr/>
    </dgm:pt>
    <dgm:pt modelId="{1694C2C2-5B32-42F4-A7B0-A6C771A12FB3}" type="pres">
      <dgm:prSet presAssocID="{AACE72B6-F429-4280-965A-EC9DCD4CAAAA}" presName="hierRoot1" presStyleCnt="0"/>
      <dgm:spPr/>
    </dgm:pt>
    <dgm:pt modelId="{28BAEB15-6207-4182-ABDD-B5714D45990A}" type="pres">
      <dgm:prSet presAssocID="{AACE72B6-F429-4280-965A-EC9DCD4CAAAA}" presName="composite" presStyleCnt="0"/>
      <dgm:spPr/>
    </dgm:pt>
    <dgm:pt modelId="{4089E28C-7D8B-4CE6-84C0-310F1F6DFDB8}" type="pres">
      <dgm:prSet presAssocID="{AACE72B6-F429-4280-965A-EC9DCD4CAAAA}" presName="background" presStyleLbl="node0" presStyleIdx="1" presStyleCnt="3"/>
      <dgm:spPr/>
    </dgm:pt>
    <dgm:pt modelId="{3A8263BB-097F-4490-828E-6C923439EE7E}" type="pres">
      <dgm:prSet presAssocID="{AACE72B6-F429-4280-965A-EC9DCD4CAAAA}" presName="text" presStyleLbl="fgAcc0" presStyleIdx="1" presStyleCnt="3">
        <dgm:presLayoutVars>
          <dgm:chPref val="3"/>
        </dgm:presLayoutVars>
      </dgm:prSet>
      <dgm:spPr/>
    </dgm:pt>
    <dgm:pt modelId="{39B5C3E4-313F-4E7B-A52A-9684E3BA0268}" type="pres">
      <dgm:prSet presAssocID="{AACE72B6-F429-4280-965A-EC9DCD4CAAAA}" presName="hierChild2" presStyleCnt="0"/>
      <dgm:spPr/>
    </dgm:pt>
    <dgm:pt modelId="{C143C226-AB1A-49B9-9E4B-1DFEBBE2D6D8}" type="pres">
      <dgm:prSet presAssocID="{EE8CEEA7-8A87-486D-B7CF-C0E90FB0B7F0}" presName="hierRoot1" presStyleCnt="0"/>
      <dgm:spPr/>
    </dgm:pt>
    <dgm:pt modelId="{E2625321-0317-488E-B084-F2EE2AFC2498}" type="pres">
      <dgm:prSet presAssocID="{EE8CEEA7-8A87-486D-B7CF-C0E90FB0B7F0}" presName="composite" presStyleCnt="0"/>
      <dgm:spPr/>
    </dgm:pt>
    <dgm:pt modelId="{DA58F74E-290E-42FD-A6BD-37F9D7C215DE}" type="pres">
      <dgm:prSet presAssocID="{EE8CEEA7-8A87-486D-B7CF-C0E90FB0B7F0}" presName="background" presStyleLbl="node0" presStyleIdx="2" presStyleCnt="3"/>
      <dgm:spPr/>
    </dgm:pt>
    <dgm:pt modelId="{B6347D3D-6B34-4BCD-B2C2-B699EE440E1C}" type="pres">
      <dgm:prSet presAssocID="{EE8CEEA7-8A87-486D-B7CF-C0E90FB0B7F0}" presName="text" presStyleLbl="fgAcc0" presStyleIdx="2" presStyleCnt="3">
        <dgm:presLayoutVars>
          <dgm:chPref val="3"/>
        </dgm:presLayoutVars>
      </dgm:prSet>
      <dgm:spPr/>
    </dgm:pt>
    <dgm:pt modelId="{14DE73DD-2026-47AF-9536-DD4635CD61BE}" type="pres">
      <dgm:prSet presAssocID="{EE8CEEA7-8A87-486D-B7CF-C0E90FB0B7F0}" presName="hierChild2" presStyleCnt="0"/>
      <dgm:spPr/>
    </dgm:pt>
  </dgm:ptLst>
  <dgm:cxnLst>
    <dgm:cxn modelId="{9627711B-B0E8-4440-97FF-3A122E2B1D1D}" srcId="{8620FA0C-F6E8-496A-AEFA-6332B26FA33C}" destId="{7A3FB34A-0C4D-4498-BC46-0C63267F79F6}" srcOrd="0" destOrd="0" parTransId="{46A4C1CB-6EBC-45C3-9D04-A1D6B9EE337C}" sibTransId="{7A1B4AD0-88FD-430C-9212-EC85151099E3}"/>
    <dgm:cxn modelId="{AE82045F-4FB2-4747-A402-D769EAAEB709}" type="presOf" srcId="{AACE72B6-F429-4280-965A-EC9DCD4CAAAA}" destId="{3A8263BB-097F-4490-828E-6C923439EE7E}" srcOrd="0" destOrd="0" presId="urn:microsoft.com/office/officeart/2005/8/layout/hierarchy1"/>
    <dgm:cxn modelId="{A32C0F84-944F-426A-B06B-3FA94A626E75}" type="presOf" srcId="{7A3FB34A-0C4D-4498-BC46-0C63267F79F6}" destId="{2D5F3CC9-A4CF-4E6E-A696-9DE18D2218BF}" srcOrd="0" destOrd="0" presId="urn:microsoft.com/office/officeart/2005/8/layout/hierarchy1"/>
    <dgm:cxn modelId="{51C82BAA-0F13-4E1D-BFD4-C3D4A63D79CD}" srcId="{8620FA0C-F6E8-496A-AEFA-6332B26FA33C}" destId="{AACE72B6-F429-4280-965A-EC9DCD4CAAAA}" srcOrd="1" destOrd="0" parTransId="{E31DA803-1D9E-4B2C-8BF0-AD3FA93DE285}" sibTransId="{22107DB7-E130-438C-9A65-D46AB9FEEC58}"/>
    <dgm:cxn modelId="{1F0E77B6-D080-4FA1-B9CD-EBAE04AE0818}" type="presOf" srcId="{EE8CEEA7-8A87-486D-B7CF-C0E90FB0B7F0}" destId="{B6347D3D-6B34-4BCD-B2C2-B699EE440E1C}" srcOrd="0" destOrd="0" presId="urn:microsoft.com/office/officeart/2005/8/layout/hierarchy1"/>
    <dgm:cxn modelId="{A01F00C0-6E89-4B6C-B62B-3AFD22C4B74F}" srcId="{8620FA0C-F6E8-496A-AEFA-6332B26FA33C}" destId="{EE8CEEA7-8A87-486D-B7CF-C0E90FB0B7F0}" srcOrd="2" destOrd="0" parTransId="{EBC3087E-AE78-4A8A-AAE8-8AB3C67F65CA}" sibTransId="{B9E735EA-172A-4B87-BDC3-26FD544065DF}"/>
    <dgm:cxn modelId="{A0E148DE-C9C0-4FC0-87C1-AE4C741DAF06}" type="presOf" srcId="{8620FA0C-F6E8-496A-AEFA-6332B26FA33C}" destId="{A24AB241-A711-4A88-9B8D-38CD3A1B2786}" srcOrd="0" destOrd="0" presId="urn:microsoft.com/office/officeart/2005/8/layout/hierarchy1"/>
    <dgm:cxn modelId="{DF76F4DB-5420-4793-AABF-01996D7D1A38}" type="presParOf" srcId="{A24AB241-A711-4A88-9B8D-38CD3A1B2786}" destId="{AF674045-8CE8-4389-9251-443775AEF3B2}" srcOrd="0" destOrd="0" presId="urn:microsoft.com/office/officeart/2005/8/layout/hierarchy1"/>
    <dgm:cxn modelId="{DB5F1A44-AF80-40E5-AD4E-616101EA0D75}" type="presParOf" srcId="{AF674045-8CE8-4389-9251-443775AEF3B2}" destId="{A7B30186-4696-4293-9662-3B8B2CB85200}" srcOrd="0" destOrd="0" presId="urn:microsoft.com/office/officeart/2005/8/layout/hierarchy1"/>
    <dgm:cxn modelId="{CA766657-9318-4BEB-ACFD-ED116FD3E72D}" type="presParOf" srcId="{A7B30186-4696-4293-9662-3B8B2CB85200}" destId="{68403547-108B-43D7-BC7C-E143D98C337A}" srcOrd="0" destOrd="0" presId="urn:microsoft.com/office/officeart/2005/8/layout/hierarchy1"/>
    <dgm:cxn modelId="{CDC869C3-88FC-403B-A3F4-5B6935720C37}" type="presParOf" srcId="{A7B30186-4696-4293-9662-3B8B2CB85200}" destId="{2D5F3CC9-A4CF-4E6E-A696-9DE18D2218BF}" srcOrd="1" destOrd="0" presId="urn:microsoft.com/office/officeart/2005/8/layout/hierarchy1"/>
    <dgm:cxn modelId="{A8C8D236-7D98-4F82-A836-B48D261E23A9}" type="presParOf" srcId="{AF674045-8CE8-4389-9251-443775AEF3B2}" destId="{83EC09BB-2FC5-46AD-8783-8F4A5713AA0B}" srcOrd="1" destOrd="0" presId="urn:microsoft.com/office/officeart/2005/8/layout/hierarchy1"/>
    <dgm:cxn modelId="{F9ECBD28-DB50-494F-AA51-04E843F91BD7}" type="presParOf" srcId="{A24AB241-A711-4A88-9B8D-38CD3A1B2786}" destId="{1694C2C2-5B32-42F4-A7B0-A6C771A12FB3}" srcOrd="1" destOrd="0" presId="urn:microsoft.com/office/officeart/2005/8/layout/hierarchy1"/>
    <dgm:cxn modelId="{0FAF6F8B-7579-49F2-A180-6943DEA9099D}" type="presParOf" srcId="{1694C2C2-5B32-42F4-A7B0-A6C771A12FB3}" destId="{28BAEB15-6207-4182-ABDD-B5714D45990A}" srcOrd="0" destOrd="0" presId="urn:microsoft.com/office/officeart/2005/8/layout/hierarchy1"/>
    <dgm:cxn modelId="{59E3894C-221F-4AA9-AC57-401F48B6EF68}" type="presParOf" srcId="{28BAEB15-6207-4182-ABDD-B5714D45990A}" destId="{4089E28C-7D8B-4CE6-84C0-310F1F6DFDB8}" srcOrd="0" destOrd="0" presId="urn:microsoft.com/office/officeart/2005/8/layout/hierarchy1"/>
    <dgm:cxn modelId="{83BC544B-FC4F-4FFF-963D-AFA6EBB3FD5D}" type="presParOf" srcId="{28BAEB15-6207-4182-ABDD-B5714D45990A}" destId="{3A8263BB-097F-4490-828E-6C923439EE7E}" srcOrd="1" destOrd="0" presId="urn:microsoft.com/office/officeart/2005/8/layout/hierarchy1"/>
    <dgm:cxn modelId="{C9C69287-F71E-46E8-8AD9-A9DAFE00DEA7}" type="presParOf" srcId="{1694C2C2-5B32-42F4-A7B0-A6C771A12FB3}" destId="{39B5C3E4-313F-4E7B-A52A-9684E3BA0268}" srcOrd="1" destOrd="0" presId="urn:microsoft.com/office/officeart/2005/8/layout/hierarchy1"/>
    <dgm:cxn modelId="{E05B6AAA-E8F7-4FA3-81F9-2E3CDDC3A35A}" type="presParOf" srcId="{A24AB241-A711-4A88-9B8D-38CD3A1B2786}" destId="{C143C226-AB1A-49B9-9E4B-1DFEBBE2D6D8}" srcOrd="2" destOrd="0" presId="urn:microsoft.com/office/officeart/2005/8/layout/hierarchy1"/>
    <dgm:cxn modelId="{A6AD882C-85CD-4FB4-93B2-6C76060A4A15}" type="presParOf" srcId="{C143C226-AB1A-49B9-9E4B-1DFEBBE2D6D8}" destId="{E2625321-0317-488E-B084-F2EE2AFC2498}" srcOrd="0" destOrd="0" presId="urn:microsoft.com/office/officeart/2005/8/layout/hierarchy1"/>
    <dgm:cxn modelId="{CB974CAD-68DD-4FFA-990F-254CECF874E1}" type="presParOf" srcId="{E2625321-0317-488E-B084-F2EE2AFC2498}" destId="{DA58F74E-290E-42FD-A6BD-37F9D7C215DE}" srcOrd="0" destOrd="0" presId="urn:microsoft.com/office/officeart/2005/8/layout/hierarchy1"/>
    <dgm:cxn modelId="{3F2CC4AE-EC9D-451D-A77C-AC19992A66CE}" type="presParOf" srcId="{E2625321-0317-488E-B084-F2EE2AFC2498}" destId="{B6347D3D-6B34-4BCD-B2C2-B699EE440E1C}" srcOrd="1" destOrd="0" presId="urn:microsoft.com/office/officeart/2005/8/layout/hierarchy1"/>
    <dgm:cxn modelId="{F0981301-4F24-4265-9994-53E69078F617}" type="presParOf" srcId="{C143C226-AB1A-49B9-9E4B-1DFEBBE2D6D8}" destId="{14DE73DD-2026-47AF-9536-DD4635CD61B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53DC9C2-600F-4AC4-B1A9-C086476C4EA2}"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DC7F5C2-0637-4FBC-8809-E6CDE29E48F4}">
      <dgm:prSet/>
      <dgm:spPr/>
      <dgm:t>
        <a:bodyPr/>
        <a:lstStyle/>
        <a:p>
          <a:r>
            <a:rPr lang="en-US"/>
            <a:t>HUD requires recipients of State CDBG Program grants to retain the use for which CDBG funds were expended on behalf of a public facility project for a minimum of five years after the closeout of the grant.</a:t>
          </a:r>
        </a:p>
      </dgm:t>
    </dgm:pt>
    <dgm:pt modelId="{28A04684-CB0E-4EEA-A4CE-F23B20182096}" type="parTrans" cxnId="{ED3C1F4E-8759-44E6-9F81-10FC8B673AEC}">
      <dgm:prSet/>
      <dgm:spPr/>
      <dgm:t>
        <a:bodyPr/>
        <a:lstStyle/>
        <a:p>
          <a:endParaRPr lang="en-US"/>
        </a:p>
      </dgm:t>
    </dgm:pt>
    <dgm:pt modelId="{314F023F-9C92-47F6-A136-B8598DCFA45E}" type="sibTrans" cxnId="{ED3C1F4E-8759-44E6-9F81-10FC8B673AEC}">
      <dgm:prSet/>
      <dgm:spPr/>
      <dgm:t>
        <a:bodyPr/>
        <a:lstStyle/>
        <a:p>
          <a:endParaRPr lang="en-US"/>
        </a:p>
      </dgm:t>
    </dgm:pt>
    <dgm:pt modelId="{15CFD98D-8F97-4EE7-B729-FF550AAFD0D6}">
      <dgm:prSet/>
      <dgm:spPr/>
      <dgm:t>
        <a:bodyPr/>
        <a:lstStyle/>
        <a:p>
          <a:r>
            <a:rPr lang="en-US"/>
            <a:t>See Application Guidance for more detail</a:t>
          </a:r>
        </a:p>
      </dgm:t>
    </dgm:pt>
    <dgm:pt modelId="{9E50E43C-6714-4DA5-BE96-FA147DA7E2F2}" type="parTrans" cxnId="{CF3E4B50-5E1D-4002-91E3-B33B1DE2CC97}">
      <dgm:prSet/>
      <dgm:spPr/>
      <dgm:t>
        <a:bodyPr/>
        <a:lstStyle/>
        <a:p>
          <a:endParaRPr lang="en-US"/>
        </a:p>
      </dgm:t>
    </dgm:pt>
    <dgm:pt modelId="{1E38375B-E8A0-4CDE-9FCA-DCA23228E4B5}" type="sibTrans" cxnId="{CF3E4B50-5E1D-4002-91E3-B33B1DE2CC97}">
      <dgm:prSet/>
      <dgm:spPr/>
      <dgm:t>
        <a:bodyPr/>
        <a:lstStyle/>
        <a:p>
          <a:endParaRPr lang="en-US"/>
        </a:p>
      </dgm:t>
    </dgm:pt>
    <dgm:pt modelId="{88A2EC0F-364E-45A5-B44C-CC51EC560D23}" type="pres">
      <dgm:prSet presAssocID="{053DC9C2-600F-4AC4-B1A9-C086476C4EA2}" presName="hierChild1" presStyleCnt="0">
        <dgm:presLayoutVars>
          <dgm:chPref val="1"/>
          <dgm:dir/>
          <dgm:animOne val="branch"/>
          <dgm:animLvl val="lvl"/>
          <dgm:resizeHandles/>
        </dgm:presLayoutVars>
      </dgm:prSet>
      <dgm:spPr/>
    </dgm:pt>
    <dgm:pt modelId="{BB5E8E13-01EC-4C4A-9BA5-4019D0AFD20B}" type="pres">
      <dgm:prSet presAssocID="{0DC7F5C2-0637-4FBC-8809-E6CDE29E48F4}" presName="hierRoot1" presStyleCnt="0"/>
      <dgm:spPr/>
    </dgm:pt>
    <dgm:pt modelId="{4BF3926C-2950-4D81-9E28-BFB28165769D}" type="pres">
      <dgm:prSet presAssocID="{0DC7F5C2-0637-4FBC-8809-E6CDE29E48F4}" presName="composite" presStyleCnt="0"/>
      <dgm:spPr/>
    </dgm:pt>
    <dgm:pt modelId="{F98DCC40-F87B-44B9-AB67-29A2EF142307}" type="pres">
      <dgm:prSet presAssocID="{0DC7F5C2-0637-4FBC-8809-E6CDE29E48F4}" presName="background" presStyleLbl="node0" presStyleIdx="0" presStyleCnt="2"/>
      <dgm:spPr/>
    </dgm:pt>
    <dgm:pt modelId="{3FB2D3EA-C0A8-4678-BD86-A132140C59E3}" type="pres">
      <dgm:prSet presAssocID="{0DC7F5C2-0637-4FBC-8809-E6CDE29E48F4}" presName="text" presStyleLbl="fgAcc0" presStyleIdx="0" presStyleCnt="2">
        <dgm:presLayoutVars>
          <dgm:chPref val="3"/>
        </dgm:presLayoutVars>
      </dgm:prSet>
      <dgm:spPr/>
    </dgm:pt>
    <dgm:pt modelId="{9201858C-6BE4-4D4D-A92C-09EB98D1C8D3}" type="pres">
      <dgm:prSet presAssocID="{0DC7F5C2-0637-4FBC-8809-E6CDE29E48F4}" presName="hierChild2" presStyleCnt="0"/>
      <dgm:spPr/>
    </dgm:pt>
    <dgm:pt modelId="{48F3BCA1-A76E-40AE-857F-A2AB3D850E59}" type="pres">
      <dgm:prSet presAssocID="{15CFD98D-8F97-4EE7-B729-FF550AAFD0D6}" presName="hierRoot1" presStyleCnt="0"/>
      <dgm:spPr/>
    </dgm:pt>
    <dgm:pt modelId="{87B63BC9-D161-4602-BB40-CF0CD2B16D12}" type="pres">
      <dgm:prSet presAssocID="{15CFD98D-8F97-4EE7-B729-FF550AAFD0D6}" presName="composite" presStyleCnt="0"/>
      <dgm:spPr/>
    </dgm:pt>
    <dgm:pt modelId="{9C7BA511-7158-46EB-B825-5EA83D6F2508}" type="pres">
      <dgm:prSet presAssocID="{15CFD98D-8F97-4EE7-B729-FF550AAFD0D6}" presName="background" presStyleLbl="node0" presStyleIdx="1" presStyleCnt="2"/>
      <dgm:spPr/>
    </dgm:pt>
    <dgm:pt modelId="{485BD821-D83D-4460-B45F-7F837C51A673}" type="pres">
      <dgm:prSet presAssocID="{15CFD98D-8F97-4EE7-B729-FF550AAFD0D6}" presName="text" presStyleLbl="fgAcc0" presStyleIdx="1" presStyleCnt="2">
        <dgm:presLayoutVars>
          <dgm:chPref val="3"/>
        </dgm:presLayoutVars>
      </dgm:prSet>
      <dgm:spPr/>
    </dgm:pt>
    <dgm:pt modelId="{F5145399-3846-492A-8097-2B2330C4BD41}" type="pres">
      <dgm:prSet presAssocID="{15CFD98D-8F97-4EE7-B729-FF550AAFD0D6}" presName="hierChild2" presStyleCnt="0"/>
      <dgm:spPr/>
    </dgm:pt>
  </dgm:ptLst>
  <dgm:cxnLst>
    <dgm:cxn modelId="{62A73621-E26D-402D-B40B-A90FF4328A56}" type="presOf" srcId="{053DC9C2-600F-4AC4-B1A9-C086476C4EA2}" destId="{88A2EC0F-364E-45A5-B44C-CC51EC560D23}" srcOrd="0" destOrd="0" presId="urn:microsoft.com/office/officeart/2005/8/layout/hierarchy1"/>
    <dgm:cxn modelId="{FB800A4A-A383-44A6-BC21-02AC0616EE63}" type="presOf" srcId="{0DC7F5C2-0637-4FBC-8809-E6CDE29E48F4}" destId="{3FB2D3EA-C0A8-4678-BD86-A132140C59E3}" srcOrd="0" destOrd="0" presId="urn:microsoft.com/office/officeart/2005/8/layout/hierarchy1"/>
    <dgm:cxn modelId="{ED3C1F4E-8759-44E6-9F81-10FC8B673AEC}" srcId="{053DC9C2-600F-4AC4-B1A9-C086476C4EA2}" destId="{0DC7F5C2-0637-4FBC-8809-E6CDE29E48F4}" srcOrd="0" destOrd="0" parTransId="{28A04684-CB0E-4EEA-A4CE-F23B20182096}" sibTransId="{314F023F-9C92-47F6-A136-B8598DCFA45E}"/>
    <dgm:cxn modelId="{CF3E4B50-5E1D-4002-91E3-B33B1DE2CC97}" srcId="{053DC9C2-600F-4AC4-B1A9-C086476C4EA2}" destId="{15CFD98D-8F97-4EE7-B729-FF550AAFD0D6}" srcOrd="1" destOrd="0" parTransId="{9E50E43C-6714-4DA5-BE96-FA147DA7E2F2}" sibTransId="{1E38375B-E8A0-4CDE-9FCA-DCA23228E4B5}"/>
    <dgm:cxn modelId="{9BBB2897-F435-4474-AB55-63229505FBCE}" type="presOf" srcId="{15CFD98D-8F97-4EE7-B729-FF550AAFD0D6}" destId="{485BD821-D83D-4460-B45F-7F837C51A673}" srcOrd="0" destOrd="0" presId="urn:microsoft.com/office/officeart/2005/8/layout/hierarchy1"/>
    <dgm:cxn modelId="{B17A2DD7-8FDB-44AB-9F01-ED40770E04DA}" type="presParOf" srcId="{88A2EC0F-364E-45A5-B44C-CC51EC560D23}" destId="{BB5E8E13-01EC-4C4A-9BA5-4019D0AFD20B}" srcOrd="0" destOrd="0" presId="urn:microsoft.com/office/officeart/2005/8/layout/hierarchy1"/>
    <dgm:cxn modelId="{64794DA6-EB97-4C4C-929E-DCA2F672B1E1}" type="presParOf" srcId="{BB5E8E13-01EC-4C4A-9BA5-4019D0AFD20B}" destId="{4BF3926C-2950-4D81-9E28-BFB28165769D}" srcOrd="0" destOrd="0" presId="urn:microsoft.com/office/officeart/2005/8/layout/hierarchy1"/>
    <dgm:cxn modelId="{067976AB-366F-4F53-AE73-DA278F6625C0}" type="presParOf" srcId="{4BF3926C-2950-4D81-9E28-BFB28165769D}" destId="{F98DCC40-F87B-44B9-AB67-29A2EF142307}" srcOrd="0" destOrd="0" presId="urn:microsoft.com/office/officeart/2005/8/layout/hierarchy1"/>
    <dgm:cxn modelId="{203AE8D5-1FE6-4DC3-B0AD-A03E935DB4C1}" type="presParOf" srcId="{4BF3926C-2950-4D81-9E28-BFB28165769D}" destId="{3FB2D3EA-C0A8-4678-BD86-A132140C59E3}" srcOrd="1" destOrd="0" presId="urn:microsoft.com/office/officeart/2005/8/layout/hierarchy1"/>
    <dgm:cxn modelId="{2659DDD4-4D7F-4389-9254-826F8C5869D5}" type="presParOf" srcId="{BB5E8E13-01EC-4C4A-9BA5-4019D0AFD20B}" destId="{9201858C-6BE4-4D4D-A92C-09EB98D1C8D3}" srcOrd="1" destOrd="0" presId="urn:microsoft.com/office/officeart/2005/8/layout/hierarchy1"/>
    <dgm:cxn modelId="{85D819DC-BB49-40C7-A3A9-3C240EFD4EC8}" type="presParOf" srcId="{88A2EC0F-364E-45A5-B44C-CC51EC560D23}" destId="{48F3BCA1-A76E-40AE-857F-A2AB3D850E59}" srcOrd="1" destOrd="0" presId="urn:microsoft.com/office/officeart/2005/8/layout/hierarchy1"/>
    <dgm:cxn modelId="{7A886D8C-3E19-4BA3-954C-A67EED60FE97}" type="presParOf" srcId="{48F3BCA1-A76E-40AE-857F-A2AB3D850E59}" destId="{87B63BC9-D161-4602-BB40-CF0CD2B16D12}" srcOrd="0" destOrd="0" presId="urn:microsoft.com/office/officeart/2005/8/layout/hierarchy1"/>
    <dgm:cxn modelId="{ED4A3A30-EC09-40C6-B90C-ED2C6FD90500}" type="presParOf" srcId="{87B63BC9-D161-4602-BB40-CF0CD2B16D12}" destId="{9C7BA511-7158-46EB-B825-5EA83D6F2508}" srcOrd="0" destOrd="0" presId="urn:microsoft.com/office/officeart/2005/8/layout/hierarchy1"/>
    <dgm:cxn modelId="{8ECB3F6A-0F52-4385-BB47-9BF6BCF49504}" type="presParOf" srcId="{87B63BC9-D161-4602-BB40-CF0CD2B16D12}" destId="{485BD821-D83D-4460-B45F-7F837C51A673}" srcOrd="1" destOrd="0" presId="urn:microsoft.com/office/officeart/2005/8/layout/hierarchy1"/>
    <dgm:cxn modelId="{E3D6B854-C400-4E32-8DD4-DBCF7E66289B}" type="presParOf" srcId="{48F3BCA1-A76E-40AE-857F-A2AB3D850E59}" destId="{F5145399-3846-492A-8097-2B2330C4BD4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6D5E93E-2432-463A-8CBF-EA15735265C4}"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CFBDF3D3-535C-4BD1-B1AB-93CB76F10521}">
      <dgm:prSet/>
      <dgm:spPr/>
      <dgm:t>
        <a:bodyPr/>
        <a:lstStyle/>
        <a:p>
          <a:pPr rtl="0"/>
          <a:r>
            <a:rPr lang="en-US" b="0" i="1"/>
            <a:t>Social</a:t>
          </a:r>
          <a:r>
            <a:rPr lang="en-US" b="0"/>
            <a:t> service </a:t>
          </a:r>
          <a:r>
            <a:rPr lang="en-US" b="1"/>
            <a:t>only</a:t>
          </a:r>
          <a:r>
            <a:rPr lang="en-US"/>
            <a:t> applications are not allowed</a:t>
          </a:r>
        </a:p>
      </dgm:t>
    </dgm:pt>
    <dgm:pt modelId="{55E4A6E0-141A-4252-A414-14DC5A22F1F0}" type="parTrans" cxnId="{D721087A-8BDA-419A-931F-E39440D1D3D3}">
      <dgm:prSet/>
      <dgm:spPr/>
      <dgm:t>
        <a:bodyPr/>
        <a:lstStyle/>
        <a:p>
          <a:endParaRPr lang="en-US"/>
        </a:p>
      </dgm:t>
    </dgm:pt>
    <dgm:pt modelId="{751BD005-991C-4462-8020-A93FFB6C92AD}" type="sibTrans" cxnId="{D721087A-8BDA-419A-931F-E39440D1D3D3}">
      <dgm:prSet/>
      <dgm:spPr/>
      <dgm:t>
        <a:bodyPr/>
        <a:lstStyle/>
        <a:p>
          <a:endParaRPr lang="en-US"/>
        </a:p>
      </dgm:t>
    </dgm:pt>
    <dgm:pt modelId="{30BB0E12-A8C8-46BB-8ADA-4E4B76DF6CC1}">
      <dgm:prSet/>
      <dgm:spPr/>
      <dgm:t>
        <a:bodyPr/>
        <a:lstStyle/>
        <a:p>
          <a:r>
            <a:rPr lang="en-US" b="0"/>
            <a:t> P</a:t>
          </a:r>
          <a:r>
            <a:rPr lang="en-US"/>
            <a:t>rojects/budget may not exceed 20% of the total grant amount – 20% include delivery and program costs</a:t>
          </a:r>
        </a:p>
      </dgm:t>
    </dgm:pt>
    <dgm:pt modelId="{03004B54-4EE1-42E7-9EAF-A7FC232E3F66}" type="parTrans" cxnId="{BD8A3E22-FF45-4DDE-9C6E-081D0DF1C55C}">
      <dgm:prSet/>
      <dgm:spPr/>
      <dgm:t>
        <a:bodyPr/>
        <a:lstStyle/>
        <a:p>
          <a:endParaRPr lang="en-US"/>
        </a:p>
      </dgm:t>
    </dgm:pt>
    <dgm:pt modelId="{18848DB5-0152-41A2-950B-04BE85FDDCD8}" type="sibTrans" cxnId="{BD8A3E22-FF45-4DDE-9C6E-081D0DF1C55C}">
      <dgm:prSet/>
      <dgm:spPr/>
      <dgm:t>
        <a:bodyPr/>
        <a:lstStyle/>
        <a:p>
          <a:endParaRPr lang="en-US"/>
        </a:p>
      </dgm:t>
    </dgm:pt>
    <dgm:pt modelId="{0756FA10-4099-43CD-BB92-1EF54141ABBA}">
      <dgm:prSet/>
      <dgm:spPr/>
      <dgm:t>
        <a:bodyPr/>
        <a:lstStyle/>
        <a:p>
          <a:r>
            <a:rPr lang="en-US"/>
            <a:t>Must be </a:t>
          </a:r>
        </a:p>
        <a:p>
          <a:r>
            <a:rPr lang="en-US"/>
            <a:t>new or expanded service</a:t>
          </a:r>
        </a:p>
        <a:p>
          <a:r>
            <a:rPr lang="en-US"/>
            <a:t>EOHLC encourages PSS that support economic security and self-sufficiency...</a:t>
          </a:r>
        </a:p>
      </dgm:t>
    </dgm:pt>
    <dgm:pt modelId="{40AB90FE-DFA7-453D-99B3-9D9AC0806B65}" type="parTrans" cxnId="{C5927650-FA1F-4211-9FC8-BF5F2693A2E0}">
      <dgm:prSet/>
      <dgm:spPr/>
      <dgm:t>
        <a:bodyPr/>
        <a:lstStyle/>
        <a:p>
          <a:endParaRPr lang="en-US"/>
        </a:p>
      </dgm:t>
    </dgm:pt>
    <dgm:pt modelId="{0F663D5D-A668-4100-8C63-2F70DE486607}" type="sibTrans" cxnId="{C5927650-FA1F-4211-9FC8-BF5F2693A2E0}">
      <dgm:prSet/>
      <dgm:spPr/>
      <dgm:t>
        <a:bodyPr/>
        <a:lstStyle/>
        <a:p>
          <a:endParaRPr lang="en-US"/>
        </a:p>
      </dgm:t>
    </dgm:pt>
    <dgm:pt modelId="{3F071353-9974-4AA4-957E-629ADC8B5D6D}">
      <dgm:prSet/>
      <dgm:spPr/>
      <dgm:t>
        <a:bodyPr/>
        <a:lstStyle/>
        <a:p>
          <a:r>
            <a:rPr lang="en-US" b="1" i="1"/>
            <a:t>No</a:t>
          </a:r>
          <a:r>
            <a:rPr lang="en-US"/>
            <a:t> more than 5 public services packets in an application</a:t>
          </a:r>
        </a:p>
      </dgm:t>
    </dgm:pt>
    <dgm:pt modelId="{2F5ED76E-54DA-4CF6-8F31-EA75560C5B8B}" type="parTrans" cxnId="{608FBF0D-3166-44FF-906E-7AD20C646894}">
      <dgm:prSet/>
      <dgm:spPr/>
      <dgm:t>
        <a:bodyPr/>
        <a:lstStyle/>
        <a:p>
          <a:endParaRPr lang="en-US"/>
        </a:p>
      </dgm:t>
    </dgm:pt>
    <dgm:pt modelId="{D803FE3F-96FD-4AB7-9BFF-61D560820B2A}" type="sibTrans" cxnId="{608FBF0D-3166-44FF-906E-7AD20C646894}">
      <dgm:prSet/>
      <dgm:spPr/>
      <dgm:t>
        <a:bodyPr/>
        <a:lstStyle/>
        <a:p>
          <a:endParaRPr lang="en-US"/>
        </a:p>
      </dgm:t>
    </dgm:pt>
    <dgm:pt modelId="{8784BE02-9D03-4189-976F-785755DC8168}" type="pres">
      <dgm:prSet presAssocID="{E6D5E93E-2432-463A-8CBF-EA15735265C4}" presName="diagram" presStyleCnt="0">
        <dgm:presLayoutVars>
          <dgm:dir/>
          <dgm:resizeHandles val="exact"/>
        </dgm:presLayoutVars>
      </dgm:prSet>
      <dgm:spPr/>
    </dgm:pt>
    <dgm:pt modelId="{60260E59-BF50-4124-9A44-93119D0E9991}" type="pres">
      <dgm:prSet presAssocID="{CFBDF3D3-535C-4BD1-B1AB-93CB76F10521}" presName="node" presStyleLbl="node1" presStyleIdx="0" presStyleCnt="4">
        <dgm:presLayoutVars>
          <dgm:bulletEnabled val="1"/>
        </dgm:presLayoutVars>
      </dgm:prSet>
      <dgm:spPr/>
    </dgm:pt>
    <dgm:pt modelId="{73C15D1C-5123-4935-9A9D-BC6FD136CF8B}" type="pres">
      <dgm:prSet presAssocID="{751BD005-991C-4462-8020-A93FFB6C92AD}" presName="sibTrans" presStyleCnt="0"/>
      <dgm:spPr/>
    </dgm:pt>
    <dgm:pt modelId="{A110EF8D-EB8F-4FB9-AA37-98DBF43373EA}" type="pres">
      <dgm:prSet presAssocID="{30BB0E12-A8C8-46BB-8ADA-4E4B76DF6CC1}" presName="node" presStyleLbl="node1" presStyleIdx="1" presStyleCnt="4">
        <dgm:presLayoutVars>
          <dgm:bulletEnabled val="1"/>
        </dgm:presLayoutVars>
      </dgm:prSet>
      <dgm:spPr/>
    </dgm:pt>
    <dgm:pt modelId="{514DB2FE-2D9B-4F6D-90C0-796E7D4812A0}" type="pres">
      <dgm:prSet presAssocID="{18848DB5-0152-41A2-950B-04BE85FDDCD8}" presName="sibTrans" presStyleCnt="0"/>
      <dgm:spPr/>
    </dgm:pt>
    <dgm:pt modelId="{D6ABFD6D-792B-48AF-A8F1-9B06D3753129}" type="pres">
      <dgm:prSet presAssocID="{0756FA10-4099-43CD-BB92-1EF54141ABBA}" presName="node" presStyleLbl="node1" presStyleIdx="2" presStyleCnt="4">
        <dgm:presLayoutVars>
          <dgm:bulletEnabled val="1"/>
        </dgm:presLayoutVars>
      </dgm:prSet>
      <dgm:spPr/>
    </dgm:pt>
    <dgm:pt modelId="{08A39E0A-8CBC-4F85-A97C-4E3BC34FFB9B}" type="pres">
      <dgm:prSet presAssocID="{0F663D5D-A668-4100-8C63-2F70DE486607}" presName="sibTrans" presStyleCnt="0"/>
      <dgm:spPr/>
    </dgm:pt>
    <dgm:pt modelId="{682E746A-31E6-4072-A47B-B5A1368F6265}" type="pres">
      <dgm:prSet presAssocID="{3F071353-9974-4AA4-957E-629ADC8B5D6D}" presName="node" presStyleLbl="node1" presStyleIdx="3" presStyleCnt="4">
        <dgm:presLayoutVars>
          <dgm:bulletEnabled val="1"/>
        </dgm:presLayoutVars>
      </dgm:prSet>
      <dgm:spPr/>
    </dgm:pt>
  </dgm:ptLst>
  <dgm:cxnLst>
    <dgm:cxn modelId="{608FBF0D-3166-44FF-906E-7AD20C646894}" srcId="{E6D5E93E-2432-463A-8CBF-EA15735265C4}" destId="{3F071353-9974-4AA4-957E-629ADC8B5D6D}" srcOrd="3" destOrd="0" parTransId="{2F5ED76E-54DA-4CF6-8F31-EA75560C5B8B}" sibTransId="{D803FE3F-96FD-4AB7-9BFF-61D560820B2A}"/>
    <dgm:cxn modelId="{BD8A3E22-FF45-4DDE-9C6E-081D0DF1C55C}" srcId="{E6D5E93E-2432-463A-8CBF-EA15735265C4}" destId="{30BB0E12-A8C8-46BB-8ADA-4E4B76DF6CC1}" srcOrd="1" destOrd="0" parTransId="{03004B54-4EE1-42E7-9EAF-A7FC232E3F66}" sibTransId="{18848DB5-0152-41A2-950B-04BE85FDDCD8}"/>
    <dgm:cxn modelId="{C1289E35-6E86-4D9B-B1E0-1325379945C5}" type="presOf" srcId="{E6D5E93E-2432-463A-8CBF-EA15735265C4}" destId="{8784BE02-9D03-4189-976F-785755DC8168}" srcOrd="0" destOrd="0" presId="urn:microsoft.com/office/officeart/2005/8/layout/default"/>
    <dgm:cxn modelId="{8DAB6270-414F-4522-B27B-6F7FD7308636}" type="presOf" srcId="{CFBDF3D3-535C-4BD1-B1AB-93CB76F10521}" destId="{60260E59-BF50-4124-9A44-93119D0E9991}" srcOrd="0" destOrd="0" presId="urn:microsoft.com/office/officeart/2005/8/layout/default"/>
    <dgm:cxn modelId="{C5927650-FA1F-4211-9FC8-BF5F2693A2E0}" srcId="{E6D5E93E-2432-463A-8CBF-EA15735265C4}" destId="{0756FA10-4099-43CD-BB92-1EF54141ABBA}" srcOrd="2" destOrd="0" parTransId="{40AB90FE-DFA7-453D-99B3-9D9AC0806B65}" sibTransId="{0F663D5D-A668-4100-8C63-2F70DE486607}"/>
    <dgm:cxn modelId="{67F16755-30D1-45F2-993C-0E2A9730BE33}" type="presOf" srcId="{3F071353-9974-4AA4-957E-629ADC8B5D6D}" destId="{682E746A-31E6-4072-A47B-B5A1368F6265}" srcOrd="0" destOrd="0" presId="urn:microsoft.com/office/officeart/2005/8/layout/default"/>
    <dgm:cxn modelId="{D721087A-8BDA-419A-931F-E39440D1D3D3}" srcId="{E6D5E93E-2432-463A-8CBF-EA15735265C4}" destId="{CFBDF3D3-535C-4BD1-B1AB-93CB76F10521}" srcOrd="0" destOrd="0" parTransId="{55E4A6E0-141A-4252-A414-14DC5A22F1F0}" sibTransId="{751BD005-991C-4462-8020-A93FFB6C92AD}"/>
    <dgm:cxn modelId="{60D536AD-9197-4837-BCDA-558DE75B1FBF}" type="presOf" srcId="{30BB0E12-A8C8-46BB-8ADA-4E4B76DF6CC1}" destId="{A110EF8D-EB8F-4FB9-AA37-98DBF43373EA}" srcOrd="0" destOrd="0" presId="urn:microsoft.com/office/officeart/2005/8/layout/default"/>
    <dgm:cxn modelId="{CF4EFBED-3CE8-4DA4-BE2B-48B8BC6088CE}" type="presOf" srcId="{0756FA10-4099-43CD-BB92-1EF54141ABBA}" destId="{D6ABFD6D-792B-48AF-A8F1-9B06D3753129}" srcOrd="0" destOrd="0" presId="urn:microsoft.com/office/officeart/2005/8/layout/default"/>
    <dgm:cxn modelId="{5BA5AA92-3930-4222-BE51-CA98CC5DDEA3}" type="presParOf" srcId="{8784BE02-9D03-4189-976F-785755DC8168}" destId="{60260E59-BF50-4124-9A44-93119D0E9991}" srcOrd="0" destOrd="0" presId="urn:microsoft.com/office/officeart/2005/8/layout/default"/>
    <dgm:cxn modelId="{85686A6D-3A04-4DD5-A03E-08163C5415D7}" type="presParOf" srcId="{8784BE02-9D03-4189-976F-785755DC8168}" destId="{73C15D1C-5123-4935-9A9D-BC6FD136CF8B}" srcOrd="1" destOrd="0" presId="urn:microsoft.com/office/officeart/2005/8/layout/default"/>
    <dgm:cxn modelId="{E6FDAE4C-F860-4559-9294-30E32A8FA35C}" type="presParOf" srcId="{8784BE02-9D03-4189-976F-785755DC8168}" destId="{A110EF8D-EB8F-4FB9-AA37-98DBF43373EA}" srcOrd="2" destOrd="0" presId="urn:microsoft.com/office/officeart/2005/8/layout/default"/>
    <dgm:cxn modelId="{279A6902-D5FE-45D3-B44C-88ED612FDA59}" type="presParOf" srcId="{8784BE02-9D03-4189-976F-785755DC8168}" destId="{514DB2FE-2D9B-4F6D-90C0-796E7D4812A0}" srcOrd="3" destOrd="0" presId="urn:microsoft.com/office/officeart/2005/8/layout/default"/>
    <dgm:cxn modelId="{34C0FECD-F94D-4A5E-B193-EC92B9E0C8DB}" type="presParOf" srcId="{8784BE02-9D03-4189-976F-785755DC8168}" destId="{D6ABFD6D-792B-48AF-A8F1-9B06D3753129}" srcOrd="4" destOrd="0" presId="urn:microsoft.com/office/officeart/2005/8/layout/default"/>
    <dgm:cxn modelId="{CC62CA8A-40AF-4071-8791-BB45DD582E90}" type="presParOf" srcId="{8784BE02-9D03-4189-976F-785755DC8168}" destId="{08A39E0A-8CBC-4F85-A97C-4E3BC34FFB9B}" srcOrd="5" destOrd="0" presId="urn:microsoft.com/office/officeart/2005/8/layout/default"/>
    <dgm:cxn modelId="{D2F15A2F-11F1-43ED-9593-C322CC863C66}" type="presParOf" srcId="{8784BE02-9D03-4189-976F-785755DC8168}" destId="{682E746A-31E6-4072-A47B-B5A1368F6265}"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8025913-D1E6-4F38-857E-BD2DC26787B1}" type="doc">
      <dgm:prSet loTypeId="urn:microsoft.com/office/officeart/2005/8/layout/vList2" loCatId="list" qsTypeId="urn:microsoft.com/office/officeart/2005/8/quickstyle/simple4" qsCatId="simple" csTypeId="urn:microsoft.com/office/officeart/2005/8/colors/colorful1" csCatId="colorful" phldr="1"/>
      <dgm:spPr/>
      <dgm:t>
        <a:bodyPr/>
        <a:lstStyle/>
        <a:p>
          <a:endParaRPr lang="en-US"/>
        </a:p>
      </dgm:t>
    </dgm:pt>
    <dgm:pt modelId="{936511A9-56DF-41E0-B50E-43657BEC769C}">
      <dgm:prSet/>
      <dgm:spPr/>
      <dgm:t>
        <a:bodyPr/>
        <a:lstStyle/>
        <a:p>
          <a:r>
            <a:rPr lang="en-US"/>
            <a:t>One page update on past program performance</a:t>
          </a:r>
        </a:p>
      </dgm:t>
    </dgm:pt>
    <dgm:pt modelId="{2FEFA5C4-BA1D-4CA9-89FA-931ACD55D0BB}" type="parTrans" cxnId="{22D8D379-D176-4E29-8A5D-7FA38BEB75E8}">
      <dgm:prSet/>
      <dgm:spPr/>
      <dgm:t>
        <a:bodyPr/>
        <a:lstStyle/>
        <a:p>
          <a:endParaRPr lang="en-US"/>
        </a:p>
      </dgm:t>
    </dgm:pt>
    <dgm:pt modelId="{555A5BFD-66A0-4B93-9E2A-C7628AF75EF6}" type="sibTrans" cxnId="{22D8D379-D176-4E29-8A5D-7FA38BEB75E8}">
      <dgm:prSet/>
      <dgm:spPr/>
      <dgm:t>
        <a:bodyPr/>
        <a:lstStyle/>
        <a:p>
          <a:endParaRPr lang="en-US"/>
        </a:p>
      </dgm:t>
    </dgm:pt>
    <dgm:pt modelId="{7DBF7D6F-E84D-436B-9FE2-7A96DDDE5320}">
      <dgm:prSet/>
      <dgm:spPr/>
      <dgm:t>
        <a:bodyPr/>
        <a:lstStyle/>
        <a:p>
          <a:r>
            <a:rPr lang="en-US"/>
            <a:t>Uploaded to Other Attachments</a:t>
          </a:r>
        </a:p>
      </dgm:t>
    </dgm:pt>
    <dgm:pt modelId="{E5C24FFA-EEF8-4204-9E58-5CBB7DD70C4B}" type="parTrans" cxnId="{4663223B-3321-42DD-90A5-B5333041582B}">
      <dgm:prSet/>
      <dgm:spPr/>
      <dgm:t>
        <a:bodyPr/>
        <a:lstStyle/>
        <a:p>
          <a:endParaRPr lang="en-US"/>
        </a:p>
      </dgm:t>
    </dgm:pt>
    <dgm:pt modelId="{1D0F79F6-02B5-408A-9D42-20186FD65EC7}" type="sibTrans" cxnId="{4663223B-3321-42DD-90A5-B5333041582B}">
      <dgm:prSet/>
      <dgm:spPr/>
      <dgm:t>
        <a:bodyPr/>
        <a:lstStyle/>
        <a:p>
          <a:endParaRPr lang="en-US"/>
        </a:p>
      </dgm:t>
    </dgm:pt>
    <dgm:pt modelId="{1D557049-4716-4512-894C-7172D9BF675B}">
      <dgm:prSet/>
      <dgm:spPr/>
      <dgm:t>
        <a:bodyPr/>
        <a:lstStyle/>
        <a:p>
          <a:r>
            <a:rPr lang="en-US"/>
            <a:t>Include budget info, reasons for delays, revised timeline</a:t>
          </a:r>
        </a:p>
      </dgm:t>
    </dgm:pt>
    <dgm:pt modelId="{BC84CF18-CE8A-47BD-B6A7-F351D3BBFAE1}" type="parTrans" cxnId="{F798DDF6-1DAB-4D8A-BD41-E1303890E4A7}">
      <dgm:prSet/>
      <dgm:spPr/>
      <dgm:t>
        <a:bodyPr/>
        <a:lstStyle/>
        <a:p>
          <a:endParaRPr lang="en-US"/>
        </a:p>
      </dgm:t>
    </dgm:pt>
    <dgm:pt modelId="{B5B9CAF3-D7B7-4ED2-BBE2-F7B7C67AE997}" type="sibTrans" cxnId="{F798DDF6-1DAB-4D8A-BD41-E1303890E4A7}">
      <dgm:prSet/>
      <dgm:spPr/>
      <dgm:t>
        <a:bodyPr/>
        <a:lstStyle/>
        <a:p>
          <a:endParaRPr lang="en-US"/>
        </a:p>
      </dgm:t>
    </dgm:pt>
    <dgm:pt modelId="{1C9AA6C5-9C93-4DAA-8F80-B06D5F9DA785}">
      <dgm:prSet/>
      <dgm:spPr/>
      <dgm:t>
        <a:bodyPr/>
        <a:lstStyle/>
        <a:p>
          <a:r>
            <a:rPr lang="en-US"/>
            <a:t>Justify new request</a:t>
          </a:r>
        </a:p>
      </dgm:t>
    </dgm:pt>
    <dgm:pt modelId="{CD995452-F1EC-4765-946D-B1FE3310ED7E}" type="parTrans" cxnId="{2C68A687-B802-4A22-A145-8644801848EE}">
      <dgm:prSet/>
      <dgm:spPr/>
      <dgm:t>
        <a:bodyPr/>
        <a:lstStyle/>
        <a:p>
          <a:endParaRPr lang="en-US"/>
        </a:p>
      </dgm:t>
    </dgm:pt>
    <dgm:pt modelId="{10D61809-6EAD-4F81-97B4-9D644BCAC799}" type="sibTrans" cxnId="{2C68A687-B802-4A22-A145-8644801848EE}">
      <dgm:prSet/>
      <dgm:spPr/>
      <dgm:t>
        <a:bodyPr/>
        <a:lstStyle/>
        <a:p>
          <a:endParaRPr lang="en-US"/>
        </a:p>
      </dgm:t>
    </dgm:pt>
    <dgm:pt modelId="{84EF9769-6E88-478A-9053-00515FFAB8A8}" type="pres">
      <dgm:prSet presAssocID="{98025913-D1E6-4F38-857E-BD2DC26787B1}" presName="linear" presStyleCnt="0">
        <dgm:presLayoutVars>
          <dgm:animLvl val="lvl"/>
          <dgm:resizeHandles val="exact"/>
        </dgm:presLayoutVars>
      </dgm:prSet>
      <dgm:spPr/>
    </dgm:pt>
    <dgm:pt modelId="{9F6F0A50-41E9-4466-965A-931BE1CBAA12}" type="pres">
      <dgm:prSet presAssocID="{936511A9-56DF-41E0-B50E-43657BEC769C}" presName="parentText" presStyleLbl="node1" presStyleIdx="0" presStyleCnt="4">
        <dgm:presLayoutVars>
          <dgm:chMax val="0"/>
          <dgm:bulletEnabled val="1"/>
        </dgm:presLayoutVars>
      </dgm:prSet>
      <dgm:spPr/>
    </dgm:pt>
    <dgm:pt modelId="{7567B8E5-00BB-46DA-8682-254B4D03E4B9}" type="pres">
      <dgm:prSet presAssocID="{555A5BFD-66A0-4B93-9E2A-C7628AF75EF6}" presName="spacer" presStyleCnt="0"/>
      <dgm:spPr/>
    </dgm:pt>
    <dgm:pt modelId="{2D173A38-2316-43B1-B24B-BC0624BD35F3}" type="pres">
      <dgm:prSet presAssocID="{7DBF7D6F-E84D-436B-9FE2-7A96DDDE5320}" presName="parentText" presStyleLbl="node1" presStyleIdx="1" presStyleCnt="4">
        <dgm:presLayoutVars>
          <dgm:chMax val="0"/>
          <dgm:bulletEnabled val="1"/>
        </dgm:presLayoutVars>
      </dgm:prSet>
      <dgm:spPr/>
    </dgm:pt>
    <dgm:pt modelId="{7B8EB00D-6E23-454C-8579-9F20C9702785}" type="pres">
      <dgm:prSet presAssocID="{1D0F79F6-02B5-408A-9D42-20186FD65EC7}" presName="spacer" presStyleCnt="0"/>
      <dgm:spPr/>
    </dgm:pt>
    <dgm:pt modelId="{5AA03F60-1054-4E56-889A-F4A59690E22C}" type="pres">
      <dgm:prSet presAssocID="{1D557049-4716-4512-894C-7172D9BF675B}" presName="parentText" presStyleLbl="node1" presStyleIdx="2" presStyleCnt="4">
        <dgm:presLayoutVars>
          <dgm:chMax val="0"/>
          <dgm:bulletEnabled val="1"/>
        </dgm:presLayoutVars>
      </dgm:prSet>
      <dgm:spPr/>
    </dgm:pt>
    <dgm:pt modelId="{D50FB4C6-9EA7-4661-A6DF-22F2D8FD01BE}" type="pres">
      <dgm:prSet presAssocID="{B5B9CAF3-D7B7-4ED2-BBE2-F7B7C67AE997}" presName="spacer" presStyleCnt="0"/>
      <dgm:spPr/>
    </dgm:pt>
    <dgm:pt modelId="{16A0458E-3041-47E3-8893-28DCA7C8B3BC}" type="pres">
      <dgm:prSet presAssocID="{1C9AA6C5-9C93-4DAA-8F80-B06D5F9DA785}" presName="parentText" presStyleLbl="node1" presStyleIdx="3" presStyleCnt="4">
        <dgm:presLayoutVars>
          <dgm:chMax val="0"/>
          <dgm:bulletEnabled val="1"/>
        </dgm:presLayoutVars>
      </dgm:prSet>
      <dgm:spPr/>
    </dgm:pt>
  </dgm:ptLst>
  <dgm:cxnLst>
    <dgm:cxn modelId="{4663223B-3321-42DD-90A5-B5333041582B}" srcId="{98025913-D1E6-4F38-857E-BD2DC26787B1}" destId="{7DBF7D6F-E84D-436B-9FE2-7A96DDDE5320}" srcOrd="1" destOrd="0" parTransId="{E5C24FFA-EEF8-4204-9E58-5CBB7DD70C4B}" sibTransId="{1D0F79F6-02B5-408A-9D42-20186FD65EC7}"/>
    <dgm:cxn modelId="{22D8D379-D176-4E29-8A5D-7FA38BEB75E8}" srcId="{98025913-D1E6-4F38-857E-BD2DC26787B1}" destId="{936511A9-56DF-41E0-B50E-43657BEC769C}" srcOrd="0" destOrd="0" parTransId="{2FEFA5C4-BA1D-4CA9-89FA-931ACD55D0BB}" sibTransId="{555A5BFD-66A0-4B93-9E2A-C7628AF75EF6}"/>
    <dgm:cxn modelId="{2C68A687-B802-4A22-A145-8644801848EE}" srcId="{98025913-D1E6-4F38-857E-BD2DC26787B1}" destId="{1C9AA6C5-9C93-4DAA-8F80-B06D5F9DA785}" srcOrd="3" destOrd="0" parTransId="{CD995452-F1EC-4765-946D-B1FE3310ED7E}" sibTransId="{10D61809-6EAD-4F81-97B4-9D644BCAC799}"/>
    <dgm:cxn modelId="{BAD96488-017F-4984-8860-683F108B0B4C}" type="presOf" srcId="{1C9AA6C5-9C93-4DAA-8F80-B06D5F9DA785}" destId="{16A0458E-3041-47E3-8893-28DCA7C8B3BC}" srcOrd="0" destOrd="0" presId="urn:microsoft.com/office/officeart/2005/8/layout/vList2"/>
    <dgm:cxn modelId="{0F746BBC-9EB8-4DDF-8A33-C26EAB013191}" type="presOf" srcId="{936511A9-56DF-41E0-B50E-43657BEC769C}" destId="{9F6F0A50-41E9-4466-965A-931BE1CBAA12}" srcOrd="0" destOrd="0" presId="urn:microsoft.com/office/officeart/2005/8/layout/vList2"/>
    <dgm:cxn modelId="{048B39C2-0E96-48C2-9878-99A404ED5252}" type="presOf" srcId="{98025913-D1E6-4F38-857E-BD2DC26787B1}" destId="{84EF9769-6E88-478A-9053-00515FFAB8A8}" srcOrd="0" destOrd="0" presId="urn:microsoft.com/office/officeart/2005/8/layout/vList2"/>
    <dgm:cxn modelId="{4FC642D0-5CB4-4C65-AD15-B0B055E5C9FC}" type="presOf" srcId="{1D557049-4716-4512-894C-7172D9BF675B}" destId="{5AA03F60-1054-4E56-889A-F4A59690E22C}" srcOrd="0" destOrd="0" presId="urn:microsoft.com/office/officeart/2005/8/layout/vList2"/>
    <dgm:cxn modelId="{F798DDF6-1DAB-4D8A-BD41-E1303890E4A7}" srcId="{98025913-D1E6-4F38-857E-BD2DC26787B1}" destId="{1D557049-4716-4512-894C-7172D9BF675B}" srcOrd="2" destOrd="0" parTransId="{BC84CF18-CE8A-47BD-B6A7-F351D3BBFAE1}" sibTransId="{B5B9CAF3-D7B7-4ED2-BBE2-F7B7C67AE997}"/>
    <dgm:cxn modelId="{AA6F68F7-0851-40C9-8106-DD9A5C506547}" type="presOf" srcId="{7DBF7D6F-E84D-436B-9FE2-7A96DDDE5320}" destId="{2D173A38-2316-43B1-B24B-BC0624BD35F3}" srcOrd="0" destOrd="0" presId="urn:microsoft.com/office/officeart/2005/8/layout/vList2"/>
    <dgm:cxn modelId="{E995CADC-A408-4181-A61F-068FDA297F78}" type="presParOf" srcId="{84EF9769-6E88-478A-9053-00515FFAB8A8}" destId="{9F6F0A50-41E9-4466-965A-931BE1CBAA12}" srcOrd="0" destOrd="0" presId="urn:microsoft.com/office/officeart/2005/8/layout/vList2"/>
    <dgm:cxn modelId="{44AD17EE-AC79-46CD-9F06-29FFCB9F4A37}" type="presParOf" srcId="{84EF9769-6E88-478A-9053-00515FFAB8A8}" destId="{7567B8E5-00BB-46DA-8682-254B4D03E4B9}" srcOrd="1" destOrd="0" presId="urn:microsoft.com/office/officeart/2005/8/layout/vList2"/>
    <dgm:cxn modelId="{41D80B7F-FA7A-49C6-A4EE-E5206BB62C29}" type="presParOf" srcId="{84EF9769-6E88-478A-9053-00515FFAB8A8}" destId="{2D173A38-2316-43B1-B24B-BC0624BD35F3}" srcOrd="2" destOrd="0" presId="urn:microsoft.com/office/officeart/2005/8/layout/vList2"/>
    <dgm:cxn modelId="{5E084DC3-07D4-4A07-BA64-B0D8F822BD24}" type="presParOf" srcId="{84EF9769-6E88-478A-9053-00515FFAB8A8}" destId="{7B8EB00D-6E23-454C-8579-9F20C9702785}" srcOrd="3" destOrd="0" presId="urn:microsoft.com/office/officeart/2005/8/layout/vList2"/>
    <dgm:cxn modelId="{BB80356B-1DBC-435F-AAD0-C3E53A72360A}" type="presParOf" srcId="{84EF9769-6E88-478A-9053-00515FFAB8A8}" destId="{5AA03F60-1054-4E56-889A-F4A59690E22C}" srcOrd="4" destOrd="0" presId="urn:microsoft.com/office/officeart/2005/8/layout/vList2"/>
    <dgm:cxn modelId="{83D1C831-799D-4E44-9F9A-2515CA7793BB}" type="presParOf" srcId="{84EF9769-6E88-478A-9053-00515FFAB8A8}" destId="{D50FB4C6-9EA7-4661-A6DF-22F2D8FD01BE}" srcOrd="5" destOrd="0" presId="urn:microsoft.com/office/officeart/2005/8/layout/vList2"/>
    <dgm:cxn modelId="{5B33C09A-984D-497F-BC49-BC82AD2D7773}" type="presParOf" srcId="{84EF9769-6E88-478A-9053-00515FFAB8A8}" destId="{16A0458E-3041-47E3-8893-28DCA7C8B3B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4F36239-FE2E-4C3C-AE80-C018633A6FA4}"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AA39F4D7-8CCD-4C02-9083-BB0C16F2BE1E}">
      <dgm:prSet/>
      <dgm:spPr/>
      <dgm:t>
        <a:bodyPr/>
        <a:lstStyle/>
        <a:p>
          <a:r>
            <a:rPr lang="en-US"/>
            <a:t>1. Is it eligible? Is it ineligible?</a:t>
          </a:r>
        </a:p>
      </dgm:t>
    </dgm:pt>
    <dgm:pt modelId="{CE1511AA-5F3B-4794-9471-602AAED5F9B4}" type="parTrans" cxnId="{EE75F3E5-B2F5-4E47-A6F8-7E006C3E4463}">
      <dgm:prSet/>
      <dgm:spPr/>
      <dgm:t>
        <a:bodyPr/>
        <a:lstStyle/>
        <a:p>
          <a:endParaRPr lang="en-US"/>
        </a:p>
      </dgm:t>
    </dgm:pt>
    <dgm:pt modelId="{40D69E78-ADA3-4087-A8A5-6FCE74A6573E}" type="sibTrans" cxnId="{EE75F3E5-B2F5-4E47-A6F8-7E006C3E4463}">
      <dgm:prSet/>
      <dgm:spPr/>
      <dgm:t>
        <a:bodyPr/>
        <a:lstStyle/>
        <a:p>
          <a:endParaRPr lang="en-US"/>
        </a:p>
      </dgm:t>
    </dgm:pt>
    <dgm:pt modelId="{29B7DAE0-5005-454D-BF25-99826866EB89}">
      <dgm:prSet/>
      <dgm:spPr/>
      <dgm:t>
        <a:bodyPr/>
        <a:lstStyle/>
        <a:p>
          <a:r>
            <a:rPr lang="en-US"/>
            <a:t>2. Will it meet a national objective?</a:t>
          </a:r>
        </a:p>
      </dgm:t>
    </dgm:pt>
    <dgm:pt modelId="{CBB57C33-AAB7-4FDE-B3CD-50CEFED208D7}" type="parTrans" cxnId="{72ED14AA-8681-4593-9D7C-98C56D3A60E9}">
      <dgm:prSet/>
      <dgm:spPr/>
      <dgm:t>
        <a:bodyPr/>
        <a:lstStyle/>
        <a:p>
          <a:endParaRPr lang="en-US"/>
        </a:p>
      </dgm:t>
    </dgm:pt>
    <dgm:pt modelId="{5CE247EF-68F5-416F-9946-B33188F5A3AA}" type="sibTrans" cxnId="{72ED14AA-8681-4593-9D7C-98C56D3A60E9}">
      <dgm:prSet/>
      <dgm:spPr/>
      <dgm:t>
        <a:bodyPr/>
        <a:lstStyle/>
        <a:p>
          <a:endParaRPr lang="en-US"/>
        </a:p>
      </dgm:t>
    </dgm:pt>
    <dgm:pt modelId="{18D10844-36C5-44EB-9477-BE5F19101CD5}">
      <dgm:prSet/>
      <dgm:spPr/>
      <dgm:t>
        <a:bodyPr/>
        <a:lstStyle/>
        <a:p>
          <a:r>
            <a:rPr lang="en-US"/>
            <a:t>3. Was the need identified through a public process?</a:t>
          </a:r>
        </a:p>
      </dgm:t>
    </dgm:pt>
    <dgm:pt modelId="{F1407133-0782-43BA-A6B1-2A6E8870D3ED}" type="parTrans" cxnId="{BFE223D6-91F6-489E-BA7E-03AEB12970F3}">
      <dgm:prSet/>
      <dgm:spPr/>
      <dgm:t>
        <a:bodyPr/>
        <a:lstStyle/>
        <a:p>
          <a:endParaRPr lang="en-US"/>
        </a:p>
      </dgm:t>
    </dgm:pt>
    <dgm:pt modelId="{2D523790-14B6-434E-8E91-E9ED97F7EDCC}" type="sibTrans" cxnId="{BFE223D6-91F6-489E-BA7E-03AEB12970F3}">
      <dgm:prSet/>
      <dgm:spPr/>
      <dgm:t>
        <a:bodyPr/>
        <a:lstStyle/>
        <a:p>
          <a:endParaRPr lang="en-US"/>
        </a:p>
      </dgm:t>
    </dgm:pt>
    <dgm:pt modelId="{BD2E1DE8-316B-47C8-B324-4EA35F30DF5B}">
      <dgm:prSet/>
      <dgm:spPr/>
      <dgm:t>
        <a:bodyPr/>
        <a:lstStyle/>
        <a:p>
          <a:r>
            <a:rPr lang="en-US"/>
            <a:t>4. Is it feasible? Can it be carried out in a timely manner?</a:t>
          </a:r>
        </a:p>
      </dgm:t>
    </dgm:pt>
    <dgm:pt modelId="{9FD02738-D216-446F-B668-0C7D5647F845}" type="parTrans" cxnId="{DC60B5DA-9368-42A7-814B-2C3E59470058}">
      <dgm:prSet/>
      <dgm:spPr/>
      <dgm:t>
        <a:bodyPr/>
        <a:lstStyle/>
        <a:p>
          <a:endParaRPr lang="en-US"/>
        </a:p>
      </dgm:t>
    </dgm:pt>
    <dgm:pt modelId="{B5C8CA8E-A02C-41FF-9E3D-60E188FC6761}" type="sibTrans" cxnId="{DC60B5DA-9368-42A7-814B-2C3E59470058}">
      <dgm:prSet/>
      <dgm:spPr/>
      <dgm:t>
        <a:bodyPr/>
        <a:lstStyle/>
        <a:p>
          <a:endParaRPr lang="en-US"/>
        </a:p>
      </dgm:t>
    </dgm:pt>
    <dgm:pt modelId="{39BDA002-42B1-47D8-8418-DF7EC711A04E}">
      <dgm:prSet/>
      <dgm:spPr/>
      <dgm:t>
        <a:bodyPr/>
        <a:lstStyle/>
        <a:p>
          <a:r>
            <a:rPr lang="en-US"/>
            <a:t>5. Will it have an impact?</a:t>
          </a:r>
        </a:p>
      </dgm:t>
    </dgm:pt>
    <dgm:pt modelId="{0F6FBBFB-F325-416B-94F4-91DD8943F6BF}" type="parTrans" cxnId="{06D5FDA8-B2B9-48ED-AB82-CBF017B94960}">
      <dgm:prSet/>
      <dgm:spPr/>
      <dgm:t>
        <a:bodyPr/>
        <a:lstStyle/>
        <a:p>
          <a:endParaRPr lang="en-US"/>
        </a:p>
      </dgm:t>
    </dgm:pt>
    <dgm:pt modelId="{47A83D56-7190-408C-93B3-30AF2948D3C8}" type="sibTrans" cxnId="{06D5FDA8-B2B9-48ED-AB82-CBF017B94960}">
      <dgm:prSet/>
      <dgm:spPr/>
      <dgm:t>
        <a:bodyPr/>
        <a:lstStyle/>
        <a:p>
          <a:endParaRPr lang="en-US"/>
        </a:p>
      </dgm:t>
    </dgm:pt>
    <dgm:pt modelId="{6C2C8E3A-0719-4598-BFC2-FA4D752FE28F}">
      <dgm:prSet/>
      <dgm:spPr/>
      <dgm:t>
        <a:bodyPr/>
        <a:lstStyle/>
        <a:p>
          <a:r>
            <a:rPr lang="en-US"/>
            <a:t>6. Will it comply with all other federal and state requirements?</a:t>
          </a:r>
        </a:p>
      </dgm:t>
    </dgm:pt>
    <dgm:pt modelId="{C874C8C3-0F8B-436D-85F2-089A273A9B98}" type="parTrans" cxnId="{37E5CCB7-5465-45CE-87C8-0667157BAD5F}">
      <dgm:prSet/>
      <dgm:spPr/>
      <dgm:t>
        <a:bodyPr/>
        <a:lstStyle/>
        <a:p>
          <a:endParaRPr lang="en-US"/>
        </a:p>
      </dgm:t>
    </dgm:pt>
    <dgm:pt modelId="{92EF0759-97F9-43A9-A9CC-F39027ACDB30}" type="sibTrans" cxnId="{37E5CCB7-5465-45CE-87C8-0667157BAD5F}">
      <dgm:prSet/>
      <dgm:spPr/>
      <dgm:t>
        <a:bodyPr/>
        <a:lstStyle/>
        <a:p>
          <a:endParaRPr lang="en-US"/>
        </a:p>
      </dgm:t>
    </dgm:pt>
    <dgm:pt modelId="{B22E869B-C29E-4CB2-9571-BEAC6616FC06}" type="pres">
      <dgm:prSet presAssocID="{14F36239-FE2E-4C3C-AE80-C018633A6FA4}" presName="diagram" presStyleCnt="0">
        <dgm:presLayoutVars>
          <dgm:dir/>
          <dgm:resizeHandles val="exact"/>
        </dgm:presLayoutVars>
      </dgm:prSet>
      <dgm:spPr/>
    </dgm:pt>
    <dgm:pt modelId="{44E1ECE1-A10E-4F76-9B0C-87335295841D}" type="pres">
      <dgm:prSet presAssocID="{AA39F4D7-8CCD-4C02-9083-BB0C16F2BE1E}" presName="node" presStyleLbl="node1" presStyleIdx="0" presStyleCnt="6">
        <dgm:presLayoutVars>
          <dgm:bulletEnabled val="1"/>
        </dgm:presLayoutVars>
      </dgm:prSet>
      <dgm:spPr/>
    </dgm:pt>
    <dgm:pt modelId="{8E97B035-2DA2-4F12-8725-635E20FA8DAC}" type="pres">
      <dgm:prSet presAssocID="{40D69E78-ADA3-4087-A8A5-6FCE74A6573E}" presName="sibTrans" presStyleCnt="0"/>
      <dgm:spPr/>
    </dgm:pt>
    <dgm:pt modelId="{35F17D14-37F8-4C7C-82A9-DB1D5FB42EF3}" type="pres">
      <dgm:prSet presAssocID="{29B7DAE0-5005-454D-BF25-99826866EB89}" presName="node" presStyleLbl="node1" presStyleIdx="1" presStyleCnt="6">
        <dgm:presLayoutVars>
          <dgm:bulletEnabled val="1"/>
        </dgm:presLayoutVars>
      </dgm:prSet>
      <dgm:spPr/>
    </dgm:pt>
    <dgm:pt modelId="{F83EE6AB-0CFB-41D2-BACC-25921947BB80}" type="pres">
      <dgm:prSet presAssocID="{5CE247EF-68F5-416F-9946-B33188F5A3AA}" presName="sibTrans" presStyleCnt="0"/>
      <dgm:spPr/>
    </dgm:pt>
    <dgm:pt modelId="{7EE5B02E-1B92-42FE-82D0-31308FE8A149}" type="pres">
      <dgm:prSet presAssocID="{18D10844-36C5-44EB-9477-BE5F19101CD5}" presName="node" presStyleLbl="node1" presStyleIdx="2" presStyleCnt="6">
        <dgm:presLayoutVars>
          <dgm:bulletEnabled val="1"/>
        </dgm:presLayoutVars>
      </dgm:prSet>
      <dgm:spPr/>
    </dgm:pt>
    <dgm:pt modelId="{3D4F04F1-8C54-4CD1-97C3-FF7C6442BCFE}" type="pres">
      <dgm:prSet presAssocID="{2D523790-14B6-434E-8E91-E9ED97F7EDCC}" presName="sibTrans" presStyleCnt="0"/>
      <dgm:spPr/>
    </dgm:pt>
    <dgm:pt modelId="{BDE0F9E4-EA84-4F66-94CC-51FF4C09F979}" type="pres">
      <dgm:prSet presAssocID="{BD2E1DE8-316B-47C8-B324-4EA35F30DF5B}" presName="node" presStyleLbl="node1" presStyleIdx="3" presStyleCnt="6">
        <dgm:presLayoutVars>
          <dgm:bulletEnabled val="1"/>
        </dgm:presLayoutVars>
      </dgm:prSet>
      <dgm:spPr/>
    </dgm:pt>
    <dgm:pt modelId="{DFA82028-5451-4598-9DF1-C82B25B4ACA2}" type="pres">
      <dgm:prSet presAssocID="{B5C8CA8E-A02C-41FF-9E3D-60E188FC6761}" presName="sibTrans" presStyleCnt="0"/>
      <dgm:spPr/>
    </dgm:pt>
    <dgm:pt modelId="{2C6C6E08-0F4E-485A-A8C1-709555B051E0}" type="pres">
      <dgm:prSet presAssocID="{39BDA002-42B1-47D8-8418-DF7EC711A04E}" presName="node" presStyleLbl="node1" presStyleIdx="4" presStyleCnt="6">
        <dgm:presLayoutVars>
          <dgm:bulletEnabled val="1"/>
        </dgm:presLayoutVars>
      </dgm:prSet>
      <dgm:spPr/>
    </dgm:pt>
    <dgm:pt modelId="{F45F352F-CE64-4C3E-A260-27DD9555AD4F}" type="pres">
      <dgm:prSet presAssocID="{47A83D56-7190-408C-93B3-30AF2948D3C8}" presName="sibTrans" presStyleCnt="0"/>
      <dgm:spPr/>
    </dgm:pt>
    <dgm:pt modelId="{F5881343-0F75-4A8D-A017-E12048CD0940}" type="pres">
      <dgm:prSet presAssocID="{6C2C8E3A-0719-4598-BFC2-FA4D752FE28F}" presName="node" presStyleLbl="node1" presStyleIdx="5" presStyleCnt="6">
        <dgm:presLayoutVars>
          <dgm:bulletEnabled val="1"/>
        </dgm:presLayoutVars>
      </dgm:prSet>
      <dgm:spPr/>
    </dgm:pt>
  </dgm:ptLst>
  <dgm:cxnLst>
    <dgm:cxn modelId="{A6D2BC15-2758-47A1-B00D-25FBA33D6030}" type="presOf" srcId="{6C2C8E3A-0719-4598-BFC2-FA4D752FE28F}" destId="{F5881343-0F75-4A8D-A017-E12048CD0940}" srcOrd="0" destOrd="0" presId="urn:microsoft.com/office/officeart/2005/8/layout/default"/>
    <dgm:cxn modelId="{5703EE5C-CC2C-47B5-9764-E5AC60A78361}" type="presOf" srcId="{18D10844-36C5-44EB-9477-BE5F19101CD5}" destId="{7EE5B02E-1B92-42FE-82D0-31308FE8A149}" srcOrd="0" destOrd="0" presId="urn:microsoft.com/office/officeart/2005/8/layout/default"/>
    <dgm:cxn modelId="{C4911C7C-F007-4C9D-9774-6C69F2F7CA5D}" type="presOf" srcId="{BD2E1DE8-316B-47C8-B324-4EA35F30DF5B}" destId="{BDE0F9E4-EA84-4F66-94CC-51FF4C09F979}" srcOrd="0" destOrd="0" presId="urn:microsoft.com/office/officeart/2005/8/layout/default"/>
    <dgm:cxn modelId="{753C0D98-54EC-4307-AF4D-910D76F7A087}" type="presOf" srcId="{AA39F4D7-8CCD-4C02-9083-BB0C16F2BE1E}" destId="{44E1ECE1-A10E-4F76-9B0C-87335295841D}" srcOrd="0" destOrd="0" presId="urn:microsoft.com/office/officeart/2005/8/layout/default"/>
    <dgm:cxn modelId="{C1EF569E-7AD4-45CA-93F8-6C818396BF19}" type="presOf" srcId="{14F36239-FE2E-4C3C-AE80-C018633A6FA4}" destId="{B22E869B-C29E-4CB2-9571-BEAC6616FC06}" srcOrd="0" destOrd="0" presId="urn:microsoft.com/office/officeart/2005/8/layout/default"/>
    <dgm:cxn modelId="{06D5FDA8-B2B9-48ED-AB82-CBF017B94960}" srcId="{14F36239-FE2E-4C3C-AE80-C018633A6FA4}" destId="{39BDA002-42B1-47D8-8418-DF7EC711A04E}" srcOrd="4" destOrd="0" parTransId="{0F6FBBFB-F325-416B-94F4-91DD8943F6BF}" sibTransId="{47A83D56-7190-408C-93B3-30AF2948D3C8}"/>
    <dgm:cxn modelId="{72ED14AA-8681-4593-9D7C-98C56D3A60E9}" srcId="{14F36239-FE2E-4C3C-AE80-C018633A6FA4}" destId="{29B7DAE0-5005-454D-BF25-99826866EB89}" srcOrd="1" destOrd="0" parTransId="{CBB57C33-AAB7-4FDE-B3CD-50CEFED208D7}" sibTransId="{5CE247EF-68F5-416F-9946-B33188F5A3AA}"/>
    <dgm:cxn modelId="{37E5CCB7-5465-45CE-87C8-0667157BAD5F}" srcId="{14F36239-FE2E-4C3C-AE80-C018633A6FA4}" destId="{6C2C8E3A-0719-4598-BFC2-FA4D752FE28F}" srcOrd="5" destOrd="0" parTransId="{C874C8C3-0F8B-436D-85F2-089A273A9B98}" sibTransId="{92EF0759-97F9-43A9-A9CC-F39027ACDB30}"/>
    <dgm:cxn modelId="{0C50F1C7-49B5-4C1D-B113-76AC07135CAA}" type="presOf" srcId="{39BDA002-42B1-47D8-8418-DF7EC711A04E}" destId="{2C6C6E08-0F4E-485A-A8C1-709555B051E0}" srcOrd="0" destOrd="0" presId="urn:microsoft.com/office/officeart/2005/8/layout/default"/>
    <dgm:cxn modelId="{BFE223D6-91F6-489E-BA7E-03AEB12970F3}" srcId="{14F36239-FE2E-4C3C-AE80-C018633A6FA4}" destId="{18D10844-36C5-44EB-9477-BE5F19101CD5}" srcOrd="2" destOrd="0" parTransId="{F1407133-0782-43BA-A6B1-2A6E8870D3ED}" sibTransId="{2D523790-14B6-434E-8E91-E9ED97F7EDCC}"/>
    <dgm:cxn modelId="{DC60B5DA-9368-42A7-814B-2C3E59470058}" srcId="{14F36239-FE2E-4C3C-AE80-C018633A6FA4}" destId="{BD2E1DE8-316B-47C8-B324-4EA35F30DF5B}" srcOrd="3" destOrd="0" parTransId="{9FD02738-D216-446F-B668-0C7D5647F845}" sibTransId="{B5C8CA8E-A02C-41FF-9E3D-60E188FC6761}"/>
    <dgm:cxn modelId="{44D790E1-98CF-4AFF-B996-5C4655C9999B}" type="presOf" srcId="{29B7DAE0-5005-454D-BF25-99826866EB89}" destId="{35F17D14-37F8-4C7C-82A9-DB1D5FB42EF3}" srcOrd="0" destOrd="0" presId="urn:microsoft.com/office/officeart/2005/8/layout/default"/>
    <dgm:cxn modelId="{EE75F3E5-B2F5-4E47-A6F8-7E006C3E4463}" srcId="{14F36239-FE2E-4C3C-AE80-C018633A6FA4}" destId="{AA39F4D7-8CCD-4C02-9083-BB0C16F2BE1E}" srcOrd="0" destOrd="0" parTransId="{CE1511AA-5F3B-4794-9471-602AAED5F9B4}" sibTransId="{40D69E78-ADA3-4087-A8A5-6FCE74A6573E}"/>
    <dgm:cxn modelId="{1D5E0ECD-7DF5-459D-9962-2C7653663CE7}" type="presParOf" srcId="{B22E869B-C29E-4CB2-9571-BEAC6616FC06}" destId="{44E1ECE1-A10E-4F76-9B0C-87335295841D}" srcOrd="0" destOrd="0" presId="urn:microsoft.com/office/officeart/2005/8/layout/default"/>
    <dgm:cxn modelId="{FC6218E3-A5E7-464C-A1B9-8E5B90C3C619}" type="presParOf" srcId="{B22E869B-C29E-4CB2-9571-BEAC6616FC06}" destId="{8E97B035-2DA2-4F12-8725-635E20FA8DAC}" srcOrd="1" destOrd="0" presId="urn:microsoft.com/office/officeart/2005/8/layout/default"/>
    <dgm:cxn modelId="{4FE9C8A6-66D7-402B-9AF8-C77B95928FCB}" type="presParOf" srcId="{B22E869B-C29E-4CB2-9571-BEAC6616FC06}" destId="{35F17D14-37F8-4C7C-82A9-DB1D5FB42EF3}" srcOrd="2" destOrd="0" presId="urn:microsoft.com/office/officeart/2005/8/layout/default"/>
    <dgm:cxn modelId="{6546D354-AC4E-409B-819F-E1B9670F0CF3}" type="presParOf" srcId="{B22E869B-C29E-4CB2-9571-BEAC6616FC06}" destId="{F83EE6AB-0CFB-41D2-BACC-25921947BB80}" srcOrd="3" destOrd="0" presId="urn:microsoft.com/office/officeart/2005/8/layout/default"/>
    <dgm:cxn modelId="{28BAFC1F-B579-49C1-AEAD-4C56360D3BDB}" type="presParOf" srcId="{B22E869B-C29E-4CB2-9571-BEAC6616FC06}" destId="{7EE5B02E-1B92-42FE-82D0-31308FE8A149}" srcOrd="4" destOrd="0" presId="urn:microsoft.com/office/officeart/2005/8/layout/default"/>
    <dgm:cxn modelId="{EEFCFFAF-7C00-48F4-B708-92CB90AB92DE}" type="presParOf" srcId="{B22E869B-C29E-4CB2-9571-BEAC6616FC06}" destId="{3D4F04F1-8C54-4CD1-97C3-FF7C6442BCFE}" srcOrd="5" destOrd="0" presId="urn:microsoft.com/office/officeart/2005/8/layout/default"/>
    <dgm:cxn modelId="{330FDA72-B6A4-4726-A156-E431EF7B12E2}" type="presParOf" srcId="{B22E869B-C29E-4CB2-9571-BEAC6616FC06}" destId="{BDE0F9E4-EA84-4F66-94CC-51FF4C09F979}" srcOrd="6" destOrd="0" presId="urn:microsoft.com/office/officeart/2005/8/layout/default"/>
    <dgm:cxn modelId="{3750D64D-06D0-44B4-BCDE-87A00EDFAA74}" type="presParOf" srcId="{B22E869B-C29E-4CB2-9571-BEAC6616FC06}" destId="{DFA82028-5451-4598-9DF1-C82B25B4ACA2}" srcOrd="7" destOrd="0" presId="urn:microsoft.com/office/officeart/2005/8/layout/default"/>
    <dgm:cxn modelId="{6984D925-CCE2-4B4A-96E8-120BDDA22248}" type="presParOf" srcId="{B22E869B-C29E-4CB2-9571-BEAC6616FC06}" destId="{2C6C6E08-0F4E-485A-A8C1-709555B051E0}" srcOrd="8" destOrd="0" presId="urn:microsoft.com/office/officeart/2005/8/layout/default"/>
    <dgm:cxn modelId="{7E7526F3-609B-4A9A-840B-5040FC4A3307}" type="presParOf" srcId="{B22E869B-C29E-4CB2-9571-BEAC6616FC06}" destId="{F45F352F-CE64-4C3E-A260-27DD9555AD4F}" srcOrd="9" destOrd="0" presId="urn:microsoft.com/office/officeart/2005/8/layout/default"/>
    <dgm:cxn modelId="{041DA4DB-F4EF-47F9-92D8-E5A5884FE725}" type="presParOf" srcId="{B22E869B-C29E-4CB2-9571-BEAC6616FC06}" destId="{F5881343-0F75-4A8D-A017-E12048CD094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98B87A3-FBCF-4B0C-9DD0-3219AA9C2D3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748E5135-6A34-42D5-B043-0C4F9A6C9639}">
      <dgm:prSet/>
      <dgm:spPr/>
      <dgm:t>
        <a:bodyPr/>
        <a:lstStyle/>
        <a:p>
          <a:r>
            <a:rPr lang="en-US"/>
            <a:t>Project Description – Tell us about the project</a:t>
          </a:r>
        </a:p>
      </dgm:t>
    </dgm:pt>
    <dgm:pt modelId="{72D7CFB8-5F45-4637-BBF9-B8A720E763EF}" type="parTrans" cxnId="{FBFC3BAA-AA33-47B6-A40B-1EACA6AAA74F}">
      <dgm:prSet/>
      <dgm:spPr/>
      <dgm:t>
        <a:bodyPr/>
        <a:lstStyle/>
        <a:p>
          <a:endParaRPr lang="en-US"/>
        </a:p>
      </dgm:t>
    </dgm:pt>
    <dgm:pt modelId="{E6F99C3D-E0DA-4904-B607-5A198E73EC56}" type="sibTrans" cxnId="{FBFC3BAA-AA33-47B6-A40B-1EACA6AAA74F}">
      <dgm:prSet/>
      <dgm:spPr/>
      <dgm:t>
        <a:bodyPr/>
        <a:lstStyle/>
        <a:p>
          <a:endParaRPr lang="en-US"/>
        </a:p>
      </dgm:t>
    </dgm:pt>
    <dgm:pt modelId="{8FD4BC32-9A02-4FC4-83A7-375D15CC0BE7}">
      <dgm:prSet/>
      <dgm:spPr/>
      <dgm:t>
        <a:bodyPr/>
        <a:lstStyle/>
        <a:p>
          <a:r>
            <a:rPr lang="en-US"/>
            <a:t>Budget Information – How will the project be funded; how determined; sources</a:t>
          </a:r>
        </a:p>
      </dgm:t>
    </dgm:pt>
    <dgm:pt modelId="{920C69BD-3DBB-409A-BC77-806DD34D27DF}" type="parTrans" cxnId="{65847C31-965D-4744-AB19-9681F6CB81FD}">
      <dgm:prSet/>
      <dgm:spPr/>
      <dgm:t>
        <a:bodyPr/>
        <a:lstStyle/>
        <a:p>
          <a:endParaRPr lang="en-US"/>
        </a:p>
      </dgm:t>
    </dgm:pt>
    <dgm:pt modelId="{D80918F7-0B7D-4B68-BBD4-BABB21C9E5AB}" type="sibTrans" cxnId="{65847C31-965D-4744-AB19-9681F6CB81FD}">
      <dgm:prSet/>
      <dgm:spPr/>
      <dgm:t>
        <a:bodyPr/>
        <a:lstStyle/>
        <a:p>
          <a:endParaRPr lang="en-US"/>
        </a:p>
      </dgm:t>
    </dgm:pt>
    <dgm:pt modelId="{BD93D261-6D7B-418E-8AEA-5D3BC93F411C}">
      <dgm:prSet/>
      <dgm:spPr/>
      <dgm:t>
        <a:bodyPr/>
        <a:lstStyle/>
        <a:p>
          <a:r>
            <a:rPr lang="en-US" dirty="0"/>
            <a:t>Project Need Response – Competitively scored</a:t>
          </a:r>
        </a:p>
      </dgm:t>
    </dgm:pt>
    <dgm:pt modelId="{037B5892-7A29-4DA1-B7AF-EF245E2905A5}" type="parTrans" cxnId="{A8F324C4-482C-49F5-B0D9-F3B83CDEE720}">
      <dgm:prSet/>
      <dgm:spPr/>
      <dgm:t>
        <a:bodyPr/>
        <a:lstStyle/>
        <a:p>
          <a:endParaRPr lang="en-US"/>
        </a:p>
      </dgm:t>
    </dgm:pt>
    <dgm:pt modelId="{6C813D20-7AAD-4C30-82B2-D5131D0DAC19}" type="sibTrans" cxnId="{A8F324C4-482C-49F5-B0D9-F3B83CDEE720}">
      <dgm:prSet/>
      <dgm:spPr/>
      <dgm:t>
        <a:bodyPr/>
        <a:lstStyle/>
        <a:p>
          <a:endParaRPr lang="en-US"/>
        </a:p>
      </dgm:t>
    </dgm:pt>
    <dgm:pt modelId="{1CF78BC8-AD87-4B4E-BEEB-5998F2A4C9C9}">
      <dgm:prSet/>
      <dgm:spPr/>
      <dgm:t>
        <a:bodyPr/>
        <a:lstStyle/>
        <a:p>
          <a:r>
            <a:rPr lang="en-US" dirty="0"/>
            <a:t>Project Feasibility Response – Competitively scored</a:t>
          </a:r>
        </a:p>
      </dgm:t>
    </dgm:pt>
    <dgm:pt modelId="{486390B8-3AF4-45A8-9A65-B7BC382A93F6}" type="parTrans" cxnId="{0AA849B3-55BF-49EA-8521-681398B34899}">
      <dgm:prSet/>
      <dgm:spPr/>
      <dgm:t>
        <a:bodyPr/>
        <a:lstStyle/>
        <a:p>
          <a:endParaRPr lang="en-US"/>
        </a:p>
      </dgm:t>
    </dgm:pt>
    <dgm:pt modelId="{19E38E83-1E17-4276-AE1C-8236EE39B2D1}" type="sibTrans" cxnId="{0AA849B3-55BF-49EA-8521-681398B34899}">
      <dgm:prSet/>
      <dgm:spPr/>
      <dgm:t>
        <a:bodyPr/>
        <a:lstStyle/>
        <a:p>
          <a:endParaRPr lang="en-US"/>
        </a:p>
      </dgm:t>
    </dgm:pt>
    <dgm:pt modelId="{683AE28F-878E-4600-AFB6-9501D3DF5FA0}" type="pres">
      <dgm:prSet presAssocID="{298B87A3-FBCF-4B0C-9DD0-3219AA9C2D3A}" presName="hierChild1" presStyleCnt="0">
        <dgm:presLayoutVars>
          <dgm:chPref val="1"/>
          <dgm:dir/>
          <dgm:animOne val="branch"/>
          <dgm:animLvl val="lvl"/>
          <dgm:resizeHandles/>
        </dgm:presLayoutVars>
      </dgm:prSet>
      <dgm:spPr/>
    </dgm:pt>
    <dgm:pt modelId="{D3A691F5-ADBB-4D74-A7D4-016C27214780}" type="pres">
      <dgm:prSet presAssocID="{748E5135-6A34-42D5-B043-0C4F9A6C9639}" presName="hierRoot1" presStyleCnt="0"/>
      <dgm:spPr/>
    </dgm:pt>
    <dgm:pt modelId="{872FA3F7-6E40-41FA-AEDA-C52EE9A36017}" type="pres">
      <dgm:prSet presAssocID="{748E5135-6A34-42D5-B043-0C4F9A6C9639}" presName="composite" presStyleCnt="0"/>
      <dgm:spPr/>
    </dgm:pt>
    <dgm:pt modelId="{A565353F-0E18-410D-BD03-10E4C01AE91D}" type="pres">
      <dgm:prSet presAssocID="{748E5135-6A34-42D5-B043-0C4F9A6C9639}" presName="background" presStyleLbl="node0" presStyleIdx="0" presStyleCnt="4"/>
      <dgm:spPr/>
    </dgm:pt>
    <dgm:pt modelId="{D6C117F8-7C9C-40FB-995F-BE1508CD6042}" type="pres">
      <dgm:prSet presAssocID="{748E5135-6A34-42D5-B043-0C4F9A6C9639}" presName="text" presStyleLbl="fgAcc0" presStyleIdx="0" presStyleCnt="4">
        <dgm:presLayoutVars>
          <dgm:chPref val="3"/>
        </dgm:presLayoutVars>
      </dgm:prSet>
      <dgm:spPr/>
    </dgm:pt>
    <dgm:pt modelId="{853C1FA6-7E19-4D2A-A761-AB33E4FEBDC1}" type="pres">
      <dgm:prSet presAssocID="{748E5135-6A34-42D5-B043-0C4F9A6C9639}" presName="hierChild2" presStyleCnt="0"/>
      <dgm:spPr/>
    </dgm:pt>
    <dgm:pt modelId="{AC6D07CD-0A95-484D-AA54-CAAE01979BE6}" type="pres">
      <dgm:prSet presAssocID="{8FD4BC32-9A02-4FC4-83A7-375D15CC0BE7}" presName="hierRoot1" presStyleCnt="0"/>
      <dgm:spPr/>
    </dgm:pt>
    <dgm:pt modelId="{D9E95808-06EF-4C12-B28E-94C598CA9EE9}" type="pres">
      <dgm:prSet presAssocID="{8FD4BC32-9A02-4FC4-83A7-375D15CC0BE7}" presName="composite" presStyleCnt="0"/>
      <dgm:spPr/>
    </dgm:pt>
    <dgm:pt modelId="{441404D3-A32E-42CD-94E8-49ED846722C6}" type="pres">
      <dgm:prSet presAssocID="{8FD4BC32-9A02-4FC4-83A7-375D15CC0BE7}" presName="background" presStyleLbl="node0" presStyleIdx="1" presStyleCnt="4"/>
      <dgm:spPr/>
    </dgm:pt>
    <dgm:pt modelId="{CFE4C436-961F-4AC9-AC09-64A03B7FF960}" type="pres">
      <dgm:prSet presAssocID="{8FD4BC32-9A02-4FC4-83A7-375D15CC0BE7}" presName="text" presStyleLbl="fgAcc0" presStyleIdx="1" presStyleCnt="4">
        <dgm:presLayoutVars>
          <dgm:chPref val="3"/>
        </dgm:presLayoutVars>
      </dgm:prSet>
      <dgm:spPr/>
    </dgm:pt>
    <dgm:pt modelId="{71A7FA4B-BD99-4BBB-8422-2F0A2D9658BC}" type="pres">
      <dgm:prSet presAssocID="{8FD4BC32-9A02-4FC4-83A7-375D15CC0BE7}" presName="hierChild2" presStyleCnt="0"/>
      <dgm:spPr/>
    </dgm:pt>
    <dgm:pt modelId="{8D6FFF1C-C9F0-4D1A-B1EB-B6A53C4FE190}" type="pres">
      <dgm:prSet presAssocID="{BD93D261-6D7B-418E-8AEA-5D3BC93F411C}" presName="hierRoot1" presStyleCnt="0"/>
      <dgm:spPr/>
    </dgm:pt>
    <dgm:pt modelId="{15BCDE81-9099-4CA1-857B-2F2E8A134763}" type="pres">
      <dgm:prSet presAssocID="{BD93D261-6D7B-418E-8AEA-5D3BC93F411C}" presName="composite" presStyleCnt="0"/>
      <dgm:spPr/>
    </dgm:pt>
    <dgm:pt modelId="{B7062F84-B817-408F-A5E8-9A4051E4DC10}" type="pres">
      <dgm:prSet presAssocID="{BD93D261-6D7B-418E-8AEA-5D3BC93F411C}" presName="background" presStyleLbl="node0" presStyleIdx="2" presStyleCnt="4"/>
      <dgm:spPr/>
    </dgm:pt>
    <dgm:pt modelId="{32FAF2E9-48FF-4B2E-98A9-1182D6DBC4BA}" type="pres">
      <dgm:prSet presAssocID="{BD93D261-6D7B-418E-8AEA-5D3BC93F411C}" presName="text" presStyleLbl="fgAcc0" presStyleIdx="2" presStyleCnt="4">
        <dgm:presLayoutVars>
          <dgm:chPref val="3"/>
        </dgm:presLayoutVars>
      </dgm:prSet>
      <dgm:spPr/>
    </dgm:pt>
    <dgm:pt modelId="{B0E1BECB-701D-43C7-9B7B-2EBC42E4C761}" type="pres">
      <dgm:prSet presAssocID="{BD93D261-6D7B-418E-8AEA-5D3BC93F411C}" presName="hierChild2" presStyleCnt="0"/>
      <dgm:spPr/>
    </dgm:pt>
    <dgm:pt modelId="{4974781A-CA8C-41C5-ACCE-69C4B49C9896}" type="pres">
      <dgm:prSet presAssocID="{1CF78BC8-AD87-4B4E-BEEB-5998F2A4C9C9}" presName="hierRoot1" presStyleCnt="0"/>
      <dgm:spPr/>
    </dgm:pt>
    <dgm:pt modelId="{8340E9FB-A20F-4F18-822B-CBBFF36E6AD6}" type="pres">
      <dgm:prSet presAssocID="{1CF78BC8-AD87-4B4E-BEEB-5998F2A4C9C9}" presName="composite" presStyleCnt="0"/>
      <dgm:spPr/>
    </dgm:pt>
    <dgm:pt modelId="{1113DAF5-570C-44B7-AA9D-9C0C99B092D7}" type="pres">
      <dgm:prSet presAssocID="{1CF78BC8-AD87-4B4E-BEEB-5998F2A4C9C9}" presName="background" presStyleLbl="node0" presStyleIdx="3" presStyleCnt="4"/>
      <dgm:spPr/>
    </dgm:pt>
    <dgm:pt modelId="{6CBD3DB5-710B-4D3E-8837-44A90F07E34B}" type="pres">
      <dgm:prSet presAssocID="{1CF78BC8-AD87-4B4E-BEEB-5998F2A4C9C9}" presName="text" presStyleLbl="fgAcc0" presStyleIdx="3" presStyleCnt="4">
        <dgm:presLayoutVars>
          <dgm:chPref val="3"/>
        </dgm:presLayoutVars>
      </dgm:prSet>
      <dgm:spPr/>
    </dgm:pt>
    <dgm:pt modelId="{153C46EC-94FA-41FF-8213-044BAA8CE288}" type="pres">
      <dgm:prSet presAssocID="{1CF78BC8-AD87-4B4E-BEEB-5998F2A4C9C9}" presName="hierChild2" presStyleCnt="0"/>
      <dgm:spPr/>
    </dgm:pt>
  </dgm:ptLst>
  <dgm:cxnLst>
    <dgm:cxn modelId="{1CB49501-764C-4FAE-9665-D5AB6E3AE38B}" type="presOf" srcId="{8FD4BC32-9A02-4FC4-83A7-375D15CC0BE7}" destId="{CFE4C436-961F-4AC9-AC09-64A03B7FF960}" srcOrd="0" destOrd="0" presId="urn:microsoft.com/office/officeart/2005/8/layout/hierarchy1"/>
    <dgm:cxn modelId="{C5AEB71E-A745-4077-AB24-32CE9DF9E058}" type="presOf" srcId="{748E5135-6A34-42D5-B043-0C4F9A6C9639}" destId="{D6C117F8-7C9C-40FB-995F-BE1508CD6042}" srcOrd="0" destOrd="0" presId="urn:microsoft.com/office/officeart/2005/8/layout/hierarchy1"/>
    <dgm:cxn modelId="{65847C31-965D-4744-AB19-9681F6CB81FD}" srcId="{298B87A3-FBCF-4B0C-9DD0-3219AA9C2D3A}" destId="{8FD4BC32-9A02-4FC4-83A7-375D15CC0BE7}" srcOrd="1" destOrd="0" parTransId="{920C69BD-3DBB-409A-BC77-806DD34D27DF}" sibTransId="{D80918F7-0B7D-4B68-BBD4-BABB21C9E5AB}"/>
    <dgm:cxn modelId="{906CF05F-5131-4FFD-8114-491BA70583FC}" type="presOf" srcId="{298B87A3-FBCF-4B0C-9DD0-3219AA9C2D3A}" destId="{683AE28F-878E-4600-AFB6-9501D3DF5FA0}" srcOrd="0" destOrd="0" presId="urn:microsoft.com/office/officeart/2005/8/layout/hierarchy1"/>
    <dgm:cxn modelId="{1BE1D670-985F-404D-B00D-C63FC86007E5}" type="presOf" srcId="{BD93D261-6D7B-418E-8AEA-5D3BC93F411C}" destId="{32FAF2E9-48FF-4B2E-98A9-1182D6DBC4BA}" srcOrd="0" destOrd="0" presId="urn:microsoft.com/office/officeart/2005/8/layout/hierarchy1"/>
    <dgm:cxn modelId="{FBFC3BAA-AA33-47B6-A40B-1EACA6AAA74F}" srcId="{298B87A3-FBCF-4B0C-9DD0-3219AA9C2D3A}" destId="{748E5135-6A34-42D5-B043-0C4F9A6C9639}" srcOrd="0" destOrd="0" parTransId="{72D7CFB8-5F45-4637-BBF9-B8A720E763EF}" sibTransId="{E6F99C3D-E0DA-4904-B607-5A198E73EC56}"/>
    <dgm:cxn modelId="{0AA849B3-55BF-49EA-8521-681398B34899}" srcId="{298B87A3-FBCF-4B0C-9DD0-3219AA9C2D3A}" destId="{1CF78BC8-AD87-4B4E-BEEB-5998F2A4C9C9}" srcOrd="3" destOrd="0" parTransId="{486390B8-3AF4-45A8-9A65-B7BC382A93F6}" sibTransId="{19E38E83-1E17-4276-AE1C-8236EE39B2D1}"/>
    <dgm:cxn modelId="{A8F324C4-482C-49F5-B0D9-F3B83CDEE720}" srcId="{298B87A3-FBCF-4B0C-9DD0-3219AA9C2D3A}" destId="{BD93D261-6D7B-418E-8AEA-5D3BC93F411C}" srcOrd="2" destOrd="0" parTransId="{037B5892-7A29-4DA1-B7AF-EF245E2905A5}" sibTransId="{6C813D20-7AAD-4C30-82B2-D5131D0DAC19}"/>
    <dgm:cxn modelId="{15336AC7-5149-4652-90D2-6C53FE2E5695}" type="presOf" srcId="{1CF78BC8-AD87-4B4E-BEEB-5998F2A4C9C9}" destId="{6CBD3DB5-710B-4D3E-8837-44A90F07E34B}" srcOrd="0" destOrd="0" presId="urn:microsoft.com/office/officeart/2005/8/layout/hierarchy1"/>
    <dgm:cxn modelId="{069C8015-2302-46C0-80F8-9A3879AC0800}" type="presParOf" srcId="{683AE28F-878E-4600-AFB6-9501D3DF5FA0}" destId="{D3A691F5-ADBB-4D74-A7D4-016C27214780}" srcOrd="0" destOrd="0" presId="urn:microsoft.com/office/officeart/2005/8/layout/hierarchy1"/>
    <dgm:cxn modelId="{0E05F020-8086-4D55-8F63-D758BF56819F}" type="presParOf" srcId="{D3A691F5-ADBB-4D74-A7D4-016C27214780}" destId="{872FA3F7-6E40-41FA-AEDA-C52EE9A36017}" srcOrd="0" destOrd="0" presId="urn:microsoft.com/office/officeart/2005/8/layout/hierarchy1"/>
    <dgm:cxn modelId="{E1A7F02B-F5CC-46DC-8A27-1CB64592414A}" type="presParOf" srcId="{872FA3F7-6E40-41FA-AEDA-C52EE9A36017}" destId="{A565353F-0E18-410D-BD03-10E4C01AE91D}" srcOrd="0" destOrd="0" presId="urn:microsoft.com/office/officeart/2005/8/layout/hierarchy1"/>
    <dgm:cxn modelId="{52D7AFD4-FBC9-4339-89A6-7D5AC8D3D316}" type="presParOf" srcId="{872FA3F7-6E40-41FA-AEDA-C52EE9A36017}" destId="{D6C117F8-7C9C-40FB-995F-BE1508CD6042}" srcOrd="1" destOrd="0" presId="urn:microsoft.com/office/officeart/2005/8/layout/hierarchy1"/>
    <dgm:cxn modelId="{6DBB0A23-BE2B-4DAB-B1B6-503E0D1FF0B8}" type="presParOf" srcId="{D3A691F5-ADBB-4D74-A7D4-016C27214780}" destId="{853C1FA6-7E19-4D2A-A761-AB33E4FEBDC1}" srcOrd="1" destOrd="0" presId="urn:microsoft.com/office/officeart/2005/8/layout/hierarchy1"/>
    <dgm:cxn modelId="{CACE63AB-81EA-4330-850E-518FB6DC1E1F}" type="presParOf" srcId="{683AE28F-878E-4600-AFB6-9501D3DF5FA0}" destId="{AC6D07CD-0A95-484D-AA54-CAAE01979BE6}" srcOrd="1" destOrd="0" presId="urn:microsoft.com/office/officeart/2005/8/layout/hierarchy1"/>
    <dgm:cxn modelId="{719A3072-E7A9-4ED5-A8E0-0D62EBA2BBBF}" type="presParOf" srcId="{AC6D07CD-0A95-484D-AA54-CAAE01979BE6}" destId="{D9E95808-06EF-4C12-B28E-94C598CA9EE9}" srcOrd="0" destOrd="0" presId="urn:microsoft.com/office/officeart/2005/8/layout/hierarchy1"/>
    <dgm:cxn modelId="{AC014CC9-02F4-419A-9B77-DCF98FD962D4}" type="presParOf" srcId="{D9E95808-06EF-4C12-B28E-94C598CA9EE9}" destId="{441404D3-A32E-42CD-94E8-49ED846722C6}" srcOrd="0" destOrd="0" presId="urn:microsoft.com/office/officeart/2005/8/layout/hierarchy1"/>
    <dgm:cxn modelId="{772F0C09-83CE-41E4-810D-A8761E196DC2}" type="presParOf" srcId="{D9E95808-06EF-4C12-B28E-94C598CA9EE9}" destId="{CFE4C436-961F-4AC9-AC09-64A03B7FF960}" srcOrd="1" destOrd="0" presId="urn:microsoft.com/office/officeart/2005/8/layout/hierarchy1"/>
    <dgm:cxn modelId="{308C2E89-6E12-45B1-B573-8547A5C1A43C}" type="presParOf" srcId="{AC6D07CD-0A95-484D-AA54-CAAE01979BE6}" destId="{71A7FA4B-BD99-4BBB-8422-2F0A2D9658BC}" srcOrd="1" destOrd="0" presId="urn:microsoft.com/office/officeart/2005/8/layout/hierarchy1"/>
    <dgm:cxn modelId="{C374A3D7-6E93-45E9-BA28-5A437A32DC05}" type="presParOf" srcId="{683AE28F-878E-4600-AFB6-9501D3DF5FA0}" destId="{8D6FFF1C-C9F0-4D1A-B1EB-B6A53C4FE190}" srcOrd="2" destOrd="0" presId="urn:microsoft.com/office/officeart/2005/8/layout/hierarchy1"/>
    <dgm:cxn modelId="{1A981237-7F18-4A66-B47E-DC29ACF68814}" type="presParOf" srcId="{8D6FFF1C-C9F0-4D1A-B1EB-B6A53C4FE190}" destId="{15BCDE81-9099-4CA1-857B-2F2E8A134763}" srcOrd="0" destOrd="0" presId="urn:microsoft.com/office/officeart/2005/8/layout/hierarchy1"/>
    <dgm:cxn modelId="{A8C890E9-F12A-4EB2-9D30-343DA1D0D4FB}" type="presParOf" srcId="{15BCDE81-9099-4CA1-857B-2F2E8A134763}" destId="{B7062F84-B817-408F-A5E8-9A4051E4DC10}" srcOrd="0" destOrd="0" presId="urn:microsoft.com/office/officeart/2005/8/layout/hierarchy1"/>
    <dgm:cxn modelId="{A5EA2A00-E5AB-4CB2-8326-DD30E6865B40}" type="presParOf" srcId="{15BCDE81-9099-4CA1-857B-2F2E8A134763}" destId="{32FAF2E9-48FF-4B2E-98A9-1182D6DBC4BA}" srcOrd="1" destOrd="0" presId="urn:microsoft.com/office/officeart/2005/8/layout/hierarchy1"/>
    <dgm:cxn modelId="{E98DBF84-644B-4FDF-BB24-4723DE07ACE9}" type="presParOf" srcId="{8D6FFF1C-C9F0-4D1A-B1EB-B6A53C4FE190}" destId="{B0E1BECB-701D-43C7-9B7B-2EBC42E4C761}" srcOrd="1" destOrd="0" presId="urn:microsoft.com/office/officeart/2005/8/layout/hierarchy1"/>
    <dgm:cxn modelId="{B252AA5C-D1E3-402F-93A7-8E5650A9510A}" type="presParOf" srcId="{683AE28F-878E-4600-AFB6-9501D3DF5FA0}" destId="{4974781A-CA8C-41C5-ACCE-69C4B49C9896}" srcOrd="3" destOrd="0" presId="urn:microsoft.com/office/officeart/2005/8/layout/hierarchy1"/>
    <dgm:cxn modelId="{D44A8E53-EE48-4D03-B78D-BF3EC8135078}" type="presParOf" srcId="{4974781A-CA8C-41C5-ACCE-69C4B49C9896}" destId="{8340E9FB-A20F-4F18-822B-CBBFF36E6AD6}" srcOrd="0" destOrd="0" presId="urn:microsoft.com/office/officeart/2005/8/layout/hierarchy1"/>
    <dgm:cxn modelId="{A76FCA6C-E5F8-4FF9-AA52-67BB238E3480}" type="presParOf" srcId="{8340E9FB-A20F-4F18-822B-CBBFF36E6AD6}" destId="{1113DAF5-570C-44B7-AA9D-9C0C99B092D7}" srcOrd="0" destOrd="0" presId="urn:microsoft.com/office/officeart/2005/8/layout/hierarchy1"/>
    <dgm:cxn modelId="{734D28A1-5B19-4FD9-9D14-94CEFA78AF45}" type="presParOf" srcId="{8340E9FB-A20F-4F18-822B-CBBFF36E6AD6}" destId="{6CBD3DB5-710B-4D3E-8837-44A90F07E34B}" srcOrd="1" destOrd="0" presId="urn:microsoft.com/office/officeart/2005/8/layout/hierarchy1"/>
    <dgm:cxn modelId="{FC39E727-2903-4CE7-96D2-28399B6A5A5A}" type="presParOf" srcId="{4974781A-CA8C-41C5-ACCE-69C4B49C9896}" destId="{153C46EC-94FA-41FF-8213-044BAA8CE28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76D7185-2F0A-40A0-A331-65BFF5AECBF8}"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BB89A36E-B33B-4D17-91A0-9A5532E546F8}">
      <dgm:prSet/>
      <dgm:spPr/>
      <dgm:t>
        <a:bodyPr/>
        <a:lstStyle/>
        <a:p>
          <a:r>
            <a:rPr lang="en-US"/>
            <a:t>Define and quantify the need (s) to be addressed. Describe current conditions and the impacted population. Indicate how community input contributed to determining the need (15 pts)</a:t>
          </a:r>
        </a:p>
      </dgm:t>
    </dgm:pt>
    <dgm:pt modelId="{52668D9A-432F-4C02-87D6-2A9D464E6310}" type="parTrans" cxnId="{037ACEE0-1460-4F91-AA39-E0AF41069720}">
      <dgm:prSet/>
      <dgm:spPr/>
      <dgm:t>
        <a:bodyPr/>
        <a:lstStyle/>
        <a:p>
          <a:endParaRPr lang="en-US"/>
        </a:p>
      </dgm:t>
    </dgm:pt>
    <dgm:pt modelId="{305FA770-85D0-4E1B-BE62-24C69C88A5A0}" type="sibTrans" cxnId="{037ACEE0-1460-4F91-AA39-E0AF41069720}">
      <dgm:prSet/>
      <dgm:spPr/>
      <dgm:t>
        <a:bodyPr/>
        <a:lstStyle/>
        <a:p>
          <a:endParaRPr lang="en-US"/>
        </a:p>
      </dgm:t>
    </dgm:pt>
    <dgm:pt modelId="{4E2FA5CB-4C7C-4B81-90C4-3FC14CDD1205}">
      <dgm:prSet/>
      <dgm:spPr/>
      <dgm:t>
        <a:bodyPr/>
        <a:lstStyle/>
        <a:p>
          <a:r>
            <a:rPr lang="en-US"/>
            <a:t>Provide/document relevant and current evidence of the extent of the need/problem – narrative should relate to documentation (10 pts)</a:t>
          </a:r>
        </a:p>
      </dgm:t>
    </dgm:pt>
    <dgm:pt modelId="{B039B5A7-AF01-4BD3-8EFD-CC7DD21E81B7}" type="parTrans" cxnId="{16B060A0-571D-4EF9-8A18-9AE3F7DFEF78}">
      <dgm:prSet/>
      <dgm:spPr/>
      <dgm:t>
        <a:bodyPr/>
        <a:lstStyle/>
        <a:p>
          <a:endParaRPr lang="en-US"/>
        </a:p>
      </dgm:t>
    </dgm:pt>
    <dgm:pt modelId="{FFAB19EF-5497-4E09-A0C5-48785F3567AD}" type="sibTrans" cxnId="{16B060A0-571D-4EF9-8A18-9AE3F7DFEF78}">
      <dgm:prSet/>
      <dgm:spPr/>
      <dgm:t>
        <a:bodyPr/>
        <a:lstStyle/>
        <a:p>
          <a:endParaRPr lang="en-US"/>
        </a:p>
      </dgm:t>
    </dgm:pt>
    <dgm:pt modelId="{ADB55091-0096-4AD5-95BC-BF1BE0CBF270}">
      <dgm:prSet/>
      <dgm:spPr/>
      <dgm:t>
        <a:bodyPr/>
        <a:lstStyle/>
        <a:p>
          <a:r>
            <a:rPr lang="en-US"/>
            <a:t>Describe how the project will address the need and the impact it will have on the need (5 pts)</a:t>
          </a:r>
        </a:p>
      </dgm:t>
    </dgm:pt>
    <dgm:pt modelId="{9957BE59-927A-43B5-8E5D-5233C986BBD0}" type="parTrans" cxnId="{029FE7B4-373D-40F4-8252-74EFA131101E}">
      <dgm:prSet/>
      <dgm:spPr/>
      <dgm:t>
        <a:bodyPr/>
        <a:lstStyle/>
        <a:p>
          <a:endParaRPr lang="en-US"/>
        </a:p>
      </dgm:t>
    </dgm:pt>
    <dgm:pt modelId="{84E93512-B939-4697-B591-420E963B957F}" type="sibTrans" cxnId="{029FE7B4-373D-40F4-8252-74EFA131101E}">
      <dgm:prSet/>
      <dgm:spPr/>
      <dgm:t>
        <a:bodyPr/>
        <a:lstStyle/>
        <a:p>
          <a:endParaRPr lang="en-US"/>
        </a:p>
      </dgm:t>
    </dgm:pt>
    <dgm:pt modelId="{0F450486-61BE-4D70-ABFF-C3C1151FF767}">
      <dgm:prSet/>
      <dgm:spPr/>
      <dgm:t>
        <a:bodyPr/>
        <a:lstStyle/>
        <a:p>
          <a:r>
            <a:rPr lang="en-US"/>
            <a:t>LMI Score – to be added by EOHLC – Up to 10 pts</a:t>
          </a:r>
        </a:p>
      </dgm:t>
    </dgm:pt>
    <dgm:pt modelId="{03BE32FD-3030-4FD7-8BEA-10F660A60DF1}" type="parTrans" cxnId="{19691333-DD46-4ABA-B4AD-73E6290F5E12}">
      <dgm:prSet/>
      <dgm:spPr/>
      <dgm:t>
        <a:bodyPr/>
        <a:lstStyle/>
        <a:p>
          <a:endParaRPr lang="en-US"/>
        </a:p>
      </dgm:t>
    </dgm:pt>
    <dgm:pt modelId="{E2906A03-7C8F-4FAB-8864-9E32AB000180}" type="sibTrans" cxnId="{19691333-DD46-4ABA-B4AD-73E6290F5E12}">
      <dgm:prSet/>
      <dgm:spPr/>
      <dgm:t>
        <a:bodyPr/>
        <a:lstStyle/>
        <a:p>
          <a:endParaRPr lang="en-US"/>
        </a:p>
      </dgm:t>
    </dgm:pt>
    <dgm:pt modelId="{D35FB007-914F-4A59-83D6-83817473937E}" type="pres">
      <dgm:prSet presAssocID="{F76D7185-2F0A-40A0-A331-65BFF5AECBF8}" presName="diagram" presStyleCnt="0">
        <dgm:presLayoutVars>
          <dgm:dir/>
          <dgm:resizeHandles val="exact"/>
        </dgm:presLayoutVars>
      </dgm:prSet>
      <dgm:spPr/>
    </dgm:pt>
    <dgm:pt modelId="{1B66406E-8D2F-45DE-9FE7-50F1F70B2843}" type="pres">
      <dgm:prSet presAssocID="{BB89A36E-B33B-4D17-91A0-9A5532E546F8}" presName="node" presStyleLbl="node1" presStyleIdx="0" presStyleCnt="4">
        <dgm:presLayoutVars>
          <dgm:bulletEnabled val="1"/>
        </dgm:presLayoutVars>
      </dgm:prSet>
      <dgm:spPr/>
    </dgm:pt>
    <dgm:pt modelId="{E1E34422-0237-4622-969E-09429C01FE0C}" type="pres">
      <dgm:prSet presAssocID="{305FA770-85D0-4E1B-BE62-24C69C88A5A0}" presName="sibTrans" presStyleCnt="0"/>
      <dgm:spPr/>
    </dgm:pt>
    <dgm:pt modelId="{3CB2081A-2A36-481E-AE69-717BE6BE01FD}" type="pres">
      <dgm:prSet presAssocID="{4E2FA5CB-4C7C-4B81-90C4-3FC14CDD1205}" presName="node" presStyleLbl="node1" presStyleIdx="1" presStyleCnt="4">
        <dgm:presLayoutVars>
          <dgm:bulletEnabled val="1"/>
        </dgm:presLayoutVars>
      </dgm:prSet>
      <dgm:spPr/>
    </dgm:pt>
    <dgm:pt modelId="{15BCEF04-DCBD-4B60-84D6-E8D87C82F8D6}" type="pres">
      <dgm:prSet presAssocID="{FFAB19EF-5497-4E09-A0C5-48785F3567AD}" presName="sibTrans" presStyleCnt="0"/>
      <dgm:spPr/>
    </dgm:pt>
    <dgm:pt modelId="{06FDB429-1014-4EF8-8DCD-4040B51760E3}" type="pres">
      <dgm:prSet presAssocID="{ADB55091-0096-4AD5-95BC-BF1BE0CBF270}" presName="node" presStyleLbl="node1" presStyleIdx="2" presStyleCnt="4">
        <dgm:presLayoutVars>
          <dgm:bulletEnabled val="1"/>
        </dgm:presLayoutVars>
      </dgm:prSet>
      <dgm:spPr/>
    </dgm:pt>
    <dgm:pt modelId="{8061198F-B341-464C-94F7-D4B8054834B8}" type="pres">
      <dgm:prSet presAssocID="{84E93512-B939-4697-B591-420E963B957F}" presName="sibTrans" presStyleCnt="0"/>
      <dgm:spPr/>
    </dgm:pt>
    <dgm:pt modelId="{EF083574-D070-4DE1-9B05-9AA9404FB1A1}" type="pres">
      <dgm:prSet presAssocID="{0F450486-61BE-4D70-ABFF-C3C1151FF767}" presName="node" presStyleLbl="node1" presStyleIdx="3" presStyleCnt="4">
        <dgm:presLayoutVars>
          <dgm:bulletEnabled val="1"/>
        </dgm:presLayoutVars>
      </dgm:prSet>
      <dgm:spPr/>
    </dgm:pt>
  </dgm:ptLst>
  <dgm:cxnLst>
    <dgm:cxn modelId="{19691333-DD46-4ABA-B4AD-73E6290F5E12}" srcId="{F76D7185-2F0A-40A0-A331-65BFF5AECBF8}" destId="{0F450486-61BE-4D70-ABFF-C3C1151FF767}" srcOrd="3" destOrd="0" parTransId="{03BE32FD-3030-4FD7-8BEA-10F660A60DF1}" sibTransId="{E2906A03-7C8F-4FAB-8864-9E32AB000180}"/>
    <dgm:cxn modelId="{58610B64-43FB-48E8-BDF0-86FB8535A5DC}" type="presOf" srcId="{4E2FA5CB-4C7C-4B81-90C4-3FC14CDD1205}" destId="{3CB2081A-2A36-481E-AE69-717BE6BE01FD}" srcOrd="0" destOrd="0" presId="urn:microsoft.com/office/officeart/2005/8/layout/default"/>
    <dgm:cxn modelId="{AF4BB06E-E37A-41F6-B749-F25A4619FA7A}" type="presOf" srcId="{0F450486-61BE-4D70-ABFF-C3C1151FF767}" destId="{EF083574-D070-4DE1-9B05-9AA9404FB1A1}" srcOrd="0" destOrd="0" presId="urn:microsoft.com/office/officeart/2005/8/layout/default"/>
    <dgm:cxn modelId="{0A797697-CE92-4422-B366-C34D311FA9F5}" type="presOf" srcId="{BB89A36E-B33B-4D17-91A0-9A5532E546F8}" destId="{1B66406E-8D2F-45DE-9FE7-50F1F70B2843}" srcOrd="0" destOrd="0" presId="urn:microsoft.com/office/officeart/2005/8/layout/default"/>
    <dgm:cxn modelId="{16B060A0-571D-4EF9-8A18-9AE3F7DFEF78}" srcId="{F76D7185-2F0A-40A0-A331-65BFF5AECBF8}" destId="{4E2FA5CB-4C7C-4B81-90C4-3FC14CDD1205}" srcOrd="1" destOrd="0" parTransId="{B039B5A7-AF01-4BD3-8EFD-CC7DD21E81B7}" sibTransId="{FFAB19EF-5497-4E09-A0C5-48785F3567AD}"/>
    <dgm:cxn modelId="{029FE7B4-373D-40F4-8252-74EFA131101E}" srcId="{F76D7185-2F0A-40A0-A331-65BFF5AECBF8}" destId="{ADB55091-0096-4AD5-95BC-BF1BE0CBF270}" srcOrd="2" destOrd="0" parTransId="{9957BE59-927A-43B5-8E5D-5233C986BBD0}" sibTransId="{84E93512-B939-4697-B591-420E963B957F}"/>
    <dgm:cxn modelId="{3097DDBF-93BA-49AD-AB41-7DA41CE3959F}" type="presOf" srcId="{ADB55091-0096-4AD5-95BC-BF1BE0CBF270}" destId="{06FDB429-1014-4EF8-8DCD-4040B51760E3}" srcOrd="0" destOrd="0" presId="urn:microsoft.com/office/officeart/2005/8/layout/default"/>
    <dgm:cxn modelId="{037ACEE0-1460-4F91-AA39-E0AF41069720}" srcId="{F76D7185-2F0A-40A0-A331-65BFF5AECBF8}" destId="{BB89A36E-B33B-4D17-91A0-9A5532E546F8}" srcOrd="0" destOrd="0" parTransId="{52668D9A-432F-4C02-87D6-2A9D464E6310}" sibTransId="{305FA770-85D0-4E1B-BE62-24C69C88A5A0}"/>
    <dgm:cxn modelId="{996002E5-82B1-4266-A7CE-0454E4948280}" type="presOf" srcId="{F76D7185-2F0A-40A0-A331-65BFF5AECBF8}" destId="{D35FB007-914F-4A59-83D6-83817473937E}" srcOrd="0" destOrd="0" presId="urn:microsoft.com/office/officeart/2005/8/layout/default"/>
    <dgm:cxn modelId="{6C4B604B-48DD-4A1C-B5BF-F0B4C77B73FB}" type="presParOf" srcId="{D35FB007-914F-4A59-83D6-83817473937E}" destId="{1B66406E-8D2F-45DE-9FE7-50F1F70B2843}" srcOrd="0" destOrd="0" presId="urn:microsoft.com/office/officeart/2005/8/layout/default"/>
    <dgm:cxn modelId="{D9E65AAE-3AD6-429D-B304-A21C659B43FC}" type="presParOf" srcId="{D35FB007-914F-4A59-83D6-83817473937E}" destId="{E1E34422-0237-4622-969E-09429C01FE0C}" srcOrd="1" destOrd="0" presId="urn:microsoft.com/office/officeart/2005/8/layout/default"/>
    <dgm:cxn modelId="{14CC3D51-94AA-41F0-881F-320BDB560C45}" type="presParOf" srcId="{D35FB007-914F-4A59-83D6-83817473937E}" destId="{3CB2081A-2A36-481E-AE69-717BE6BE01FD}" srcOrd="2" destOrd="0" presId="urn:microsoft.com/office/officeart/2005/8/layout/default"/>
    <dgm:cxn modelId="{05439938-7B07-4752-9530-A6197D56E7CA}" type="presParOf" srcId="{D35FB007-914F-4A59-83D6-83817473937E}" destId="{15BCEF04-DCBD-4B60-84D6-E8D87C82F8D6}" srcOrd="3" destOrd="0" presId="urn:microsoft.com/office/officeart/2005/8/layout/default"/>
    <dgm:cxn modelId="{CA63D252-0436-4388-B093-DAB949671A29}" type="presParOf" srcId="{D35FB007-914F-4A59-83D6-83817473937E}" destId="{06FDB429-1014-4EF8-8DCD-4040B51760E3}" srcOrd="4" destOrd="0" presId="urn:microsoft.com/office/officeart/2005/8/layout/default"/>
    <dgm:cxn modelId="{1930300D-4EB3-4302-8651-41990FF7328E}" type="presParOf" srcId="{D35FB007-914F-4A59-83D6-83817473937E}" destId="{8061198F-B341-464C-94F7-D4B8054834B8}" srcOrd="5" destOrd="0" presId="urn:microsoft.com/office/officeart/2005/8/layout/default"/>
    <dgm:cxn modelId="{0A814C20-F4BF-4806-970B-54FDFAEABDE5}" type="presParOf" srcId="{D35FB007-914F-4A59-83D6-83817473937E}" destId="{EF083574-D070-4DE1-9B05-9AA9404FB1A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9186A8-90BE-4AAA-9327-FB37DDECE3A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131A9DF-09CD-4000-B8A0-A860C72A5FE5}">
      <dgm:prSet/>
      <dgm:spPr/>
      <dgm:t>
        <a:bodyPr/>
        <a:lstStyle/>
        <a:p>
          <a:r>
            <a:rPr lang="en-US"/>
            <a:t>Overview</a:t>
          </a:r>
        </a:p>
      </dgm:t>
    </dgm:pt>
    <dgm:pt modelId="{536216B6-7996-4831-A7F0-9B15129CF775}" type="parTrans" cxnId="{F0D8A360-6392-4EC8-A6D8-BF6384643890}">
      <dgm:prSet/>
      <dgm:spPr/>
      <dgm:t>
        <a:bodyPr/>
        <a:lstStyle/>
        <a:p>
          <a:endParaRPr lang="en-US"/>
        </a:p>
      </dgm:t>
    </dgm:pt>
    <dgm:pt modelId="{9A6CE810-6B65-410C-AD25-2DB995D71C4C}" type="sibTrans" cxnId="{F0D8A360-6392-4EC8-A6D8-BF6384643890}">
      <dgm:prSet/>
      <dgm:spPr/>
      <dgm:t>
        <a:bodyPr/>
        <a:lstStyle/>
        <a:p>
          <a:endParaRPr lang="en-US"/>
        </a:p>
      </dgm:t>
    </dgm:pt>
    <dgm:pt modelId="{61A6F2F4-8EC9-4E3E-8B1D-67DED524DD15}">
      <dgm:prSet/>
      <dgm:spPr/>
      <dgm:t>
        <a:bodyPr/>
        <a:lstStyle/>
        <a:p>
          <a:r>
            <a:rPr lang="en-US"/>
            <a:t>Application Requirements</a:t>
          </a:r>
        </a:p>
      </dgm:t>
    </dgm:pt>
    <dgm:pt modelId="{C6EE8932-5543-4F65-A9AB-F213D93E4756}" type="parTrans" cxnId="{823FFD69-B8F7-43EF-B957-D17FA8B50896}">
      <dgm:prSet/>
      <dgm:spPr/>
      <dgm:t>
        <a:bodyPr/>
        <a:lstStyle/>
        <a:p>
          <a:endParaRPr lang="en-US"/>
        </a:p>
      </dgm:t>
    </dgm:pt>
    <dgm:pt modelId="{BB6C3614-7DE8-45AD-AF5A-F72D330A746F}" type="sibTrans" cxnId="{823FFD69-B8F7-43EF-B957-D17FA8B50896}">
      <dgm:prSet/>
      <dgm:spPr/>
      <dgm:t>
        <a:bodyPr/>
        <a:lstStyle/>
        <a:p>
          <a:endParaRPr lang="en-US"/>
        </a:p>
      </dgm:t>
    </dgm:pt>
    <dgm:pt modelId="{6FF94A68-999C-4D65-A62D-8338B70C5237}">
      <dgm:prSet/>
      <dgm:spPr/>
      <dgm:t>
        <a:bodyPr/>
        <a:lstStyle/>
        <a:p>
          <a:r>
            <a:rPr lang="en-US" dirty="0"/>
            <a:t>Activity packets</a:t>
          </a:r>
        </a:p>
      </dgm:t>
    </dgm:pt>
    <dgm:pt modelId="{C6C2D58F-0B7B-4471-BF11-D6C77839C4A3}" type="parTrans" cxnId="{9B9149CA-9057-4864-A8F6-C5941EB5FB1A}">
      <dgm:prSet/>
      <dgm:spPr/>
      <dgm:t>
        <a:bodyPr/>
        <a:lstStyle/>
        <a:p>
          <a:endParaRPr lang="en-US"/>
        </a:p>
      </dgm:t>
    </dgm:pt>
    <dgm:pt modelId="{09F98C55-B254-4182-8FF9-37AA5871070E}" type="sibTrans" cxnId="{9B9149CA-9057-4864-A8F6-C5941EB5FB1A}">
      <dgm:prSet/>
      <dgm:spPr/>
      <dgm:t>
        <a:bodyPr/>
        <a:lstStyle/>
        <a:p>
          <a:endParaRPr lang="en-US"/>
        </a:p>
      </dgm:t>
    </dgm:pt>
    <dgm:pt modelId="{F01FB1C5-135C-4337-8E7A-64C3372950EF}">
      <dgm:prSet/>
      <dgm:spPr/>
      <dgm:t>
        <a:bodyPr/>
        <a:lstStyle/>
        <a:p>
          <a:r>
            <a:rPr lang="en-US"/>
            <a:t>Evaluation &amp; Scoring</a:t>
          </a:r>
        </a:p>
      </dgm:t>
    </dgm:pt>
    <dgm:pt modelId="{27D973A0-2968-4C01-8EB0-48F77267E3B5}" type="parTrans" cxnId="{7FB62DAC-AFFD-4928-8F82-21A0C36C089D}">
      <dgm:prSet/>
      <dgm:spPr/>
      <dgm:t>
        <a:bodyPr/>
        <a:lstStyle/>
        <a:p>
          <a:endParaRPr lang="en-US"/>
        </a:p>
      </dgm:t>
    </dgm:pt>
    <dgm:pt modelId="{2EBA5C85-4040-4F71-B7CA-437B220F5D33}" type="sibTrans" cxnId="{7FB62DAC-AFFD-4928-8F82-21A0C36C089D}">
      <dgm:prSet/>
      <dgm:spPr/>
      <dgm:t>
        <a:bodyPr/>
        <a:lstStyle/>
        <a:p>
          <a:endParaRPr lang="en-US"/>
        </a:p>
      </dgm:t>
    </dgm:pt>
    <dgm:pt modelId="{C89C0C75-1E04-4A44-9528-EF68EA5AAA1B}">
      <dgm:prSet/>
      <dgm:spPr/>
      <dgm:t>
        <a:bodyPr/>
        <a:lstStyle/>
        <a:p>
          <a:r>
            <a:rPr lang="en-US"/>
            <a:t>National Objective</a:t>
          </a:r>
        </a:p>
      </dgm:t>
    </dgm:pt>
    <dgm:pt modelId="{0D3C8959-ED21-40E8-9179-82D9AF0EEBFF}" type="parTrans" cxnId="{9DB0A158-A57E-4CF0-ADB6-0FE22F300EEF}">
      <dgm:prSet/>
      <dgm:spPr/>
      <dgm:t>
        <a:bodyPr/>
        <a:lstStyle/>
        <a:p>
          <a:endParaRPr lang="en-US"/>
        </a:p>
      </dgm:t>
    </dgm:pt>
    <dgm:pt modelId="{C4A508A8-BC3F-4C28-86AB-7B3D53659403}" type="sibTrans" cxnId="{9DB0A158-A57E-4CF0-ADB6-0FE22F300EEF}">
      <dgm:prSet/>
      <dgm:spPr/>
      <dgm:t>
        <a:bodyPr/>
        <a:lstStyle/>
        <a:p>
          <a:endParaRPr lang="en-US"/>
        </a:p>
      </dgm:t>
    </dgm:pt>
    <dgm:pt modelId="{C5527DA9-F052-4754-A7FA-824C5649C551}">
      <dgm:prSet/>
      <dgm:spPr/>
      <dgm:t>
        <a:bodyPr/>
        <a:lstStyle/>
        <a:p>
          <a:r>
            <a:rPr lang="en-US"/>
            <a:t>Q and A</a:t>
          </a:r>
        </a:p>
      </dgm:t>
    </dgm:pt>
    <dgm:pt modelId="{1105C23F-9818-4065-B159-FDA745456C87}" type="parTrans" cxnId="{BEBDED24-E7C3-4439-B061-2ABCF5B45CCF}">
      <dgm:prSet/>
      <dgm:spPr/>
      <dgm:t>
        <a:bodyPr/>
        <a:lstStyle/>
        <a:p>
          <a:endParaRPr lang="en-US"/>
        </a:p>
      </dgm:t>
    </dgm:pt>
    <dgm:pt modelId="{47C5D576-5127-4075-9A5C-D869CC70A952}" type="sibTrans" cxnId="{BEBDED24-E7C3-4439-B061-2ABCF5B45CCF}">
      <dgm:prSet/>
      <dgm:spPr/>
      <dgm:t>
        <a:bodyPr/>
        <a:lstStyle/>
        <a:p>
          <a:endParaRPr lang="en-US"/>
        </a:p>
      </dgm:t>
    </dgm:pt>
    <dgm:pt modelId="{9E4666DE-8B1F-46F5-B6CB-8D14D44B1368}">
      <dgm:prSet/>
      <dgm:spPr/>
      <dgm:t>
        <a:bodyPr/>
        <a:lstStyle/>
        <a:p>
          <a:r>
            <a:rPr lang="en-US"/>
            <a:t>On-Line Application </a:t>
          </a:r>
        </a:p>
      </dgm:t>
    </dgm:pt>
    <dgm:pt modelId="{65974CA0-5C68-4FAD-A7D8-AB84880126D0}" type="parTrans" cxnId="{A5EEDD0F-C5B3-4E1D-A8B2-92108E0BCC02}">
      <dgm:prSet/>
      <dgm:spPr/>
      <dgm:t>
        <a:bodyPr/>
        <a:lstStyle/>
        <a:p>
          <a:endParaRPr lang="en-US"/>
        </a:p>
      </dgm:t>
    </dgm:pt>
    <dgm:pt modelId="{7E4356D6-A2F5-4234-8115-F588F97F32AC}" type="sibTrans" cxnId="{A5EEDD0F-C5B3-4E1D-A8B2-92108E0BCC02}">
      <dgm:prSet/>
      <dgm:spPr/>
      <dgm:t>
        <a:bodyPr/>
        <a:lstStyle/>
        <a:p>
          <a:endParaRPr lang="en-US"/>
        </a:p>
      </dgm:t>
    </dgm:pt>
    <dgm:pt modelId="{92E987D2-BD03-4BC3-A59A-AE3E47C0A507}" type="pres">
      <dgm:prSet presAssocID="{A99186A8-90BE-4AAA-9327-FB37DDECE3A7}" presName="linear" presStyleCnt="0">
        <dgm:presLayoutVars>
          <dgm:animLvl val="lvl"/>
          <dgm:resizeHandles val="exact"/>
        </dgm:presLayoutVars>
      </dgm:prSet>
      <dgm:spPr/>
    </dgm:pt>
    <dgm:pt modelId="{7B69BB53-A8BB-4C65-83C0-6F85E5A588E6}" type="pres">
      <dgm:prSet presAssocID="{5131A9DF-09CD-4000-B8A0-A860C72A5FE5}" presName="parentText" presStyleLbl="node1" presStyleIdx="0" presStyleCnt="7">
        <dgm:presLayoutVars>
          <dgm:chMax val="0"/>
          <dgm:bulletEnabled val="1"/>
        </dgm:presLayoutVars>
      </dgm:prSet>
      <dgm:spPr/>
    </dgm:pt>
    <dgm:pt modelId="{DDDE0823-DFEB-4B75-9309-49F86E6755E1}" type="pres">
      <dgm:prSet presAssocID="{9A6CE810-6B65-410C-AD25-2DB995D71C4C}" presName="spacer" presStyleCnt="0"/>
      <dgm:spPr/>
    </dgm:pt>
    <dgm:pt modelId="{DD42B604-A29C-4D07-B072-20F62EBDAC2F}" type="pres">
      <dgm:prSet presAssocID="{61A6F2F4-8EC9-4E3E-8B1D-67DED524DD15}" presName="parentText" presStyleLbl="node1" presStyleIdx="1" presStyleCnt="7">
        <dgm:presLayoutVars>
          <dgm:chMax val="0"/>
          <dgm:bulletEnabled val="1"/>
        </dgm:presLayoutVars>
      </dgm:prSet>
      <dgm:spPr/>
    </dgm:pt>
    <dgm:pt modelId="{2273EF07-F8AC-4682-8270-7463387AC98E}" type="pres">
      <dgm:prSet presAssocID="{BB6C3614-7DE8-45AD-AF5A-F72D330A746F}" presName="spacer" presStyleCnt="0"/>
      <dgm:spPr/>
    </dgm:pt>
    <dgm:pt modelId="{5C3575B9-75AE-401C-98F7-E1797F0A3D3F}" type="pres">
      <dgm:prSet presAssocID="{6FF94A68-999C-4D65-A62D-8338B70C5237}" presName="parentText" presStyleLbl="node1" presStyleIdx="2" presStyleCnt="7">
        <dgm:presLayoutVars>
          <dgm:chMax val="0"/>
          <dgm:bulletEnabled val="1"/>
        </dgm:presLayoutVars>
      </dgm:prSet>
      <dgm:spPr/>
    </dgm:pt>
    <dgm:pt modelId="{6D054D5C-41E6-4287-97F0-035F1329FEA3}" type="pres">
      <dgm:prSet presAssocID="{09F98C55-B254-4182-8FF9-37AA5871070E}" presName="spacer" presStyleCnt="0"/>
      <dgm:spPr/>
    </dgm:pt>
    <dgm:pt modelId="{B82146B0-5704-4642-A30C-AC8B7E2870A4}" type="pres">
      <dgm:prSet presAssocID="{F01FB1C5-135C-4337-8E7A-64C3372950EF}" presName="parentText" presStyleLbl="node1" presStyleIdx="3" presStyleCnt="7">
        <dgm:presLayoutVars>
          <dgm:chMax val="0"/>
          <dgm:bulletEnabled val="1"/>
        </dgm:presLayoutVars>
      </dgm:prSet>
      <dgm:spPr/>
    </dgm:pt>
    <dgm:pt modelId="{35F5CF99-9A33-4354-BD61-6CE1D64A0D67}" type="pres">
      <dgm:prSet presAssocID="{2EBA5C85-4040-4F71-B7CA-437B220F5D33}" presName="spacer" presStyleCnt="0"/>
      <dgm:spPr/>
    </dgm:pt>
    <dgm:pt modelId="{737D2002-7799-4A57-91EA-C5DB8951600A}" type="pres">
      <dgm:prSet presAssocID="{C89C0C75-1E04-4A44-9528-EF68EA5AAA1B}" presName="parentText" presStyleLbl="node1" presStyleIdx="4" presStyleCnt="7">
        <dgm:presLayoutVars>
          <dgm:chMax val="0"/>
          <dgm:bulletEnabled val="1"/>
        </dgm:presLayoutVars>
      </dgm:prSet>
      <dgm:spPr/>
    </dgm:pt>
    <dgm:pt modelId="{2AD104D2-C6D7-4045-BB2F-83505EEF5D72}" type="pres">
      <dgm:prSet presAssocID="{C4A508A8-BC3F-4C28-86AB-7B3D53659403}" presName="spacer" presStyleCnt="0"/>
      <dgm:spPr/>
    </dgm:pt>
    <dgm:pt modelId="{E9F26B3D-31A8-4CCC-ADC4-DFC17C42E239}" type="pres">
      <dgm:prSet presAssocID="{9E4666DE-8B1F-46F5-B6CB-8D14D44B1368}" presName="parentText" presStyleLbl="node1" presStyleIdx="5" presStyleCnt="7">
        <dgm:presLayoutVars>
          <dgm:chMax val="0"/>
          <dgm:bulletEnabled val="1"/>
        </dgm:presLayoutVars>
      </dgm:prSet>
      <dgm:spPr/>
    </dgm:pt>
    <dgm:pt modelId="{6C2CB330-AF64-4FC2-9DD8-3756C4D12554}" type="pres">
      <dgm:prSet presAssocID="{7E4356D6-A2F5-4234-8115-F588F97F32AC}" presName="spacer" presStyleCnt="0"/>
      <dgm:spPr/>
    </dgm:pt>
    <dgm:pt modelId="{53B3BB7C-217D-4171-B63E-858668ED5A63}" type="pres">
      <dgm:prSet presAssocID="{C5527DA9-F052-4754-A7FA-824C5649C551}" presName="parentText" presStyleLbl="node1" presStyleIdx="6" presStyleCnt="7">
        <dgm:presLayoutVars>
          <dgm:chMax val="0"/>
          <dgm:bulletEnabled val="1"/>
        </dgm:presLayoutVars>
      </dgm:prSet>
      <dgm:spPr/>
    </dgm:pt>
  </dgm:ptLst>
  <dgm:cxnLst>
    <dgm:cxn modelId="{A5EEDD0F-C5B3-4E1D-A8B2-92108E0BCC02}" srcId="{A99186A8-90BE-4AAA-9327-FB37DDECE3A7}" destId="{9E4666DE-8B1F-46F5-B6CB-8D14D44B1368}" srcOrd="5" destOrd="0" parTransId="{65974CA0-5C68-4FAD-A7D8-AB84880126D0}" sibTransId="{7E4356D6-A2F5-4234-8115-F588F97F32AC}"/>
    <dgm:cxn modelId="{BEBDED24-E7C3-4439-B061-2ABCF5B45CCF}" srcId="{A99186A8-90BE-4AAA-9327-FB37DDECE3A7}" destId="{C5527DA9-F052-4754-A7FA-824C5649C551}" srcOrd="6" destOrd="0" parTransId="{1105C23F-9818-4065-B159-FDA745456C87}" sibTransId="{47C5D576-5127-4075-9A5C-D869CC70A952}"/>
    <dgm:cxn modelId="{F0D8A360-6392-4EC8-A6D8-BF6384643890}" srcId="{A99186A8-90BE-4AAA-9327-FB37DDECE3A7}" destId="{5131A9DF-09CD-4000-B8A0-A860C72A5FE5}" srcOrd="0" destOrd="0" parTransId="{536216B6-7996-4831-A7F0-9B15129CF775}" sibTransId="{9A6CE810-6B65-410C-AD25-2DB995D71C4C}"/>
    <dgm:cxn modelId="{0CFE7966-2524-4F65-8AA5-A4E60C384C93}" type="presOf" srcId="{9E4666DE-8B1F-46F5-B6CB-8D14D44B1368}" destId="{E9F26B3D-31A8-4CCC-ADC4-DFC17C42E239}" srcOrd="0" destOrd="0" presId="urn:microsoft.com/office/officeart/2005/8/layout/vList2"/>
    <dgm:cxn modelId="{322A1F47-9260-45A8-BA75-B158B0A5B186}" type="presOf" srcId="{C5527DA9-F052-4754-A7FA-824C5649C551}" destId="{53B3BB7C-217D-4171-B63E-858668ED5A63}" srcOrd="0" destOrd="0" presId="urn:microsoft.com/office/officeart/2005/8/layout/vList2"/>
    <dgm:cxn modelId="{823FFD69-B8F7-43EF-B957-D17FA8B50896}" srcId="{A99186A8-90BE-4AAA-9327-FB37DDECE3A7}" destId="{61A6F2F4-8EC9-4E3E-8B1D-67DED524DD15}" srcOrd="1" destOrd="0" parTransId="{C6EE8932-5543-4F65-A9AB-F213D93E4756}" sibTransId="{BB6C3614-7DE8-45AD-AF5A-F72D330A746F}"/>
    <dgm:cxn modelId="{9DB0A158-A57E-4CF0-ADB6-0FE22F300EEF}" srcId="{A99186A8-90BE-4AAA-9327-FB37DDECE3A7}" destId="{C89C0C75-1E04-4A44-9528-EF68EA5AAA1B}" srcOrd="4" destOrd="0" parTransId="{0D3C8959-ED21-40E8-9179-82D9AF0EEBFF}" sibTransId="{C4A508A8-BC3F-4C28-86AB-7B3D53659403}"/>
    <dgm:cxn modelId="{D2F46890-D6A2-4C8F-BBD1-C576E68DD6AF}" type="presOf" srcId="{C89C0C75-1E04-4A44-9528-EF68EA5AAA1B}" destId="{737D2002-7799-4A57-91EA-C5DB8951600A}" srcOrd="0" destOrd="0" presId="urn:microsoft.com/office/officeart/2005/8/layout/vList2"/>
    <dgm:cxn modelId="{6E91E79A-41A4-4ED8-8EE3-786D4531350B}" type="presOf" srcId="{F01FB1C5-135C-4337-8E7A-64C3372950EF}" destId="{B82146B0-5704-4642-A30C-AC8B7E2870A4}" srcOrd="0" destOrd="0" presId="urn:microsoft.com/office/officeart/2005/8/layout/vList2"/>
    <dgm:cxn modelId="{BC2891A6-DFFC-4316-9A07-5BC68B7AD0FD}" type="presOf" srcId="{61A6F2F4-8EC9-4E3E-8B1D-67DED524DD15}" destId="{DD42B604-A29C-4D07-B072-20F62EBDAC2F}" srcOrd="0" destOrd="0" presId="urn:microsoft.com/office/officeart/2005/8/layout/vList2"/>
    <dgm:cxn modelId="{7FB62DAC-AFFD-4928-8F82-21A0C36C089D}" srcId="{A99186A8-90BE-4AAA-9327-FB37DDECE3A7}" destId="{F01FB1C5-135C-4337-8E7A-64C3372950EF}" srcOrd="3" destOrd="0" parTransId="{27D973A0-2968-4C01-8EB0-48F77267E3B5}" sibTransId="{2EBA5C85-4040-4F71-B7CA-437B220F5D33}"/>
    <dgm:cxn modelId="{26D17FB0-214A-4A9B-9AF6-B3F010C9729E}" type="presOf" srcId="{6FF94A68-999C-4D65-A62D-8338B70C5237}" destId="{5C3575B9-75AE-401C-98F7-E1797F0A3D3F}" srcOrd="0" destOrd="0" presId="urn:microsoft.com/office/officeart/2005/8/layout/vList2"/>
    <dgm:cxn modelId="{A9C07FB7-F1A4-4828-870C-E5C2897031C9}" type="presOf" srcId="{A99186A8-90BE-4AAA-9327-FB37DDECE3A7}" destId="{92E987D2-BD03-4BC3-A59A-AE3E47C0A507}" srcOrd="0" destOrd="0" presId="urn:microsoft.com/office/officeart/2005/8/layout/vList2"/>
    <dgm:cxn modelId="{E13672C1-0E55-4FE0-B497-DD4E3D170430}" type="presOf" srcId="{5131A9DF-09CD-4000-B8A0-A860C72A5FE5}" destId="{7B69BB53-A8BB-4C65-83C0-6F85E5A588E6}" srcOrd="0" destOrd="0" presId="urn:microsoft.com/office/officeart/2005/8/layout/vList2"/>
    <dgm:cxn modelId="{9B9149CA-9057-4864-A8F6-C5941EB5FB1A}" srcId="{A99186A8-90BE-4AAA-9327-FB37DDECE3A7}" destId="{6FF94A68-999C-4D65-A62D-8338B70C5237}" srcOrd="2" destOrd="0" parTransId="{C6C2D58F-0B7B-4471-BF11-D6C77839C4A3}" sibTransId="{09F98C55-B254-4182-8FF9-37AA5871070E}"/>
    <dgm:cxn modelId="{61AE3D4D-4279-479A-AB95-4750C0B383D8}" type="presParOf" srcId="{92E987D2-BD03-4BC3-A59A-AE3E47C0A507}" destId="{7B69BB53-A8BB-4C65-83C0-6F85E5A588E6}" srcOrd="0" destOrd="0" presId="urn:microsoft.com/office/officeart/2005/8/layout/vList2"/>
    <dgm:cxn modelId="{CC5AD3EB-C8A4-429E-9974-FB8B0D430414}" type="presParOf" srcId="{92E987D2-BD03-4BC3-A59A-AE3E47C0A507}" destId="{DDDE0823-DFEB-4B75-9309-49F86E6755E1}" srcOrd="1" destOrd="0" presId="urn:microsoft.com/office/officeart/2005/8/layout/vList2"/>
    <dgm:cxn modelId="{43C26DCC-CAB4-4950-8219-4CD1CFC07095}" type="presParOf" srcId="{92E987D2-BD03-4BC3-A59A-AE3E47C0A507}" destId="{DD42B604-A29C-4D07-B072-20F62EBDAC2F}" srcOrd="2" destOrd="0" presId="urn:microsoft.com/office/officeart/2005/8/layout/vList2"/>
    <dgm:cxn modelId="{9E6BBFED-1074-41F7-BD76-EA539052FE1D}" type="presParOf" srcId="{92E987D2-BD03-4BC3-A59A-AE3E47C0A507}" destId="{2273EF07-F8AC-4682-8270-7463387AC98E}" srcOrd="3" destOrd="0" presId="urn:microsoft.com/office/officeart/2005/8/layout/vList2"/>
    <dgm:cxn modelId="{9436FE3D-C63C-4B7A-AF5F-5602EEDAFACB}" type="presParOf" srcId="{92E987D2-BD03-4BC3-A59A-AE3E47C0A507}" destId="{5C3575B9-75AE-401C-98F7-E1797F0A3D3F}" srcOrd="4" destOrd="0" presId="urn:microsoft.com/office/officeart/2005/8/layout/vList2"/>
    <dgm:cxn modelId="{F8176C22-2DDC-47B4-8781-B07253231DEF}" type="presParOf" srcId="{92E987D2-BD03-4BC3-A59A-AE3E47C0A507}" destId="{6D054D5C-41E6-4287-97F0-035F1329FEA3}" srcOrd="5" destOrd="0" presId="urn:microsoft.com/office/officeart/2005/8/layout/vList2"/>
    <dgm:cxn modelId="{6FF4CCEC-DBD9-47F8-B557-8F14DEEDCE36}" type="presParOf" srcId="{92E987D2-BD03-4BC3-A59A-AE3E47C0A507}" destId="{B82146B0-5704-4642-A30C-AC8B7E2870A4}" srcOrd="6" destOrd="0" presId="urn:microsoft.com/office/officeart/2005/8/layout/vList2"/>
    <dgm:cxn modelId="{16744A6E-BC3A-4AE1-A3EC-6EF481F98D1F}" type="presParOf" srcId="{92E987D2-BD03-4BC3-A59A-AE3E47C0A507}" destId="{35F5CF99-9A33-4354-BD61-6CE1D64A0D67}" srcOrd="7" destOrd="0" presId="urn:microsoft.com/office/officeart/2005/8/layout/vList2"/>
    <dgm:cxn modelId="{3C38BC68-22CA-41C0-AA89-33B0CB087C68}" type="presParOf" srcId="{92E987D2-BD03-4BC3-A59A-AE3E47C0A507}" destId="{737D2002-7799-4A57-91EA-C5DB8951600A}" srcOrd="8" destOrd="0" presId="urn:microsoft.com/office/officeart/2005/8/layout/vList2"/>
    <dgm:cxn modelId="{3173EB1E-252E-4C5E-86CA-0A358AF4888E}" type="presParOf" srcId="{92E987D2-BD03-4BC3-A59A-AE3E47C0A507}" destId="{2AD104D2-C6D7-4045-BB2F-83505EEF5D72}" srcOrd="9" destOrd="0" presId="urn:microsoft.com/office/officeart/2005/8/layout/vList2"/>
    <dgm:cxn modelId="{B3FF9629-DAB2-47BE-8EE7-26AB662EEF76}" type="presParOf" srcId="{92E987D2-BD03-4BC3-A59A-AE3E47C0A507}" destId="{E9F26B3D-31A8-4CCC-ADC4-DFC17C42E239}" srcOrd="10" destOrd="0" presId="urn:microsoft.com/office/officeart/2005/8/layout/vList2"/>
    <dgm:cxn modelId="{39579580-C088-4FE1-B5EB-08920CD1D85A}" type="presParOf" srcId="{92E987D2-BD03-4BC3-A59A-AE3E47C0A507}" destId="{6C2CB330-AF64-4FC2-9DD8-3756C4D12554}" srcOrd="11" destOrd="0" presId="urn:microsoft.com/office/officeart/2005/8/layout/vList2"/>
    <dgm:cxn modelId="{BFB77DA0-3A56-451F-A275-0797DDEB4E46}" type="presParOf" srcId="{92E987D2-BD03-4BC3-A59A-AE3E47C0A507}" destId="{53B3BB7C-217D-4171-B63E-858668ED5A63}"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8DA515A-8E2F-413D-A3CD-B2FC5CF27CF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72E8974-7C0C-440D-96FE-3E5F7D0DA2C0}">
      <dgm:prSet custT="1"/>
      <dgm:spPr/>
      <dgm:t>
        <a:bodyPr/>
        <a:lstStyle/>
        <a:p>
          <a:pPr>
            <a:lnSpc>
              <a:spcPct val="100000"/>
            </a:lnSpc>
          </a:pPr>
          <a:r>
            <a:rPr lang="en-US" sz="2400"/>
            <a:t>Status of design and project readiness to proceed (10 pts)</a:t>
          </a:r>
        </a:p>
      </dgm:t>
    </dgm:pt>
    <dgm:pt modelId="{801A3DE0-5DFC-47DA-9D6D-C92A88A920BA}" type="parTrans" cxnId="{01B86A66-BEE6-4EE0-8EB1-98982BE199A9}">
      <dgm:prSet/>
      <dgm:spPr/>
      <dgm:t>
        <a:bodyPr/>
        <a:lstStyle/>
        <a:p>
          <a:endParaRPr lang="en-US"/>
        </a:p>
      </dgm:t>
    </dgm:pt>
    <dgm:pt modelId="{D76FF574-C5A1-43EB-A28F-7D55E4EA9537}" type="sibTrans" cxnId="{01B86A66-BEE6-4EE0-8EB1-98982BE199A9}">
      <dgm:prSet/>
      <dgm:spPr/>
      <dgm:t>
        <a:bodyPr/>
        <a:lstStyle/>
        <a:p>
          <a:endParaRPr lang="en-US"/>
        </a:p>
      </dgm:t>
    </dgm:pt>
    <dgm:pt modelId="{4860928D-B826-49AF-8045-5262DE841B40}">
      <dgm:prSet/>
      <dgm:spPr/>
      <dgm:t>
        <a:bodyPr/>
        <a:lstStyle/>
        <a:p>
          <a:pPr>
            <a:lnSpc>
              <a:spcPct val="100000"/>
            </a:lnSpc>
          </a:pPr>
          <a:r>
            <a:rPr lang="en-US"/>
            <a:t>Describe project budgets and project oversight – cost reasonableness and internal controls (up to 8 pts: 4 pts budget, 4 pts staffing)</a:t>
          </a:r>
        </a:p>
      </dgm:t>
    </dgm:pt>
    <dgm:pt modelId="{D64F7298-91D5-4660-B3A4-471E70F98AB5}" type="parTrans" cxnId="{2224FC89-2A00-4941-B1A4-997C15AE9D46}">
      <dgm:prSet/>
      <dgm:spPr/>
      <dgm:t>
        <a:bodyPr/>
        <a:lstStyle/>
        <a:p>
          <a:endParaRPr lang="en-US"/>
        </a:p>
      </dgm:t>
    </dgm:pt>
    <dgm:pt modelId="{9116EF03-6B13-40E7-AB6F-2F93042E372E}" type="sibTrans" cxnId="{2224FC89-2A00-4941-B1A4-997C15AE9D46}">
      <dgm:prSet/>
      <dgm:spPr/>
      <dgm:t>
        <a:bodyPr/>
        <a:lstStyle/>
        <a:p>
          <a:endParaRPr lang="en-US"/>
        </a:p>
      </dgm:t>
    </dgm:pt>
    <dgm:pt modelId="{87623F34-C4B9-44DF-9774-F048FB2B1275}">
      <dgm:prSet custT="1"/>
      <dgm:spPr/>
      <dgm:t>
        <a:bodyPr/>
        <a:lstStyle/>
        <a:p>
          <a:pPr>
            <a:lnSpc>
              <a:spcPct val="100000"/>
            </a:lnSpc>
          </a:pPr>
          <a:r>
            <a:rPr lang="en-US" sz="2400"/>
            <a:t>Describe/document ER/permits (3 pts)</a:t>
          </a:r>
        </a:p>
      </dgm:t>
    </dgm:pt>
    <dgm:pt modelId="{C0A54639-52AC-4230-B993-60679B128CD3}" type="parTrans" cxnId="{09307009-5DA6-40B7-BECD-5F85668589F1}">
      <dgm:prSet/>
      <dgm:spPr/>
      <dgm:t>
        <a:bodyPr/>
        <a:lstStyle/>
        <a:p>
          <a:endParaRPr lang="en-US"/>
        </a:p>
      </dgm:t>
    </dgm:pt>
    <dgm:pt modelId="{FAD5FCF3-AE39-4584-9E12-FBB347174355}" type="sibTrans" cxnId="{09307009-5DA6-40B7-BECD-5F85668589F1}">
      <dgm:prSet/>
      <dgm:spPr/>
      <dgm:t>
        <a:bodyPr/>
        <a:lstStyle/>
        <a:p>
          <a:endParaRPr lang="en-US"/>
        </a:p>
      </dgm:t>
    </dgm:pt>
    <dgm:pt modelId="{2158DE4A-66E7-4BDB-B35E-B5A2F110570E}">
      <dgm:prSet custT="1"/>
      <dgm:spPr/>
      <dgm:t>
        <a:bodyPr/>
        <a:lstStyle/>
        <a:p>
          <a:pPr>
            <a:lnSpc>
              <a:spcPct val="100000"/>
            </a:lnSpc>
          </a:pPr>
          <a:r>
            <a:rPr lang="en-US" sz="2400"/>
            <a:t>Describe/identify milestones and timeframe (4 pts)</a:t>
          </a:r>
        </a:p>
      </dgm:t>
    </dgm:pt>
    <dgm:pt modelId="{F2B791EA-4E73-49B0-9C98-729B9D1066B9}" type="parTrans" cxnId="{86CE4CC6-CE26-4B3D-BFB2-573F3606A382}">
      <dgm:prSet/>
      <dgm:spPr/>
      <dgm:t>
        <a:bodyPr/>
        <a:lstStyle/>
        <a:p>
          <a:endParaRPr lang="en-US"/>
        </a:p>
      </dgm:t>
    </dgm:pt>
    <dgm:pt modelId="{771457B3-3091-4262-BC7D-ED2B52E406FC}" type="sibTrans" cxnId="{86CE4CC6-CE26-4B3D-BFB2-573F3606A382}">
      <dgm:prSet/>
      <dgm:spPr/>
      <dgm:t>
        <a:bodyPr/>
        <a:lstStyle/>
        <a:p>
          <a:endParaRPr lang="en-US"/>
        </a:p>
      </dgm:t>
    </dgm:pt>
    <dgm:pt modelId="{C97C3727-C8B0-48AE-85FB-E95A102B598F}" type="pres">
      <dgm:prSet presAssocID="{98DA515A-8E2F-413D-A3CD-B2FC5CF27CFF}" presName="root" presStyleCnt="0">
        <dgm:presLayoutVars>
          <dgm:dir/>
          <dgm:resizeHandles val="exact"/>
        </dgm:presLayoutVars>
      </dgm:prSet>
      <dgm:spPr/>
    </dgm:pt>
    <dgm:pt modelId="{BD1EE844-6EE0-4CF1-93E5-BDE1B8947BEF}" type="pres">
      <dgm:prSet presAssocID="{B72E8974-7C0C-440D-96FE-3E5F7D0DA2C0}" presName="compNode" presStyleCnt="0"/>
      <dgm:spPr/>
    </dgm:pt>
    <dgm:pt modelId="{629BE8DE-DB4B-44FC-B197-FB009F3BB1D5}" type="pres">
      <dgm:prSet presAssocID="{B72E8974-7C0C-440D-96FE-3E5F7D0DA2C0}" presName="bgRect" presStyleLbl="bgShp" presStyleIdx="0" presStyleCnt="4"/>
      <dgm:spPr/>
    </dgm:pt>
    <dgm:pt modelId="{986DC9B6-643E-4BA7-A3BD-88E99D2A77B8}" type="pres">
      <dgm:prSet presAssocID="{B72E8974-7C0C-440D-96FE-3E5F7D0DA2C0}"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rawl with solid fill"/>
        </a:ext>
      </dgm:extLst>
    </dgm:pt>
    <dgm:pt modelId="{F8D04B28-320B-4405-BFC1-D45502401F97}" type="pres">
      <dgm:prSet presAssocID="{B72E8974-7C0C-440D-96FE-3E5F7D0DA2C0}" presName="spaceRect" presStyleCnt="0"/>
      <dgm:spPr/>
    </dgm:pt>
    <dgm:pt modelId="{53505B4F-9DE4-498E-8501-D0AF91AA4AD6}" type="pres">
      <dgm:prSet presAssocID="{B72E8974-7C0C-440D-96FE-3E5F7D0DA2C0}" presName="parTx" presStyleLbl="revTx" presStyleIdx="0" presStyleCnt="4">
        <dgm:presLayoutVars>
          <dgm:chMax val="0"/>
          <dgm:chPref val="0"/>
        </dgm:presLayoutVars>
      </dgm:prSet>
      <dgm:spPr/>
    </dgm:pt>
    <dgm:pt modelId="{EA2D2828-5010-4AE9-A234-94A42C5604B6}" type="pres">
      <dgm:prSet presAssocID="{D76FF574-C5A1-43EB-A28F-7D55E4EA9537}" presName="sibTrans" presStyleCnt="0"/>
      <dgm:spPr/>
    </dgm:pt>
    <dgm:pt modelId="{EE82406D-3E39-4610-A07F-D72C073E4EED}" type="pres">
      <dgm:prSet presAssocID="{4860928D-B826-49AF-8045-5262DE841B40}" presName="compNode" presStyleCnt="0"/>
      <dgm:spPr/>
    </dgm:pt>
    <dgm:pt modelId="{FCED83F0-E68C-47AA-9950-AB3757C9E1F4}" type="pres">
      <dgm:prSet presAssocID="{4860928D-B826-49AF-8045-5262DE841B40}" presName="bgRect" presStyleLbl="bgShp" presStyleIdx="1" presStyleCnt="4"/>
      <dgm:spPr/>
    </dgm:pt>
    <dgm:pt modelId="{EDF134E9-8B68-47E5-A23E-E42FEDF7023E}" type="pres">
      <dgm:prSet presAssocID="{4860928D-B826-49AF-8045-5262DE841B40}"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58B842FE-BF92-4F01-8A4C-B534A72877B4}" type="pres">
      <dgm:prSet presAssocID="{4860928D-B826-49AF-8045-5262DE841B40}" presName="spaceRect" presStyleCnt="0"/>
      <dgm:spPr/>
    </dgm:pt>
    <dgm:pt modelId="{C3666047-62EE-4080-8E0B-2117B4593554}" type="pres">
      <dgm:prSet presAssocID="{4860928D-B826-49AF-8045-5262DE841B40}" presName="parTx" presStyleLbl="revTx" presStyleIdx="1" presStyleCnt="4">
        <dgm:presLayoutVars>
          <dgm:chMax val="0"/>
          <dgm:chPref val="0"/>
        </dgm:presLayoutVars>
      </dgm:prSet>
      <dgm:spPr/>
    </dgm:pt>
    <dgm:pt modelId="{2A66FBA6-7C17-40B8-BB78-11F515D8BFB0}" type="pres">
      <dgm:prSet presAssocID="{9116EF03-6B13-40E7-AB6F-2F93042E372E}" presName="sibTrans" presStyleCnt="0"/>
      <dgm:spPr/>
    </dgm:pt>
    <dgm:pt modelId="{DD4BB2CF-5D87-4094-AE46-9B7E2894AD2C}" type="pres">
      <dgm:prSet presAssocID="{87623F34-C4B9-44DF-9774-F048FB2B1275}" presName="compNode" presStyleCnt="0"/>
      <dgm:spPr/>
    </dgm:pt>
    <dgm:pt modelId="{25ADD25F-5941-490B-B32A-036BBD18C0E2}" type="pres">
      <dgm:prSet presAssocID="{87623F34-C4B9-44DF-9774-F048FB2B1275}" presName="bgRect" presStyleLbl="bgShp" presStyleIdx="2" presStyleCnt="4"/>
      <dgm:spPr/>
    </dgm:pt>
    <dgm:pt modelId="{C78FD18F-B51B-4325-924D-D1FC46ED6401}" type="pres">
      <dgm:prSet presAssocID="{87623F34-C4B9-44DF-9774-F048FB2B127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tract"/>
        </a:ext>
      </dgm:extLst>
    </dgm:pt>
    <dgm:pt modelId="{BB4973AF-E0D1-4C54-9221-30C2BAADABE0}" type="pres">
      <dgm:prSet presAssocID="{87623F34-C4B9-44DF-9774-F048FB2B1275}" presName="spaceRect" presStyleCnt="0"/>
      <dgm:spPr/>
    </dgm:pt>
    <dgm:pt modelId="{7773045C-DA36-4B30-A238-AE284C07AA29}" type="pres">
      <dgm:prSet presAssocID="{87623F34-C4B9-44DF-9774-F048FB2B1275}" presName="parTx" presStyleLbl="revTx" presStyleIdx="2" presStyleCnt="4">
        <dgm:presLayoutVars>
          <dgm:chMax val="0"/>
          <dgm:chPref val="0"/>
        </dgm:presLayoutVars>
      </dgm:prSet>
      <dgm:spPr/>
    </dgm:pt>
    <dgm:pt modelId="{E950EBCF-9918-46BE-839B-DBC00B80B1E9}" type="pres">
      <dgm:prSet presAssocID="{FAD5FCF3-AE39-4584-9E12-FBB347174355}" presName="sibTrans" presStyleCnt="0"/>
      <dgm:spPr/>
    </dgm:pt>
    <dgm:pt modelId="{7A397630-80AB-4ADD-88CB-54E5C818B207}" type="pres">
      <dgm:prSet presAssocID="{2158DE4A-66E7-4BDB-B35E-B5A2F110570E}" presName="compNode" presStyleCnt="0"/>
      <dgm:spPr/>
    </dgm:pt>
    <dgm:pt modelId="{1C277AD5-C035-4097-94BE-2F50D15826F5}" type="pres">
      <dgm:prSet presAssocID="{2158DE4A-66E7-4BDB-B35E-B5A2F110570E}" presName="bgRect" presStyleLbl="bgShp" presStyleIdx="3" presStyleCnt="4"/>
      <dgm:spPr/>
    </dgm:pt>
    <dgm:pt modelId="{3281FF0A-5ADC-4CC9-84EC-78EFEC9B3C57}" type="pres">
      <dgm:prSet presAssocID="{2158DE4A-66E7-4BDB-B35E-B5A2F110570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AB860700-D9C2-4AFE-97D0-DC4F1B4F2216}" type="pres">
      <dgm:prSet presAssocID="{2158DE4A-66E7-4BDB-B35E-B5A2F110570E}" presName="spaceRect" presStyleCnt="0"/>
      <dgm:spPr/>
    </dgm:pt>
    <dgm:pt modelId="{4DDBD754-20CE-43D3-B50D-32C4ECD74BED}" type="pres">
      <dgm:prSet presAssocID="{2158DE4A-66E7-4BDB-B35E-B5A2F110570E}" presName="parTx" presStyleLbl="revTx" presStyleIdx="3" presStyleCnt="4">
        <dgm:presLayoutVars>
          <dgm:chMax val="0"/>
          <dgm:chPref val="0"/>
        </dgm:presLayoutVars>
      </dgm:prSet>
      <dgm:spPr/>
    </dgm:pt>
  </dgm:ptLst>
  <dgm:cxnLst>
    <dgm:cxn modelId="{09307009-5DA6-40B7-BECD-5F85668589F1}" srcId="{98DA515A-8E2F-413D-A3CD-B2FC5CF27CFF}" destId="{87623F34-C4B9-44DF-9774-F048FB2B1275}" srcOrd="2" destOrd="0" parTransId="{C0A54639-52AC-4230-B993-60679B128CD3}" sibTransId="{FAD5FCF3-AE39-4584-9E12-FBB347174355}"/>
    <dgm:cxn modelId="{936D7D13-73F6-48B1-B4FF-BBE5A83EB586}" type="presOf" srcId="{2158DE4A-66E7-4BDB-B35E-B5A2F110570E}" destId="{4DDBD754-20CE-43D3-B50D-32C4ECD74BED}" srcOrd="0" destOrd="0" presId="urn:microsoft.com/office/officeart/2018/2/layout/IconVerticalSolidList"/>
    <dgm:cxn modelId="{0DD26834-B57C-4D49-8FAC-0A7DB39AF684}" type="presOf" srcId="{B72E8974-7C0C-440D-96FE-3E5F7D0DA2C0}" destId="{53505B4F-9DE4-498E-8501-D0AF91AA4AD6}" srcOrd="0" destOrd="0" presId="urn:microsoft.com/office/officeart/2018/2/layout/IconVerticalSolidList"/>
    <dgm:cxn modelId="{01B86A66-BEE6-4EE0-8EB1-98982BE199A9}" srcId="{98DA515A-8E2F-413D-A3CD-B2FC5CF27CFF}" destId="{B72E8974-7C0C-440D-96FE-3E5F7D0DA2C0}" srcOrd="0" destOrd="0" parTransId="{801A3DE0-5DFC-47DA-9D6D-C92A88A920BA}" sibTransId="{D76FF574-C5A1-43EB-A28F-7D55E4EA9537}"/>
    <dgm:cxn modelId="{2224FC89-2A00-4941-B1A4-997C15AE9D46}" srcId="{98DA515A-8E2F-413D-A3CD-B2FC5CF27CFF}" destId="{4860928D-B826-49AF-8045-5262DE841B40}" srcOrd="1" destOrd="0" parTransId="{D64F7298-91D5-4660-B3A4-471E70F98AB5}" sibTransId="{9116EF03-6B13-40E7-AB6F-2F93042E372E}"/>
    <dgm:cxn modelId="{EF9BA88D-6B65-4087-872D-6C49544C8F32}" type="presOf" srcId="{98DA515A-8E2F-413D-A3CD-B2FC5CF27CFF}" destId="{C97C3727-C8B0-48AE-85FB-E95A102B598F}" srcOrd="0" destOrd="0" presId="urn:microsoft.com/office/officeart/2018/2/layout/IconVerticalSolidList"/>
    <dgm:cxn modelId="{86CE4CC6-CE26-4B3D-BFB2-573F3606A382}" srcId="{98DA515A-8E2F-413D-A3CD-B2FC5CF27CFF}" destId="{2158DE4A-66E7-4BDB-B35E-B5A2F110570E}" srcOrd="3" destOrd="0" parTransId="{F2B791EA-4E73-49B0-9C98-729B9D1066B9}" sibTransId="{771457B3-3091-4262-BC7D-ED2B52E406FC}"/>
    <dgm:cxn modelId="{9704C6DC-EE6F-403C-85A2-395E8E1FB581}" type="presOf" srcId="{87623F34-C4B9-44DF-9774-F048FB2B1275}" destId="{7773045C-DA36-4B30-A238-AE284C07AA29}" srcOrd="0" destOrd="0" presId="urn:microsoft.com/office/officeart/2018/2/layout/IconVerticalSolidList"/>
    <dgm:cxn modelId="{63BC0AEC-8929-442B-B5FB-73EABF39178B}" type="presOf" srcId="{4860928D-B826-49AF-8045-5262DE841B40}" destId="{C3666047-62EE-4080-8E0B-2117B4593554}" srcOrd="0" destOrd="0" presId="urn:microsoft.com/office/officeart/2018/2/layout/IconVerticalSolidList"/>
    <dgm:cxn modelId="{54DB06B6-1E17-410F-AFC3-E4A0B6A16163}" type="presParOf" srcId="{C97C3727-C8B0-48AE-85FB-E95A102B598F}" destId="{BD1EE844-6EE0-4CF1-93E5-BDE1B8947BEF}" srcOrd="0" destOrd="0" presId="urn:microsoft.com/office/officeart/2018/2/layout/IconVerticalSolidList"/>
    <dgm:cxn modelId="{8DE0F2EE-B347-44B1-8148-F3EC615FCCE1}" type="presParOf" srcId="{BD1EE844-6EE0-4CF1-93E5-BDE1B8947BEF}" destId="{629BE8DE-DB4B-44FC-B197-FB009F3BB1D5}" srcOrd="0" destOrd="0" presId="urn:microsoft.com/office/officeart/2018/2/layout/IconVerticalSolidList"/>
    <dgm:cxn modelId="{2BC5061E-292A-491D-974F-A89BC09A24D8}" type="presParOf" srcId="{BD1EE844-6EE0-4CF1-93E5-BDE1B8947BEF}" destId="{986DC9B6-643E-4BA7-A3BD-88E99D2A77B8}" srcOrd="1" destOrd="0" presId="urn:microsoft.com/office/officeart/2018/2/layout/IconVerticalSolidList"/>
    <dgm:cxn modelId="{E7DE76C6-621E-43F3-BB13-EAB1469A7754}" type="presParOf" srcId="{BD1EE844-6EE0-4CF1-93E5-BDE1B8947BEF}" destId="{F8D04B28-320B-4405-BFC1-D45502401F97}" srcOrd="2" destOrd="0" presId="urn:microsoft.com/office/officeart/2018/2/layout/IconVerticalSolidList"/>
    <dgm:cxn modelId="{75E766C2-10DE-42B9-BE7F-5238C711CA57}" type="presParOf" srcId="{BD1EE844-6EE0-4CF1-93E5-BDE1B8947BEF}" destId="{53505B4F-9DE4-498E-8501-D0AF91AA4AD6}" srcOrd="3" destOrd="0" presId="urn:microsoft.com/office/officeart/2018/2/layout/IconVerticalSolidList"/>
    <dgm:cxn modelId="{7D60714D-454E-4DF2-817E-D7BD901F98AB}" type="presParOf" srcId="{C97C3727-C8B0-48AE-85FB-E95A102B598F}" destId="{EA2D2828-5010-4AE9-A234-94A42C5604B6}" srcOrd="1" destOrd="0" presId="urn:microsoft.com/office/officeart/2018/2/layout/IconVerticalSolidList"/>
    <dgm:cxn modelId="{3AED2A32-0F47-4B5D-A4CA-656520557AE4}" type="presParOf" srcId="{C97C3727-C8B0-48AE-85FB-E95A102B598F}" destId="{EE82406D-3E39-4610-A07F-D72C073E4EED}" srcOrd="2" destOrd="0" presId="urn:microsoft.com/office/officeart/2018/2/layout/IconVerticalSolidList"/>
    <dgm:cxn modelId="{B2FBD19B-943B-44AB-A9E6-DCF05A34161A}" type="presParOf" srcId="{EE82406D-3E39-4610-A07F-D72C073E4EED}" destId="{FCED83F0-E68C-47AA-9950-AB3757C9E1F4}" srcOrd="0" destOrd="0" presId="urn:microsoft.com/office/officeart/2018/2/layout/IconVerticalSolidList"/>
    <dgm:cxn modelId="{B0E39F11-7DC6-4B13-8A2A-13FF70C5BE7A}" type="presParOf" srcId="{EE82406D-3E39-4610-A07F-D72C073E4EED}" destId="{EDF134E9-8B68-47E5-A23E-E42FEDF7023E}" srcOrd="1" destOrd="0" presId="urn:microsoft.com/office/officeart/2018/2/layout/IconVerticalSolidList"/>
    <dgm:cxn modelId="{B9DE12FA-D87B-4BF2-9954-DD17BBF6F2E4}" type="presParOf" srcId="{EE82406D-3E39-4610-A07F-D72C073E4EED}" destId="{58B842FE-BF92-4F01-8A4C-B534A72877B4}" srcOrd="2" destOrd="0" presId="urn:microsoft.com/office/officeart/2018/2/layout/IconVerticalSolidList"/>
    <dgm:cxn modelId="{437A0AAF-793A-44AB-A9FC-96AC5912670E}" type="presParOf" srcId="{EE82406D-3E39-4610-A07F-D72C073E4EED}" destId="{C3666047-62EE-4080-8E0B-2117B4593554}" srcOrd="3" destOrd="0" presId="urn:microsoft.com/office/officeart/2018/2/layout/IconVerticalSolidList"/>
    <dgm:cxn modelId="{975FF9CD-67B9-4FC7-B8E1-8080EFE6419F}" type="presParOf" srcId="{C97C3727-C8B0-48AE-85FB-E95A102B598F}" destId="{2A66FBA6-7C17-40B8-BB78-11F515D8BFB0}" srcOrd="3" destOrd="0" presId="urn:microsoft.com/office/officeart/2018/2/layout/IconVerticalSolidList"/>
    <dgm:cxn modelId="{542B67FF-E70B-4E67-8DB2-EFCFF7DCF392}" type="presParOf" srcId="{C97C3727-C8B0-48AE-85FB-E95A102B598F}" destId="{DD4BB2CF-5D87-4094-AE46-9B7E2894AD2C}" srcOrd="4" destOrd="0" presId="urn:microsoft.com/office/officeart/2018/2/layout/IconVerticalSolidList"/>
    <dgm:cxn modelId="{376C61A5-EB78-4269-A65F-8E09A8C2B5B6}" type="presParOf" srcId="{DD4BB2CF-5D87-4094-AE46-9B7E2894AD2C}" destId="{25ADD25F-5941-490B-B32A-036BBD18C0E2}" srcOrd="0" destOrd="0" presId="urn:microsoft.com/office/officeart/2018/2/layout/IconVerticalSolidList"/>
    <dgm:cxn modelId="{354BDD05-2A8E-4A81-A4D2-09CE8F86ADBF}" type="presParOf" srcId="{DD4BB2CF-5D87-4094-AE46-9B7E2894AD2C}" destId="{C78FD18F-B51B-4325-924D-D1FC46ED6401}" srcOrd="1" destOrd="0" presId="urn:microsoft.com/office/officeart/2018/2/layout/IconVerticalSolidList"/>
    <dgm:cxn modelId="{7C164B17-3214-41BB-93FE-9FFFBE33D531}" type="presParOf" srcId="{DD4BB2CF-5D87-4094-AE46-9B7E2894AD2C}" destId="{BB4973AF-E0D1-4C54-9221-30C2BAADABE0}" srcOrd="2" destOrd="0" presId="urn:microsoft.com/office/officeart/2018/2/layout/IconVerticalSolidList"/>
    <dgm:cxn modelId="{D01162DF-927B-4C34-9843-ADBCABD0C413}" type="presParOf" srcId="{DD4BB2CF-5D87-4094-AE46-9B7E2894AD2C}" destId="{7773045C-DA36-4B30-A238-AE284C07AA29}" srcOrd="3" destOrd="0" presId="urn:microsoft.com/office/officeart/2018/2/layout/IconVerticalSolidList"/>
    <dgm:cxn modelId="{3BE239CD-97A3-4AE4-AFF0-188DFC35F4D0}" type="presParOf" srcId="{C97C3727-C8B0-48AE-85FB-E95A102B598F}" destId="{E950EBCF-9918-46BE-839B-DBC00B80B1E9}" srcOrd="5" destOrd="0" presId="urn:microsoft.com/office/officeart/2018/2/layout/IconVerticalSolidList"/>
    <dgm:cxn modelId="{CEBFB344-1714-47F9-905A-986CD2FAD329}" type="presParOf" srcId="{C97C3727-C8B0-48AE-85FB-E95A102B598F}" destId="{7A397630-80AB-4ADD-88CB-54E5C818B207}" srcOrd="6" destOrd="0" presId="urn:microsoft.com/office/officeart/2018/2/layout/IconVerticalSolidList"/>
    <dgm:cxn modelId="{CC727A49-D62E-4FE1-866C-86F41FB51D8E}" type="presParOf" srcId="{7A397630-80AB-4ADD-88CB-54E5C818B207}" destId="{1C277AD5-C035-4097-94BE-2F50D15826F5}" srcOrd="0" destOrd="0" presId="urn:microsoft.com/office/officeart/2018/2/layout/IconVerticalSolidList"/>
    <dgm:cxn modelId="{9B880855-C27D-4831-9B5C-5CEBC2C4C440}" type="presParOf" srcId="{7A397630-80AB-4ADD-88CB-54E5C818B207}" destId="{3281FF0A-5ADC-4CC9-84EC-78EFEC9B3C57}" srcOrd="1" destOrd="0" presId="urn:microsoft.com/office/officeart/2018/2/layout/IconVerticalSolidList"/>
    <dgm:cxn modelId="{DE66D5CB-D217-4F8F-85BE-80976F3679C3}" type="presParOf" srcId="{7A397630-80AB-4ADD-88CB-54E5C818B207}" destId="{AB860700-D9C2-4AFE-97D0-DC4F1B4F2216}" srcOrd="2" destOrd="0" presId="urn:microsoft.com/office/officeart/2018/2/layout/IconVerticalSolidList"/>
    <dgm:cxn modelId="{9EA65647-D893-4024-8897-9B85E5848575}" type="presParOf" srcId="{7A397630-80AB-4ADD-88CB-54E5C818B207}" destId="{4DDBD754-20CE-43D3-B50D-32C4ECD74BED}"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916C82E2-AC61-444F-819E-CBEA0A8B2099}"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58A43F8B-29CC-4E4B-B68F-3EBB3F174CD2}">
      <dgm:prSet/>
      <dgm:spPr/>
      <dgm:t>
        <a:bodyPr/>
        <a:lstStyle/>
        <a:p>
          <a:r>
            <a:rPr lang="en-US"/>
            <a:t>Public Service packets are evaluated for viability and effective operation. </a:t>
          </a:r>
        </a:p>
      </dgm:t>
    </dgm:pt>
    <dgm:pt modelId="{4E686EBC-B025-42D8-A88E-3F8CEA0F9FAA}" type="parTrans" cxnId="{8982370A-6810-4B0E-B060-F65BDF91B44E}">
      <dgm:prSet/>
      <dgm:spPr/>
      <dgm:t>
        <a:bodyPr/>
        <a:lstStyle/>
        <a:p>
          <a:endParaRPr lang="en-US"/>
        </a:p>
      </dgm:t>
    </dgm:pt>
    <dgm:pt modelId="{0336AAE2-0D13-48C2-943E-9C06F53276CF}" type="sibTrans" cxnId="{8982370A-6810-4B0E-B060-F65BDF91B44E}">
      <dgm:prSet/>
      <dgm:spPr/>
      <dgm:t>
        <a:bodyPr/>
        <a:lstStyle/>
        <a:p>
          <a:endParaRPr lang="en-US"/>
        </a:p>
      </dgm:t>
    </dgm:pt>
    <dgm:pt modelId="{80EF24E1-0E08-40AB-8764-E27CAB3501C1}">
      <dgm:prSet/>
      <dgm:spPr/>
      <dgm:t>
        <a:bodyPr/>
        <a:lstStyle/>
        <a:p>
          <a:r>
            <a:rPr lang="en-US" i="1"/>
            <a:t>Do not </a:t>
          </a:r>
          <a:r>
            <a:rPr lang="en-US"/>
            <a:t>answer the competitive need and feasibility questions as your response. </a:t>
          </a:r>
        </a:p>
      </dgm:t>
    </dgm:pt>
    <dgm:pt modelId="{45A35AC1-8F9F-4E12-A959-9D59D312369B}" type="parTrans" cxnId="{4C1E3B2A-0AE1-4DA4-9DB5-D60EA7E4A5DD}">
      <dgm:prSet/>
      <dgm:spPr/>
      <dgm:t>
        <a:bodyPr/>
        <a:lstStyle/>
        <a:p>
          <a:endParaRPr lang="en-US"/>
        </a:p>
      </dgm:t>
    </dgm:pt>
    <dgm:pt modelId="{8549639E-4F4A-4EFD-9019-D767711DCE48}" type="sibTrans" cxnId="{4C1E3B2A-0AE1-4DA4-9DB5-D60EA7E4A5DD}">
      <dgm:prSet/>
      <dgm:spPr/>
      <dgm:t>
        <a:bodyPr/>
        <a:lstStyle/>
        <a:p>
          <a:endParaRPr lang="en-US"/>
        </a:p>
      </dgm:t>
    </dgm:pt>
    <dgm:pt modelId="{63EFCFDE-2FF3-4DB2-AFF9-D6F7EC4B19CA}">
      <dgm:prSet phldr="0"/>
      <dgm:spPr/>
      <dgm:t>
        <a:bodyPr/>
        <a:lstStyle/>
        <a:p>
          <a:pPr rtl="0"/>
          <a:r>
            <a:rPr lang="en-US" b="1" dirty="0">
              <a:latin typeface="Calibri Light" panose="020F0302020204030204"/>
            </a:rPr>
            <a:t>Include detailed budgets</a:t>
          </a:r>
        </a:p>
      </dgm:t>
    </dgm:pt>
    <dgm:pt modelId="{75CFC587-1FCB-4ED9-A96A-C986202A9457}" type="parTrans" cxnId="{FE63E8F1-6F22-4E4A-8670-70C34E94A3BA}">
      <dgm:prSet/>
      <dgm:spPr/>
      <dgm:t>
        <a:bodyPr/>
        <a:lstStyle/>
        <a:p>
          <a:endParaRPr lang="en-US"/>
        </a:p>
      </dgm:t>
    </dgm:pt>
    <dgm:pt modelId="{61BD064D-1A92-4D07-B04A-83E12EA08B6B}" type="sibTrans" cxnId="{FE63E8F1-6F22-4E4A-8670-70C34E94A3BA}">
      <dgm:prSet/>
      <dgm:spPr/>
      <dgm:t>
        <a:bodyPr/>
        <a:lstStyle/>
        <a:p>
          <a:endParaRPr lang="en-US"/>
        </a:p>
      </dgm:t>
    </dgm:pt>
    <dgm:pt modelId="{D32793EA-2CE1-449E-8ACC-013BEA7506FD}" type="pres">
      <dgm:prSet presAssocID="{916C82E2-AC61-444F-819E-CBEA0A8B2099}" presName="hierChild1" presStyleCnt="0">
        <dgm:presLayoutVars>
          <dgm:chPref val="1"/>
          <dgm:dir/>
          <dgm:animOne val="branch"/>
          <dgm:animLvl val="lvl"/>
          <dgm:resizeHandles/>
        </dgm:presLayoutVars>
      </dgm:prSet>
      <dgm:spPr/>
    </dgm:pt>
    <dgm:pt modelId="{D489AEAC-0A5D-433A-A427-B83BE95193D6}" type="pres">
      <dgm:prSet presAssocID="{58A43F8B-29CC-4E4B-B68F-3EBB3F174CD2}" presName="hierRoot1" presStyleCnt="0"/>
      <dgm:spPr/>
    </dgm:pt>
    <dgm:pt modelId="{4FFC0D0F-DCB8-4712-A7FB-650893A94889}" type="pres">
      <dgm:prSet presAssocID="{58A43F8B-29CC-4E4B-B68F-3EBB3F174CD2}" presName="composite" presStyleCnt="0"/>
      <dgm:spPr/>
    </dgm:pt>
    <dgm:pt modelId="{AB5770A6-77A7-4723-876F-C28CA665D441}" type="pres">
      <dgm:prSet presAssocID="{58A43F8B-29CC-4E4B-B68F-3EBB3F174CD2}" presName="background" presStyleLbl="node0" presStyleIdx="0" presStyleCnt="3"/>
      <dgm:spPr>
        <a:solidFill>
          <a:schemeClr val="accent6">
            <a:lumMod val="60000"/>
            <a:lumOff val="40000"/>
          </a:schemeClr>
        </a:solidFill>
      </dgm:spPr>
    </dgm:pt>
    <dgm:pt modelId="{3F46E5F6-6961-43B2-AE67-5C331E13AF68}" type="pres">
      <dgm:prSet presAssocID="{58A43F8B-29CC-4E4B-B68F-3EBB3F174CD2}" presName="text" presStyleLbl="fgAcc0" presStyleIdx="0" presStyleCnt="3">
        <dgm:presLayoutVars>
          <dgm:chPref val="3"/>
        </dgm:presLayoutVars>
      </dgm:prSet>
      <dgm:spPr/>
    </dgm:pt>
    <dgm:pt modelId="{B61B726E-0DF1-471F-9669-5A706478F5FF}" type="pres">
      <dgm:prSet presAssocID="{58A43F8B-29CC-4E4B-B68F-3EBB3F174CD2}" presName="hierChild2" presStyleCnt="0"/>
      <dgm:spPr/>
    </dgm:pt>
    <dgm:pt modelId="{47DDA85B-3E5B-478C-91B5-A431EE16B3B9}" type="pres">
      <dgm:prSet presAssocID="{80EF24E1-0E08-40AB-8764-E27CAB3501C1}" presName="hierRoot1" presStyleCnt="0"/>
      <dgm:spPr/>
    </dgm:pt>
    <dgm:pt modelId="{8CFDAAA6-200B-4526-B2BC-9245BD1014EF}" type="pres">
      <dgm:prSet presAssocID="{80EF24E1-0E08-40AB-8764-E27CAB3501C1}" presName="composite" presStyleCnt="0"/>
      <dgm:spPr/>
    </dgm:pt>
    <dgm:pt modelId="{BB69B80A-37CE-4C0A-92AC-8E35488A173B}" type="pres">
      <dgm:prSet presAssocID="{80EF24E1-0E08-40AB-8764-E27CAB3501C1}" presName="background" presStyleLbl="node0" presStyleIdx="1" presStyleCnt="3"/>
      <dgm:spPr>
        <a:solidFill>
          <a:schemeClr val="accent6">
            <a:lumMod val="75000"/>
          </a:schemeClr>
        </a:solidFill>
      </dgm:spPr>
    </dgm:pt>
    <dgm:pt modelId="{EA77B6D4-DADD-48B8-B380-8CB773D53D87}" type="pres">
      <dgm:prSet presAssocID="{80EF24E1-0E08-40AB-8764-E27CAB3501C1}" presName="text" presStyleLbl="fgAcc0" presStyleIdx="1" presStyleCnt="3">
        <dgm:presLayoutVars>
          <dgm:chPref val="3"/>
        </dgm:presLayoutVars>
      </dgm:prSet>
      <dgm:spPr/>
    </dgm:pt>
    <dgm:pt modelId="{20453BD3-DACC-4D64-8FC6-24875F1D4467}" type="pres">
      <dgm:prSet presAssocID="{80EF24E1-0E08-40AB-8764-E27CAB3501C1}" presName="hierChild2" presStyleCnt="0"/>
      <dgm:spPr/>
    </dgm:pt>
    <dgm:pt modelId="{4FD6C3AC-0A60-4FDD-81B6-33B779B0ED09}" type="pres">
      <dgm:prSet presAssocID="{63EFCFDE-2FF3-4DB2-AFF9-D6F7EC4B19CA}" presName="hierRoot1" presStyleCnt="0"/>
      <dgm:spPr/>
    </dgm:pt>
    <dgm:pt modelId="{BBA0303A-B024-432A-BC4D-EB7516FDAE7C}" type="pres">
      <dgm:prSet presAssocID="{63EFCFDE-2FF3-4DB2-AFF9-D6F7EC4B19CA}" presName="composite" presStyleCnt="0"/>
      <dgm:spPr/>
    </dgm:pt>
    <dgm:pt modelId="{3CE58581-8C7F-48C5-9608-E5C73613AD52}" type="pres">
      <dgm:prSet presAssocID="{63EFCFDE-2FF3-4DB2-AFF9-D6F7EC4B19CA}" presName="background" presStyleLbl="node0" presStyleIdx="2" presStyleCnt="3"/>
      <dgm:spPr/>
    </dgm:pt>
    <dgm:pt modelId="{1C6E5BE7-B2B6-440D-84F2-A48F7533BD41}" type="pres">
      <dgm:prSet presAssocID="{63EFCFDE-2FF3-4DB2-AFF9-D6F7EC4B19CA}" presName="text" presStyleLbl="fgAcc0" presStyleIdx="2" presStyleCnt="3">
        <dgm:presLayoutVars>
          <dgm:chPref val="3"/>
        </dgm:presLayoutVars>
      </dgm:prSet>
      <dgm:spPr/>
    </dgm:pt>
    <dgm:pt modelId="{C16A6432-DE44-48D4-A53D-92068C8F9BFE}" type="pres">
      <dgm:prSet presAssocID="{63EFCFDE-2FF3-4DB2-AFF9-D6F7EC4B19CA}" presName="hierChild2" presStyleCnt="0"/>
      <dgm:spPr/>
    </dgm:pt>
  </dgm:ptLst>
  <dgm:cxnLst>
    <dgm:cxn modelId="{8982370A-6810-4B0E-B060-F65BDF91B44E}" srcId="{916C82E2-AC61-444F-819E-CBEA0A8B2099}" destId="{58A43F8B-29CC-4E4B-B68F-3EBB3F174CD2}" srcOrd="0" destOrd="0" parTransId="{4E686EBC-B025-42D8-A88E-3F8CEA0F9FAA}" sibTransId="{0336AAE2-0D13-48C2-943E-9C06F53276CF}"/>
    <dgm:cxn modelId="{4C1E3B2A-0AE1-4DA4-9DB5-D60EA7E4A5DD}" srcId="{916C82E2-AC61-444F-819E-CBEA0A8B2099}" destId="{80EF24E1-0E08-40AB-8764-E27CAB3501C1}" srcOrd="1" destOrd="0" parTransId="{45A35AC1-8F9F-4E12-A959-9D59D312369B}" sibTransId="{8549639E-4F4A-4EFD-9019-D767711DCE48}"/>
    <dgm:cxn modelId="{75C3D958-5A41-4316-84B2-F88095A86713}" type="presOf" srcId="{80EF24E1-0E08-40AB-8764-E27CAB3501C1}" destId="{EA77B6D4-DADD-48B8-B380-8CB773D53D87}" srcOrd="0" destOrd="0" presId="urn:microsoft.com/office/officeart/2005/8/layout/hierarchy1"/>
    <dgm:cxn modelId="{CF9BCFA4-02ED-4A26-BECD-A39174C645CC}" type="presOf" srcId="{916C82E2-AC61-444F-819E-CBEA0A8B2099}" destId="{D32793EA-2CE1-449E-8ACC-013BEA7506FD}" srcOrd="0" destOrd="0" presId="urn:microsoft.com/office/officeart/2005/8/layout/hierarchy1"/>
    <dgm:cxn modelId="{D69BD3C2-BC38-43D4-B6BB-109EDEE458C4}" type="presOf" srcId="{58A43F8B-29CC-4E4B-B68F-3EBB3F174CD2}" destId="{3F46E5F6-6961-43B2-AE67-5C331E13AF68}" srcOrd="0" destOrd="0" presId="urn:microsoft.com/office/officeart/2005/8/layout/hierarchy1"/>
    <dgm:cxn modelId="{105AD6CD-5CFA-4996-9F7A-E08B81BA5691}" type="presOf" srcId="{63EFCFDE-2FF3-4DB2-AFF9-D6F7EC4B19CA}" destId="{1C6E5BE7-B2B6-440D-84F2-A48F7533BD41}" srcOrd="0" destOrd="0" presId="urn:microsoft.com/office/officeart/2005/8/layout/hierarchy1"/>
    <dgm:cxn modelId="{FE63E8F1-6F22-4E4A-8670-70C34E94A3BA}" srcId="{916C82E2-AC61-444F-819E-CBEA0A8B2099}" destId="{63EFCFDE-2FF3-4DB2-AFF9-D6F7EC4B19CA}" srcOrd="2" destOrd="0" parTransId="{75CFC587-1FCB-4ED9-A96A-C986202A9457}" sibTransId="{61BD064D-1A92-4D07-B04A-83E12EA08B6B}"/>
    <dgm:cxn modelId="{E7800FA6-E251-4FFB-806F-BF1D1193B8BA}" type="presParOf" srcId="{D32793EA-2CE1-449E-8ACC-013BEA7506FD}" destId="{D489AEAC-0A5D-433A-A427-B83BE95193D6}" srcOrd="0" destOrd="0" presId="urn:microsoft.com/office/officeart/2005/8/layout/hierarchy1"/>
    <dgm:cxn modelId="{50FF7C1A-1F91-4246-9972-65DC9272F970}" type="presParOf" srcId="{D489AEAC-0A5D-433A-A427-B83BE95193D6}" destId="{4FFC0D0F-DCB8-4712-A7FB-650893A94889}" srcOrd="0" destOrd="0" presId="urn:microsoft.com/office/officeart/2005/8/layout/hierarchy1"/>
    <dgm:cxn modelId="{3C77EB5A-DC9E-4B2F-98B6-241961646C69}" type="presParOf" srcId="{4FFC0D0F-DCB8-4712-A7FB-650893A94889}" destId="{AB5770A6-77A7-4723-876F-C28CA665D441}" srcOrd="0" destOrd="0" presId="urn:microsoft.com/office/officeart/2005/8/layout/hierarchy1"/>
    <dgm:cxn modelId="{E5BADCEB-FAA0-4306-B818-E2DC8FE3E85D}" type="presParOf" srcId="{4FFC0D0F-DCB8-4712-A7FB-650893A94889}" destId="{3F46E5F6-6961-43B2-AE67-5C331E13AF68}" srcOrd="1" destOrd="0" presId="urn:microsoft.com/office/officeart/2005/8/layout/hierarchy1"/>
    <dgm:cxn modelId="{BE2AA38D-6646-43F9-AAF1-C88EA6434028}" type="presParOf" srcId="{D489AEAC-0A5D-433A-A427-B83BE95193D6}" destId="{B61B726E-0DF1-471F-9669-5A706478F5FF}" srcOrd="1" destOrd="0" presId="urn:microsoft.com/office/officeart/2005/8/layout/hierarchy1"/>
    <dgm:cxn modelId="{74D54C1A-6994-496F-A50B-09194FEAB767}" type="presParOf" srcId="{D32793EA-2CE1-449E-8ACC-013BEA7506FD}" destId="{47DDA85B-3E5B-478C-91B5-A431EE16B3B9}" srcOrd="1" destOrd="0" presId="urn:microsoft.com/office/officeart/2005/8/layout/hierarchy1"/>
    <dgm:cxn modelId="{BE5E1073-E0F7-4375-9DA5-CAC2223A079A}" type="presParOf" srcId="{47DDA85B-3E5B-478C-91B5-A431EE16B3B9}" destId="{8CFDAAA6-200B-4526-B2BC-9245BD1014EF}" srcOrd="0" destOrd="0" presId="urn:microsoft.com/office/officeart/2005/8/layout/hierarchy1"/>
    <dgm:cxn modelId="{E09EDD9E-B66B-4CD5-A8EB-957034C5F158}" type="presParOf" srcId="{8CFDAAA6-200B-4526-B2BC-9245BD1014EF}" destId="{BB69B80A-37CE-4C0A-92AC-8E35488A173B}" srcOrd="0" destOrd="0" presId="urn:microsoft.com/office/officeart/2005/8/layout/hierarchy1"/>
    <dgm:cxn modelId="{E21A1FEA-FDFE-4F3A-94EC-8CD5FF8E3714}" type="presParOf" srcId="{8CFDAAA6-200B-4526-B2BC-9245BD1014EF}" destId="{EA77B6D4-DADD-48B8-B380-8CB773D53D87}" srcOrd="1" destOrd="0" presId="urn:microsoft.com/office/officeart/2005/8/layout/hierarchy1"/>
    <dgm:cxn modelId="{163D1F3B-8ED3-4696-B5C6-A88D86159AB1}" type="presParOf" srcId="{47DDA85B-3E5B-478C-91B5-A431EE16B3B9}" destId="{20453BD3-DACC-4D64-8FC6-24875F1D4467}" srcOrd="1" destOrd="0" presId="urn:microsoft.com/office/officeart/2005/8/layout/hierarchy1"/>
    <dgm:cxn modelId="{B9C0D286-30E0-4657-9153-E04238AD16C7}" type="presParOf" srcId="{D32793EA-2CE1-449E-8ACC-013BEA7506FD}" destId="{4FD6C3AC-0A60-4FDD-81B6-33B779B0ED09}" srcOrd="2" destOrd="0" presId="urn:microsoft.com/office/officeart/2005/8/layout/hierarchy1"/>
    <dgm:cxn modelId="{C627B2AA-4DAA-4CC1-9ADD-B4A00EFEEDB6}" type="presParOf" srcId="{4FD6C3AC-0A60-4FDD-81B6-33B779B0ED09}" destId="{BBA0303A-B024-432A-BC4D-EB7516FDAE7C}" srcOrd="0" destOrd="0" presId="urn:microsoft.com/office/officeart/2005/8/layout/hierarchy1"/>
    <dgm:cxn modelId="{65C9504F-A54A-4315-9E63-FB951FF2A828}" type="presParOf" srcId="{BBA0303A-B024-432A-BC4D-EB7516FDAE7C}" destId="{3CE58581-8C7F-48C5-9608-E5C73613AD52}" srcOrd="0" destOrd="0" presId="urn:microsoft.com/office/officeart/2005/8/layout/hierarchy1"/>
    <dgm:cxn modelId="{58BBF611-FA4A-4ED3-8289-F34F6F5AAA4B}" type="presParOf" srcId="{BBA0303A-B024-432A-BC4D-EB7516FDAE7C}" destId="{1C6E5BE7-B2B6-440D-84F2-A48F7533BD41}" srcOrd="1" destOrd="0" presId="urn:microsoft.com/office/officeart/2005/8/layout/hierarchy1"/>
    <dgm:cxn modelId="{C56DAC0D-6123-49BA-AF52-205054FB9A25}" type="presParOf" srcId="{4FD6C3AC-0A60-4FDD-81B6-33B779B0ED09}" destId="{C16A6432-DE44-48D4-A53D-92068C8F9BF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0400B7F-26FE-4D4E-B2E5-BB075BE711B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512463F-016E-43C4-BDDB-46D640B81674}">
      <dgm:prSet/>
      <dgm:spPr/>
      <dgm:t>
        <a:bodyPr/>
        <a:lstStyle/>
        <a:p>
          <a:pPr>
            <a:lnSpc>
              <a:spcPct val="100000"/>
            </a:lnSpc>
          </a:pPr>
          <a:r>
            <a:rPr lang="en-US"/>
            <a:t>Scope of program</a:t>
          </a:r>
        </a:p>
      </dgm:t>
    </dgm:pt>
    <dgm:pt modelId="{5174EE40-15BC-415B-BCB2-C7F809244D89}" type="parTrans" cxnId="{CE86AAFB-40F9-4C31-8F70-D83BA175164B}">
      <dgm:prSet/>
      <dgm:spPr/>
      <dgm:t>
        <a:bodyPr/>
        <a:lstStyle/>
        <a:p>
          <a:endParaRPr lang="en-US"/>
        </a:p>
      </dgm:t>
    </dgm:pt>
    <dgm:pt modelId="{D98B1CE8-3F3F-4052-B1D4-216E27B98E7C}" type="sibTrans" cxnId="{CE86AAFB-40F9-4C31-8F70-D83BA175164B}">
      <dgm:prSet/>
      <dgm:spPr/>
      <dgm:t>
        <a:bodyPr/>
        <a:lstStyle/>
        <a:p>
          <a:endParaRPr lang="en-US"/>
        </a:p>
      </dgm:t>
    </dgm:pt>
    <dgm:pt modelId="{680E5592-9F81-45BD-981E-E81750B71B38}">
      <dgm:prSet/>
      <dgm:spPr/>
      <dgm:t>
        <a:bodyPr/>
        <a:lstStyle/>
        <a:p>
          <a:pPr>
            <a:lnSpc>
              <a:spcPct val="100000"/>
            </a:lnSpc>
          </a:pPr>
          <a:r>
            <a:rPr lang="en-US"/>
            <a:t>Describe need and how identified</a:t>
          </a:r>
        </a:p>
      </dgm:t>
    </dgm:pt>
    <dgm:pt modelId="{CA28BB43-6E57-4EA5-8D56-CA0F1BAB7474}" type="parTrans" cxnId="{6A4CB21B-DD66-408D-A0DB-CF476B8FC785}">
      <dgm:prSet/>
      <dgm:spPr/>
      <dgm:t>
        <a:bodyPr/>
        <a:lstStyle/>
        <a:p>
          <a:endParaRPr lang="en-US"/>
        </a:p>
      </dgm:t>
    </dgm:pt>
    <dgm:pt modelId="{CAE2BB68-5E12-44CF-9D11-D60F5CFFA74C}" type="sibTrans" cxnId="{6A4CB21B-DD66-408D-A0DB-CF476B8FC785}">
      <dgm:prSet/>
      <dgm:spPr/>
      <dgm:t>
        <a:bodyPr/>
        <a:lstStyle/>
        <a:p>
          <a:endParaRPr lang="en-US"/>
        </a:p>
      </dgm:t>
    </dgm:pt>
    <dgm:pt modelId="{8A86C940-9810-4ABB-9368-AEAD9E2D8DEF}">
      <dgm:prSet/>
      <dgm:spPr/>
      <dgm:t>
        <a:bodyPr/>
        <a:lstStyle/>
        <a:p>
          <a:pPr>
            <a:lnSpc>
              <a:spcPct val="100000"/>
            </a:lnSpc>
          </a:pPr>
          <a:r>
            <a:rPr lang="en-US"/>
            <a:t>Description of service to be provided</a:t>
          </a:r>
        </a:p>
      </dgm:t>
    </dgm:pt>
    <dgm:pt modelId="{CD71BC2B-53B9-446F-8B82-181F77A12736}" type="parTrans" cxnId="{B6C00858-27C9-4427-B83B-F443A5376C3E}">
      <dgm:prSet/>
      <dgm:spPr/>
      <dgm:t>
        <a:bodyPr/>
        <a:lstStyle/>
        <a:p>
          <a:endParaRPr lang="en-US"/>
        </a:p>
      </dgm:t>
    </dgm:pt>
    <dgm:pt modelId="{0208E30D-DBA5-473F-8791-B23C947F5362}" type="sibTrans" cxnId="{B6C00858-27C9-4427-B83B-F443A5376C3E}">
      <dgm:prSet/>
      <dgm:spPr/>
      <dgm:t>
        <a:bodyPr/>
        <a:lstStyle/>
        <a:p>
          <a:endParaRPr lang="en-US"/>
        </a:p>
      </dgm:t>
    </dgm:pt>
    <dgm:pt modelId="{65048578-1CEF-4DE8-BC4D-BE08EFD7AAC3}">
      <dgm:prSet/>
      <dgm:spPr/>
      <dgm:t>
        <a:bodyPr/>
        <a:lstStyle/>
        <a:p>
          <a:pPr>
            <a:lnSpc>
              <a:spcPct val="100000"/>
            </a:lnSpc>
          </a:pPr>
          <a:r>
            <a:rPr lang="en-US"/>
            <a:t>Identify Beneficiaries and outcomes </a:t>
          </a:r>
        </a:p>
      </dgm:t>
    </dgm:pt>
    <dgm:pt modelId="{EFAA8E2F-F53E-4BB4-B28E-1C0BD0AFE9B2}" type="parTrans" cxnId="{139986A3-C4B6-44C4-91E7-3F699A06C90A}">
      <dgm:prSet/>
      <dgm:spPr/>
      <dgm:t>
        <a:bodyPr/>
        <a:lstStyle/>
        <a:p>
          <a:endParaRPr lang="en-US"/>
        </a:p>
      </dgm:t>
    </dgm:pt>
    <dgm:pt modelId="{8BC0E3B8-0E0B-4C06-A1F4-F4062929B13B}" type="sibTrans" cxnId="{139986A3-C4B6-44C4-91E7-3F699A06C90A}">
      <dgm:prSet/>
      <dgm:spPr/>
      <dgm:t>
        <a:bodyPr/>
        <a:lstStyle/>
        <a:p>
          <a:endParaRPr lang="en-US"/>
        </a:p>
      </dgm:t>
    </dgm:pt>
    <dgm:pt modelId="{88C216A7-AF72-4B98-AB3F-6139A00C5FDB}">
      <dgm:prSet/>
      <dgm:spPr/>
      <dgm:t>
        <a:bodyPr/>
        <a:lstStyle/>
        <a:p>
          <a:pPr>
            <a:lnSpc>
              <a:spcPct val="100000"/>
            </a:lnSpc>
          </a:pPr>
          <a:r>
            <a:rPr lang="en-US"/>
            <a:t>Project Oversight</a:t>
          </a:r>
        </a:p>
      </dgm:t>
    </dgm:pt>
    <dgm:pt modelId="{832DCACC-413A-4379-A35A-4BD19ABE3C82}" type="parTrans" cxnId="{7A2A793C-EE0C-44E1-8213-16853E3C19A6}">
      <dgm:prSet/>
      <dgm:spPr/>
      <dgm:t>
        <a:bodyPr/>
        <a:lstStyle/>
        <a:p>
          <a:endParaRPr lang="en-US"/>
        </a:p>
      </dgm:t>
    </dgm:pt>
    <dgm:pt modelId="{E3845BB2-35A0-4A66-95FB-475BC0217A37}" type="sibTrans" cxnId="{7A2A793C-EE0C-44E1-8213-16853E3C19A6}">
      <dgm:prSet/>
      <dgm:spPr/>
      <dgm:t>
        <a:bodyPr/>
        <a:lstStyle/>
        <a:p>
          <a:endParaRPr lang="en-US"/>
        </a:p>
      </dgm:t>
    </dgm:pt>
    <dgm:pt modelId="{423D62C6-0308-4D8B-843C-E90F413B2B7C}">
      <dgm:prSet/>
      <dgm:spPr/>
      <dgm:t>
        <a:bodyPr/>
        <a:lstStyle/>
        <a:p>
          <a:pPr>
            <a:lnSpc>
              <a:spcPct val="100000"/>
            </a:lnSpc>
          </a:pPr>
          <a:r>
            <a:rPr lang="en-US"/>
            <a:t>Allocation of funds per community</a:t>
          </a:r>
        </a:p>
      </dgm:t>
    </dgm:pt>
    <dgm:pt modelId="{813BE8A1-02BB-4A43-B602-B2D64BA6E339}" type="parTrans" cxnId="{BD493A61-9FFD-430E-89CD-825EA672D83F}">
      <dgm:prSet/>
      <dgm:spPr/>
      <dgm:t>
        <a:bodyPr/>
        <a:lstStyle/>
        <a:p>
          <a:endParaRPr lang="en-US"/>
        </a:p>
      </dgm:t>
    </dgm:pt>
    <dgm:pt modelId="{8D6A4CFB-0D65-4C86-983C-D33E85E958A0}" type="sibTrans" cxnId="{BD493A61-9FFD-430E-89CD-825EA672D83F}">
      <dgm:prSet/>
      <dgm:spPr/>
      <dgm:t>
        <a:bodyPr/>
        <a:lstStyle/>
        <a:p>
          <a:endParaRPr lang="en-US"/>
        </a:p>
      </dgm:t>
    </dgm:pt>
    <dgm:pt modelId="{4B5EEF0B-5F3E-4BDC-A746-FEAE239A6D42}">
      <dgm:prSet/>
      <dgm:spPr/>
      <dgm:t>
        <a:bodyPr/>
        <a:lstStyle/>
        <a:p>
          <a:pPr>
            <a:lnSpc>
              <a:spcPct val="100000"/>
            </a:lnSpc>
          </a:pPr>
          <a:r>
            <a:rPr lang="en-US"/>
            <a:t>Detailed Budget – breakout staff salaries by quantity, rate, hours</a:t>
          </a:r>
        </a:p>
      </dgm:t>
    </dgm:pt>
    <dgm:pt modelId="{1C91F339-B216-419B-8132-F263512998A8}" type="parTrans" cxnId="{B160EF36-078D-447B-8746-6264005D7280}">
      <dgm:prSet/>
      <dgm:spPr/>
      <dgm:t>
        <a:bodyPr/>
        <a:lstStyle/>
        <a:p>
          <a:endParaRPr lang="en-US"/>
        </a:p>
      </dgm:t>
    </dgm:pt>
    <dgm:pt modelId="{92AAB9A9-1139-4373-8989-7AF657E359E4}" type="sibTrans" cxnId="{B160EF36-078D-447B-8746-6264005D7280}">
      <dgm:prSet/>
      <dgm:spPr/>
      <dgm:t>
        <a:bodyPr/>
        <a:lstStyle/>
        <a:p>
          <a:endParaRPr lang="en-US"/>
        </a:p>
      </dgm:t>
    </dgm:pt>
    <dgm:pt modelId="{CB8B6A27-5457-4E53-B52D-7AFA3E364954}" type="pres">
      <dgm:prSet presAssocID="{70400B7F-26FE-4D4E-B2E5-BB075BE711B6}" presName="root" presStyleCnt="0">
        <dgm:presLayoutVars>
          <dgm:dir/>
          <dgm:resizeHandles val="exact"/>
        </dgm:presLayoutVars>
      </dgm:prSet>
      <dgm:spPr/>
    </dgm:pt>
    <dgm:pt modelId="{01EE0F38-1622-4BAE-B1B7-B8F8AB4033D9}" type="pres">
      <dgm:prSet presAssocID="{E512463F-016E-43C4-BDDB-46D640B81674}" presName="compNode" presStyleCnt="0"/>
      <dgm:spPr/>
    </dgm:pt>
    <dgm:pt modelId="{13205F5B-DE0E-4ECC-A1EC-36FCA0F40E59}" type="pres">
      <dgm:prSet presAssocID="{E512463F-016E-43C4-BDDB-46D640B81674}" presName="bgRect" presStyleLbl="bgShp" presStyleIdx="0" presStyleCnt="7"/>
      <dgm:spPr/>
    </dgm:pt>
    <dgm:pt modelId="{5AB7CA71-EA75-4B83-9776-6B9E96AC3875}" type="pres">
      <dgm:prSet presAssocID="{E512463F-016E-43C4-BDDB-46D640B81674}"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01FDC861-07E9-4B1B-BF4E-A462953946CC}" type="pres">
      <dgm:prSet presAssocID="{E512463F-016E-43C4-BDDB-46D640B81674}" presName="spaceRect" presStyleCnt="0"/>
      <dgm:spPr/>
    </dgm:pt>
    <dgm:pt modelId="{01F63DC5-04D6-42B3-A14F-1199B6802AB4}" type="pres">
      <dgm:prSet presAssocID="{E512463F-016E-43C4-BDDB-46D640B81674}" presName="parTx" presStyleLbl="revTx" presStyleIdx="0" presStyleCnt="7">
        <dgm:presLayoutVars>
          <dgm:chMax val="0"/>
          <dgm:chPref val="0"/>
        </dgm:presLayoutVars>
      </dgm:prSet>
      <dgm:spPr/>
    </dgm:pt>
    <dgm:pt modelId="{B147A055-78F1-4B4A-8ECD-5D59953A82B6}" type="pres">
      <dgm:prSet presAssocID="{D98B1CE8-3F3F-4052-B1D4-216E27B98E7C}" presName="sibTrans" presStyleCnt="0"/>
      <dgm:spPr/>
    </dgm:pt>
    <dgm:pt modelId="{C877C326-D621-4786-B417-DEC90AD026E9}" type="pres">
      <dgm:prSet presAssocID="{680E5592-9F81-45BD-981E-E81750B71B38}" presName="compNode" presStyleCnt="0"/>
      <dgm:spPr/>
    </dgm:pt>
    <dgm:pt modelId="{1DE1EB19-B939-4762-8E37-2FAA15B015A2}" type="pres">
      <dgm:prSet presAssocID="{680E5592-9F81-45BD-981E-E81750B71B38}" presName="bgRect" presStyleLbl="bgShp" presStyleIdx="1" presStyleCnt="7"/>
      <dgm:spPr/>
    </dgm:pt>
    <dgm:pt modelId="{11EFC7B7-1BA0-42A0-97B0-A18087CA09D9}" type="pres">
      <dgm:prSet presAssocID="{680E5592-9F81-45BD-981E-E81750B71B38}"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9A6CFA59-A897-4788-9FB2-C8AC12E181A6}" type="pres">
      <dgm:prSet presAssocID="{680E5592-9F81-45BD-981E-E81750B71B38}" presName="spaceRect" presStyleCnt="0"/>
      <dgm:spPr/>
    </dgm:pt>
    <dgm:pt modelId="{A80D79BA-C018-4312-A73A-EB1F8687FB5B}" type="pres">
      <dgm:prSet presAssocID="{680E5592-9F81-45BD-981E-E81750B71B38}" presName="parTx" presStyleLbl="revTx" presStyleIdx="1" presStyleCnt="7">
        <dgm:presLayoutVars>
          <dgm:chMax val="0"/>
          <dgm:chPref val="0"/>
        </dgm:presLayoutVars>
      </dgm:prSet>
      <dgm:spPr/>
    </dgm:pt>
    <dgm:pt modelId="{E947803B-30D0-4B56-B0F0-5389E07CB910}" type="pres">
      <dgm:prSet presAssocID="{CAE2BB68-5E12-44CF-9D11-D60F5CFFA74C}" presName="sibTrans" presStyleCnt="0"/>
      <dgm:spPr/>
    </dgm:pt>
    <dgm:pt modelId="{EB1D8731-40EE-4B69-9628-7112E170D57D}" type="pres">
      <dgm:prSet presAssocID="{8A86C940-9810-4ABB-9368-AEAD9E2D8DEF}" presName="compNode" presStyleCnt="0"/>
      <dgm:spPr/>
    </dgm:pt>
    <dgm:pt modelId="{EEA868A4-9E46-4EB8-A8C3-68812BA9D0E6}" type="pres">
      <dgm:prSet presAssocID="{8A86C940-9810-4ABB-9368-AEAD9E2D8DEF}" presName="bgRect" presStyleLbl="bgShp" presStyleIdx="2" presStyleCnt="7"/>
      <dgm:spPr/>
    </dgm:pt>
    <dgm:pt modelId="{D8495B19-F2EA-4C2D-B1AA-83962D2492FD}" type="pres">
      <dgm:prSet presAssocID="{8A86C940-9810-4ABB-9368-AEAD9E2D8DEF}"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7F227AA4-CBE3-4F1E-95DC-5E3D13C1F222}" type="pres">
      <dgm:prSet presAssocID="{8A86C940-9810-4ABB-9368-AEAD9E2D8DEF}" presName="spaceRect" presStyleCnt="0"/>
      <dgm:spPr/>
    </dgm:pt>
    <dgm:pt modelId="{3C840CBA-D3A7-49E8-B5D6-F1832CEE57E8}" type="pres">
      <dgm:prSet presAssocID="{8A86C940-9810-4ABB-9368-AEAD9E2D8DEF}" presName="parTx" presStyleLbl="revTx" presStyleIdx="2" presStyleCnt="7">
        <dgm:presLayoutVars>
          <dgm:chMax val="0"/>
          <dgm:chPref val="0"/>
        </dgm:presLayoutVars>
      </dgm:prSet>
      <dgm:spPr/>
    </dgm:pt>
    <dgm:pt modelId="{8A5ABC3A-B920-4397-B028-CD19B630E114}" type="pres">
      <dgm:prSet presAssocID="{0208E30D-DBA5-473F-8791-B23C947F5362}" presName="sibTrans" presStyleCnt="0"/>
      <dgm:spPr/>
    </dgm:pt>
    <dgm:pt modelId="{86415744-697C-4891-9747-E2743550131E}" type="pres">
      <dgm:prSet presAssocID="{65048578-1CEF-4DE8-BC4D-BE08EFD7AAC3}" presName="compNode" presStyleCnt="0"/>
      <dgm:spPr/>
    </dgm:pt>
    <dgm:pt modelId="{FDFA58CA-CAD3-4A29-87D5-4926813A4F49}" type="pres">
      <dgm:prSet presAssocID="{65048578-1CEF-4DE8-BC4D-BE08EFD7AAC3}" presName="bgRect" presStyleLbl="bgShp" presStyleIdx="3" presStyleCnt="7"/>
      <dgm:spPr/>
    </dgm:pt>
    <dgm:pt modelId="{49D3AFEC-5725-481D-B012-D99CDA369730}" type="pres">
      <dgm:prSet presAssocID="{65048578-1CEF-4DE8-BC4D-BE08EFD7AAC3}"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73F6C249-6067-4ABD-B5D7-CEE8158FBF3E}" type="pres">
      <dgm:prSet presAssocID="{65048578-1CEF-4DE8-BC4D-BE08EFD7AAC3}" presName="spaceRect" presStyleCnt="0"/>
      <dgm:spPr/>
    </dgm:pt>
    <dgm:pt modelId="{A372485D-2BAF-497D-9A8C-7F3912DF9395}" type="pres">
      <dgm:prSet presAssocID="{65048578-1CEF-4DE8-BC4D-BE08EFD7AAC3}" presName="parTx" presStyleLbl="revTx" presStyleIdx="3" presStyleCnt="7">
        <dgm:presLayoutVars>
          <dgm:chMax val="0"/>
          <dgm:chPref val="0"/>
        </dgm:presLayoutVars>
      </dgm:prSet>
      <dgm:spPr/>
    </dgm:pt>
    <dgm:pt modelId="{0CD93498-68B4-4B61-AB1D-1AC99100B498}" type="pres">
      <dgm:prSet presAssocID="{8BC0E3B8-0E0B-4C06-A1F4-F4062929B13B}" presName="sibTrans" presStyleCnt="0"/>
      <dgm:spPr/>
    </dgm:pt>
    <dgm:pt modelId="{AAD0ED18-68AE-47FE-AAA0-226662452B8B}" type="pres">
      <dgm:prSet presAssocID="{88C216A7-AF72-4B98-AB3F-6139A00C5FDB}" presName="compNode" presStyleCnt="0"/>
      <dgm:spPr/>
    </dgm:pt>
    <dgm:pt modelId="{91D2AD8F-4942-4596-9826-B01CCE2A36AB}" type="pres">
      <dgm:prSet presAssocID="{88C216A7-AF72-4B98-AB3F-6139A00C5FDB}" presName="bgRect" presStyleLbl="bgShp" presStyleIdx="4" presStyleCnt="7"/>
      <dgm:spPr/>
    </dgm:pt>
    <dgm:pt modelId="{E8A6EC6C-2043-4C26-B00B-7D23E18FAAFB}" type="pres">
      <dgm:prSet presAssocID="{88C216A7-AF72-4B98-AB3F-6139A00C5FD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eeting"/>
        </a:ext>
      </dgm:extLst>
    </dgm:pt>
    <dgm:pt modelId="{12B77DB9-4004-49A8-91DB-3D0761D867C1}" type="pres">
      <dgm:prSet presAssocID="{88C216A7-AF72-4B98-AB3F-6139A00C5FDB}" presName="spaceRect" presStyleCnt="0"/>
      <dgm:spPr/>
    </dgm:pt>
    <dgm:pt modelId="{1185AA77-F36B-4E82-B961-B5A014FED155}" type="pres">
      <dgm:prSet presAssocID="{88C216A7-AF72-4B98-AB3F-6139A00C5FDB}" presName="parTx" presStyleLbl="revTx" presStyleIdx="4" presStyleCnt="7">
        <dgm:presLayoutVars>
          <dgm:chMax val="0"/>
          <dgm:chPref val="0"/>
        </dgm:presLayoutVars>
      </dgm:prSet>
      <dgm:spPr/>
    </dgm:pt>
    <dgm:pt modelId="{29E6B2F0-A40D-483E-BFBF-F65CB40CBE0A}" type="pres">
      <dgm:prSet presAssocID="{E3845BB2-35A0-4A66-95FB-475BC0217A37}" presName="sibTrans" presStyleCnt="0"/>
      <dgm:spPr/>
    </dgm:pt>
    <dgm:pt modelId="{D6B78F5D-C44C-4E25-878B-826A7928BC43}" type="pres">
      <dgm:prSet presAssocID="{423D62C6-0308-4D8B-843C-E90F413B2B7C}" presName="compNode" presStyleCnt="0"/>
      <dgm:spPr/>
    </dgm:pt>
    <dgm:pt modelId="{CB27624C-496E-4C0E-BC8C-6A5CDDBC9207}" type="pres">
      <dgm:prSet presAssocID="{423D62C6-0308-4D8B-843C-E90F413B2B7C}" presName="bgRect" presStyleLbl="bgShp" presStyleIdx="5" presStyleCnt="7"/>
      <dgm:spPr/>
    </dgm:pt>
    <dgm:pt modelId="{4868B9A2-5018-4821-9EC6-00A36082E124}" type="pres">
      <dgm:prSet presAssocID="{423D62C6-0308-4D8B-843C-E90F413B2B7C}"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oney"/>
        </a:ext>
      </dgm:extLst>
    </dgm:pt>
    <dgm:pt modelId="{A59687EE-933C-489A-853E-D10FF58BFBAC}" type="pres">
      <dgm:prSet presAssocID="{423D62C6-0308-4D8B-843C-E90F413B2B7C}" presName="spaceRect" presStyleCnt="0"/>
      <dgm:spPr/>
    </dgm:pt>
    <dgm:pt modelId="{BB7F4B0B-FA3B-44A1-A179-C806A74A45CF}" type="pres">
      <dgm:prSet presAssocID="{423D62C6-0308-4D8B-843C-E90F413B2B7C}" presName="parTx" presStyleLbl="revTx" presStyleIdx="5" presStyleCnt="7">
        <dgm:presLayoutVars>
          <dgm:chMax val="0"/>
          <dgm:chPref val="0"/>
        </dgm:presLayoutVars>
      </dgm:prSet>
      <dgm:spPr/>
    </dgm:pt>
    <dgm:pt modelId="{EB617EB0-4A24-4CCC-A53A-8AA5A63FDA40}" type="pres">
      <dgm:prSet presAssocID="{8D6A4CFB-0D65-4C86-983C-D33E85E958A0}" presName="sibTrans" presStyleCnt="0"/>
      <dgm:spPr/>
    </dgm:pt>
    <dgm:pt modelId="{EEF3842D-796B-4B64-A66B-8720055B9436}" type="pres">
      <dgm:prSet presAssocID="{4B5EEF0B-5F3E-4BDC-A746-FEAE239A6D42}" presName="compNode" presStyleCnt="0"/>
      <dgm:spPr/>
    </dgm:pt>
    <dgm:pt modelId="{3D384611-D91C-4D73-A4BA-37542743BC75}" type="pres">
      <dgm:prSet presAssocID="{4B5EEF0B-5F3E-4BDC-A746-FEAE239A6D42}" presName="bgRect" presStyleLbl="bgShp" presStyleIdx="6" presStyleCnt="7"/>
      <dgm:spPr/>
    </dgm:pt>
    <dgm:pt modelId="{28011A05-DD7D-401A-9478-1EFB270498E0}" type="pres">
      <dgm:prSet presAssocID="{4B5EEF0B-5F3E-4BDC-A746-FEAE239A6D42}"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Dollar"/>
        </a:ext>
      </dgm:extLst>
    </dgm:pt>
    <dgm:pt modelId="{A62EDE8F-75E7-4CC1-8391-6260FF5D7B08}" type="pres">
      <dgm:prSet presAssocID="{4B5EEF0B-5F3E-4BDC-A746-FEAE239A6D42}" presName="spaceRect" presStyleCnt="0"/>
      <dgm:spPr/>
    </dgm:pt>
    <dgm:pt modelId="{B0BC8F3C-DD59-4DE5-AF20-FFF32EE50EA9}" type="pres">
      <dgm:prSet presAssocID="{4B5EEF0B-5F3E-4BDC-A746-FEAE239A6D42}" presName="parTx" presStyleLbl="revTx" presStyleIdx="6" presStyleCnt="7">
        <dgm:presLayoutVars>
          <dgm:chMax val="0"/>
          <dgm:chPref val="0"/>
        </dgm:presLayoutVars>
      </dgm:prSet>
      <dgm:spPr/>
    </dgm:pt>
  </dgm:ptLst>
  <dgm:cxnLst>
    <dgm:cxn modelId="{6A4CB21B-DD66-408D-A0DB-CF476B8FC785}" srcId="{70400B7F-26FE-4D4E-B2E5-BB075BE711B6}" destId="{680E5592-9F81-45BD-981E-E81750B71B38}" srcOrd="1" destOrd="0" parTransId="{CA28BB43-6E57-4EA5-8D56-CA0F1BAB7474}" sibTransId="{CAE2BB68-5E12-44CF-9D11-D60F5CFFA74C}"/>
    <dgm:cxn modelId="{5C3C041D-258F-4AF5-92A5-3AB8E1EC1E31}" type="presOf" srcId="{70400B7F-26FE-4D4E-B2E5-BB075BE711B6}" destId="{CB8B6A27-5457-4E53-B52D-7AFA3E364954}" srcOrd="0" destOrd="0" presId="urn:microsoft.com/office/officeart/2018/2/layout/IconVerticalSolidList"/>
    <dgm:cxn modelId="{2DE64426-342E-4421-9493-6C0B83DDEF08}" type="presOf" srcId="{680E5592-9F81-45BD-981E-E81750B71B38}" destId="{A80D79BA-C018-4312-A73A-EB1F8687FB5B}" srcOrd="0" destOrd="0" presId="urn:microsoft.com/office/officeart/2018/2/layout/IconVerticalSolidList"/>
    <dgm:cxn modelId="{4AFE4A29-579B-449B-937A-0C826A662C24}" type="presOf" srcId="{4B5EEF0B-5F3E-4BDC-A746-FEAE239A6D42}" destId="{B0BC8F3C-DD59-4DE5-AF20-FFF32EE50EA9}" srcOrd="0" destOrd="0" presId="urn:microsoft.com/office/officeart/2018/2/layout/IconVerticalSolidList"/>
    <dgm:cxn modelId="{B160EF36-078D-447B-8746-6264005D7280}" srcId="{70400B7F-26FE-4D4E-B2E5-BB075BE711B6}" destId="{4B5EEF0B-5F3E-4BDC-A746-FEAE239A6D42}" srcOrd="6" destOrd="0" parTransId="{1C91F339-B216-419B-8132-F263512998A8}" sibTransId="{92AAB9A9-1139-4373-8989-7AF657E359E4}"/>
    <dgm:cxn modelId="{7A2A793C-EE0C-44E1-8213-16853E3C19A6}" srcId="{70400B7F-26FE-4D4E-B2E5-BB075BE711B6}" destId="{88C216A7-AF72-4B98-AB3F-6139A00C5FDB}" srcOrd="4" destOrd="0" parTransId="{832DCACC-413A-4379-A35A-4BD19ABE3C82}" sibTransId="{E3845BB2-35A0-4A66-95FB-475BC0217A37}"/>
    <dgm:cxn modelId="{BD493A61-9FFD-430E-89CD-825EA672D83F}" srcId="{70400B7F-26FE-4D4E-B2E5-BB075BE711B6}" destId="{423D62C6-0308-4D8B-843C-E90F413B2B7C}" srcOrd="5" destOrd="0" parTransId="{813BE8A1-02BB-4A43-B602-B2D64BA6E339}" sibTransId="{8D6A4CFB-0D65-4C86-983C-D33E85E958A0}"/>
    <dgm:cxn modelId="{B6C00858-27C9-4427-B83B-F443A5376C3E}" srcId="{70400B7F-26FE-4D4E-B2E5-BB075BE711B6}" destId="{8A86C940-9810-4ABB-9368-AEAD9E2D8DEF}" srcOrd="2" destOrd="0" parTransId="{CD71BC2B-53B9-446F-8B82-181F77A12736}" sibTransId="{0208E30D-DBA5-473F-8791-B23C947F5362}"/>
    <dgm:cxn modelId="{42A0DB59-F441-4FD8-B890-2669DECC5357}" type="presOf" srcId="{423D62C6-0308-4D8B-843C-E90F413B2B7C}" destId="{BB7F4B0B-FA3B-44A1-A179-C806A74A45CF}" srcOrd="0" destOrd="0" presId="urn:microsoft.com/office/officeart/2018/2/layout/IconVerticalSolidList"/>
    <dgm:cxn modelId="{7A630084-6CA6-4169-B746-B0FEC55EDAB0}" type="presOf" srcId="{65048578-1CEF-4DE8-BC4D-BE08EFD7AAC3}" destId="{A372485D-2BAF-497D-9A8C-7F3912DF9395}" srcOrd="0" destOrd="0" presId="urn:microsoft.com/office/officeart/2018/2/layout/IconVerticalSolidList"/>
    <dgm:cxn modelId="{2A8ABE8A-FDE1-4CC1-BB5F-5888B0C3324B}" type="presOf" srcId="{8A86C940-9810-4ABB-9368-AEAD9E2D8DEF}" destId="{3C840CBA-D3A7-49E8-B5D6-F1832CEE57E8}" srcOrd="0" destOrd="0" presId="urn:microsoft.com/office/officeart/2018/2/layout/IconVerticalSolidList"/>
    <dgm:cxn modelId="{139986A3-C4B6-44C4-91E7-3F699A06C90A}" srcId="{70400B7F-26FE-4D4E-B2E5-BB075BE711B6}" destId="{65048578-1CEF-4DE8-BC4D-BE08EFD7AAC3}" srcOrd="3" destOrd="0" parTransId="{EFAA8E2F-F53E-4BB4-B28E-1C0BD0AFE9B2}" sibTransId="{8BC0E3B8-0E0B-4C06-A1F4-F4062929B13B}"/>
    <dgm:cxn modelId="{372605C0-F521-4DB4-880D-5BDF9E9957F2}" type="presOf" srcId="{88C216A7-AF72-4B98-AB3F-6139A00C5FDB}" destId="{1185AA77-F36B-4E82-B961-B5A014FED155}" srcOrd="0" destOrd="0" presId="urn:microsoft.com/office/officeart/2018/2/layout/IconVerticalSolidList"/>
    <dgm:cxn modelId="{30FFF9D9-084D-4425-9DBE-3580AE6CD959}" type="presOf" srcId="{E512463F-016E-43C4-BDDB-46D640B81674}" destId="{01F63DC5-04D6-42B3-A14F-1199B6802AB4}" srcOrd="0" destOrd="0" presId="urn:microsoft.com/office/officeart/2018/2/layout/IconVerticalSolidList"/>
    <dgm:cxn modelId="{CE86AAFB-40F9-4C31-8F70-D83BA175164B}" srcId="{70400B7F-26FE-4D4E-B2E5-BB075BE711B6}" destId="{E512463F-016E-43C4-BDDB-46D640B81674}" srcOrd="0" destOrd="0" parTransId="{5174EE40-15BC-415B-BCB2-C7F809244D89}" sibTransId="{D98B1CE8-3F3F-4052-B1D4-216E27B98E7C}"/>
    <dgm:cxn modelId="{F0535B03-7C4A-4E02-B046-18A8EBF57E50}" type="presParOf" srcId="{CB8B6A27-5457-4E53-B52D-7AFA3E364954}" destId="{01EE0F38-1622-4BAE-B1B7-B8F8AB4033D9}" srcOrd="0" destOrd="0" presId="urn:microsoft.com/office/officeart/2018/2/layout/IconVerticalSolidList"/>
    <dgm:cxn modelId="{13641FBA-E1C3-4D4C-A73B-2551BCEFE934}" type="presParOf" srcId="{01EE0F38-1622-4BAE-B1B7-B8F8AB4033D9}" destId="{13205F5B-DE0E-4ECC-A1EC-36FCA0F40E59}" srcOrd="0" destOrd="0" presId="urn:microsoft.com/office/officeart/2018/2/layout/IconVerticalSolidList"/>
    <dgm:cxn modelId="{8A384A61-1C5B-4075-9E8F-74EB756B7A58}" type="presParOf" srcId="{01EE0F38-1622-4BAE-B1B7-B8F8AB4033D9}" destId="{5AB7CA71-EA75-4B83-9776-6B9E96AC3875}" srcOrd="1" destOrd="0" presId="urn:microsoft.com/office/officeart/2018/2/layout/IconVerticalSolidList"/>
    <dgm:cxn modelId="{3F2C6ECB-D26D-4FA6-9352-28066388E213}" type="presParOf" srcId="{01EE0F38-1622-4BAE-B1B7-B8F8AB4033D9}" destId="{01FDC861-07E9-4B1B-BF4E-A462953946CC}" srcOrd="2" destOrd="0" presId="urn:microsoft.com/office/officeart/2018/2/layout/IconVerticalSolidList"/>
    <dgm:cxn modelId="{B1187B1D-4E88-481B-A0CB-18F26D6BD132}" type="presParOf" srcId="{01EE0F38-1622-4BAE-B1B7-B8F8AB4033D9}" destId="{01F63DC5-04D6-42B3-A14F-1199B6802AB4}" srcOrd="3" destOrd="0" presId="urn:microsoft.com/office/officeart/2018/2/layout/IconVerticalSolidList"/>
    <dgm:cxn modelId="{DBCD10CE-C48D-42FA-9490-009E6847F52A}" type="presParOf" srcId="{CB8B6A27-5457-4E53-B52D-7AFA3E364954}" destId="{B147A055-78F1-4B4A-8ECD-5D59953A82B6}" srcOrd="1" destOrd="0" presId="urn:microsoft.com/office/officeart/2018/2/layout/IconVerticalSolidList"/>
    <dgm:cxn modelId="{8166DAEC-D321-4CAC-ABAC-8C6F1DA21D52}" type="presParOf" srcId="{CB8B6A27-5457-4E53-B52D-7AFA3E364954}" destId="{C877C326-D621-4786-B417-DEC90AD026E9}" srcOrd="2" destOrd="0" presId="urn:microsoft.com/office/officeart/2018/2/layout/IconVerticalSolidList"/>
    <dgm:cxn modelId="{30B635E1-6BEA-47F0-AC7D-D62B817F126A}" type="presParOf" srcId="{C877C326-D621-4786-B417-DEC90AD026E9}" destId="{1DE1EB19-B939-4762-8E37-2FAA15B015A2}" srcOrd="0" destOrd="0" presId="urn:microsoft.com/office/officeart/2018/2/layout/IconVerticalSolidList"/>
    <dgm:cxn modelId="{FEB535DE-4113-4464-8758-0FAE43FB037F}" type="presParOf" srcId="{C877C326-D621-4786-B417-DEC90AD026E9}" destId="{11EFC7B7-1BA0-42A0-97B0-A18087CA09D9}" srcOrd="1" destOrd="0" presId="urn:microsoft.com/office/officeart/2018/2/layout/IconVerticalSolidList"/>
    <dgm:cxn modelId="{4DD9FEC1-792E-471A-B2D2-E5727967BB99}" type="presParOf" srcId="{C877C326-D621-4786-B417-DEC90AD026E9}" destId="{9A6CFA59-A897-4788-9FB2-C8AC12E181A6}" srcOrd="2" destOrd="0" presId="urn:microsoft.com/office/officeart/2018/2/layout/IconVerticalSolidList"/>
    <dgm:cxn modelId="{B5B39055-3726-4B2F-BAFC-243362C25093}" type="presParOf" srcId="{C877C326-D621-4786-B417-DEC90AD026E9}" destId="{A80D79BA-C018-4312-A73A-EB1F8687FB5B}" srcOrd="3" destOrd="0" presId="urn:microsoft.com/office/officeart/2018/2/layout/IconVerticalSolidList"/>
    <dgm:cxn modelId="{1551105D-4E3F-4712-8D6C-77C8F6882156}" type="presParOf" srcId="{CB8B6A27-5457-4E53-B52D-7AFA3E364954}" destId="{E947803B-30D0-4B56-B0F0-5389E07CB910}" srcOrd="3" destOrd="0" presId="urn:microsoft.com/office/officeart/2018/2/layout/IconVerticalSolidList"/>
    <dgm:cxn modelId="{D1743BEE-D4FD-49B3-B80F-8372DDA0C1F6}" type="presParOf" srcId="{CB8B6A27-5457-4E53-B52D-7AFA3E364954}" destId="{EB1D8731-40EE-4B69-9628-7112E170D57D}" srcOrd="4" destOrd="0" presId="urn:microsoft.com/office/officeart/2018/2/layout/IconVerticalSolidList"/>
    <dgm:cxn modelId="{5F44874B-035C-4EA2-87ED-9A5CA18AE4B2}" type="presParOf" srcId="{EB1D8731-40EE-4B69-9628-7112E170D57D}" destId="{EEA868A4-9E46-4EB8-A8C3-68812BA9D0E6}" srcOrd="0" destOrd="0" presId="urn:microsoft.com/office/officeart/2018/2/layout/IconVerticalSolidList"/>
    <dgm:cxn modelId="{788BD2A3-C569-4284-8DE0-9D1B97CB2532}" type="presParOf" srcId="{EB1D8731-40EE-4B69-9628-7112E170D57D}" destId="{D8495B19-F2EA-4C2D-B1AA-83962D2492FD}" srcOrd="1" destOrd="0" presId="urn:microsoft.com/office/officeart/2018/2/layout/IconVerticalSolidList"/>
    <dgm:cxn modelId="{7975869C-DE35-49BB-B736-EC9C1EF52981}" type="presParOf" srcId="{EB1D8731-40EE-4B69-9628-7112E170D57D}" destId="{7F227AA4-CBE3-4F1E-95DC-5E3D13C1F222}" srcOrd="2" destOrd="0" presId="urn:microsoft.com/office/officeart/2018/2/layout/IconVerticalSolidList"/>
    <dgm:cxn modelId="{DBCA1D9C-1C48-4507-8A02-8772496A3B98}" type="presParOf" srcId="{EB1D8731-40EE-4B69-9628-7112E170D57D}" destId="{3C840CBA-D3A7-49E8-B5D6-F1832CEE57E8}" srcOrd="3" destOrd="0" presId="urn:microsoft.com/office/officeart/2018/2/layout/IconVerticalSolidList"/>
    <dgm:cxn modelId="{B3CBC515-51CE-43D9-B7F9-3A5AD3BA4AF6}" type="presParOf" srcId="{CB8B6A27-5457-4E53-B52D-7AFA3E364954}" destId="{8A5ABC3A-B920-4397-B028-CD19B630E114}" srcOrd="5" destOrd="0" presId="urn:microsoft.com/office/officeart/2018/2/layout/IconVerticalSolidList"/>
    <dgm:cxn modelId="{60ED7FEE-5572-4148-8510-C5508EFD95FF}" type="presParOf" srcId="{CB8B6A27-5457-4E53-B52D-7AFA3E364954}" destId="{86415744-697C-4891-9747-E2743550131E}" srcOrd="6" destOrd="0" presId="urn:microsoft.com/office/officeart/2018/2/layout/IconVerticalSolidList"/>
    <dgm:cxn modelId="{1DC7E8E3-495F-4312-844A-5284C3C108CB}" type="presParOf" srcId="{86415744-697C-4891-9747-E2743550131E}" destId="{FDFA58CA-CAD3-4A29-87D5-4926813A4F49}" srcOrd="0" destOrd="0" presId="urn:microsoft.com/office/officeart/2018/2/layout/IconVerticalSolidList"/>
    <dgm:cxn modelId="{93C4A503-8710-4E8A-952E-54671F97FC4C}" type="presParOf" srcId="{86415744-697C-4891-9747-E2743550131E}" destId="{49D3AFEC-5725-481D-B012-D99CDA369730}" srcOrd="1" destOrd="0" presId="urn:microsoft.com/office/officeart/2018/2/layout/IconVerticalSolidList"/>
    <dgm:cxn modelId="{B0F750E9-D73D-4FDA-8E22-992A930D37D7}" type="presParOf" srcId="{86415744-697C-4891-9747-E2743550131E}" destId="{73F6C249-6067-4ABD-B5D7-CEE8158FBF3E}" srcOrd="2" destOrd="0" presId="urn:microsoft.com/office/officeart/2018/2/layout/IconVerticalSolidList"/>
    <dgm:cxn modelId="{DF496C6E-3DA3-4D3F-BE62-E3CD0CFB2BDA}" type="presParOf" srcId="{86415744-697C-4891-9747-E2743550131E}" destId="{A372485D-2BAF-497D-9A8C-7F3912DF9395}" srcOrd="3" destOrd="0" presId="urn:microsoft.com/office/officeart/2018/2/layout/IconVerticalSolidList"/>
    <dgm:cxn modelId="{98967798-BF7B-42DB-8D63-9DA26D02488B}" type="presParOf" srcId="{CB8B6A27-5457-4E53-B52D-7AFA3E364954}" destId="{0CD93498-68B4-4B61-AB1D-1AC99100B498}" srcOrd="7" destOrd="0" presId="urn:microsoft.com/office/officeart/2018/2/layout/IconVerticalSolidList"/>
    <dgm:cxn modelId="{5A57DF2B-2C4A-4D8E-A224-704B53D05F5C}" type="presParOf" srcId="{CB8B6A27-5457-4E53-B52D-7AFA3E364954}" destId="{AAD0ED18-68AE-47FE-AAA0-226662452B8B}" srcOrd="8" destOrd="0" presId="urn:microsoft.com/office/officeart/2018/2/layout/IconVerticalSolidList"/>
    <dgm:cxn modelId="{9230BE78-79AC-4EE5-9DC5-14118C8EDA58}" type="presParOf" srcId="{AAD0ED18-68AE-47FE-AAA0-226662452B8B}" destId="{91D2AD8F-4942-4596-9826-B01CCE2A36AB}" srcOrd="0" destOrd="0" presId="urn:microsoft.com/office/officeart/2018/2/layout/IconVerticalSolidList"/>
    <dgm:cxn modelId="{654AC76B-2D03-42CB-8234-D0E9374DFF98}" type="presParOf" srcId="{AAD0ED18-68AE-47FE-AAA0-226662452B8B}" destId="{E8A6EC6C-2043-4C26-B00B-7D23E18FAAFB}" srcOrd="1" destOrd="0" presId="urn:microsoft.com/office/officeart/2018/2/layout/IconVerticalSolidList"/>
    <dgm:cxn modelId="{FDF61090-A84D-42A2-980C-A7F7F7063DF0}" type="presParOf" srcId="{AAD0ED18-68AE-47FE-AAA0-226662452B8B}" destId="{12B77DB9-4004-49A8-91DB-3D0761D867C1}" srcOrd="2" destOrd="0" presId="urn:microsoft.com/office/officeart/2018/2/layout/IconVerticalSolidList"/>
    <dgm:cxn modelId="{F7D28634-1501-48EA-BC06-F109D6FBCB7B}" type="presParOf" srcId="{AAD0ED18-68AE-47FE-AAA0-226662452B8B}" destId="{1185AA77-F36B-4E82-B961-B5A014FED155}" srcOrd="3" destOrd="0" presId="urn:microsoft.com/office/officeart/2018/2/layout/IconVerticalSolidList"/>
    <dgm:cxn modelId="{7D911542-D26D-4B49-8B57-418F3AEA011C}" type="presParOf" srcId="{CB8B6A27-5457-4E53-B52D-7AFA3E364954}" destId="{29E6B2F0-A40D-483E-BFBF-F65CB40CBE0A}" srcOrd="9" destOrd="0" presId="urn:microsoft.com/office/officeart/2018/2/layout/IconVerticalSolidList"/>
    <dgm:cxn modelId="{413DC888-F40C-4EE1-BAB9-24CDC2CBD4DF}" type="presParOf" srcId="{CB8B6A27-5457-4E53-B52D-7AFA3E364954}" destId="{D6B78F5D-C44C-4E25-878B-826A7928BC43}" srcOrd="10" destOrd="0" presId="urn:microsoft.com/office/officeart/2018/2/layout/IconVerticalSolidList"/>
    <dgm:cxn modelId="{52FB0128-3047-47D4-BC7B-D35362C5EC97}" type="presParOf" srcId="{D6B78F5D-C44C-4E25-878B-826A7928BC43}" destId="{CB27624C-496E-4C0E-BC8C-6A5CDDBC9207}" srcOrd="0" destOrd="0" presId="urn:microsoft.com/office/officeart/2018/2/layout/IconVerticalSolidList"/>
    <dgm:cxn modelId="{F3DE4E99-2200-43A6-9092-11E5A7471FC9}" type="presParOf" srcId="{D6B78F5D-C44C-4E25-878B-826A7928BC43}" destId="{4868B9A2-5018-4821-9EC6-00A36082E124}" srcOrd="1" destOrd="0" presId="urn:microsoft.com/office/officeart/2018/2/layout/IconVerticalSolidList"/>
    <dgm:cxn modelId="{72A594A8-4442-48D1-85A7-153157FCB75D}" type="presParOf" srcId="{D6B78F5D-C44C-4E25-878B-826A7928BC43}" destId="{A59687EE-933C-489A-853E-D10FF58BFBAC}" srcOrd="2" destOrd="0" presId="urn:microsoft.com/office/officeart/2018/2/layout/IconVerticalSolidList"/>
    <dgm:cxn modelId="{962BBA50-4D18-4234-81F9-9AA759960D79}" type="presParOf" srcId="{D6B78F5D-C44C-4E25-878B-826A7928BC43}" destId="{BB7F4B0B-FA3B-44A1-A179-C806A74A45CF}" srcOrd="3" destOrd="0" presId="urn:microsoft.com/office/officeart/2018/2/layout/IconVerticalSolidList"/>
    <dgm:cxn modelId="{78FDBD89-0EA0-420E-A180-ED120A7072C0}" type="presParOf" srcId="{CB8B6A27-5457-4E53-B52D-7AFA3E364954}" destId="{EB617EB0-4A24-4CCC-A53A-8AA5A63FDA40}" srcOrd="11" destOrd="0" presId="urn:microsoft.com/office/officeart/2018/2/layout/IconVerticalSolidList"/>
    <dgm:cxn modelId="{20FE0975-962B-42B9-885F-21AF1A71CEDF}" type="presParOf" srcId="{CB8B6A27-5457-4E53-B52D-7AFA3E364954}" destId="{EEF3842D-796B-4B64-A66B-8720055B9436}" srcOrd="12" destOrd="0" presId="urn:microsoft.com/office/officeart/2018/2/layout/IconVerticalSolidList"/>
    <dgm:cxn modelId="{7C9B0F63-A123-4834-83CE-B158A4806559}" type="presParOf" srcId="{EEF3842D-796B-4B64-A66B-8720055B9436}" destId="{3D384611-D91C-4D73-A4BA-37542743BC75}" srcOrd="0" destOrd="0" presId="urn:microsoft.com/office/officeart/2018/2/layout/IconVerticalSolidList"/>
    <dgm:cxn modelId="{58C840DD-9F7A-46E1-9861-0C1150E4ABD9}" type="presParOf" srcId="{EEF3842D-796B-4B64-A66B-8720055B9436}" destId="{28011A05-DD7D-401A-9478-1EFB270498E0}" srcOrd="1" destOrd="0" presId="urn:microsoft.com/office/officeart/2018/2/layout/IconVerticalSolidList"/>
    <dgm:cxn modelId="{333A1CA8-F250-42E5-9F01-4A3569741359}" type="presParOf" srcId="{EEF3842D-796B-4B64-A66B-8720055B9436}" destId="{A62EDE8F-75E7-4CC1-8391-6260FF5D7B08}" srcOrd="2" destOrd="0" presId="urn:microsoft.com/office/officeart/2018/2/layout/IconVerticalSolidList"/>
    <dgm:cxn modelId="{35E7D85D-A691-46C7-AC11-A5FF167A9F51}" type="presParOf" srcId="{EEF3842D-796B-4B64-A66B-8720055B9436}" destId="{B0BC8F3C-DD59-4DE5-AF20-FFF32EE50EA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3A1DC563-B7D9-41F7-8630-947CFB677AF5}"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A9BBEE3E-12B0-4482-B1FE-B7379C15891C}">
      <dgm:prSet/>
      <dgm:spPr/>
      <dgm:t>
        <a:bodyPr/>
        <a:lstStyle/>
        <a:p>
          <a:r>
            <a:rPr lang="en-US"/>
            <a:t>For Rehabilitation, Construction and Design, each project packet will be evaluated and scored on the following:</a:t>
          </a:r>
        </a:p>
      </dgm:t>
    </dgm:pt>
    <dgm:pt modelId="{DEAA308D-842D-463A-AE55-B8D43574B44E}" type="parTrans" cxnId="{7C922315-721A-4DD3-9BCD-7ADE1F8AB900}">
      <dgm:prSet/>
      <dgm:spPr/>
      <dgm:t>
        <a:bodyPr/>
        <a:lstStyle/>
        <a:p>
          <a:endParaRPr lang="en-US"/>
        </a:p>
      </dgm:t>
    </dgm:pt>
    <dgm:pt modelId="{A9600976-BBA2-4CF2-BB80-0C4D8222D74E}" type="sibTrans" cxnId="{7C922315-721A-4DD3-9BCD-7ADE1F8AB900}">
      <dgm:prSet/>
      <dgm:spPr/>
      <dgm:t>
        <a:bodyPr/>
        <a:lstStyle/>
        <a:p>
          <a:endParaRPr lang="en-US"/>
        </a:p>
      </dgm:t>
    </dgm:pt>
    <dgm:pt modelId="{CF7A48BB-4842-4EC7-A971-2C94D6E1E9CA}">
      <dgm:prSet/>
      <dgm:spPr/>
      <dgm:t>
        <a:bodyPr/>
        <a:lstStyle/>
        <a:p>
          <a:r>
            <a:rPr lang="en-US"/>
            <a:t>Project Need </a:t>
          </a:r>
          <a:r>
            <a:rPr lang="en-US" b="1"/>
            <a:t>(40)</a:t>
          </a:r>
          <a:endParaRPr lang="en-US"/>
        </a:p>
      </dgm:t>
    </dgm:pt>
    <dgm:pt modelId="{CC03690B-9D75-46EF-AEEC-328918117CAA}" type="parTrans" cxnId="{106D6619-2A35-4B60-BCA0-36A997D5B9F6}">
      <dgm:prSet/>
      <dgm:spPr/>
      <dgm:t>
        <a:bodyPr/>
        <a:lstStyle/>
        <a:p>
          <a:endParaRPr lang="en-US"/>
        </a:p>
      </dgm:t>
    </dgm:pt>
    <dgm:pt modelId="{221CB708-A130-4B7C-84FD-468733A6B1D6}" type="sibTrans" cxnId="{106D6619-2A35-4B60-BCA0-36A997D5B9F6}">
      <dgm:prSet/>
      <dgm:spPr/>
      <dgm:t>
        <a:bodyPr/>
        <a:lstStyle/>
        <a:p>
          <a:endParaRPr lang="en-US"/>
        </a:p>
      </dgm:t>
    </dgm:pt>
    <dgm:pt modelId="{69899884-74D6-4320-A8CE-0D58770CF0AA}">
      <dgm:prSet/>
      <dgm:spPr/>
      <dgm:t>
        <a:bodyPr/>
        <a:lstStyle/>
        <a:p>
          <a:r>
            <a:rPr lang="en-US"/>
            <a:t>Project Feasibility </a:t>
          </a:r>
          <a:r>
            <a:rPr lang="en-US" b="1"/>
            <a:t>(25)</a:t>
          </a:r>
          <a:endParaRPr lang="en-US"/>
        </a:p>
      </dgm:t>
    </dgm:pt>
    <dgm:pt modelId="{2969D8B4-D62E-42E1-BB8C-042537CD706B}" type="parTrans" cxnId="{01884683-1D00-4363-BEA9-19B2D72B6D2B}">
      <dgm:prSet/>
      <dgm:spPr/>
      <dgm:t>
        <a:bodyPr/>
        <a:lstStyle/>
        <a:p>
          <a:endParaRPr lang="en-US"/>
        </a:p>
      </dgm:t>
    </dgm:pt>
    <dgm:pt modelId="{4B83849E-7419-45B1-B7FF-ACD06E52CA6F}" type="sibTrans" cxnId="{01884683-1D00-4363-BEA9-19B2D72B6D2B}">
      <dgm:prSet/>
      <dgm:spPr/>
      <dgm:t>
        <a:bodyPr/>
        <a:lstStyle/>
        <a:p>
          <a:endParaRPr lang="en-US"/>
        </a:p>
      </dgm:t>
    </dgm:pt>
    <dgm:pt modelId="{A1273AF5-2639-42E5-B7A0-82AFA3B74F46}">
      <dgm:prSet/>
      <dgm:spPr/>
      <dgm:t>
        <a:bodyPr/>
        <a:lstStyle/>
        <a:p>
          <a:r>
            <a:rPr lang="en-US" b="1"/>
            <a:t>- CDF</a:t>
          </a:r>
          <a:r>
            <a:rPr lang="en-US"/>
            <a:t> projects must meet </a:t>
          </a:r>
          <a:r>
            <a:rPr lang="en-US" b="1"/>
            <a:t>39 out of 65 </a:t>
          </a:r>
          <a:r>
            <a:rPr lang="en-US"/>
            <a:t>points to be considered fundable</a:t>
          </a:r>
        </a:p>
      </dgm:t>
    </dgm:pt>
    <dgm:pt modelId="{40588244-0934-4276-9859-B41E4CB98582}" type="parTrans" cxnId="{F1D14661-A92A-4872-817E-C54E6308F090}">
      <dgm:prSet/>
      <dgm:spPr/>
      <dgm:t>
        <a:bodyPr/>
        <a:lstStyle/>
        <a:p>
          <a:endParaRPr lang="en-US"/>
        </a:p>
      </dgm:t>
    </dgm:pt>
    <dgm:pt modelId="{4103BB29-9225-4C14-AB3C-9F8447FCD76A}" type="sibTrans" cxnId="{F1D14661-A92A-4872-817E-C54E6308F090}">
      <dgm:prSet/>
      <dgm:spPr/>
      <dgm:t>
        <a:bodyPr/>
        <a:lstStyle/>
        <a:p>
          <a:endParaRPr lang="en-US"/>
        </a:p>
      </dgm:t>
    </dgm:pt>
    <dgm:pt modelId="{76C7B2B8-F0AB-4EC4-AF71-71A5441D2781}">
      <dgm:prSet/>
      <dgm:spPr/>
      <dgm:t>
        <a:bodyPr/>
        <a:lstStyle/>
        <a:p>
          <a:r>
            <a:rPr lang="en-US" dirty="0"/>
            <a:t>- </a:t>
          </a:r>
          <a:r>
            <a:rPr lang="en-US" b="1" dirty="0">
              <a:solidFill>
                <a:srgbClr val="FF0000"/>
              </a:solidFill>
              <a:highlight>
                <a:srgbClr val="FFFF00"/>
              </a:highlight>
            </a:rPr>
            <a:t>Planning</a:t>
          </a:r>
          <a:r>
            <a:rPr lang="en-US" dirty="0"/>
            <a:t> activity packets will be </a:t>
          </a:r>
          <a:r>
            <a:rPr lang="en-US" b="1" dirty="0"/>
            <a:t>scored using Project Need only </a:t>
          </a:r>
          <a:r>
            <a:rPr lang="en-US" dirty="0"/>
            <a:t>and must receive at least half the points but will not be included in the application score</a:t>
          </a:r>
        </a:p>
      </dgm:t>
    </dgm:pt>
    <dgm:pt modelId="{CD7E19D8-E538-410F-A3CA-990D9DA3BDA5}" type="parTrans" cxnId="{64B7A64F-B5F7-4006-9EFF-802208A4AFD7}">
      <dgm:prSet/>
      <dgm:spPr/>
      <dgm:t>
        <a:bodyPr/>
        <a:lstStyle/>
        <a:p>
          <a:endParaRPr lang="en-US"/>
        </a:p>
      </dgm:t>
    </dgm:pt>
    <dgm:pt modelId="{F9E74183-6D61-45C4-9426-BA48986EF3BC}" type="sibTrans" cxnId="{64B7A64F-B5F7-4006-9EFF-802208A4AFD7}">
      <dgm:prSet/>
      <dgm:spPr/>
      <dgm:t>
        <a:bodyPr/>
        <a:lstStyle/>
        <a:p>
          <a:endParaRPr lang="en-US"/>
        </a:p>
      </dgm:t>
    </dgm:pt>
    <dgm:pt modelId="{D903B996-07FF-40C8-9C80-AC76FE9F9002}">
      <dgm:prSet/>
      <dgm:spPr/>
      <dgm:t>
        <a:bodyPr/>
        <a:lstStyle/>
        <a:p>
          <a:pPr rtl="0"/>
          <a:r>
            <a:rPr lang="en-US" dirty="0"/>
            <a:t>- </a:t>
          </a:r>
          <a:r>
            <a:rPr lang="en-US" b="1" dirty="0">
              <a:solidFill>
                <a:srgbClr val="FF0000"/>
              </a:solidFill>
              <a:highlight>
                <a:srgbClr val="FFFF00"/>
              </a:highlight>
            </a:rPr>
            <a:t>Public service </a:t>
          </a:r>
          <a:r>
            <a:rPr lang="en-US" dirty="0"/>
            <a:t>packets will be evaluated on information contained in the project description and will be treated as </a:t>
          </a:r>
          <a:r>
            <a:rPr lang="en-US" b="1" dirty="0"/>
            <a:t>pass/fail </a:t>
          </a:r>
          <a:r>
            <a:rPr lang="en-US" dirty="0"/>
            <a:t>– See application guidance</a:t>
          </a:r>
          <a:r>
            <a:rPr lang="en-US" dirty="0">
              <a:latin typeface="Calibri Light" panose="020F0302020204030204"/>
            </a:rPr>
            <a:t>. Include detailed budgets</a:t>
          </a:r>
          <a:endParaRPr lang="en-US" dirty="0"/>
        </a:p>
      </dgm:t>
    </dgm:pt>
    <dgm:pt modelId="{49577CE3-0D94-4919-A0AF-431BFC9B53C3}" type="parTrans" cxnId="{8928A3FA-EC65-4FE6-90B4-7196C670990C}">
      <dgm:prSet/>
      <dgm:spPr/>
      <dgm:t>
        <a:bodyPr/>
        <a:lstStyle/>
        <a:p>
          <a:endParaRPr lang="en-US"/>
        </a:p>
      </dgm:t>
    </dgm:pt>
    <dgm:pt modelId="{B102944A-CC09-4B93-A10A-64540EBE02B3}" type="sibTrans" cxnId="{8928A3FA-EC65-4FE6-90B4-7196C670990C}">
      <dgm:prSet/>
      <dgm:spPr/>
      <dgm:t>
        <a:bodyPr/>
        <a:lstStyle/>
        <a:p>
          <a:endParaRPr lang="en-US"/>
        </a:p>
      </dgm:t>
    </dgm:pt>
    <dgm:pt modelId="{1CD3E4F6-4297-4DF1-8E90-613D33A7B6C8}" type="pres">
      <dgm:prSet presAssocID="{3A1DC563-B7D9-41F7-8630-947CFB677AF5}" presName="linear" presStyleCnt="0">
        <dgm:presLayoutVars>
          <dgm:animLvl val="lvl"/>
          <dgm:resizeHandles val="exact"/>
        </dgm:presLayoutVars>
      </dgm:prSet>
      <dgm:spPr/>
    </dgm:pt>
    <dgm:pt modelId="{EF0EA467-75E4-4950-B252-06206B10925B}" type="pres">
      <dgm:prSet presAssocID="{A9BBEE3E-12B0-4482-B1FE-B7379C15891C}" presName="parentText" presStyleLbl="node1" presStyleIdx="0" presStyleCnt="6">
        <dgm:presLayoutVars>
          <dgm:chMax val="0"/>
          <dgm:bulletEnabled val="1"/>
        </dgm:presLayoutVars>
      </dgm:prSet>
      <dgm:spPr/>
    </dgm:pt>
    <dgm:pt modelId="{B2840350-6C93-4273-9050-802F7D784CAE}" type="pres">
      <dgm:prSet presAssocID="{A9600976-BBA2-4CF2-BB80-0C4D8222D74E}" presName="spacer" presStyleCnt="0"/>
      <dgm:spPr/>
    </dgm:pt>
    <dgm:pt modelId="{5F875AB1-BE9B-446B-A49C-2917911BA356}" type="pres">
      <dgm:prSet presAssocID="{CF7A48BB-4842-4EC7-A971-2C94D6E1E9CA}" presName="parentText" presStyleLbl="node1" presStyleIdx="1" presStyleCnt="6">
        <dgm:presLayoutVars>
          <dgm:chMax val="0"/>
          <dgm:bulletEnabled val="1"/>
        </dgm:presLayoutVars>
      </dgm:prSet>
      <dgm:spPr/>
    </dgm:pt>
    <dgm:pt modelId="{451387FF-2653-453B-9E16-C8B126544FB5}" type="pres">
      <dgm:prSet presAssocID="{221CB708-A130-4B7C-84FD-468733A6B1D6}" presName="spacer" presStyleCnt="0"/>
      <dgm:spPr/>
    </dgm:pt>
    <dgm:pt modelId="{D67AF853-1BF8-458D-93CD-F47CE07256DA}" type="pres">
      <dgm:prSet presAssocID="{69899884-74D6-4320-A8CE-0D58770CF0AA}" presName="parentText" presStyleLbl="node1" presStyleIdx="2" presStyleCnt="6">
        <dgm:presLayoutVars>
          <dgm:chMax val="0"/>
          <dgm:bulletEnabled val="1"/>
        </dgm:presLayoutVars>
      </dgm:prSet>
      <dgm:spPr/>
    </dgm:pt>
    <dgm:pt modelId="{2A1B8DD0-6CC9-40B2-A84A-6D72131B7B02}" type="pres">
      <dgm:prSet presAssocID="{4B83849E-7419-45B1-B7FF-ACD06E52CA6F}" presName="spacer" presStyleCnt="0"/>
      <dgm:spPr/>
    </dgm:pt>
    <dgm:pt modelId="{455AB368-BE29-4E6D-B17C-0BD132C09692}" type="pres">
      <dgm:prSet presAssocID="{A1273AF5-2639-42E5-B7A0-82AFA3B74F46}" presName="parentText" presStyleLbl="node1" presStyleIdx="3" presStyleCnt="6">
        <dgm:presLayoutVars>
          <dgm:chMax val="0"/>
          <dgm:bulletEnabled val="1"/>
        </dgm:presLayoutVars>
      </dgm:prSet>
      <dgm:spPr/>
    </dgm:pt>
    <dgm:pt modelId="{8E6F61E2-28CF-46E9-9A6B-3102829B3F88}" type="pres">
      <dgm:prSet presAssocID="{4103BB29-9225-4C14-AB3C-9F8447FCD76A}" presName="spacer" presStyleCnt="0"/>
      <dgm:spPr/>
    </dgm:pt>
    <dgm:pt modelId="{3BD5707B-7B8B-4AD2-86AC-D6F801FEDF5C}" type="pres">
      <dgm:prSet presAssocID="{76C7B2B8-F0AB-4EC4-AF71-71A5441D2781}" presName="parentText" presStyleLbl="node1" presStyleIdx="4" presStyleCnt="6">
        <dgm:presLayoutVars>
          <dgm:chMax val="0"/>
          <dgm:bulletEnabled val="1"/>
        </dgm:presLayoutVars>
      </dgm:prSet>
      <dgm:spPr/>
    </dgm:pt>
    <dgm:pt modelId="{DA6159D0-2D63-4DE7-8C3D-2C7929FFA964}" type="pres">
      <dgm:prSet presAssocID="{F9E74183-6D61-45C4-9426-BA48986EF3BC}" presName="spacer" presStyleCnt="0"/>
      <dgm:spPr/>
    </dgm:pt>
    <dgm:pt modelId="{13326694-C995-4869-BDE5-92ABD68102BF}" type="pres">
      <dgm:prSet presAssocID="{D903B996-07FF-40C8-9C80-AC76FE9F9002}" presName="parentText" presStyleLbl="node1" presStyleIdx="5" presStyleCnt="6">
        <dgm:presLayoutVars>
          <dgm:chMax val="0"/>
          <dgm:bulletEnabled val="1"/>
        </dgm:presLayoutVars>
      </dgm:prSet>
      <dgm:spPr/>
    </dgm:pt>
  </dgm:ptLst>
  <dgm:cxnLst>
    <dgm:cxn modelId="{7C922315-721A-4DD3-9BCD-7ADE1F8AB900}" srcId="{3A1DC563-B7D9-41F7-8630-947CFB677AF5}" destId="{A9BBEE3E-12B0-4482-B1FE-B7379C15891C}" srcOrd="0" destOrd="0" parTransId="{DEAA308D-842D-463A-AE55-B8D43574B44E}" sibTransId="{A9600976-BBA2-4CF2-BB80-0C4D8222D74E}"/>
    <dgm:cxn modelId="{106D6619-2A35-4B60-BCA0-36A997D5B9F6}" srcId="{3A1DC563-B7D9-41F7-8630-947CFB677AF5}" destId="{CF7A48BB-4842-4EC7-A971-2C94D6E1E9CA}" srcOrd="1" destOrd="0" parTransId="{CC03690B-9D75-46EF-AEEC-328918117CAA}" sibTransId="{221CB708-A130-4B7C-84FD-468733A6B1D6}"/>
    <dgm:cxn modelId="{B2139539-5DE4-4D4B-9978-1E7E363494B8}" type="presOf" srcId="{76C7B2B8-F0AB-4EC4-AF71-71A5441D2781}" destId="{3BD5707B-7B8B-4AD2-86AC-D6F801FEDF5C}" srcOrd="0" destOrd="0" presId="urn:microsoft.com/office/officeart/2005/8/layout/vList2"/>
    <dgm:cxn modelId="{F1D14661-A92A-4872-817E-C54E6308F090}" srcId="{3A1DC563-B7D9-41F7-8630-947CFB677AF5}" destId="{A1273AF5-2639-42E5-B7A0-82AFA3B74F46}" srcOrd="3" destOrd="0" parTransId="{40588244-0934-4276-9859-B41E4CB98582}" sibTransId="{4103BB29-9225-4C14-AB3C-9F8447FCD76A}"/>
    <dgm:cxn modelId="{64B7A64F-B5F7-4006-9EFF-802208A4AFD7}" srcId="{3A1DC563-B7D9-41F7-8630-947CFB677AF5}" destId="{76C7B2B8-F0AB-4EC4-AF71-71A5441D2781}" srcOrd="4" destOrd="0" parTransId="{CD7E19D8-E538-410F-A3CA-990D9DA3BDA5}" sibTransId="{F9E74183-6D61-45C4-9426-BA48986EF3BC}"/>
    <dgm:cxn modelId="{9160C46F-F2FD-4A5E-A3B4-597A845E17D8}" type="presOf" srcId="{A1273AF5-2639-42E5-B7A0-82AFA3B74F46}" destId="{455AB368-BE29-4E6D-B17C-0BD132C09692}" srcOrd="0" destOrd="0" presId="urn:microsoft.com/office/officeart/2005/8/layout/vList2"/>
    <dgm:cxn modelId="{98DA7450-1399-4584-B097-F76F7283752A}" type="presOf" srcId="{A9BBEE3E-12B0-4482-B1FE-B7379C15891C}" destId="{EF0EA467-75E4-4950-B252-06206B10925B}" srcOrd="0" destOrd="0" presId="urn:microsoft.com/office/officeart/2005/8/layout/vList2"/>
    <dgm:cxn modelId="{20182656-AAC6-488A-85F1-49FFFBFA3AAE}" type="presOf" srcId="{D903B996-07FF-40C8-9C80-AC76FE9F9002}" destId="{13326694-C995-4869-BDE5-92ABD68102BF}" srcOrd="0" destOrd="0" presId="urn:microsoft.com/office/officeart/2005/8/layout/vList2"/>
    <dgm:cxn modelId="{0F75D27D-5444-45CD-B84C-6101AF7D3100}" type="presOf" srcId="{69899884-74D6-4320-A8CE-0D58770CF0AA}" destId="{D67AF853-1BF8-458D-93CD-F47CE07256DA}" srcOrd="0" destOrd="0" presId="urn:microsoft.com/office/officeart/2005/8/layout/vList2"/>
    <dgm:cxn modelId="{01884683-1D00-4363-BEA9-19B2D72B6D2B}" srcId="{3A1DC563-B7D9-41F7-8630-947CFB677AF5}" destId="{69899884-74D6-4320-A8CE-0D58770CF0AA}" srcOrd="2" destOrd="0" parTransId="{2969D8B4-D62E-42E1-BB8C-042537CD706B}" sibTransId="{4B83849E-7419-45B1-B7FF-ACD06E52CA6F}"/>
    <dgm:cxn modelId="{898A49C3-EC0E-4A23-8DA2-FD08CD77A5A6}" type="presOf" srcId="{3A1DC563-B7D9-41F7-8630-947CFB677AF5}" destId="{1CD3E4F6-4297-4DF1-8E90-613D33A7B6C8}" srcOrd="0" destOrd="0" presId="urn:microsoft.com/office/officeart/2005/8/layout/vList2"/>
    <dgm:cxn modelId="{8928A3FA-EC65-4FE6-90B4-7196C670990C}" srcId="{3A1DC563-B7D9-41F7-8630-947CFB677AF5}" destId="{D903B996-07FF-40C8-9C80-AC76FE9F9002}" srcOrd="5" destOrd="0" parTransId="{49577CE3-0D94-4919-A0AF-431BFC9B53C3}" sibTransId="{B102944A-CC09-4B93-A10A-64540EBE02B3}"/>
    <dgm:cxn modelId="{720B32FF-6107-4B55-9192-1BA37C3AD83B}" type="presOf" srcId="{CF7A48BB-4842-4EC7-A971-2C94D6E1E9CA}" destId="{5F875AB1-BE9B-446B-A49C-2917911BA356}" srcOrd="0" destOrd="0" presId="urn:microsoft.com/office/officeart/2005/8/layout/vList2"/>
    <dgm:cxn modelId="{A22BC05F-C441-4A0B-BECC-B3B8C37C123B}" type="presParOf" srcId="{1CD3E4F6-4297-4DF1-8E90-613D33A7B6C8}" destId="{EF0EA467-75E4-4950-B252-06206B10925B}" srcOrd="0" destOrd="0" presId="urn:microsoft.com/office/officeart/2005/8/layout/vList2"/>
    <dgm:cxn modelId="{C0ED4348-FB0D-495C-A4E2-12339E806360}" type="presParOf" srcId="{1CD3E4F6-4297-4DF1-8E90-613D33A7B6C8}" destId="{B2840350-6C93-4273-9050-802F7D784CAE}" srcOrd="1" destOrd="0" presId="urn:microsoft.com/office/officeart/2005/8/layout/vList2"/>
    <dgm:cxn modelId="{F62FC01C-8193-48FC-8512-3CAC6A7921F6}" type="presParOf" srcId="{1CD3E4F6-4297-4DF1-8E90-613D33A7B6C8}" destId="{5F875AB1-BE9B-446B-A49C-2917911BA356}" srcOrd="2" destOrd="0" presId="urn:microsoft.com/office/officeart/2005/8/layout/vList2"/>
    <dgm:cxn modelId="{C49C992C-5973-4F25-B49A-D3FA181F5830}" type="presParOf" srcId="{1CD3E4F6-4297-4DF1-8E90-613D33A7B6C8}" destId="{451387FF-2653-453B-9E16-C8B126544FB5}" srcOrd="3" destOrd="0" presId="urn:microsoft.com/office/officeart/2005/8/layout/vList2"/>
    <dgm:cxn modelId="{1EF4CE71-6C39-4688-987B-5D2DCEF12833}" type="presParOf" srcId="{1CD3E4F6-4297-4DF1-8E90-613D33A7B6C8}" destId="{D67AF853-1BF8-458D-93CD-F47CE07256DA}" srcOrd="4" destOrd="0" presId="urn:microsoft.com/office/officeart/2005/8/layout/vList2"/>
    <dgm:cxn modelId="{7FCD0ECC-2700-48AE-B295-680D5B8EA0B0}" type="presParOf" srcId="{1CD3E4F6-4297-4DF1-8E90-613D33A7B6C8}" destId="{2A1B8DD0-6CC9-40B2-A84A-6D72131B7B02}" srcOrd="5" destOrd="0" presId="urn:microsoft.com/office/officeart/2005/8/layout/vList2"/>
    <dgm:cxn modelId="{682A7F7A-0209-4925-990A-3E8F668B6924}" type="presParOf" srcId="{1CD3E4F6-4297-4DF1-8E90-613D33A7B6C8}" destId="{455AB368-BE29-4E6D-B17C-0BD132C09692}" srcOrd="6" destOrd="0" presId="urn:microsoft.com/office/officeart/2005/8/layout/vList2"/>
    <dgm:cxn modelId="{B27583D1-2294-4E55-94E6-3AEA692730D5}" type="presParOf" srcId="{1CD3E4F6-4297-4DF1-8E90-613D33A7B6C8}" destId="{8E6F61E2-28CF-46E9-9A6B-3102829B3F88}" srcOrd="7" destOrd="0" presId="urn:microsoft.com/office/officeart/2005/8/layout/vList2"/>
    <dgm:cxn modelId="{57C43B80-7517-411D-B3F7-2A0C38362E7A}" type="presParOf" srcId="{1CD3E4F6-4297-4DF1-8E90-613D33A7B6C8}" destId="{3BD5707B-7B8B-4AD2-86AC-D6F801FEDF5C}" srcOrd="8" destOrd="0" presId="urn:microsoft.com/office/officeart/2005/8/layout/vList2"/>
    <dgm:cxn modelId="{7D18E413-207D-4ECD-B2E7-19CDBDDD25B8}" type="presParOf" srcId="{1CD3E4F6-4297-4DF1-8E90-613D33A7B6C8}" destId="{DA6159D0-2D63-4DE7-8C3D-2C7929FFA964}" srcOrd="9" destOrd="0" presId="urn:microsoft.com/office/officeart/2005/8/layout/vList2"/>
    <dgm:cxn modelId="{CE06F8EE-4558-4921-B550-0239E193692B}" type="presParOf" srcId="{1CD3E4F6-4297-4DF1-8E90-613D33A7B6C8}" destId="{13326694-C995-4869-BDE5-92ABD68102BF}"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8EE31EB-28C0-425E-AC70-FC4F7765CE08}" type="doc">
      <dgm:prSet loTypeId="urn:microsoft.com/office/officeart/2005/8/layout/matrix3" loCatId="matrix" qsTypeId="urn:microsoft.com/office/officeart/2005/8/quickstyle/simple1" qsCatId="simple" csTypeId="urn:microsoft.com/office/officeart/2005/8/colors/accent5_2" csCatId="accent5" phldr="1"/>
      <dgm:spPr/>
      <dgm:t>
        <a:bodyPr/>
        <a:lstStyle/>
        <a:p>
          <a:endParaRPr lang="en-US"/>
        </a:p>
      </dgm:t>
    </dgm:pt>
    <dgm:pt modelId="{ED776A24-96EE-486A-BCD1-12238AFA03EA}">
      <dgm:prSet/>
      <dgm:spPr/>
      <dgm:t>
        <a:bodyPr/>
        <a:lstStyle/>
        <a:p>
          <a:r>
            <a:rPr lang="en-US"/>
            <a:t>Scored to ensure feasibility</a:t>
          </a:r>
        </a:p>
      </dgm:t>
    </dgm:pt>
    <dgm:pt modelId="{AE5474B0-E8F4-4F62-942B-0C9892DB9D26}" type="parTrans" cxnId="{12A6AC6F-CD17-4B3F-A66E-9FA09AA5A054}">
      <dgm:prSet/>
      <dgm:spPr/>
      <dgm:t>
        <a:bodyPr/>
        <a:lstStyle/>
        <a:p>
          <a:endParaRPr lang="en-US"/>
        </a:p>
      </dgm:t>
    </dgm:pt>
    <dgm:pt modelId="{E3EC4C9A-C09F-42AD-92FC-6B3CC81486EA}" type="sibTrans" cxnId="{12A6AC6F-CD17-4B3F-A66E-9FA09AA5A054}">
      <dgm:prSet/>
      <dgm:spPr/>
      <dgm:t>
        <a:bodyPr/>
        <a:lstStyle/>
        <a:p>
          <a:endParaRPr lang="en-US"/>
        </a:p>
      </dgm:t>
    </dgm:pt>
    <dgm:pt modelId="{96465AE2-4DCA-4487-A099-A36068444745}">
      <dgm:prSet/>
      <dgm:spPr/>
      <dgm:t>
        <a:bodyPr/>
        <a:lstStyle/>
        <a:p>
          <a:r>
            <a:rPr lang="en-US"/>
            <a:t>Must complete Competitive Questions (both Need + Feasibility)</a:t>
          </a:r>
        </a:p>
      </dgm:t>
    </dgm:pt>
    <dgm:pt modelId="{45C85E05-5C49-4910-9BD3-BC2816A78D6F}" type="parTrans" cxnId="{4EBFE5E5-9AE0-464D-8C34-94EDAD283B3C}">
      <dgm:prSet/>
      <dgm:spPr/>
      <dgm:t>
        <a:bodyPr/>
        <a:lstStyle/>
        <a:p>
          <a:endParaRPr lang="en-US"/>
        </a:p>
      </dgm:t>
    </dgm:pt>
    <dgm:pt modelId="{3ADF4B4A-DFAA-42AA-922C-E258AFD3C71F}" type="sibTrans" cxnId="{4EBFE5E5-9AE0-464D-8C34-94EDAD283B3C}">
      <dgm:prSet/>
      <dgm:spPr/>
      <dgm:t>
        <a:bodyPr/>
        <a:lstStyle/>
        <a:p>
          <a:endParaRPr lang="en-US"/>
        </a:p>
      </dgm:t>
    </dgm:pt>
    <dgm:pt modelId="{2A6D16AC-057A-4243-ADCD-6AC566B55C84}">
      <dgm:prSet/>
      <dgm:spPr/>
      <dgm:t>
        <a:bodyPr/>
        <a:lstStyle/>
        <a:p>
          <a:r>
            <a:rPr lang="en-US" b="0" i="0" baseline="0"/>
            <a:t>Activity packets must receive a minimum 50% score for the feasibility question </a:t>
          </a:r>
          <a:endParaRPr lang="en-US"/>
        </a:p>
      </dgm:t>
    </dgm:pt>
    <dgm:pt modelId="{6BA1FAE4-205A-4FB3-A659-E6187DDB8082}" type="parTrans" cxnId="{A52F74BD-51A6-4979-B6F8-6C0FB825DEAA}">
      <dgm:prSet/>
      <dgm:spPr/>
      <dgm:t>
        <a:bodyPr/>
        <a:lstStyle/>
        <a:p>
          <a:endParaRPr lang="en-US"/>
        </a:p>
      </dgm:t>
    </dgm:pt>
    <dgm:pt modelId="{D7042230-749A-490C-902F-77A432B797FE}" type="sibTrans" cxnId="{A52F74BD-51A6-4979-B6F8-6C0FB825DEAA}">
      <dgm:prSet/>
      <dgm:spPr/>
      <dgm:t>
        <a:bodyPr/>
        <a:lstStyle/>
        <a:p>
          <a:endParaRPr lang="en-US"/>
        </a:p>
      </dgm:t>
    </dgm:pt>
    <dgm:pt modelId="{ECFB5BC7-EA38-464A-A1B2-84711B92E2F4}">
      <dgm:prSet phldr="0"/>
      <dgm:spPr/>
      <dgm:t>
        <a:bodyPr/>
        <a:lstStyle/>
        <a:p>
          <a:pPr rtl="0"/>
          <a:r>
            <a:rPr lang="en-US">
              <a:latin typeface="Calibri Light" panose="020F0302020204030204"/>
            </a:rPr>
            <a:t>No more than 3 activity packets in addition to PSS</a:t>
          </a:r>
        </a:p>
        <a:p>
          <a:pPr rtl="0"/>
          <a:endParaRPr lang="en-US">
            <a:latin typeface="Calibri Light" panose="020F0302020204030204"/>
          </a:endParaRPr>
        </a:p>
        <a:p>
          <a:pPr rtl="0"/>
          <a:r>
            <a:rPr lang="en-US">
              <a:latin typeface="Calibri Light" panose="020F0302020204030204"/>
            </a:rPr>
            <a:t>Upload CDS</a:t>
          </a:r>
        </a:p>
      </dgm:t>
    </dgm:pt>
    <dgm:pt modelId="{2E25EC9B-7BEF-419F-A2AC-9C58596F038D}" type="parTrans" cxnId="{1FE126D0-B4B3-4E8B-AD98-7851DB2F821E}">
      <dgm:prSet/>
      <dgm:spPr/>
      <dgm:t>
        <a:bodyPr/>
        <a:lstStyle/>
        <a:p>
          <a:endParaRPr lang="en-US"/>
        </a:p>
      </dgm:t>
    </dgm:pt>
    <dgm:pt modelId="{C696D4A8-FF50-48FF-9CE2-2CCF9A2C99A7}" type="sibTrans" cxnId="{1FE126D0-B4B3-4E8B-AD98-7851DB2F821E}">
      <dgm:prSet/>
      <dgm:spPr/>
      <dgm:t>
        <a:bodyPr/>
        <a:lstStyle/>
        <a:p>
          <a:endParaRPr lang="en-US"/>
        </a:p>
      </dgm:t>
    </dgm:pt>
    <dgm:pt modelId="{61ECAFF5-72C8-49F7-A5BA-FCF850F32B9D}" type="pres">
      <dgm:prSet presAssocID="{B8EE31EB-28C0-425E-AC70-FC4F7765CE08}" presName="matrix" presStyleCnt="0">
        <dgm:presLayoutVars>
          <dgm:chMax val="1"/>
          <dgm:dir/>
          <dgm:resizeHandles val="exact"/>
        </dgm:presLayoutVars>
      </dgm:prSet>
      <dgm:spPr/>
    </dgm:pt>
    <dgm:pt modelId="{9EBF851A-8F62-49F4-B5E2-A464F088DCBA}" type="pres">
      <dgm:prSet presAssocID="{B8EE31EB-28C0-425E-AC70-FC4F7765CE08}" presName="diamond" presStyleLbl="bgShp" presStyleIdx="0" presStyleCnt="1"/>
      <dgm:spPr/>
    </dgm:pt>
    <dgm:pt modelId="{2D5D2DBB-1F9B-4390-AAB5-53951E654386}" type="pres">
      <dgm:prSet presAssocID="{B8EE31EB-28C0-425E-AC70-FC4F7765CE08}" presName="quad1" presStyleLbl="node1" presStyleIdx="0" presStyleCnt="4">
        <dgm:presLayoutVars>
          <dgm:chMax val="0"/>
          <dgm:chPref val="0"/>
          <dgm:bulletEnabled val="1"/>
        </dgm:presLayoutVars>
      </dgm:prSet>
      <dgm:spPr/>
    </dgm:pt>
    <dgm:pt modelId="{8D4F2C4A-8ABF-4B29-AA2E-C05A6C66148A}" type="pres">
      <dgm:prSet presAssocID="{B8EE31EB-28C0-425E-AC70-FC4F7765CE08}" presName="quad2" presStyleLbl="node1" presStyleIdx="1" presStyleCnt="4">
        <dgm:presLayoutVars>
          <dgm:chMax val="0"/>
          <dgm:chPref val="0"/>
          <dgm:bulletEnabled val="1"/>
        </dgm:presLayoutVars>
      </dgm:prSet>
      <dgm:spPr/>
    </dgm:pt>
    <dgm:pt modelId="{9B0A64A4-45C6-4BFF-BEFA-C4D656BFB978}" type="pres">
      <dgm:prSet presAssocID="{B8EE31EB-28C0-425E-AC70-FC4F7765CE08}" presName="quad3" presStyleLbl="node1" presStyleIdx="2" presStyleCnt="4">
        <dgm:presLayoutVars>
          <dgm:chMax val="0"/>
          <dgm:chPref val="0"/>
          <dgm:bulletEnabled val="1"/>
        </dgm:presLayoutVars>
      </dgm:prSet>
      <dgm:spPr/>
    </dgm:pt>
    <dgm:pt modelId="{4F17FD39-3898-4CAA-A1C6-76BDAA78C1B8}" type="pres">
      <dgm:prSet presAssocID="{B8EE31EB-28C0-425E-AC70-FC4F7765CE08}" presName="quad4" presStyleLbl="node1" presStyleIdx="3" presStyleCnt="4">
        <dgm:presLayoutVars>
          <dgm:chMax val="0"/>
          <dgm:chPref val="0"/>
          <dgm:bulletEnabled val="1"/>
        </dgm:presLayoutVars>
      </dgm:prSet>
      <dgm:spPr/>
    </dgm:pt>
  </dgm:ptLst>
  <dgm:cxnLst>
    <dgm:cxn modelId="{C130860A-DADF-416D-ADBA-00F6ED7EDAAD}" type="presOf" srcId="{96465AE2-4DCA-4487-A099-A36068444745}" destId="{8D4F2C4A-8ABF-4B29-AA2E-C05A6C66148A}" srcOrd="0" destOrd="0" presId="urn:microsoft.com/office/officeart/2005/8/layout/matrix3"/>
    <dgm:cxn modelId="{F2AB3A26-FFEE-4CFC-B189-DCEDB7B93F13}" type="presOf" srcId="{ECFB5BC7-EA38-464A-A1B2-84711B92E2F4}" destId="{4F17FD39-3898-4CAA-A1C6-76BDAA78C1B8}" srcOrd="0" destOrd="0" presId="urn:microsoft.com/office/officeart/2005/8/layout/matrix3"/>
    <dgm:cxn modelId="{4BCFF22E-4EEB-48E2-9D7B-9F177DAB0B2C}" type="presOf" srcId="{B8EE31EB-28C0-425E-AC70-FC4F7765CE08}" destId="{61ECAFF5-72C8-49F7-A5BA-FCF850F32B9D}" srcOrd="0" destOrd="0" presId="urn:microsoft.com/office/officeart/2005/8/layout/matrix3"/>
    <dgm:cxn modelId="{12A6AC6F-CD17-4B3F-A66E-9FA09AA5A054}" srcId="{B8EE31EB-28C0-425E-AC70-FC4F7765CE08}" destId="{ED776A24-96EE-486A-BCD1-12238AFA03EA}" srcOrd="0" destOrd="0" parTransId="{AE5474B0-E8F4-4F62-942B-0C9892DB9D26}" sibTransId="{E3EC4C9A-C09F-42AD-92FC-6B3CC81486EA}"/>
    <dgm:cxn modelId="{A52F74BD-51A6-4979-B6F8-6C0FB825DEAA}" srcId="{B8EE31EB-28C0-425E-AC70-FC4F7765CE08}" destId="{2A6D16AC-057A-4243-ADCD-6AC566B55C84}" srcOrd="2" destOrd="0" parTransId="{6BA1FAE4-205A-4FB3-A659-E6187DDB8082}" sibTransId="{D7042230-749A-490C-902F-77A432B797FE}"/>
    <dgm:cxn modelId="{1FE126D0-B4B3-4E8B-AD98-7851DB2F821E}" srcId="{B8EE31EB-28C0-425E-AC70-FC4F7765CE08}" destId="{ECFB5BC7-EA38-464A-A1B2-84711B92E2F4}" srcOrd="3" destOrd="0" parTransId="{2E25EC9B-7BEF-419F-A2AC-9C58596F038D}" sibTransId="{C696D4A8-FF50-48FF-9CE2-2CCF9A2C99A7}"/>
    <dgm:cxn modelId="{4EBFE5E5-9AE0-464D-8C34-94EDAD283B3C}" srcId="{B8EE31EB-28C0-425E-AC70-FC4F7765CE08}" destId="{96465AE2-4DCA-4487-A099-A36068444745}" srcOrd="1" destOrd="0" parTransId="{45C85E05-5C49-4910-9BD3-BC2816A78D6F}" sibTransId="{3ADF4B4A-DFAA-42AA-922C-E258AFD3C71F}"/>
    <dgm:cxn modelId="{6F4172E9-4430-43C7-ACA0-A31A5C26C110}" type="presOf" srcId="{ED776A24-96EE-486A-BCD1-12238AFA03EA}" destId="{2D5D2DBB-1F9B-4390-AAB5-53951E654386}" srcOrd="0" destOrd="0" presId="urn:microsoft.com/office/officeart/2005/8/layout/matrix3"/>
    <dgm:cxn modelId="{C050FDE9-BB99-4CA2-927B-529B7016C145}" type="presOf" srcId="{2A6D16AC-057A-4243-ADCD-6AC566B55C84}" destId="{9B0A64A4-45C6-4BFF-BEFA-C4D656BFB978}" srcOrd="0" destOrd="0" presId="urn:microsoft.com/office/officeart/2005/8/layout/matrix3"/>
    <dgm:cxn modelId="{8FD17CA5-CD68-4252-B505-EE938898483F}" type="presParOf" srcId="{61ECAFF5-72C8-49F7-A5BA-FCF850F32B9D}" destId="{9EBF851A-8F62-49F4-B5E2-A464F088DCBA}" srcOrd="0" destOrd="0" presId="urn:microsoft.com/office/officeart/2005/8/layout/matrix3"/>
    <dgm:cxn modelId="{40834B29-4886-4AAC-A69A-AC618D83844A}" type="presParOf" srcId="{61ECAFF5-72C8-49F7-A5BA-FCF850F32B9D}" destId="{2D5D2DBB-1F9B-4390-AAB5-53951E654386}" srcOrd="1" destOrd="0" presId="urn:microsoft.com/office/officeart/2005/8/layout/matrix3"/>
    <dgm:cxn modelId="{DBB8EDA0-A697-451B-9F10-70F8C447DEA1}" type="presParOf" srcId="{61ECAFF5-72C8-49F7-A5BA-FCF850F32B9D}" destId="{8D4F2C4A-8ABF-4B29-AA2E-C05A6C66148A}" srcOrd="2" destOrd="0" presId="urn:microsoft.com/office/officeart/2005/8/layout/matrix3"/>
    <dgm:cxn modelId="{FE74D0EE-2EF8-40D3-AC79-83B294EA7D26}" type="presParOf" srcId="{61ECAFF5-72C8-49F7-A5BA-FCF850F32B9D}" destId="{9B0A64A4-45C6-4BFF-BEFA-C4D656BFB978}" srcOrd="3" destOrd="0" presId="urn:microsoft.com/office/officeart/2005/8/layout/matrix3"/>
    <dgm:cxn modelId="{54B4106D-DC1B-409F-9033-C6EEF7954634}" type="presParOf" srcId="{61ECAFF5-72C8-49F7-A5BA-FCF850F32B9D}" destId="{4F17FD39-3898-4CAA-A1C6-76BDAA78C1B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ADBF7A1-D09E-4820-9653-1A8286B69C17}"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203ACAA3-5F81-4D4F-9DBE-6F8987223516}">
      <dgm:prSet custT="1"/>
      <dgm:spPr/>
      <dgm:t>
        <a:bodyPr/>
        <a:lstStyle/>
        <a:p>
          <a:pPr>
            <a:lnSpc>
              <a:spcPct val="100000"/>
            </a:lnSpc>
          </a:pPr>
          <a:r>
            <a:rPr lang="en-US" sz="2000"/>
            <a:t>Applicants for infrastructure projects must demonstrate consideration of BABA requirements</a:t>
          </a:r>
          <a:r>
            <a:rPr lang="en-US" sz="2000">
              <a:latin typeface="Calibri Light" panose="020F0302020204030204"/>
            </a:rPr>
            <a:t> - </a:t>
          </a:r>
          <a:r>
            <a:rPr lang="en-US">
              <a:highlight>
                <a:srgbClr val="C0C0C0"/>
              </a:highlight>
              <a:latin typeface="Calibri Light" panose="020F0302020204030204"/>
            </a:rPr>
            <a:t>Upload BABA form</a:t>
          </a:r>
          <a:endParaRPr lang="en-US" sz="2000">
            <a:highlight>
              <a:srgbClr val="C0C0C0"/>
            </a:highlight>
          </a:endParaRPr>
        </a:p>
      </dgm:t>
    </dgm:pt>
    <dgm:pt modelId="{AB5627FA-807B-4022-B4F1-8DDEF8C43B05}" type="parTrans" cxnId="{460A94AE-E640-4FE8-AFD0-683917EA8318}">
      <dgm:prSet/>
      <dgm:spPr/>
      <dgm:t>
        <a:bodyPr/>
        <a:lstStyle/>
        <a:p>
          <a:endParaRPr lang="en-US"/>
        </a:p>
      </dgm:t>
    </dgm:pt>
    <dgm:pt modelId="{24666470-9831-436A-B011-D959CEF1B344}" type="sibTrans" cxnId="{460A94AE-E640-4FE8-AFD0-683917EA8318}">
      <dgm:prSet/>
      <dgm:spPr/>
      <dgm:t>
        <a:bodyPr/>
        <a:lstStyle/>
        <a:p>
          <a:pPr>
            <a:lnSpc>
              <a:spcPct val="100000"/>
            </a:lnSpc>
          </a:pPr>
          <a:endParaRPr lang="en-US"/>
        </a:p>
      </dgm:t>
    </dgm:pt>
    <dgm:pt modelId="{F135CBAE-E46E-41D9-9D02-E6BA3A09D489}">
      <dgm:prSet custT="1"/>
      <dgm:spPr/>
      <dgm:t>
        <a:bodyPr/>
        <a:lstStyle/>
        <a:p>
          <a:pPr>
            <a:lnSpc>
              <a:spcPct val="100000"/>
            </a:lnSpc>
          </a:pPr>
          <a:r>
            <a:rPr lang="en-US" sz="2000"/>
            <a:t>Factor into Cost Estimate, if applicable</a:t>
          </a:r>
        </a:p>
      </dgm:t>
    </dgm:pt>
    <dgm:pt modelId="{8490129F-73E5-4476-A42C-5B63C66DC374}" type="parTrans" cxnId="{9AB911E1-346C-4401-89EB-422E0A623421}">
      <dgm:prSet/>
      <dgm:spPr/>
      <dgm:t>
        <a:bodyPr/>
        <a:lstStyle/>
        <a:p>
          <a:endParaRPr lang="en-US"/>
        </a:p>
      </dgm:t>
    </dgm:pt>
    <dgm:pt modelId="{114F7FB2-2386-46AC-BCA1-76BCD6D8524F}" type="sibTrans" cxnId="{9AB911E1-346C-4401-89EB-422E0A623421}">
      <dgm:prSet/>
      <dgm:spPr/>
      <dgm:t>
        <a:bodyPr/>
        <a:lstStyle/>
        <a:p>
          <a:pPr>
            <a:lnSpc>
              <a:spcPct val="100000"/>
            </a:lnSpc>
          </a:pPr>
          <a:endParaRPr lang="en-US"/>
        </a:p>
      </dgm:t>
    </dgm:pt>
    <dgm:pt modelId="{2BDD29AA-9A74-49DA-84EB-C0267831448B}">
      <dgm:prSet custT="1"/>
      <dgm:spPr/>
      <dgm:t>
        <a:bodyPr/>
        <a:lstStyle/>
        <a:p>
          <a:pPr>
            <a:lnSpc>
              <a:spcPct val="100000"/>
            </a:lnSpc>
          </a:pPr>
          <a:r>
            <a:rPr lang="en-US" sz="2000"/>
            <a:t>Project Budget from all sources more than $250,000</a:t>
          </a:r>
        </a:p>
      </dgm:t>
    </dgm:pt>
    <dgm:pt modelId="{36F6C78E-48A3-4038-9379-5D9ECBE10950}" type="parTrans" cxnId="{C73036FD-E4DB-46E4-B0AE-2282F982B94F}">
      <dgm:prSet/>
      <dgm:spPr/>
      <dgm:t>
        <a:bodyPr/>
        <a:lstStyle/>
        <a:p>
          <a:endParaRPr lang="en-US"/>
        </a:p>
      </dgm:t>
    </dgm:pt>
    <dgm:pt modelId="{1D653BB2-E620-4542-805B-CCFFF3E31F3F}" type="sibTrans" cxnId="{C73036FD-E4DB-46E4-B0AE-2282F982B94F}">
      <dgm:prSet/>
      <dgm:spPr/>
      <dgm:t>
        <a:bodyPr/>
        <a:lstStyle/>
        <a:p>
          <a:pPr>
            <a:lnSpc>
              <a:spcPct val="100000"/>
            </a:lnSpc>
          </a:pPr>
          <a:endParaRPr lang="en-US"/>
        </a:p>
      </dgm:t>
    </dgm:pt>
    <dgm:pt modelId="{5EA44366-7BE3-4A2F-AA8C-3F1301EFDC63}">
      <dgm:prSet custT="1"/>
      <dgm:spPr/>
      <dgm:t>
        <a:bodyPr/>
        <a:lstStyle/>
        <a:p>
          <a:pPr>
            <a:lnSpc>
              <a:spcPct val="100000"/>
            </a:lnSpc>
          </a:pPr>
          <a:r>
            <a:rPr lang="en-US" sz="2000" b="1"/>
            <a:t>Infrastructure definition: </a:t>
          </a:r>
          <a:r>
            <a:rPr lang="en-US" sz="2000"/>
            <a:t>“any activity related to the construction, alteration, maintenance, or repair of infrastructure in the United States”</a:t>
          </a:r>
        </a:p>
      </dgm:t>
    </dgm:pt>
    <dgm:pt modelId="{C79A5263-1E88-43C3-9CFB-FFF0AD984C3A}" type="parTrans" cxnId="{1E5A38D3-7E07-4EFD-99D6-2B1E54F4B374}">
      <dgm:prSet/>
      <dgm:spPr/>
      <dgm:t>
        <a:bodyPr/>
        <a:lstStyle/>
        <a:p>
          <a:endParaRPr lang="en-US"/>
        </a:p>
      </dgm:t>
    </dgm:pt>
    <dgm:pt modelId="{AE0676AC-570E-4AE0-BCC0-38890F0CBFFD}" type="sibTrans" cxnId="{1E5A38D3-7E07-4EFD-99D6-2B1E54F4B374}">
      <dgm:prSet/>
      <dgm:spPr/>
      <dgm:t>
        <a:bodyPr/>
        <a:lstStyle/>
        <a:p>
          <a:endParaRPr lang="en-US"/>
        </a:p>
      </dgm:t>
    </dgm:pt>
    <dgm:pt modelId="{6607AF6A-FAAF-456D-83A2-79D8A25675D3}" type="pres">
      <dgm:prSet presAssocID="{7ADBF7A1-D09E-4820-9653-1A8286B69C17}" presName="root" presStyleCnt="0">
        <dgm:presLayoutVars>
          <dgm:dir/>
          <dgm:resizeHandles val="exact"/>
        </dgm:presLayoutVars>
      </dgm:prSet>
      <dgm:spPr/>
    </dgm:pt>
    <dgm:pt modelId="{ACE4BA4E-1CFB-4C5A-9162-750F382F7C58}" type="pres">
      <dgm:prSet presAssocID="{7ADBF7A1-D09E-4820-9653-1A8286B69C17}" presName="container" presStyleCnt="0">
        <dgm:presLayoutVars>
          <dgm:dir/>
          <dgm:resizeHandles val="exact"/>
        </dgm:presLayoutVars>
      </dgm:prSet>
      <dgm:spPr/>
    </dgm:pt>
    <dgm:pt modelId="{D3C6FBB8-1CE5-4C2F-B015-0E098A028C54}" type="pres">
      <dgm:prSet presAssocID="{203ACAA3-5F81-4D4F-9DBE-6F8987223516}" presName="compNode" presStyleCnt="0"/>
      <dgm:spPr/>
    </dgm:pt>
    <dgm:pt modelId="{9DEB6419-93AC-48FE-A205-477F2067C612}" type="pres">
      <dgm:prSet presAssocID="{203ACAA3-5F81-4D4F-9DBE-6F8987223516}" presName="iconBgRect" presStyleLbl="bgShp" presStyleIdx="0" presStyleCnt="4"/>
      <dgm:spPr/>
    </dgm:pt>
    <dgm:pt modelId="{EB084BB3-D5A1-4CC9-B0FC-E32FF298A6B4}" type="pres">
      <dgm:prSet presAssocID="{203ACAA3-5F81-4D4F-9DBE-6F898722351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E2BCF35F-46B9-4EC0-9B57-1CA77DE931EC}" type="pres">
      <dgm:prSet presAssocID="{203ACAA3-5F81-4D4F-9DBE-6F8987223516}" presName="spaceRect" presStyleCnt="0"/>
      <dgm:spPr/>
    </dgm:pt>
    <dgm:pt modelId="{934B7060-6612-4249-8E4D-D0603C35848D}" type="pres">
      <dgm:prSet presAssocID="{203ACAA3-5F81-4D4F-9DBE-6F8987223516}" presName="textRect" presStyleLbl="revTx" presStyleIdx="0" presStyleCnt="4">
        <dgm:presLayoutVars>
          <dgm:chMax val="1"/>
          <dgm:chPref val="1"/>
        </dgm:presLayoutVars>
      </dgm:prSet>
      <dgm:spPr/>
    </dgm:pt>
    <dgm:pt modelId="{4B3BAE16-0610-4FEE-B539-6BE2F0A31A90}" type="pres">
      <dgm:prSet presAssocID="{24666470-9831-436A-B011-D959CEF1B344}" presName="sibTrans" presStyleLbl="sibTrans2D1" presStyleIdx="0" presStyleCnt="0"/>
      <dgm:spPr/>
    </dgm:pt>
    <dgm:pt modelId="{7B26DDB9-2C24-46FD-B001-98BE40D34A68}" type="pres">
      <dgm:prSet presAssocID="{F135CBAE-E46E-41D9-9D02-E6BA3A09D489}" presName="compNode" presStyleCnt="0"/>
      <dgm:spPr/>
    </dgm:pt>
    <dgm:pt modelId="{094BD188-AAF3-4293-B507-E4BD75C3875D}" type="pres">
      <dgm:prSet presAssocID="{F135CBAE-E46E-41D9-9D02-E6BA3A09D489}" presName="iconBgRect" presStyleLbl="bgShp" presStyleIdx="1" presStyleCnt="4"/>
      <dgm:spPr/>
    </dgm:pt>
    <dgm:pt modelId="{AD1E8E39-E11F-4D48-8DFB-876F5EA821A8}" type="pres">
      <dgm:prSet presAssocID="{F135CBAE-E46E-41D9-9D02-E6BA3A09D48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ey"/>
        </a:ext>
      </dgm:extLst>
    </dgm:pt>
    <dgm:pt modelId="{9F0C2161-CF57-443B-8008-A7413805A468}" type="pres">
      <dgm:prSet presAssocID="{F135CBAE-E46E-41D9-9D02-E6BA3A09D489}" presName="spaceRect" presStyleCnt="0"/>
      <dgm:spPr/>
    </dgm:pt>
    <dgm:pt modelId="{A9A83AC3-AFE3-4E4A-8979-CCBEBE29DF79}" type="pres">
      <dgm:prSet presAssocID="{F135CBAE-E46E-41D9-9D02-E6BA3A09D489}" presName="textRect" presStyleLbl="revTx" presStyleIdx="1" presStyleCnt="4">
        <dgm:presLayoutVars>
          <dgm:chMax val="1"/>
          <dgm:chPref val="1"/>
        </dgm:presLayoutVars>
      </dgm:prSet>
      <dgm:spPr/>
    </dgm:pt>
    <dgm:pt modelId="{FF3C98BF-1002-4692-A50F-76DE5902F2FB}" type="pres">
      <dgm:prSet presAssocID="{114F7FB2-2386-46AC-BCA1-76BCD6D8524F}" presName="sibTrans" presStyleLbl="sibTrans2D1" presStyleIdx="0" presStyleCnt="0"/>
      <dgm:spPr/>
    </dgm:pt>
    <dgm:pt modelId="{52F26718-E997-48E8-B83F-B90BD1BE0682}" type="pres">
      <dgm:prSet presAssocID="{2BDD29AA-9A74-49DA-84EB-C0267831448B}" presName="compNode" presStyleCnt="0"/>
      <dgm:spPr/>
    </dgm:pt>
    <dgm:pt modelId="{34B2BD76-B6FE-41AB-BFA8-B161D4F91356}" type="pres">
      <dgm:prSet presAssocID="{2BDD29AA-9A74-49DA-84EB-C0267831448B}" presName="iconBgRect" presStyleLbl="bgShp" presStyleIdx="2" presStyleCnt="4"/>
      <dgm:spPr>
        <a:solidFill>
          <a:schemeClr val="accent6">
            <a:lumMod val="60000"/>
            <a:lumOff val="40000"/>
          </a:schemeClr>
        </a:solidFill>
      </dgm:spPr>
    </dgm:pt>
    <dgm:pt modelId="{E28481FF-67BC-4C75-B96E-E0B325D38922}" type="pres">
      <dgm:prSet presAssocID="{2BDD29AA-9A74-49DA-84EB-C0267831448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ins"/>
        </a:ext>
      </dgm:extLst>
    </dgm:pt>
    <dgm:pt modelId="{9577BEE8-127C-4C25-83BA-A89380D10C7C}" type="pres">
      <dgm:prSet presAssocID="{2BDD29AA-9A74-49DA-84EB-C0267831448B}" presName="spaceRect" presStyleCnt="0"/>
      <dgm:spPr/>
    </dgm:pt>
    <dgm:pt modelId="{0369E48B-E1C3-4EF2-A96E-FCF76F8F1071}" type="pres">
      <dgm:prSet presAssocID="{2BDD29AA-9A74-49DA-84EB-C0267831448B}" presName="textRect" presStyleLbl="revTx" presStyleIdx="2" presStyleCnt="4">
        <dgm:presLayoutVars>
          <dgm:chMax val="1"/>
          <dgm:chPref val="1"/>
        </dgm:presLayoutVars>
      </dgm:prSet>
      <dgm:spPr/>
    </dgm:pt>
    <dgm:pt modelId="{9B7A977A-05DC-4661-A80E-51AB7DECE658}" type="pres">
      <dgm:prSet presAssocID="{1D653BB2-E620-4542-805B-CCFFF3E31F3F}" presName="sibTrans" presStyleLbl="sibTrans2D1" presStyleIdx="0" presStyleCnt="0"/>
      <dgm:spPr/>
    </dgm:pt>
    <dgm:pt modelId="{CEE0D6C0-4F7D-4D9F-B020-D7804419A65C}" type="pres">
      <dgm:prSet presAssocID="{5EA44366-7BE3-4A2F-AA8C-3F1301EFDC63}" presName="compNode" presStyleCnt="0"/>
      <dgm:spPr/>
    </dgm:pt>
    <dgm:pt modelId="{17D9F348-230E-46A4-860B-00E4D4CA0353}" type="pres">
      <dgm:prSet presAssocID="{5EA44366-7BE3-4A2F-AA8C-3F1301EFDC63}" presName="iconBgRect" presStyleLbl="bgShp" presStyleIdx="3" presStyleCnt="4"/>
      <dgm:spPr/>
    </dgm:pt>
    <dgm:pt modelId="{D9415324-4FA7-4F89-A2A9-E46DD2DC1EAC}" type="pres">
      <dgm:prSet presAssocID="{5EA44366-7BE3-4A2F-AA8C-3F1301EFDC6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Excavator"/>
        </a:ext>
      </dgm:extLst>
    </dgm:pt>
    <dgm:pt modelId="{948B3E7E-46AA-4325-A821-C23EE1EAC351}" type="pres">
      <dgm:prSet presAssocID="{5EA44366-7BE3-4A2F-AA8C-3F1301EFDC63}" presName="spaceRect" presStyleCnt="0"/>
      <dgm:spPr/>
    </dgm:pt>
    <dgm:pt modelId="{D62B1689-1295-47FF-8D07-34C6E30826F9}" type="pres">
      <dgm:prSet presAssocID="{5EA44366-7BE3-4A2F-AA8C-3F1301EFDC63}" presName="textRect" presStyleLbl="revTx" presStyleIdx="3" presStyleCnt="4">
        <dgm:presLayoutVars>
          <dgm:chMax val="1"/>
          <dgm:chPref val="1"/>
        </dgm:presLayoutVars>
      </dgm:prSet>
      <dgm:spPr/>
    </dgm:pt>
  </dgm:ptLst>
  <dgm:cxnLst>
    <dgm:cxn modelId="{FA9D8A0E-730B-4C5B-A2DF-26BA6AC4C70E}" type="presOf" srcId="{7ADBF7A1-D09E-4820-9653-1A8286B69C17}" destId="{6607AF6A-FAAF-456D-83A2-79D8A25675D3}" srcOrd="0" destOrd="0" presId="urn:microsoft.com/office/officeart/2018/2/layout/IconCircleList"/>
    <dgm:cxn modelId="{99BEBA26-E0DB-413F-A6EB-666635727CE8}" type="presOf" srcId="{5EA44366-7BE3-4A2F-AA8C-3F1301EFDC63}" destId="{D62B1689-1295-47FF-8D07-34C6E30826F9}" srcOrd="0" destOrd="0" presId="urn:microsoft.com/office/officeart/2018/2/layout/IconCircleList"/>
    <dgm:cxn modelId="{3EFC8232-F165-401B-A1A9-6D674C2EA0BE}" type="presOf" srcId="{2BDD29AA-9A74-49DA-84EB-C0267831448B}" destId="{0369E48B-E1C3-4EF2-A96E-FCF76F8F1071}" srcOrd="0" destOrd="0" presId="urn:microsoft.com/office/officeart/2018/2/layout/IconCircleList"/>
    <dgm:cxn modelId="{69BE3E61-373A-4291-B82D-CC03F8F0889D}" type="presOf" srcId="{1D653BB2-E620-4542-805B-CCFFF3E31F3F}" destId="{9B7A977A-05DC-4661-A80E-51AB7DECE658}" srcOrd="0" destOrd="0" presId="urn:microsoft.com/office/officeart/2018/2/layout/IconCircleList"/>
    <dgm:cxn modelId="{A00E0D4B-1DCA-4ED3-8B16-B2671930B00C}" type="presOf" srcId="{24666470-9831-436A-B011-D959CEF1B344}" destId="{4B3BAE16-0610-4FEE-B539-6BE2F0A31A90}" srcOrd="0" destOrd="0" presId="urn:microsoft.com/office/officeart/2018/2/layout/IconCircleList"/>
    <dgm:cxn modelId="{B2C20E80-13E9-4CF7-ADD6-F283EAEBC228}" type="presOf" srcId="{114F7FB2-2386-46AC-BCA1-76BCD6D8524F}" destId="{FF3C98BF-1002-4692-A50F-76DE5902F2FB}" srcOrd="0" destOrd="0" presId="urn:microsoft.com/office/officeart/2018/2/layout/IconCircleList"/>
    <dgm:cxn modelId="{460A94AE-E640-4FE8-AFD0-683917EA8318}" srcId="{7ADBF7A1-D09E-4820-9653-1A8286B69C17}" destId="{203ACAA3-5F81-4D4F-9DBE-6F8987223516}" srcOrd="0" destOrd="0" parTransId="{AB5627FA-807B-4022-B4F1-8DDEF8C43B05}" sibTransId="{24666470-9831-436A-B011-D959CEF1B344}"/>
    <dgm:cxn modelId="{F1BA4BC8-3649-4345-B2FB-494762D3813A}" type="presOf" srcId="{F135CBAE-E46E-41D9-9D02-E6BA3A09D489}" destId="{A9A83AC3-AFE3-4E4A-8979-CCBEBE29DF79}" srcOrd="0" destOrd="0" presId="urn:microsoft.com/office/officeart/2018/2/layout/IconCircleList"/>
    <dgm:cxn modelId="{24D6A6CE-EC80-487F-9FC1-8F9D5227F1B7}" type="presOf" srcId="{203ACAA3-5F81-4D4F-9DBE-6F8987223516}" destId="{934B7060-6612-4249-8E4D-D0603C35848D}" srcOrd="0" destOrd="0" presId="urn:microsoft.com/office/officeart/2018/2/layout/IconCircleList"/>
    <dgm:cxn modelId="{1E5A38D3-7E07-4EFD-99D6-2B1E54F4B374}" srcId="{7ADBF7A1-D09E-4820-9653-1A8286B69C17}" destId="{5EA44366-7BE3-4A2F-AA8C-3F1301EFDC63}" srcOrd="3" destOrd="0" parTransId="{C79A5263-1E88-43C3-9CFB-FFF0AD984C3A}" sibTransId="{AE0676AC-570E-4AE0-BCC0-38890F0CBFFD}"/>
    <dgm:cxn modelId="{9AB911E1-346C-4401-89EB-422E0A623421}" srcId="{7ADBF7A1-D09E-4820-9653-1A8286B69C17}" destId="{F135CBAE-E46E-41D9-9D02-E6BA3A09D489}" srcOrd="1" destOrd="0" parTransId="{8490129F-73E5-4476-A42C-5B63C66DC374}" sibTransId="{114F7FB2-2386-46AC-BCA1-76BCD6D8524F}"/>
    <dgm:cxn modelId="{C73036FD-E4DB-46E4-B0AE-2282F982B94F}" srcId="{7ADBF7A1-D09E-4820-9653-1A8286B69C17}" destId="{2BDD29AA-9A74-49DA-84EB-C0267831448B}" srcOrd="2" destOrd="0" parTransId="{36F6C78E-48A3-4038-9379-5D9ECBE10950}" sibTransId="{1D653BB2-E620-4542-805B-CCFFF3E31F3F}"/>
    <dgm:cxn modelId="{774EBDCD-07F5-43C5-83ED-A0FF177305D5}" type="presParOf" srcId="{6607AF6A-FAAF-456D-83A2-79D8A25675D3}" destId="{ACE4BA4E-1CFB-4C5A-9162-750F382F7C58}" srcOrd="0" destOrd="0" presId="urn:microsoft.com/office/officeart/2018/2/layout/IconCircleList"/>
    <dgm:cxn modelId="{D955C9BA-38A1-4267-B17D-5CCA55854B01}" type="presParOf" srcId="{ACE4BA4E-1CFB-4C5A-9162-750F382F7C58}" destId="{D3C6FBB8-1CE5-4C2F-B015-0E098A028C54}" srcOrd="0" destOrd="0" presId="urn:microsoft.com/office/officeart/2018/2/layout/IconCircleList"/>
    <dgm:cxn modelId="{5AB505DD-FBAC-4206-BDE8-7B237A6BCE53}" type="presParOf" srcId="{D3C6FBB8-1CE5-4C2F-B015-0E098A028C54}" destId="{9DEB6419-93AC-48FE-A205-477F2067C612}" srcOrd="0" destOrd="0" presId="urn:microsoft.com/office/officeart/2018/2/layout/IconCircleList"/>
    <dgm:cxn modelId="{EA93AD66-CCA2-4BAA-BBB8-1A93EF0C4D6D}" type="presParOf" srcId="{D3C6FBB8-1CE5-4C2F-B015-0E098A028C54}" destId="{EB084BB3-D5A1-4CC9-B0FC-E32FF298A6B4}" srcOrd="1" destOrd="0" presId="urn:microsoft.com/office/officeart/2018/2/layout/IconCircleList"/>
    <dgm:cxn modelId="{32D969A8-27EC-447F-9D17-0D5C6022FB3E}" type="presParOf" srcId="{D3C6FBB8-1CE5-4C2F-B015-0E098A028C54}" destId="{E2BCF35F-46B9-4EC0-9B57-1CA77DE931EC}" srcOrd="2" destOrd="0" presId="urn:microsoft.com/office/officeart/2018/2/layout/IconCircleList"/>
    <dgm:cxn modelId="{79DCC039-981D-45A7-A056-62F959568F8C}" type="presParOf" srcId="{D3C6FBB8-1CE5-4C2F-B015-0E098A028C54}" destId="{934B7060-6612-4249-8E4D-D0603C35848D}" srcOrd="3" destOrd="0" presId="urn:microsoft.com/office/officeart/2018/2/layout/IconCircleList"/>
    <dgm:cxn modelId="{4B2D044B-A228-43F9-BAA4-B729101F8032}" type="presParOf" srcId="{ACE4BA4E-1CFB-4C5A-9162-750F382F7C58}" destId="{4B3BAE16-0610-4FEE-B539-6BE2F0A31A90}" srcOrd="1" destOrd="0" presId="urn:microsoft.com/office/officeart/2018/2/layout/IconCircleList"/>
    <dgm:cxn modelId="{C0CC736C-6EC5-4C78-A84F-FAC4A5C70454}" type="presParOf" srcId="{ACE4BA4E-1CFB-4C5A-9162-750F382F7C58}" destId="{7B26DDB9-2C24-46FD-B001-98BE40D34A68}" srcOrd="2" destOrd="0" presId="urn:microsoft.com/office/officeart/2018/2/layout/IconCircleList"/>
    <dgm:cxn modelId="{17F6EF28-C901-40AF-928D-F528B426AE9D}" type="presParOf" srcId="{7B26DDB9-2C24-46FD-B001-98BE40D34A68}" destId="{094BD188-AAF3-4293-B507-E4BD75C3875D}" srcOrd="0" destOrd="0" presId="urn:microsoft.com/office/officeart/2018/2/layout/IconCircleList"/>
    <dgm:cxn modelId="{42FA8BAE-406E-4DEB-893B-1F38C944EC81}" type="presParOf" srcId="{7B26DDB9-2C24-46FD-B001-98BE40D34A68}" destId="{AD1E8E39-E11F-4D48-8DFB-876F5EA821A8}" srcOrd="1" destOrd="0" presId="urn:microsoft.com/office/officeart/2018/2/layout/IconCircleList"/>
    <dgm:cxn modelId="{66981490-560D-4216-B834-EE3D3216C8D7}" type="presParOf" srcId="{7B26DDB9-2C24-46FD-B001-98BE40D34A68}" destId="{9F0C2161-CF57-443B-8008-A7413805A468}" srcOrd="2" destOrd="0" presId="urn:microsoft.com/office/officeart/2018/2/layout/IconCircleList"/>
    <dgm:cxn modelId="{26162867-FA28-4973-8ED6-D17819BA0997}" type="presParOf" srcId="{7B26DDB9-2C24-46FD-B001-98BE40D34A68}" destId="{A9A83AC3-AFE3-4E4A-8979-CCBEBE29DF79}" srcOrd="3" destOrd="0" presId="urn:microsoft.com/office/officeart/2018/2/layout/IconCircleList"/>
    <dgm:cxn modelId="{239A4CE1-552C-47F3-BD5A-F8C6EDF65085}" type="presParOf" srcId="{ACE4BA4E-1CFB-4C5A-9162-750F382F7C58}" destId="{FF3C98BF-1002-4692-A50F-76DE5902F2FB}" srcOrd="3" destOrd="0" presId="urn:microsoft.com/office/officeart/2018/2/layout/IconCircleList"/>
    <dgm:cxn modelId="{974B54B6-62CA-4F07-A108-C7D58EF13930}" type="presParOf" srcId="{ACE4BA4E-1CFB-4C5A-9162-750F382F7C58}" destId="{52F26718-E997-48E8-B83F-B90BD1BE0682}" srcOrd="4" destOrd="0" presId="urn:microsoft.com/office/officeart/2018/2/layout/IconCircleList"/>
    <dgm:cxn modelId="{3788562D-1D60-423D-877E-408108BB127B}" type="presParOf" srcId="{52F26718-E997-48E8-B83F-B90BD1BE0682}" destId="{34B2BD76-B6FE-41AB-BFA8-B161D4F91356}" srcOrd="0" destOrd="0" presId="urn:microsoft.com/office/officeart/2018/2/layout/IconCircleList"/>
    <dgm:cxn modelId="{396833D9-43BD-4633-8788-79023F6B88F9}" type="presParOf" srcId="{52F26718-E997-48E8-B83F-B90BD1BE0682}" destId="{E28481FF-67BC-4C75-B96E-E0B325D38922}" srcOrd="1" destOrd="0" presId="urn:microsoft.com/office/officeart/2018/2/layout/IconCircleList"/>
    <dgm:cxn modelId="{FD18B785-79AD-4591-93EA-A72DEDEACA87}" type="presParOf" srcId="{52F26718-E997-48E8-B83F-B90BD1BE0682}" destId="{9577BEE8-127C-4C25-83BA-A89380D10C7C}" srcOrd="2" destOrd="0" presId="urn:microsoft.com/office/officeart/2018/2/layout/IconCircleList"/>
    <dgm:cxn modelId="{71449725-F9DC-4A61-BA63-6A9DE33217C4}" type="presParOf" srcId="{52F26718-E997-48E8-B83F-B90BD1BE0682}" destId="{0369E48B-E1C3-4EF2-A96E-FCF76F8F1071}" srcOrd="3" destOrd="0" presId="urn:microsoft.com/office/officeart/2018/2/layout/IconCircleList"/>
    <dgm:cxn modelId="{6B639BBB-1F64-489C-A963-97DF58252862}" type="presParOf" srcId="{ACE4BA4E-1CFB-4C5A-9162-750F382F7C58}" destId="{9B7A977A-05DC-4661-A80E-51AB7DECE658}" srcOrd="5" destOrd="0" presId="urn:microsoft.com/office/officeart/2018/2/layout/IconCircleList"/>
    <dgm:cxn modelId="{53858533-2418-40A1-ACCD-6753D44058EA}" type="presParOf" srcId="{ACE4BA4E-1CFB-4C5A-9162-750F382F7C58}" destId="{CEE0D6C0-4F7D-4D9F-B020-D7804419A65C}" srcOrd="6" destOrd="0" presId="urn:microsoft.com/office/officeart/2018/2/layout/IconCircleList"/>
    <dgm:cxn modelId="{6E0D2DC0-D629-446C-BE50-AC54A35041B9}" type="presParOf" srcId="{CEE0D6C0-4F7D-4D9F-B020-D7804419A65C}" destId="{17D9F348-230E-46A4-860B-00E4D4CA0353}" srcOrd="0" destOrd="0" presId="urn:microsoft.com/office/officeart/2018/2/layout/IconCircleList"/>
    <dgm:cxn modelId="{DE11DECC-54AC-4256-8679-7549498439D4}" type="presParOf" srcId="{CEE0D6C0-4F7D-4D9F-B020-D7804419A65C}" destId="{D9415324-4FA7-4F89-A2A9-E46DD2DC1EAC}" srcOrd="1" destOrd="0" presId="urn:microsoft.com/office/officeart/2018/2/layout/IconCircleList"/>
    <dgm:cxn modelId="{14144C97-D646-4257-A1F0-7D939E082078}" type="presParOf" srcId="{CEE0D6C0-4F7D-4D9F-B020-D7804419A65C}" destId="{948B3E7E-46AA-4325-A821-C23EE1EAC351}" srcOrd="2" destOrd="0" presId="urn:microsoft.com/office/officeart/2018/2/layout/IconCircleList"/>
    <dgm:cxn modelId="{AA51CB27-0349-4F56-BEE3-4ACFB91C22F8}" type="presParOf" srcId="{CEE0D6C0-4F7D-4D9F-B020-D7804419A65C}" destId="{D62B1689-1295-47FF-8D07-34C6E30826F9}"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42518F0-01C2-4D5C-A35C-173D95C6C15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D2B8ACBE-4B56-4703-A1EA-CF5EA02C56CF}">
      <dgm:prSet/>
      <dgm:spPr/>
      <dgm:t>
        <a:bodyPr/>
        <a:lstStyle/>
        <a:p>
          <a:r>
            <a:rPr lang="en-US"/>
            <a:t>Note: this will not likely apply to single family housing rehabilitation programs</a:t>
          </a:r>
        </a:p>
      </dgm:t>
    </dgm:pt>
    <dgm:pt modelId="{2B583B1E-9822-41BF-B3B8-6B23D0263C62}" type="parTrans" cxnId="{867B2010-1F45-4DAA-AB90-9D14CBD2CED5}">
      <dgm:prSet/>
      <dgm:spPr/>
      <dgm:t>
        <a:bodyPr/>
        <a:lstStyle/>
        <a:p>
          <a:endParaRPr lang="en-US"/>
        </a:p>
      </dgm:t>
    </dgm:pt>
    <dgm:pt modelId="{660C4118-0E1C-41B2-A53D-7C0271D87098}" type="sibTrans" cxnId="{867B2010-1F45-4DAA-AB90-9D14CBD2CED5}">
      <dgm:prSet/>
      <dgm:spPr/>
      <dgm:t>
        <a:bodyPr/>
        <a:lstStyle/>
        <a:p>
          <a:endParaRPr lang="en-US"/>
        </a:p>
      </dgm:t>
    </dgm:pt>
    <dgm:pt modelId="{6DFFA168-7780-411B-9581-50148B6B488A}">
      <dgm:prSet/>
      <dgm:spPr/>
      <dgm:t>
        <a:bodyPr/>
        <a:lstStyle/>
        <a:p>
          <a:r>
            <a:rPr lang="en-US" dirty="0"/>
            <a:t>BABA Determination Form will be  available on EOHLC’s CDBG web page</a:t>
          </a:r>
        </a:p>
      </dgm:t>
    </dgm:pt>
    <dgm:pt modelId="{3B597755-5362-4C6B-AA95-C7346081E0E8}" type="parTrans" cxnId="{ED07597F-2352-4069-9704-3A3AEE4077E0}">
      <dgm:prSet/>
      <dgm:spPr/>
      <dgm:t>
        <a:bodyPr/>
        <a:lstStyle/>
        <a:p>
          <a:endParaRPr lang="en-US"/>
        </a:p>
      </dgm:t>
    </dgm:pt>
    <dgm:pt modelId="{6E89EA7C-0524-4806-8AD5-1CC984ADABB1}" type="sibTrans" cxnId="{ED07597F-2352-4069-9704-3A3AEE4077E0}">
      <dgm:prSet/>
      <dgm:spPr/>
      <dgm:t>
        <a:bodyPr/>
        <a:lstStyle/>
        <a:p>
          <a:endParaRPr lang="en-US"/>
        </a:p>
      </dgm:t>
    </dgm:pt>
    <dgm:pt modelId="{6EF556FF-E562-4EA3-9A50-A079ACE858EC}">
      <dgm:prSet/>
      <dgm:spPr/>
      <dgm:t>
        <a:bodyPr/>
        <a:lstStyle/>
        <a:p>
          <a:r>
            <a:rPr lang="en-US"/>
            <a:t>Form can be prepared by consultant, but requires municipal sign-off</a:t>
          </a:r>
        </a:p>
      </dgm:t>
    </dgm:pt>
    <dgm:pt modelId="{3042782F-3252-453B-9AF6-134390BAE66D}" type="parTrans" cxnId="{D408A316-E137-498A-BB06-0C7AA4E6C269}">
      <dgm:prSet/>
      <dgm:spPr/>
      <dgm:t>
        <a:bodyPr/>
        <a:lstStyle/>
        <a:p>
          <a:endParaRPr lang="en-US"/>
        </a:p>
      </dgm:t>
    </dgm:pt>
    <dgm:pt modelId="{671D0F60-DF53-47F1-BDCE-73BA92FC5150}" type="sibTrans" cxnId="{D408A316-E137-498A-BB06-0C7AA4E6C269}">
      <dgm:prSet/>
      <dgm:spPr/>
      <dgm:t>
        <a:bodyPr/>
        <a:lstStyle/>
        <a:p>
          <a:endParaRPr lang="en-US"/>
        </a:p>
      </dgm:t>
    </dgm:pt>
    <dgm:pt modelId="{4B22EA09-94D8-4D3B-85F2-19509F1C634C}" type="pres">
      <dgm:prSet presAssocID="{E42518F0-01C2-4D5C-A35C-173D95C6C15D}" presName="linear" presStyleCnt="0">
        <dgm:presLayoutVars>
          <dgm:animLvl val="lvl"/>
          <dgm:resizeHandles val="exact"/>
        </dgm:presLayoutVars>
      </dgm:prSet>
      <dgm:spPr/>
    </dgm:pt>
    <dgm:pt modelId="{E535B32A-D8FC-4439-985E-28DB6AB8C94F}" type="pres">
      <dgm:prSet presAssocID="{D2B8ACBE-4B56-4703-A1EA-CF5EA02C56CF}" presName="parentText" presStyleLbl="node1" presStyleIdx="0" presStyleCnt="3">
        <dgm:presLayoutVars>
          <dgm:chMax val="0"/>
          <dgm:bulletEnabled val="1"/>
        </dgm:presLayoutVars>
      </dgm:prSet>
      <dgm:spPr/>
    </dgm:pt>
    <dgm:pt modelId="{E7B66962-E65D-44AE-8239-5D87325DBD59}" type="pres">
      <dgm:prSet presAssocID="{660C4118-0E1C-41B2-A53D-7C0271D87098}" presName="spacer" presStyleCnt="0"/>
      <dgm:spPr/>
    </dgm:pt>
    <dgm:pt modelId="{62FA3AEE-8738-40E0-BCC2-1378EAA1D51C}" type="pres">
      <dgm:prSet presAssocID="{6DFFA168-7780-411B-9581-50148B6B488A}" presName="parentText" presStyleLbl="node1" presStyleIdx="1" presStyleCnt="3">
        <dgm:presLayoutVars>
          <dgm:chMax val="0"/>
          <dgm:bulletEnabled val="1"/>
        </dgm:presLayoutVars>
      </dgm:prSet>
      <dgm:spPr/>
    </dgm:pt>
    <dgm:pt modelId="{8D404031-7980-4A91-A9BA-9BFBF5A9F55A}" type="pres">
      <dgm:prSet presAssocID="{6E89EA7C-0524-4806-8AD5-1CC984ADABB1}" presName="spacer" presStyleCnt="0"/>
      <dgm:spPr/>
    </dgm:pt>
    <dgm:pt modelId="{9B36267B-B09B-4970-8964-9C2629C10311}" type="pres">
      <dgm:prSet presAssocID="{6EF556FF-E562-4EA3-9A50-A079ACE858EC}" presName="parentText" presStyleLbl="node1" presStyleIdx="2" presStyleCnt="3">
        <dgm:presLayoutVars>
          <dgm:chMax val="0"/>
          <dgm:bulletEnabled val="1"/>
        </dgm:presLayoutVars>
      </dgm:prSet>
      <dgm:spPr/>
    </dgm:pt>
  </dgm:ptLst>
  <dgm:cxnLst>
    <dgm:cxn modelId="{867B2010-1F45-4DAA-AB90-9D14CBD2CED5}" srcId="{E42518F0-01C2-4D5C-A35C-173D95C6C15D}" destId="{D2B8ACBE-4B56-4703-A1EA-CF5EA02C56CF}" srcOrd="0" destOrd="0" parTransId="{2B583B1E-9822-41BF-B3B8-6B23D0263C62}" sibTransId="{660C4118-0E1C-41B2-A53D-7C0271D87098}"/>
    <dgm:cxn modelId="{D408A316-E137-498A-BB06-0C7AA4E6C269}" srcId="{E42518F0-01C2-4D5C-A35C-173D95C6C15D}" destId="{6EF556FF-E562-4EA3-9A50-A079ACE858EC}" srcOrd="2" destOrd="0" parTransId="{3042782F-3252-453B-9AF6-134390BAE66D}" sibTransId="{671D0F60-DF53-47F1-BDCE-73BA92FC5150}"/>
    <dgm:cxn modelId="{3C525D30-A52E-4ACB-A941-2DC283D6BAA4}" type="presOf" srcId="{6EF556FF-E562-4EA3-9A50-A079ACE858EC}" destId="{9B36267B-B09B-4970-8964-9C2629C10311}" srcOrd="0" destOrd="0" presId="urn:microsoft.com/office/officeart/2005/8/layout/vList2"/>
    <dgm:cxn modelId="{8927BE64-E7F8-442D-A345-D2BB4BEC0793}" type="presOf" srcId="{6DFFA168-7780-411B-9581-50148B6B488A}" destId="{62FA3AEE-8738-40E0-BCC2-1378EAA1D51C}" srcOrd="0" destOrd="0" presId="urn:microsoft.com/office/officeart/2005/8/layout/vList2"/>
    <dgm:cxn modelId="{359D5646-497F-4C6C-9D56-27387655BEE7}" type="presOf" srcId="{D2B8ACBE-4B56-4703-A1EA-CF5EA02C56CF}" destId="{E535B32A-D8FC-4439-985E-28DB6AB8C94F}" srcOrd="0" destOrd="0" presId="urn:microsoft.com/office/officeart/2005/8/layout/vList2"/>
    <dgm:cxn modelId="{ED07597F-2352-4069-9704-3A3AEE4077E0}" srcId="{E42518F0-01C2-4D5C-A35C-173D95C6C15D}" destId="{6DFFA168-7780-411B-9581-50148B6B488A}" srcOrd="1" destOrd="0" parTransId="{3B597755-5362-4C6B-AA95-C7346081E0E8}" sibTransId="{6E89EA7C-0524-4806-8AD5-1CC984ADABB1}"/>
    <dgm:cxn modelId="{9CC0CED0-068A-48E1-B37A-A7509F5599A0}" type="presOf" srcId="{E42518F0-01C2-4D5C-A35C-173D95C6C15D}" destId="{4B22EA09-94D8-4D3B-85F2-19509F1C634C}" srcOrd="0" destOrd="0" presId="urn:microsoft.com/office/officeart/2005/8/layout/vList2"/>
    <dgm:cxn modelId="{7C114F32-47EE-4590-A891-C17BF4040852}" type="presParOf" srcId="{4B22EA09-94D8-4D3B-85F2-19509F1C634C}" destId="{E535B32A-D8FC-4439-985E-28DB6AB8C94F}" srcOrd="0" destOrd="0" presId="urn:microsoft.com/office/officeart/2005/8/layout/vList2"/>
    <dgm:cxn modelId="{E03CC6D1-8074-43BD-924F-D7CBD93CC3D4}" type="presParOf" srcId="{4B22EA09-94D8-4D3B-85F2-19509F1C634C}" destId="{E7B66962-E65D-44AE-8239-5D87325DBD59}" srcOrd="1" destOrd="0" presId="urn:microsoft.com/office/officeart/2005/8/layout/vList2"/>
    <dgm:cxn modelId="{2CCEE569-2723-4CC0-A96F-C631B445F6D7}" type="presParOf" srcId="{4B22EA09-94D8-4D3B-85F2-19509F1C634C}" destId="{62FA3AEE-8738-40E0-BCC2-1378EAA1D51C}" srcOrd="2" destOrd="0" presId="urn:microsoft.com/office/officeart/2005/8/layout/vList2"/>
    <dgm:cxn modelId="{7D9758B9-25AE-4D9C-87E4-F96B606EB9DE}" type="presParOf" srcId="{4B22EA09-94D8-4D3B-85F2-19509F1C634C}" destId="{8D404031-7980-4A91-A9BA-9BFBF5A9F55A}" srcOrd="3" destOrd="0" presId="urn:microsoft.com/office/officeart/2005/8/layout/vList2"/>
    <dgm:cxn modelId="{68313871-3958-4243-AD2A-B11EE946F933}" type="presParOf" srcId="{4B22EA09-94D8-4D3B-85F2-19509F1C634C}" destId="{9B36267B-B09B-4970-8964-9C2629C103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D938059-0B40-487B-92C5-45DDF725C2A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338BDA0-1F8D-451E-9FB6-D972A37C9D8D}">
      <dgm:prSet/>
      <dgm:spPr/>
      <dgm:t>
        <a:bodyPr/>
        <a:lstStyle/>
        <a:p>
          <a:r>
            <a:rPr lang="en-US"/>
            <a:t>Two readers per application</a:t>
          </a:r>
        </a:p>
      </dgm:t>
    </dgm:pt>
    <dgm:pt modelId="{B17B8BF5-D90D-4EC7-A982-3F0FF4F88124}" type="parTrans" cxnId="{8D51282A-968C-4841-B16A-C67688553BB4}">
      <dgm:prSet/>
      <dgm:spPr/>
      <dgm:t>
        <a:bodyPr/>
        <a:lstStyle/>
        <a:p>
          <a:endParaRPr lang="en-US"/>
        </a:p>
      </dgm:t>
    </dgm:pt>
    <dgm:pt modelId="{A0C930BB-35DE-410B-8423-71F1B91DDADA}" type="sibTrans" cxnId="{8D51282A-968C-4841-B16A-C67688553BB4}">
      <dgm:prSet/>
      <dgm:spPr/>
      <dgm:t>
        <a:bodyPr/>
        <a:lstStyle/>
        <a:p>
          <a:endParaRPr lang="en-US"/>
        </a:p>
      </dgm:t>
    </dgm:pt>
    <dgm:pt modelId="{E9DEDF52-A40D-4185-B9EB-767130CDB016}">
      <dgm:prSet/>
      <dgm:spPr/>
      <dgm:t>
        <a:bodyPr/>
        <a:lstStyle/>
        <a:p>
          <a:r>
            <a:rPr lang="en-US"/>
            <a:t>Does application meet threshold requirements</a:t>
          </a:r>
        </a:p>
      </dgm:t>
    </dgm:pt>
    <dgm:pt modelId="{DA26358B-729C-4ED2-9B29-8F33AC90F717}" type="parTrans" cxnId="{487FF60A-F670-453E-92A0-9577A001E279}">
      <dgm:prSet/>
      <dgm:spPr/>
      <dgm:t>
        <a:bodyPr/>
        <a:lstStyle/>
        <a:p>
          <a:endParaRPr lang="en-US"/>
        </a:p>
      </dgm:t>
    </dgm:pt>
    <dgm:pt modelId="{5166C3F8-7647-4289-9C29-992A3F81D27B}" type="sibTrans" cxnId="{487FF60A-F670-453E-92A0-9577A001E279}">
      <dgm:prSet/>
      <dgm:spPr/>
      <dgm:t>
        <a:bodyPr/>
        <a:lstStyle/>
        <a:p>
          <a:endParaRPr lang="en-US"/>
        </a:p>
      </dgm:t>
    </dgm:pt>
    <dgm:pt modelId="{BBF5B3A9-F18B-496D-9536-701A4D13F6F2}">
      <dgm:prSet/>
      <dgm:spPr/>
      <dgm:t>
        <a:bodyPr/>
        <a:lstStyle/>
        <a:p>
          <a:r>
            <a:rPr lang="en-US"/>
            <a:t>Independent scoring of competitive questions</a:t>
          </a:r>
        </a:p>
      </dgm:t>
    </dgm:pt>
    <dgm:pt modelId="{A2B78795-14B1-4D92-B5F3-E04E8EB2AC8A}" type="parTrans" cxnId="{CC609A23-3DA0-4212-AE3E-4D960A0E59D5}">
      <dgm:prSet/>
      <dgm:spPr/>
      <dgm:t>
        <a:bodyPr/>
        <a:lstStyle/>
        <a:p>
          <a:endParaRPr lang="en-US"/>
        </a:p>
      </dgm:t>
    </dgm:pt>
    <dgm:pt modelId="{7978FC05-C4BE-4911-8161-577A069C177F}" type="sibTrans" cxnId="{CC609A23-3DA0-4212-AE3E-4D960A0E59D5}">
      <dgm:prSet/>
      <dgm:spPr/>
      <dgm:t>
        <a:bodyPr/>
        <a:lstStyle/>
        <a:p>
          <a:endParaRPr lang="en-US"/>
        </a:p>
      </dgm:t>
    </dgm:pt>
    <dgm:pt modelId="{E035BDFA-6282-4ECD-9733-51BE9C676FEC}">
      <dgm:prSet/>
      <dgm:spPr/>
      <dgm:t>
        <a:bodyPr/>
        <a:lstStyle/>
        <a:p>
          <a:r>
            <a:rPr lang="en-US"/>
            <a:t>Meet and discuss, come to consensus –disagreements reviewed with team leader</a:t>
          </a:r>
        </a:p>
      </dgm:t>
    </dgm:pt>
    <dgm:pt modelId="{B85AEF9D-D646-41E5-9F0E-757B5D667E31}" type="parTrans" cxnId="{6801DDB0-548F-44CF-9F7A-A2A70B060717}">
      <dgm:prSet/>
      <dgm:spPr/>
      <dgm:t>
        <a:bodyPr/>
        <a:lstStyle/>
        <a:p>
          <a:endParaRPr lang="en-US"/>
        </a:p>
      </dgm:t>
    </dgm:pt>
    <dgm:pt modelId="{23EA90B2-A49C-4FC0-85FB-6E357DF67D62}" type="sibTrans" cxnId="{6801DDB0-548F-44CF-9F7A-A2A70B060717}">
      <dgm:prSet/>
      <dgm:spPr/>
      <dgm:t>
        <a:bodyPr/>
        <a:lstStyle/>
        <a:p>
          <a:endParaRPr lang="en-US"/>
        </a:p>
      </dgm:t>
    </dgm:pt>
    <dgm:pt modelId="{74F12722-5A03-4962-9F24-4965AB213285}">
      <dgm:prSet/>
      <dgm:spPr/>
      <dgm:t>
        <a:bodyPr/>
        <a:lstStyle/>
        <a:p>
          <a:r>
            <a:rPr lang="en-US"/>
            <a:t>Team Leader reviews for consistency</a:t>
          </a:r>
        </a:p>
      </dgm:t>
    </dgm:pt>
    <dgm:pt modelId="{23B0BC30-6A7C-4710-BAAB-ED8CE069231B}" type="parTrans" cxnId="{9990C783-A138-4D11-AD75-1CEBBC3CBCAC}">
      <dgm:prSet/>
      <dgm:spPr/>
      <dgm:t>
        <a:bodyPr/>
        <a:lstStyle/>
        <a:p>
          <a:endParaRPr lang="en-US"/>
        </a:p>
      </dgm:t>
    </dgm:pt>
    <dgm:pt modelId="{CB548BC6-F6CB-44EA-95FB-9038D20178E6}" type="sibTrans" cxnId="{9990C783-A138-4D11-AD75-1CEBBC3CBCAC}">
      <dgm:prSet/>
      <dgm:spPr/>
      <dgm:t>
        <a:bodyPr/>
        <a:lstStyle/>
        <a:p>
          <a:endParaRPr lang="en-US"/>
        </a:p>
      </dgm:t>
    </dgm:pt>
    <dgm:pt modelId="{966C16FE-AA33-4DE1-BF4C-AFF5F23C83FF}">
      <dgm:prSet/>
      <dgm:spPr/>
      <dgm:t>
        <a:bodyPr/>
        <a:lstStyle/>
        <a:p>
          <a:r>
            <a:rPr lang="en-US"/>
            <a:t>Packet scores are averaged</a:t>
          </a:r>
        </a:p>
      </dgm:t>
    </dgm:pt>
    <dgm:pt modelId="{1A553163-21B6-4512-93AC-3A342731029C}" type="parTrans" cxnId="{FC347333-1BC6-42BC-AF72-0217B9D3BA4A}">
      <dgm:prSet/>
      <dgm:spPr/>
      <dgm:t>
        <a:bodyPr/>
        <a:lstStyle/>
        <a:p>
          <a:endParaRPr lang="en-US"/>
        </a:p>
      </dgm:t>
    </dgm:pt>
    <dgm:pt modelId="{2DA8123D-2F12-410F-9166-E3AF806B42BA}" type="sibTrans" cxnId="{FC347333-1BC6-42BC-AF72-0217B9D3BA4A}">
      <dgm:prSet/>
      <dgm:spPr/>
      <dgm:t>
        <a:bodyPr/>
        <a:lstStyle/>
        <a:p>
          <a:endParaRPr lang="en-US"/>
        </a:p>
      </dgm:t>
    </dgm:pt>
    <dgm:pt modelId="{BFD74B62-58D6-4AA7-8950-78788DAB2DFC}">
      <dgm:prSet/>
      <dgm:spPr/>
      <dgm:t>
        <a:bodyPr/>
        <a:lstStyle/>
        <a:p>
          <a:r>
            <a:rPr lang="en-US"/>
            <a:t>Applications ranked by score and funds allocated until gone</a:t>
          </a:r>
        </a:p>
      </dgm:t>
    </dgm:pt>
    <dgm:pt modelId="{FD231CC0-E47F-4746-BB13-6E40BDB0B04A}" type="parTrans" cxnId="{3384A6EA-C80E-4E8C-8076-49843E59979F}">
      <dgm:prSet/>
      <dgm:spPr/>
      <dgm:t>
        <a:bodyPr/>
        <a:lstStyle/>
        <a:p>
          <a:endParaRPr lang="en-US"/>
        </a:p>
      </dgm:t>
    </dgm:pt>
    <dgm:pt modelId="{A2DD463F-FFDD-4075-9C0B-8565AE53445D}" type="sibTrans" cxnId="{3384A6EA-C80E-4E8C-8076-49843E59979F}">
      <dgm:prSet/>
      <dgm:spPr/>
      <dgm:t>
        <a:bodyPr/>
        <a:lstStyle/>
        <a:p>
          <a:endParaRPr lang="en-US"/>
        </a:p>
      </dgm:t>
    </dgm:pt>
    <dgm:pt modelId="{E128C21E-E884-4EBB-AFC5-D3614F8C88E6}" type="pres">
      <dgm:prSet presAssocID="{BD938059-0B40-487B-92C5-45DDF725C2A1}" presName="diagram" presStyleCnt="0">
        <dgm:presLayoutVars>
          <dgm:dir/>
          <dgm:resizeHandles val="exact"/>
        </dgm:presLayoutVars>
      </dgm:prSet>
      <dgm:spPr/>
    </dgm:pt>
    <dgm:pt modelId="{A2C93A73-BEF0-476A-A54F-984F71FDEFCA}" type="pres">
      <dgm:prSet presAssocID="{D338BDA0-1F8D-451E-9FB6-D972A37C9D8D}" presName="node" presStyleLbl="node1" presStyleIdx="0" presStyleCnt="7">
        <dgm:presLayoutVars>
          <dgm:bulletEnabled val="1"/>
        </dgm:presLayoutVars>
      </dgm:prSet>
      <dgm:spPr/>
    </dgm:pt>
    <dgm:pt modelId="{85DF7290-ECAD-4FCD-AA0D-ED76D17A2954}" type="pres">
      <dgm:prSet presAssocID="{A0C930BB-35DE-410B-8423-71F1B91DDADA}" presName="sibTrans" presStyleCnt="0"/>
      <dgm:spPr/>
    </dgm:pt>
    <dgm:pt modelId="{4FC60218-FCBA-4F33-BAB2-7E5F376F3401}" type="pres">
      <dgm:prSet presAssocID="{E9DEDF52-A40D-4185-B9EB-767130CDB016}" presName="node" presStyleLbl="node1" presStyleIdx="1" presStyleCnt="7">
        <dgm:presLayoutVars>
          <dgm:bulletEnabled val="1"/>
        </dgm:presLayoutVars>
      </dgm:prSet>
      <dgm:spPr/>
    </dgm:pt>
    <dgm:pt modelId="{CDC8D263-5222-408F-B0EB-5F2BDCB652F5}" type="pres">
      <dgm:prSet presAssocID="{5166C3F8-7647-4289-9C29-992A3F81D27B}" presName="sibTrans" presStyleCnt="0"/>
      <dgm:spPr/>
    </dgm:pt>
    <dgm:pt modelId="{9BA9F580-993A-482A-BAEB-C83A841BA117}" type="pres">
      <dgm:prSet presAssocID="{BBF5B3A9-F18B-496D-9536-701A4D13F6F2}" presName="node" presStyleLbl="node1" presStyleIdx="2" presStyleCnt="7">
        <dgm:presLayoutVars>
          <dgm:bulletEnabled val="1"/>
        </dgm:presLayoutVars>
      </dgm:prSet>
      <dgm:spPr/>
    </dgm:pt>
    <dgm:pt modelId="{C8E8690F-6796-4497-86D6-CA314F4E8B87}" type="pres">
      <dgm:prSet presAssocID="{7978FC05-C4BE-4911-8161-577A069C177F}" presName="sibTrans" presStyleCnt="0"/>
      <dgm:spPr/>
    </dgm:pt>
    <dgm:pt modelId="{C3DFB487-0BD0-4D44-A6B8-C7577DCAAA47}" type="pres">
      <dgm:prSet presAssocID="{E035BDFA-6282-4ECD-9733-51BE9C676FEC}" presName="node" presStyleLbl="node1" presStyleIdx="3" presStyleCnt="7">
        <dgm:presLayoutVars>
          <dgm:bulletEnabled val="1"/>
        </dgm:presLayoutVars>
      </dgm:prSet>
      <dgm:spPr/>
    </dgm:pt>
    <dgm:pt modelId="{953C59A8-D3CC-475D-801A-1E2B98B80834}" type="pres">
      <dgm:prSet presAssocID="{23EA90B2-A49C-4FC0-85FB-6E357DF67D62}" presName="sibTrans" presStyleCnt="0"/>
      <dgm:spPr/>
    </dgm:pt>
    <dgm:pt modelId="{165B98F0-CC59-47C8-9357-F4F859D82373}" type="pres">
      <dgm:prSet presAssocID="{74F12722-5A03-4962-9F24-4965AB213285}" presName="node" presStyleLbl="node1" presStyleIdx="4" presStyleCnt="7">
        <dgm:presLayoutVars>
          <dgm:bulletEnabled val="1"/>
        </dgm:presLayoutVars>
      </dgm:prSet>
      <dgm:spPr/>
    </dgm:pt>
    <dgm:pt modelId="{5CB31A59-82E9-42FD-8E19-AD6FF5F82AA3}" type="pres">
      <dgm:prSet presAssocID="{CB548BC6-F6CB-44EA-95FB-9038D20178E6}" presName="sibTrans" presStyleCnt="0"/>
      <dgm:spPr/>
    </dgm:pt>
    <dgm:pt modelId="{95500772-20BD-4DE9-A84E-F85CD11925CF}" type="pres">
      <dgm:prSet presAssocID="{966C16FE-AA33-4DE1-BF4C-AFF5F23C83FF}" presName="node" presStyleLbl="node1" presStyleIdx="5" presStyleCnt="7">
        <dgm:presLayoutVars>
          <dgm:bulletEnabled val="1"/>
        </dgm:presLayoutVars>
      </dgm:prSet>
      <dgm:spPr/>
    </dgm:pt>
    <dgm:pt modelId="{DFE7505B-94D9-4199-AF7F-F33433B30746}" type="pres">
      <dgm:prSet presAssocID="{2DA8123D-2F12-410F-9166-E3AF806B42BA}" presName="sibTrans" presStyleCnt="0"/>
      <dgm:spPr/>
    </dgm:pt>
    <dgm:pt modelId="{B8B269C9-1C5A-4A9D-AA1C-1BB0CE0CC134}" type="pres">
      <dgm:prSet presAssocID="{BFD74B62-58D6-4AA7-8950-78788DAB2DFC}" presName="node" presStyleLbl="node1" presStyleIdx="6" presStyleCnt="7">
        <dgm:presLayoutVars>
          <dgm:bulletEnabled val="1"/>
        </dgm:presLayoutVars>
      </dgm:prSet>
      <dgm:spPr/>
    </dgm:pt>
  </dgm:ptLst>
  <dgm:cxnLst>
    <dgm:cxn modelId="{BF783109-50E1-4EC4-B8A0-B9805D31178A}" type="presOf" srcId="{E9DEDF52-A40D-4185-B9EB-767130CDB016}" destId="{4FC60218-FCBA-4F33-BAB2-7E5F376F3401}" srcOrd="0" destOrd="0" presId="urn:microsoft.com/office/officeart/2005/8/layout/default"/>
    <dgm:cxn modelId="{487FF60A-F670-453E-92A0-9577A001E279}" srcId="{BD938059-0B40-487B-92C5-45DDF725C2A1}" destId="{E9DEDF52-A40D-4185-B9EB-767130CDB016}" srcOrd="1" destOrd="0" parTransId="{DA26358B-729C-4ED2-9B29-8F33AC90F717}" sibTransId="{5166C3F8-7647-4289-9C29-992A3F81D27B}"/>
    <dgm:cxn modelId="{CC609A23-3DA0-4212-AE3E-4D960A0E59D5}" srcId="{BD938059-0B40-487B-92C5-45DDF725C2A1}" destId="{BBF5B3A9-F18B-496D-9536-701A4D13F6F2}" srcOrd="2" destOrd="0" parTransId="{A2B78795-14B1-4D92-B5F3-E04E8EB2AC8A}" sibTransId="{7978FC05-C4BE-4911-8161-577A069C177F}"/>
    <dgm:cxn modelId="{8D51282A-968C-4841-B16A-C67688553BB4}" srcId="{BD938059-0B40-487B-92C5-45DDF725C2A1}" destId="{D338BDA0-1F8D-451E-9FB6-D972A37C9D8D}" srcOrd="0" destOrd="0" parTransId="{B17B8BF5-D90D-4EC7-A982-3F0FF4F88124}" sibTransId="{A0C930BB-35DE-410B-8423-71F1B91DDADA}"/>
    <dgm:cxn modelId="{FC347333-1BC6-42BC-AF72-0217B9D3BA4A}" srcId="{BD938059-0B40-487B-92C5-45DDF725C2A1}" destId="{966C16FE-AA33-4DE1-BF4C-AFF5F23C83FF}" srcOrd="5" destOrd="0" parTransId="{1A553163-21B6-4512-93AC-3A342731029C}" sibTransId="{2DA8123D-2F12-410F-9166-E3AF806B42BA}"/>
    <dgm:cxn modelId="{54C0A558-EDF9-448F-BE9B-326779BD9805}" type="presOf" srcId="{966C16FE-AA33-4DE1-BF4C-AFF5F23C83FF}" destId="{95500772-20BD-4DE9-A84E-F85CD11925CF}" srcOrd="0" destOrd="0" presId="urn:microsoft.com/office/officeart/2005/8/layout/default"/>
    <dgm:cxn modelId="{A689ED7E-E676-482F-A206-3481B989E0AD}" type="presOf" srcId="{BD938059-0B40-487B-92C5-45DDF725C2A1}" destId="{E128C21E-E884-4EBB-AFC5-D3614F8C88E6}" srcOrd="0" destOrd="0" presId="urn:microsoft.com/office/officeart/2005/8/layout/default"/>
    <dgm:cxn modelId="{1AE8A080-C670-4341-81DC-5FED8EFA798C}" type="presOf" srcId="{BBF5B3A9-F18B-496D-9536-701A4D13F6F2}" destId="{9BA9F580-993A-482A-BAEB-C83A841BA117}" srcOrd="0" destOrd="0" presId="urn:microsoft.com/office/officeart/2005/8/layout/default"/>
    <dgm:cxn modelId="{9990C783-A138-4D11-AD75-1CEBBC3CBCAC}" srcId="{BD938059-0B40-487B-92C5-45DDF725C2A1}" destId="{74F12722-5A03-4962-9F24-4965AB213285}" srcOrd="4" destOrd="0" parTransId="{23B0BC30-6A7C-4710-BAAB-ED8CE069231B}" sibTransId="{CB548BC6-F6CB-44EA-95FB-9038D20178E6}"/>
    <dgm:cxn modelId="{55E74C8B-6923-419C-B04D-5A2B6313051C}" type="presOf" srcId="{BFD74B62-58D6-4AA7-8950-78788DAB2DFC}" destId="{B8B269C9-1C5A-4A9D-AA1C-1BB0CE0CC134}" srcOrd="0" destOrd="0" presId="urn:microsoft.com/office/officeart/2005/8/layout/default"/>
    <dgm:cxn modelId="{6801DDB0-548F-44CF-9F7A-A2A70B060717}" srcId="{BD938059-0B40-487B-92C5-45DDF725C2A1}" destId="{E035BDFA-6282-4ECD-9733-51BE9C676FEC}" srcOrd="3" destOrd="0" parTransId="{B85AEF9D-D646-41E5-9F0E-757B5D667E31}" sibTransId="{23EA90B2-A49C-4FC0-85FB-6E357DF67D62}"/>
    <dgm:cxn modelId="{19797DBA-7BA7-4A10-8628-64B5A9EDF801}" type="presOf" srcId="{D338BDA0-1F8D-451E-9FB6-D972A37C9D8D}" destId="{A2C93A73-BEF0-476A-A54F-984F71FDEFCA}" srcOrd="0" destOrd="0" presId="urn:microsoft.com/office/officeart/2005/8/layout/default"/>
    <dgm:cxn modelId="{28D3D0CD-C1C4-4F0A-95AB-69C1DB6E7DAE}" type="presOf" srcId="{74F12722-5A03-4962-9F24-4965AB213285}" destId="{165B98F0-CC59-47C8-9357-F4F859D82373}" srcOrd="0" destOrd="0" presId="urn:microsoft.com/office/officeart/2005/8/layout/default"/>
    <dgm:cxn modelId="{D77CE0D8-6EDC-43E8-B919-3718D6185D02}" type="presOf" srcId="{E035BDFA-6282-4ECD-9733-51BE9C676FEC}" destId="{C3DFB487-0BD0-4D44-A6B8-C7577DCAAA47}" srcOrd="0" destOrd="0" presId="urn:microsoft.com/office/officeart/2005/8/layout/default"/>
    <dgm:cxn modelId="{3384A6EA-C80E-4E8C-8076-49843E59979F}" srcId="{BD938059-0B40-487B-92C5-45DDF725C2A1}" destId="{BFD74B62-58D6-4AA7-8950-78788DAB2DFC}" srcOrd="6" destOrd="0" parTransId="{FD231CC0-E47F-4746-BB13-6E40BDB0B04A}" sibTransId="{A2DD463F-FFDD-4075-9C0B-8565AE53445D}"/>
    <dgm:cxn modelId="{3E91A22C-0D7E-4AA5-AD4C-1F58424F4D9A}" type="presParOf" srcId="{E128C21E-E884-4EBB-AFC5-D3614F8C88E6}" destId="{A2C93A73-BEF0-476A-A54F-984F71FDEFCA}" srcOrd="0" destOrd="0" presId="urn:microsoft.com/office/officeart/2005/8/layout/default"/>
    <dgm:cxn modelId="{46C56DF1-7ABC-4BCB-AA71-2D8C2F57FCBA}" type="presParOf" srcId="{E128C21E-E884-4EBB-AFC5-D3614F8C88E6}" destId="{85DF7290-ECAD-4FCD-AA0D-ED76D17A2954}" srcOrd="1" destOrd="0" presId="urn:microsoft.com/office/officeart/2005/8/layout/default"/>
    <dgm:cxn modelId="{8CD7EC60-A8F6-497C-8FCC-D4AF0F188584}" type="presParOf" srcId="{E128C21E-E884-4EBB-AFC5-D3614F8C88E6}" destId="{4FC60218-FCBA-4F33-BAB2-7E5F376F3401}" srcOrd="2" destOrd="0" presId="urn:microsoft.com/office/officeart/2005/8/layout/default"/>
    <dgm:cxn modelId="{94A2D401-5230-4628-9F50-8019C3462A52}" type="presParOf" srcId="{E128C21E-E884-4EBB-AFC5-D3614F8C88E6}" destId="{CDC8D263-5222-408F-B0EB-5F2BDCB652F5}" srcOrd="3" destOrd="0" presId="urn:microsoft.com/office/officeart/2005/8/layout/default"/>
    <dgm:cxn modelId="{F4EF21A1-EB5A-4AD9-AA0C-1DA245A17503}" type="presParOf" srcId="{E128C21E-E884-4EBB-AFC5-D3614F8C88E6}" destId="{9BA9F580-993A-482A-BAEB-C83A841BA117}" srcOrd="4" destOrd="0" presId="urn:microsoft.com/office/officeart/2005/8/layout/default"/>
    <dgm:cxn modelId="{ACE81B26-318A-4CE8-A5A6-F834ED286320}" type="presParOf" srcId="{E128C21E-E884-4EBB-AFC5-D3614F8C88E6}" destId="{C8E8690F-6796-4497-86D6-CA314F4E8B87}" srcOrd="5" destOrd="0" presId="urn:microsoft.com/office/officeart/2005/8/layout/default"/>
    <dgm:cxn modelId="{A7D0AD15-3D53-45F1-B155-88130A05C7E4}" type="presParOf" srcId="{E128C21E-E884-4EBB-AFC5-D3614F8C88E6}" destId="{C3DFB487-0BD0-4D44-A6B8-C7577DCAAA47}" srcOrd="6" destOrd="0" presId="urn:microsoft.com/office/officeart/2005/8/layout/default"/>
    <dgm:cxn modelId="{FD82BD66-5A28-47CF-8FFA-2ABDF4FD91B0}" type="presParOf" srcId="{E128C21E-E884-4EBB-AFC5-D3614F8C88E6}" destId="{953C59A8-D3CC-475D-801A-1E2B98B80834}" srcOrd="7" destOrd="0" presId="urn:microsoft.com/office/officeart/2005/8/layout/default"/>
    <dgm:cxn modelId="{B30BBB50-CAAB-47B1-A0EC-BB81497872AC}" type="presParOf" srcId="{E128C21E-E884-4EBB-AFC5-D3614F8C88E6}" destId="{165B98F0-CC59-47C8-9357-F4F859D82373}" srcOrd="8" destOrd="0" presId="urn:microsoft.com/office/officeart/2005/8/layout/default"/>
    <dgm:cxn modelId="{F96CA9B5-CF11-4B8E-8C70-03D2ABA689BC}" type="presParOf" srcId="{E128C21E-E884-4EBB-AFC5-D3614F8C88E6}" destId="{5CB31A59-82E9-42FD-8E19-AD6FF5F82AA3}" srcOrd="9" destOrd="0" presId="urn:microsoft.com/office/officeart/2005/8/layout/default"/>
    <dgm:cxn modelId="{B1364B08-3DF1-46FE-B32D-A58A86C45067}" type="presParOf" srcId="{E128C21E-E884-4EBB-AFC5-D3614F8C88E6}" destId="{95500772-20BD-4DE9-A84E-F85CD11925CF}" srcOrd="10" destOrd="0" presId="urn:microsoft.com/office/officeart/2005/8/layout/default"/>
    <dgm:cxn modelId="{6B138B5D-0B01-49F2-84BA-F178B2276FCB}" type="presParOf" srcId="{E128C21E-E884-4EBB-AFC5-D3614F8C88E6}" destId="{DFE7505B-94D9-4199-AF7F-F33433B30746}" srcOrd="11" destOrd="0" presId="urn:microsoft.com/office/officeart/2005/8/layout/default"/>
    <dgm:cxn modelId="{37AA6455-6708-4978-8522-CC64CC1C0DF0}" type="presParOf" srcId="{E128C21E-E884-4EBB-AFC5-D3614F8C88E6}" destId="{B8B269C9-1C5A-4A9D-AA1C-1BB0CE0CC134}"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0662288-9DF7-45F8-BBC2-A40696BB6FAA}"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88317DBA-6ACE-4858-A2A1-FDC53BC91FBE}">
      <dgm:prSet/>
      <dgm:spPr/>
      <dgm:t>
        <a:bodyPr/>
        <a:lstStyle/>
        <a:p>
          <a:r>
            <a:rPr lang="en-US"/>
            <a:t>Administration – GA 15%; Total 30%</a:t>
          </a:r>
        </a:p>
      </dgm:t>
    </dgm:pt>
    <dgm:pt modelId="{0E6369CD-092E-475C-8658-E12B6FBB0F18}" type="parTrans" cxnId="{C00598D9-D968-4DD7-8E06-8E011B9FFFD3}">
      <dgm:prSet/>
      <dgm:spPr/>
      <dgm:t>
        <a:bodyPr/>
        <a:lstStyle/>
        <a:p>
          <a:endParaRPr lang="en-US"/>
        </a:p>
      </dgm:t>
    </dgm:pt>
    <dgm:pt modelId="{019F270D-6956-44AE-9D45-89F131415376}" type="sibTrans" cxnId="{C00598D9-D968-4DD7-8E06-8E011B9FFFD3}">
      <dgm:prSet/>
      <dgm:spPr/>
      <dgm:t>
        <a:bodyPr/>
        <a:lstStyle/>
        <a:p>
          <a:endParaRPr lang="en-US"/>
        </a:p>
      </dgm:t>
    </dgm:pt>
    <dgm:pt modelId="{8BE0698F-5DF0-4D3D-B710-EA9C31C11B1C}">
      <dgm:prSet/>
      <dgm:spPr/>
      <dgm:t>
        <a:bodyPr/>
        <a:lstStyle/>
        <a:p>
          <a:r>
            <a:rPr lang="en-US"/>
            <a:t>Regional applicants must comply with all requirements as do individual applicants</a:t>
          </a:r>
        </a:p>
      </dgm:t>
    </dgm:pt>
    <dgm:pt modelId="{5E9307DF-A524-4527-BB4A-00A5E8926BA7}" type="parTrans" cxnId="{A1770988-F3B1-45B6-A2B5-E314C5EDFAFC}">
      <dgm:prSet/>
      <dgm:spPr/>
      <dgm:t>
        <a:bodyPr/>
        <a:lstStyle/>
        <a:p>
          <a:endParaRPr lang="en-US"/>
        </a:p>
      </dgm:t>
    </dgm:pt>
    <dgm:pt modelId="{E8EE4C61-0C57-48F8-965C-36668F4F128F}" type="sibTrans" cxnId="{A1770988-F3B1-45B6-A2B5-E314C5EDFAFC}">
      <dgm:prSet/>
      <dgm:spPr/>
      <dgm:t>
        <a:bodyPr/>
        <a:lstStyle/>
        <a:p>
          <a:endParaRPr lang="en-US"/>
        </a:p>
      </dgm:t>
    </dgm:pt>
    <dgm:pt modelId="{DD1BEB00-8DA8-4407-9EAE-1F2C73308DE7}">
      <dgm:prSet/>
      <dgm:spPr/>
      <dgm:t>
        <a:bodyPr/>
        <a:lstStyle/>
        <a:p>
          <a:r>
            <a:rPr lang="en-US"/>
            <a:t>No single community may receive more than $1.35M in CDF grant funds from FFY 2025 awards</a:t>
          </a:r>
        </a:p>
      </dgm:t>
    </dgm:pt>
    <dgm:pt modelId="{83C0558E-662C-40FE-BD0D-7167E18C93B4}" type="parTrans" cxnId="{F71FFF3F-E3D8-4F16-A0AB-B03E384D230A}">
      <dgm:prSet/>
      <dgm:spPr/>
      <dgm:t>
        <a:bodyPr/>
        <a:lstStyle/>
        <a:p>
          <a:endParaRPr lang="en-US"/>
        </a:p>
      </dgm:t>
    </dgm:pt>
    <dgm:pt modelId="{A1E9B958-379D-4D44-9F40-F9A6CBFA98C8}" type="sibTrans" cxnId="{F71FFF3F-E3D8-4F16-A0AB-B03E384D230A}">
      <dgm:prSet/>
      <dgm:spPr/>
      <dgm:t>
        <a:bodyPr/>
        <a:lstStyle/>
        <a:p>
          <a:endParaRPr lang="en-US"/>
        </a:p>
      </dgm:t>
    </dgm:pt>
    <dgm:pt modelId="{A9B0D70A-2594-4070-B9FC-3BBB9249BE46}">
      <dgm:prSet/>
      <dgm:spPr/>
      <dgm:t>
        <a:bodyPr/>
        <a:lstStyle/>
        <a:p>
          <a:r>
            <a:rPr lang="en-US"/>
            <a:t>READ THE APPLICATION GUIDANCE!! </a:t>
          </a:r>
        </a:p>
      </dgm:t>
    </dgm:pt>
    <dgm:pt modelId="{BCBD5B98-9E08-447F-9B26-A816E88FA93D}" type="parTrans" cxnId="{6A852641-947A-4235-AAFC-6DEE97437447}">
      <dgm:prSet/>
      <dgm:spPr/>
      <dgm:t>
        <a:bodyPr/>
        <a:lstStyle/>
        <a:p>
          <a:endParaRPr lang="en-US"/>
        </a:p>
      </dgm:t>
    </dgm:pt>
    <dgm:pt modelId="{1E101A3F-6E12-4D57-A942-AE2E31EB65E1}" type="sibTrans" cxnId="{6A852641-947A-4235-AAFC-6DEE97437447}">
      <dgm:prSet/>
      <dgm:spPr/>
      <dgm:t>
        <a:bodyPr/>
        <a:lstStyle/>
        <a:p>
          <a:endParaRPr lang="en-US"/>
        </a:p>
      </dgm:t>
    </dgm:pt>
    <dgm:pt modelId="{7B395BE3-23EF-4D1F-AD8B-8CFFB0662B69}" type="pres">
      <dgm:prSet presAssocID="{40662288-9DF7-45F8-BBC2-A40696BB6FAA}" presName="diagram" presStyleCnt="0">
        <dgm:presLayoutVars>
          <dgm:dir/>
          <dgm:resizeHandles val="exact"/>
        </dgm:presLayoutVars>
      </dgm:prSet>
      <dgm:spPr/>
    </dgm:pt>
    <dgm:pt modelId="{8BE3D509-41BE-4277-8F62-AC1D6F318626}" type="pres">
      <dgm:prSet presAssocID="{88317DBA-6ACE-4858-A2A1-FDC53BC91FBE}" presName="node" presStyleLbl="node1" presStyleIdx="0" presStyleCnt="4">
        <dgm:presLayoutVars>
          <dgm:bulletEnabled val="1"/>
        </dgm:presLayoutVars>
      </dgm:prSet>
      <dgm:spPr/>
    </dgm:pt>
    <dgm:pt modelId="{1602FFB5-7A9F-4053-B8C4-37506AECE097}" type="pres">
      <dgm:prSet presAssocID="{019F270D-6956-44AE-9D45-89F131415376}" presName="sibTrans" presStyleCnt="0"/>
      <dgm:spPr/>
    </dgm:pt>
    <dgm:pt modelId="{EDCEA3EE-87D5-424F-B2AB-EAB156CB51E6}" type="pres">
      <dgm:prSet presAssocID="{8BE0698F-5DF0-4D3D-B710-EA9C31C11B1C}" presName="node" presStyleLbl="node1" presStyleIdx="1" presStyleCnt="4">
        <dgm:presLayoutVars>
          <dgm:bulletEnabled val="1"/>
        </dgm:presLayoutVars>
      </dgm:prSet>
      <dgm:spPr/>
    </dgm:pt>
    <dgm:pt modelId="{D0AE4073-A1EA-4290-B0F1-3C003E42F8F3}" type="pres">
      <dgm:prSet presAssocID="{E8EE4C61-0C57-48F8-965C-36668F4F128F}" presName="sibTrans" presStyleCnt="0"/>
      <dgm:spPr/>
    </dgm:pt>
    <dgm:pt modelId="{CDBA12C1-99D5-4884-9494-93BB141BF778}" type="pres">
      <dgm:prSet presAssocID="{DD1BEB00-8DA8-4407-9EAE-1F2C73308DE7}" presName="node" presStyleLbl="node1" presStyleIdx="2" presStyleCnt="4">
        <dgm:presLayoutVars>
          <dgm:bulletEnabled val="1"/>
        </dgm:presLayoutVars>
      </dgm:prSet>
      <dgm:spPr/>
    </dgm:pt>
    <dgm:pt modelId="{CB184B81-F0EE-4FD2-B42A-A86659699C78}" type="pres">
      <dgm:prSet presAssocID="{A1E9B958-379D-4D44-9F40-F9A6CBFA98C8}" presName="sibTrans" presStyleCnt="0"/>
      <dgm:spPr/>
    </dgm:pt>
    <dgm:pt modelId="{B5A785A7-37CC-470D-9EF2-025363B73485}" type="pres">
      <dgm:prSet presAssocID="{A9B0D70A-2594-4070-B9FC-3BBB9249BE46}" presName="node" presStyleLbl="node1" presStyleIdx="3" presStyleCnt="4">
        <dgm:presLayoutVars>
          <dgm:bulletEnabled val="1"/>
        </dgm:presLayoutVars>
      </dgm:prSet>
      <dgm:spPr/>
    </dgm:pt>
  </dgm:ptLst>
  <dgm:cxnLst>
    <dgm:cxn modelId="{EF6A1825-2384-4EF2-B3A8-9676720C1B52}" type="presOf" srcId="{40662288-9DF7-45F8-BBC2-A40696BB6FAA}" destId="{7B395BE3-23EF-4D1F-AD8B-8CFFB0662B69}" srcOrd="0" destOrd="0" presId="urn:microsoft.com/office/officeart/2005/8/layout/default"/>
    <dgm:cxn modelId="{F71FFF3F-E3D8-4F16-A0AB-B03E384D230A}" srcId="{40662288-9DF7-45F8-BBC2-A40696BB6FAA}" destId="{DD1BEB00-8DA8-4407-9EAE-1F2C73308DE7}" srcOrd="2" destOrd="0" parTransId="{83C0558E-662C-40FE-BD0D-7167E18C93B4}" sibTransId="{A1E9B958-379D-4D44-9F40-F9A6CBFA98C8}"/>
    <dgm:cxn modelId="{6A852641-947A-4235-AAFC-6DEE97437447}" srcId="{40662288-9DF7-45F8-BBC2-A40696BB6FAA}" destId="{A9B0D70A-2594-4070-B9FC-3BBB9249BE46}" srcOrd="3" destOrd="0" parTransId="{BCBD5B98-9E08-447F-9B26-A816E88FA93D}" sibTransId="{1E101A3F-6E12-4D57-A942-AE2E31EB65E1}"/>
    <dgm:cxn modelId="{178D3843-DA0B-422C-9884-1E52DA9A8DE7}" type="presOf" srcId="{A9B0D70A-2594-4070-B9FC-3BBB9249BE46}" destId="{B5A785A7-37CC-470D-9EF2-025363B73485}" srcOrd="0" destOrd="0" presId="urn:microsoft.com/office/officeart/2005/8/layout/default"/>
    <dgm:cxn modelId="{A1770988-F3B1-45B6-A2B5-E314C5EDFAFC}" srcId="{40662288-9DF7-45F8-BBC2-A40696BB6FAA}" destId="{8BE0698F-5DF0-4D3D-B710-EA9C31C11B1C}" srcOrd="1" destOrd="0" parTransId="{5E9307DF-A524-4527-BB4A-00A5E8926BA7}" sibTransId="{E8EE4C61-0C57-48F8-965C-36668F4F128F}"/>
    <dgm:cxn modelId="{203442AA-3B07-4FCE-B60D-3CD4259024E7}" type="presOf" srcId="{88317DBA-6ACE-4858-A2A1-FDC53BC91FBE}" destId="{8BE3D509-41BE-4277-8F62-AC1D6F318626}" srcOrd="0" destOrd="0" presId="urn:microsoft.com/office/officeart/2005/8/layout/default"/>
    <dgm:cxn modelId="{19D0FCB3-B1DF-4586-A596-2F16DB9D4D24}" type="presOf" srcId="{DD1BEB00-8DA8-4407-9EAE-1F2C73308DE7}" destId="{CDBA12C1-99D5-4884-9494-93BB141BF778}" srcOrd="0" destOrd="0" presId="urn:microsoft.com/office/officeart/2005/8/layout/default"/>
    <dgm:cxn modelId="{8AFD1CBD-26F7-4BEB-A628-348E7F1BFFAF}" type="presOf" srcId="{8BE0698F-5DF0-4D3D-B710-EA9C31C11B1C}" destId="{EDCEA3EE-87D5-424F-B2AB-EAB156CB51E6}" srcOrd="0" destOrd="0" presId="urn:microsoft.com/office/officeart/2005/8/layout/default"/>
    <dgm:cxn modelId="{C00598D9-D968-4DD7-8E06-8E011B9FFFD3}" srcId="{40662288-9DF7-45F8-BBC2-A40696BB6FAA}" destId="{88317DBA-6ACE-4858-A2A1-FDC53BC91FBE}" srcOrd="0" destOrd="0" parTransId="{0E6369CD-092E-475C-8658-E12B6FBB0F18}" sibTransId="{019F270D-6956-44AE-9D45-89F131415376}"/>
    <dgm:cxn modelId="{2F5DE59D-25FA-4A8A-988A-D33E67FA0D7D}" type="presParOf" srcId="{7B395BE3-23EF-4D1F-AD8B-8CFFB0662B69}" destId="{8BE3D509-41BE-4277-8F62-AC1D6F318626}" srcOrd="0" destOrd="0" presId="urn:microsoft.com/office/officeart/2005/8/layout/default"/>
    <dgm:cxn modelId="{7A683DCC-CA2B-44C2-83FC-A8A9140CD820}" type="presParOf" srcId="{7B395BE3-23EF-4D1F-AD8B-8CFFB0662B69}" destId="{1602FFB5-7A9F-4053-B8C4-37506AECE097}" srcOrd="1" destOrd="0" presId="urn:microsoft.com/office/officeart/2005/8/layout/default"/>
    <dgm:cxn modelId="{B990668A-035C-4589-ACB9-A819A4E44636}" type="presParOf" srcId="{7B395BE3-23EF-4D1F-AD8B-8CFFB0662B69}" destId="{EDCEA3EE-87D5-424F-B2AB-EAB156CB51E6}" srcOrd="2" destOrd="0" presId="urn:microsoft.com/office/officeart/2005/8/layout/default"/>
    <dgm:cxn modelId="{2AFCC061-7DC6-43F9-937E-FB036530AD4F}" type="presParOf" srcId="{7B395BE3-23EF-4D1F-AD8B-8CFFB0662B69}" destId="{D0AE4073-A1EA-4290-B0F1-3C003E42F8F3}" srcOrd="3" destOrd="0" presId="urn:microsoft.com/office/officeart/2005/8/layout/default"/>
    <dgm:cxn modelId="{2CD6A312-40A2-46A5-9C9D-5C97AE09ED4A}" type="presParOf" srcId="{7B395BE3-23EF-4D1F-AD8B-8CFFB0662B69}" destId="{CDBA12C1-99D5-4884-9494-93BB141BF778}" srcOrd="4" destOrd="0" presId="urn:microsoft.com/office/officeart/2005/8/layout/default"/>
    <dgm:cxn modelId="{BA3CA4AF-47F0-4A67-89CD-7675155FDFE3}" type="presParOf" srcId="{7B395BE3-23EF-4D1F-AD8B-8CFFB0662B69}" destId="{CB184B81-F0EE-4FD2-B42A-A86659699C78}" srcOrd="5" destOrd="0" presId="urn:microsoft.com/office/officeart/2005/8/layout/default"/>
    <dgm:cxn modelId="{E284B51A-BA1A-47A7-AE7F-C68574DC73DB}" type="presParOf" srcId="{7B395BE3-23EF-4D1F-AD8B-8CFFB0662B69}" destId="{B5A785A7-37CC-470D-9EF2-025363B73485}"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AF76BAA-C2D5-4492-8212-C355BB3BB6F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2D2E0A3C-5FDF-4F96-A21D-25569AE13A87}">
      <dgm:prSet/>
      <dgm:spPr/>
      <dgm:t>
        <a:bodyPr/>
        <a:lstStyle/>
        <a:p>
          <a:r>
            <a:rPr lang="en-US"/>
            <a:t>Attach documents where they belong</a:t>
          </a:r>
        </a:p>
      </dgm:t>
    </dgm:pt>
    <dgm:pt modelId="{8E5108D9-5B98-4439-B54F-21ABFEE50823}" type="parTrans" cxnId="{ECD6203C-776E-45E9-A612-77409B59E8EA}">
      <dgm:prSet/>
      <dgm:spPr/>
      <dgm:t>
        <a:bodyPr/>
        <a:lstStyle/>
        <a:p>
          <a:endParaRPr lang="en-US"/>
        </a:p>
      </dgm:t>
    </dgm:pt>
    <dgm:pt modelId="{76F24F37-D17E-4A62-9F97-1E3CB092F024}" type="sibTrans" cxnId="{ECD6203C-776E-45E9-A612-77409B59E8EA}">
      <dgm:prSet/>
      <dgm:spPr/>
      <dgm:t>
        <a:bodyPr/>
        <a:lstStyle/>
        <a:p>
          <a:endParaRPr lang="en-US"/>
        </a:p>
      </dgm:t>
    </dgm:pt>
    <dgm:pt modelId="{E5AA66C0-3AB7-406C-A6CD-92BED2D15DBA}">
      <dgm:prSet/>
      <dgm:spPr/>
      <dgm:t>
        <a:bodyPr/>
        <a:lstStyle/>
        <a:p>
          <a:r>
            <a:rPr lang="en-US"/>
            <a:t>Attach documents only where they belong</a:t>
          </a:r>
        </a:p>
      </dgm:t>
    </dgm:pt>
    <dgm:pt modelId="{0B21F165-DFA1-46C7-996A-D8813610D4CA}" type="parTrans" cxnId="{7B279190-BE52-4115-9FA5-2D8C446FE161}">
      <dgm:prSet/>
      <dgm:spPr/>
      <dgm:t>
        <a:bodyPr/>
        <a:lstStyle/>
        <a:p>
          <a:endParaRPr lang="en-US"/>
        </a:p>
      </dgm:t>
    </dgm:pt>
    <dgm:pt modelId="{9B56CA5A-AAC0-49FB-8E67-6F455AC6C59B}" type="sibTrans" cxnId="{7B279190-BE52-4115-9FA5-2D8C446FE161}">
      <dgm:prSet/>
      <dgm:spPr/>
      <dgm:t>
        <a:bodyPr/>
        <a:lstStyle/>
        <a:p>
          <a:endParaRPr lang="en-US"/>
        </a:p>
      </dgm:t>
    </dgm:pt>
    <dgm:pt modelId="{78E76386-CF81-4017-A4CB-AA1D3426B050}">
      <dgm:prSet/>
      <dgm:spPr/>
      <dgm:t>
        <a:bodyPr/>
        <a:lstStyle/>
        <a:p>
          <a:r>
            <a:rPr lang="en-US"/>
            <a:t>Attached document names  - </a:t>
          </a:r>
          <a:r>
            <a:rPr lang="en-US" u="sng"/>
            <a:t>NO SYMBOLS</a:t>
          </a:r>
          <a:r>
            <a:rPr lang="en-US"/>
            <a:t> – Make sure names are consistent</a:t>
          </a:r>
        </a:p>
      </dgm:t>
    </dgm:pt>
    <dgm:pt modelId="{2FA923A0-F3D1-4121-8497-DB77DEA9AB23}" type="parTrans" cxnId="{1C42CD38-F591-4314-B998-0D3A6B583A81}">
      <dgm:prSet/>
      <dgm:spPr/>
      <dgm:t>
        <a:bodyPr/>
        <a:lstStyle/>
        <a:p>
          <a:endParaRPr lang="en-US"/>
        </a:p>
      </dgm:t>
    </dgm:pt>
    <dgm:pt modelId="{5BBCA83B-9BD7-40CD-A973-46070E795883}" type="sibTrans" cxnId="{1C42CD38-F591-4314-B998-0D3A6B583A81}">
      <dgm:prSet/>
      <dgm:spPr/>
      <dgm:t>
        <a:bodyPr/>
        <a:lstStyle/>
        <a:p>
          <a:endParaRPr lang="en-US"/>
        </a:p>
      </dgm:t>
    </dgm:pt>
    <dgm:pt modelId="{8C04E9BA-A8CC-4279-A4EE-B6F05C226EAE}">
      <dgm:prSet/>
      <dgm:spPr/>
      <dgm:t>
        <a:bodyPr/>
        <a:lstStyle/>
        <a:p>
          <a:r>
            <a:rPr lang="en-US"/>
            <a:t>Appendix list if many attachments</a:t>
          </a:r>
        </a:p>
      </dgm:t>
    </dgm:pt>
    <dgm:pt modelId="{CF7CB154-192A-4CF5-914A-4768087E065B}" type="parTrans" cxnId="{4D904BD4-13DA-438E-8861-A41FA431F8AA}">
      <dgm:prSet/>
      <dgm:spPr/>
      <dgm:t>
        <a:bodyPr/>
        <a:lstStyle/>
        <a:p>
          <a:endParaRPr lang="en-US"/>
        </a:p>
      </dgm:t>
    </dgm:pt>
    <dgm:pt modelId="{A2F04CE4-B855-4DE1-9612-7E847ADC99A6}" type="sibTrans" cxnId="{4D904BD4-13DA-438E-8861-A41FA431F8AA}">
      <dgm:prSet/>
      <dgm:spPr/>
      <dgm:t>
        <a:bodyPr/>
        <a:lstStyle/>
        <a:p>
          <a:endParaRPr lang="en-US"/>
        </a:p>
      </dgm:t>
    </dgm:pt>
    <dgm:pt modelId="{388B8BDC-6CE7-4A87-86DB-A6F727CD6B9D}">
      <dgm:prSet/>
      <dgm:spPr/>
      <dgm:t>
        <a:bodyPr/>
        <a:lstStyle/>
        <a:p>
          <a:r>
            <a:rPr lang="en-US"/>
            <a:t>Hyper Links – Not recommended</a:t>
          </a:r>
        </a:p>
      </dgm:t>
    </dgm:pt>
    <dgm:pt modelId="{AC2B33ED-59A7-4C08-8F41-EFC64B9696B1}" type="parTrans" cxnId="{3A760894-6CF4-4D68-954F-3B2D99A9AEDC}">
      <dgm:prSet/>
      <dgm:spPr/>
      <dgm:t>
        <a:bodyPr/>
        <a:lstStyle/>
        <a:p>
          <a:endParaRPr lang="en-US"/>
        </a:p>
      </dgm:t>
    </dgm:pt>
    <dgm:pt modelId="{EB838C3B-764F-4847-ADDB-CEFDD13987ED}" type="sibTrans" cxnId="{3A760894-6CF4-4D68-954F-3B2D99A9AEDC}">
      <dgm:prSet/>
      <dgm:spPr/>
      <dgm:t>
        <a:bodyPr/>
        <a:lstStyle/>
        <a:p>
          <a:endParaRPr lang="en-US"/>
        </a:p>
      </dgm:t>
    </dgm:pt>
    <dgm:pt modelId="{68AB2ED5-69F0-4BEA-9982-BA9284278243}">
      <dgm:prSet/>
      <dgm:spPr/>
      <dgm:t>
        <a:bodyPr/>
        <a:lstStyle/>
        <a:p>
          <a:r>
            <a:rPr lang="en-US"/>
            <a:t>Review attachment requirements in Application Guidance</a:t>
          </a:r>
        </a:p>
      </dgm:t>
    </dgm:pt>
    <dgm:pt modelId="{252FE2C8-AFA6-4C00-8D49-30DAA4A09CFC}" type="parTrans" cxnId="{6E54549C-41FD-4EEA-AF3E-F3EEC49FF2D2}">
      <dgm:prSet/>
      <dgm:spPr/>
      <dgm:t>
        <a:bodyPr/>
        <a:lstStyle/>
        <a:p>
          <a:endParaRPr lang="en-US"/>
        </a:p>
      </dgm:t>
    </dgm:pt>
    <dgm:pt modelId="{18431865-C04F-4EBC-A4B6-CFAF068A437A}" type="sibTrans" cxnId="{6E54549C-41FD-4EEA-AF3E-F3EEC49FF2D2}">
      <dgm:prSet/>
      <dgm:spPr/>
      <dgm:t>
        <a:bodyPr/>
        <a:lstStyle/>
        <a:p>
          <a:endParaRPr lang="en-US"/>
        </a:p>
      </dgm:t>
    </dgm:pt>
    <dgm:pt modelId="{E3AAC98F-B7B6-4FFB-8B47-275A88784F6F}" type="pres">
      <dgm:prSet presAssocID="{CAF76BAA-C2D5-4492-8212-C355BB3BB6FC}" presName="linear" presStyleCnt="0">
        <dgm:presLayoutVars>
          <dgm:animLvl val="lvl"/>
          <dgm:resizeHandles val="exact"/>
        </dgm:presLayoutVars>
      </dgm:prSet>
      <dgm:spPr/>
    </dgm:pt>
    <dgm:pt modelId="{4AFD9044-FC83-4A39-825A-E08B4EC4F9A7}" type="pres">
      <dgm:prSet presAssocID="{2D2E0A3C-5FDF-4F96-A21D-25569AE13A87}" presName="parentText" presStyleLbl="node1" presStyleIdx="0" presStyleCnt="6">
        <dgm:presLayoutVars>
          <dgm:chMax val="0"/>
          <dgm:bulletEnabled val="1"/>
        </dgm:presLayoutVars>
      </dgm:prSet>
      <dgm:spPr/>
    </dgm:pt>
    <dgm:pt modelId="{B6A08052-2E50-4CDB-9582-44707D1F7B8B}" type="pres">
      <dgm:prSet presAssocID="{76F24F37-D17E-4A62-9F97-1E3CB092F024}" presName="spacer" presStyleCnt="0"/>
      <dgm:spPr/>
    </dgm:pt>
    <dgm:pt modelId="{4276D474-9BC2-4D20-A5B8-A4C28D922F72}" type="pres">
      <dgm:prSet presAssocID="{E5AA66C0-3AB7-406C-A6CD-92BED2D15DBA}" presName="parentText" presStyleLbl="node1" presStyleIdx="1" presStyleCnt="6">
        <dgm:presLayoutVars>
          <dgm:chMax val="0"/>
          <dgm:bulletEnabled val="1"/>
        </dgm:presLayoutVars>
      </dgm:prSet>
      <dgm:spPr/>
    </dgm:pt>
    <dgm:pt modelId="{F678BC4B-A78F-44E5-9E40-BAC1052E26C9}" type="pres">
      <dgm:prSet presAssocID="{9B56CA5A-AAC0-49FB-8E67-6F455AC6C59B}" presName="spacer" presStyleCnt="0"/>
      <dgm:spPr/>
    </dgm:pt>
    <dgm:pt modelId="{E9E81CC8-A307-4AB7-877B-B923D6045025}" type="pres">
      <dgm:prSet presAssocID="{78E76386-CF81-4017-A4CB-AA1D3426B050}" presName="parentText" presStyleLbl="node1" presStyleIdx="2" presStyleCnt="6">
        <dgm:presLayoutVars>
          <dgm:chMax val="0"/>
          <dgm:bulletEnabled val="1"/>
        </dgm:presLayoutVars>
      </dgm:prSet>
      <dgm:spPr/>
    </dgm:pt>
    <dgm:pt modelId="{0CA6E325-E1AC-4170-9299-94CFC14D62E3}" type="pres">
      <dgm:prSet presAssocID="{5BBCA83B-9BD7-40CD-A973-46070E795883}" presName="spacer" presStyleCnt="0"/>
      <dgm:spPr/>
    </dgm:pt>
    <dgm:pt modelId="{FB3AEC9B-02D4-4760-9A03-73F980343213}" type="pres">
      <dgm:prSet presAssocID="{8C04E9BA-A8CC-4279-A4EE-B6F05C226EAE}" presName="parentText" presStyleLbl="node1" presStyleIdx="3" presStyleCnt="6">
        <dgm:presLayoutVars>
          <dgm:chMax val="0"/>
          <dgm:bulletEnabled val="1"/>
        </dgm:presLayoutVars>
      </dgm:prSet>
      <dgm:spPr/>
    </dgm:pt>
    <dgm:pt modelId="{FB7F0258-BED9-4651-B54E-D87A81737372}" type="pres">
      <dgm:prSet presAssocID="{A2F04CE4-B855-4DE1-9612-7E847ADC99A6}" presName="spacer" presStyleCnt="0"/>
      <dgm:spPr/>
    </dgm:pt>
    <dgm:pt modelId="{78A12E54-5763-4E9B-968D-80D3E479357E}" type="pres">
      <dgm:prSet presAssocID="{388B8BDC-6CE7-4A87-86DB-A6F727CD6B9D}" presName="parentText" presStyleLbl="node1" presStyleIdx="4" presStyleCnt="6">
        <dgm:presLayoutVars>
          <dgm:chMax val="0"/>
          <dgm:bulletEnabled val="1"/>
        </dgm:presLayoutVars>
      </dgm:prSet>
      <dgm:spPr/>
    </dgm:pt>
    <dgm:pt modelId="{6DC7E862-4CF4-4B10-915A-088953FB1A48}" type="pres">
      <dgm:prSet presAssocID="{EB838C3B-764F-4847-ADDB-CEFDD13987ED}" presName="spacer" presStyleCnt="0"/>
      <dgm:spPr/>
    </dgm:pt>
    <dgm:pt modelId="{808EA64C-4ECA-40F7-95C0-9549DA1B0A54}" type="pres">
      <dgm:prSet presAssocID="{68AB2ED5-69F0-4BEA-9982-BA9284278243}" presName="parentText" presStyleLbl="node1" presStyleIdx="5" presStyleCnt="6">
        <dgm:presLayoutVars>
          <dgm:chMax val="0"/>
          <dgm:bulletEnabled val="1"/>
        </dgm:presLayoutVars>
      </dgm:prSet>
      <dgm:spPr/>
    </dgm:pt>
  </dgm:ptLst>
  <dgm:cxnLst>
    <dgm:cxn modelId="{301D8C30-88F3-40C5-86E6-3B09DD67BA6A}" type="presOf" srcId="{CAF76BAA-C2D5-4492-8212-C355BB3BB6FC}" destId="{E3AAC98F-B7B6-4FFB-8B47-275A88784F6F}" srcOrd="0" destOrd="0" presId="urn:microsoft.com/office/officeart/2005/8/layout/vList2"/>
    <dgm:cxn modelId="{1C42CD38-F591-4314-B998-0D3A6B583A81}" srcId="{CAF76BAA-C2D5-4492-8212-C355BB3BB6FC}" destId="{78E76386-CF81-4017-A4CB-AA1D3426B050}" srcOrd="2" destOrd="0" parTransId="{2FA923A0-F3D1-4121-8497-DB77DEA9AB23}" sibTransId="{5BBCA83B-9BD7-40CD-A973-46070E795883}"/>
    <dgm:cxn modelId="{ECD6203C-776E-45E9-A612-77409B59E8EA}" srcId="{CAF76BAA-C2D5-4492-8212-C355BB3BB6FC}" destId="{2D2E0A3C-5FDF-4F96-A21D-25569AE13A87}" srcOrd="0" destOrd="0" parTransId="{8E5108D9-5B98-4439-B54F-21ABFEE50823}" sibTransId="{76F24F37-D17E-4A62-9F97-1E3CB092F024}"/>
    <dgm:cxn modelId="{C071A473-6199-42A1-90AC-77194B38DC56}" type="presOf" srcId="{388B8BDC-6CE7-4A87-86DB-A6F727CD6B9D}" destId="{78A12E54-5763-4E9B-968D-80D3E479357E}" srcOrd="0" destOrd="0" presId="urn:microsoft.com/office/officeart/2005/8/layout/vList2"/>
    <dgm:cxn modelId="{82BDBD7A-1754-479A-9183-EEF24A8BB594}" type="presOf" srcId="{2D2E0A3C-5FDF-4F96-A21D-25569AE13A87}" destId="{4AFD9044-FC83-4A39-825A-E08B4EC4F9A7}" srcOrd="0" destOrd="0" presId="urn:microsoft.com/office/officeart/2005/8/layout/vList2"/>
    <dgm:cxn modelId="{4B5B737C-1217-401A-BCFC-550B590EECA5}" type="presOf" srcId="{68AB2ED5-69F0-4BEA-9982-BA9284278243}" destId="{808EA64C-4ECA-40F7-95C0-9549DA1B0A54}" srcOrd="0" destOrd="0" presId="urn:microsoft.com/office/officeart/2005/8/layout/vList2"/>
    <dgm:cxn modelId="{7B279190-BE52-4115-9FA5-2D8C446FE161}" srcId="{CAF76BAA-C2D5-4492-8212-C355BB3BB6FC}" destId="{E5AA66C0-3AB7-406C-A6CD-92BED2D15DBA}" srcOrd="1" destOrd="0" parTransId="{0B21F165-DFA1-46C7-996A-D8813610D4CA}" sibTransId="{9B56CA5A-AAC0-49FB-8E67-6F455AC6C59B}"/>
    <dgm:cxn modelId="{3A760894-6CF4-4D68-954F-3B2D99A9AEDC}" srcId="{CAF76BAA-C2D5-4492-8212-C355BB3BB6FC}" destId="{388B8BDC-6CE7-4A87-86DB-A6F727CD6B9D}" srcOrd="4" destOrd="0" parTransId="{AC2B33ED-59A7-4C08-8F41-EFC64B9696B1}" sibTransId="{EB838C3B-764F-4847-ADDB-CEFDD13987ED}"/>
    <dgm:cxn modelId="{BBE97898-657D-4932-A66B-4DACCC90F999}" type="presOf" srcId="{E5AA66C0-3AB7-406C-A6CD-92BED2D15DBA}" destId="{4276D474-9BC2-4D20-A5B8-A4C28D922F72}" srcOrd="0" destOrd="0" presId="urn:microsoft.com/office/officeart/2005/8/layout/vList2"/>
    <dgm:cxn modelId="{0283929A-0F51-465D-BDE7-DECA66AC7187}" type="presOf" srcId="{8C04E9BA-A8CC-4279-A4EE-B6F05C226EAE}" destId="{FB3AEC9B-02D4-4760-9A03-73F980343213}" srcOrd="0" destOrd="0" presId="urn:microsoft.com/office/officeart/2005/8/layout/vList2"/>
    <dgm:cxn modelId="{6E54549C-41FD-4EEA-AF3E-F3EEC49FF2D2}" srcId="{CAF76BAA-C2D5-4492-8212-C355BB3BB6FC}" destId="{68AB2ED5-69F0-4BEA-9982-BA9284278243}" srcOrd="5" destOrd="0" parTransId="{252FE2C8-AFA6-4C00-8D49-30DAA4A09CFC}" sibTransId="{18431865-C04F-4EBC-A4B6-CFAF068A437A}"/>
    <dgm:cxn modelId="{F56EAE9D-6FE7-4DAE-9AA2-25AA2888FCBC}" type="presOf" srcId="{78E76386-CF81-4017-A4CB-AA1D3426B050}" destId="{E9E81CC8-A307-4AB7-877B-B923D6045025}" srcOrd="0" destOrd="0" presId="urn:microsoft.com/office/officeart/2005/8/layout/vList2"/>
    <dgm:cxn modelId="{4D904BD4-13DA-438E-8861-A41FA431F8AA}" srcId="{CAF76BAA-C2D5-4492-8212-C355BB3BB6FC}" destId="{8C04E9BA-A8CC-4279-A4EE-B6F05C226EAE}" srcOrd="3" destOrd="0" parTransId="{CF7CB154-192A-4CF5-914A-4768087E065B}" sibTransId="{A2F04CE4-B855-4DE1-9612-7E847ADC99A6}"/>
    <dgm:cxn modelId="{5750FDD9-4746-424B-8E68-79F2827BE658}" type="presParOf" srcId="{E3AAC98F-B7B6-4FFB-8B47-275A88784F6F}" destId="{4AFD9044-FC83-4A39-825A-E08B4EC4F9A7}" srcOrd="0" destOrd="0" presId="urn:microsoft.com/office/officeart/2005/8/layout/vList2"/>
    <dgm:cxn modelId="{C4F2AA03-5787-4ED3-953E-B0A964480BB4}" type="presParOf" srcId="{E3AAC98F-B7B6-4FFB-8B47-275A88784F6F}" destId="{B6A08052-2E50-4CDB-9582-44707D1F7B8B}" srcOrd="1" destOrd="0" presId="urn:microsoft.com/office/officeart/2005/8/layout/vList2"/>
    <dgm:cxn modelId="{BE24284E-C3BC-43E8-8323-58B0FCC83220}" type="presParOf" srcId="{E3AAC98F-B7B6-4FFB-8B47-275A88784F6F}" destId="{4276D474-9BC2-4D20-A5B8-A4C28D922F72}" srcOrd="2" destOrd="0" presId="urn:microsoft.com/office/officeart/2005/8/layout/vList2"/>
    <dgm:cxn modelId="{DB665334-97DA-48BE-A891-7103154498CA}" type="presParOf" srcId="{E3AAC98F-B7B6-4FFB-8B47-275A88784F6F}" destId="{F678BC4B-A78F-44E5-9E40-BAC1052E26C9}" srcOrd="3" destOrd="0" presId="urn:microsoft.com/office/officeart/2005/8/layout/vList2"/>
    <dgm:cxn modelId="{2752452E-570A-4584-89B0-9F093BE4C38F}" type="presParOf" srcId="{E3AAC98F-B7B6-4FFB-8B47-275A88784F6F}" destId="{E9E81CC8-A307-4AB7-877B-B923D6045025}" srcOrd="4" destOrd="0" presId="urn:microsoft.com/office/officeart/2005/8/layout/vList2"/>
    <dgm:cxn modelId="{2F53238D-F0E4-436F-B878-68B4B2C72671}" type="presParOf" srcId="{E3AAC98F-B7B6-4FFB-8B47-275A88784F6F}" destId="{0CA6E325-E1AC-4170-9299-94CFC14D62E3}" srcOrd="5" destOrd="0" presId="urn:microsoft.com/office/officeart/2005/8/layout/vList2"/>
    <dgm:cxn modelId="{922F696B-E9D8-4E8E-9EEA-D8F109AD8378}" type="presParOf" srcId="{E3AAC98F-B7B6-4FFB-8B47-275A88784F6F}" destId="{FB3AEC9B-02D4-4760-9A03-73F980343213}" srcOrd="6" destOrd="0" presId="urn:microsoft.com/office/officeart/2005/8/layout/vList2"/>
    <dgm:cxn modelId="{4496913A-A002-47E1-AD09-ADE0614CFBE3}" type="presParOf" srcId="{E3AAC98F-B7B6-4FFB-8B47-275A88784F6F}" destId="{FB7F0258-BED9-4651-B54E-D87A81737372}" srcOrd="7" destOrd="0" presId="urn:microsoft.com/office/officeart/2005/8/layout/vList2"/>
    <dgm:cxn modelId="{5342A7F0-AAE3-41ED-83C9-22C3BA6ACDC9}" type="presParOf" srcId="{E3AAC98F-B7B6-4FFB-8B47-275A88784F6F}" destId="{78A12E54-5763-4E9B-968D-80D3E479357E}" srcOrd="8" destOrd="0" presId="urn:microsoft.com/office/officeart/2005/8/layout/vList2"/>
    <dgm:cxn modelId="{78C52E4F-EF20-4D59-A2B5-07D2ED9360D0}" type="presParOf" srcId="{E3AAC98F-B7B6-4FFB-8B47-275A88784F6F}" destId="{6DC7E862-4CF4-4B10-915A-088953FB1A48}" srcOrd="9" destOrd="0" presId="urn:microsoft.com/office/officeart/2005/8/layout/vList2"/>
    <dgm:cxn modelId="{77378925-2E05-4769-BCC0-0022651BB488}" type="presParOf" srcId="{E3AAC98F-B7B6-4FFB-8B47-275A88784F6F}" destId="{808EA64C-4ECA-40F7-95C0-9549DA1B0A54}"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850D81-B3FF-4C05-ACF5-A191A7A7940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4BF9EF0-1328-4246-9E56-6A6A2FBBC69D}">
      <dgm:prSet/>
      <dgm:spPr/>
      <dgm:t>
        <a:bodyPr/>
        <a:lstStyle/>
        <a:p>
          <a:pPr>
            <a:lnSpc>
              <a:spcPct val="100000"/>
            </a:lnSpc>
          </a:pPr>
          <a:r>
            <a:rPr lang="en-US"/>
            <a:t>Municipalities under 50,000 </a:t>
          </a:r>
          <a:r>
            <a:rPr lang="en-US" b="1" u="sng"/>
            <a:t>and</a:t>
          </a:r>
          <a:endParaRPr lang="en-US"/>
        </a:p>
      </dgm:t>
    </dgm:pt>
    <dgm:pt modelId="{4726CEC8-0BAF-4FE3-B634-13B8D7447D9E}" type="parTrans" cxnId="{87C118B9-7773-4289-8F81-148548F0364A}">
      <dgm:prSet/>
      <dgm:spPr/>
      <dgm:t>
        <a:bodyPr/>
        <a:lstStyle/>
        <a:p>
          <a:endParaRPr lang="en-US"/>
        </a:p>
      </dgm:t>
    </dgm:pt>
    <dgm:pt modelId="{3A044865-73E2-47E7-BCC9-D80961C8D696}" type="sibTrans" cxnId="{87C118B9-7773-4289-8F81-148548F0364A}">
      <dgm:prSet/>
      <dgm:spPr/>
      <dgm:t>
        <a:bodyPr/>
        <a:lstStyle/>
        <a:p>
          <a:endParaRPr lang="en-US"/>
        </a:p>
      </dgm:t>
    </dgm:pt>
    <dgm:pt modelId="{9FF0930B-DCB8-44F8-AE6D-E5969767D2E0}">
      <dgm:prSet/>
      <dgm:spPr/>
      <dgm:t>
        <a:bodyPr/>
        <a:lstStyle/>
        <a:p>
          <a:pPr>
            <a:lnSpc>
              <a:spcPct val="100000"/>
            </a:lnSpc>
          </a:pPr>
          <a:r>
            <a:rPr lang="en-US"/>
            <a:t>Municipalities that do not receive CDBG funds directly from HUD</a:t>
          </a:r>
        </a:p>
      </dgm:t>
    </dgm:pt>
    <dgm:pt modelId="{E6F32758-2BDF-437D-B64A-8A84F3F4A536}" type="parTrans" cxnId="{440454D0-22DE-41E0-B7E9-724EDFFB1B3F}">
      <dgm:prSet/>
      <dgm:spPr/>
      <dgm:t>
        <a:bodyPr/>
        <a:lstStyle/>
        <a:p>
          <a:endParaRPr lang="en-US"/>
        </a:p>
      </dgm:t>
    </dgm:pt>
    <dgm:pt modelId="{EED8EFD6-A5A2-464D-83B7-E7AC6BE24254}" type="sibTrans" cxnId="{440454D0-22DE-41E0-B7E9-724EDFFB1B3F}">
      <dgm:prSet/>
      <dgm:spPr/>
      <dgm:t>
        <a:bodyPr/>
        <a:lstStyle/>
        <a:p>
          <a:endParaRPr lang="en-US"/>
        </a:p>
      </dgm:t>
    </dgm:pt>
    <dgm:pt modelId="{3F36F4F1-D444-45D9-BF6B-10F0CF579C98}">
      <dgm:prSet/>
      <dgm:spPr/>
      <dgm:t>
        <a:bodyPr/>
        <a:lstStyle/>
        <a:p>
          <a:pPr>
            <a:lnSpc>
              <a:spcPct val="100000"/>
            </a:lnSpc>
          </a:pPr>
          <a:r>
            <a:rPr lang="en-US"/>
            <a:t>Apply only through chief elected official</a:t>
          </a:r>
        </a:p>
      </dgm:t>
    </dgm:pt>
    <dgm:pt modelId="{727BD9CA-CE7E-489E-B19E-182B1D5E0104}" type="parTrans" cxnId="{A3242E3F-268D-46BC-A4E0-603FFAF1B323}">
      <dgm:prSet/>
      <dgm:spPr/>
      <dgm:t>
        <a:bodyPr/>
        <a:lstStyle/>
        <a:p>
          <a:endParaRPr lang="en-US"/>
        </a:p>
      </dgm:t>
    </dgm:pt>
    <dgm:pt modelId="{1562F17F-661A-414A-B6A8-8119F82EE875}" type="sibTrans" cxnId="{A3242E3F-268D-46BC-A4E0-603FFAF1B323}">
      <dgm:prSet/>
      <dgm:spPr/>
      <dgm:t>
        <a:bodyPr/>
        <a:lstStyle/>
        <a:p>
          <a:endParaRPr lang="en-US"/>
        </a:p>
      </dgm:t>
    </dgm:pt>
    <dgm:pt modelId="{F8DE4840-4F79-406F-9676-C6F3FAD1B711}">
      <dgm:prSet/>
      <dgm:spPr/>
      <dgm:t>
        <a:bodyPr/>
        <a:lstStyle/>
        <a:p>
          <a:pPr>
            <a:lnSpc>
              <a:spcPct val="100000"/>
            </a:lnSpc>
          </a:pPr>
          <a:r>
            <a:rPr lang="en-US"/>
            <a:t>Must be authorized to obligate the City or Town</a:t>
          </a:r>
        </a:p>
      </dgm:t>
    </dgm:pt>
    <dgm:pt modelId="{9922A0D5-6FE8-409A-B37B-7889CC00D114}" type="parTrans" cxnId="{100BD230-A438-404F-B425-B200EC5109FB}">
      <dgm:prSet/>
      <dgm:spPr/>
      <dgm:t>
        <a:bodyPr/>
        <a:lstStyle/>
        <a:p>
          <a:endParaRPr lang="en-US"/>
        </a:p>
      </dgm:t>
    </dgm:pt>
    <dgm:pt modelId="{637E2606-E5EF-4CBF-8E11-B8413E9A9986}" type="sibTrans" cxnId="{100BD230-A438-404F-B425-B200EC5109FB}">
      <dgm:prSet/>
      <dgm:spPr/>
      <dgm:t>
        <a:bodyPr/>
        <a:lstStyle/>
        <a:p>
          <a:endParaRPr lang="en-US"/>
        </a:p>
      </dgm:t>
    </dgm:pt>
    <dgm:pt modelId="{708B6DE8-A3E4-4F13-BD21-46271A553158}" type="pres">
      <dgm:prSet presAssocID="{10850D81-B3FF-4C05-ACF5-A191A7A79404}" presName="root" presStyleCnt="0">
        <dgm:presLayoutVars>
          <dgm:dir/>
          <dgm:resizeHandles val="exact"/>
        </dgm:presLayoutVars>
      </dgm:prSet>
      <dgm:spPr/>
    </dgm:pt>
    <dgm:pt modelId="{8C7D9ED1-C7D6-4C38-AC11-622BF4AF3E45}" type="pres">
      <dgm:prSet presAssocID="{74BF9EF0-1328-4246-9E56-6A6A2FBBC69D}" presName="compNode" presStyleCnt="0"/>
      <dgm:spPr/>
    </dgm:pt>
    <dgm:pt modelId="{348A8CE1-3393-49EB-B3A3-AF18A669C767}" type="pres">
      <dgm:prSet presAssocID="{74BF9EF0-1328-4246-9E56-6A6A2FBBC69D}" presName="bgRect" presStyleLbl="bgShp" presStyleIdx="0" presStyleCnt="3"/>
      <dgm:spPr/>
    </dgm:pt>
    <dgm:pt modelId="{3629ABAE-495F-4443-AD84-FDF3951CC8D0}" type="pres">
      <dgm:prSet presAssocID="{74BF9EF0-1328-4246-9E56-6A6A2FBBC69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ity"/>
        </a:ext>
      </dgm:extLst>
    </dgm:pt>
    <dgm:pt modelId="{F674144C-54A4-4727-BF00-BD1B50EB851F}" type="pres">
      <dgm:prSet presAssocID="{74BF9EF0-1328-4246-9E56-6A6A2FBBC69D}" presName="spaceRect" presStyleCnt="0"/>
      <dgm:spPr/>
    </dgm:pt>
    <dgm:pt modelId="{7255AB9C-C22D-4BBB-8EFA-4D5DF1A40D1D}" type="pres">
      <dgm:prSet presAssocID="{74BF9EF0-1328-4246-9E56-6A6A2FBBC69D}" presName="parTx" presStyleLbl="revTx" presStyleIdx="0" presStyleCnt="4">
        <dgm:presLayoutVars>
          <dgm:chMax val="0"/>
          <dgm:chPref val="0"/>
        </dgm:presLayoutVars>
      </dgm:prSet>
      <dgm:spPr/>
    </dgm:pt>
    <dgm:pt modelId="{329CA0E9-E240-4E44-AD19-53FED275D39A}" type="pres">
      <dgm:prSet presAssocID="{3A044865-73E2-47E7-BCC9-D80961C8D696}" presName="sibTrans" presStyleCnt="0"/>
      <dgm:spPr/>
    </dgm:pt>
    <dgm:pt modelId="{90BB3972-F1C4-4437-A926-2A3C47D0A658}" type="pres">
      <dgm:prSet presAssocID="{9FF0930B-DCB8-44F8-AE6D-E5969767D2E0}" presName="compNode" presStyleCnt="0"/>
      <dgm:spPr/>
    </dgm:pt>
    <dgm:pt modelId="{6D3891E9-FC3C-47E2-8587-BBD6B623F8B9}" type="pres">
      <dgm:prSet presAssocID="{9FF0930B-DCB8-44F8-AE6D-E5969767D2E0}" presName="bgRect" presStyleLbl="bgShp" presStyleIdx="1" presStyleCnt="3"/>
      <dgm:spPr/>
    </dgm:pt>
    <dgm:pt modelId="{C3FB0EEE-71F5-493B-B21E-843D9825E7CF}" type="pres">
      <dgm:prSet presAssocID="{9FF0930B-DCB8-44F8-AE6D-E5969767D2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9E5567CC-D9F5-4C1A-9D86-E10BC6C70058}" type="pres">
      <dgm:prSet presAssocID="{9FF0930B-DCB8-44F8-AE6D-E5969767D2E0}" presName="spaceRect" presStyleCnt="0"/>
      <dgm:spPr/>
    </dgm:pt>
    <dgm:pt modelId="{76E92F54-CC9E-4D89-BF03-B2F92F60CA53}" type="pres">
      <dgm:prSet presAssocID="{9FF0930B-DCB8-44F8-AE6D-E5969767D2E0}" presName="parTx" presStyleLbl="revTx" presStyleIdx="1" presStyleCnt="4">
        <dgm:presLayoutVars>
          <dgm:chMax val="0"/>
          <dgm:chPref val="0"/>
        </dgm:presLayoutVars>
      </dgm:prSet>
      <dgm:spPr/>
    </dgm:pt>
    <dgm:pt modelId="{8D9CADAF-5CC0-4239-A439-862E2C10A143}" type="pres">
      <dgm:prSet presAssocID="{EED8EFD6-A5A2-464D-83B7-E7AC6BE24254}" presName="sibTrans" presStyleCnt="0"/>
      <dgm:spPr/>
    </dgm:pt>
    <dgm:pt modelId="{874E7CC8-7A9B-4550-BE11-193130CFA34C}" type="pres">
      <dgm:prSet presAssocID="{3F36F4F1-D444-45D9-BF6B-10F0CF579C98}" presName="compNode" presStyleCnt="0"/>
      <dgm:spPr/>
    </dgm:pt>
    <dgm:pt modelId="{BA90BC2E-38A0-4A9C-88B5-A2AB92D973FE}" type="pres">
      <dgm:prSet presAssocID="{3F36F4F1-D444-45D9-BF6B-10F0CF579C98}" presName="bgRect" presStyleLbl="bgShp" presStyleIdx="2" presStyleCnt="3"/>
      <dgm:spPr/>
    </dgm:pt>
    <dgm:pt modelId="{B2B153D3-92FE-4FE6-A084-A1FBC5EE953F}" type="pres">
      <dgm:prSet presAssocID="{3F36F4F1-D444-45D9-BF6B-10F0CF579C9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eckmark"/>
        </a:ext>
      </dgm:extLst>
    </dgm:pt>
    <dgm:pt modelId="{B16A49C6-DC2B-4B89-875F-4F63E36D7131}" type="pres">
      <dgm:prSet presAssocID="{3F36F4F1-D444-45D9-BF6B-10F0CF579C98}" presName="spaceRect" presStyleCnt="0"/>
      <dgm:spPr/>
    </dgm:pt>
    <dgm:pt modelId="{BD428041-2CFB-40B3-97F2-1768A992E3F3}" type="pres">
      <dgm:prSet presAssocID="{3F36F4F1-D444-45D9-BF6B-10F0CF579C98}" presName="parTx" presStyleLbl="revTx" presStyleIdx="2" presStyleCnt="4">
        <dgm:presLayoutVars>
          <dgm:chMax val="0"/>
          <dgm:chPref val="0"/>
        </dgm:presLayoutVars>
      </dgm:prSet>
      <dgm:spPr/>
    </dgm:pt>
    <dgm:pt modelId="{51779889-5AD0-4704-B747-E34358FF78A4}" type="pres">
      <dgm:prSet presAssocID="{3F36F4F1-D444-45D9-BF6B-10F0CF579C98}" presName="desTx" presStyleLbl="revTx" presStyleIdx="3" presStyleCnt="4">
        <dgm:presLayoutVars/>
      </dgm:prSet>
      <dgm:spPr/>
    </dgm:pt>
  </dgm:ptLst>
  <dgm:cxnLst>
    <dgm:cxn modelId="{B68DB103-904E-4880-8E23-6EA3DEDA7042}" type="presOf" srcId="{74BF9EF0-1328-4246-9E56-6A6A2FBBC69D}" destId="{7255AB9C-C22D-4BBB-8EFA-4D5DF1A40D1D}" srcOrd="0" destOrd="0" presId="urn:microsoft.com/office/officeart/2018/2/layout/IconVerticalSolidList"/>
    <dgm:cxn modelId="{1C537112-80A2-452F-9BCE-1391613B26D5}" type="presOf" srcId="{3F36F4F1-D444-45D9-BF6B-10F0CF579C98}" destId="{BD428041-2CFB-40B3-97F2-1768A992E3F3}" srcOrd="0" destOrd="0" presId="urn:microsoft.com/office/officeart/2018/2/layout/IconVerticalSolidList"/>
    <dgm:cxn modelId="{100BD230-A438-404F-B425-B200EC5109FB}" srcId="{3F36F4F1-D444-45D9-BF6B-10F0CF579C98}" destId="{F8DE4840-4F79-406F-9676-C6F3FAD1B711}" srcOrd="0" destOrd="0" parTransId="{9922A0D5-6FE8-409A-B37B-7889CC00D114}" sibTransId="{637E2606-E5EF-4CBF-8E11-B8413E9A9986}"/>
    <dgm:cxn modelId="{A3242E3F-268D-46BC-A4E0-603FFAF1B323}" srcId="{10850D81-B3FF-4C05-ACF5-A191A7A79404}" destId="{3F36F4F1-D444-45D9-BF6B-10F0CF579C98}" srcOrd="2" destOrd="0" parTransId="{727BD9CA-CE7E-489E-B19E-182B1D5E0104}" sibTransId="{1562F17F-661A-414A-B6A8-8119F82EE875}"/>
    <dgm:cxn modelId="{FD60FE9E-8ABB-4EBF-960C-F2D85CB5BAB8}" type="presOf" srcId="{9FF0930B-DCB8-44F8-AE6D-E5969767D2E0}" destId="{76E92F54-CC9E-4D89-BF03-B2F92F60CA53}" srcOrd="0" destOrd="0" presId="urn:microsoft.com/office/officeart/2018/2/layout/IconVerticalSolidList"/>
    <dgm:cxn modelId="{FDAB88B3-9D0C-4B41-9048-DA114F7F2FE7}" type="presOf" srcId="{F8DE4840-4F79-406F-9676-C6F3FAD1B711}" destId="{51779889-5AD0-4704-B747-E34358FF78A4}" srcOrd="0" destOrd="0" presId="urn:microsoft.com/office/officeart/2018/2/layout/IconVerticalSolidList"/>
    <dgm:cxn modelId="{87C118B9-7773-4289-8F81-148548F0364A}" srcId="{10850D81-B3FF-4C05-ACF5-A191A7A79404}" destId="{74BF9EF0-1328-4246-9E56-6A6A2FBBC69D}" srcOrd="0" destOrd="0" parTransId="{4726CEC8-0BAF-4FE3-B634-13B8D7447D9E}" sibTransId="{3A044865-73E2-47E7-BCC9-D80961C8D696}"/>
    <dgm:cxn modelId="{1AAA62C6-4F82-43AF-BD44-3721DB46C548}" type="presOf" srcId="{10850D81-B3FF-4C05-ACF5-A191A7A79404}" destId="{708B6DE8-A3E4-4F13-BD21-46271A553158}" srcOrd="0" destOrd="0" presId="urn:microsoft.com/office/officeart/2018/2/layout/IconVerticalSolidList"/>
    <dgm:cxn modelId="{440454D0-22DE-41E0-B7E9-724EDFFB1B3F}" srcId="{10850D81-B3FF-4C05-ACF5-A191A7A79404}" destId="{9FF0930B-DCB8-44F8-AE6D-E5969767D2E0}" srcOrd="1" destOrd="0" parTransId="{E6F32758-2BDF-437D-B64A-8A84F3F4A536}" sibTransId="{EED8EFD6-A5A2-464D-83B7-E7AC6BE24254}"/>
    <dgm:cxn modelId="{2E906A8D-CFF2-457E-9574-2BDB80281423}" type="presParOf" srcId="{708B6DE8-A3E4-4F13-BD21-46271A553158}" destId="{8C7D9ED1-C7D6-4C38-AC11-622BF4AF3E45}" srcOrd="0" destOrd="0" presId="urn:microsoft.com/office/officeart/2018/2/layout/IconVerticalSolidList"/>
    <dgm:cxn modelId="{C1D76806-DAB7-4566-A0D7-1521607CD45C}" type="presParOf" srcId="{8C7D9ED1-C7D6-4C38-AC11-622BF4AF3E45}" destId="{348A8CE1-3393-49EB-B3A3-AF18A669C767}" srcOrd="0" destOrd="0" presId="urn:microsoft.com/office/officeart/2018/2/layout/IconVerticalSolidList"/>
    <dgm:cxn modelId="{37E77FCE-4A14-44D9-8715-2D93DD10D2BF}" type="presParOf" srcId="{8C7D9ED1-C7D6-4C38-AC11-622BF4AF3E45}" destId="{3629ABAE-495F-4443-AD84-FDF3951CC8D0}" srcOrd="1" destOrd="0" presId="urn:microsoft.com/office/officeart/2018/2/layout/IconVerticalSolidList"/>
    <dgm:cxn modelId="{09422683-3351-4416-B99A-6EC0AA49B43C}" type="presParOf" srcId="{8C7D9ED1-C7D6-4C38-AC11-622BF4AF3E45}" destId="{F674144C-54A4-4727-BF00-BD1B50EB851F}" srcOrd="2" destOrd="0" presId="urn:microsoft.com/office/officeart/2018/2/layout/IconVerticalSolidList"/>
    <dgm:cxn modelId="{411A9426-A034-4914-A6E5-339DE98BDCE7}" type="presParOf" srcId="{8C7D9ED1-C7D6-4C38-AC11-622BF4AF3E45}" destId="{7255AB9C-C22D-4BBB-8EFA-4D5DF1A40D1D}" srcOrd="3" destOrd="0" presId="urn:microsoft.com/office/officeart/2018/2/layout/IconVerticalSolidList"/>
    <dgm:cxn modelId="{DA0D2882-5FFD-4B9F-BF9E-2975DA83B5B6}" type="presParOf" srcId="{708B6DE8-A3E4-4F13-BD21-46271A553158}" destId="{329CA0E9-E240-4E44-AD19-53FED275D39A}" srcOrd="1" destOrd="0" presId="urn:microsoft.com/office/officeart/2018/2/layout/IconVerticalSolidList"/>
    <dgm:cxn modelId="{149FE208-F3EF-468B-B427-AD537AFF287A}" type="presParOf" srcId="{708B6DE8-A3E4-4F13-BD21-46271A553158}" destId="{90BB3972-F1C4-4437-A926-2A3C47D0A658}" srcOrd="2" destOrd="0" presId="urn:microsoft.com/office/officeart/2018/2/layout/IconVerticalSolidList"/>
    <dgm:cxn modelId="{0172B6E9-85F8-456A-94A4-B33520B65259}" type="presParOf" srcId="{90BB3972-F1C4-4437-A926-2A3C47D0A658}" destId="{6D3891E9-FC3C-47E2-8587-BBD6B623F8B9}" srcOrd="0" destOrd="0" presId="urn:microsoft.com/office/officeart/2018/2/layout/IconVerticalSolidList"/>
    <dgm:cxn modelId="{C5E06A69-DB16-42DC-857A-AD7C6552B85B}" type="presParOf" srcId="{90BB3972-F1C4-4437-A926-2A3C47D0A658}" destId="{C3FB0EEE-71F5-493B-B21E-843D9825E7CF}" srcOrd="1" destOrd="0" presId="urn:microsoft.com/office/officeart/2018/2/layout/IconVerticalSolidList"/>
    <dgm:cxn modelId="{44AE62DC-145E-459E-8279-456DFD9C2A6D}" type="presParOf" srcId="{90BB3972-F1C4-4437-A926-2A3C47D0A658}" destId="{9E5567CC-D9F5-4C1A-9D86-E10BC6C70058}" srcOrd="2" destOrd="0" presId="urn:microsoft.com/office/officeart/2018/2/layout/IconVerticalSolidList"/>
    <dgm:cxn modelId="{963D62F9-FE33-43DB-8712-5EE7979CCE5A}" type="presParOf" srcId="{90BB3972-F1C4-4437-A926-2A3C47D0A658}" destId="{76E92F54-CC9E-4D89-BF03-B2F92F60CA53}" srcOrd="3" destOrd="0" presId="urn:microsoft.com/office/officeart/2018/2/layout/IconVerticalSolidList"/>
    <dgm:cxn modelId="{1136D025-98E8-496C-AA74-FFC5F4E88740}" type="presParOf" srcId="{708B6DE8-A3E4-4F13-BD21-46271A553158}" destId="{8D9CADAF-5CC0-4239-A439-862E2C10A143}" srcOrd="3" destOrd="0" presId="urn:microsoft.com/office/officeart/2018/2/layout/IconVerticalSolidList"/>
    <dgm:cxn modelId="{6BCE5772-7638-4144-B5A1-F2E2B4AA8B81}" type="presParOf" srcId="{708B6DE8-A3E4-4F13-BD21-46271A553158}" destId="{874E7CC8-7A9B-4550-BE11-193130CFA34C}" srcOrd="4" destOrd="0" presId="urn:microsoft.com/office/officeart/2018/2/layout/IconVerticalSolidList"/>
    <dgm:cxn modelId="{0A759B8F-B347-4842-BE33-0BA19020EFA7}" type="presParOf" srcId="{874E7CC8-7A9B-4550-BE11-193130CFA34C}" destId="{BA90BC2E-38A0-4A9C-88B5-A2AB92D973FE}" srcOrd="0" destOrd="0" presId="urn:microsoft.com/office/officeart/2018/2/layout/IconVerticalSolidList"/>
    <dgm:cxn modelId="{BA7A8839-5F0E-4C9C-B82A-A7A54F361168}" type="presParOf" srcId="{874E7CC8-7A9B-4550-BE11-193130CFA34C}" destId="{B2B153D3-92FE-4FE6-A084-A1FBC5EE953F}" srcOrd="1" destOrd="0" presId="urn:microsoft.com/office/officeart/2018/2/layout/IconVerticalSolidList"/>
    <dgm:cxn modelId="{751C8565-E7EF-4E58-9D93-84D1376C78C9}" type="presParOf" srcId="{874E7CC8-7A9B-4550-BE11-193130CFA34C}" destId="{B16A49C6-DC2B-4B89-875F-4F63E36D7131}" srcOrd="2" destOrd="0" presId="urn:microsoft.com/office/officeart/2018/2/layout/IconVerticalSolidList"/>
    <dgm:cxn modelId="{22E366D0-059F-4133-B042-D9C8CEA12CFF}" type="presParOf" srcId="{874E7CC8-7A9B-4550-BE11-193130CFA34C}" destId="{BD428041-2CFB-40B3-97F2-1768A992E3F3}" srcOrd="3" destOrd="0" presId="urn:microsoft.com/office/officeart/2018/2/layout/IconVerticalSolidList"/>
    <dgm:cxn modelId="{5E588C4D-EC9B-4A3E-B706-8811BD48FD1C}" type="presParOf" srcId="{874E7CC8-7A9B-4550-BE11-193130CFA34C}" destId="{51779889-5AD0-4704-B747-E34358FF78A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65AFD2F-12D2-4173-99EE-62BF67ECF4C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3FEA894-F152-4F12-A88C-B49DAB983441}">
      <dgm:prSet/>
      <dgm:spPr/>
      <dgm:t>
        <a:bodyPr/>
        <a:lstStyle/>
        <a:p>
          <a:pPr>
            <a:lnSpc>
              <a:spcPct val="100000"/>
            </a:lnSpc>
          </a:pPr>
          <a:r>
            <a:rPr lang="en-US"/>
            <a:t>Statutory requirement that at least 70% of all CDBG Expenditures must benefit LMI persons</a:t>
          </a:r>
        </a:p>
      </dgm:t>
    </dgm:pt>
    <dgm:pt modelId="{89C3230C-0E36-47BA-A8D6-0C5A94DF27A4}" type="parTrans" cxnId="{43A13262-E94F-459E-9677-5C9CB9F9B465}">
      <dgm:prSet/>
      <dgm:spPr/>
      <dgm:t>
        <a:bodyPr/>
        <a:lstStyle/>
        <a:p>
          <a:endParaRPr lang="en-US"/>
        </a:p>
      </dgm:t>
    </dgm:pt>
    <dgm:pt modelId="{F17A6AFE-38EF-4DA5-8E10-1CD6C7C0895C}" type="sibTrans" cxnId="{43A13262-E94F-459E-9677-5C9CB9F9B465}">
      <dgm:prSet/>
      <dgm:spPr/>
      <dgm:t>
        <a:bodyPr/>
        <a:lstStyle/>
        <a:p>
          <a:endParaRPr lang="en-US"/>
        </a:p>
      </dgm:t>
    </dgm:pt>
    <dgm:pt modelId="{845CE359-6D41-431B-9F17-F34ED5E42168}">
      <dgm:prSet/>
      <dgm:spPr/>
      <dgm:t>
        <a:bodyPr/>
        <a:lstStyle/>
        <a:p>
          <a:pPr>
            <a:lnSpc>
              <a:spcPct val="100000"/>
            </a:lnSpc>
          </a:pPr>
          <a:r>
            <a:rPr lang="en-US"/>
            <a:t>If the threshold is not met, HUD can require repayment</a:t>
          </a:r>
        </a:p>
      </dgm:t>
    </dgm:pt>
    <dgm:pt modelId="{856FE2EC-5782-4301-A06B-C0650927BA73}" type="parTrans" cxnId="{1E1559A4-6503-4820-8286-86FC1A2A0209}">
      <dgm:prSet/>
      <dgm:spPr/>
      <dgm:t>
        <a:bodyPr/>
        <a:lstStyle/>
        <a:p>
          <a:endParaRPr lang="en-US"/>
        </a:p>
      </dgm:t>
    </dgm:pt>
    <dgm:pt modelId="{901630C8-7938-4A72-8E02-FBB34E093BED}" type="sibTrans" cxnId="{1E1559A4-6503-4820-8286-86FC1A2A0209}">
      <dgm:prSet/>
      <dgm:spPr/>
      <dgm:t>
        <a:bodyPr/>
        <a:lstStyle/>
        <a:p>
          <a:endParaRPr lang="en-US"/>
        </a:p>
      </dgm:t>
    </dgm:pt>
    <dgm:pt modelId="{7AF3478B-265F-4CE3-B0C8-179B0CCD2102}">
      <dgm:prSet/>
      <dgm:spPr/>
      <dgm:t>
        <a:bodyPr/>
        <a:lstStyle/>
        <a:p>
          <a:pPr>
            <a:lnSpc>
              <a:spcPct val="100000"/>
            </a:lnSpc>
          </a:pPr>
          <a:r>
            <a:rPr lang="en-US"/>
            <a:t>EOHLC required to report to HUD annually</a:t>
          </a:r>
        </a:p>
      </dgm:t>
    </dgm:pt>
    <dgm:pt modelId="{C426A64E-8221-45EF-8059-FEF885F6C6B9}" type="parTrans" cxnId="{6111F467-E47C-4A98-AE03-8FB0D0A232E1}">
      <dgm:prSet/>
      <dgm:spPr/>
      <dgm:t>
        <a:bodyPr/>
        <a:lstStyle/>
        <a:p>
          <a:endParaRPr lang="en-US"/>
        </a:p>
      </dgm:t>
    </dgm:pt>
    <dgm:pt modelId="{0625B03F-5D48-4840-A9EE-81854FA9DEEC}" type="sibTrans" cxnId="{6111F467-E47C-4A98-AE03-8FB0D0A232E1}">
      <dgm:prSet/>
      <dgm:spPr/>
      <dgm:t>
        <a:bodyPr/>
        <a:lstStyle/>
        <a:p>
          <a:endParaRPr lang="en-US"/>
        </a:p>
      </dgm:t>
    </dgm:pt>
    <dgm:pt modelId="{4A980D79-D5BB-49CE-A3B2-116EDB6DBBB7}" type="pres">
      <dgm:prSet presAssocID="{965AFD2F-12D2-4173-99EE-62BF67ECF4C5}" presName="root" presStyleCnt="0">
        <dgm:presLayoutVars>
          <dgm:dir/>
          <dgm:resizeHandles val="exact"/>
        </dgm:presLayoutVars>
      </dgm:prSet>
      <dgm:spPr/>
    </dgm:pt>
    <dgm:pt modelId="{9416D15E-A7E0-445B-B235-019AEAD8623B}" type="pres">
      <dgm:prSet presAssocID="{C3FEA894-F152-4F12-A88C-B49DAB983441}" presName="compNode" presStyleCnt="0"/>
      <dgm:spPr/>
    </dgm:pt>
    <dgm:pt modelId="{3D8A1D09-57B7-41D8-9E2E-A830DD2D8AEA}" type="pres">
      <dgm:prSet presAssocID="{C3FEA894-F152-4F12-A88C-B49DAB983441}" presName="bgRect" presStyleLbl="bgShp" presStyleIdx="0" presStyleCnt="3"/>
      <dgm:spPr/>
    </dgm:pt>
    <dgm:pt modelId="{8CFD8504-3DC7-4DD1-A8B2-B19894D79395}" type="pres">
      <dgm:prSet presAssocID="{C3FEA894-F152-4F12-A88C-B49DAB98344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770987B0-9160-4784-AFFA-6D8020D62E7A}" type="pres">
      <dgm:prSet presAssocID="{C3FEA894-F152-4F12-A88C-B49DAB983441}" presName="spaceRect" presStyleCnt="0"/>
      <dgm:spPr/>
    </dgm:pt>
    <dgm:pt modelId="{D6186631-BF7F-46A6-839D-23B84B6C3742}" type="pres">
      <dgm:prSet presAssocID="{C3FEA894-F152-4F12-A88C-B49DAB983441}" presName="parTx" presStyleLbl="revTx" presStyleIdx="0" presStyleCnt="3">
        <dgm:presLayoutVars>
          <dgm:chMax val="0"/>
          <dgm:chPref val="0"/>
        </dgm:presLayoutVars>
      </dgm:prSet>
      <dgm:spPr/>
    </dgm:pt>
    <dgm:pt modelId="{0DC7DF99-1A55-4B58-BCA8-8230FC9D6985}" type="pres">
      <dgm:prSet presAssocID="{F17A6AFE-38EF-4DA5-8E10-1CD6C7C0895C}" presName="sibTrans" presStyleCnt="0"/>
      <dgm:spPr/>
    </dgm:pt>
    <dgm:pt modelId="{8BA61246-A4C5-488B-AC70-836202987B9E}" type="pres">
      <dgm:prSet presAssocID="{845CE359-6D41-431B-9F17-F34ED5E42168}" presName="compNode" presStyleCnt="0"/>
      <dgm:spPr/>
    </dgm:pt>
    <dgm:pt modelId="{9708650B-4C5F-4D8E-A495-58407A84D4A3}" type="pres">
      <dgm:prSet presAssocID="{845CE359-6D41-431B-9F17-F34ED5E42168}" presName="bgRect" presStyleLbl="bgShp" presStyleIdx="1" presStyleCnt="3"/>
      <dgm:spPr/>
    </dgm:pt>
    <dgm:pt modelId="{0D66A97D-9F54-42FF-87E4-B7551AF1307E}" type="pres">
      <dgm:prSet presAssocID="{845CE359-6D41-431B-9F17-F34ED5E4216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
        </a:ext>
      </dgm:extLst>
    </dgm:pt>
    <dgm:pt modelId="{4ED7ED2E-05AF-40C5-BB39-E65CFFF2F9B2}" type="pres">
      <dgm:prSet presAssocID="{845CE359-6D41-431B-9F17-F34ED5E42168}" presName="spaceRect" presStyleCnt="0"/>
      <dgm:spPr/>
    </dgm:pt>
    <dgm:pt modelId="{32679334-5535-49FD-96F5-DE1D292A2A98}" type="pres">
      <dgm:prSet presAssocID="{845CE359-6D41-431B-9F17-F34ED5E42168}" presName="parTx" presStyleLbl="revTx" presStyleIdx="1" presStyleCnt="3">
        <dgm:presLayoutVars>
          <dgm:chMax val="0"/>
          <dgm:chPref val="0"/>
        </dgm:presLayoutVars>
      </dgm:prSet>
      <dgm:spPr/>
    </dgm:pt>
    <dgm:pt modelId="{D5E98591-3F59-4EEA-810E-09FE0940942F}" type="pres">
      <dgm:prSet presAssocID="{901630C8-7938-4A72-8E02-FBB34E093BED}" presName="sibTrans" presStyleCnt="0"/>
      <dgm:spPr/>
    </dgm:pt>
    <dgm:pt modelId="{C7CF5E73-1763-4B69-AE09-14592FAED58F}" type="pres">
      <dgm:prSet presAssocID="{7AF3478B-265F-4CE3-B0C8-179B0CCD2102}" presName="compNode" presStyleCnt="0"/>
      <dgm:spPr/>
    </dgm:pt>
    <dgm:pt modelId="{BA1BA74E-9F5C-4287-BB6F-C9A51763BAAE}" type="pres">
      <dgm:prSet presAssocID="{7AF3478B-265F-4CE3-B0C8-179B0CCD2102}" presName="bgRect" presStyleLbl="bgShp" presStyleIdx="2" presStyleCnt="3"/>
      <dgm:spPr/>
    </dgm:pt>
    <dgm:pt modelId="{9059E30C-A955-48C5-A2E3-E35B141DDB49}" type="pres">
      <dgm:prSet presAssocID="{7AF3478B-265F-4CE3-B0C8-179B0CCD210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gnifying glass"/>
        </a:ext>
      </dgm:extLst>
    </dgm:pt>
    <dgm:pt modelId="{83E69DE8-7C8B-48F0-BF64-78B7C04B9974}" type="pres">
      <dgm:prSet presAssocID="{7AF3478B-265F-4CE3-B0C8-179B0CCD2102}" presName="spaceRect" presStyleCnt="0"/>
      <dgm:spPr/>
    </dgm:pt>
    <dgm:pt modelId="{4FEAC693-34F4-45BB-B79A-805CA7757498}" type="pres">
      <dgm:prSet presAssocID="{7AF3478B-265F-4CE3-B0C8-179B0CCD2102}" presName="parTx" presStyleLbl="revTx" presStyleIdx="2" presStyleCnt="3">
        <dgm:presLayoutVars>
          <dgm:chMax val="0"/>
          <dgm:chPref val="0"/>
        </dgm:presLayoutVars>
      </dgm:prSet>
      <dgm:spPr/>
    </dgm:pt>
  </dgm:ptLst>
  <dgm:cxnLst>
    <dgm:cxn modelId="{C7322910-343C-44FB-89AA-8329104D0194}" type="presOf" srcId="{965AFD2F-12D2-4173-99EE-62BF67ECF4C5}" destId="{4A980D79-D5BB-49CE-A3B2-116EDB6DBBB7}" srcOrd="0" destOrd="0" presId="urn:microsoft.com/office/officeart/2018/2/layout/IconVerticalSolidList"/>
    <dgm:cxn modelId="{C6944D27-81D6-43DA-BA3F-A48F4B2DB6F6}" type="presOf" srcId="{7AF3478B-265F-4CE3-B0C8-179B0CCD2102}" destId="{4FEAC693-34F4-45BB-B79A-805CA7757498}" srcOrd="0" destOrd="0" presId="urn:microsoft.com/office/officeart/2018/2/layout/IconVerticalSolidList"/>
    <dgm:cxn modelId="{43A13262-E94F-459E-9677-5C9CB9F9B465}" srcId="{965AFD2F-12D2-4173-99EE-62BF67ECF4C5}" destId="{C3FEA894-F152-4F12-A88C-B49DAB983441}" srcOrd="0" destOrd="0" parTransId="{89C3230C-0E36-47BA-A8D6-0C5A94DF27A4}" sibTransId="{F17A6AFE-38EF-4DA5-8E10-1CD6C7C0895C}"/>
    <dgm:cxn modelId="{C61DEB65-ED5B-44BE-8E4F-3295BBD2EC3C}" type="presOf" srcId="{C3FEA894-F152-4F12-A88C-B49DAB983441}" destId="{D6186631-BF7F-46A6-839D-23B84B6C3742}" srcOrd="0" destOrd="0" presId="urn:microsoft.com/office/officeart/2018/2/layout/IconVerticalSolidList"/>
    <dgm:cxn modelId="{6111F467-E47C-4A98-AE03-8FB0D0A232E1}" srcId="{965AFD2F-12D2-4173-99EE-62BF67ECF4C5}" destId="{7AF3478B-265F-4CE3-B0C8-179B0CCD2102}" srcOrd="2" destOrd="0" parTransId="{C426A64E-8221-45EF-8059-FEF885F6C6B9}" sibTransId="{0625B03F-5D48-4840-A9EE-81854FA9DEEC}"/>
    <dgm:cxn modelId="{9F209B48-D703-4628-8424-42A23FA42A95}" type="presOf" srcId="{845CE359-6D41-431B-9F17-F34ED5E42168}" destId="{32679334-5535-49FD-96F5-DE1D292A2A98}" srcOrd="0" destOrd="0" presId="urn:microsoft.com/office/officeart/2018/2/layout/IconVerticalSolidList"/>
    <dgm:cxn modelId="{1E1559A4-6503-4820-8286-86FC1A2A0209}" srcId="{965AFD2F-12D2-4173-99EE-62BF67ECF4C5}" destId="{845CE359-6D41-431B-9F17-F34ED5E42168}" srcOrd="1" destOrd="0" parTransId="{856FE2EC-5782-4301-A06B-C0650927BA73}" sibTransId="{901630C8-7938-4A72-8E02-FBB34E093BED}"/>
    <dgm:cxn modelId="{EBC0633B-94AB-45DD-A6B9-3579F2E3AA20}" type="presParOf" srcId="{4A980D79-D5BB-49CE-A3B2-116EDB6DBBB7}" destId="{9416D15E-A7E0-445B-B235-019AEAD8623B}" srcOrd="0" destOrd="0" presId="urn:microsoft.com/office/officeart/2018/2/layout/IconVerticalSolidList"/>
    <dgm:cxn modelId="{0965E859-7240-4C9B-AEAD-5890218AEB5C}" type="presParOf" srcId="{9416D15E-A7E0-445B-B235-019AEAD8623B}" destId="{3D8A1D09-57B7-41D8-9E2E-A830DD2D8AEA}" srcOrd="0" destOrd="0" presId="urn:microsoft.com/office/officeart/2018/2/layout/IconVerticalSolidList"/>
    <dgm:cxn modelId="{8B34D483-FED4-47AC-BA84-87B1B090E1B0}" type="presParOf" srcId="{9416D15E-A7E0-445B-B235-019AEAD8623B}" destId="{8CFD8504-3DC7-4DD1-A8B2-B19894D79395}" srcOrd="1" destOrd="0" presId="urn:microsoft.com/office/officeart/2018/2/layout/IconVerticalSolidList"/>
    <dgm:cxn modelId="{4A3ED1D6-E838-4E84-8864-B748AB123EDC}" type="presParOf" srcId="{9416D15E-A7E0-445B-B235-019AEAD8623B}" destId="{770987B0-9160-4784-AFFA-6D8020D62E7A}" srcOrd="2" destOrd="0" presId="urn:microsoft.com/office/officeart/2018/2/layout/IconVerticalSolidList"/>
    <dgm:cxn modelId="{FAD5D039-DF99-4270-9D6C-745F3B4020B5}" type="presParOf" srcId="{9416D15E-A7E0-445B-B235-019AEAD8623B}" destId="{D6186631-BF7F-46A6-839D-23B84B6C3742}" srcOrd="3" destOrd="0" presId="urn:microsoft.com/office/officeart/2018/2/layout/IconVerticalSolidList"/>
    <dgm:cxn modelId="{CC973973-9FD4-4D18-BF34-5D802A530C5C}" type="presParOf" srcId="{4A980D79-D5BB-49CE-A3B2-116EDB6DBBB7}" destId="{0DC7DF99-1A55-4B58-BCA8-8230FC9D6985}" srcOrd="1" destOrd="0" presId="urn:microsoft.com/office/officeart/2018/2/layout/IconVerticalSolidList"/>
    <dgm:cxn modelId="{3BB41B0B-64C7-4160-A02F-CC941BE8AF56}" type="presParOf" srcId="{4A980D79-D5BB-49CE-A3B2-116EDB6DBBB7}" destId="{8BA61246-A4C5-488B-AC70-836202987B9E}" srcOrd="2" destOrd="0" presId="urn:microsoft.com/office/officeart/2018/2/layout/IconVerticalSolidList"/>
    <dgm:cxn modelId="{3A0495A2-76E2-4EE2-8173-F5206AA6DCE7}" type="presParOf" srcId="{8BA61246-A4C5-488B-AC70-836202987B9E}" destId="{9708650B-4C5F-4D8E-A495-58407A84D4A3}" srcOrd="0" destOrd="0" presId="urn:microsoft.com/office/officeart/2018/2/layout/IconVerticalSolidList"/>
    <dgm:cxn modelId="{260117FC-1839-43B2-86DA-46F32A115B0E}" type="presParOf" srcId="{8BA61246-A4C5-488B-AC70-836202987B9E}" destId="{0D66A97D-9F54-42FF-87E4-B7551AF1307E}" srcOrd="1" destOrd="0" presId="urn:microsoft.com/office/officeart/2018/2/layout/IconVerticalSolidList"/>
    <dgm:cxn modelId="{BFD16067-726F-475C-80CB-312C42A8FC8C}" type="presParOf" srcId="{8BA61246-A4C5-488B-AC70-836202987B9E}" destId="{4ED7ED2E-05AF-40C5-BB39-E65CFFF2F9B2}" srcOrd="2" destOrd="0" presId="urn:microsoft.com/office/officeart/2018/2/layout/IconVerticalSolidList"/>
    <dgm:cxn modelId="{987A7C90-5717-448B-BBE4-1DEEF697CB78}" type="presParOf" srcId="{8BA61246-A4C5-488B-AC70-836202987B9E}" destId="{32679334-5535-49FD-96F5-DE1D292A2A98}" srcOrd="3" destOrd="0" presId="urn:microsoft.com/office/officeart/2018/2/layout/IconVerticalSolidList"/>
    <dgm:cxn modelId="{C9ADF4DB-7173-4DB4-B399-5B4F437C2B3C}" type="presParOf" srcId="{4A980D79-D5BB-49CE-A3B2-116EDB6DBBB7}" destId="{D5E98591-3F59-4EEA-810E-09FE0940942F}" srcOrd="3" destOrd="0" presId="urn:microsoft.com/office/officeart/2018/2/layout/IconVerticalSolidList"/>
    <dgm:cxn modelId="{91361780-30F9-4750-A32E-1306DA022D41}" type="presParOf" srcId="{4A980D79-D5BB-49CE-A3B2-116EDB6DBBB7}" destId="{C7CF5E73-1763-4B69-AE09-14592FAED58F}" srcOrd="4" destOrd="0" presId="urn:microsoft.com/office/officeart/2018/2/layout/IconVerticalSolidList"/>
    <dgm:cxn modelId="{3C203D28-8249-4FDB-8FEA-6529B3596898}" type="presParOf" srcId="{C7CF5E73-1763-4B69-AE09-14592FAED58F}" destId="{BA1BA74E-9F5C-4287-BB6F-C9A51763BAAE}" srcOrd="0" destOrd="0" presId="urn:microsoft.com/office/officeart/2018/2/layout/IconVerticalSolidList"/>
    <dgm:cxn modelId="{95BC6625-F1C6-4C1A-BB0E-EE0718360981}" type="presParOf" srcId="{C7CF5E73-1763-4B69-AE09-14592FAED58F}" destId="{9059E30C-A955-48C5-A2E3-E35B141DDB49}" srcOrd="1" destOrd="0" presId="urn:microsoft.com/office/officeart/2018/2/layout/IconVerticalSolidList"/>
    <dgm:cxn modelId="{73605231-8F2D-4DC8-816F-542CA2F64468}" type="presParOf" srcId="{C7CF5E73-1763-4B69-AE09-14592FAED58F}" destId="{83E69DE8-7C8B-48F0-BF64-78B7C04B9974}" srcOrd="2" destOrd="0" presId="urn:microsoft.com/office/officeart/2018/2/layout/IconVerticalSolidList"/>
    <dgm:cxn modelId="{5DFE7566-6166-4C87-9491-1EE6B22488FC}" type="presParOf" srcId="{C7CF5E73-1763-4B69-AE09-14592FAED58F}" destId="{4FEAC693-34F4-45BB-B79A-805CA775749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A858158-3838-4E64-B7D7-102939A1EABA}"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F1A7A1B-8E2F-4927-A8C9-98966701EEEB}">
      <dgm:prSet/>
      <dgm:spPr>
        <a:solidFill>
          <a:srgbClr val="9B6D97"/>
        </a:solidFill>
      </dgm:spPr>
      <dgm:t>
        <a:bodyPr/>
        <a:lstStyle/>
        <a:p>
          <a:pPr>
            <a:defRPr cap="all"/>
          </a:pPr>
          <a:r>
            <a:rPr lang="en-US"/>
            <a:t>In order for a service area to qualify for National Objective purposes it must be </a:t>
          </a:r>
          <a:r>
            <a:rPr lang="en-US" u="sng"/>
            <a:t>primarily residential</a:t>
          </a:r>
          <a:endParaRPr lang="en-US"/>
        </a:p>
      </dgm:t>
    </dgm:pt>
    <dgm:pt modelId="{963354BB-4458-4AD3-AF54-109B342B867A}" type="parTrans" cxnId="{DC61FF8B-1949-485C-AED0-0ED5D1D1AA9E}">
      <dgm:prSet/>
      <dgm:spPr/>
      <dgm:t>
        <a:bodyPr/>
        <a:lstStyle/>
        <a:p>
          <a:endParaRPr lang="en-US"/>
        </a:p>
      </dgm:t>
    </dgm:pt>
    <dgm:pt modelId="{72ADE0A4-A098-4CB7-9ED0-A13F30CF58A0}" type="sibTrans" cxnId="{DC61FF8B-1949-485C-AED0-0ED5D1D1AA9E}">
      <dgm:prSet/>
      <dgm:spPr/>
      <dgm:t>
        <a:bodyPr/>
        <a:lstStyle/>
        <a:p>
          <a:endParaRPr lang="en-US"/>
        </a:p>
      </dgm:t>
    </dgm:pt>
    <dgm:pt modelId="{B2CBA421-BBED-4710-A13D-27CCD3CCC6A9}">
      <dgm:prSet/>
      <dgm:spPr>
        <a:solidFill>
          <a:schemeClr val="accent5">
            <a:lumMod val="50000"/>
          </a:schemeClr>
        </a:solidFill>
      </dgm:spPr>
      <dgm:t>
        <a:bodyPr/>
        <a:lstStyle/>
        <a:p>
          <a:pPr>
            <a:defRPr cap="all"/>
          </a:pPr>
          <a:r>
            <a:rPr lang="en-US"/>
            <a:t>And, it must be demonstrated that at least </a:t>
          </a:r>
          <a:r>
            <a:rPr lang="en-US" b="1"/>
            <a:t>51%</a:t>
          </a:r>
          <a:r>
            <a:rPr lang="en-US"/>
            <a:t> of the residents of the service area are of low-and-moderate income</a:t>
          </a:r>
        </a:p>
      </dgm:t>
    </dgm:pt>
    <dgm:pt modelId="{5D181B08-2310-444F-873D-D04F66BD898C}" type="parTrans" cxnId="{B71AD05A-D5A9-48D5-B2EE-E2646084B446}">
      <dgm:prSet/>
      <dgm:spPr/>
      <dgm:t>
        <a:bodyPr/>
        <a:lstStyle/>
        <a:p>
          <a:endParaRPr lang="en-US"/>
        </a:p>
      </dgm:t>
    </dgm:pt>
    <dgm:pt modelId="{7721A6F0-CA49-4D3E-A0E4-26B218AF8C25}" type="sibTrans" cxnId="{B71AD05A-D5A9-48D5-B2EE-E2646084B446}">
      <dgm:prSet/>
      <dgm:spPr/>
      <dgm:t>
        <a:bodyPr/>
        <a:lstStyle/>
        <a:p>
          <a:endParaRPr lang="en-US"/>
        </a:p>
      </dgm:t>
    </dgm:pt>
    <dgm:pt modelId="{7CABBA3F-0C36-45B0-B4D9-615FC95B813F}">
      <dgm:prSet/>
      <dgm:spPr>
        <a:solidFill>
          <a:schemeClr val="bg2">
            <a:lumMod val="50000"/>
          </a:schemeClr>
        </a:solidFill>
      </dgm:spPr>
      <dgm:t>
        <a:bodyPr/>
        <a:lstStyle/>
        <a:p>
          <a:pPr>
            <a:defRPr cap="all"/>
          </a:pPr>
          <a:r>
            <a:rPr lang="en-US"/>
            <a:t>Two methods: Survey and Census</a:t>
          </a:r>
        </a:p>
      </dgm:t>
    </dgm:pt>
    <dgm:pt modelId="{16591140-FF6A-444C-8CC0-906921137F8C}" type="parTrans" cxnId="{2308B510-BACC-4445-9253-93085E8CD35B}">
      <dgm:prSet/>
      <dgm:spPr/>
      <dgm:t>
        <a:bodyPr/>
        <a:lstStyle/>
        <a:p>
          <a:endParaRPr lang="en-US"/>
        </a:p>
      </dgm:t>
    </dgm:pt>
    <dgm:pt modelId="{FD96EE29-BA98-43C4-8340-DB7F9C9F267D}" type="sibTrans" cxnId="{2308B510-BACC-4445-9253-93085E8CD35B}">
      <dgm:prSet/>
      <dgm:spPr/>
      <dgm:t>
        <a:bodyPr/>
        <a:lstStyle/>
        <a:p>
          <a:endParaRPr lang="en-US"/>
        </a:p>
      </dgm:t>
    </dgm:pt>
    <dgm:pt modelId="{50A70D54-C9A2-48A3-B498-E468ED69F374}" type="pres">
      <dgm:prSet presAssocID="{0A858158-3838-4E64-B7D7-102939A1EABA}" presName="outerComposite" presStyleCnt="0">
        <dgm:presLayoutVars>
          <dgm:chMax val="5"/>
          <dgm:dir/>
          <dgm:resizeHandles val="exact"/>
        </dgm:presLayoutVars>
      </dgm:prSet>
      <dgm:spPr/>
    </dgm:pt>
    <dgm:pt modelId="{0F4B3802-4AB2-4B04-BA79-BA42F0CFFFF3}" type="pres">
      <dgm:prSet presAssocID="{0A858158-3838-4E64-B7D7-102939A1EABA}" presName="dummyMaxCanvas" presStyleCnt="0">
        <dgm:presLayoutVars/>
      </dgm:prSet>
      <dgm:spPr/>
    </dgm:pt>
    <dgm:pt modelId="{90303FA9-C6EC-4C5C-BEF7-1808E794F54C}" type="pres">
      <dgm:prSet presAssocID="{0A858158-3838-4E64-B7D7-102939A1EABA}" presName="ThreeNodes_1" presStyleLbl="node1" presStyleIdx="0" presStyleCnt="3">
        <dgm:presLayoutVars>
          <dgm:bulletEnabled val="1"/>
        </dgm:presLayoutVars>
      </dgm:prSet>
      <dgm:spPr/>
    </dgm:pt>
    <dgm:pt modelId="{28F3F304-960C-47CE-A1EC-C33BD250DA27}" type="pres">
      <dgm:prSet presAssocID="{0A858158-3838-4E64-B7D7-102939A1EABA}" presName="ThreeNodes_2" presStyleLbl="node1" presStyleIdx="1" presStyleCnt="3">
        <dgm:presLayoutVars>
          <dgm:bulletEnabled val="1"/>
        </dgm:presLayoutVars>
      </dgm:prSet>
      <dgm:spPr/>
    </dgm:pt>
    <dgm:pt modelId="{4A29D293-75DA-419A-AF8D-DB771DB9ED95}" type="pres">
      <dgm:prSet presAssocID="{0A858158-3838-4E64-B7D7-102939A1EABA}" presName="ThreeNodes_3" presStyleLbl="node1" presStyleIdx="2" presStyleCnt="3">
        <dgm:presLayoutVars>
          <dgm:bulletEnabled val="1"/>
        </dgm:presLayoutVars>
      </dgm:prSet>
      <dgm:spPr/>
    </dgm:pt>
    <dgm:pt modelId="{DB0DD1B2-F0E4-474F-B666-EED04CD98D9C}" type="pres">
      <dgm:prSet presAssocID="{0A858158-3838-4E64-B7D7-102939A1EABA}" presName="ThreeConn_1-2" presStyleLbl="fgAccFollowNode1" presStyleIdx="0" presStyleCnt="2">
        <dgm:presLayoutVars>
          <dgm:bulletEnabled val="1"/>
        </dgm:presLayoutVars>
      </dgm:prSet>
      <dgm:spPr/>
    </dgm:pt>
    <dgm:pt modelId="{2241A8FF-E2EE-4B5D-AA24-5846539554E2}" type="pres">
      <dgm:prSet presAssocID="{0A858158-3838-4E64-B7D7-102939A1EABA}" presName="ThreeConn_2-3" presStyleLbl="fgAccFollowNode1" presStyleIdx="1" presStyleCnt="2">
        <dgm:presLayoutVars>
          <dgm:bulletEnabled val="1"/>
        </dgm:presLayoutVars>
      </dgm:prSet>
      <dgm:spPr/>
    </dgm:pt>
    <dgm:pt modelId="{7485EA4A-049F-4BD3-982C-365EFBEAEB63}" type="pres">
      <dgm:prSet presAssocID="{0A858158-3838-4E64-B7D7-102939A1EABA}" presName="ThreeNodes_1_text" presStyleLbl="node1" presStyleIdx="2" presStyleCnt="3">
        <dgm:presLayoutVars>
          <dgm:bulletEnabled val="1"/>
        </dgm:presLayoutVars>
      </dgm:prSet>
      <dgm:spPr/>
    </dgm:pt>
    <dgm:pt modelId="{7ACF9FC6-2850-4B93-AAF7-64857CE2C2CE}" type="pres">
      <dgm:prSet presAssocID="{0A858158-3838-4E64-B7D7-102939A1EABA}" presName="ThreeNodes_2_text" presStyleLbl="node1" presStyleIdx="2" presStyleCnt="3">
        <dgm:presLayoutVars>
          <dgm:bulletEnabled val="1"/>
        </dgm:presLayoutVars>
      </dgm:prSet>
      <dgm:spPr/>
    </dgm:pt>
    <dgm:pt modelId="{2F44B0CF-D558-422C-B3D3-259D525DA47D}" type="pres">
      <dgm:prSet presAssocID="{0A858158-3838-4E64-B7D7-102939A1EABA}" presName="ThreeNodes_3_text" presStyleLbl="node1" presStyleIdx="2" presStyleCnt="3">
        <dgm:presLayoutVars>
          <dgm:bulletEnabled val="1"/>
        </dgm:presLayoutVars>
      </dgm:prSet>
      <dgm:spPr/>
    </dgm:pt>
  </dgm:ptLst>
  <dgm:cxnLst>
    <dgm:cxn modelId="{755FCE05-AC82-42B9-B2A8-6AA18E6483F9}" type="presOf" srcId="{7721A6F0-CA49-4D3E-A0E4-26B218AF8C25}" destId="{2241A8FF-E2EE-4B5D-AA24-5846539554E2}" srcOrd="0" destOrd="0" presId="urn:microsoft.com/office/officeart/2005/8/layout/vProcess5"/>
    <dgm:cxn modelId="{2308B510-BACC-4445-9253-93085E8CD35B}" srcId="{0A858158-3838-4E64-B7D7-102939A1EABA}" destId="{7CABBA3F-0C36-45B0-B4D9-615FC95B813F}" srcOrd="2" destOrd="0" parTransId="{16591140-FF6A-444C-8CC0-906921137F8C}" sibTransId="{FD96EE29-BA98-43C4-8340-DB7F9C9F267D}"/>
    <dgm:cxn modelId="{F5882D31-1474-4210-AA72-610D388971EA}" type="presOf" srcId="{BF1A7A1B-8E2F-4927-A8C9-98966701EEEB}" destId="{7485EA4A-049F-4BD3-982C-365EFBEAEB63}" srcOrd="1" destOrd="0" presId="urn:microsoft.com/office/officeart/2005/8/layout/vProcess5"/>
    <dgm:cxn modelId="{06984742-5D2B-4013-8357-682513E9CE50}" type="presOf" srcId="{7CABBA3F-0C36-45B0-B4D9-615FC95B813F}" destId="{4A29D293-75DA-419A-AF8D-DB771DB9ED95}" srcOrd="0" destOrd="0" presId="urn:microsoft.com/office/officeart/2005/8/layout/vProcess5"/>
    <dgm:cxn modelId="{4BBE4D49-67FD-4A23-8294-C17BAB43768C}" type="presOf" srcId="{0A858158-3838-4E64-B7D7-102939A1EABA}" destId="{50A70D54-C9A2-48A3-B498-E468ED69F374}" srcOrd="0" destOrd="0" presId="urn:microsoft.com/office/officeart/2005/8/layout/vProcess5"/>
    <dgm:cxn modelId="{B71AD05A-D5A9-48D5-B2EE-E2646084B446}" srcId="{0A858158-3838-4E64-B7D7-102939A1EABA}" destId="{B2CBA421-BBED-4710-A13D-27CCD3CCC6A9}" srcOrd="1" destOrd="0" parTransId="{5D181B08-2310-444F-873D-D04F66BD898C}" sibTransId="{7721A6F0-CA49-4D3E-A0E4-26B218AF8C25}"/>
    <dgm:cxn modelId="{DC61FF8B-1949-485C-AED0-0ED5D1D1AA9E}" srcId="{0A858158-3838-4E64-B7D7-102939A1EABA}" destId="{BF1A7A1B-8E2F-4927-A8C9-98966701EEEB}" srcOrd="0" destOrd="0" parTransId="{963354BB-4458-4AD3-AF54-109B342B867A}" sibTransId="{72ADE0A4-A098-4CB7-9ED0-A13F30CF58A0}"/>
    <dgm:cxn modelId="{0248359B-EF06-4A58-919A-684BE9CC4A4B}" type="presOf" srcId="{72ADE0A4-A098-4CB7-9ED0-A13F30CF58A0}" destId="{DB0DD1B2-F0E4-474F-B666-EED04CD98D9C}" srcOrd="0" destOrd="0" presId="urn:microsoft.com/office/officeart/2005/8/layout/vProcess5"/>
    <dgm:cxn modelId="{474A12A0-BEB6-45E1-A20F-5EB7964075C5}" type="presOf" srcId="{BF1A7A1B-8E2F-4927-A8C9-98966701EEEB}" destId="{90303FA9-C6EC-4C5C-BEF7-1808E794F54C}" srcOrd="0" destOrd="0" presId="urn:microsoft.com/office/officeart/2005/8/layout/vProcess5"/>
    <dgm:cxn modelId="{0DCE22E0-6814-4AD9-8D3D-33AEBA5E3966}" type="presOf" srcId="{B2CBA421-BBED-4710-A13D-27CCD3CCC6A9}" destId="{28F3F304-960C-47CE-A1EC-C33BD250DA27}" srcOrd="0" destOrd="0" presId="urn:microsoft.com/office/officeart/2005/8/layout/vProcess5"/>
    <dgm:cxn modelId="{BC05BBE6-A827-4744-9BC6-B9F89DAD4E03}" type="presOf" srcId="{B2CBA421-BBED-4710-A13D-27CCD3CCC6A9}" destId="{7ACF9FC6-2850-4B93-AAF7-64857CE2C2CE}" srcOrd="1" destOrd="0" presId="urn:microsoft.com/office/officeart/2005/8/layout/vProcess5"/>
    <dgm:cxn modelId="{106AC3EC-00BE-4BD7-B48C-58F3E2C7106A}" type="presOf" srcId="{7CABBA3F-0C36-45B0-B4D9-615FC95B813F}" destId="{2F44B0CF-D558-422C-B3D3-259D525DA47D}" srcOrd="1" destOrd="0" presId="urn:microsoft.com/office/officeart/2005/8/layout/vProcess5"/>
    <dgm:cxn modelId="{4E8D60AC-FF09-4211-AC23-2F0159388AB9}" type="presParOf" srcId="{50A70D54-C9A2-48A3-B498-E468ED69F374}" destId="{0F4B3802-4AB2-4B04-BA79-BA42F0CFFFF3}" srcOrd="0" destOrd="0" presId="urn:microsoft.com/office/officeart/2005/8/layout/vProcess5"/>
    <dgm:cxn modelId="{A06C8514-E630-43F8-B70F-DDE9C33D4B92}" type="presParOf" srcId="{50A70D54-C9A2-48A3-B498-E468ED69F374}" destId="{90303FA9-C6EC-4C5C-BEF7-1808E794F54C}" srcOrd="1" destOrd="0" presId="urn:microsoft.com/office/officeart/2005/8/layout/vProcess5"/>
    <dgm:cxn modelId="{66A54B61-7723-403B-B2F1-78B22B2C6EB4}" type="presParOf" srcId="{50A70D54-C9A2-48A3-B498-E468ED69F374}" destId="{28F3F304-960C-47CE-A1EC-C33BD250DA27}" srcOrd="2" destOrd="0" presId="urn:microsoft.com/office/officeart/2005/8/layout/vProcess5"/>
    <dgm:cxn modelId="{9CCCF1C8-CF95-489D-AFC6-439A26A68FBE}" type="presParOf" srcId="{50A70D54-C9A2-48A3-B498-E468ED69F374}" destId="{4A29D293-75DA-419A-AF8D-DB771DB9ED95}" srcOrd="3" destOrd="0" presId="urn:microsoft.com/office/officeart/2005/8/layout/vProcess5"/>
    <dgm:cxn modelId="{57446E8E-D517-4268-86F0-158449C487D5}" type="presParOf" srcId="{50A70D54-C9A2-48A3-B498-E468ED69F374}" destId="{DB0DD1B2-F0E4-474F-B666-EED04CD98D9C}" srcOrd="4" destOrd="0" presId="urn:microsoft.com/office/officeart/2005/8/layout/vProcess5"/>
    <dgm:cxn modelId="{57257572-E1F4-4D32-9E6F-87335BEB2650}" type="presParOf" srcId="{50A70D54-C9A2-48A3-B498-E468ED69F374}" destId="{2241A8FF-E2EE-4B5D-AA24-5846539554E2}" srcOrd="5" destOrd="0" presId="urn:microsoft.com/office/officeart/2005/8/layout/vProcess5"/>
    <dgm:cxn modelId="{9E249630-7A0F-4D37-BD5C-4F012C7C3AA1}" type="presParOf" srcId="{50A70D54-C9A2-48A3-B498-E468ED69F374}" destId="{7485EA4A-049F-4BD3-982C-365EFBEAEB63}" srcOrd="6" destOrd="0" presId="urn:microsoft.com/office/officeart/2005/8/layout/vProcess5"/>
    <dgm:cxn modelId="{52EA4AB3-1B66-427C-8579-86F9943C1291}" type="presParOf" srcId="{50A70D54-C9A2-48A3-B498-E468ED69F374}" destId="{7ACF9FC6-2850-4B93-AAF7-64857CE2C2CE}" srcOrd="7" destOrd="0" presId="urn:microsoft.com/office/officeart/2005/8/layout/vProcess5"/>
    <dgm:cxn modelId="{A71861C1-4B11-41B7-B48F-F6E282DEE82F}" type="presParOf" srcId="{50A70D54-C9A2-48A3-B498-E468ED69F374}" destId="{2F44B0CF-D558-422C-B3D3-259D525DA47D}"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15251C7-B500-4CE5-927D-A58F2C580257}"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US"/>
        </a:p>
      </dgm:t>
    </dgm:pt>
    <dgm:pt modelId="{C381F4E4-C41A-43E6-957C-9B087036B82C}">
      <dgm:prSet/>
      <dgm:spPr>
        <a:solidFill>
          <a:schemeClr val="accent6">
            <a:lumMod val="75000"/>
          </a:schemeClr>
        </a:solidFill>
      </dgm:spPr>
      <dgm:t>
        <a:bodyPr/>
        <a:lstStyle/>
        <a:p>
          <a:r>
            <a:rPr lang="en-US"/>
            <a:t>Survey must be sound methodologically</a:t>
          </a:r>
        </a:p>
      </dgm:t>
    </dgm:pt>
    <dgm:pt modelId="{08C7D353-5A28-4483-BF77-0D681345405E}" type="parTrans" cxnId="{2FBF9111-3FAB-4F37-8843-4E07AE80B7A0}">
      <dgm:prSet/>
      <dgm:spPr/>
      <dgm:t>
        <a:bodyPr/>
        <a:lstStyle/>
        <a:p>
          <a:endParaRPr lang="en-US"/>
        </a:p>
      </dgm:t>
    </dgm:pt>
    <dgm:pt modelId="{21D577E7-0038-4A21-94CE-50C5BE474596}" type="sibTrans" cxnId="{2FBF9111-3FAB-4F37-8843-4E07AE80B7A0}">
      <dgm:prSet/>
      <dgm:spPr/>
      <dgm:t>
        <a:bodyPr/>
        <a:lstStyle/>
        <a:p>
          <a:endParaRPr lang="en-US"/>
        </a:p>
      </dgm:t>
    </dgm:pt>
    <dgm:pt modelId="{1FAFF8FE-EF44-4AC0-80BD-611623B11539}">
      <dgm:prSet/>
      <dgm:spPr/>
      <dgm:t>
        <a:bodyPr/>
        <a:lstStyle/>
        <a:p>
          <a:r>
            <a:rPr lang="en-US"/>
            <a:t>See Appendix C HUD’s survey guidance</a:t>
          </a:r>
        </a:p>
      </dgm:t>
    </dgm:pt>
    <dgm:pt modelId="{FC0AC3BC-91C8-4FF3-9636-E6C7849E77E8}" type="parTrans" cxnId="{489C6CD6-0753-44F0-ACBE-644444750CE2}">
      <dgm:prSet/>
      <dgm:spPr/>
      <dgm:t>
        <a:bodyPr/>
        <a:lstStyle/>
        <a:p>
          <a:endParaRPr lang="en-US"/>
        </a:p>
      </dgm:t>
    </dgm:pt>
    <dgm:pt modelId="{A1643044-8E60-426F-8F00-DD77D9E1DC9C}" type="sibTrans" cxnId="{489C6CD6-0753-44F0-ACBE-644444750CE2}">
      <dgm:prSet/>
      <dgm:spPr/>
      <dgm:t>
        <a:bodyPr/>
        <a:lstStyle/>
        <a:p>
          <a:endParaRPr lang="en-US"/>
        </a:p>
      </dgm:t>
    </dgm:pt>
    <dgm:pt modelId="{6FF41D3F-1926-40C8-B7E3-76A9A9F72281}" type="pres">
      <dgm:prSet presAssocID="{315251C7-B500-4CE5-927D-A58F2C580257}" presName="cycle" presStyleCnt="0">
        <dgm:presLayoutVars>
          <dgm:dir/>
          <dgm:resizeHandles val="exact"/>
        </dgm:presLayoutVars>
      </dgm:prSet>
      <dgm:spPr/>
    </dgm:pt>
    <dgm:pt modelId="{CBB66F6C-55EC-435F-980F-F2D086185571}" type="pres">
      <dgm:prSet presAssocID="{C381F4E4-C41A-43E6-957C-9B087036B82C}" presName="node" presStyleLbl="node1" presStyleIdx="0" presStyleCnt="2">
        <dgm:presLayoutVars>
          <dgm:bulletEnabled val="1"/>
        </dgm:presLayoutVars>
      </dgm:prSet>
      <dgm:spPr/>
    </dgm:pt>
    <dgm:pt modelId="{B9CE1D2E-3E75-4F6D-B3CA-522E5394B102}" type="pres">
      <dgm:prSet presAssocID="{C381F4E4-C41A-43E6-957C-9B087036B82C}" presName="spNode" presStyleCnt="0"/>
      <dgm:spPr/>
    </dgm:pt>
    <dgm:pt modelId="{F55D0BBE-8B0A-44E9-B8CA-E0EA80E85211}" type="pres">
      <dgm:prSet presAssocID="{21D577E7-0038-4A21-94CE-50C5BE474596}" presName="sibTrans" presStyleLbl="sibTrans1D1" presStyleIdx="0" presStyleCnt="2"/>
      <dgm:spPr/>
    </dgm:pt>
    <dgm:pt modelId="{8265B4EC-7F2F-4290-AA16-4BD829BCADE1}" type="pres">
      <dgm:prSet presAssocID="{1FAFF8FE-EF44-4AC0-80BD-611623B11539}" presName="node" presStyleLbl="node1" presStyleIdx="1" presStyleCnt="2">
        <dgm:presLayoutVars>
          <dgm:bulletEnabled val="1"/>
        </dgm:presLayoutVars>
      </dgm:prSet>
      <dgm:spPr/>
    </dgm:pt>
    <dgm:pt modelId="{04B0A35A-409A-43DE-A7E2-7FC98F18F5ED}" type="pres">
      <dgm:prSet presAssocID="{1FAFF8FE-EF44-4AC0-80BD-611623B11539}" presName="spNode" presStyleCnt="0"/>
      <dgm:spPr/>
    </dgm:pt>
    <dgm:pt modelId="{29409BDF-BC08-49CE-9B6D-F64A48CE2747}" type="pres">
      <dgm:prSet presAssocID="{A1643044-8E60-426F-8F00-DD77D9E1DC9C}" presName="sibTrans" presStyleLbl="sibTrans1D1" presStyleIdx="1" presStyleCnt="2"/>
      <dgm:spPr/>
    </dgm:pt>
  </dgm:ptLst>
  <dgm:cxnLst>
    <dgm:cxn modelId="{2FBF9111-3FAB-4F37-8843-4E07AE80B7A0}" srcId="{315251C7-B500-4CE5-927D-A58F2C580257}" destId="{C381F4E4-C41A-43E6-957C-9B087036B82C}" srcOrd="0" destOrd="0" parTransId="{08C7D353-5A28-4483-BF77-0D681345405E}" sibTransId="{21D577E7-0038-4A21-94CE-50C5BE474596}"/>
    <dgm:cxn modelId="{4BEB4D60-1F45-43EF-9CAD-2954D75AC97B}" type="presOf" srcId="{315251C7-B500-4CE5-927D-A58F2C580257}" destId="{6FF41D3F-1926-40C8-B7E3-76A9A9F72281}" srcOrd="0" destOrd="0" presId="urn:microsoft.com/office/officeart/2005/8/layout/cycle6"/>
    <dgm:cxn modelId="{2023A348-599B-4489-8CDE-262CD3C3F33B}" type="presOf" srcId="{1FAFF8FE-EF44-4AC0-80BD-611623B11539}" destId="{8265B4EC-7F2F-4290-AA16-4BD829BCADE1}" srcOrd="0" destOrd="0" presId="urn:microsoft.com/office/officeart/2005/8/layout/cycle6"/>
    <dgm:cxn modelId="{D84B3C6F-6681-4ECF-8E2A-BDBF0F4CD404}" type="presOf" srcId="{21D577E7-0038-4A21-94CE-50C5BE474596}" destId="{F55D0BBE-8B0A-44E9-B8CA-E0EA80E85211}" srcOrd="0" destOrd="0" presId="urn:microsoft.com/office/officeart/2005/8/layout/cycle6"/>
    <dgm:cxn modelId="{489C6CD6-0753-44F0-ACBE-644444750CE2}" srcId="{315251C7-B500-4CE5-927D-A58F2C580257}" destId="{1FAFF8FE-EF44-4AC0-80BD-611623B11539}" srcOrd="1" destOrd="0" parTransId="{FC0AC3BC-91C8-4FF3-9636-E6C7849E77E8}" sibTransId="{A1643044-8E60-426F-8F00-DD77D9E1DC9C}"/>
    <dgm:cxn modelId="{82B157EB-0857-48D9-8A3F-5F57D865BC87}" type="presOf" srcId="{A1643044-8E60-426F-8F00-DD77D9E1DC9C}" destId="{29409BDF-BC08-49CE-9B6D-F64A48CE2747}" srcOrd="0" destOrd="0" presId="urn:microsoft.com/office/officeart/2005/8/layout/cycle6"/>
    <dgm:cxn modelId="{FEA1DCF7-81AC-4181-9A5E-45FC0D234994}" type="presOf" srcId="{C381F4E4-C41A-43E6-957C-9B087036B82C}" destId="{CBB66F6C-55EC-435F-980F-F2D086185571}" srcOrd="0" destOrd="0" presId="urn:microsoft.com/office/officeart/2005/8/layout/cycle6"/>
    <dgm:cxn modelId="{4BB4B1DB-96AA-4F9D-9C42-7C292ADCB55C}" type="presParOf" srcId="{6FF41D3F-1926-40C8-B7E3-76A9A9F72281}" destId="{CBB66F6C-55EC-435F-980F-F2D086185571}" srcOrd="0" destOrd="0" presId="urn:microsoft.com/office/officeart/2005/8/layout/cycle6"/>
    <dgm:cxn modelId="{B195862F-7E3A-481B-BB5F-43CF70CE8E82}" type="presParOf" srcId="{6FF41D3F-1926-40C8-B7E3-76A9A9F72281}" destId="{B9CE1D2E-3E75-4F6D-B3CA-522E5394B102}" srcOrd="1" destOrd="0" presId="urn:microsoft.com/office/officeart/2005/8/layout/cycle6"/>
    <dgm:cxn modelId="{488930E9-9A97-46BB-B848-FE2872BA5D05}" type="presParOf" srcId="{6FF41D3F-1926-40C8-B7E3-76A9A9F72281}" destId="{F55D0BBE-8B0A-44E9-B8CA-E0EA80E85211}" srcOrd="2" destOrd="0" presId="urn:microsoft.com/office/officeart/2005/8/layout/cycle6"/>
    <dgm:cxn modelId="{AC3C14A0-F718-4C9F-8697-D217BFC2B5D6}" type="presParOf" srcId="{6FF41D3F-1926-40C8-B7E3-76A9A9F72281}" destId="{8265B4EC-7F2F-4290-AA16-4BD829BCADE1}" srcOrd="3" destOrd="0" presId="urn:microsoft.com/office/officeart/2005/8/layout/cycle6"/>
    <dgm:cxn modelId="{F8CB49CE-C193-4BF0-80D5-28CF659B9E27}" type="presParOf" srcId="{6FF41D3F-1926-40C8-B7E3-76A9A9F72281}" destId="{04B0A35A-409A-43DE-A7E2-7FC98F18F5ED}" srcOrd="4" destOrd="0" presId="urn:microsoft.com/office/officeart/2005/8/layout/cycle6"/>
    <dgm:cxn modelId="{A3FAB9D9-F4FE-4D4F-9BDB-314C04B94A73}" type="presParOf" srcId="{6FF41D3F-1926-40C8-B7E3-76A9A9F72281}" destId="{29409BDF-BC08-49CE-9B6D-F64A48CE2747}" srcOrd="5"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FB25A6F-EAB0-4F46-9A46-2710A51DAB58}" type="doc">
      <dgm:prSet loTypeId="urn:microsoft.com/office/officeart/2005/8/layout/hierarchy1" loCatId="hierarchy" qsTypeId="urn:microsoft.com/office/officeart/2005/8/quickstyle/simple1" qsCatId="simple" csTypeId="urn:microsoft.com/office/officeart/2005/8/colors/accent2_2" csCatId="accent2"/>
      <dgm:spPr/>
      <dgm:t>
        <a:bodyPr/>
        <a:lstStyle/>
        <a:p>
          <a:endParaRPr lang="en-US"/>
        </a:p>
      </dgm:t>
    </dgm:pt>
    <dgm:pt modelId="{7C6BAD54-85F3-4155-9C20-E38A280A263F}">
      <dgm:prSet/>
      <dgm:spPr/>
      <dgm:t>
        <a:bodyPr/>
        <a:lstStyle/>
        <a:p>
          <a:r>
            <a:rPr lang="en-US" b="1"/>
            <a:t>4.  </a:t>
          </a:r>
          <a:r>
            <a:rPr lang="en-US" b="1" i="1"/>
            <a:t>Job creation or retention</a:t>
          </a:r>
          <a:endParaRPr lang="en-US"/>
        </a:p>
      </dgm:t>
    </dgm:pt>
    <dgm:pt modelId="{ECCCD3D0-A3C7-42C3-AAF7-3F47E71D86E5}" type="parTrans" cxnId="{C00F5C10-72C9-46A2-B733-8978B17776D6}">
      <dgm:prSet/>
      <dgm:spPr/>
      <dgm:t>
        <a:bodyPr/>
        <a:lstStyle/>
        <a:p>
          <a:endParaRPr lang="en-US"/>
        </a:p>
      </dgm:t>
    </dgm:pt>
    <dgm:pt modelId="{F45E5165-5263-4AA3-8350-7CBB2BE63288}" type="sibTrans" cxnId="{C00F5C10-72C9-46A2-B733-8978B17776D6}">
      <dgm:prSet/>
      <dgm:spPr/>
      <dgm:t>
        <a:bodyPr/>
        <a:lstStyle/>
        <a:p>
          <a:endParaRPr lang="en-US"/>
        </a:p>
      </dgm:t>
    </dgm:pt>
    <dgm:pt modelId="{10769CF9-9553-4E4B-BCEC-792D1256103E}">
      <dgm:prSet/>
      <dgm:spPr/>
      <dgm:t>
        <a:bodyPr/>
        <a:lstStyle/>
        <a:p>
          <a:r>
            <a:rPr lang="en-US" b="1"/>
            <a:t>Not applicable to activities currently supported by Massachusetts CDBG Program</a:t>
          </a:r>
          <a:endParaRPr lang="en-US"/>
        </a:p>
      </dgm:t>
    </dgm:pt>
    <dgm:pt modelId="{04D572A9-D77B-4C63-A7DB-54426EA45119}" type="parTrans" cxnId="{27BF82E2-F0C6-4211-9084-38EA445AA896}">
      <dgm:prSet/>
      <dgm:spPr/>
      <dgm:t>
        <a:bodyPr/>
        <a:lstStyle/>
        <a:p>
          <a:endParaRPr lang="en-US"/>
        </a:p>
      </dgm:t>
    </dgm:pt>
    <dgm:pt modelId="{BB328696-720B-42C7-9B34-866F00C874EC}" type="sibTrans" cxnId="{27BF82E2-F0C6-4211-9084-38EA445AA896}">
      <dgm:prSet/>
      <dgm:spPr/>
      <dgm:t>
        <a:bodyPr/>
        <a:lstStyle/>
        <a:p>
          <a:endParaRPr lang="en-US"/>
        </a:p>
      </dgm:t>
    </dgm:pt>
    <dgm:pt modelId="{EE41E958-FCB0-47F6-99DA-D5B2D7F71911}" type="pres">
      <dgm:prSet presAssocID="{1FB25A6F-EAB0-4F46-9A46-2710A51DAB58}" presName="hierChild1" presStyleCnt="0">
        <dgm:presLayoutVars>
          <dgm:chPref val="1"/>
          <dgm:dir/>
          <dgm:animOne val="branch"/>
          <dgm:animLvl val="lvl"/>
          <dgm:resizeHandles/>
        </dgm:presLayoutVars>
      </dgm:prSet>
      <dgm:spPr/>
    </dgm:pt>
    <dgm:pt modelId="{0A1B458B-0E1F-4F4E-8242-D76521837E03}" type="pres">
      <dgm:prSet presAssocID="{7C6BAD54-85F3-4155-9C20-E38A280A263F}" presName="hierRoot1" presStyleCnt="0"/>
      <dgm:spPr/>
    </dgm:pt>
    <dgm:pt modelId="{611E61CD-C1BF-48AE-9B46-04141EC746CE}" type="pres">
      <dgm:prSet presAssocID="{7C6BAD54-85F3-4155-9C20-E38A280A263F}" presName="composite" presStyleCnt="0"/>
      <dgm:spPr/>
    </dgm:pt>
    <dgm:pt modelId="{E058D45B-3D7A-4968-9034-C874A36BA322}" type="pres">
      <dgm:prSet presAssocID="{7C6BAD54-85F3-4155-9C20-E38A280A263F}" presName="background" presStyleLbl="node0" presStyleIdx="0" presStyleCnt="1"/>
      <dgm:spPr/>
    </dgm:pt>
    <dgm:pt modelId="{4652A0C6-E3D1-4919-A2A9-3B09BBE719AF}" type="pres">
      <dgm:prSet presAssocID="{7C6BAD54-85F3-4155-9C20-E38A280A263F}" presName="text" presStyleLbl="fgAcc0" presStyleIdx="0" presStyleCnt="1">
        <dgm:presLayoutVars>
          <dgm:chPref val="3"/>
        </dgm:presLayoutVars>
      </dgm:prSet>
      <dgm:spPr/>
    </dgm:pt>
    <dgm:pt modelId="{3DD35A5A-3B46-4ADF-B730-2FB52B44025F}" type="pres">
      <dgm:prSet presAssocID="{7C6BAD54-85F3-4155-9C20-E38A280A263F}" presName="hierChild2" presStyleCnt="0"/>
      <dgm:spPr/>
    </dgm:pt>
    <dgm:pt modelId="{EFA4B69F-5FFD-4010-BC76-F565BAAB2E41}" type="pres">
      <dgm:prSet presAssocID="{04D572A9-D77B-4C63-A7DB-54426EA45119}" presName="Name10" presStyleLbl="parChTrans1D2" presStyleIdx="0" presStyleCnt="1"/>
      <dgm:spPr/>
    </dgm:pt>
    <dgm:pt modelId="{B75C82C8-323B-482E-BCBE-002C4A01B83B}" type="pres">
      <dgm:prSet presAssocID="{10769CF9-9553-4E4B-BCEC-792D1256103E}" presName="hierRoot2" presStyleCnt="0"/>
      <dgm:spPr/>
    </dgm:pt>
    <dgm:pt modelId="{4ED19DAB-9D07-48DB-8F8A-13E46CC3836F}" type="pres">
      <dgm:prSet presAssocID="{10769CF9-9553-4E4B-BCEC-792D1256103E}" presName="composite2" presStyleCnt="0"/>
      <dgm:spPr/>
    </dgm:pt>
    <dgm:pt modelId="{74238D7A-3F1A-49B4-BB24-BE0B28B874A8}" type="pres">
      <dgm:prSet presAssocID="{10769CF9-9553-4E4B-BCEC-792D1256103E}" presName="background2" presStyleLbl="node2" presStyleIdx="0" presStyleCnt="1"/>
      <dgm:spPr/>
    </dgm:pt>
    <dgm:pt modelId="{27331A62-CA08-485B-A780-0D313810EB84}" type="pres">
      <dgm:prSet presAssocID="{10769CF9-9553-4E4B-BCEC-792D1256103E}" presName="text2" presStyleLbl="fgAcc2" presStyleIdx="0" presStyleCnt="1">
        <dgm:presLayoutVars>
          <dgm:chPref val="3"/>
        </dgm:presLayoutVars>
      </dgm:prSet>
      <dgm:spPr/>
    </dgm:pt>
    <dgm:pt modelId="{D1BBA968-001A-4EBC-92DB-73FF03EE830C}" type="pres">
      <dgm:prSet presAssocID="{10769CF9-9553-4E4B-BCEC-792D1256103E}" presName="hierChild3" presStyleCnt="0"/>
      <dgm:spPr/>
    </dgm:pt>
  </dgm:ptLst>
  <dgm:cxnLst>
    <dgm:cxn modelId="{C00F5C10-72C9-46A2-B733-8978B17776D6}" srcId="{1FB25A6F-EAB0-4F46-9A46-2710A51DAB58}" destId="{7C6BAD54-85F3-4155-9C20-E38A280A263F}" srcOrd="0" destOrd="0" parTransId="{ECCCD3D0-A3C7-42C3-AAF7-3F47E71D86E5}" sibTransId="{F45E5165-5263-4AA3-8350-7CBB2BE63288}"/>
    <dgm:cxn modelId="{CFD6BB94-935B-406B-B233-20C403FA540B}" type="presOf" srcId="{04D572A9-D77B-4C63-A7DB-54426EA45119}" destId="{EFA4B69F-5FFD-4010-BC76-F565BAAB2E41}" srcOrd="0" destOrd="0" presId="urn:microsoft.com/office/officeart/2005/8/layout/hierarchy1"/>
    <dgm:cxn modelId="{33EDD9D5-9103-4F42-8218-660400D0B87D}" type="presOf" srcId="{7C6BAD54-85F3-4155-9C20-E38A280A263F}" destId="{4652A0C6-E3D1-4919-A2A9-3B09BBE719AF}" srcOrd="0" destOrd="0" presId="urn:microsoft.com/office/officeart/2005/8/layout/hierarchy1"/>
    <dgm:cxn modelId="{F545A5DF-5A85-44C4-B85B-BE1AEEE54B63}" type="presOf" srcId="{10769CF9-9553-4E4B-BCEC-792D1256103E}" destId="{27331A62-CA08-485B-A780-0D313810EB84}" srcOrd="0" destOrd="0" presId="urn:microsoft.com/office/officeart/2005/8/layout/hierarchy1"/>
    <dgm:cxn modelId="{27BF82E2-F0C6-4211-9084-38EA445AA896}" srcId="{7C6BAD54-85F3-4155-9C20-E38A280A263F}" destId="{10769CF9-9553-4E4B-BCEC-792D1256103E}" srcOrd="0" destOrd="0" parTransId="{04D572A9-D77B-4C63-A7DB-54426EA45119}" sibTransId="{BB328696-720B-42C7-9B34-866F00C874EC}"/>
    <dgm:cxn modelId="{CA1070E4-0CFA-4D27-938A-98D22731E63A}" type="presOf" srcId="{1FB25A6F-EAB0-4F46-9A46-2710A51DAB58}" destId="{EE41E958-FCB0-47F6-99DA-D5B2D7F71911}" srcOrd="0" destOrd="0" presId="urn:microsoft.com/office/officeart/2005/8/layout/hierarchy1"/>
    <dgm:cxn modelId="{EBF57B3E-F4E0-499E-9D0F-758CF808F64A}" type="presParOf" srcId="{EE41E958-FCB0-47F6-99DA-D5B2D7F71911}" destId="{0A1B458B-0E1F-4F4E-8242-D76521837E03}" srcOrd="0" destOrd="0" presId="urn:microsoft.com/office/officeart/2005/8/layout/hierarchy1"/>
    <dgm:cxn modelId="{AA72202D-4B5E-4B1A-B95F-EF296E6581A1}" type="presParOf" srcId="{0A1B458B-0E1F-4F4E-8242-D76521837E03}" destId="{611E61CD-C1BF-48AE-9B46-04141EC746CE}" srcOrd="0" destOrd="0" presId="urn:microsoft.com/office/officeart/2005/8/layout/hierarchy1"/>
    <dgm:cxn modelId="{EA283E6F-84BD-4FAC-B5E3-394F1D771E77}" type="presParOf" srcId="{611E61CD-C1BF-48AE-9B46-04141EC746CE}" destId="{E058D45B-3D7A-4968-9034-C874A36BA322}" srcOrd="0" destOrd="0" presId="urn:microsoft.com/office/officeart/2005/8/layout/hierarchy1"/>
    <dgm:cxn modelId="{BBEE09F1-D5A5-4DB0-8BAE-3E0B8053E6A9}" type="presParOf" srcId="{611E61CD-C1BF-48AE-9B46-04141EC746CE}" destId="{4652A0C6-E3D1-4919-A2A9-3B09BBE719AF}" srcOrd="1" destOrd="0" presId="urn:microsoft.com/office/officeart/2005/8/layout/hierarchy1"/>
    <dgm:cxn modelId="{DA11EEA3-728F-4695-8597-421625D30819}" type="presParOf" srcId="{0A1B458B-0E1F-4F4E-8242-D76521837E03}" destId="{3DD35A5A-3B46-4ADF-B730-2FB52B44025F}" srcOrd="1" destOrd="0" presId="urn:microsoft.com/office/officeart/2005/8/layout/hierarchy1"/>
    <dgm:cxn modelId="{5EC117D2-B960-4AD7-8514-76E356869E28}" type="presParOf" srcId="{3DD35A5A-3B46-4ADF-B730-2FB52B44025F}" destId="{EFA4B69F-5FFD-4010-BC76-F565BAAB2E41}" srcOrd="0" destOrd="0" presId="urn:microsoft.com/office/officeart/2005/8/layout/hierarchy1"/>
    <dgm:cxn modelId="{658CD81E-9072-4AD0-BF7E-74A48125976B}" type="presParOf" srcId="{3DD35A5A-3B46-4ADF-B730-2FB52B44025F}" destId="{B75C82C8-323B-482E-BCBE-002C4A01B83B}" srcOrd="1" destOrd="0" presId="urn:microsoft.com/office/officeart/2005/8/layout/hierarchy1"/>
    <dgm:cxn modelId="{A4E4543C-36B9-4829-98C9-C1CC7FB9BE8E}" type="presParOf" srcId="{B75C82C8-323B-482E-BCBE-002C4A01B83B}" destId="{4ED19DAB-9D07-48DB-8F8A-13E46CC3836F}" srcOrd="0" destOrd="0" presId="urn:microsoft.com/office/officeart/2005/8/layout/hierarchy1"/>
    <dgm:cxn modelId="{40191B9D-AD52-4573-8572-B6CC5A55468B}" type="presParOf" srcId="{4ED19DAB-9D07-48DB-8F8A-13E46CC3836F}" destId="{74238D7A-3F1A-49B4-BB24-BE0B28B874A8}" srcOrd="0" destOrd="0" presId="urn:microsoft.com/office/officeart/2005/8/layout/hierarchy1"/>
    <dgm:cxn modelId="{36F88BE6-4581-4991-8663-B101B3E891B9}" type="presParOf" srcId="{4ED19DAB-9D07-48DB-8F8A-13E46CC3836F}" destId="{27331A62-CA08-485B-A780-0D313810EB84}" srcOrd="1" destOrd="0" presId="urn:microsoft.com/office/officeart/2005/8/layout/hierarchy1"/>
    <dgm:cxn modelId="{668055C8-115C-4AB0-94D4-EE0469CE2E5F}" type="presParOf" srcId="{B75C82C8-323B-482E-BCBE-002C4A01B83B}" destId="{D1BBA968-001A-4EBC-92DB-73FF03EE830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85F6AA5-2A7E-496C-82B3-105A2BDC2EA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164C63C-56B5-4119-AAF7-7928DBF153C9}">
      <dgm:prSet/>
      <dgm:spPr/>
      <dgm:t>
        <a:bodyPr/>
        <a:lstStyle/>
        <a:p>
          <a:r>
            <a:rPr lang="en-US" b="1"/>
            <a:t>Slums &amp; Blight  - Area-wide or Spot</a:t>
          </a:r>
        </a:p>
      </dgm:t>
    </dgm:pt>
    <dgm:pt modelId="{DF1F1D2A-DFD6-4279-B312-2C5A0A2352BE}" type="parTrans" cxnId="{7DD1C823-F2AB-4CE7-81EB-FE7D7420D64E}">
      <dgm:prSet/>
      <dgm:spPr/>
      <dgm:t>
        <a:bodyPr/>
        <a:lstStyle/>
        <a:p>
          <a:endParaRPr lang="en-US"/>
        </a:p>
      </dgm:t>
    </dgm:pt>
    <dgm:pt modelId="{012CABB5-9923-430F-A221-41CA49D26635}" type="sibTrans" cxnId="{7DD1C823-F2AB-4CE7-81EB-FE7D7420D64E}">
      <dgm:prSet/>
      <dgm:spPr/>
      <dgm:t>
        <a:bodyPr/>
        <a:lstStyle/>
        <a:p>
          <a:endParaRPr lang="en-US"/>
        </a:p>
      </dgm:t>
    </dgm:pt>
    <dgm:pt modelId="{96ACEA5F-0AB6-4AE4-A657-BB51B488C745}">
      <dgm:prSet/>
      <dgm:spPr/>
      <dgm:t>
        <a:bodyPr/>
        <a:lstStyle/>
        <a:p>
          <a:r>
            <a:rPr lang="en-US" b="1"/>
            <a:t>Area-wide basis - application</a:t>
          </a:r>
        </a:p>
      </dgm:t>
    </dgm:pt>
    <dgm:pt modelId="{619391D6-E002-4373-ACC0-E58AE5BC3DAB}" type="parTrans" cxnId="{C4425C0D-0C3C-4571-A82E-6A55290E1D6D}">
      <dgm:prSet/>
      <dgm:spPr/>
      <dgm:t>
        <a:bodyPr/>
        <a:lstStyle/>
        <a:p>
          <a:endParaRPr lang="en-US"/>
        </a:p>
      </dgm:t>
    </dgm:pt>
    <dgm:pt modelId="{18193F30-6253-4D54-BFD6-9480F943B9FA}" type="sibTrans" cxnId="{C4425C0D-0C3C-4571-A82E-6A55290E1D6D}">
      <dgm:prSet/>
      <dgm:spPr/>
      <dgm:t>
        <a:bodyPr/>
        <a:lstStyle/>
        <a:p>
          <a:endParaRPr lang="en-US"/>
        </a:p>
      </dgm:t>
    </dgm:pt>
    <dgm:pt modelId="{ADBE8B24-2870-47FB-B5CC-F0598E1C8077}">
      <dgm:prSet/>
      <dgm:spPr/>
      <dgm:t>
        <a:bodyPr/>
        <a:lstStyle/>
        <a:p>
          <a:r>
            <a:rPr lang="en-US" b="1"/>
            <a:t>Submitted </a:t>
          </a:r>
          <a:r>
            <a:rPr lang="en-US" b="1" i="1"/>
            <a:t>no later</a:t>
          </a:r>
          <a:r>
            <a:rPr lang="en-US" b="1"/>
            <a:t> than 30 days prior to application due date </a:t>
          </a:r>
        </a:p>
      </dgm:t>
    </dgm:pt>
    <dgm:pt modelId="{08E1456C-E266-449A-9C2A-AFBB445C9036}" type="parTrans" cxnId="{5B3B68C4-C4F6-4E00-BDBC-82F11B2ADC99}">
      <dgm:prSet/>
      <dgm:spPr/>
      <dgm:t>
        <a:bodyPr/>
        <a:lstStyle/>
        <a:p>
          <a:endParaRPr lang="en-US"/>
        </a:p>
      </dgm:t>
    </dgm:pt>
    <dgm:pt modelId="{18DA5459-2E58-4CB3-B717-87BA7B396314}" type="sibTrans" cxnId="{5B3B68C4-C4F6-4E00-BDBC-82F11B2ADC99}">
      <dgm:prSet/>
      <dgm:spPr/>
      <dgm:t>
        <a:bodyPr/>
        <a:lstStyle/>
        <a:p>
          <a:endParaRPr lang="en-US"/>
        </a:p>
      </dgm:t>
    </dgm:pt>
    <dgm:pt modelId="{C2063AF1-B48F-4435-BB09-BEB57B6DC9C2}">
      <dgm:prSet/>
      <dgm:spPr/>
      <dgm:t>
        <a:bodyPr/>
        <a:lstStyle/>
        <a:p>
          <a:r>
            <a:rPr lang="en-US" b="1"/>
            <a:t>Once approved by EOHLC, an </a:t>
          </a:r>
          <a:r>
            <a:rPr lang="en-US" b="1" u="sng"/>
            <a:t>inventory/ target area</a:t>
          </a:r>
          <a:r>
            <a:rPr lang="en-US" b="1"/>
            <a:t> is valid for 10 years </a:t>
          </a:r>
        </a:p>
      </dgm:t>
    </dgm:pt>
    <dgm:pt modelId="{CB7B8F63-2C25-4155-8DB6-54D59D8C5679}" type="parTrans" cxnId="{936F9338-E9D1-4DB5-A4BB-8FA72875C987}">
      <dgm:prSet/>
      <dgm:spPr/>
      <dgm:t>
        <a:bodyPr/>
        <a:lstStyle/>
        <a:p>
          <a:endParaRPr lang="en-US"/>
        </a:p>
      </dgm:t>
    </dgm:pt>
    <dgm:pt modelId="{EA128B3E-3EA2-4098-ABC0-504659CA45A9}" type="sibTrans" cxnId="{936F9338-E9D1-4DB5-A4BB-8FA72875C987}">
      <dgm:prSet/>
      <dgm:spPr/>
      <dgm:t>
        <a:bodyPr/>
        <a:lstStyle/>
        <a:p>
          <a:endParaRPr lang="en-US"/>
        </a:p>
      </dgm:t>
    </dgm:pt>
    <dgm:pt modelId="{30D91896-6B8E-4285-89C7-E382AA9A0FC4}">
      <dgm:prSet/>
      <dgm:spPr/>
      <dgm:t>
        <a:bodyPr/>
        <a:lstStyle/>
        <a:p>
          <a:r>
            <a:rPr lang="en-US" b="1"/>
            <a:t>Spot blight - only health &amp; safety issues can be addressed</a:t>
          </a:r>
        </a:p>
      </dgm:t>
    </dgm:pt>
    <dgm:pt modelId="{CA37AE9D-59EF-4C7E-9B35-867F12B25FB6}" type="parTrans" cxnId="{03B793F6-BF25-441F-9F94-629CE8585AB5}">
      <dgm:prSet/>
      <dgm:spPr/>
      <dgm:t>
        <a:bodyPr/>
        <a:lstStyle/>
        <a:p>
          <a:endParaRPr lang="en-US"/>
        </a:p>
      </dgm:t>
    </dgm:pt>
    <dgm:pt modelId="{2CCDA3D0-A478-4A07-A5D4-E912C34BF54A}" type="sibTrans" cxnId="{03B793F6-BF25-441F-9F94-629CE8585AB5}">
      <dgm:prSet/>
      <dgm:spPr/>
      <dgm:t>
        <a:bodyPr/>
        <a:lstStyle/>
        <a:p>
          <a:endParaRPr lang="en-US"/>
        </a:p>
      </dgm:t>
    </dgm:pt>
    <dgm:pt modelId="{E6AA770A-0F39-40DF-8694-16F9A92F2521}" type="pres">
      <dgm:prSet presAssocID="{585F6AA5-2A7E-496C-82B3-105A2BDC2EA7}" presName="linear" presStyleCnt="0">
        <dgm:presLayoutVars>
          <dgm:animLvl val="lvl"/>
          <dgm:resizeHandles val="exact"/>
        </dgm:presLayoutVars>
      </dgm:prSet>
      <dgm:spPr/>
    </dgm:pt>
    <dgm:pt modelId="{74908E56-6366-4E43-AD60-E2C54F4CA84F}" type="pres">
      <dgm:prSet presAssocID="{B164C63C-56B5-4119-AAF7-7928DBF153C9}" presName="parentText" presStyleLbl="node1" presStyleIdx="0" presStyleCnt="5">
        <dgm:presLayoutVars>
          <dgm:chMax val="0"/>
          <dgm:bulletEnabled val="1"/>
        </dgm:presLayoutVars>
      </dgm:prSet>
      <dgm:spPr/>
    </dgm:pt>
    <dgm:pt modelId="{8163DD98-46B8-4B62-8127-34E319B8F3B4}" type="pres">
      <dgm:prSet presAssocID="{012CABB5-9923-430F-A221-41CA49D26635}" presName="spacer" presStyleCnt="0"/>
      <dgm:spPr/>
    </dgm:pt>
    <dgm:pt modelId="{2F145FE2-1816-4C1F-9126-307C7B8CE0DE}" type="pres">
      <dgm:prSet presAssocID="{96ACEA5F-0AB6-4AE4-A657-BB51B488C745}" presName="parentText" presStyleLbl="node1" presStyleIdx="1" presStyleCnt="5">
        <dgm:presLayoutVars>
          <dgm:chMax val="0"/>
          <dgm:bulletEnabled val="1"/>
        </dgm:presLayoutVars>
      </dgm:prSet>
      <dgm:spPr/>
    </dgm:pt>
    <dgm:pt modelId="{AF5AE59E-CBE0-41A1-859F-7E19D49D97FE}" type="pres">
      <dgm:prSet presAssocID="{18193F30-6253-4D54-BFD6-9480F943B9FA}" presName="spacer" presStyleCnt="0"/>
      <dgm:spPr/>
    </dgm:pt>
    <dgm:pt modelId="{AA9E78AE-5F3D-456F-A5D3-07F93DB05D4F}" type="pres">
      <dgm:prSet presAssocID="{ADBE8B24-2870-47FB-B5CC-F0598E1C8077}" presName="parentText" presStyleLbl="node1" presStyleIdx="2" presStyleCnt="5">
        <dgm:presLayoutVars>
          <dgm:chMax val="0"/>
          <dgm:bulletEnabled val="1"/>
        </dgm:presLayoutVars>
      </dgm:prSet>
      <dgm:spPr/>
    </dgm:pt>
    <dgm:pt modelId="{EBC4B4D4-7E70-443B-B916-5CF9324AE74E}" type="pres">
      <dgm:prSet presAssocID="{18DA5459-2E58-4CB3-B717-87BA7B396314}" presName="spacer" presStyleCnt="0"/>
      <dgm:spPr/>
    </dgm:pt>
    <dgm:pt modelId="{284A9A98-00B3-4478-B1EB-DE5DBCF33450}" type="pres">
      <dgm:prSet presAssocID="{C2063AF1-B48F-4435-BB09-BEB57B6DC9C2}" presName="parentText" presStyleLbl="node1" presStyleIdx="3" presStyleCnt="5">
        <dgm:presLayoutVars>
          <dgm:chMax val="0"/>
          <dgm:bulletEnabled val="1"/>
        </dgm:presLayoutVars>
      </dgm:prSet>
      <dgm:spPr/>
    </dgm:pt>
    <dgm:pt modelId="{F6708158-D301-4976-A228-1DB96F7424E9}" type="pres">
      <dgm:prSet presAssocID="{EA128B3E-3EA2-4098-ABC0-504659CA45A9}" presName="spacer" presStyleCnt="0"/>
      <dgm:spPr/>
    </dgm:pt>
    <dgm:pt modelId="{0A605000-F0EA-4CCF-A77E-8B906F71C911}" type="pres">
      <dgm:prSet presAssocID="{30D91896-6B8E-4285-89C7-E382AA9A0FC4}" presName="parentText" presStyleLbl="node1" presStyleIdx="4" presStyleCnt="5">
        <dgm:presLayoutVars>
          <dgm:chMax val="0"/>
          <dgm:bulletEnabled val="1"/>
        </dgm:presLayoutVars>
      </dgm:prSet>
      <dgm:spPr/>
    </dgm:pt>
  </dgm:ptLst>
  <dgm:cxnLst>
    <dgm:cxn modelId="{C4425C0D-0C3C-4571-A82E-6A55290E1D6D}" srcId="{585F6AA5-2A7E-496C-82B3-105A2BDC2EA7}" destId="{96ACEA5F-0AB6-4AE4-A657-BB51B488C745}" srcOrd="1" destOrd="0" parTransId="{619391D6-E002-4373-ACC0-E58AE5BC3DAB}" sibTransId="{18193F30-6253-4D54-BFD6-9480F943B9FA}"/>
    <dgm:cxn modelId="{1617DE12-7CD5-4A16-8C00-9684F023BD5D}" type="presOf" srcId="{ADBE8B24-2870-47FB-B5CC-F0598E1C8077}" destId="{AA9E78AE-5F3D-456F-A5D3-07F93DB05D4F}" srcOrd="0" destOrd="0" presId="urn:microsoft.com/office/officeart/2005/8/layout/vList2"/>
    <dgm:cxn modelId="{24692520-2A82-4DF0-85EC-0273849B2B80}" type="presOf" srcId="{30D91896-6B8E-4285-89C7-E382AA9A0FC4}" destId="{0A605000-F0EA-4CCF-A77E-8B906F71C911}" srcOrd="0" destOrd="0" presId="urn:microsoft.com/office/officeart/2005/8/layout/vList2"/>
    <dgm:cxn modelId="{7DD1C823-F2AB-4CE7-81EB-FE7D7420D64E}" srcId="{585F6AA5-2A7E-496C-82B3-105A2BDC2EA7}" destId="{B164C63C-56B5-4119-AAF7-7928DBF153C9}" srcOrd="0" destOrd="0" parTransId="{DF1F1D2A-DFD6-4279-B312-2C5A0A2352BE}" sibTransId="{012CABB5-9923-430F-A221-41CA49D26635}"/>
    <dgm:cxn modelId="{3D532727-1040-4C19-BB96-214A292E348F}" type="presOf" srcId="{C2063AF1-B48F-4435-BB09-BEB57B6DC9C2}" destId="{284A9A98-00B3-4478-B1EB-DE5DBCF33450}" srcOrd="0" destOrd="0" presId="urn:microsoft.com/office/officeart/2005/8/layout/vList2"/>
    <dgm:cxn modelId="{936F9338-E9D1-4DB5-A4BB-8FA72875C987}" srcId="{585F6AA5-2A7E-496C-82B3-105A2BDC2EA7}" destId="{C2063AF1-B48F-4435-BB09-BEB57B6DC9C2}" srcOrd="3" destOrd="0" parTransId="{CB7B8F63-2C25-4155-8DB6-54D59D8C5679}" sibTransId="{EA128B3E-3EA2-4098-ABC0-504659CA45A9}"/>
    <dgm:cxn modelId="{2C8C94A8-E6A5-4B3F-B9F6-150512D996B9}" type="presOf" srcId="{585F6AA5-2A7E-496C-82B3-105A2BDC2EA7}" destId="{E6AA770A-0F39-40DF-8694-16F9A92F2521}" srcOrd="0" destOrd="0" presId="urn:microsoft.com/office/officeart/2005/8/layout/vList2"/>
    <dgm:cxn modelId="{5108D3BA-B728-40F1-AEFB-04EDE202F40A}" type="presOf" srcId="{B164C63C-56B5-4119-AAF7-7928DBF153C9}" destId="{74908E56-6366-4E43-AD60-E2C54F4CA84F}" srcOrd="0" destOrd="0" presId="urn:microsoft.com/office/officeart/2005/8/layout/vList2"/>
    <dgm:cxn modelId="{5B3B68C4-C4F6-4E00-BDBC-82F11B2ADC99}" srcId="{585F6AA5-2A7E-496C-82B3-105A2BDC2EA7}" destId="{ADBE8B24-2870-47FB-B5CC-F0598E1C8077}" srcOrd="2" destOrd="0" parTransId="{08E1456C-E266-449A-9C2A-AFBB445C9036}" sibTransId="{18DA5459-2E58-4CB3-B717-87BA7B396314}"/>
    <dgm:cxn modelId="{1FABBBD9-271D-43B9-B2E3-17669496E0A1}" type="presOf" srcId="{96ACEA5F-0AB6-4AE4-A657-BB51B488C745}" destId="{2F145FE2-1816-4C1F-9126-307C7B8CE0DE}" srcOrd="0" destOrd="0" presId="urn:microsoft.com/office/officeart/2005/8/layout/vList2"/>
    <dgm:cxn modelId="{03B793F6-BF25-441F-9F94-629CE8585AB5}" srcId="{585F6AA5-2A7E-496C-82B3-105A2BDC2EA7}" destId="{30D91896-6B8E-4285-89C7-E382AA9A0FC4}" srcOrd="4" destOrd="0" parTransId="{CA37AE9D-59EF-4C7E-9B35-867F12B25FB6}" sibTransId="{2CCDA3D0-A478-4A07-A5D4-E912C34BF54A}"/>
    <dgm:cxn modelId="{3C2BE463-A20D-41EE-A562-723B1AA5BF36}" type="presParOf" srcId="{E6AA770A-0F39-40DF-8694-16F9A92F2521}" destId="{74908E56-6366-4E43-AD60-E2C54F4CA84F}" srcOrd="0" destOrd="0" presId="urn:microsoft.com/office/officeart/2005/8/layout/vList2"/>
    <dgm:cxn modelId="{B41E5930-C3E9-401E-8BC3-4E7C129E83B3}" type="presParOf" srcId="{E6AA770A-0F39-40DF-8694-16F9A92F2521}" destId="{8163DD98-46B8-4B62-8127-34E319B8F3B4}" srcOrd="1" destOrd="0" presId="urn:microsoft.com/office/officeart/2005/8/layout/vList2"/>
    <dgm:cxn modelId="{4315A41A-C5B9-4944-9DF7-F53928E387B1}" type="presParOf" srcId="{E6AA770A-0F39-40DF-8694-16F9A92F2521}" destId="{2F145FE2-1816-4C1F-9126-307C7B8CE0DE}" srcOrd="2" destOrd="0" presId="urn:microsoft.com/office/officeart/2005/8/layout/vList2"/>
    <dgm:cxn modelId="{94CD044F-FE94-411B-A4F0-71D5D1BBBBD5}" type="presParOf" srcId="{E6AA770A-0F39-40DF-8694-16F9A92F2521}" destId="{AF5AE59E-CBE0-41A1-859F-7E19D49D97FE}" srcOrd="3" destOrd="0" presId="urn:microsoft.com/office/officeart/2005/8/layout/vList2"/>
    <dgm:cxn modelId="{2BA38078-E95C-4D63-A4F3-0FCE4A629FD0}" type="presParOf" srcId="{E6AA770A-0F39-40DF-8694-16F9A92F2521}" destId="{AA9E78AE-5F3D-456F-A5D3-07F93DB05D4F}" srcOrd="4" destOrd="0" presId="urn:microsoft.com/office/officeart/2005/8/layout/vList2"/>
    <dgm:cxn modelId="{4D0F0109-BB40-484F-B81A-0D9F04C0B97A}" type="presParOf" srcId="{E6AA770A-0F39-40DF-8694-16F9A92F2521}" destId="{EBC4B4D4-7E70-443B-B916-5CF9324AE74E}" srcOrd="5" destOrd="0" presId="urn:microsoft.com/office/officeart/2005/8/layout/vList2"/>
    <dgm:cxn modelId="{A45DFDC6-33AB-4700-864C-5B6A91F2B4C1}" type="presParOf" srcId="{E6AA770A-0F39-40DF-8694-16F9A92F2521}" destId="{284A9A98-00B3-4478-B1EB-DE5DBCF33450}" srcOrd="6" destOrd="0" presId="urn:microsoft.com/office/officeart/2005/8/layout/vList2"/>
    <dgm:cxn modelId="{5BC05041-9864-43CC-8F19-8D6CDDEDCFF8}" type="presParOf" srcId="{E6AA770A-0F39-40DF-8694-16F9A92F2521}" destId="{F6708158-D301-4976-A228-1DB96F7424E9}" srcOrd="7" destOrd="0" presId="urn:microsoft.com/office/officeart/2005/8/layout/vList2"/>
    <dgm:cxn modelId="{EEFDE3AA-04AF-4F3F-B852-2B4E508D8A6D}" type="presParOf" srcId="{E6AA770A-0F39-40DF-8694-16F9A92F2521}" destId="{0A605000-F0EA-4CCF-A77E-8B906F71C91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6014683-E5B1-42DA-A246-B34E1AEB9FD9}" type="doc">
      <dgm:prSet loTypeId="urn:microsoft.com/office/officeart/2005/8/layout/default" loCatId="list" qsTypeId="urn:microsoft.com/office/officeart/2005/8/quickstyle/simple4" qsCatId="simple" csTypeId="urn:microsoft.com/office/officeart/2005/8/colors/colorful1" csCatId="colorful" phldr="1"/>
      <dgm:spPr/>
      <dgm:t>
        <a:bodyPr/>
        <a:lstStyle/>
        <a:p>
          <a:endParaRPr lang="en-US"/>
        </a:p>
      </dgm:t>
    </dgm:pt>
    <dgm:pt modelId="{D3D117FC-FA38-4CE7-8B0D-67A868C9E0DE}">
      <dgm:prSet/>
      <dgm:spPr>
        <a:solidFill>
          <a:schemeClr val="accent2">
            <a:lumMod val="40000"/>
            <a:lumOff val="60000"/>
          </a:schemeClr>
        </a:solidFill>
      </dgm:spPr>
      <dgm:t>
        <a:bodyPr/>
        <a:lstStyle/>
        <a:p>
          <a:r>
            <a:rPr lang="en-US">
              <a:solidFill>
                <a:schemeClr val="tx1"/>
              </a:solidFill>
            </a:rPr>
            <a:t>Address specific conditions of blight, physical decay or environmental contamination that threaten public health and welfare</a:t>
          </a:r>
        </a:p>
      </dgm:t>
    </dgm:pt>
    <dgm:pt modelId="{540DDC1B-F977-46C1-AB43-55CD5319DD96}" type="parTrans" cxnId="{1E1EEC69-E0D3-4021-935B-F4D16FDBF3C4}">
      <dgm:prSet/>
      <dgm:spPr/>
      <dgm:t>
        <a:bodyPr/>
        <a:lstStyle/>
        <a:p>
          <a:endParaRPr lang="en-US"/>
        </a:p>
      </dgm:t>
    </dgm:pt>
    <dgm:pt modelId="{7E53D8A9-1537-4E92-86AD-D41E71A3B1C7}" type="sibTrans" cxnId="{1E1EEC69-E0D3-4021-935B-F4D16FDBF3C4}">
      <dgm:prSet/>
      <dgm:spPr/>
      <dgm:t>
        <a:bodyPr/>
        <a:lstStyle/>
        <a:p>
          <a:endParaRPr lang="en-US"/>
        </a:p>
      </dgm:t>
    </dgm:pt>
    <dgm:pt modelId="{F615FBAA-9C4D-49CD-B327-C9C29AC0899D}">
      <dgm:prSet/>
      <dgm:spPr/>
      <dgm:t>
        <a:bodyPr/>
        <a:lstStyle/>
        <a:p>
          <a:r>
            <a:rPr lang="en-US">
              <a:solidFill>
                <a:schemeClr val="tx1"/>
              </a:solidFill>
            </a:rPr>
            <a:t>Acquisition*, clearance, historic preservation, remediation, building rehabilitation</a:t>
          </a:r>
        </a:p>
      </dgm:t>
    </dgm:pt>
    <dgm:pt modelId="{97864056-89A4-4DE1-AD95-206964BB84F9}" type="parTrans" cxnId="{31B7D77B-FCF9-4356-A479-3EBEC263B16B}">
      <dgm:prSet/>
      <dgm:spPr/>
      <dgm:t>
        <a:bodyPr/>
        <a:lstStyle/>
        <a:p>
          <a:endParaRPr lang="en-US"/>
        </a:p>
      </dgm:t>
    </dgm:pt>
    <dgm:pt modelId="{9C065FAD-68C5-4A6C-937F-6567FB7939F6}" type="sibTrans" cxnId="{31B7D77B-FCF9-4356-A479-3EBEC263B16B}">
      <dgm:prSet/>
      <dgm:spPr/>
      <dgm:t>
        <a:bodyPr/>
        <a:lstStyle/>
        <a:p>
          <a:endParaRPr lang="en-US"/>
        </a:p>
      </dgm:t>
    </dgm:pt>
    <dgm:pt modelId="{8C2E8D76-B7AF-4227-9D73-D3087C41FEDC}">
      <dgm:prSet/>
      <dgm:spPr>
        <a:solidFill>
          <a:srgbClr val="E0D8E2"/>
        </a:solidFill>
      </dgm:spPr>
      <dgm:t>
        <a:bodyPr/>
        <a:lstStyle/>
        <a:p>
          <a:r>
            <a:rPr lang="en-US">
              <a:solidFill>
                <a:schemeClr val="tx1"/>
              </a:solidFill>
            </a:rPr>
            <a:t>Provide description of site – Why is the building or property deteriorated? </a:t>
          </a:r>
        </a:p>
      </dgm:t>
    </dgm:pt>
    <dgm:pt modelId="{7C30A525-B916-4E59-A038-8139603EDF35}" type="parTrans" cxnId="{8F599CD8-A8FF-4F4B-B9A6-087B5C96FF2D}">
      <dgm:prSet/>
      <dgm:spPr/>
      <dgm:t>
        <a:bodyPr/>
        <a:lstStyle/>
        <a:p>
          <a:endParaRPr lang="en-US"/>
        </a:p>
      </dgm:t>
    </dgm:pt>
    <dgm:pt modelId="{BE984A84-D46E-4F87-AE3D-51290A88EF7C}" type="sibTrans" cxnId="{8F599CD8-A8FF-4F4B-B9A6-087B5C96FF2D}">
      <dgm:prSet/>
      <dgm:spPr/>
      <dgm:t>
        <a:bodyPr/>
        <a:lstStyle/>
        <a:p>
          <a:endParaRPr lang="en-US"/>
        </a:p>
      </dgm:t>
    </dgm:pt>
    <dgm:pt modelId="{30CF8453-D1DD-4A7A-A45D-3483EF7AE3F2}">
      <dgm:prSet/>
      <dgm:spPr>
        <a:solidFill>
          <a:schemeClr val="accent1">
            <a:lumMod val="40000"/>
            <a:lumOff val="60000"/>
          </a:schemeClr>
        </a:solidFill>
      </dgm:spPr>
      <dgm:t>
        <a:bodyPr/>
        <a:lstStyle/>
        <a:p>
          <a:r>
            <a:rPr lang="en-US">
              <a:solidFill>
                <a:schemeClr val="tx1"/>
              </a:solidFill>
            </a:rPr>
            <a:t>Must indicate/document serious health and safety concerns – Why is it a serious concern? Provide evidence to support</a:t>
          </a:r>
        </a:p>
      </dgm:t>
    </dgm:pt>
    <dgm:pt modelId="{92909F1C-DDAC-4BB6-A02B-66507EBBC2EE}" type="parTrans" cxnId="{2087F27C-FA78-49C0-9DA8-83B5602EE495}">
      <dgm:prSet/>
      <dgm:spPr/>
      <dgm:t>
        <a:bodyPr/>
        <a:lstStyle/>
        <a:p>
          <a:endParaRPr lang="en-US"/>
        </a:p>
      </dgm:t>
    </dgm:pt>
    <dgm:pt modelId="{673E57BE-060D-45A0-88F5-021E5C163193}" type="sibTrans" cxnId="{2087F27C-FA78-49C0-9DA8-83B5602EE495}">
      <dgm:prSet/>
      <dgm:spPr/>
      <dgm:t>
        <a:bodyPr/>
        <a:lstStyle/>
        <a:p>
          <a:endParaRPr lang="en-US"/>
        </a:p>
      </dgm:t>
    </dgm:pt>
    <dgm:pt modelId="{F4A472A4-33A2-4599-964D-A22810B0FC62}">
      <dgm:prSet/>
      <dgm:spPr>
        <a:solidFill>
          <a:schemeClr val="accent6">
            <a:lumMod val="60000"/>
            <a:lumOff val="40000"/>
          </a:schemeClr>
        </a:solidFill>
      </dgm:spPr>
      <dgm:t>
        <a:bodyPr/>
        <a:lstStyle/>
        <a:p>
          <a:r>
            <a:rPr lang="en-US">
              <a:solidFill>
                <a:schemeClr val="tx1"/>
              </a:solidFill>
            </a:rPr>
            <a:t>Limitations on what can be done under this NO, health and safety hazards.</a:t>
          </a:r>
        </a:p>
      </dgm:t>
    </dgm:pt>
    <dgm:pt modelId="{4CDCC400-CF61-48BD-BD71-5A134A2E2ACD}" type="parTrans" cxnId="{E232188C-84DE-44C5-97C3-E70341B76BBB}">
      <dgm:prSet/>
      <dgm:spPr/>
      <dgm:t>
        <a:bodyPr/>
        <a:lstStyle/>
        <a:p>
          <a:endParaRPr lang="en-US"/>
        </a:p>
      </dgm:t>
    </dgm:pt>
    <dgm:pt modelId="{3FB9ECD7-568C-437B-A91B-1159260A6DE5}" type="sibTrans" cxnId="{E232188C-84DE-44C5-97C3-E70341B76BBB}">
      <dgm:prSet/>
      <dgm:spPr/>
      <dgm:t>
        <a:bodyPr/>
        <a:lstStyle/>
        <a:p>
          <a:endParaRPr lang="en-US"/>
        </a:p>
      </dgm:t>
    </dgm:pt>
    <dgm:pt modelId="{0B29A26B-F610-4A3E-B00E-65F641DDB749}">
      <dgm:prSet/>
      <dgm:spPr>
        <a:solidFill>
          <a:schemeClr val="accent3">
            <a:lumMod val="40000"/>
            <a:lumOff val="60000"/>
          </a:schemeClr>
        </a:solidFill>
      </dgm:spPr>
      <dgm:t>
        <a:bodyPr/>
        <a:lstStyle/>
        <a:p>
          <a:r>
            <a:rPr lang="en-US">
              <a:solidFill>
                <a:schemeClr val="tx1"/>
              </a:solidFill>
            </a:rPr>
            <a:t>*Must be a precursor to another eligible activity that addresses S&amp;B</a:t>
          </a:r>
        </a:p>
      </dgm:t>
    </dgm:pt>
    <dgm:pt modelId="{FDFFFEF5-0107-4233-A8E9-F525ADF951DE}" type="parTrans" cxnId="{37F01D94-8B81-4FE4-9923-8E007CD99FAB}">
      <dgm:prSet/>
      <dgm:spPr/>
      <dgm:t>
        <a:bodyPr/>
        <a:lstStyle/>
        <a:p>
          <a:endParaRPr lang="en-US"/>
        </a:p>
      </dgm:t>
    </dgm:pt>
    <dgm:pt modelId="{C6013124-2A46-4DDE-A075-5B95F96951A6}" type="sibTrans" cxnId="{37F01D94-8B81-4FE4-9923-8E007CD99FAB}">
      <dgm:prSet/>
      <dgm:spPr/>
      <dgm:t>
        <a:bodyPr/>
        <a:lstStyle/>
        <a:p>
          <a:endParaRPr lang="en-US"/>
        </a:p>
      </dgm:t>
    </dgm:pt>
    <dgm:pt modelId="{524513BF-CEA8-4B57-A9D0-18CE90452197}" type="pres">
      <dgm:prSet presAssocID="{76014683-E5B1-42DA-A246-B34E1AEB9FD9}" presName="diagram" presStyleCnt="0">
        <dgm:presLayoutVars>
          <dgm:dir/>
          <dgm:resizeHandles val="exact"/>
        </dgm:presLayoutVars>
      </dgm:prSet>
      <dgm:spPr/>
    </dgm:pt>
    <dgm:pt modelId="{0CD7EC6E-F594-43BC-874D-34882041889E}" type="pres">
      <dgm:prSet presAssocID="{D3D117FC-FA38-4CE7-8B0D-67A868C9E0DE}" presName="node" presStyleLbl="node1" presStyleIdx="0" presStyleCnt="6">
        <dgm:presLayoutVars>
          <dgm:bulletEnabled val="1"/>
        </dgm:presLayoutVars>
      </dgm:prSet>
      <dgm:spPr/>
    </dgm:pt>
    <dgm:pt modelId="{948AB219-2F23-436E-84E3-1CF35705CD5B}" type="pres">
      <dgm:prSet presAssocID="{7E53D8A9-1537-4E92-86AD-D41E71A3B1C7}" presName="sibTrans" presStyleCnt="0"/>
      <dgm:spPr/>
    </dgm:pt>
    <dgm:pt modelId="{DDF0621D-F006-4E66-BF44-BAD2A3FCB8C9}" type="pres">
      <dgm:prSet presAssocID="{F615FBAA-9C4D-49CD-B327-C9C29AC0899D}" presName="node" presStyleLbl="node1" presStyleIdx="1" presStyleCnt="6">
        <dgm:presLayoutVars>
          <dgm:bulletEnabled val="1"/>
        </dgm:presLayoutVars>
      </dgm:prSet>
      <dgm:spPr/>
    </dgm:pt>
    <dgm:pt modelId="{CBD37E1D-B6AC-4D4B-901E-936C32CD1E2A}" type="pres">
      <dgm:prSet presAssocID="{9C065FAD-68C5-4A6C-937F-6567FB7939F6}" presName="sibTrans" presStyleCnt="0"/>
      <dgm:spPr/>
    </dgm:pt>
    <dgm:pt modelId="{1ACF4934-21E1-47E5-813E-82C9BC0F7390}" type="pres">
      <dgm:prSet presAssocID="{8C2E8D76-B7AF-4227-9D73-D3087C41FEDC}" presName="node" presStyleLbl="node1" presStyleIdx="2" presStyleCnt="6">
        <dgm:presLayoutVars>
          <dgm:bulletEnabled val="1"/>
        </dgm:presLayoutVars>
      </dgm:prSet>
      <dgm:spPr/>
    </dgm:pt>
    <dgm:pt modelId="{F5849677-7F86-4681-9212-BEE2D1D9D469}" type="pres">
      <dgm:prSet presAssocID="{BE984A84-D46E-4F87-AE3D-51290A88EF7C}" presName="sibTrans" presStyleCnt="0"/>
      <dgm:spPr/>
    </dgm:pt>
    <dgm:pt modelId="{D5761920-4282-427D-92EB-F991FAFB3F5A}" type="pres">
      <dgm:prSet presAssocID="{30CF8453-D1DD-4A7A-A45D-3483EF7AE3F2}" presName="node" presStyleLbl="node1" presStyleIdx="3" presStyleCnt="6">
        <dgm:presLayoutVars>
          <dgm:bulletEnabled val="1"/>
        </dgm:presLayoutVars>
      </dgm:prSet>
      <dgm:spPr/>
    </dgm:pt>
    <dgm:pt modelId="{F5E96C0F-B4D4-416D-BA0B-71DB851FCCFC}" type="pres">
      <dgm:prSet presAssocID="{673E57BE-060D-45A0-88F5-021E5C163193}" presName="sibTrans" presStyleCnt="0"/>
      <dgm:spPr/>
    </dgm:pt>
    <dgm:pt modelId="{DECF657D-481E-4603-9BD2-20115A26A654}" type="pres">
      <dgm:prSet presAssocID="{F4A472A4-33A2-4599-964D-A22810B0FC62}" presName="node" presStyleLbl="node1" presStyleIdx="4" presStyleCnt="6">
        <dgm:presLayoutVars>
          <dgm:bulletEnabled val="1"/>
        </dgm:presLayoutVars>
      </dgm:prSet>
      <dgm:spPr/>
    </dgm:pt>
    <dgm:pt modelId="{0BEB640C-6C35-4798-99A3-F8D9B7FC86C4}" type="pres">
      <dgm:prSet presAssocID="{3FB9ECD7-568C-437B-A91B-1159260A6DE5}" presName="sibTrans" presStyleCnt="0"/>
      <dgm:spPr/>
    </dgm:pt>
    <dgm:pt modelId="{3619F25A-4BF8-479E-813F-647871B0680E}" type="pres">
      <dgm:prSet presAssocID="{0B29A26B-F610-4A3E-B00E-65F641DDB749}" presName="node" presStyleLbl="node1" presStyleIdx="5" presStyleCnt="6">
        <dgm:presLayoutVars>
          <dgm:bulletEnabled val="1"/>
        </dgm:presLayoutVars>
      </dgm:prSet>
      <dgm:spPr/>
    </dgm:pt>
  </dgm:ptLst>
  <dgm:cxnLst>
    <dgm:cxn modelId="{5E559B3D-B7CC-4BAA-B770-F33D6F55D9D8}" type="presOf" srcId="{76014683-E5B1-42DA-A246-B34E1AEB9FD9}" destId="{524513BF-CEA8-4B57-A9D0-18CE90452197}" srcOrd="0" destOrd="0" presId="urn:microsoft.com/office/officeart/2005/8/layout/default"/>
    <dgm:cxn modelId="{1E1EEC69-E0D3-4021-935B-F4D16FDBF3C4}" srcId="{76014683-E5B1-42DA-A246-B34E1AEB9FD9}" destId="{D3D117FC-FA38-4CE7-8B0D-67A868C9E0DE}" srcOrd="0" destOrd="0" parTransId="{540DDC1B-F977-46C1-AB43-55CD5319DD96}" sibTransId="{7E53D8A9-1537-4E92-86AD-D41E71A3B1C7}"/>
    <dgm:cxn modelId="{BD90D25A-DA1F-45A9-95D2-C32F03F28F90}" type="presOf" srcId="{D3D117FC-FA38-4CE7-8B0D-67A868C9E0DE}" destId="{0CD7EC6E-F594-43BC-874D-34882041889E}" srcOrd="0" destOrd="0" presId="urn:microsoft.com/office/officeart/2005/8/layout/default"/>
    <dgm:cxn modelId="{31B7D77B-FCF9-4356-A479-3EBEC263B16B}" srcId="{76014683-E5B1-42DA-A246-B34E1AEB9FD9}" destId="{F615FBAA-9C4D-49CD-B327-C9C29AC0899D}" srcOrd="1" destOrd="0" parTransId="{97864056-89A4-4DE1-AD95-206964BB84F9}" sibTransId="{9C065FAD-68C5-4A6C-937F-6567FB7939F6}"/>
    <dgm:cxn modelId="{2087F27C-FA78-49C0-9DA8-83B5602EE495}" srcId="{76014683-E5B1-42DA-A246-B34E1AEB9FD9}" destId="{30CF8453-D1DD-4A7A-A45D-3483EF7AE3F2}" srcOrd="3" destOrd="0" parTransId="{92909F1C-DDAC-4BB6-A02B-66507EBBC2EE}" sibTransId="{673E57BE-060D-45A0-88F5-021E5C163193}"/>
    <dgm:cxn modelId="{E232188C-84DE-44C5-97C3-E70341B76BBB}" srcId="{76014683-E5B1-42DA-A246-B34E1AEB9FD9}" destId="{F4A472A4-33A2-4599-964D-A22810B0FC62}" srcOrd="4" destOrd="0" parTransId="{4CDCC400-CF61-48BD-BD71-5A134A2E2ACD}" sibTransId="{3FB9ECD7-568C-437B-A91B-1159260A6DE5}"/>
    <dgm:cxn modelId="{37F01D94-8B81-4FE4-9923-8E007CD99FAB}" srcId="{76014683-E5B1-42DA-A246-B34E1AEB9FD9}" destId="{0B29A26B-F610-4A3E-B00E-65F641DDB749}" srcOrd="5" destOrd="0" parTransId="{FDFFFEF5-0107-4233-A8E9-F525ADF951DE}" sibTransId="{C6013124-2A46-4DDE-A075-5B95F96951A6}"/>
    <dgm:cxn modelId="{ECCCB99B-945B-4A44-95F5-62CFAA6256CF}" type="presOf" srcId="{30CF8453-D1DD-4A7A-A45D-3483EF7AE3F2}" destId="{D5761920-4282-427D-92EB-F991FAFB3F5A}" srcOrd="0" destOrd="0" presId="urn:microsoft.com/office/officeart/2005/8/layout/default"/>
    <dgm:cxn modelId="{37013C9C-B2CA-4948-BD6E-A479D68533D6}" type="presOf" srcId="{F4A472A4-33A2-4599-964D-A22810B0FC62}" destId="{DECF657D-481E-4603-9BD2-20115A26A654}" srcOrd="0" destOrd="0" presId="urn:microsoft.com/office/officeart/2005/8/layout/default"/>
    <dgm:cxn modelId="{64F7429F-31B4-49E1-A224-99B977B41B97}" type="presOf" srcId="{0B29A26B-F610-4A3E-B00E-65F641DDB749}" destId="{3619F25A-4BF8-479E-813F-647871B0680E}" srcOrd="0" destOrd="0" presId="urn:microsoft.com/office/officeart/2005/8/layout/default"/>
    <dgm:cxn modelId="{C627ABC0-7D95-419F-B266-812DBA58C107}" type="presOf" srcId="{F615FBAA-9C4D-49CD-B327-C9C29AC0899D}" destId="{DDF0621D-F006-4E66-BF44-BAD2A3FCB8C9}" srcOrd="0" destOrd="0" presId="urn:microsoft.com/office/officeart/2005/8/layout/default"/>
    <dgm:cxn modelId="{5F9E8DC8-F156-49AF-AA3B-F9B534D9213C}" type="presOf" srcId="{8C2E8D76-B7AF-4227-9D73-D3087C41FEDC}" destId="{1ACF4934-21E1-47E5-813E-82C9BC0F7390}" srcOrd="0" destOrd="0" presId="urn:microsoft.com/office/officeart/2005/8/layout/default"/>
    <dgm:cxn modelId="{8F599CD8-A8FF-4F4B-B9A6-087B5C96FF2D}" srcId="{76014683-E5B1-42DA-A246-B34E1AEB9FD9}" destId="{8C2E8D76-B7AF-4227-9D73-D3087C41FEDC}" srcOrd="2" destOrd="0" parTransId="{7C30A525-B916-4E59-A038-8139603EDF35}" sibTransId="{BE984A84-D46E-4F87-AE3D-51290A88EF7C}"/>
    <dgm:cxn modelId="{05DCCF5C-E4D5-46DE-8C4A-84A52F01DE3B}" type="presParOf" srcId="{524513BF-CEA8-4B57-A9D0-18CE90452197}" destId="{0CD7EC6E-F594-43BC-874D-34882041889E}" srcOrd="0" destOrd="0" presId="urn:microsoft.com/office/officeart/2005/8/layout/default"/>
    <dgm:cxn modelId="{475356C2-4FFB-4936-94B6-A979490F8BB4}" type="presParOf" srcId="{524513BF-CEA8-4B57-A9D0-18CE90452197}" destId="{948AB219-2F23-436E-84E3-1CF35705CD5B}" srcOrd="1" destOrd="0" presId="urn:microsoft.com/office/officeart/2005/8/layout/default"/>
    <dgm:cxn modelId="{0829E0E6-80FA-4686-8281-4EC2479E328E}" type="presParOf" srcId="{524513BF-CEA8-4B57-A9D0-18CE90452197}" destId="{DDF0621D-F006-4E66-BF44-BAD2A3FCB8C9}" srcOrd="2" destOrd="0" presId="urn:microsoft.com/office/officeart/2005/8/layout/default"/>
    <dgm:cxn modelId="{A72EA6AB-07BA-40AB-9C27-437BDB268883}" type="presParOf" srcId="{524513BF-CEA8-4B57-A9D0-18CE90452197}" destId="{CBD37E1D-B6AC-4D4B-901E-936C32CD1E2A}" srcOrd="3" destOrd="0" presId="urn:microsoft.com/office/officeart/2005/8/layout/default"/>
    <dgm:cxn modelId="{AB6A0734-6DF5-4581-A71B-853E60055CA5}" type="presParOf" srcId="{524513BF-CEA8-4B57-A9D0-18CE90452197}" destId="{1ACF4934-21E1-47E5-813E-82C9BC0F7390}" srcOrd="4" destOrd="0" presId="urn:microsoft.com/office/officeart/2005/8/layout/default"/>
    <dgm:cxn modelId="{F727703B-53B2-4A38-84FC-DD25758FB1DE}" type="presParOf" srcId="{524513BF-CEA8-4B57-A9D0-18CE90452197}" destId="{F5849677-7F86-4681-9212-BEE2D1D9D469}" srcOrd="5" destOrd="0" presId="urn:microsoft.com/office/officeart/2005/8/layout/default"/>
    <dgm:cxn modelId="{C7B878D0-C098-414A-88B6-86B22F9969DC}" type="presParOf" srcId="{524513BF-CEA8-4B57-A9D0-18CE90452197}" destId="{D5761920-4282-427D-92EB-F991FAFB3F5A}" srcOrd="6" destOrd="0" presId="urn:microsoft.com/office/officeart/2005/8/layout/default"/>
    <dgm:cxn modelId="{17ED4FDA-5D5C-468F-A534-D6EB7D4B1ADB}" type="presParOf" srcId="{524513BF-CEA8-4B57-A9D0-18CE90452197}" destId="{F5E96C0F-B4D4-416D-BA0B-71DB851FCCFC}" srcOrd="7" destOrd="0" presId="urn:microsoft.com/office/officeart/2005/8/layout/default"/>
    <dgm:cxn modelId="{3BF625ED-11C7-46D6-9B37-55BE1A20DB3E}" type="presParOf" srcId="{524513BF-CEA8-4B57-A9D0-18CE90452197}" destId="{DECF657D-481E-4603-9BD2-20115A26A654}" srcOrd="8" destOrd="0" presId="urn:microsoft.com/office/officeart/2005/8/layout/default"/>
    <dgm:cxn modelId="{042C2C9E-9B65-4A85-8469-97B4C112EBFC}" type="presParOf" srcId="{524513BF-CEA8-4B57-A9D0-18CE90452197}" destId="{0BEB640C-6C35-4798-99A3-F8D9B7FC86C4}" srcOrd="9" destOrd="0" presId="urn:microsoft.com/office/officeart/2005/8/layout/default"/>
    <dgm:cxn modelId="{3296D47D-9BF8-4E01-BB52-2BDB46EAD5C5}" type="presParOf" srcId="{524513BF-CEA8-4B57-A9D0-18CE90452197}" destId="{3619F25A-4BF8-479E-813F-647871B0680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A33B09-7ED0-464C-96D8-64AB8D80DD29}"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FBBB5759-E458-4FD2-ABF6-A7030CE66391}">
      <dgm:prSet/>
      <dgm:spPr/>
      <dgm:t>
        <a:bodyPr/>
        <a:lstStyle/>
        <a:p>
          <a:r>
            <a:rPr lang="en-US" b="1">
              <a:latin typeface="Abadi Extra Light" panose="020B0204020104020204" pitchFamily="34" charset="0"/>
            </a:rPr>
            <a:t>Mini-Entitlement Program – 10 designated communities</a:t>
          </a:r>
          <a:endParaRPr lang="en-US">
            <a:latin typeface="Abadi Extra Light" panose="020B0204020104020204" pitchFamily="34" charset="0"/>
          </a:endParaRPr>
        </a:p>
      </dgm:t>
    </dgm:pt>
    <dgm:pt modelId="{1B329940-CBFB-45B7-A993-8FDED52DF7EB}" type="parTrans" cxnId="{99E38B80-26C2-40D5-A189-F46C088BF673}">
      <dgm:prSet/>
      <dgm:spPr/>
      <dgm:t>
        <a:bodyPr/>
        <a:lstStyle/>
        <a:p>
          <a:endParaRPr lang="en-US"/>
        </a:p>
      </dgm:t>
    </dgm:pt>
    <dgm:pt modelId="{8A639522-69A3-4C4E-A77F-846ECE8818C6}" type="sibTrans" cxnId="{99E38B80-26C2-40D5-A189-F46C088BF673}">
      <dgm:prSet/>
      <dgm:spPr/>
      <dgm:t>
        <a:bodyPr/>
        <a:lstStyle/>
        <a:p>
          <a:endParaRPr lang="en-US"/>
        </a:p>
      </dgm:t>
    </dgm:pt>
    <dgm:pt modelId="{E2615CB3-37AF-4DFF-AE15-F1DBE2B0AF48}">
      <dgm:prSet/>
      <dgm:spPr/>
      <dgm:t>
        <a:bodyPr/>
        <a:lstStyle/>
        <a:p>
          <a:endParaRPr lang="en-US">
            <a:latin typeface="Abadi Extra Light" panose="020B0204020104020204" pitchFamily="34" charset="0"/>
          </a:endParaRPr>
        </a:p>
      </dgm:t>
    </dgm:pt>
    <dgm:pt modelId="{9780B63F-33A8-4F69-B0A6-7AC88901026B}" type="parTrans" cxnId="{8F652C88-CE33-451B-AB4C-52A7D53DE3E4}">
      <dgm:prSet/>
      <dgm:spPr/>
      <dgm:t>
        <a:bodyPr/>
        <a:lstStyle/>
        <a:p>
          <a:endParaRPr lang="en-US"/>
        </a:p>
      </dgm:t>
    </dgm:pt>
    <dgm:pt modelId="{7DB30CFC-9122-45FE-B3B4-6A8A08A554E9}" type="sibTrans" cxnId="{8F652C88-CE33-451B-AB4C-52A7D53DE3E4}">
      <dgm:prSet/>
      <dgm:spPr/>
      <dgm:t>
        <a:bodyPr/>
        <a:lstStyle/>
        <a:p>
          <a:endParaRPr lang="en-US"/>
        </a:p>
      </dgm:t>
    </dgm:pt>
    <dgm:pt modelId="{9342DE7A-6ACA-440B-8375-4D595655EA41}">
      <dgm:prSet/>
      <dgm:spPr/>
      <dgm:t>
        <a:bodyPr/>
        <a:lstStyle/>
        <a:p>
          <a:r>
            <a:rPr lang="en-US">
              <a:latin typeface="Abadi Extra Light" panose="020B0204020104020204" pitchFamily="34" charset="0"/>
            </a:rPr>
            <a:t>Multiple activities – </a:t>
          </a:r>
          <a:r>
            <a:rPr lang="en-US" i="1">
              <a:latin typeface="Abadi Extra Light" panose="020B0204020104020204" pitchFamily="34" charset="0"/>
            </a:rPr>
            <a:t>but</a:t>
          </a:r>
          <a:r>
            <a:rPr lang="en-US">
              <a:latin typeface="Abadi Extra Light" panose="020B0204020104020204" pitchFamily="34" charset="0"/>
            </a:rPr>
            <a:t> no more than three in addition to PSS</a:t>
          </a:r>
        </a:p>
      </dgm:t>
    </dgm:pt>
    <dgm:pt modelId="{64378945-16B6-43F1-9ED4-B181A1963061}" type="parTrans" cxnId="{C8C2E86D-CD6F-42F8-B0A6-C10D9B8E7D88}">
      <dgm:prSet/>
      <dgm:spPr/>
      <dgm:t>
        <a:bodyPr/>
        <a:lstStyle/>
        <a:p>
          <a:endParaRPr lang="en-US"/>
        </a:p>
      </dgm:t>
    </dgm:pt>
    <dgm:pt modelId="{0E1B6566-737B-4D73-8E70-11FC968923F7}" type="sibTrans" cxnId="{C8C2E86D-CD6F-42F8-B0A6-C10D9B8E7D88}">
      <dgm:prSet/>
      <dgm:spPr/>
      <dgm:t>
        <a:bodyPr/>
        <a:lstStyle/>
        <a:p>
          <a:endParaRPr lang="en-US"/>
        </a:p>
      </dgm:t>
    </dgm:pt>
    <dgm:pt modelId="{00EF432E-548B-4955-B116-553F7F4086CD}">
      <dgm:prSet/>
      <dgm:spPr/>
      <dgm:t>
        <a:bodyPr/>
        <a:lstStyle/>
        <a:p>
          <a:r>
            <a:rPr lang="en-US">
              <a:latin typeface="Abadi Extra Light" panose="020B0204020104020204" pitchFamily="34" charset="0"/>
            </a:rPr>
            <a:t>Required to target</a:t>
          </a:r>
        </a:p>
      </dgm:t>
    </dgm:pt>
    <dgm:pt modelId="{5D677AC5-425D-4C14-BF52-88D3E25D06BB}" type="parTrans" cxnId="{7617D173-1639-4FC7-B8C2-963C02C1C181}">
      <dgm:prSet/>
      <dgm:spPr/>
      <dgm:t>
        <a:bodyPr/>
        <a:lstStyle/>
        <a:p>
          <a:endParaRPr lang="en-US"/>
        </a:p>
      </dgm:t>
    </dgm:pt>
    <dgm:pt modelId="{81E60AD1-ABC6-4E2F-9C13-809A4978F355}" type="sibTrans" cxnId="{7617D173-1639-4FC7-B8C2-963C02C1C181}">
      <dgm:prSet/>
      <dgm:spPr/>
      <dgm:t>
        <a:bodyPr/>
        <a:lstStyle/>
        <a:p>
          <a:endParaRPr lang="en-US"/>
        </a:p>
      </dgm:t>
    </dgm:pt>
    <dgm:pt modelId="{13A4D4B9-8D66-44F9-B6B2-969E9D52F8AE}">
      <dgm:prSet/>
      <dgm:spPr/>
      <dgm:t>
        <a:bodyPr/>
        <a:lstStyle/>
        <a:p>
          <a:r>
            <a:rPr lang="en-US">
              <a:latin typeface="Abadi Extra Light" panose="020B0204020104020204" pitchFamily="34" charset="0"/>
            </a:rPr>
            <a:t>Demonstrate Community Development Strategy Consistency</a:t>
          </a:r>
        </a:p>
      </dgm:t>
    </dgm:pt>
    <dgm:pt modelId="{7E8C3675-21E3-4EDC-8705-4C88EA5FA879}" type="sibTrans" cxnId="{AE43884F-CF5E-4343-AD71-BF7588EAB296}">
      <dgm:prSet/>
      <dgm:spPr/>
      <dgm:t>
        <a:bodyPr/>
        <a:lstStyle/>
        <a:p>
          <a:endParaRPr lang="en-US"/>
        </a:p>
      </dgm:t>
    </dgm:pt>
    <dgm:pt modelId="{3F839733-045C-436C-B426-66C04720BA3F}" type="parTrans" cxnId="{AE43884F-CF5E-4343-AD71-BF7588EAB296}">
      <dgm:prSet/>
      <dgm:spPr/>
      <dgm:t>
        <a:bodyPr/>
        <a:lstStyle/>
        <a:p>
          <a:endParaRPr lang="en-US"/>
        </a:p>
      </dgm:t>
    </dgm:pt>
    <dgm:pt modelId="{8ED05BEF-9D7E-4FDA-BC61-841028068A0A}" type="pres">
      <dgm:prSet presAssocID="{1EA33B09-7ED0-464C-96D8-64AB8D80DD29}" presName="linear" presStyleCnt="0">
        <dgm:presLayoutVars>
          <dgm:animLvl val="lvl"/>
          <dgm:resizeHandles val="exact"/>
        </dgm:presLayoutVars>
      </dgm:prSet>
      <dgm:spPr/>
    </dgm:pt>
    <dgm:pt modelId="{1C62D2B9-F59C-4998-8D7B-EE56F8EDEA11}" type="pres">
      <dgm:prSet presAssocID="{FBBB5759-E458-4FD2-ABF6-A7030CE66391}" presName="parentText" presStyleLbl="node1" presStyleIdx="0" presStyleCnt="4" custScaleY="99186" custLinFactNeighborX="-15" custLinFactNeighborY="67290">
        <dgm:presLayoutVars>
          <dgm:chMax val="0"/>
          <dgm:bulletEnabled val="1"/>
        </dgm:presLayoutVars>
      </dgm:prSet>
      <dgm:spPr/>
    </dgm:pt>
    <dgm:pt modelId="{7AE4B351-D570-4960-A87A-1B58D0AA3934}" type="pres">
      <dgm:prSet presAssocID="{FBBB5759-E458-4FD2-ABF6-A7030CE66391}" presName="childText" presStyleLbl="revTx" presStyleIdx="0" presStyleCnt="1">
        <dgm:presLayoutVars>
          <dgm:bulletEnabled val="1"/>
        </dgm:presLayoutVars>
      </dgm:prSet>
      <dgm:spPr/>
    </dgm:pt>
    <dgm:pt modelId="{0CD03D12-EA73-4416-AECB-5DC4FBE67E07}" type="pres">
      <dgm:prSet presAssocID="{9342DE7A-6ACA-440B-8375-4D595655EA41}" presName="parentText" presStyleLbl="node1" presStyleIdx="1" presStyleCnt="4" custScaleY="82219">
        <dgm:presLayoutVars>
          <dgm:chMax val="0"/>
          <dgm:bulletEnabled val="1"/>
        </dgm:presLayoutVars>
      </dgm:prSet>
      <dgm:spPr/>
    </dgm:pt>
    <dgm:pt modelId="{724C10A7-7DCE-4489-94E1-66AE11F46255}" type="pres">
      <dgm:prSet presAssocID="{0E1B6566-737B-4D73-8E70-11FC968923F7}" presName="spacer" presStyleCnt="0"/>
      <dgm:spPr/>
    </dgm:pt>
    <dgm:pt modelId="{9F6F038C-C196-4DB5-93AF-7562095CC207}" type="pres">
      <dgm:prSet presAssocID="{00EF432E-548B-4955-B116-553F7F4086CD}" presName="parentText" presStyleLbl="node1" presStyleIdx="2" presStyleCnt="4" custLinFactNeighborY="20274">
        <dgm:presLayoutVars>
          <dgm:chMax val="0"/>
          <dgm:bulletEnabled val="1"/>
        </dgm:presLayoutVars>
      </dgm:prSet>
      <dgm:spPr/>
    </dgm:pt>
    <dgm:pt modelId="{331EA4EE-FEA5-435A-ADD2-10804336C097}" type="pres">
      <dgm:prSet presAssocID="{81E60AD1-ABC6-4E2F-9C13-809A4978F355}" presName="spacer" presStyleCnt="0"/>
      <dgm:spPr/>
    </dgm:pt>
    <dgm:pt modelId="{0A43B718-64D7-4E68-BC4E-A58A1D14F2D4}" type="pres">
      <dgm:prSet presAssocID="{13A4D4B9-8D66-44F9-B6B2-969E9D52F8AE}" presName="parentText" presStyleLbl="node1" presStyleIdx="3" presStyleCnt="4" custLinFactNeighborY="35943">
        <dgm:presLayoutVars>
          <dgm:chMax val="0"/>
          <dgm:bulletEnabled val="1"/>
        </dgm:presLayoutVars>
      </dgm:prSet>
      <dgm:spPr/>
    </dgm:pt>
  </dgm:ptLst>
  <dgm:cxnLst>
    <dgm:cxn modelId="{B1C3DB26-9750-48CB-8666-054D25349710}" type="presOf" srcId="{9342DE7A-6ACA-440B-8375-4D595655EA41}" destId="{0CD03D12-EA73-4416-AECB-5DC4FBE67E07}" srcOrd="0" destOrd="0" presId="urn:microsoft.com/office/officeart/2005/8/layout/vList2"/>
    <dgm:cxn modelId="{8EA19F2E-38E6-4701-A2B4-7A0B6AA1E800}" type="presOf" srcId="{13A4D4B9-8D66-44F9-B6B2-969E9D52F8AE}" destId="{0A43B718-64D7-4E68-BC4E-A58A1D14F2D4}" srcOrd="0" destOrd="0" presId="urn:microsoft.com/office/officeart/2005/8/layout/vList2"/>
    <dgm:cxn modelId="{C8C2E86D-CD6F-42F8-B0A6-C10D9B8E7D88}" srcId="{1EA33B09-7ED0-464C-96D8-64AB8D80DD29}" destId="{9342DE7A-6ACA-440B-8375-4D595655EA41}" srcOrd="1" destOrd="0" parTransId="{64378945-16B6-43F1-9ED4-B181A1963061}" sibTransId="{0E1B6566-737B-4D73-8E70-11FC968923F7}"/>
    <dgm:cxn modelId="{AE43884F-CF5E-4343-AD71-BF7588EAB296}" srcId="{1EA33B09-7ED0-464C-96D8-64AB8D80DD29}" destId="{13A4D4B9-8D66-44F9-B6B2-969E9D52F8AE}" srcOrd="3" destOrd="0" parTransId="{3F839733-045C-436C-B426-66C04720BA3F}" sibTransId="{7E8C3675-21E3-4EDC-8705-4C88EA5FA879}"/>
    <dgm:cxn modelId="{DC7CD851-3955-4273-AD67-EF2727D5002B}" type="presOf" srcId="{00EF432E-548B-4955-B116-553F7F4086CD}" destId="{9F6F038C-C196-4DB5-93AF-7562095CC207}" srcOrd="0" destOrd="0" presId="urn:microsoft.com/office/officeart/2005/8/layout/vList2"/>
    <dgm:cxn modelId="{7617D173-1639-4FC7-B8C2-963C02C1C181}" srcId="{1EA33B09-7ED0-464C-96D8-64AB8D80DD29}" destId="{00EF432E-548B-4955-B116-553F7F4086CD}" srcOrd="2" destOrd="0" parTransId="{5D677AC5-425D-4C14-BF52-88D3E25D06BB}" sibTransId="{81E60AD1-ABC6-4E2F-9C13-809A4978F355}"/>
    <dgm:cxn modelId="{E435E775-8EAD-4ADA-B833-2F5968753926}" type="presOf" srcId="{FBBB5759-E458-4FD2-ABF6-A7030CE66391}" destId="{1C62D2B9-F59C-4998-8D7B-EE56F8EDEA11}" srcOrd="0" destOrd="0" presId="urn:microsoft.com/office/officeart/2005/8/layout/vList2"/>
    <dgm:cxn modelId="{751C2976-56BE-4937-B324-C3FDB2AE3EB3}" type="presOf" srcId="{E2615CB3-37AF-4DFF-AE15-F1DBE2B0AF48}" destId="{7AE4B351-D570-4960-A87A-1B58D0AA3934}" srcOrd="0" destOrd="0" presId="urn:microsoft.com/office/officeart/2005/8/layout/vList2"/>
    <dgm:cxn modelId="{99E38B80-26C2-40D5-A189-F46C088BF673}" srcId="{1EA33B09-7ED0-464C-96D8-64AB8D80DD29}" destId="{FBBB5759-E458-4FD2-ABF6-A7030CE66391}" srcOrd="0" destOrd="0" parTransId="{1B329940-CBFB-45B7-A993-8FDED52DF7EB}" sibTransId="{8A639522-69A3-4C4E-A77F-846ECE8818C6}"/>
    <dgm:cxn modelId="{8F652C88-CE33-451B-AB4C-52A7D53DE3E4}" srcId="{FBBB5759-E458-4FD2-ABF6-A7030CE66391}" destId="{E2615CB3-37AF-4DFF-AE15-F1DBE2B0AF48}" srcOrd="0" destOrd="0" parTransId="{9780B63F-33A8-4F69-B0A6-7AC88901026B}" sibTransId="{7DB30CFC-9122-45FE-B3B4-6A8A08A554E9}"/>
    <dgm:cxn modelId="{D95BB3FE-1ACD-4BB4-8A5C-46C9BCA3B5D7}" type="presOf" srcId="{1EA33B09-7ED0-464C-96D8-64AB8D80DD29}" destId="{8ED05BEF-9D7E-4FDA-BC61-841028068A0A}" srcOrd="0" destOrd="0" presId="urn:microsoft.com/office/officeart/2005/8/layout/vList2"/>
    <dgm:cxn modelId="{86EA7957-82F7-445F-852E-BD7A04B712FB}" type="presParOf" srcId="{8ED05BEF-9D7E-4FDA-BC61-841028068A0A}" destId="{1C62D2B9-F59C-4998-8D7B-EE56F8EDEA11}" srcOrd="0" destOrd="0" presId="urn:microsoft.com/office/officeart/2005/8/layout/vList2"/>
    <dgm:cxn modelId="{F68AF141-EFFE-4397-B38F-7EC0500E3682}" type="presParOf" srcId="{8ED05BEF-9D7E-4FDA-BC61-841028068A0A}" destId="{7AE4B351-D570-4960-A87A-1B58D0AA3934}" srcOrd="1" destOrd="0" presId="urn:microsoft.com/office/officeart/2005/8/layout/vList2"/>
    <dgm:cxn modelId="{8B240CB2-344B-48ED-A45F-A787DC41943D}" type="presParOf" srcId="{8ED05BEF-9D7E-4FDA-BC61-841028068A0A}" destId="{0CD03D12-EA73-4416-AECB-5DC4FBE67E07}" srcOrd="2" destOrd="0" presId="urn:microsoft.com/office/officeart/2005/8/layout/vList2"/>
    <dgm:cxn modelId="{9540C0BB-BEE4-46BC-85CD-0F7DDB245E99}" type="presParOf" srcId="{8ED05BEF-9D7E-4FDA-BC61-841028068A0A}" destId="{724C10A7-7DCE-4489-94E1-66AE11F46255}" srcOrd="3" destOrd="0" presId="urn:microsoft.com/office/officeart/2005/8/layout/vList2"/>
    <dgm:cxn modelId="{BF4964FD-D095-42EE-9730-9F2561A45D14}" type="presParOf" srcId="{8ED05BEF-9D7E-4FDA-BC61-841028068A0A}" destId="{9F6F038C-C196-4DB5-93AF-7562095CC207}" srcOrd="4" destOrd="0" presId="urn:microsoft.com/office/officeart/2005/8/layout/vList2"/>
    <dgm:cxn modelId="{3F456AFB-C3F1-4E4C-A32A-B01CF11BE932}" type="presParOf" srcId="{8ED05BEF-9D7E-4FDA-BC61-841028068A0A}" destId="{331EA4EE-FEA5-435A-ADD2-10804336C097}" srcOrd="5" destOrd="0" presId="urn:microsoft.com/office/officeart/2005/8/layout/vList2"/>
    <dgm:cxn modelId="{29BA3943-9EBD-48F3-B7F5-467238175C35}" type="presParOf" srcId="{8ED05BEF-9D7E-4FDA-BC61-841028068A0A}" destId="{0A43B718-64D7-4E68-BC4E-A58A1D14F2D4}"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DF3D5F-0048-4B68-9E2D-A2C055E9565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7734A7D-0509-4112-8F9E-CCCD4B315E8C}">
      <dgm:prSet custT="1"/>
      <dgm:spPr/>
      <dgm:t>
        <a:bodyPr/>
        <a:lstStyle/>
        <a:p>
          <a:pPr>
            <a:lnSpc>
              <a:spcPct val="100000"/>
            </a:lnSpc>
          </a:pPr>
          <a:r>
            <a:rPr lang="en-US" sz="2400" dirty="0"/>
            <a:t>A link to the application will be found on the CDBG web page </a:t>
          </a:r>
        </a:p>
      </dgm:t>
    </dgm:pt>
    <dgm:pt modelId="{5F43B5C0-2D46-4734-9E84-7AE0E42E0FD2}" type="parTrans" cxnId="{1EF40B78-FC98-40AE-A224-ED956852B4EF}">
      <dgm:prSet/>
      <dgm:spPr/>
      <dgm:t>
        <a:bodyPr/>
        <a:lstStyle/>
        <a:p>
          <a:endParaRPr lang="en-US"/>
        </a:p>
      </dgm:t>
    </dgm:pt>
    <dgm:pt modelId="{976DEE39-5046-4E97-9A1D-9C23681F405E}" type="sibTrans" cxnId="{1EF40B78-FC98-40AE-A224-ED956852B4EF}">
      <dgm:prSet/>
      <dgm:spPr/>
      <dgm:t>
        <a:bodyPr/>
        <a:lstStyle/>
        <a:p>
          <a:endParaRPr lang="en-US"/>
        </a:p>
      </dgm:t>
    </dgm:pt>
    <dgm:pt modelId="{2B462B4B-EE5D-405F-BA33-37FCC29DD214}">
      <dgm:prSet custT="1"/>
      <dgm:spPr/>
      <dgm:t>
        <a:bodyPr/>
        <a:lstStyle/>
        <a:p>
          <a:pPr>
            <a:lnSpc>
              <a:spcPct val="100000"/>
            </a:lnSpc>
          </a:pPr>
          <a:r>
            <a:rPr lang="en-US" sz="2400" dirty="0"/>
            <a:t>EOHLC will send notice of availability through email lists &amp; COMMBUYS</a:t>
          </a:r>
        </a:p>
      </dgm:t>
    </dgm:pt>
    <dgm:pt modelId="{ECF65FB0-12B7-49A5-BF38-B0B17FB548E0}" type="parTrans" cxnId="{9E085A39-92AD-4F05-8724-DE91E0A774A8}">
      <dgm:prSet/>
      <dgm:spPr/>
      <dgm:t>
        <a:bodyPr/>
        <a:lstStyle/>
        <a:p>
          <a:endParaRPr lang="en-US"/>
        </a:p>
      </dgm:t>
    </dgm:pt>
    <dgm:pt modelId="{39CACC23-B8A1-49DC-84A8-CD0553111C64}" type="sibTrans" cxnId="{9E085A39-92AD-4F05-8724-DE91E0A774A8}">
      <dgm:prSet/>
      <dgm:spPr/>
      <dgm:t>
        <a:bodyPr/>
        <a:lstStyle/>
        <a:p>
          <a:endParaRPr lang="en-US"/>
        </a:p>
      </dgm:t>
    </dgm:pt>
    <dgm:pt modelId="{54C33AA3-E267-49CF-BAF0-FAA9A2237BAC}">
      <dgm:prSet custT="1"/>
      <dgm:spPr/>
      <dgm:t>
        <a:bodyPr/>
        <a:lstStyle/>
        <a:p>
          <a:pPr>
            <a:lnSpc>
              <a:spcPct val="100000"/>
            </a:lnSpc>
          </a:pPr>
          <a:r>
            <a:rPr lang="en-US" sz="2400" dirty="0"/>
            <a:t>New Grant Management System</a:t>
          </a:r>
        </a:p>
      </dgm:t>
    </dgm:pt>
    <dgm:pt modelId="{3D97261A-6C36-4D16-8D86-ECB72DDFC17F}" type="parTrans" cxnId="{2907D7E1-F921-4E12-99F4-D34726C127E6}">
      <dgm:prSet/>
      <dgm:spPr/>
      <dgm:t>
        <a:bodyPr/>
        <a:lstStyle/>
        <a:p>
          <a:endParaRPr lang="en-US"/>
        </a:p>
      </dgm:t>
    </dgm:pt>
    <dgm:pt modelId="{8B050C34-8F5F-4368-91BA-B095EFD0D352}" type="sibTrans" cxnId="{2907D7E1-F921-4E12-99F4-D34726C127E6}">
      <dgm:prSet/>
      <dgm:spPr/>
      <dgm:t>
        <a:bodyPr/>
        <a:lstStyle/>
        <a:p>
          <a:endParaRPr lang="en-US"/>
        </a:p>
      </dgm:t>
    </dgm:pt>
    <dgm:pt modelId="{E249641A-BBEC-4814-8C74-AD0C10BE5A27}" type="pres">
      <dgm:prSet presAssocID="{43DF3D5F-0048-4B68-9E2D-A2C055E95653}" presName="root" presStyleCnt="0">
        <dgm:presLayoutVars>
          <dgm:dir/>
          <dgm:resizeHandles val="exact"/>
        </dgm:presLayoutVars>
      </dgm:prSet>
      <dgm:spPr/>
    </dgm:pt>
    <dgm:pt modelId="{A21C3833-94FC-42AC-84D9-A8E0728AA2F8}" type="pres">
      <dgm:prSet presAssocID="{87734A7D-0509-4112-8F9E-CCCD4B315E8C}" presName="compNode" presStyleCnt="0"/>
      <dgm:spPr/>
    </dgm:pt>
    <dgm:pt modelId="{F5FE7022-B534-4F1F-AE08-10B5A25A475C}" type="pres">
      <dgm:prSet presAssocID="{87734A7D-0509-4112-8F9E-CCCD4B315E8C}" presName="bgRect" presStyleLbl="bgShp" presStyleIdx="0" presStyleCnt="3"/>
      <dgm:spPr/>
    </dgm:pt>
    <dgm:pt modelId="{98BEEC4A-3358-4698-B952-379D1E32769C}" type="pres">
      <dgm:prSet presAssocID="{87734A7D-0509-4112-8F9E-CCCD4B315E8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Link"/>
        </a:ext>
      </dgm:extLst>
    </dgm:pt>
    <dgm:pt modelId="{BC6D9FD6-8787-49BC-ACE1-F2E94699590F}" type="pres">
      <dgm:prSet presAssocID="{87734A7D-0509-4112-8F9E-CCCD4B315E8C}" presName="spaceRect" presStyleCnt="0"/>
      <dgm:spPr/>
    </dgm:pt>
    <dgm:pt modelId="{497C0C29-4904-45FA-8BC5-48B83B171F94}" type="pres">
      <dgm:prSet presAssocID="{87734A7D-0509-4112-8F9E-CCCD4B315E8C}" presName="parTx" presStyleLbl="revTx" presStyleIdx="0" presStyleCnt="3">
        <dgm:presLayoutVars>
          <dgm:chMax val="0"/>
          <dgm:chPref val="0"/>
        </dgm:presLayoutVars>
      </dgm:prSet>
      <dgm:spPr/>
    </dgm:pt>
    <dgm:pt modelId="{E7296381-4643-4692-AA2E-8359E1B75E63}" type="pres">
      <dgm:prSet presAssocID="{976DEE39-5046-4E97-9A1D-9C23681F405E}" presName="sibTrans" presStyleCnt="0"/>
      <dgm:spPr/>
    </dgm:pt>
    <dgm:pt modelId="{64AB0959-FF83-4E3D-902C-9B5D7F152463}" type="pres">
      <dgm:prSet presAssocID="{54C33AA3-E267-49CF-BAF0-FAA9A2237BAC}" presName="compNode" presStyleCnt="0"/>
      <dgm:spPr/>
    </dgm:pt>
    <dgm:pt modelId="{CBAA1E67-A955-4188-B7DC-8B4C8FB299C9}" type="pres">
      <dgm:prSet presAssocID="{54C33AA3-E267-49CF-BAF0-FAA9A2237BAC}" presName="bgRect" presStyleLbl="bgShp" presStyleIdx="1" presStyleCnt="3"/>
      <dgm:spPr/>
    </dgm:pt>
    <dgm:pt modelId="{DF054D66-10A0-4BC7-90CD-AD7D30218F3B}" type="pres">
      <dgm:prSet presAssocID="{54C33AA3-E267-49CF-BAF0-FAA9A2237BAC}" presName="iconRect" presStyleLbl="node1" presStyleIdx="1" presStyleCnt="3"/>
      <dgm:spPr/>
    </dgm:pt>
    <dgm:pt modelId="{211EA4EA-39C4-49A0-A213-8E6E73BAEF09}" type="pres">
      <dgm:prSet presAssocID="{54C33AA3-E267-49CF-BAF0-FAA9A2237BAC}" presName="spaceRect" presStyleCnt="0"/>
      <dgm:spPr/>
    </dgm:pt>
    <dgm:pt modelId="{892EFCBB-7FF4-4492-87CF-63FDED772229}" type="pres">
      <dgm:prSet presAssocID="{54C33AA3-E267-49CF-BAF0-FAA9A2237BAC}" presName="parTx" presStyleLbl="revTx" presStyleIdx="1" presStyleCnt="3">
        <dgm:presLayoutVars>
          <dgm:chMax val="0"/>
          <dgm:chPref val="0"/>
        </dgm:presLayoutVars>
      </dgm:prSet>
      <dgm:spPr/>
    </dgm:pt>
    <dgm:pt modelId="{990E984C-5AEE-48C0-838B-E6DD4C589B78}" type="pres">
      <dgm:prSet presAssocID="{8B050C34-8F5F-4368-91BA-B095EFD0D352}" presName="sibTrans" presStyleCnt="0"/>
      <dgm:spPr/>
    </dgm:pt>
    <dgm:pt modelId="{F5C74432-7E6A-4AA3-ACDA-003C31FE245C}" type="pres">
      <dgm:prSet presAssocID="{2B462B4B-EE5D-405F-BA33-37FCC29DD214}" presName="compNode" presStyleCnt="0"/>
      <dgm:spPr/>
    </dgm:pt>
    <dgm:pt modelId="{FBAB8E0D-0CAA-48F6-B650-CB78852F1FA4}" type="pres">
      <dgm:prSet presAssocID="{2B462B4B-EE5D-405F-BA33-37FCC29DD214}" presName="bgRect" presStyleLbl="bgShp" presStyleIdx="2" presStyleCnt="3"/>
      <dgm:spPr/>
    </dgm:pt>
    <dgm:pt modelId="{2250FDAC-678A-4E21-BF65-7545876BCE8F}" type="pres">
      <dgm:prSet presAssocID="{2B462B4B-EE5D-405F-BA33-37FCC29DD214}"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mail"/>
        </a:ext>
      </dgm:extLst>
    </dgm:pt>
    <dgm:pt modelId="{EDC2905F-824F-4D84-A892-DA5D71A8597E}" type="pres">
      <dgm:prSet presAssocID="{2B462B4B-EE5D-405F-BA33-37FCC29DD214}" presName="spaceRect" presStyleCnt="0"/>
      <dgm:spPr/>
    </dgm:pt>
    <dgm:pt modelId="{E36D5FEE-F6F1-4E73-871C-6528D6E9D5EA}" type="pres">
      <dgm:prSet presAssocID="{2B462B4B-EE5D-405F-BA33-37FCC29DD214}" presName="parTx" presStyleLbl="revTx" presStyleIdx="2" presStyleCnt="3">
        <dgm:presLayoutVars>
          <dgm:chMax val="0"/>
          <dgm:chPref val="0"/>
        </dgm:presLayoutVars>
      </dgm:prSet>
      <dgm:spPr/>
    </dgm:pt>
  </dgm:ptLst>
  <dgm:cxnLst>
    <dgm:cxn modelId="{A958FC36-D76C-4147-9C36-53BCA9FD28E7}" type="presOf" srcId="{87734A7D-0509-4112-8F9E-CCCD4B315E8C}" destId="{497C0C29-4904-45FA-8BC5-48B83B171F94}" srcOrd="0" destOrd="0" presId="urn:microsoft.com/office/officeart/2018/2/layout/IconVerticalSolidList"/>
    <dgm:cxn modelId="{9E085A39-92AD-4F05-8724-DE91E0A774A8}" srcId="{43DF3D5F-0048-4B68-9E2D-A2C055E95653}" destId="{2B462B4B-EE5D-405F-BA33-37FCC29DD214}" srcOrd="2" destOrd="0" parTransId="{ECF65FB0-12B7-49A5-BF38-B0B17FB548E0}" sibTransId="{39CACC23-B8A1-49DC-84A8-CD0553111C64}"/>
    <dgm:cxn modelId="{1EF40B78-FC98-40AE-A224-ED956852B4EF}" srcId="{43DF3D5F-0048-4B68-9E2D-A2C055E95653}" destId="{87734A7D-0509-4112-8F9E-CCCD4B315E8C}" srcOrd="0" destOrd="0" parTransId="{5F43B5C0-2D46-4734-9E84-7AE0E42E0FD2}" sibTransId="{976DEE39-5046-4E97-9A1D-9C23681F405E}"/>
    <dgm:cxn modelId="{10349D5A-737B-4DBF-9458-DBADF59EB5E2}" type="presOf" srcId="{43DF3D5F-0048-4B68-9E2D-A2C055E95653}" destId="{E249641A-BBEC-4814-8C74-AD0C10BE5A27}" srcOrd="0" destOrd="0" presId="urn:microsoft.com/office/officeart/2018/2/layout/IconVerticalSolidList"/>
    <dgm:cxn modelId="{6374219E-E2FD-40DF-B8D1-92DA89DD7D0E}" type="presOf" srcId="{2B462B4B-EE5D-405F-BA33-37FCC29DD214}" destId="{E36D5FEE-F6F1-4E73-871C-6528D6E9D5EA}" srcOrd="0" destOrd="0" presId="urn:microsoft.com/office/officeart/2018/2/layout/IconVerticalSolidList"/>
    <dgm:cxn modelId="{9B5AD0B7-D1AB-4AD7-9847-F2C62D8E8E3B}" type="presOf" srcId="{54C33AA3-E267-49CF-BAF0-FAA9A2237BAC}" destId="{892EFCBB-7FF4-4492-87CF-63FDED772229}" srcOrd="0" destOrd="0" presId="urn:microsoft.com/office/officeart/2018/2/layout/IconVerticalSolidList"/>
    <dgm:cxn modelId="{2907D7E1-F921-4E12-99F4-D34726C127E6}" srcId="{43DF3D5F-0048-4B68-9E2D-A2C055E95653}" destId="{54C33AA3-E267-49CF-BAF0-FAA9A2237BAC}" srcOrd="1" destOrd="0" parTransId="{3D97261A-6C36-4D16-8D86-ECB72DDFC17F}" sibTransId="{8B050C34-8F5F-4368-91BA-B095EFD0D352}"/>
    <dgm:cxn modelId="{5975C2F4-416F-413E-8D15-56D9483FA768}" type="presParOf" srcId="{E249641A-BBEC-4814-8C74-AD0C10BE5A27}" destId="{A21C3833-94FC-42AC-84D9-A8E0728AA2F8}" srcOrd="0" destOrd="0" presId="urn:microsoft.com/office/officeart/2018/2/layout/IconVerticalSolidList"/>
    <dgm:cxn modelId="{C047C029-2400-4E43-97B2-7E6A187DDA9C}" type="presParOf" srcId="{A21C3833-94FC-42AC-84D9-A8E0728AA2F8}" destId="{F5FE7022-B534-4F1F-AE08-10B5A25A475C}" srcOrd="0" destOrd="0" presId="urn:microsoft.com/office/officeart/2018/2/layout/IconVerticalSolidList"/>
    <dgm:cxn modelId="{C1163582-3851-441B-AE41-3DD402AEA089}" type="presParOf" srcId="{A21C3833-94FC-42AC-84D9-A8E0728AA2F8}" destId="{98BEEC4A-3358-4698-B952-379D1E32769C}" srcOrd="1" destOrd="0" presId="urn:microsoft.com/office/officeart/2018/2/layout/IconVerticalSolidList"/>
    <dgm:cxn modelId="{32505D79-0065-4CE8-BA7E-0314005A357A}" type="presParOf" srcId="{A21C3833-94FC-42AC-84D9-A8E0728AA2F8}" destId="{BC6D9FD6-8787-49BC-ACE1-F2E94699590F}" srcOrd="2" destOrd="0" presId="urn:microsoft.com/office/officeart/2018/2/layout/IconVerticalSolidList"/>
    <dgm:cxn modelId="{3F6BE2DF-59CF-4221-85F2-8D63EF8B430C}" type="presParOf" srcId="{A21C3833-94FC-42AC-84D9-A8E0728AA2F8}" destId="{497C0C29-4904-45FA-8BC5-48B83B171F94}" srcOrd="3" destOrd="0" presId="urn:microsoft.com/office/officeart/2018/2/layout/IconVerticalSolidList"/>
    <dgm:cxn modelId="{3627ED0B-7D66-436F-8F33-CE325D9C4E58}" type="presParOf" srcId="{E249641A-BBEC-4814-8C74-AD0C10BE5A27}" destId="{E7296381-4643-4692-AA2E-8359E1B75E63}" srcOrd="1" destOrd="0" presId="urn:microsoft.com/office/officeart/2018/2/layout/IconVerticalSolidList"/>
    <dgm:cxn modelId="{72339801-1BEA-4BEE-843A-92A88A9A918D}" type="presParOf" srcId="{E249641A-BBEC-4814-8C74-AD0C10BE5A27}" destId="{64AB0959-FF83-4E3D-902C-9B5D7F152463}" srcOrd="2" destOrd="0" presId="urn:microsoft.com/office/officeart/2018/2/layout/IconVerticalSolidList"/>
    <dgm:cxn modelId="{A04FD4BE-1DA0-4CA1-BD18-455D57090EAA}" type="presParOf" srcId="{64AB0959-FF83-4E3D-902C-9B5D7F152463}" destId="{CBAA1E67-A955-4188-B7DC-8B4C8FB299C9}" srcOrd="0" destOrd="0" presId="urn:microsoft.com/office/officeart/2018/2/layout/IconVerticalSolidList"/>
    <dgm:cxn modelId="{A527DF36-8272-440F-B767-C83B033A95D2}" type="presParOf" srcId="{64AB0959-FF83-4E3D-902C-9B5D7F152463}" destId="{DF054D66-10A0-4BC7-90CD-AD7D30218F3B}" srcOrd="1" destOrd="0" presId="urn:microsoft.com/office/officeart/2018/2/layout/IconVerticalSolidList"/>
    <dgm:cxn modelId="{23964B28-C2C6-4329-AF6E-C269F1254DB0}" type="presParOf" srcId="{64AB0959-FF83-4E3D-902C-9B5D7F152463}" destId="{211EA4EA-39C4-49A0-A213-8E6E73BAEF09}" srcOrd="2" destOrd="0" presId="urn:microsoft.com/office/officeart/2018/2/layout/IconVerticalSolidList"/>
    <dgm:cxn modelId="{3D3C3996-A0F4-4367-A0BC-65D4D274BB3C}" type="presParOf" srcId="{64AB0959-FF83-4E3D-902C-9B5D7F152463}" destId="{892EFCBB-7FF4-4492-87CF-63FDED772229}" srcOrd="3" destOrd="0" presId="urn:microsoft.com/office/officeart/2018/2/layout/IconVerticalSolidList"/>
    <dgm:cxn modelId="{B27B666D-B370-4B7E-88F3-FCB2B91A6A3C}" type="presParOf" srcId="{E249641A-BBEC-4814-8C74-AD0C10BE5A27}" destId="{990E984C-5AEE-48C0-838B-E6DD4C589B78}" srcOrd="3" destOrd="0" presId="urn:microsoft.com/office/officeart/2018/2/layout/IconVerticalSolidList"/>
    <dgm:cxn modelId="{0A71D5C0-1869-4CEB-81FA-A9126C579B1F}" type="presParOf" srcId="{E249641A-BBEC-4814-8C74-AD0C10BE5A27}" destId="{F5C74432-7E6A-4AA3-ACDA-003C31FE245C}" srcOrd="4" destOrd="0" presId="urn:microsoft.com/office/officeart/2018/2/layout/IconVerticalSolidList"/>
    <dgm:cxn modelId="{A40F0F5B-6DAA-4C4D-977A-3CBD37FFD442}" type="presParOf" srcId="{F5C74432-7E6A-4AA3-ACDA-003C31FE245C}" destId="{FBAB8E0D-0CAA-48F6-B650-CB78852F1FA4}" srcOrd="0" destOrd="0" presId="urn:microsoft.com/office/officeart/2018/2/layout/IconVerticalSolidList"/>
    <dgm:cxn modelId="{A412C599-29A4-408A-B509-2C3331FF0626}" type="presParOf" srcId="{F5C74432-7E6A-4AA3-ACDA-003C31FE245C}" destId="{2250FDAC-678A-4E21-BF65-7545876BCE8F}" srcOrd="1" destOrd="0" presId="urn:microsoft.com/office/officeart/2018/2/layout/IconVerticalSolidList"/>
    <dgm:cxn modelId="{5FF05834-1C55-4112-9CB1-EF6222110F71}" type="presParOf" srcId="{F5C74432-7E6A-4AA3-ACDA-003C31FE245C}" destId="{EDC2905F-824F-4D84-A892-DA5D71A8597E}" srcOrd="2" destOrd="0" presId="urn:microsoft.com/office/officeart/2018/2/layout/IconVerticalSolidList"/>
    <dgm:cxn modelId="{C2E3073E-7815-4542-ACE8-2AB4E3CFD6C8}" type="presParOf" srcId="{F5C74432-7E6A-4AA3-ACDA-003C31FE245C}" destId="{E36D5FEE-F6F1-4E73-871C-6528D6E9D5E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068549B-30AC-46BC-8979-8D7E32CBD89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8F58756-2AB7-4298-9ADE-C8222ED38A61}">
      <dgm:prSet/>
      <dgm:spPr/>
      <dgm:t>
        <a:bodyPr/>
        <a:lstStyle/>
        <a:p>
          <a:pPr>
            <a:lnSpc>
              <a:spcPct val="100000"/>
            </a:lnSpc>
          </a:pPr>
          <a:r>
            <a:rPr lang="en-US" dirty="0"/>
            <a:t>Collection of </a:t>
          </a:r>
          <a:r>
            <a:rPr lang="en-US" b="1" dirty="0"/>
            <a:t>Forms</a:t>
          </a:r>
          <a:r>
            <a:rPr lang="en-US" dirty="0"/>
            <a:t> and Links:</a:t>
          </a:r>
        </a:p>
      </dgm:t>
    </dgm:pt>
    <dgm:pt modelId="{D92D5EF6-46C7-4820-912D-E2E7DC960C1B}" type="parTrans" cxnId="{1FCF42B0-72EA-4A16-B8A0-E0CA75EED5F6}">
      <dgm:prSet/>
      <dgm:spPr/>
      <dgm:t>
        <a:bodyPr/>
        <a:lstStyle/>
        <a:p>
          <a:endParaRPr lang="en-US"/>
        </a:p>
      </dgm:t>
    </dgm:pt>
    <dgm:pt modelId="{F9DF215F-F49B-43C4-BB35-49365CB9A4DC}" type="sibTrans" cxnId="{1FCF42B0-72EA-4A16-B8A0-E0CA75EED5F6}">
      <dgm:prSet/>
      <dgm:spPr/>
      <dgm:t>
        <a:bodyPr/>
        <a:lstStyle/>
        <a:p>
          <a:endParaRPr lang="en-US"/>
        </a:p>
      </dgm:t>
    </dgm:pt>
    <dgm:pt modelId="{27575D56-C966-4B6C-88C4-BEEE07B6D25E}">
      <dgm:prSet/>
      <dgm:spPr/>
      <dgm:t>
        <a:bodyPr/>
        <a:lstStyle/>
        <a:p>
          <a:pPr>
            <a:lnSpc>
              <a:spcPct val="100000"/>
            </a:lnSpc>
          </a:pPr>
          <a:r>
            <a:rPr lang="en-US" b="1" i="1"/>
            <a:t>Side Bar on the left side of screen</a:t>
          </a:r>
          <a:endParaRPr lang="en-US"/>
        </a:p>
      </dgm:t>
    </dgm:pt>
    <dgm:pt modelId="{F463E859-18D5-4FBD-816A-47EA88F28FEC}" type="parTrans" cxnId="{FA716BAC-4A2C-4DC1-A844-A1E8633AE298}">
      <dgm:prSet/>
      <dgm:spPr/>
      <dgm:t>
        <a:bodyPr/>
        <a:lstStyle/>
        <a:p>
          <a:endParaRPr lang="en-US"/>
        </a:p>
      </dgm:t>
    </dgm:pt>
    <dgm:pt modelId="{C325D55E-D474-4241-89B3-E454DCF5AA41}" type="sibTrans" cxnId="{FA716BAC-4A2C-4DC1-A844-A1E8633AE298}">
      <dgm:prSet/>
      <dgm:spPr/>
      <dgm:t>
        <a:bodyPr/>
        <a:lstStyle/>
        <a:p>
          <a:endParaRPr lang="en-US"/>
        </a:p>
      </dgm:t>
    </dgm:pt>
    <dgm:pt modelId="{9F60308C-6605-46BD-AAF1-B064FA2C05C7}">
      <dgm:prSet/>
      <dgm:spPr/>
      <dgm:t>
        <a:bodyPr/>
        <a:lstStyle/>
        <a:p>
          <a:pPr>
            <a:lnSpc>
              <a:spcPct val="100000"/>
            </a:lnSpc>
          </a:pPr>
          <a:r>
            <a:rPr lang="en-US"/>
            <a:t> Application Cover Sheet</a:t>
          </a:r>
        </a:p>
      </dgm:t>
    </dgm:pt>
    <dgm:pt modelId="{85D3F810-46EB-4616-9170-4CF34E898659}" type="parTrans" cxnId="{8597E013-62D6-42FC-91CD-CA7579FB8927}">
      <dgm:prSet/>
      <dgm:spPr/>
      <dgm:t>
        <a:bodyPr/>
        <a:lstStyle/>
        <a:p>
          <a:endParaRPr lang="en-US"/>
        </a:p>
      </dgm:t>
    </dgm:pt>
    <dgm:pt modelId="{BA045B3B-18AA-489D-B6D0-E3BD97382727}" type="sibTrans" cxnId="{8597E013-62D6-42FC-91CD-CA7579FB8927}">
      <dgm:prSet/>
      <dgm:spPr/>
      <dgm:t>
        <a:bodyPr/>
        <a:lstStyle/>
        <a:p>
          <a:endParaRPr lang="en-US"/>
        </a:p>
      </dgm:t>
    </dgm:pt>
    <dgm:pt modelId="{0D5D1B60-AE44-40CF-90FD-C6F2630E76F6}">
      <dgm:prSet/>
      <dgm:spPr/>
      <dgm:t>
        <a:bodyPr/>
        <a:lstStyle/>
        <a:p>
          <a:pPr>
            <a:lnSpc>
              <a:spcPct val="100000"/>
            </a:lnSpc>
          </a:pPr>
          <a:r>
            <a:rPr lang="en-US"/>
            <a:t>Plans and Certifications</a:t>
          </a:r>
        </a:p>
      </dgm:t>
    </dgm:pt>
    <dgm:pt modelId="{205168CA-ECB9-478D-A9DC-31691D24FA2F}" type="parTrans" cxnId="{B671149F-A6DC-4683-A095-64A54795E5DA}">
      <dgm:prSet/>
      <dgm:spPr/>
      <dgm:t>
        <a:bodyPr/>
        <a:lstStyle/>
        <a:p>
          <a:endParaRPr lang="en-US"/>
        </a:p>
      </dgm:t>
    </dgm:pt>
    <dgm:pt modelId="{651FB96B-2F39-45FB-AA33-5FD7D4A1C8F1}" type="sibTrans" cxnId="{B671149F-A6DC-4683-A095-64A54795E5DA}">
      <dgm:prSet/>
      <dgm:spPr/>
      <dgm:t>
        <a:bodyPr/>
        <a:lstStyle/>
        <a:p>
          <a:endParaRPr lang="en-US"/>
        </a:p>
      </dgm:t>
    </dgm:pt>
    <dgm:pt modelId="{7E8684D3-249C-43F7-B150-73B58E98DBBB}">
      <dgm:prSet/>
      <dgm:spPr/>
      <dgm:t>
        <a:bodyPr/>
        <a:lstStyle/>
        <a:p>
          <a:pPr>
            <a:lnSpc>
              <a:spcPct val="100000"/>
            </a:lnSpc>
          </a:pPr>
          <a:r>
            <a:rPr lang="en-US"/>
            <a:t>Thresholds</a:t>
          </a:r>
        </a:p>
      </dgm:t>
    </dgm:pt>
    <dgm:pt modelId="{65F12F0F-FB21-4091-89EE-B254981FFB9D}" type="parTrans" cxnId="{06F76D78-051A-4D03-9972-A557603E5FBF}">
      <dgm:prSet/>
      <dgm:spPr/>
      <dgm:t>
        <a:bodyPr/>
        <a:lstStyle/>
        <a:p>
          <a:endParaRPr lang="en-US"/>
        </a:p>
      </dgm:t>
    </dgm:pt>
    <dgm:pt modelId="{D37BA7B0-CA94-4904-A841-50C3504C8BAB}" type="sibTrans" cxnId="{06F76D78-051A-4D03-9972-A557603E5FBF}">
      <dgm:prSet/>
      <dgm:spPr/>
      <dgm:t>
        <a:bodyPr/>
        <a:lstStyle/>
        <a:p>
          <a:endParaRPr lang="en-US"/>
        </a:p>
      </dgm:t>
    </dgm:pt>
    <dgm:pt modelId="{F319E572-08BA-43C3-8DE7-B7EB4A98ECFA}">
      <dgm:prSet/>
      <dgm:spPr/>
      <dgm:t>
        <a:bodyPr/>
        <a:lstStyle/>
        <a:p>
          <a:pPr>
            <a:lnSpc>
              <a:spcPct val="100000"/>
            </a:lnSpc>
          </a:pPr>
          <a:r>
            <a:rPr lang="en-US"/>
            <a:t> Components – Project Packets</a:t>
          </a:r>
        </a:p>
      </dgm:t>
    </dgm:pt>
    <dgm:pt modelId="{4B011780-0260-4088-B113-8DC1FF70C964}" type="parTrans" cxnId="{1FAE85EA-1FD7-44D2-B666-BEE17C310F2D}">
      <dgm:prSet/>
      <dgm:spPr/>
      <dgm:t>
        <a:bodyPr/>
        <a:lstStyle/>
        <a:p>
          <a:endParaRPr lang="en-US"/>
        </a:p>
      </dgm:t>
    </dgm:pt>
    <dgm:pt modelId="{844B944D-89C4-4AAA-8376-66DE08F29658}" type="sibTrans" cxnId="{1FAE85EA-1FD7-44D2-B666-BEE17C310F2D}">
      <dgm:prSet/>
      <dgm:spPr/>
      <dgm:t>
        <a:bodyPr/>
        <a:lstStyle/>
        <a:p>
          <a:endParaRPr lang="en-US"/>
        </a:p>
      </dgm:t>
    </dgm:pt>
    <dgm:pt modelId="{A048F5A6-08BE-44C9-AEA1-A36665CA0288}">
      <dgm:prSet/>
      <dgm:spPr/>
      <dgm:t>
        <a:bodyPr/>
        <a:lstStyle/>
        <a:p>
          <a:pPr>
            <a:lnSpc>
              <a:spcPct val="100000"/>
            </a:lnSpc>
          </a:pPr>
          <a:r>
            <a:rPr lang="en-US"/>
            <a:t> Administrative Budget – 18 months</a:t>
          </a:r>
        </a:p>
      </dgm:t>
    </dgm:pt>
    <dgm:pt modelId="{DB230FB1-4109-4DA8-8F11-B28BAC4849FF}" type="parTrans" cxnId="{6DDFE878-0D85-4062-AE38-58AF160E397F}">
      <dgm:prSet/>
      <dgm:spPr/>
      <dgm:t>
        <a:bodyPr/>
        <a:lstStyle/>
        <a:p>
          <a:endParaRPr lang="en-US"/>
        </a:p>
      </dgm:t>
    </dgm:pt>
    <dgm:pt modelId="{6F73B4A3-BFD6-44F7-8A93-207F27DA2080}" type="sibTrans" cxnId="{6DDFE878-0D85-4062-AE38-58AF160E397F}">
      <dgm:prSet/>
      <dgm:spPr/>
      <dgm:t>
        <a:bodyPr/>
        <a:lstStyle/>
        <a:p>
          <a:endParaRPr lang="en-US"/>
        </a:p>
      </dgm:t>
    </dgm:pt>
    <dgm:pt modelId="{972B082C-D53B-4E3E-8290-70DB3D8FD258}" type="pres">
      <dgm:prSet presAssocID="{0068549B-30AC-46BC-8979-8D7E32CBD898}" presName="root" presStyleCnt="0">
        <dgm:presLayoutVars>
          <dgm:dir/>
          <dgm:resizeHandles val="exact"/>
        </dgm:presLayoutVars>
      </dgm:prSet>
      <dgm:spPr/>
    </dgm:pt>
    <dgm:pt modelId="{220ACC34-7291-4C7B-B297-205CC492AF65}" type="pres">
      <dgm:prSet presAssocID="{E8F58756-2AB7-4298-9ADE-C8222ED38A61}" presName="compNode" presStyleCnt="0"/>
      <dgm:spPr/>
    </dgm:pt>
    <dgm:pt modelId="{A7F801A0-0575-4017-B846-89FBC6BA903F}" type="pres">
      <dgm:prSet presAssocID="{E8F58756-2AB7-4298-9ADE-C8222ED38A61}" presName="bgRect" presStyleLbl="bgShp" presStyleIdx="0" presStyleCnt="7"/>
      <dgm:spPr/>
    </dgm:pt>
    <dgm:pt modelId="{02DF02B9-52A4-414F-8FC9-640EBDF45B82}" type="pres">
      <dgm:prSet presAssocID="{E8F58756-2AB7-4298-9ADE-C8222ED38A61}"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nk"/>
        </a:ext>
      </dgm:extLst>
    </dgm:pt>
    <dgm:pt modelId="{074E2A79-9D1A-4A24-8C93-707209251400}" type="pres">
      <dgm:prSet presAssocID="{E8F58756-2AB7-4298-9ADE-C8222ED38A61}" presName="spaceRect" presStyleCnt="0"/>
      <dgm:spPr/>
    </dgm:pt>
    <dgm:pt modelId="{6F4DCB0A-2D16-4302-8797-CE9A5A41A6F6}" type="pres">
      <dgm:prSet presAssocID="{E8F58756-2AB7-4298-9ADE-C8222ED38A61}" presName="parTx" presStyleLbl="revTx" presStyleIdx="0" presStyleCnt="7">
        <dgm:presLayoutVars>
          <dgm:chMax val="0"/>
          <dgm:chPref val="0"/>
        </dgm:presLayoutVars>
      </dgm:prSet>
      <dgm:spPr/>
    </dgm:pt>
    <dgm:pt modelId="{EB596C20-A895-469B-B5B7-3BC19DDC4987}" type="pres">
      <dgm:prSet presAssocID="{F9DF215F-F49B-43C4-BB35-49365CB9A4DC}" presName="sibTrans" presStyleCnt="0"/>
      <dgm:spPr/>
    </dgm:pt>
    <dgm:pt modelId="{DA6A20DB-7F2A-4A29-95A9-6DFD48D4D9EB}" type="pres">
      <dgm:prSet presAssocID="{27575D56-C966-4B6C-88C4-BEEE07B6D25E}" presName="compNode" presStyleCnt="0"/>
      <dgm:spPr/>
    </dgm:pt>
    <dgm:pt modelId="{E312701C-BA9A-4CEA-AFBC-47B7949B9928}" type="pres">
      <dgm:prSet presAssocID="{27575D56-C966-4B6C-88C4-BEEE07B6D25E}" presName="bgRect" presStyleLbl="bgShp" presStyleIdx="1" presStyleCnt="7"/>
      <dgm:spPr/>
    </dgm:pt>
    <dgm:pt modelId="{43CCA8C9-50DC-451D-AEEF-AC8DE50C4596}" type="pres">
      <dgm:prSet presAssocID="{27575D56-C966-4B6C-88C4-BEEE07B6D25E}"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4AD46EF6-72D7-4628-9FBA-5D4C4AF1688E}" type="pres">
      <dgm:prSet presAssocID="{27575D56-C966-4B6C-88C4-BEEE07B6D25E}" presName="spaceRect" presStyleCnt="0"/>
      <dgm:spPr/>
    </dgm:pt>
    <dgm:pt modelId="{4B557CCB-3F8D-45D0-AB86-375523577C55}" type="pres">
      <dgm:prSet presAssocID="{27575D56-C966-4B6C-88C4-BEEE07B6D25E}" presName="parTx" presStyleLbl="revTx" presStyleIdx="1" presStyleCnt="7">
        <dgm:presLayoutVars>
          <dgm:chMax val="0"/>
          <dgm:chPref val="0"/>
        </dgm:presLayoutVars>
      </dgm:prSet>
      <dgm:spPr/>
    </dgm:pt>
    <dgm:pt modelId="{85015E18-758B-42E0-AE98-EAB27FEDE844}" type="pres">
      <dgm:prSet presAssocID="{C325D55E-D474-4241-89B3-E454DCF5AA41}" presName="sibTrans" presStyleCnt="0"/>
      <dgm:spPr/>
    </dgm:pt>
    <dgm:pt modelId="{1C7C97DC-ED0E-4A03-A115-E481344078B5}" type="pres">
      <dgm:prSet presAssocID="{9F60308C-6605-46BD-AAF1-B064FA2C05C7}" presName="compNode" presStyleCnt="0"/>
      <dgm:spPr/>
    </dgm:pt>
    <dgm:pt modelId="{2CCAC7E8-1544-4CA3-A92D-6E5D0031DE5F}" type="pres">
      <dgm:prSet presAssocID="{9F60308C-6605-46BD-AAF1-B064FA2C05C7}" presName="bgRect" presStyleLbl="bgShp" presStyleIdx="2" presStyleCnt="7"/>
      <dgm:spPr/>
    </dgm:pt>
    <dgm:pt modelId="{636D804F-138F-4451-AEB8-92BE3175B35C}" type="pres">
      <dgm:prSet presAssocID="{9F60308C-6605-46BD-AAF1-B064FA2C05C7}"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
        </a:ext>
      </dgm:extLst>
    </dgm:pt>
    <dgm:pt modelId="{35809E34-A38C-4BB5-A453-E208BFE42D4B}" type="pres">
      <dgm:prSet presAssocID="{9F60308C-6605-46BD-AAF1-B064FA2C05C7}" presName="spaceRect" presStyleCnt="0"/>
      <dgm:spPr/>
    </dgm:pt>
    <dgm:pt modelId="{802C6907-6CCB-49DB-BDF1-A5A659A6F915}" type="pres">
      <dgm:prSet presAssocID="{9F60308C-6605-46BD-AAF1-B064FA2C05C7}" presName="parTx" presStyleLbl="revTx" presStyleIdx="2" presStyleCnt="7">
        <dgm:presLayoutVars>
          <dgm:chMax val="0"/>
          <dgm:chPref val="0"/>
        </dgm:presLayoutVars>
      </dgm:prSet>
      <dgm:spPr/>
    </dgm:pt>
    <dgm:pt modelId="{CCAA4FA9-A747-487A-8FDA-C43E6968ECB6}" type="pres">
      <dgm:prSet presAssocID="{BA045B3B-18AA-489D-B6D0-E3BD97382727}" presName="sibTrans" presStyleCnt="0"/>
      <dgm:spPr/>
    </dgm:pt>
    <dgm:pt modelId="{1C44AADE-D192-4120-B638-8BBD9EFFF6EE}" type="pres">
      <dgm:prSet presAssocID="{0D5D1B60-AE44-40CF-90FD-C6F2630E76F6}" presName="compNode" presStyleCnt="0"/>
      <dgm:spPr/>
    </dgm:pt>
    <dgm:pt modelId="{A8596C85-1B50-4817-803B-3D1AD639FA5E}" type="pres">
      <dgm:prSet presAssocID="{0D5D1B60-AE44-40CF-90FD-C6F2630E76F6}" presName="bgRect" presStyleLbl="bgShp" presStyleIdx="3" presStyleCnt="7"/>
      <dgm:spPr/>
    </dgm:pt>
    <dgm:pt modelId="{DF9923DB-6D97-479F-A38F-FAF168EE2F18}" type="pres">
      <dgm:prSet presAssocID="{0D5D1B60-AE44-40CF-90FD-C6F2630E76F6}"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ploma"/>
        </a:ext>
      </dgm:extLst>
    </dgm:pt>
    <dgm:pt modelId="{28E8AC3F-661F-45E6-B865-379672F3BE67}" type="pres">
      <dgm:prSet presAssocID="{0D5D1B60-AE44-40CF-90FD-C6F2630E76F6}" presName="spaceRect" presStyleCnt="0"/>
      <dgm:spPr/>
    </dgm:pt>
    <dgm:pt modelId="{B64312EC-0131-404C-B15B-5454C8ABB5C2}" type="pres">
      <dgm:prSet presAssocID="{0D5D1B60-AE44-40CF-90FD-C6F2630E76F6}" presName="parTx" presStyleLbl="revTx" presStyleIdx="3" presStyleCnt="7">
        <dgm:presLayoutVars>
          <dgm:chMax val="0"/>
          <dgm:chPref val="0"/>
        </dgm:presLayoutVars>
      </dgm:prSet>
      <dgm:spPr/>
    </dgm:pt>
    <dgm:pt modelId="{A48B9F55-39B9-4458-8D37-EE290829F863}" type="pres">
      <dgm:prSet presAssocID="{651FB96B-2F39-45FB-AA33-5FD7D4A1C8F1}" presName="sibTrans" presStyleCnt="0"/>
      <dgm:spPr/>
    </dgm:pt>
    <dgm:pt modelId="{A85DAEED-6D0D-4979-82C0-E0C691024F0D}" type="pres">
      <dgm:prSet presAssocID="{7E8684D3-249C-43F7-B150-73B58E98DBBB}" presName="compNode" presStyleCnt="0"/>
      <dgm:spPr/>
    </dgm:pt>
    <dgm:pt modelId="{C15EE4D3-8462-4969-BDE8-7DB3F4F90A3A}" type="pres">
      <dgm:prSet presAssocID="{7E8684D3-249C-43F7-B150-73B58E98DBBB}" presName="bgRect" presStyleLbl="bgShp" presStyleIdx="4" presStyleCnt="7"/>
      <dgm:spPr/>
    </dgm:pt>
    <dgm:pt modelId="{2054083C-63CC-4DF2-96D8-C894EDB906C8}" type="pres">
      <dgm:prSet presAssocID="{7E8684D3-249C-43F7-B150-73B58E98DBBB}"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mark"/>
        </a:ext>
      </dgm:extLst>
    </dgm:pt>
    <dgm:pt modelId="{93179261-D861-4170-9B58-756644546685}" type="pres">
      <dgm:prSet presAssocID="{7E8684D3-249C-43F7-B150-73B58E98DBBB}" presName="spaceRect" presStyleCnt="0"/>
      <dgm:spPr/>
    </dgm:pt>
    <dgm:pt modelId="{37BEEB88-93C2-43BA-AC19-34D4949E1726}" type="pres">
      <dgm:prSet presAssocID="{7E8684D3-249C-43F7-B150-73B58E98DBBB}" presName="parTx" presStyleLbl="revTx" presStyleIdx="4" presStyleCnt="7">
        <dgm:presLayoutVars>
          <dgm:chMax val="0"/>
          <dgm:chPref val="0"/>
        </dgm:presLayoutVars>
      </dgm:prSet>
      <dgm:spPr/>
    </dgm:pt>
    <dgm:pt modelId="{FC2B5F4E-8B74-49EA-9C00-183C9CB4E48C}" type="pres">
      <dgm:prSet presAssocID="{D37BA7B0-CA94-4904-A841-50C3504C8BAB}" presName="sibTrans" presStyleCnt="0"/>
      <dgm:spPr/>
    </dgm:pt>
    <dgm:pt modelId="{CE942EEC-85D1-45BA-B8BE-3C7E6A2B51CC}" type="pres">
      <dgm:prSet presAssocID="{F319E572-08BA-43C3-8DE7-B7EB4A98ECFA}" presName="compNode" presStyleCnt="0"/>
      <dgm:spPr/>
    </dgm:pt>
    <dgm:pt modelId="{E4C6190A-BA93-4E74-B4A5-F1F6BC291D12}" type="pres">
      <dgm:prSet presAssocID="{F319E572-08BA-43C3-8DE7-B7EB4A98ECFA}" presName="bgRect" presStyleLbl="bgShp" presStyleIdx="5" presStyleCnt="7"/>
      <dgm:spPr/>
    </dgm:pt>
    <dgm:pt modelId="{9C18ED9D-9B68-4B90-8F99-A8BEB202308C}" type="pres">
      <dgm:prSet presAssocID="{F319E572-08BA-43C3-8DE7-B7EB4A98ECFA}"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erver"/>
        </a:ext>
      </dgm:extLst>
    </dgm:pt>
    <dgm:pt modelId="{E513B90F-806C-417C-BA89-A1294DEDE7C5}" type="pres">
      <dgm:prSet presAssocID="{F319E572-08BA-43C3-8DE7-B7EB4A98ECFA}" presName="spaceRect" presStyleCnt="0"/>
      <dgm:spPr/>
    </dgm:pt>
    <dgm:pt modelId="{0C748B08-9521-48C1-8CB9-A5F0A1431D62}" type="pres">
      <dgm:prSet presAssocID="{F319E572-08BA-43C3-8DE7-B7EB4A98ECFA}" presName="parTx" presStyleLbl="revTx" presStyleIdx="5" presStyleCnt="7">
        <dgm:presLayoutVars>
          <dgm:chMax val="0"/>
          <dgm:chPref val="0"/>
        </dgm:presLayoutVars>
      </dgm:prSet>
      <dgm:spPr/>
    </dgm:pt>
    <dgm:pt modelId="{9529316F-D7B7-4A41-8549-E3F910C8345E}" type="pres">
      <dgm:prSet presAssocID="{844B944D-89C4-4AAA-8376-66DE08F29658}" presName="sibTrans" presStyleCnt="0"/>
      <dgm:spPr/>
    </dgm:pt>
    <dgm:pt modelId="{046AAEA6-75CD-4E14-AC07-B1685B272229}" type="pres">
      <dgm:prSet presAssocID="{A048F5A6-08BE-44C9-AEA1-A36665CA0288}" presName="compNode" presStyleCnt="0"/>
      <dgm:spPr/>
    </dgm:pt>
    <dgm:pt modelId="{B7C947CF-91BF-43B2-A66F-EA47906FE92C}" type="pres">
      <dgm:prSet presAssocID="{A048F5A6-08BE-44C9-AEA1-A36665CA0288}" presName="bgRect" presStyleLbl="bgShp" presStyleIdx="6" presStyleCnt="7"/>
      <dgm:spPr/>
    </dgm:pt>
    <dgm:pt modelId="{871E319D-3A71-4E22-AD2E-22D40939E737}" type="pres">
      <dgm:prSet presAssocID="{A048F5A6-08BE-44C9-AEA1-A36665CA0288}"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Money"/>
        </a:ext>
      </dgm:extLst>
    </dgm:pt>
    <dgm:pt modelId="{1C6C9829-57B8-4E62-843C-22E557630F85}" type="pres">
      <dgm:prSet presAssocID="{A048F5A6-08BE-44C9-AEA1-A36665CA0288}" presName="spaceRect" presStyleCnt="0"/>
      <dgm:spPr/>
    </dgm:pt>
    <dgm:pt modelId="{B3D62887-01C5-4E28-B09F-5607D096A460}" type="pres">
      <dgm:prSet presAssocID="{A048F5A6-08BE-44C9-AEA1-A36665CA0288}" presName="parTx" presStyleLbl="revTx" presStyleIdx="6" presStyleCnt="7">
        <dgm:presLayoutVars>
          <dgm:chMax val="0"/>
          <dgm:chPref val="0"/>
        </dgm:presLayoutVars>
      </dgm:prSet>
      <dgm:spPr/>
    </dgm:pt>
  </dgm:ptLst>
  <dgm:cxnLst>
    <dgm:cxn modelId="{85571204-545D-44BC-A7DF-4B4AEF08F26E}" type="presOf" srcId="{A048F5A6-08BE-44C9-AEA1-A36665CA0288}" destId="{B3D62887-01C5-4E28-B09F-5607D096A460}" srcOrd="0" destOrd="0" presId="urn:microsoft.com/office/officeart/2018/2/layout/IconVerticalSolidList"/>
    <dgm:cxn modelId="{8597E013-62D6-42FC-91CD-CA7579FB8927}" srcId="{0068549B-30AC-46BC-8979-8D7E32CBD898}" destId="{9F60308C-6605-46BD-AAF1-B064FA2C05C7}" srcOrd="2" destOrd="0" parTransId="{85D3F810-46EB-4616-9170-4CF34E898659}" sibTransId="{BA045B3B-18AA-489D-B6D0-E3BD97382727}"/>
    <dgm:cxn modelId="{74518F1C-A848-459C-89F4-9AD00A85C21C}" type="presOf" srcId="{27575D56-C966-4B6C-88C4-BEEE07B6D25E}" destId="{4B557CCB-3F8D-45D0-AB86-375523577C55}" srcOrd="0" destOrd="0" presId="urn:microsoft.com/office/officeart/2018/2/layout/IconVerticalSolidList"/>
    <dgm:cxn modelId="{53382666-8211-4DF0-99E5-35C387218912}" type="presOf" srcId="{E8F58756-2AB7-4298-9ADE-C8222ED38A61}" destId="{6F4DCB0A-2D16-4302-8797-CE9A5A41A6F6}" srcOrd="0" destOrd="0" presId="urn:microsoft.com/office/officeart/2018/2/layout/IconVerticalSolidList"/>
    <dgm:cxn modelId="{E1A89567-71E5-45BF-A3C4-7126319CA129}" type="presOf" srcId="{7E8684D3-249C-43F7-B150-73B58E98DBBB}" destId="{37BEEB88-93C2-43BA-AC19-34D4949E1726}" srcOrd="0" destOrd="0" presId="urn:microsoft.com/office/officeart/2018/2/layout/IconVerticalSolidList"/>
    <dgm:cxn modelId="{7EA2FA53-8E36-4F75-95F7-57966D07A108}" type="presOf" srcId="{0D5D1B60-AE44-40CF-90FD-C6F2630E76F6}" destId="{B64312EC-0131-404C-B15B-5454C8ABB5C2}" srcOrd="0" destOrd="0" presId="urn:microsoft.com/office/officeart/2018/2/layout/IconVerticalSolidList"/>
    <dgm:cxn modelId="{06F76D78-051A-4D03-9972-A557603E5FBF}" srcId="{0068549B-30AC-46BC-8979-8D7E32CBD898}" destId="{7E8684D3-249C-43F7-B150-73B58E98DBBB}" srcOrd="4" destOrd="0" parTransId="{65F12F0F-FB21-4091-89EE-B254981FFB9D}" sibTransId="{D37BA7B0-CA94-4904-A841-50C3504C8BAB}"/>
    <dgm:cxn modelId="{6DDFE878-0D85-4062-AE38-58AF160E397F}" srcId="{0068549B-30AC-46BC-8979-8D7E32CBD898}" destId="{A048F5A6-08BE-44C9-AEA1-A36665CA0288}" srcOrd="6" destOrd="0" parTransId="{DB230FB1-4109-4DA8-8F11-B28BAC4849FF}" sibTransId="{6F73B4A3-BFD6-44F7-8A93-207F27DA2080}"/>
    <dgm:cxn modelId="{8BA6B079-8536-42E6-A470-79B7136F082F}" type="presOf" srcId="{9F60308C-6605-46BD-AAF1-B064FA2C05C7}" destId="{802C6907-6CCB-49DB-BDF1-A5A659A6F915}" srcOrd="0" destOrd="0" presId="urn:microsoft.com/office/officeart/2018/2/layout/IconVerticalSolidList"/>
    <dgm:cxn modelId="{79A0778E-9BD4-48A9-9E73-0EAD6629C91C}" type="presOf" srcId="{0068549B-30AC-46BC-8979-8D7E32CBD898}" destId="{972B082C-D53B-4E3E-8290-70DB3D8FD258}" srcOrd="0" destOrd="0" presId="urn:microsoft.com/office/officeart/2018/2/layout/IconVerticalSolidList"/>
    <dgm:cxn modelId="{B671149F-A6DC-4683-A095-64A54795E5DA}" srcId="{0068549B-30AC-46BC-8979-8D7E32CBD898}" destId="{0D5D1B60-AE44-40CF-90FD-C6F2630E76F6}" srcOrd="3" destOrd="0" parTransId="{205168CA-ECB9-478D-A9DC-31691D24FA2F}" sibTransId="{651FB96B-2F39-45FB-AA33-5FD7D4A1C8F1}"/>
    <dgm:cxn modelId="{FA716BAC-4A2C-4DC1-A844-A1E8633AE298}" srcId="{0068549B-30AC-46BC-8979-8D7E32CBD898}" destId="{27575D56-C966-4B6C-88C4-BEEE07B6D25E}" srcOrd="1" destOrd="0" parTransId="{F463E859-18D5-4FBD-816A-47EA88F28FEC}" sibTransId="{C325D55E-D474-4241-89B3-E454DCF5AA41}"/>
    <dgm:cxn modelId="{1FCF42B0-72EA-4A16-B8A0-E0CA75EED5F6}" srcId="{0068549B-30AC-46BC-8979-8D7E32CBD898}" destId="{E8F58756-2AB7-4298-9ADE-C8222ED38A61}" srcOrd="0" destOrd="0" parTransId="{D92D5EF6-46C7-4820-912D-E2E7DC960C1B}" sibTransId="{F9DF215F-F49B-43C4-BB35-49365CB9A4DC}"/>
    <dgm:cxn modelId="{D84B8EC8-3589-442F-B0C9-299632EC73DF}" type="presOf" srcId="{F319E572-08BA-43C3-8DE7-B7EB4A98ECFA}" destId="{0C748B08-9521-48C1-8CB9-A5F0A1431D62}" srcOrd="0" destOrd="0" presId="urn:microsoft.com/office/officeart/2018/2/layout/IconVerticalSolidList"/>
    <dgm:cxn modelId="{1FAE85EA-1FD7-44D2-B666-BEE17C310F2D}" srcId="{0068549B-30AC-46BC-8979-8D7E32CBD898}" destId="{F319E572-08BA-43C3-8DE7-B7EB4A98ECFA}" srcOrd="5" destOrd="0" parTransId="{4B011780-0260-4088-B113-8DC1FF70C964}" sibTransId="{844B944D-89C4-4AAA-8376-66DE08F29658}"/>
    <dgm:cxn modelId="{BF860840-BDE1-4DA1-99F6-631DCB158BE2}" type="presParOf" srcId="{972B082C-D53B-4E3E-8290-70DB3D8FD258}" destId="{220ACC34-7291-4C7B-B297-205CC492AF65}" srcOrd="0" destOrd="0" presId="urn:microsoft.com/office/officeart/2018/2/layout/IconVerticalSolidList"/>
    <dgm:cxn modelId="{32CC4BFB-2493-4155-AA8D-0029DD8238F9}" type="presParOf" srcId="{220ACC34-7291-4C7B-B297-205CC492AF65}" destId="{A7F801A0-0575-4017-B846-89FBC6BA903F}" srcOrd="0" destOrd="0" presId="urn:microsoft.com/office/officeart/2018/2/layout/IconVerticalSolidList"/>
    <dgm:cxn modelId="{388BF53B-584C-467E-A670-ABCA4DA9092D}" type="presParOf" srcId="{220ACC34-7291-4C7B-B297-205CC492AF65}" destId="{02DF02B9-52A4-414F-8FC9-640EBDF45B82}" srcOrd="1" destOrd="0" presId="urn:microsoft.com/office/officeart/2018/2/layout/IconVerticalSolidList"/>
    <dgm:cxn modelId="{50A58584-F82C-4E20-ABF4-647F4559ED6C}" type="presParOf" srcId="{220ACC34-7291-4C7B-B297-205CC492AF65}" destId="{074E2A79-9D1A-4A24-8C93-707209251400}" srcOrd="2" destOrd="0" presId="urn:microsoft.com/office/officeart/2018/2/layout/IconVerticalSolidList"/>
    <dgm:cxn modelId="{7A8F2906-4BFE-4B6D-9AB0-BF5A58423767}" type="presParOf" srcId="{220ACC34-7291-4C7B-B297-205CC492AF65}" destId="{6F4DCB0A-2D16-4302-8797-CE9A5A41A6F6}" srcOrd="3" destOrd="0" presId="urn:microsoft.com/office/officeart/2018/2/layout/IconVerticalSolidList"/>
    <dgm:cxn modelId="{559ED35B-48B9-4056-96D1-0540DFB7131E}" type="presParOf" srcId="{972B082C-D53B-4E3E-8290-70DB3D8FD258}" destId="{EB596C20-A895-469B-B5B7-3BC19DDC4987}" srcOrd="1" destOrd="0" presId="urn:microsoft.com/office/officeart/2018/2/layout/IconVerticalSolidList"/>
    <dgm:cxn modelId="{6A2EB335-ADEE-44C8-8E05-7BA7A9DD889C}" type="presParOf" srcId="{972B082C-D53B-4E3E-8290-70DB3D8FD258}" destId="{DA6A20DB-7F2A-4A29-95A9-6DFD48D4D9EB}" srcOrd="2" destOrd="0" presId="urn:microsoft.com/office/officeart/2018/2/layout/IconVerticalSolidList"/>
    <dgm:cxn modelId="{DCEDFFF4-B5F4-4F01-9D9C-49C83FA79D2B}" type="presParOf" srcId="{DA6A20DB-7F2A-4A29-95A9-6DFD48D4D9EB}" destId="{E312701C-BA9A-4CEA-AFBC-47B7949B9928}" srcOrd="0" destOrd="0" presId="urn:microsoft.com/office/officeart/2018/2/layout/IconVerticalSolidList"/>
    <dgm:cxn modelId="{E8AEB705-D369-4D29-B1F8-ABC8D9E46484}" type="presParOf" srcId="{DA6A20DB-7F2A-4A29-95A9-6DFD48D4D9EB}" destId="{43CCA8C9-50DC-451D-AEEF-AC8DE50C4596}" srcOrd="1" destOrd="0" presId="urn:microsoft.com/office/officeart/2018/2/layout/IconVerticalSolidList"/>
    <dgm:cxn modelId="{F4025D3E-EC49-4F4E-A610-FBC533909C7A}" type="presParOf" srcId="{DA6A20DB-7F2A-4A29-95A9-6DFD48D4D9EB}" destId="{4AD46EF6-72D7-4628-9FBA-5D4C4AF1688E}" srcOrd="2" destOrd="0" presId="urn:microsoft.com/office/officeart/2018/2/layout/IconVerticalSolidList"/>
    <dgm:cxn modelId="{FAFFF9A0-EB84-4A9A-AAC8-D2839F5A623F}" type="presParOf" srcId="{DA6A20DB-7F2A-4A29-95A9-6DFD48D4D9EB}" destId="{4B557CCB-3F8D-45D0-AB86-375523577C55}" srcOrd="3" destOrd="0" presId="urn:microsoft.com/office/officeart/2018/2/layout/IconVerticalSolidList"/>
    <dgm:cxn modelId="{0353CFAE-8488-4EDE-B2BF-353D71D6F767}" type="presParOf" srcId="{972B082C-D53B-4E3E-8290-70DB3D8FD258}" destId="{85015E18-758B-42E0-AE98-EAB27FEDE844}" srcOrd="3" destOrd="0" presId="urn:microsoft.com/office/officeart/2018/2/layout/IconVerticalSolidList"/>
    <dgm:cxn modelId="{B6F6FB76-2A3F-4204-8FFA-9C5A88105906}" type="presParOf" srcId="{972B082C-D53B-4E3E-8290-70DB3D8FD258}" destId="{1C7C97DC-ED0E-4A03-A115-E481344078B5}" srcOrd="4" destOrd="0" presId="urn:microsoft.com/office/officeart/2018/2/layout/IconVerticalSolidList"/>
    <dgm:cxn modelId="{F465C086-4C00-4442-823A-3D1443D80E4F}" type="presParOf" srcId="{1C7C97DC-ED0E-4A03-A115-E481344078B5}" destId="{2CCAC7E8-1544-4CA3-A92D-6E5D0031DE5F}" srcOrd="0" destOrd="0" presId="urn:microsoft.com/office/officeart/2018/2/layout/IconVerticalSolidList"/>
    <dgm:cxn modelId="{E94FE747-797E-42A8-95C9-777318E0381A}" type="presParOf" srcId="{1C7C97DC-ED0E-4A03-A115-E481344078B5}" destId="{636D804F-138F-4451-AEB8-92BE3175B35C}" srcOrd="1" destOrd="0" presId="urn:microsoft.com/office/officeart/2018/2/layout/IconVerticalSolidList"/>
    <dgm:cxn modelId="{1170DD20-6576-476D-B341-D9BC28AB7E4F}" type="presParOf" srcId="{1C7C97DC-ED0E-4A03-A115-E481344078B5}" destId="{35809E34-A38C-4BB5-A453-E208BFE42D4B}" srcOrd="2" destOrd="0" presId="urn:microsoft.com/office/officeart/2018/2/layout/IconVerticalSolidList"/>
    <dgm:cxn modelId="{31444487-3422-4A98-99F9-424C4D371B21}" type="presParOf" srcId="{1C7C97DC-ED0E-4A03-A115-E481344078B5}" destId="{802C6907-6CCB-49DB-BDF1-A5A659A6F915}" srcOrd="3" destOrd="0" presId="urn:microsoft.com/office/officeart/2018/2/layout/IconVerticalSolidList"/>
    <dgm:cxn modelId="{006C1A02-54F7-42FF-A646-529BA35F2946}" type="presParOf" srcId="{972B082C-D53B-4E3E-8290-70DB3D8FD258}" destId="{CCAA4FA9-A747-487A-8FDA-C43E6968ECB6}" srcOrd="5" destOrd="0" presId="urn:microsoft.com/office/officeart/2018/2/layout/IconVerticalSolidList"/>
    <dgm:cxn modelId="{BA29D51B-E776-4DAF-B8CB-6B4E98B1B341}" type="presParOf" srcId="{972B082C-D53B-4E3E-8290-70DB3D8FD258}" destId="{1C44AADE-D192-4120-B638-8BBD9EFFF6EE}" srcOrd="6" destOrd="0" presId="urn:microsoft.com/office/officeart/2018/2/layout/IconVerticalSolidList"/>
    <dgm:cxn modelId="{09D649AC-17CD-4AD0-9DBC-F9E0D67AA3F5}" type="presParOf" srcId="{1C44AADE-D192-4120-B638-8BBD9EFFF6EE}" destId="{A8596C85-1B50-4817-803B-3D1AD639FA5E}" srcOrd="0" destOrd="0" presId="urn:microsoft.com/office/officeart/2018/2/layout/IconVerticalSolidList"/>
    <dgm:cxn modelId="{C35C13B3-4FE5-4DBB-900C-D6AF0EA4D3E0}" type="presParOf" srcId="{1C44AADE-D192-4120-B638-8BBD9EFFF6EE}" destId="{DF9923DB-6D97-479F-A38F-FAF168EE2F18}" srcOrd="1" destOrd="0" presId="urn:microsoft.com/office/officeart/2018/2/layout/IconVerticalSolidList"/>
    <dgm:cxn modelId="{9883D72C-E724-45D9-B650-5D976B6C9152}" type="presParOf" srcId="{1C44AADE-D192-4120-B638-8BBD9EFFF6EE}" destId="{28E8AC3F-661F-45E6-B865-379672F3BE67}" srcOrd="2" destOrd="0" presId="urn:microsoft.com/office/officeart/2018/2/layout/IconVerticalSolidList"/>
    <dgm:cxn modelId="{7C54B17D-2E7E-48EB-B8B3-C805AAD57DB6}" type="presParOf" srcId="{1C44AADE-D192-4120-B638-8BBD9EFFF6EE}" destId="{B64312EC-0131-404C-B15B-5454C8ABB5C2}" srcOrd="3" destOrd="0" presId="urn:microsoft.com/office/officeart/2018/2/layout/IconVerticalSolidList"/>
    <dgm:cxn modelId="{398101B4-66CA-4FB9-8674-CC45491F7DF5}" type="presParOf" srcId="{972B082C-D53B-4E3E-8290-70DB3D8FD258}" destId="{A48B9F55-39B9-4458-8D37-EE290829F863}" srcOrd="7" destOrd="0" presId="urn:microsoft.com/office/officeart/2018/2/layout/IconVerticalSolidList"/>
    <dgm:cxn modelId="{0CB4A7EE-B7A1-4056-B024-B0A98FAB71E1}" type="presParOf" srcId="{972B082C-D53B-4E3E-8290-70DB3D8FD258}" destId="{A85DAEED-6D0D-4979-82C0-E0C691024F0D}" srcOrd="8" destOrd="0" presId="urn:microsoft.com/office/officeart/2018/2/layout/IconVerticalSolidList"/>
    <dgm:cxn modelId="{23005004-BA3D-4AD6-A209-97ED2FFCF2A5}" type="presParOf" srcId="{A85DAEED-6D0D-4979-82C0-E0C691024F0D}" destId="{C15EE4D3-8462-4969-BDE8-7DB3F4F90A3A}" srcOrd="0" destOrd="0" presId="urn:microsoft.com/office/officeart/2018/2/layout/IconVerticalSolidList"/>
    <dgm:cxn modelId="{C58DCDE7-6E45-4CC4-A660-4AB03B084F23}" type="presParOf" srcId="{A85DAEED-6D0D-4979-82C0-E0C691024F0D}" destId="{2054083C-63CC-4DF2-96D8-C894EDB906C8}" srcOrd="1" destOrd="0" presId="urn:microsoft.com/office/officeart/2018/2/layout/IconVerticalSolidList"/>
    <dgm:cxn modelId="{DD62D4F0-17AC-4D4E-85E0-A79DB50CEE63}" type="presParOf" srcId="{A85DAEED-6D0D-4979-82C0-E0C691024F0D}" destId="{93179261-D861-4170-9B58-756644546685}" srcOrd="2" destOrd="0" presId="urn:microsoft.com/office/officeart/2018/2/layout/IconVerticalSolidList"/>
    <dgm:cxn modelId="{191EEAD9-ACE2-4F21-9228-783EC613E2F1}" type="presParOf" srcId="{A85DAEED-6D0D-4979-82C0-E0C691024F0D}" destId="{37BEEB88-93C2-43BA-AC19-34D4949E1726}" srcOrd="3" destOrd="0" presId="urn:microsoft.com/office/officeart/2018/2/layout/IconVerticalSolidList"/>
    <dgm:cxn modelId="{809DDA09-5B3E-481D-A5FC-339A3C4DA1B8}" type="presParOf" srcId="{972B082C-D53B-4E3E-8290-70DB3D8FD258}" destId="{FC2B5F4E-8B74-49EA-9C00-183C9CB4E48C}" srcOrd="9" destOrd="0" presId="urn:microsoft.com/office/officeart/2018/2/layout/IconVerticalSolidList"/>
    <dgm:cxn modelId="{C974B4E6-5F04-44F1-BDFC-A42B85D9BA68}" type="presParOf" srcId="{972B082C-D53B-4E3E-8290-70DB3D8FD258}" destId="{CE942EEC-85D1-45BA-B8BE-3C7E6A2B51CC}" srcOrd="10" destOrd="0" presId="urn:microsoft.com/office/officeart/2018/2/layout/IconVerticalSolidList"/>
    <dgm:cxn modelId="{78284FB4-AAA9-4F9B-A07D-6EF9C1CC8742}" type="presParOf" srcId="{CE942EEC-85D1-45BA-B8BE-3C7E6A2B51CC}" destId="{E4C6190A-BA93-4E74-B4A5-F1F6BC291D12}" srcOrd="0" destOrd="0" presId="urn:microsoft.com/office/officeart/2018/2/layout/IconVerticalSolidList"/>
    <dgm:cxn modelId="{5DD9A54A-5407-46FB-9DDF-364AC0E59BC2}" type="presParOf" srcId="{CE942EEC-85D1-45BA-B8BE-3C7E6A2B51CC}" destId="{9C18ED9D-9B68-4B90-8F99-A8BEB202308C}" srcOrd="1" destOrd="0" presId="urn:microsoft.com/office/officeart/2018/2/layout/IconVerticalSolidList"/>
    <dgm:cxn modelId="{6EBD872A-DBDD-4EBB-A008-5F2ADC376DF3}" type="presParOf" srcId="{CE942EEC-85D1-45BA-B8BE-3C7E6A2B51CC}" destId="{E513B90F-806C-417C-BA89-A1294DEDE7C5}" srcOrd="2" destOrd="0" presId="urn:microsoft.com/office/officeart/2018/2/layout/IconVerticalSolidList"/>
    <dgm:cxn modelId="{2D0B61F0-E60C-43DA-A602-EBB52DC65718}" type="presParOf" srcId="{CE942EEC-85D1-45BA-B8BE-3C7E6A2B51CC}" destId="{0C748B08-9521-48C1-8CB9-A5F0A1431D62}" srcOrd="3" destOrd="0" presId="urn:microsoft.com/office/officeart/2018/2/layout/IconVerticalSolidList"/>
    <dgm:cxn modelId="{31D16E37-34DD-47CD-A880-6B854674B1F7}" type="presParOf" srcId="{972B082C-D53B-4E3E-8290-70DB3D8FD258}" destId="{9529316F-D7B7-4A41-8549-E3F910C8345E}" srcOrd="11" destOrd="0" presId="urn:microsoft.com/office/officeart/2018/2/layout/IconVerticalSolidList"/>
    <dgm:cxn modelId="{BE9881BC-12D4-409B-94DE-8249F71A1DAA}" type="presParOf" srcId="{972B082C-D53B-4E3E-8290-70DB3D8FD258}" destId="{046AAEA6-75CD-4E14-AC07-B1685B272229}" srcOrd="12" destOrd="0" presId="urn:microsoft.com/office/officeart/2018/2/layout/IconVerticalSolidList"/>
    <dgm:cxn modelId="{3041E968-8D7B-4364-BF86-800F4CCC8283}" type="presParOf" srcId="{046AAEA6-75CD-4E14-AC07-B1685B272229}" destId="{B7C947CF-91BF-43B2-A66F-EA47906FE92C}" srcOrd="0" destOrd="0" presId="urn:microsoft.com/office/officeart/2018/2/layout/IconVerticalSolidList"/>
    <dgm:cxn modelId="{1E989516-73E6-4C35-8DF9-80378B806393}" type="presParOf" srcId="{046AAEA6-75CD-4E14-AC07-B1685B272229}" destId="{871E319D-3A71-4E22-AD2E-22D40939E737}" srcOrd="1" destOrd="0" presId="urn:microsoft.com/office/officeart/2018/2/layout/IconVerticalSolidList"/>
    <dgm:cxn modelId="{8DD6746C-9714-40D1-B0C3-F437B2FD890D}" type="presParOf" srcId="{046AAEA6-75CD-4E14-AC07-B1685B272229}" destId="{1C6C9829-57B8-4E62-843C-22E557630F85}" srcOrd="2" destOrd="0" presId="urn:microsoft.com/office/officeart/2018/2/layout/IconVerticalSolidList"/>
    <dgm:cxn modelId="{F71BC7B8-6F3B-49B1-80DE-F63128058EB3}" type="presParOf" srcId="{046AAEA6-75CD-4E14-AC07-B1685B272229}" destId="{B3D62887-01C5-4E28-B09F-5607D096A46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59ED201-B4CB-47D6-84D7-92223D7A189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FFB0BBB-8D81-4D2F-8A58-A19CAD4E3715}">
      <dgm:prSet custT="1"/>
      <dgm:spPr/>
      <dgm:t>
        <a:bodyPr/>
        <a:lstStyle/>
        <a:p>
          <a:pPr>
            <a:lnSpc>
              <a:spcPct val="100000"/>
            </a:lnSpc>
          </a:pPr>
          <a:r>
            <a:rPr lang="en-US" sz="2400"/>
            <a:t>1. Anti-Displacement and Relocation Plan</a:t>
          </a:r>
          <a:r>
            <a:rPr lang="en-US" sz="2400">
              <a:latin typeface="Calibri Light" panose="020F0302020204030204"/>
            </a:rPr>
            <a:t> –  </a:t>
          </a:r>
          <a:r>
            <a:rPr lang="en-US" sz="2000" baseline="0">
              <a:latin typeface="Calibri Light" panose="020F0302020204030204"/>
            </a:rPr>
            <a:t>required for all </a:t>
          </a:r>
        </a:p>
      </dgm:t>
    </dgm:pt>
    <dgm:pt modelId="{A3A6974E-C552-4CCD-A951-93A7128A43DA}" type="parTrans" cxnId="{B5781DDB-B1F9-4B13-A620-8F73E8D00524}">
      <dgm:prSet/>
      <dgm:spPr/>
      <dgm:t>
        <a:bodyPr/>
        <a:lstStyle/>
        <a:p>
          <a:endParaRPr lang="en-US"/>
        </a:p>
      </dgm:t>
    </dgm:pt>
    <dgm:pt modelId="{AEB6CE70-9405-4786-9353-A2968DF2C0E0}" type="sibTrans" cxnId="{B5781DDB-B1F9-4B13-A620-8F73E8D00524}">
      <dgm:prSet/>
      <dgm:spPr/>
      <dgm:t>
        <a:bodyPr/>
        <a:lstStyle/>
        <a:p>
          <a:endParaRPr lang="en-US"/>
        </a:p>
      </dgm:t>
    </dgm:pt>
    <dgm:pt modelId="{6471EA1B-2911-4E12-8739-8DCC9CD50F7E}">
      <dgm:prSet custT="1"/>
      <dgm:spPr/>
      <dgm:t>
        <a:bodyPr/>
        <a:lstStyle/>
        <a:p>
          <a:pPr>
            <a:lnSpc>
              <a:spcPct val="100000"/>
            </a:lnSpc>
          </a:pPr>
          <a:r>
            <a:rPr lang="en-US" sz="2400"/>
            <a:t>3. Grant Management Plan</a:t>
          </a:r>
        </a:p>
      </dgm:t>
    </dgm:pt>
    <dgm:pt modelId="{C8E7DE0E-872B-4C9E-9687-133EAC9221B6}" type="parTrans" cxnId="{B4E271B3-5476-479C-B1DC-B25D56285DD7}">
      <dgm:prSet/>
      <dgm:spPr/>
      <dgm:t>
        <a:bodyPr/>
        <a:lstStyle/>
        <a:p>
          <a:endParaRPr lang="en-US"/>
        </a:p>
      </dgm:t>
    </dgm:pt>
    <dgm:pt modelId="{480D7BA6-71D1-4224-94E3-67D54B9175EB}" type="sibTrans" cxnId="{B4E271B3-5476-479C-B1DC-B25D56285DD7}">
      <dgm:prSet/>
      <dgm:spPr/>
      <dgm:t>
        <a:bodyPr/>
        <a:lstStyle/>
        <a:p>
          <a:endParaRPr lang="en-US"/>
        </a:p>
      </dgm:t>
    </dgm:pt>
    <dgm:pt modelId="{B8C0067E-4C56-4511-B2EB-52B6E04F265C}">
      <dgm:prSet custT="1"/>
      <dgm:spPr/>
      <dgm:t>
        <a:bodyPr/>
        <a:lstStyle/>
        <a:p>
          <a:pPr>
            <a:lnSpc>
              <a:spcPct val="100000"/>
            </a:lnSpc>
          </a:pPr>
          <a:r>
            <a:rPr lang="en-US" sz="2400"/>
            <a:t>4. Program Income Plan</a:t>
          </a:r>
        </a:p>
      </dgm:t>
    </dgm:pt>
    <dgm:pt modelId="{F813CB2B-8237-486D-A6AC-F04FCC78BA01}" type="parTrans" cxnId="{69FB2C3B-7225-44EB-BDCB-312AFEDB29D9}">
      <dgm:prSet/>
      <dgm:spPr/>
      <dgm:t>
        <a:bodyPr/>
        <a:lstStyle/>
        <a:p>
          <a:endParaRPr lang="en-US"/>
        </a:p>
      </dgm:t>
    </dgm:pt>
    <dgm:pt modelId="{1220B813-FCA2-48C6-8DB8-078C3F4B00D5}" type="sibTrans" cxnId="{69FB2C3B-7225-44EB-BDCB-312AFEDB29D9}">
      <dgm:prSet/>
      <dgm:spPr/>
      <dgm:t>
        <a:bodyPr/>
        <a:lstStyle/>
        <a:p>
          <a:endParaRPr lang="en-US"/>
        </a:p>
      </dgm:t>
    </dgm:pt>
    <dgm:pt modelId="{774FCE0A-1F67-4467-A8F8-31AD5B100E0A}">
      <dgm:prSet custT="1"/>
      <dgm:spPr/>
      <dgm:t>
        <a:bodyPr/>
        <a:lstStyle/>
        <a:p>
          <a:pPr>
            <a:lnSpc>
              <a:spcPct val="100000"/>
            </a:lnSpc>
          </a:pPr>
          <a:r>
            <a:rPr lang="en-US" sz="2400"/>
            <a:t>5. Anti-Speculation and Recapture Plan</a:t>
          </a:r>
        </a:p>
      </dgm:t>
    </dgm:pt>
    <dgm:pt modelId="{F7ED06DA-46B7-4F0E-AB91-2E8D37D17E9E}" type="parTrans" cxnId="{FB472B88-99D2-468D-8753-7C133F3DC13E}">
      <dgm:prSet/>
      <dgm:spPr/>
      <dgm:t>
        <a:bodyPr/>
        <a:lstStyle/>
        <a:p>
          <a:endParaRPr lang="en-US"/>
        </a:p>
      </dgm:t>
    </dgm:pt>
    <dgm:pt modelId="{8F0BB8CA-9B3B-4D69-B01B-A9AE1A0C2C0B}" type="sibTrans" cxnId="{FB472B88-99D2-468D-8753-7C133F3DC13E}">
      <dgm:prSet/>
      <dgm:spPr/>
      <dgm:t>
        <a:bodyPr/>
        <a:lstStyle/>
        <a:p>
          <a:endParaRPr lang="en-US"/>
        </a:p>
      </dgm:t>
    </dgm:pt>
    <dgm:pt modelId="{548402B3-44C6-4D0B-A779-15B74FAD1C14}">
      <dgm:prSet custT="1"/>
      <dgm:spPr/>
      <dgm:t>
        <a:bodyPr/>
        <a:lstStyle/>
        <a:p>
          <a:pPr>
            <a:lnSpc>
              <a:spcPct val="100000"/>
            </a:lnSpc>
          </a:pPr>
          <a:r>
            <a:rPr lang="en-US" sz="2400"/>
            <a:t>6. Program Contingency Plan</a:t>
          </a:r>
        </a:p>
      </dgm:t>
    </dgm:pt>
    <dgm:pt modelId="{745B3DF3-408B-4980-9A29-CD8C9C86DEBA}" type="parTrans" cxnId="{3450B316-419A-4E48-B8A5-826AF2749E34}">
      <dgm:prSet/>
      <dgm:spPr/>
      <dgm:t>
        <a:bodyPr/>
        <a:lstStyle/>
        <a:p>
          <a:endParaRPr lang="en-US"/>
        </a:p>
      </dgm:t>
    </dgm:pt>
    <dgm:pt modelId="{056E8D0E-DD01-4B25-A167-5498F85307D7}" type="sibTrans" cxnId="{3450B316-419A-4E48-B8A5-826AF2749E34}">
      <dgm:prSet/>
      <dgm:spPr/>
      <dgm:t>
        <a:bodyPr/>
        <a:lstStyle/>
        <a:p>
          <a:endParaRPr lang="en-US"/>
        </a:p>
      </dgm:t>
    </dgm:pt>
    <dgm:pt modelId="{1AC492C8-004C-48D4-8EB1-23FB3B8BE580}">
      <dgm:prSet phldr="0" custT="1"/>
      <dgm:spPr/>
      <dgm:t>
        <a:bodyPr/>
        <a:lstStyle/>
        <a:p>
          <a:pPr>
            <a:lnSpc>
              <a:spcPct val="100000"/>
            </a:lnSpc>
          </a:pPr>
          <a:r>
            <a:rPr lang="en-US" sz="2400">
              <a:latin typeface="+mn-lt"/>
            </a:rPr>
            <a:t>2. Citizen Participation Plan</a:t>
          </a:r>
        </a:p>
      </dgm:t>
    </dgm:pt>
    <dgm:pt modelId="{65A5AFA7-D6EF-41F0-AC0E-4D4C970EFCAC}" type="parTrans" cxnId="{32C49AB9-A8F1-4A81-AE5D-378ED965B5B7}">
      <dgm:prSet/>
      <dgm:spPr/>
      <dgm:t>
        <a:bodyPr/>
        <a:lstStyle/>
        <a:p>
          <a:endParaRPr lang="en-US"/>
        </a:p>
      </dgm:t>
    </dgm:pt>
    <dgm:pt modelId="{C81DF42F-64AE-4B77-B190-F4E7E9175155}" type="sibTrans" cxnId="{32C49AB9-A8F1-4A81-AE5D-378ED965B5B7}">
      <dgm:prSet/>
      <dgm:spPr/>
      <dgm:t>
        <a:bodyPr/>
        <a:lstStyle/>
        <a:p>
          <a:endParaRPr lang="en-US"/>
        </a:p>
      </dgm:t>
    </dgm:pt>
    <dgm:pt modelId="{302C43BD-5758-4371-8706-D94C63FFBBBA}" type="pres">
      <dgm:prSet presAssocID="{659ED201-B4CB-47D6-84D7-92223D7A1896}" presName="root" presStyleCnt="0">
        <dgm:presLayoutVars>
          <dgm:dir/>
          <dgm:resizeHandles val="exact"/>
        </dgm:presLayoutVars>
      </dgm:prSet>
      <dgm:spPr/>
    </dgm:pt>
    <dgm:pt modelId="{8D96A92B-7C9C-4C5B-82D9-2ED75E0221C4}" type="pres">
      <dgm:prSet presAssocID="{EFFB0BBB-8D81-4D2F-8A58-A19CAD4E3715}" presName="compNode" presStyleCnt="0"/>
      <dgm:spPr/>
    </dgm:pt>
    <dgm:pt modelId="{618F2125-A606-4D60-9B6B-349CB842FDD9}" type="pres">
      <dgm:prSet presAssocID="{EFFB0BBB-8D81-4D2F-8A58-A19CAD4E3715}" presName="bgRect" presStyleLbl="bgShp" presStyleIdx="0" presStyleCnt="6"/>
      <dgm:spPr>
        <a:solidFill>
          <a:schemeClr val="accent5">
            <a:lumMod val="60000"/>
            <a:lumOff val="40000"/>
          </a:schemeClr>
        </a:solidFill>
      </dgm:spPr>
    </dgm:pt>
    <dgm:pt modelId="{EBD5E03F-BD20-440B-AC24-7C064875B144}" type="pres">
      <dgm:prSet presAssocID="{EFFB0BBB-8D81-4D2F-8A58-A19CAD4E371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5D0D8FA6-9B63-47B6-B7BF-FEB34645048D}" type="pres">
      <dgm:prSet presAssocID="{EFFB0BBB-8D81-4D2F-8A58-A19CAD4E3715}" presName="spaceRect" presStyleCnt="0"/>
      <dgm:spPr/>
    </dgm:pt>
    <dgm:pt modelId="{9ECCD322-B7F1-466B-B2FA-C94D9E7B704D}" type="pres">
      <dgm:prSet presAssocID="{EFFB0BBB-8D81-4D2F-8A58-A19CAD4E3715}" presName="parTx" presStyleLbl="revTx" presStyleIdx="0" presStyleCnt="6">
        <dgm:presLayoutVars>
          <dgm:chMax val="0"/>
          <dgm:chPref val="0"/>
        </dgm:presLayoutVars>
      </dgm:prSet>
      <dgm:spPr/>
    </dgm:pt>
    <dgm:pt modelId="{582085CD-6609-4812-9CE2-1DF26FBD17E1}" type="pres">
      <dgm:prSet presAssocID="{AEB6CE70-9405-4786-9353-A2968DF2C0E0}" presName="sibTrans" presStyleCnt="0"/>
      <dgm:spPr/>
    </dgm:pt>
    <dgm:pt modelId="{A0A1875E-9146-4249-BD96-AB61464BED7E}" type="pres">
      <dgm:prSet presAssocID="{1AC492C8-004C-48D4-8EB1-23FB3B8BE580}" presName="compNode" presStyleCnt="0"/>
      <dgm:spPr/>
    </dgm:pt>
    <dgm:pt modelId="{A363D962-9C69-4247-92E2-6867F2649EA9}" type="pres">
      <dgm:prSet presAssocID="{1AC492C8-004C-48D4-8EB1-23FB3B8BE580}" presName="bgRect" presStyleLbl="bgShp" presStyleIdx="1" presStyleCnt="6"/>
      <dgm:spPr/>
    </dgm:pt>
    <dgm:pt modelId="{0334442B-825F-4EA3-8AC3-21D237D245E3}" type="pres">
      <dgm:prSet presAssocID="{1AC492C8-004C-48D4-8EB1-23FB3B8BE580}" presName="iconRect" presStyleLbl="node1" presStyleIdx="1" presStyleCnt="6"/>
      <dgm:spPr/>
    </dgm:pt>
    <dgm:pt modelId="{7D9C3B6D-2C05-4B63-ABFE-410663862206}" type="pres">
      <dgm:prSet presAssocID="{1AC492C8-004C-48D4-8EB1-23FB3B8BE580}" presName="spaceRect" presStyleCnt="0"/>
      <dgm:spPr/>
    </dgm:pt>
    <dgm:pt modelId="{4EA3AD27-BC33-4A05-8E23-7F1DAB301B93}" type="pres">
      <dgm:prSet presAssocID="{1AC492C8-004C-48D4-8EB1-23FB3B8BE580}" presName="parTx" presStyleLbl="revTx" presStyleIdx="1" presStyleCnt="6">
        <dgm:presLayoutVars>
          <dgm:chMax val="0"/>
          <dgm:chPref val="0"/>
        </dgm:presLayoutVars>
      </dgm:prSet>
      <dgm:spPr/>
    </dgm:pt>
    <dgm:pt modelId="{03A710F3-B713-4308-AF46-168E543FB4CC}" type="pres">
      <dgm:prSet presAssocID="{C81DF42F-64AE-4B77-B190-F4E7E9175155}" presName="sibTrans" presStyleCnt="0"/>
      <dgm:spPr/>
    </dgm:pt>
    <dgm:pt modelId="{FCB71CC4-BC32-4A85-9D0A-F433629759A0}" type="pres">
      <dgm:prSet presAssocID="{6471EA1B-2911-4E12-8739-8DCC9CD50F7E}" presName="compNode" presStyleCnt="0"/>
      <dgm:spPr/>
    </dgm:pt>
    <dgm:pt modelId="{58F00977-D62C-451C-BA8E-DD0BEB5AF7E2}" type="pres">
      <dgm:prSet presAssocID="{6471EA1B-2911-4E12-8739-8DCC9CD50F7E}" presName="bgRect" presStyleLbl="bgShp" presStyleIdx="2" presStyleCnt="6"/>
      <dgm:spPr>
        <a:solidFill>
          <a:schemeClr val="accent5">
            <a:lumMod val="60000"/>
            <a:lumOff val="40000"/>
          </a:schemeClr>
        </a:solidFill>
      </dgm:spPr>
    </dgm:pt>
    <dgm:pt modelId="{F32AA3CB-3B12-438C-86D3-A5BF8DE02213}" type="pres">
      <dgm:prSet presAssocID="{6471EA1B-2911-4E12-8739-8DCC9CD50F7E}" presName="iconRect" presStyleLbl="node1" presStyleIdx="2"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28EC9628-8FC5-4994-9FB0-EA30050F29D9}" type="pres">
      <dgm:prSet presAssocID="{6471EA1B-2911-4E12-8739-8DCC9CD50F7E}" presName="spaceRect" presStyleCnt="0"/>
      <dgm:spPr/>
    </dgm:pt>
    <dgm:pt modelId="{3CFB5FF9-1ED3-42C3-B421-BF0DFF335AE5}" type="pres">
      <dgm:prSet presAssocID="{6471EA1B-2911-4E12-8739-8DCC9CD50F7E}" presName="parTx" presStyleLbl="revTx" presStyleIdx="2" presStyleCnt="6">
        <dgm:presLayoutVars>
          <dgm:chMax val="0"/>
          <dgm:chPref val="0"/>
        </dgm:presLayoutVars>
      </dgm:prSet>
      <dgm:spPr/>
    </dgm:pt>
    <dgm:pt modelId="{9280BE5E-B74F-42FA-903D-E08440A9D6D7}" type="pres">
      <dgm:prSet presAssocID="{480D7BA6-71D1-4224-94E3-67D54B9175EB}" presName="sibTrans" presStyleCnt="0"/>
      <dgm:spPr/>
    </dgm:pt>
    <dgm:pt modelId="{6D0EC0CD-265B-4F52-9F6F-5B56079EB880}" type="pres">
      <dgm:prSet presAssocID="{B8C0067E-4C56-4511-B2EB-52B6E04F265C}" presName="compNode" presStyleCnt="0"/>
      <dgm:spPr/>
    </dgm:pt>
    <dgm:pt modelId="{CCF841DF-99F2-4622-B0FF-EEBF2D814832}" type="pres">
      <dgm:prSet presAssocID="{B8C0067E-4C56-4511-B2EB-52B6E04F265C}" presName="bgRect" presStyleLbl="bgShp" presStyleIdx="3" presStyleCnt="6" custLinFactNeighborY="4235"/>
      <dgm:spPr>
        <a:solidFill>
          <a:schemeClr val="accent6">
            <a:lumMod val="20000"/>
            <a:lumOff val="80000"/>
          </a:schemeClr>
        </a:solidFill>
      </dgm:spPr>
    </dgm:pt>
    <dgm:pt modelId="{F95DAA8F-9E43-4CE3-A84C-06F6639C4BFD}" type="pres">
      <dgm:prSet presAssocID="{B8C0067E-4C56-4511-B2EB-52B6E04F265C}" presName="iconRect" presStyleLbl="node1" presStyleIdx="3"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oney"/>
        </a:ext>
      </dgm:extLst>
    </dgm:pt>
    <dgm:pt modelId="{FB5F04F2-C025-4611-BE45-58AF25CE590C}" type="pres">
      <dgm:prSet presAssocID="{B8C0067E-4C56-4511-B2EB-52B6E04F265C}" presName="spaceRect" presStyleCnt="0"/>
      <dgm:spPr/>
    </dgm:pt>
    <dgm:pt modelId="{A98B266A-8392-421E-BB40-21227A291B21}" type="pres">
      <dgm:prSet presAssocID="{B8C0067E-4C56-4511-B2EB-52B6E04F265C}" presName="parTx" presStyleLbl="revTx" presStyleIdx="3" presStyleCnt="6">
        <dgm:presLayoutVars>
          <dgm:chMax val="0"/>
          <dgm:chPref val="0"/>
        </dgm:presLayoutVars>
      </dgm:prSet>
      <dgm:spPr/>
    </dgm:pt>
    <dgm:pt modelId="{B937E1BE-AE94-4B34-9EA3-5C28D160A812}" type="pres">
      <dgm:prSet presAssocID="{1220B813-FCA2-48C6-8DB8-078C3F4B00D5}" presName="sibTrans" presStyleCnt="0"/>
      <dgm:spPr/>
    </dgm:pt>
    <dgm:pt modelId="{B391AA45-7931-4208-AB89-CDA8EC13ECE5}" type="pres">
      <dgm:prSet presAssocID="{774FCE0A-1F67-4467-A8F8-31AD5B100E0A}" presName="compNode" presStyleCnt="0"/>
      <dgm:spPr/>
    </dgm:pt>
    <dgm:pt modelId="{88F830CD-D329-45EE-8BDF-760EFFD0EBAD}" type="pres">
      <dgm:prSet presAssocID="{774FCE0A-1F67-4467-A8F8-31AD5B100E0A}" presName="bgRect" presStyleLbl="bgShp" presStyleIdx="4" presStyleCnt="6"/>
      <dgm:spPr>
        <a:solidFill>
          <a:schemeClr val="accent5">
            <a:lumMod val="60000"/>
            <a:lumOff val="40000"/>
          </a:schemeClr>
        </a:solidFill>
      </dgm:spPr>
    </dgm:pt>
    <dgm:pt modelId="{2D0ED47E-D463-479A-908D-F8B83BF4C504}" type="pres">
      <dgm:prSet presAssocID="{774FCE0A-1F67-4467-A8F8-31AD5B100E0A}" presName="iconRect" presStyleLbl="node1" presStyleIdx="4"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For Sale outline"/>
        </a:ext>
      </dgm:extLst>
    </dgm:pt>
    <dgm:pt modelId="{2CBB1D89-FC04-4086-A3B2-339B983EAB0C}" type="pres">
      <dgm:prSet presAssocID="{774FCE0A-1F67-4467-A8F8-31AD5B100E0A}" presName="spaceRect" presStyleCnt="0"/>
      <dgm:spPr/>
    </dgm:pt>
    <dgm:pt modelId="{517217FA-3741-47BE-9F25-256F7FD4B67C}" type="pres">
      <dgm:prSet presAssocID="{774FCE0A-1F67-4467-A8F8-31AD5B100E0A}" presName="parTx" presStyleLbl="revTx" presStyleIdx="4" presStyleCnt="6">
        <dgm:presLayoutVars>
          <dgm:chMax val="0"/>
          <dgm:chPref val="0"/>
        </dgm:presLayoutVars>
      </dgm:prSet>
      <dgm:spPr/>
    </dgm:pt>
    <dgm:pt modelId="{9F126FC6-2547-416E-8D4A-FB5D694A4AC5}" type="pres">
      <dgm:prSet presAssocID="{8F0BB8CA-9B3B-4D69-B01B-A9AE1A0C2C0B}" presName="sibTrans" presStyleCnt="0"/>
      <dgm:spPr/>
    </dgm:pt>
    <dgm:pt modelId="{8685E903-59F2-437F-841B-E5D4DAC9FF98}" type="pres">
      <dgm:prSet presAssocID="{548402B3-44C6-4D0B-A779-15B74FAD1C14}" presName="compNode" presStyleCnt="0"/>
      <dgm:spPr/>
    </dgm:pt>
    <dgm:pt modelId="{362131DC-B86B-499E-841E-4D3F81B68483}" type="pres">
      <dgm:prSet presAssocID="{548402B3-44C6-4D0B-A779-15B74FAD1C14}" presName="bgRect" presStyleLbl="bgShp" presStyleIdx="5" presStyleCnt="6"/>
      <dgm:spPr>
        <a:solidFill>
          <a:schemeClr val="accent6">
            <a:lumMod val="20000"/>
            <a:lumOff val="80000"/>
          </a:schemeClr>
        </a:solidFill>
      </dgm:spPr>
    </dgm:pt>
    <dgm:pt modelId="{91D9406A-3B63-4C74-8163-3B0F17219911}" type="pres">
      <dgm:prSet presAssocID="{548402B3-44C6-4D0B-A779-15B74FAD1C14}" presName="iconRect" presStyleLbl="node1" presStyleIdx="5"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heck List"/>
        </a:ext>
      </dgm:extLst>
    </dgm:pt>
    <dgm:pt modelId="{47792E6E-20E2-45B0-BFEF-75EBB32EF45B}" type="pres">
      <dgm:prSet presAssocID="{548402B3-44C6-4D0B-A779-15B74FAD1C14}" presName="spaceRect" presStyleCnt="0"/>
      <dgm:spPr/>
    </dgm:pt>
    <dgm:pt modelId="{5BD94882-D87F-406D-BA93-058581608FD4}" type="pres">
      <dgm:prSet presAssocID="{548402B3-44C6-4D0B-A779-15B74FAD1C14}" presName="parTx" presStyleLbl="revTx" presStyleIdx="5" presStyleCnt="6">
        <dgm:presLayoutVars>
          <dgm:chMax val="0"/>
          <dgm:chPref val="0"/>
        </dgm:presLayoutVars>
      </dgm:prSet>
      <dgm:spPr/>
    </dgm:pt>
  </dgm:ptLst>
  <dgm:cxnLst>
    <dgm:cxn modelId="{3450B316-419A-4E48-B8A5-826AF2749E34}" srcId="{659ED201-B4CB-47D6-84D7-92223D7A1896}" destId="{548402B3-44C6-4D0B-A779-15B74FAD1C14}" srcOrd="5" destOrd="0" parTransId="{745B3DF3-408B-4980-9A29-CD8C9C86DEBA}" sibTransId="{056E8D0E-DD01-4B25-A167-5498F85307D7}"/>
    <dgm:cxn modelId="{69FB2C3B-7225-44EB-BDCB-312AFEDB29D9}" srcId="{659ED201-B4CB-47D6-84D7-92223D7A1896}" destId="{B8C0067E-4C56-4511-B2EB-52B6E04F265C}" srcOrd="3" destOrd="0" parTransId="{F813CB2B-8237-486D-A6AC-F04FCC78BA01}" sibTransId="{1220B813-FCA2-48C6-8DB8-078C3F4B00D5}"/>
    <dgm:cxn modelId="{2F2F2C5E-75AE-428E-A987-F675EDA9D412}" type="presOf" srcId="{B8C0067E-4C56-4511-B2EB-52B6E04F265C}" destId="{A98B266A-8392-421E-BB40-21227A291B21}" srcOrd="0" destOrd="0" presId="urn:microsoft.com/office/officeart/2018/2/layout/IconVerticalSolidList"/>
    <dgm:cxn modelId="{6F1E7F66-D31A-4B10-8116-8FEC085A9C84}" type="presOf" srcId="{1AC492C8-004C-48D4-8EB1-23FB3B8BE580}" destId="{4EA3AD27-BC33-4A05-8E23-7F1DAB301B93}" srcOrd="0" destOrd="0" presId="urn:microsoft.com/office/officeart/2018/2/layout/IconVerticalSolidList"/>
    <dgm:cxn modelId="{BE109574-F945-407F-8986-BB456DF8984B}" type="presOf" srcId="{EFFB0BBB-8D81-4D2F-8A58-A19CAD4E3715}" destId="{9ECCD322-B7F1-466B-B2FA-C94D9E7B704D}" srcOrd="0" destOrd="0" presId="urn:microsoft.com/office/officeart/2018/2/layout/IconVerticalSolidList"/>
    <dgm:cxn modelId="{FB472B88-99D2-468D-8753-7C133F3DC13E}" srcId="{659ED201-B4CB-47D6-84D7-92223D7A1896}" destId="{774FCE0A-1F67-4467-A8F8-31AD5B100E0A}" srcOrd="4" destOrd="0" parTransId="{F7ED06DA-46B7-4F0E-AB91-2E8D37D17E9E}" sibTransId="{8F0BB8CA-9B3B-4D69-B01B-A9AE1A0C2C0B}"/>
    <dgm:cxn modelId="{D3696FA7-1986-4F96-AAE4-9E36B386FF48}" type="presOf" srcId="{774FCE0A-1F67-4467-A8F8-31AD5B100E0A}" destId="{517217FA-3741-47BE-9F25-256F7FD4B67C}" srcOrd="0" destOrd="0" presId="urn:microsoft.com/office/officeart/2018/2/layout/IconVerticalSolidList"/>
    <dgm:cxn modelId="{B4E271B3-5476-479C-B1DC-B25D56285DD7}" srcId="{659ED201-B4CB-47D6-84D7-92223D7A1896}" destId="{6471EA1B-2911-4E12-8739-8DCC9CD50F7E}" srcOrd="2" destOrd="0" parTransId="{C8E7DE0E-872B-4C9E-9687-133EAC9221B6}" sibTransId="{480D7BA6-71D1-4224-94E3-67D54B9175EB}"/>
    <dgm:cxn modelId="{32C49AB9-A8F1-4A81-AE5D-378ED965B5B7}" srcId="{659ED201-B4CB-47D6-84D7-92223D7A1896}" destId="{1AC492C8-004C-48D4-8EB1-23FB3B8BE580}" srcOrd="1" destOrd="0" parTransId="{65A5AFA7-D6EF-41F0-AC0E-4D4C970EFCAC}" sibTransId="{C81DF42F-64AE-4B77-B190-F4E7E9175155}"/>
    <dgm:cxn modelId="{845C8EC8-EC6D-4DB4-BF47-512FC880FC5F}" type="presOf" srcId="{659ED201-B4CB-47D6-84D7-92223D7A1896}" destId="{302C43BD-5758-4371-8706-D94C63FFBBBA}" srcOrd="0" destOrd="0" presId="urn:microsoft.com/office/officeart/2018/2/layout/IconVerticalSolidList"/>
    <dgm:cxn modelId="{58659ED1-5584-4C10-B204-7F7609AE256D}" type="presOf" srcId="{548402B3-44C6-4D0B-A779-15B74FAD1C14}" destId="{5BD94882-D87F-406D-BA93-058581608FD4}" srcOrd="0" destOrd="0" presId="urn:microsoft.com/office/officeart/2018/2/layout/IconVerticalSolidList"/>
    <dgm:cxn modelId="{7236DAD4-54C8-4EF9-841F-7E37D44D525E}" type="presOf" srcId="{6471EA1B-2911-4E12-8739-8DCC9CD50F7E}" destId="{3CFB5FF9-1ED3-42C3-B421-BF0DFF335AE5}" srcOrd="0" destOrd="0" presId="urn:microsoft.com/office/officeart/2018/2/layout/IconVerticalSolidList"/>
    <dgm:cxn modelId="{B5781DDB-B1F9-4B13-A620-8F73E8D00524}" srcId="{659ED201-B4CB-47D6-84D7-92223D7A1896}" destId="{EFFB0BBB-8D81-4D2F-8A58-A19CAD4E3715}" srcOrd="0" destOrd="0" parTransId="{A3A6974E-C552-4CCD-A951-93A7128A43DA}" sibTransId="{AEB6CE70-9405-4786-9353-A2968DF2C0E0}"/>
    <dgm:cxn modelId="{60F4E631-D4D6-44C9-BCF4-6A811B4B2D0D}" type="presParOf" srcId="{302C43BD-5758-4371-8706-D94C63FFBBBA}" destId="{8D96A92B-7C9C-4C5B-82D9-2ED75E0221C4}" srcOrd="0" destOrd="0" presId="urn:microsoft.com/office/officeart/2018/2/layout/IconVerticalSolidList"/>
    <dgm:cxn modelId="{F1F0BDAB-A706-4F0B-807E-437D7E91B0B6}" type="presParOf" srcId="{8D96A92B-7C9C-4C5B-82D9-2ED75E0221C4}" destId="{618F2125-A606-4D60-9B6B-349CB842FDD9}" srcOrd="0" destOrd="0" presId="urn:microsoft.com/office/officeart/2018/2/layout/IconVerticalSolidList"/>
    <dgm:cxn modelId="{2BA41CAC-01DA-431D-AD6D-B44972AA66F1}" type="presParOf" srcId="{8D96A92B-7C9C-4C5B-82D9-2ED75E0221C4}" destId="{EBD5E03F-BD20-440B-AC24-7C064875B144}" srcOrd="1" destOrd="0" presId="urn:microsoft.com/office/officeart/2018/2/layout/IconVerticalSolidList"/>
    <dgm:cxn modelId="{D0FEE993-8B3C-4AD3-BFD5-F3C49628D15E}" type="presParOf" srcId="{8D96A92B-7C9C-4C5B-82D9-2ED75E0221C4}" destId="{5D0D8FA6-9B63-47B6-B7BF-FEB34645048D}" srcOrd="2" destOrd="0" presId="urn:microsoft.com/office/officeart/2018/2/layout/IconVerticalSolidList"/>
    <dgm:cxn modelId="{3C462E82-DEF0-4C76-A43B-3105FA4D04F3}" type="presParOf" srcId="{8D96A92B-7C9C-4C5B-82D9-2ED75E0221C4}" destId="{9ECCD322-B7F1-466B-B2FA-C94D9E7B704D}" srcOrd="3" destOrd="0" presId="urn:microsoft.com/office/officeart/2018/2/layout/IconVerticalSolidList"/>
    <dgm:cxn modelId="{B0C83364-4DAC-4E9A-8F14-42FE0637280C}" type="presParOf" srcId="{302C43BD-5758-4371-8706-D94C63FFBBBA}" destId="{582085CD-6609-4812-9CE2-1DF26FBD17E1}" srcOrd="1" destOrd="0" presId="urn:microsoft.com/office/officeart/2018/2/layout/IconVerticalSolidList"/>
    <dgm:cxn modelId="{8E58D034-B9FE-418D-88DE-9B03969F0067}" type="presParOf" srcId="{302C43BD-5758-4371-8706-D94C63FFBBBA}" destId="{A0A1875E-9146-4249-BD96-AB61464BED7E}" srcOrd="2" destOrd="0" presId="urn:microsoft.com/office/officeart/2018/2/layout/IconVerticalSolidList"/>
    <dgm:cxn modelId="{8E9615A8-21CF-4CA0-93C2-281A891204F4}" type="presParOf" srcId="{A0A1875E-9146-4249-BD96-AB61464BED7E}" destId="{A363D962-9C69-4247-92E2-6867F2649EA9}" srcOrd="0" destOrd="0" presId="urn:microsoft.com/office/officeart/2018/2/layout/IconVerticalSolidList"/>
    <dgm:cxn modelId="{EC9342FD-B043-4A6B-B139-9D4F0906EAAA}" type="presParOf" srcId="{A0A1875E-9146-4249-BD96-AB61464BED7E}" destId="{0334442B-825F-4EA3-8AC3-21D237D245E3}" srcOrd="1" destOrd="0" presId="urn:microsoft.com/office/officeart/2018/2/layout/IconVerticalSolidList"/>
    <dgm:cxn modelId="{A03E0CB0-1C68-49D1-AF5F-1072A9201161}" type="presParOf" srcId="{A0A1875E-9146-4249-BD96-AB61464BED7E}" destId="{7D9C3B6D-2C05-4B63-ABFE-410663862206}" srcOrd="2" destOrd="0" presId="urn:microsoft.com/office/officeart/2018/2/layout/IconVerticalSolidList"/>
    <dgm:cxn modelId="{A7C33A4E-91A8-46C3-A68E-2ED662350E82}" type="presParOf" srcId="{A0A1875E-9146-4249-BD96-AB61464BED7E}" destId="{4EA3AD27-BC33-4A05-8E23-7F1DAB301B93}" srcOrd="3" destOrd="0" presId="urn:microsoft.com/office/officeart/2018/2/layout/IconVerticalSolidList"/>
    <dgm:cxn modelId="{268C2A50-6BD2-4664-81D4-ACFDE8EBCFD8}" type="presParOf" srcId="{302C43BD-5758-4371-8706-D94C63FFBBBA}" destId="{03A710F3-B713-4308-AF46-168E543FB4CC}" srcOrd="3" destOrd="0" presId="urn:microsoft.com/office/officeart/2018/2/layout/IconVerticalSolidList"/>
    <dgm:cxn modelId="{FD8D1388-CFCF-4EDB-A5D7-956810E262CA}" type="presParOf" srcId="{302C43BD-5758-4371-8706-D94C63FFBBBA}" destId="{FCB71CC4-BC32-4A85-9D0A-F433629759A0}" srcOrd="4" destOrd="0" presId="urn:microsoft.com/office/officeart/2018/2/layout/IconVerticalSolidList"/>
    <dgm:cxn modelId="{EC4A9E5B-387F-4890-8718-4971D68F13EA}" type="presParOf" srcId="{FCB71CC4-BC32-4A85-9D0A-F433629759A0}" destId="{58F00977-D62C-451C-BA8E-DD0BEB5AF7E2}" srcOrd="0" destOrd="0" presId="urn:microsoft.com/office/officeart/2018/2/layout/IconVerticalSolidList"/>
    <dgm:cxn modelId="{E4D8F6F5-15D8-4133-9D34-915FB0FEF474}" type="presParOf" srcId="{FCB71CC4-BC32-4A85-9D0A-F433629759A0}" destId="{F32AA3CB-3B12-438C-86D3-A5BF8DE02213}" srcOrd="1" destOrd="0" presId="urn:microsoft.com/office/officeart/2018/2/layout/IconVerticalSolidList"/>
    <dgm:cxn modelId="{2349506F-A43B-4C68-BC84-B93AAB663AB2}" type="presParOf" srcId="{FCB71CC4-BC32-4A85-9D0A-F433629759A0}" destId="{28EC9628-8FC5-4994-9FB0-EA30050F29D9}" srcOrd="2" destOrd="0" presId="urn:microsoft.com/office/officeart/2018/2/layout/IconVerticalSolidList"/>
    <dgm:cxn modelId="{9C413329-8718-4A22-A67D-85A9A98E6B31}" type="presParOf" srcId="{FCB71CC4-BC32-4A85-9D0A-F433629759A0}" destId="{3CFB5FF9-1ED3-42C3-B421-BF0DFF335AE5}" srcOrd="3" destOrd="0" presId="urn:microsoft.com/office/officeart/2018/2/layout/IconVerticalSolidList"/>
    <dgm:cxn modelId="{FEB2B5D2-FC2F-4847-B649-87945B8D48AC}" type="presParOf" srcId="{302C43BD-5758-4371-8706-D94C63FFBBBA}" destId="{9280BE5E-B74F-42FA-903D-E08440A9D6D7}" srcOrd="5" destOrd="0" presId="urn:microsoft.com/office/officeart/2018/2/layout/IconVerticalSolidList"/>
    <dgm:cxn modelId="{59A602A3-E902-4A9D-B27E-318F6592B863}" type="presParOf" srcId="{302C43BD-5758-4371-8706-D94C63FFBBBA}" destId="{6D0EC0CD-265B-4F52-9F6F-5B56079EB880}" srcOrd="6" destOrd="0" presId="urn:microsoft.com/office/officeart/2018/2/layout/IconVerticalSolidList"/>
    <dgm:cxn modelId="{3077CB6F-2FE1-4A70-9A2C-07404B4688AD}" type="presParOf" srcId="{6D0EC0CD-265B-4F52-9F6F-5B56079EB880}" destId="{CCF841DF-99F2-4622-B0FF-EEBF2D814832}" srcOrd="0" destOrd="0" presId="urn:microsoft.com/office/officeart/2018/2/layout/IconVerticalSolidList"/>
    <dgm:cxn modelId="{50163F34-2D27-4900-A1CA-9AD1EB622028}" type="presParOf" srcId="{6D0EC0CD-265B-4F52-9F6F-5B56079EB880}" destId="{F95DAA8F-9E43-4CE3-A84C-06F6639C4BFD}" srcOrd="1" destOrd="0" presId="urn:microsoft.com/office/officeart/2018/2/layout/IconVerticalSolidList"/>
    <dgm:cxn modelId="{EBBE3F9C-5FF2-4D8D-B5A2-77C34CA88690}" type="presParOf" srcId="{6D0EC0CD-265B-4F52-9F6F-5B56079EB880}" destId="{FB5F04F2-C025-4611-BE45-58AF25CE590C}" srcOrd="2" destOrd="0" presId="urn:microsoft.com/office/officeart/2018/2/layout/IconVerticalSolidList"/>
    <dgm:cxn modelId="{A1E197CC-F1AC-4F27-BD7A-130A2335644F}" type="presParOf" srcId="{6D0EC0CD-265B-4F52-9F6F-5B56079EB880}" destId="{A98B266A-8392-421E-BB40-21227A291B21}" srcOrd="3" destOrd="0" presId="urn:microsoft.com/office/officeart/2018/2/layout/IconVerticalSolidList"/>
    <dgm:cxn modelId="{F202E572-FECA-4112-93BC-7D3E974CDAE8}" type="presParOf" srcId="{302C43BD-5758-4371-8706-D94C63FFBBBA}" destId="{B937E1BE-AE94-4B34-9EA3-5C28D160A812}" srcOrd="7" destOrd="0" presId="urn:microsoft.com/office/officeart/2018/2/layout/IconVerticalSolidList"/>
    <dgm:cxn modelId="{E5741620-C7D4-4AB6-9A6F-C50241043349}" type="presParOf" srcId="{302C43BD-5758-4371-8706-D94C63FFBBBA}" destId="{B391AA45-7931-4208-AB89-CDA8EC13ECE5}" srcOrd="8" destOrd="0" presId="urn:microsoft.com/office/officeart/2018/2/layout/IconVerticalSolidList"/>
    <dgm:cxn modelId="{EA0A58EF-1A7F-47BF-9571-288184A6436D}" type="presParOf" srcId="{B391AA45-7931-4208-AB89-CDA8EC13ECE5}" destId="{88F830CD-D329-45EE-8BDF-760EFFD0EBAD}" srcOrd="0" destOrd="0" presId="urn:microsoft.com/office/officeart/2018/2/layout/IconVerticalSolidList"/>
    <dgm:cxn modelId="{BD614B8B-DDDA-4FE4-AD02-59480D4BEF57}" type="presParOf" srcId="{B391AA45-7931-4208-AB89-CDA8EC13ECE5}" destId="{2D0ED47E-D463-479A-908D-F8B83BF4C504}" srcOrd="1" destOrd="0" presId="urn:microsoft.com/office/officeart/2018/2/layout/IconVerticalSolidList"/>
    <dgm:cxn modelId="{27891923-4879-4DA0-A669-EEA40DD89886}" type="presParOf" srcId="{B391AA45-7931-4208-AB89-CDA8EC13ECE5}" destId="{2CBB1D89-FC04-4086-A3B2-339B983EAB0C}" srcOrd="2" destOrd="0" presId="urn:microsoft.com/office/officeart/2018/2/layout/IconVerticalSolidList"/>
    <dgm:cxn modelId="{CFC7E95D-7398-4107-A7EA-43C1734C8776}" type="presParOf" srcId="{B391AA45-7931-4208-AB89-CDA8EC13ECE5}" destId="{517217FA-3741-47BE-9F25-256F7FD4B67C}" srcOrd="3" destOrd="0" presId="urn:microsoft.com/office/officeart/2018/2/layout/IconVerticalSolidList"/>
    <dgm:cxn modelId="{E3913DB2-705C-4FAC-9F4E-6AF9C39B7737}" type="presParOf" srcId="{302C43BD-5758-4371-8706-D94C63FFBBBA}" destId="{9F126FC6-2547-416E-8D4A-FB5D694A4AC5}" srcOrd="9" destOrd="0" presId="urn:microsoft.com/office/officeart/2018/2/layout/IconVerticalSolidList"/>
    <dgm:cxn modelId="{14BC6A8E-EF20-4959-9794-59E20206E452}" type="presParOf" srcId="{302C43BD-5758-4371-8706-D94C63FFBBBA}" destId="{8685E903-59F2-437F-841B-E5D4DAC9FF98}" srcOrd="10" destOrd="0" presId="urn:microsoft.com/office/officeart/2018/2/layout/IconVerticalSolidList"/>
    <dgm:cxn modelId="{7E18BC77-B4C7-466E-9119-346AAE1090FD}" type="presParOf" srcId="{8685E903-59F2-437F-841B-E5D4DAC9FF98}" destId="{362131DC-B86B-499E-841E-4D3F81B68483}" srcOrd="0" destOrd="0" presId="urn:microsoft.com/office/officeart/2018/2/layout/IconVerticalSolidList"/>
    <dgm:cxn modelId="{AA613199-3C63-441B-BBB2-BCAE56854900}" type="presParOf" srcId="{8685E903-59F2-437F-841B-E5D4DAC9FF98}" destId="{91D9406A-3B63-4C74-8163-3B0F17219911}" srcOrd="1" destOrd="0" presId="urn:microsoft.com/office/officeart/2018/2/layout/IconVerticalSolidList"/>
    <dgm:cxn modelId="{A64E7B06-3505-4FBE-ABD8-D007AB3051F9}" type="presParOf" srcId="{8685E903-59F2-437F-841B-E5D4DAC9FF98}" destId="{47792E6E-20E2-45B0-BFEF-75EBB32EF45B}" srcOrd="2" destOrd="0" presId="urn:microsoft.com/office/officeart/2018/2/layout/IconVerticalSolidList"/>
    <dgm:cxn modelId="{61110494-DC99-4AEF-B5B6-E39990A51C3A}" type="presParOf" srcId="{8685E903-59F2-437F-841B-E5D4DAC9FF98}" destId="{5BD94882-D87F-406D-BA93-058581608FD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F6A45F-8CBF-4FB1-A91D-79367B237DE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B9791D2-BC4B-49F1-ABC5-1F463A9E9DFB}">
      <dgm:prSet custT="1"/>
      <dgm:spPr>
        <a:solidFill>
          <a:schemeClr val="accent6">
            <a:lumMod val="60000"/>
            <a:lumOff val="40000"/>
          </a:schemeClr>
        </a:solidFill>
      </dgm:spPr>
      <dgm:t>
        <a:bodyPr/>
        <a:lstStyle/>
        <a:p>
          <a:r>
            <a:rPr lang="en-US" sz="2400"/>
            <a:t>CEO Certification</a:t>
          </a:r>
        </a:p>
      </dgm:t>
    </dgm:pt>
    <dgm:pt modelId="{13BB4040-D190-4B4C-AA92-BE1D836590D7}" type="parTrans" cxnId="{185ED353-0148-44E3-8BF5-772FF7A02664}">
      <dgm:prSet/>
      <dgm:spPr/>
      <dgm:t>
        <a:bodyPr/>
        <a:lstStyle/>
        <a:p>
          <a:endParaRPr lang="en-US"/>
        </a:p>
      </dgm:t>
    </dgm:pt>
    <dgm:pt modelId="{E4B63019-1ABB-4842-A956-ACE08C940C63}" type="sibTrans" cxnId="{185ED353-0148-44E3-8BF5-772FF7A02664}">
      <dgm:prSet/>
      <dgm:spPr/>
      <dgm:t>
        <a:bodyPr/>
        <a:lstStyle/>
        <a:p>
          <a:endParaRPr lang="en-US"/>
        </a:p>
      </dgm:t>
    </dgm:pt>
    <dgm:pt modelId="{5557DA7D-3AC0-494B-9923-D086F19AC079}">
      <dgm:prSet custT="1"/>
      <dgm:spPr>
        <a:solidFill>
          <a:schemeClr val="accent6">
            <a:lumMod val="75000"/>
          </a:schemeClr>
        </a:solidFill>
      </dgm:spPr>
      <dgm:t>
        <a:bodyPr/>
        <a:lstStyle/>
        <a:p>
          <a:r>
            <a:rPr lang="en-US" sz="2400"/>
            <a:t>CFO Certification</a:t>
          </a:r>
        </a:p>
      </dgm:t>
    </dgm:pt>
    <dgm:pt modelId="{30715CC0-4E32-4AE4-875C-73054D900B2D}" type="parTrans" cxnId="{427578DE-4A1F-4284-969A-E35FE3C0FFCC}">
      <dgm:prSet/>
      <dgm:spPr/>
      <dgm:t>
        <a:bodyPr/>
        <a:lstStyle/>
        <a:p>
          <a:endParaRPr lang="en-US"/>
        </a:p>
      </dgm:t>
    </dgm:pt>
    <dgm:pt modelId="{7C77FC88-D3B2-4ED2-9277-0CAFC5FCCB2A}" type="sibTrans" cxnId="{427578DE-4A1F-4284-969A-E35FE3C0FFCC}">
      <dgm:prSet/>
      <dgm:spPr/>
      <dgm:t>
        <a:bodyPr/>
        <a:lstStyle/>
        <a:p>
          <a:endParaRPr lang="en-US"/>
        </a:p>
      </dgm:t>
    </dgm:pt>
    <dgm:pt modelId="{22FE2374-8BCF-42CE-8573-9E85125A20BA}">
      <dgm:prSet custT="1"/>
      <dgm:spPr>
        <a:solidFill>
          <a:schemeClr val="accent1">
            <a:lumMod val="40000"/>
            <a:lumOff val="60000"/>
          </a:schemeClr>
        </a:solidFill>
      </dgm:spPr>
      <dgm:t>
        <a:bodyPr/>
        <a:lstStyle/>
        <a:p>
          <a:r>
            <a:rPr lang="en-US" sz="2400"/>
            <a:t>Displacement of Non-CDBG Funds</a:t>
          </a:r>
        </a:p>
      </dgm:t>
    </dgm:pt>
    <dgm:pt modelId="{A8767914-77A6-4FD0-9FB6-385C03D45C87}" type="parTrans" cxnId="{6F2E40F6-8C53-46D6-8C30-CD3A27FBEF70}">
      <dgm:prSet/>
      <dgm:spPr/>
      <dgm:t>
        <a:bodyPr/>
        <a:lstStyle/>
        <a:p>
          <a:endParaRPr lang="en-US"/>
        </a:p>
      </dgm:t>
    </dgm:pt>
    <dgm:pt modelId="{71D41D67-042F-42B1-9ABD-48FBC3603EFD}" type="sibTrans" cxnId="{6F2E40F6-8C53-46D6-8C30-CD3A27FBEF70}">
      <dgm:prSet/>
      <dgm:spPr/>
      <dgm:t>
        <a:bodyPr/>
        <a:lstStyle/>
        <a:p>
          <a:endParaRPr lang="en-US"/>
        </a:p>
      </dgm:t>
    </dgm:pt>
    <dgm:pt modelId="{D0214577-0C86-4BF1-8BE9-C304B146CE33}">
      <dgm:prSet custT="1"/>
      <dgm:spPr>
        <a:solidFill>
          <a:srgbClr val="8568A0"/>
        </a:solidFill>
      </dgm:spPr>
      <dgm:t>
        <a:bodyPr/>
        <a:lstStyle/>
        <a:p>
          <a:pPr rtl="0"/>
          <a:r>
            <a:rPr lang="en-US" sz="2400"/>
            <a:t>Anti-Displacement &amp; Relocation Assistance</a:t>
          </a:r>
          <a:r>
            <a:rPr lang="en-US" sz="2400">
              <a:latin typeface="Calibri Light" panose="020F0302020204030204"/>
            </a:rPr>
            <a:t> </a:t>
          </a:r>
          <a:endParaRPr lang="en-US" sz="2400" b="0" i="0" u="none">
            <a:solidFill>
              <a:srgbClr val="000000"/>
            </a:solidFill>
            <a:latin typeface="Calibri Light" panose="020F0302020204030204"/>
          </a:endParaRPr>
        </a:p>
      </dgm:t>
    </dgm:pt>
    <dgm:pt modelId="{38D69A9A-6CD5-4A8A-BF70-F2A5B7A5B4A0}" type="parTrans" cxnId="{A31EEC13-8C52-4501-BBAD-034DE3538A05}">
      <dgm:prSet/>
      <dgm:spPr/>
      <dgm:t>
        <a:bodyPr/>
        <a:lstStyle/>
        <a:p>
          <a:endParaRPr lang="en-US"/>
        </a:p>
      </dgm:t>
    </dgm:pt>
    <dgm:pt modelId="{D4120EE5-9922-4325-A710-31CCC96765A1}" type="sibTrans" cxnId="{A31EEC13-8C52-4501-BBAD-034DE3538A05}">
      <dgm:prSet/>
      <dgm:spPr/>
      <dgm:t>
        <a:bodyPr/>
        <a:lstStyle/>
        <a:p>
          <a:endParaRPr lang="en-US"/>
        </a:p>
      </dgm:t>
    </dgm:pt>
    <dgm:pt modelId="{14582E9A-CF0D-4C56-86C7-412C0CB2CC6C}">
      <dgm:prSet custT="1"/>
      <dgm:spPr/>
      <dgm:t>
        <a:bodyPr/>
        <a:lstStyle/>
        <a:p>
          <a:r>
            <a:rPr lang="en-US" sz="2400" dirty="0"/>
            <a:t>Outcome Performance Summary</a:t>
          </a:r>
        </a:p>
      </dgm:t>
    </dgm:pt>
    <dgm:pt modelId="{C13AEA29-B959-4309-BFA0-FD726CD5A04B}" type="parTrans" cxnId="{7265A67D-69AA-4950-96C7-74F70F114613}">
      <dgm:prSet/>
      <dgm:spPr/>
      <dgm:t>
        <a:bodyPr/>
        <a:lstStyle/>
        <a:p>
          <a:endParaRPr lang="en-US"/>
        </a:p>
      </dgm:t>
    </dgm:pt>
    <dgm:pt modelId="{2A6E5EFC-DF17-426F-B798-4C5BD64C39F7}" type="sibTrans" cxnId="{7265A67D-69AA-4950-96C7-74F70F114613}">
      <dgm:prSet/>
      <dgm:spPr/>
      <dgm:t>
        <a:bodyPr/>
        <a:lstStyle/>
        <a:p>
          <a:endParaRPr lang="en-US"/>
        </a:p>
      </dgm:t>
    </dgm:pt>
    <dgm:pt modelId="{61CD4D82-8455-4733-ABA5-AAE18FF66AA8}">
      <dgm:prSet phldr="0"/>
      <dgm:spPr/>
      <dgm:t>
        <a:bodyPr/>
        <a:lstStyle/>
        <a:p>
          <a:r>
            <a:rPr lang="en-US" sz="2400" b="1" i="1" u="none"/>
            <a:t>Public </a:t>
          </a:r>
          <a:r>
            <a:rPr lang="en-US" sz="2400" b="1" i="1" u="none">
              <a:latin typeface="Calibri Light" panose="020F0302020204030204"/>
            </a:rPr>
            <a:t>Hearing 15-day notice/held 2 weeks before</a:t>
          </a:r>
          <a:endParaRPr lang="en-US"/>
        </a:p>
      </dgm:t>
    </dgm:pt>
    <dgm:pt modelId="{76C344D3-2C2D-4C6D-A175-9BCE807BDF42}" type="parTrans" cxnId="{D21E0F25-0464-46F1-AF0B-60B457FB79E5}">
      <dgm:prSet/>
      <dgm:spPr/>
      <dgm:t>
        <a:bodyPr/>
        <a:lstStyle/>
        <a:p>
          <a:endParaRPr lang="en-US"/>
        </a:p>
      </dgm:t>
    </dgm:pt>
    <dgm:pt modelId="{2885B189-CD6D-45B7-8FB2-4ED69EC94BF1}" type="sibTrans" cxnId="{D21E0F25-0464-46F1-AF0B-60B457FB79E5}">
      <dgm:prSet/>
      <dgm:spPr/>
      <dgm:t>
        <a:bodyPr/>
        <a:lstStyle/>
        <a:p>
          <a:endParaRPr lang="en-US"/>
        </a:p>
      </dgm:t>
    </dgm:pt>
    <dgm:pt modelId="{93F2A69F-AF4C-41E3-84A2-FF71BF136CB0}" type="pres">
      <dgm:prSet presAssocID="{69F6A45F-8CBF-4FB1-A91D-79367B237DE1}" presName="diagram" presStyleCnt="0">
        <dgm:presLayoutVars>
          <dgm:dir/>
          <dgm:resizeHandles val="exact"/>
        </dgm:presLayoutVars>
      </dgm:prSet>
      <dgm:spPr/>
    </dgm:pt>
    <dgm:pt modelId="{787A97A1-B40F-47F0-934B-D25EA7D5B628}" type="pres">
      <dgm:prSet presAssocID="{8B9791D2-BC4B-49F1-ABC5-1F463A9E9DFB}" presName="node" presStyleLbl="node1" presStyleIdx="0" presStyleCnt="6">
        <dgm:presLayoutVars>
          <dgm:bulletEnabled val="1"/>
        </dgm:presLayoutVars>
      </dgm:prSet>
      <dgm:spPr/>
    </dgm:pt>
    <dgm:pt modelId="{E05DB731-AB0B-4162-8736-E1AF54729338}" type="pres">
      <dgm:prSet presAssocID="{E4B63019-1ABB-4842-A956-ACE08C940C63}" presName="sibTrans" presStyleCnt="0"/>
      <dgm:spPr/>
    </dgm:pt>
    <dgm:pt modelId="{531E0680-AE45-4DA0-B958-1EA0E61048DF}" type="pres">
      <dgm:prSet presAssocID="{5557DA7D-3AC0-494B-9923-D086F19AC079}" presName="node" presStyleLbl="node1" presStyleIdx="1" presStyleCnt="6">
        <dgm:presLayoutVars>
          <dgm:bulletEnabled val="1"/>
        </dgm:presLayoutVars>
      </dgm:prSet>
      <dgm:spPr/>
    </dgm:pt>
    <dgm:pt modelId="{739DA8AE-751A-4F72-A84C-A1B0C1E4F7EF}" type="pres">
      <dgm:prSet presAssocID="{7C77FC88-D3B2-4ED2-9277-0CAFC5FCCB2A}" presName="sibTrans" presStyleCnt="0"/>
      <dgm:spPr/>
    </dgm:pt>
    <dgm:pt modelId="{36D7BE86-D7F1-4BFA-9D1E-18AF3297DB90}" type="pres">
      <dgm:prSet presAssocID="{22FE2374-8BCF-42CE-8573-9E85125A20BA}" presName="node" presStyleLbl="node1" presStyleIdx="2" presStyleCnt="6">
        <dgm:presLayoutVars>
          <dgm:bulletEnabled val="1"/>
        </dgm:presLayoutVars>
      </dgm:prSet>
      <dgm:spPr/>
    </dgm:pt>
    <dgm:pt modelId="{21CA50A7-6346-4F2D-9A56-A854099A1A61}" type="pres">
      <dgm:prSet presAssocID="{71D41D67-042F-42B1-9ABD-48FBC3603EFD}" presName="sibTrans" presStyleCnt="0"/>
      <dgm:spPr/>
    </dgm:pt>
    <dgm:pt modelId="{D41FD25C-C7F2-4D4B-AE93-27A2D944A85C}" type="pres">
      <dgm:prSet presAssocID="{D0214577-0C86-4BF1-8BE9-C304B146CE33}" presName="node" presStyleLbl="node1" presStyleIdx="3" presStyleCnt="6">
        <dgm:presLayoutVars>
          <dgm:bulletEnabled val="1"/>
        </dgm:presLayoutVars>
      </dgm:prSet>
      <dgm:spPr/>
    </dgm:pt>
    <dgm:pt modelId="{EC952DC6-534C-442A-9A48-264941E824E8}" type="pres">
      <dgm:prSet presAssocID="{D4120EE5-9922-4325-A710-31CCC96765A1}" presName="sibTrans" presStyleCnt="0"/>
      <dgm:spPr/>
    </dgm:pt>
    <dgm:pt modelId="{7EB44054-5D48-4E5F-B487-3B6A683F8090}" type="pres">
      <dgm:prSet presAssocID="{61CD4D82-8455-4733-ABA5-AAE18FF66AA8}" presName="node" presStyleLbl="node1" presStyleIdx="4" presStyleCnt="6">
        <dgm:presLayoutVars>
          <dgm:bulletEnabled val="1"/>
        </dgm:presLayoutVars>
      </dgm:prSet>
      <dgm:spPr/>
    </dgm:pt>
    <dgm:pt modelId="{3A44FA38-CDB9-4605-BBC1-4614F47BBDF5}" type="pres">
      <dgm:prSet presAssocID="{2885B189-CD6D-45B7-8FB2-4ED69EC94BF1}" presName="sibTrans" presStyleCnt="0"/>
      <dgm:spPr/>
    </dgm:pt>
    <dgm:pt modelId="{8CF4EF64-704E-4B83-93A9-1F8569E8B3CA}" type="pres">
      <dgm:prSet presAssocID="{14582E9A-CF0D-4C56-86C7-412C0CB2CC6C}" presName="node" presStyleLbl="node1" presStyleIdx="5" presStyleCnt="6">
        <dgm:presLayoutVars>
          <dgm:bulletEnabled val="1"/>
        </dgm:presLayoutVars>
      </dgm:prSet>
      <dgm:spPr/>
    </dgm:pt>
  </dgm:ptLst>
  <dgm:cxnLst>
    <dgm:cxn modelId="{A31EEC13-8C52-4501-BBAD-034DE3538A05}" srcId="{69F6A45F-8CBF-4FB1-A91D-79367B237DE1}" destId="{D0214577-0C86-4BF1-8BE9-C304B146CE33}" srcOrd="3" destOrd="0" parTransId="{38D69A9A-6CD5-4A8A-BF70-F2A5B7A5B4A0}" sibTransId="{D4120EE5-9922-4325-A710-31CCC96765A1}"/>
    <dgm:cxn modelId="{D21E0F25-0464-46F1-AF0B-60B457FB79E5}" srcId="{69F6A45F-8CBF-4FB1-A91D-79367B237DE1}" destId="{61CD4D82-8455-4733-ABA5-AAE18FF66AA8}" srcOrd="4" destOrd="0" parTransId="{76C344D3-2C2D-4C6D-A175-9BCE807BDF42}" sibTransId="{2885B189-CD6D-45B7-8FB2-4ED69EC94BF1}"/>
    <dgm:cxn modelId="{B9989D35-900C-4AE8-89DD-71D1F8967108}" type="presOf" srcId="{D0214577-0C86-4BF1-8BE9-C304B146CE33}" destId="{D41FD25C-C7F2-4D4B-AE93-27A2D944A85C}" srcOrd="0" destOrd="0" presId="urn:microsoft.com/office/officeart/2005/8/layout/default"/>
    <dgm:cxn modelId="{185ED353-0148-44E3-8BF5-772FF7A02664}" srcId="{69F6A45F-8CBF-4FB1-A91D-79367B237DE1}" destId="{8B9791D2-BC4B-49F1-ABC5-1F463A9E9DFB}" srcOrd="0" destOrd="0" parTransId="{13BB4040-D190-4B4C-AA92-BE1D836590D7}" sibTransId="{E4B63019-1ABB-4842-A956-ACE08C940C63}"/>
    <dgm:cxn modelId="{7265A67D-69AA-4950-96C7-74F70F114613}" srcId="{69F6A45F-8CBF-4FB1-A91D-79367B237DE1}" destId="{14582E9A-CF0D-4C56-86C7-412C0CB2CC6C}" srcOrd="5" destOrd="0" parTransId="{C13AEA29-B959-4309-BFA0-FD726CD5A04B}" sibTransId="{2A6E5EFC-DF17-426F-B798-4C5BD64C39F7}"/>
    <dgm:cxn modelId="{7F22E883-76D1-4D5C-AE2F-4AA311BE4B8C}" type="presOf" srcId="{61CD4D82-8455-4733-ABA5-AAE18FF66AA8}" destId="{7EB44054-5D48-4E5F-B487-3B6A683F8090}" srcOrd="0" destOrd="0" presId="urn:microsoft.com/office/officeart/2005/8/layout/default"/>
    <dgm:cxn modelId="{4B902486-7765-4D3A-BD90-0C0BE9BACEE3}" type="presOf" srcId="{5557DA7D-3AC0-494B-9923-D086F19AC079}" destId="{531E0680-AE45-4DA0-B958-1EA0E61048DF}" srcOrd="0" destOrd="0" presId="urn:microsoft.com/office/officeart/2005/8/layout/default"/>
    <dgm:cxn modelId="{A5076F95-1E43-44EA-9E12-95E8F1794E39}" type="presOf" srcId="{8B9791D2-BC4B-49F1-ABC5-1F463A9E9DFB}" destId="{787A97A1-B40F-47F0-934B-D25EA7D5B628}" srcOrd="0" destOrd="0" presId="urn:microsoft.com/office/officeart/2005/8/layout/default"/>
    <dgm:cxn modelId="{4965A597-1559-4766-8648-97F8F8809D0C}" type="presOf" srcId="{22FE2374-8BCF-42CE-8573-9E85125A20BA}" destId="{36D7BE86-D7F1-4BFA-9D1E-18AF3297DB90}" srcOrd="0" destOrd="0" presId="urn:microsoft.com/office/officeart/2005/8/layout/default"/>
    <dgm:cxn modelId="{A3F372A9-BC5E-4CAC-A1D0-A988181804F6}" type="presOf" srcId="{14582E9A-CF0D-4C56-86C7-412C0CB2CC6C}" destId="{8CF4EF64-704E-4B83-93A9-1F8569E8B3CA}" srcOrd="0" destOrd="0" presId="urn:microsoft.com/office/officeart/2005/8/layout/default"/>
    <dgm:cxn modelId="{427578DE-4A1F-4284-969A-E35FE3C0FFCC}" srcId="{69F6A45F-8CBF-4FB1-A91D-79367B237DE1}" destId="{5557DA7D-3AC0-494B-9923-D086F19AC079}" srcOrd="1" destOrd="0" parTransId="{30715CC0-4E32-4AE4-875C-73054D900B2D}" sibTransId="{7C77FC88-D3B2-4ED2-9277-0CAFC5FCCB2A}"/>
    <dgm:cxn modelId="{722134E7-15A4-46B9-AEC1-659ABA86C9D6}" type="presOf" srcId="{69F6A45F-8CBF-4FB1-A91D-79367B237DE1}" destId="{93F2A69F-AF4C-41E3-84A2-FF71BF136CB0}" srcOrd="0" destOrd="0" presId="urn:microsoft.com/office/officeart/2005/8/layout/default"/>
    <dgm:cxn modelId="{6F2E40F6-8C53-46D6-8C30-CD3A27FBEF70}" srcId="{69F6A45F-8CBF-4FB1-A91D-79367B237DE1}" destId="{22FE2374-8BCF-42CE-8573-9E85125A20BA}" srcOrd="2" destOrd="0" parTransId="{A8767914-77A6-4FD0-9FB6-385C03D45C87}" sibTransId="{71D41D67-042F-42B1-9ABD-48FBC3603EFD}"/>
    <dgm:cxn modelId="{932267C9-7FE7-43B9-8181-D490562935DD}" type="presParOf" srcId="{93F2A69F-AF4C-41E3-84A2-FF71BF136CB0}" destId="{787A97A1-B40F-47F0-934B-D25EA7D5B628}" srcOrd="0" destOrd="0" presId="urn:microsoft.com/office/officeart/2005/8/layout/default"/>
    <dgm:cxn modelId="{5BE24E2C-4486-4E27-AF82-D929740747EC}" type="presParOf" srcId="{93F2A69F-AF4C-41E3-84A2-FF71BF136CB0}" destId="{E05DB731-AB0B-4162-8736-E1AF54729338}" srcOrd="1" destOrd="0" presId="urn:microsoft.com/office/officeart/2005/8/layout/default"/>
    <dgm:cxn modelId="{D01193A2-A87D-46F8-86DA-2C3EDB04BEAA}" type="presParOf" srcId="{93F2A69F-AF4C-41E3-84A2-FF71BF136CB0}" destId="{531E0680-AE45-4DA0-B958-1EA0E61048DF}" srcOrd="2" destOrd="0" presId="urn:microsoft.com/office/officeart/2005/8/layout/default"/>
    <dgm:cxn modelId="{E2528A85-5747-4009-906A-BEB85FA0C4CE}" type="presParOf" srcId="{93F2A69F-AF4C-41E3-84A2-FF71BF136CB0}" destId="{739DA8AE-751A-4F72-A84C-A1B0C1E4F7EF}" srcOrd="3" destOrd="0" presId="urn:microsoft.com/office/officeart/2005/8/layout/default"/>
    <dgm:cxn modelId="{0E008319-3420-4AEC-9DCE-28D58AF8A046}" type="presParOf" srcId="{93F2A69F-AF4C-41E3-84A2-FF71BF136CB0}" destId="{36D7BE86-D7F1-4BFA-9D1E-18AF3297DB90}" srcOrd="4" destOrd="0" presId="urn:microsoft.com/office/officeart/2005/8/layout/default"/>
    <dgm:cxn modelId="{62D67EED-947D-45CE-9F8F-EAED830E50C1}" type="presParOf" srcId="{93F2A69F-AF4C-41E3-84A2-FF71BF136CB0}" destId="{21CA50A7-6346-4F2D-9A56-A854099A1A61}" srcOrd="5" destOrd="0" presId="urn:microsoft.com/office/officeart/2005/8/layout/default"/>
    <dgm:cxn modelId="{4C2892F7-6C01-441E-802D-70B2BA48CD05}" type="presParOf" srcId="{93F2A69F-AF4C-41E3-84A2-FF71BF136CB0}" destId="{D41FD25C-C7F2-4D4B-AE93-27A2D944A85C}" srcOrd="6" destOrd="0" presId="urn:microsoft.com/office/officeart/2005/8/layout/default"/>
    <dgm:cxn modelId="{B880D847-0A0C-4DF1-8C84-B46CA79F42FC}" type="presParOf" srcId="{93F2A69F-AF4C-41E3-84A2-FF71BF136CB0}" destId="{EC952DC6-534C-442A-9A48-264941E824E8}" srcOrd="7" destOrd="0" presId="urn:microsoft.com/office/officeart/2005/8/layout/default"/>
    <dgm:cxn modelId="{9EEA1158-D7A1-4A08-B697-C932BBEF2F32}" type="presParOf" srcId="{93F2A69F-AF4C-41E3-84A2-FF71BF136CB0}" destId="{7EB44054-5D48-4E5F-B487-3B6A683F8090}" srcOrd="8" destOrd="0" presId="urn:microsoft.com/office/officeart/2005/8/layout/default"/>
    <dgm:cxn modelId="{864567F6-1CD5-4569-9526-CA5BBD1A9B78}" type="presParOf" srcId="{93F2A69F-AF4C-41E3-84A2-FF71BF136CB0}" destId="{3A44FA38-CDB9-4605-BBC1-4614F47BBDF5}" srcOrd="9" destOrd="0" presId="urn:microsoft.com/office/officeart/2005/8/layout/default"/>
    <dgm:cxn modelId="{17D714C5-D7C5-4838-A9F7-83125491D44A}" type="presParOf" srcId="{93F2A69F-AF4C-41E3-84A2-FF71BF136CB0}" destId="{8CF4EF64-704E-4B83-93A9-1F8569E8B3CA}"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9A89C57-B846-4C96-998A-6CE47F19BD69}"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0623E6A5-FC62-43A9-B132-172F162307E8}">
      <dgm:prSet/>
      <dgm:spPr/>
      <dgm:t>
        <a:bodyPr/>
        <a:lstStyle/>
        <a:p>
          <a:r>
            <a:rPr lang="en-US" b="1" i="1"/>
            <a:t>24 CFR 570.207</a:t>
          </a:r>
          <a:endParaRPr lang="en-US"/>
        </a:p>
      </dgm:t>
    </dgm:pt>
    <dgm:pt modelId="{EE76A70B-1404-41A8-BEEC-186ED4BCE234}" type="parTrans" cxnId="{40A43515-2812-42A1-80B9-E87C144C890D}">
      <dgm:prSet/>
      <dgm:spPr/>
      <dgm:t>
        <a:bodyPr/>
        <a:lstStyle/>
        <a:p>
          <a:endParaRPr lang="en-US"/>
        </a:p>
      </dgm:t>
    </dgm:pt>
    <dgm:pt modelId="{5F5277C8-DFD8-4ABC-BB66-97D1A5C492B5}" type="sibTrans" cxnId="{40A43515-2812-42A1-80B9-E87C144C890D}">
      <dgm:prSet/>
      <dgm:spPr/>
      <dgm:t>
        <a:bodyPr/>
        <a:lstStyle/>
        <a:p>
          <a:endParaRPr lang="en-US"/>
        </a:p>
      </dgm:t>
    </dgm:pt>
    <dgm:pt modelId="{6E4DE3F6-D87A-462F-A0FF-47714614CA8B}">
      <dgm:prSet/>
      <dgm:spPr>
        <a:solidFill>
          <a:schemeClr val="bg2">
            <a:lumMod val="50000"/>
          </a:schemeClr>
        </a:solidFill>
      </dgm:spPr>
      <dgm:t>
        <a:bodyPr/>
        <a:lstStyle/>
        <a:p>
          <a:r>
            <a:rPr lang="en-US"/>
            <a:t>Expressly Prohibited:</a:t>
          </a:r>
        </a:p>
      </dgm:t>
    </dgm:pt>
    <dgm:pt modelId="{00946DF4-DA39-4516-BDD8-BCEF07AD4E1E}" type="parTrans" cxnId="{2198FA3E-BC38-4B1C-9031-CDCC9F659F28}">
      <dgm:prSet/>
      <dgm:spPr/>
      <dgm:t>
        <a:bodyPr/>
        <a:lstStyle/>
        <a:p>
          <a:endParaRPr lang="en-US"/>
        </a:p>
      </dgm:t>
    </dgm:pt>
    <dgm:pt modelId="{8155355F-65DA-4A0B-8ACC-07DF17B05A1A}" type="sibTrans" cxnId="{2198FA3E-BC38-4B1C-9031-CDCC9F659F28}">
      <dgm:prSet/>
      <dgm:spPr/>
      <dgm:t>
        <a:bodyPr/>
        <a:lstStyle/>
        <a:p>
          <a:endParaRPr lang="en-US"/>
        </a:p>
      </dgm:t>
    </dgm:pt>
    <dgm:pt modelId="{D541B075-E1C0-4C3A-9530-234246B7FD86}">
      <dgm:prSet/>
      <dgm:spPr/>
      <dgm:t>
        <a:bodyPr/>
        <a:lstStyle/>
        <a:p>
          <a:r>
            <a:rPr lang="en-US" b="1"/>
            <a:t>Buildings used for the conduct of government</a:t>
          </a:r>
        </a:p>
      </dgm:t>
    </dgm:pt>
    <dgm:pt modelId="{662C3F9B-1BC5-4476-BB56-84A7C34CB0C0}" type="parTrans" cxnId="{495E3072-9A87-4D4A-A1A6-F16FD8BE20D4}">
      <dgm:prSet/>
      <dgm:spPr/>
      <dgm:t>
        <a:bodyPr/>
        <a:lstStyle/>
        <a:p>
          <a:endParaRPr lang="en-US"/>
        </a:p>
      </dgm:t>
    </dgm:pt>
    <dgm:pt modelId="{288EB1F9-31B8-41A2-A748-B73FB04E8C39}" type="sibTrans" cxnId="{495E3072-9A87-4D4A-A1A6-F16FD8BE20D4}">
      <dgm:prSet/>
      <dgm:spPr/>
      <dgm:t>
        <a:bodyPr/>
        <a:lstStyle/>
        <a:p>
          <a:endParaRPr lang="en-US"/>
        </a:p>
      </dgm:t>
    </dgm:pt>
    <dgm:pt modelId="{F325D202-AE7A-4C10-81A0-B1909362997D}">
      <dgm:prSet/>
      <dgm:spPr/>
      <dgm:t>
        <a:bodyPr/>
        <a:lstStyle/>
        <a:p>
          <a:r>
            <a:rPr lang="en-US" b="1"/>
            <a:t>General government expenses</a:t>
          </a:r>
        </a:p>
      </dgm:t>
    </dgm:pt>
    <dgm:pt modelId="{F9579AE6-A62C-4841-9BAA-845BF91D5D8A}" type="parTrans" cxnId="{58AA63EC-079D-46D0-AF0A-4BC328891A0F}">
      <dgm:prSet/>
      <dgm:spPr/>
      <dgm:t>
        <a:bodyPr/>
        <a:lstStyle/>
        <a:p>
          <a:endParaRPr lang="en-US"/>
        </a:p>
      </dgm:t>
    </dgm:pt>
    <dgm:pt modelId="{AF05AC5A-D614-492F-8408-DF4454870DF8}" type="sibTrans" cxnId="{58AA63EC-079D-46D0-AF0A-4BC328891A0F}">
      <dgm:prSet/>
      <dgm:spPr/>
      <dgm:t>
        <a:bodyPr/>
        <a:lstStyle/>
        <a:p>
          <a:endParaRPr lang="en-US"/>
        </a:p>
      </dgm:t>
    </dgm:pt>
    <dgm:pt modelId="{1000082A-C41B-425C-A1A5-F3B64D8864CC}">
      <dgm:prSet/>
      <dgm:spPr/>
      <dgm:t>
        <a:bodyPr/>
        <a:lstStyle/>
        <a:p>
          <a:r>
            <a:rPr lang="en-US" b="1"/>
            <a:t>Political activities</a:t>
          </a:r>
        </a:p>
      </dgm:t>
    </dgm:pt>
    <dgm:pt modelId="{4EB37B4F-6E65-4801-A312-74BFE81E4B9A}" type="parTrans" cxnId="{88689684-CF27-47B3-8562-56F7EF68F7C9}">
      <dgm:prSet/>
      <dgm:spPr/>
      <dgm:t>
        <a:bodyPr/>
        <a:lstStyle/>
        <a:p>
          <a:endParaRPr lang="en-US"/>
        </a:p>
      </dgm:t>
    </dgm:pt>
    <dgm:pt modelId="{DF00CF83-4AF6-4059-985C-0B9D5F977328}" type="sibTrans" cxnId="{88689684-CF27-47B3-8562-56F7EF68F7C9}">
      <dgm:prSet/>
      <dgm:spPr/>
      <dgm:t>
        <a:bodyPr/>
        <a:lstStyle/>
        <a:p>
          <a:endParaRPr lang="en-US"/>
        </a:p>
      </dgm:t>
    </dgm:pt>
    <dgm:pt modelId="{F80851E2-EE71-49EC-89BF-D90E740386C1}">
      <dgm:prSet/>
      <dgm:spPr>
        <a:solidFill>
          <a:schemeClr val="accent6">
            <a:lumMod val="20000"/>
            <a:lumOff val="80000"/>
            <a:alpha val="90000"/>
          </a:schemeClr>
        </a:solidFill>
      </dgm:spPr>
      <dgm:t>
        <a:bodyPr/>
        <a:lstStyle/>
        <a:p>
          <a:r>
            <a:rPr lang="en-US" b="1"/>
            <a:t>Generally Ineligible:</a:t>
          </a:r>
        </a:p>
      </dgm:t>
    </dgm:pt>
    <dgm:pt modelId="{40D1FC5D-00B8-4C58-AA78-8457B9AD0049}" type="parTrans" cxnId="{60253B48-A93B-4100-BB3B-B12B409F8736}">
      <dgm:prSet/>
      <dgm:spPr/>
      <dgm:t>
        <a:bodyPr/>
        <a:lstStyle/>
        <a:p>
          <a:endParaRPr lang="en-US"/>
        </a:p>
      </dgm:t>
    </dgm:pt>
    <dgm:pt modelId="{3809B0E7-2141-42F5-8AE4-31D6B44DC450}" type="sibTrans" cxnId="{60253B48-A93B-4100-BB3B-B12B409F8736}">
      <dgm:prSet/>
      <dgm:spPr/>
      <dgm:t>
        <a:bodyPr/>
        <a:lstStyle/>
        <a:p>
          <a:endParaRPr lang="en-US"/>
        </a:p>
      </dgm:t>
    </dgm:pt>
    <dgm:pt modelId="{9D176433-3755-4506-AE84-CBA3B2592C73}">
      <dgm:prSet/>
      <dgm:spPr/>
      <dgm:t>
        <a:bodyPr/>
        <a:lstStyle/>
        <a:p>
          <a:r>
            <a:rPr lang="en-US" b="1"/>
            <a:t>Purchase of equipment; Furnishings and personal property; Operating and maintenance expenses; New housing construction; Income Payments</a:t>
          </a:r>
        </a:p>
      </dgm:t>
    </dgm:pt>
    <dgm:pt modelId="{955B5480-D9F5-4C29-9BEC-630FC8DDB8B6}" type="parTrans" cxnId="{BF5BD684-65E8-45F5-9C0B-FD8A2610B686}">
      <dgm:prSet/>
      <dgm:spPr/>
      <dgm:t>
        <a:bodyPr/>
        <a:lstStyle/>
        <a:p>
          <a:endParaRPr lang="en-US"/>
        </a:p>
      </dgm:t>
    </dgm:pt>
    <dgm:pt modelId="{A2A423D1-B15A-4A69-B827-29F31450CC12}" type="sibTrans" cxnId="{BF5BD684-65E8-45F5-9C0B-FD8A2610B686}">
      <dgm:prSet/>
      <dgm:spPr/>
      <dgm:t>
        <a:bodyPr/>
        <a:lstStyle/>
        <a:p>
          <a:endParaRPr lang="en-US"/>
        </a:p>
      </dgm:t>
    </dgm:pt>
    <dgm:pt modelId="{6C665D33-4FAC-4D8E-817E-78E193923A12}" type="pres">
      <dgm:prSet presAssocID="{C9A89C57-B846-4C96-998A-6CE47F19BD69}" presName="Name0" presStyleCnt="0">
        <dgm:presLayoutVars>
          <dgm:dir/>
          <dgm:animLvl val="lvl"/>
          <dgm:resizeHandles val="exact"/>
        </dgm:presLayoutVars>
      </dgm:prSet>
      <dgm:spPr/>
    </dgm:pt>
    <dgm:pt modelId="{493A765A-3CA3-46EC-9403-16AA5A96D506}" type="pres">
      <dgm:prSet presAssocID="{6E4DE3F6-D87A-462F-A0FF-47714614CA8B}" presName="boxAndChildren" presStyleCnt="0"/>
      <dgm:spPr/>
    </dgm:pt>
    <dgm:pt modelId="{AC8EA084-43BE-4758-B7C7-C623EBA3850F}" type="pres">
      <dgm:prSet presAssocID="{6E4DE3F6-D87A-462F-A0FF-47714614CA8B}" presName="parentTextBox" presStyleLbl="node1" presStyleIdx="0" presStyleCnt="2"/>
      <dgm:spPr/>
    </dgm:pt>
    <dgm:pt modelId="{5D7065BC-FBA4-4177-9F2F-D0B80279D959}" type="pres">
      <dgm:prSet presAssocID="{6E4DE3F6-D87A-462F-A0FF-47714614CA8B}" presName="entireBox" presStyleLbl="node1" presStyleIdx="0" presStyleCnt="2"/>
      <dgm:spPr/>
    </dgm:pt>
    <dgm:pt modelId="{80527962-1466-4131-AEAC-86987611DF95}" type="pres">
      <dgm:prSet presAssocID="{6E4DE3F6-D87A-462F-A0FF-47714614CA8B}" presName="descendantBox" presStyleCnt="0"/>
      <dgm:spPr/>
    </dgm:pt>
    <dgm:pt modelId="{F29E83E4-D232-469B-93A6-8E67F22CCD9D}" type="pres">
      <dgm:prSet presAssocID="{D541B075-E1C0-4C3A-9530-234246B7FD86}" presName="childTextBox" presStyleLbl="fgAccFollowNode1" presStyleIdx="0" presStyleCnt="5">
        <dgm:presLayoutVars>
          <dgm:bulletEnabled val="1"/>
        </dgm:presLayoutVars>
      </dgm:prSet>
      <dgm:spPr/>
    </dgm:pt>
    <dgm:pt modelId="{72CD66C5-4DE2-4C64-ABF7-A26C14D08331}" type="pres">
      <dgm:prSet presAssocID="{F325D202-AE7A-4C10-81A0-B1909362997D}" presName="childTextBox" presStyleLbl="fgAccFollowNode1" presStyleIdx="1" presStyleCnt="5">
        <dgm:presLayoutVars>
          <dgm:bulletEnabled val="1"/>
        </dgm:presLayoutVars>
      </dgm:prSet>
      <dgm:spPr/>
    </dgm:pt>
    <dgm:pt modelId="{213F74FD-1224-4865-8A47-70C13715A330}" type="pres">
      <dgm:prSet presAssocID="{1000082A-C41B-425C-A1A5-F3B64D8864CC}" presName="childTextBox" presStyleLbl="fgAccFollowNode1" presStyleIdx="2" presStyleCnt="5" custScaleY="100086">
        <dgm:presLayoutVars>
          <dgm:bulletEnabled val="1"/>
        </dgm:presLayoutVars>
      </dgm:prSet>
      <dgm:spPr/>
    </dgm:pt>
    <dgm:pt modelId="{DB85A200-C156-452A-9D59-E8BFD3D63706}" type="pres">
      <dgm:prSet presAssocID="{F80851E2-EE71-49EC-89BF-D90E740386C1}" presName="childTextBox" presStyleLbl="fgAccFollowNode1" presStyleIdx="3" presStyleCnt="5">
        <dgm:presLayoutVars>
          <dgm:bulletEnabled val="1"/>
        </dgm:presLayoutVars>
      </dgm:prSet>
      <dgm:spPr/>
    </dgm:pt>
    <dgm:pt modelId="{46019654-39A2-4E18-861E-DCD98654C790}" type="pres">
      <dgm:prSet presAssocID="{9D176433-3755-4506-AE84-CBA3B2592C73}" presName="childTextBox" presStyleLbl="fgAccFollowNode1" presStyleIdx="4" presStyleCnt="5">
        <dgm:presLayoutVars>
          <dgm:bulletEnabled val="1"/>
        </dgm:presLayoutVars>
      </dgm:prSet>
      <dgm:spPr/>
    </dgm:pt>
    <dgm:pt modelId="{EF2AA20A-968C-4BD2-AC46-CDFC7C201A46}" type="pres">
      <dgm:prSet presAssocID="{5F5277C8-DFD8-4ABC-BB66-97D1A5C492B5}" presName="sp" presStyleCnt="0"/>
      <dgm:spPr/>
    </dgm:pt>
    <dgm:pt modelId="{E3905392-65C1-4393-B8A4-88993E8D1B2D}" type="pres">
      <dgm:prSet presAssocID="{0623E6A5-FC62-43A9-B132-172F162307E8}" presName="arrowAndChildren" presStyleCnt="0"/>
      <dgm:spPr/>
    </dgm:pt>
    <dgm:pt modelId="{55C15D89-76E6-498E-A9A8-95BA2D788F47}" type="pres">
      <dgm:prSet presAssocID="{0623E6A5-FC62-43A9-B132-172F162307E8}" presName="parentTextArrow" presStyleLbl="node1" presStyleIdx="1" presStyleCnt="2" custScaleY="9435"/>
      <dgm:spPr/>
    </dgm:pt>
  </dgm:ptLst>
  <dgm:cxnLst>
    <dgm:cxn modelId="{33584C08-4636-4D82-9F2A-E97C249C577C}" type="presOf" srcId="{0623E6A5-FC62-43A9-B132-172F162307E8}" destId="{55C15D89-76E6-498E-A9A8-95BA2D788F47}" srcOrd="0" destOrd="0" presId="urn:microsoft.com/office/officeart/2005/8/layout/process4"/>
    <dgm:cxn modelId="{40A43515-2812-42A1-80B9-E87C144C890D}" srcId="{C9A89C57-B846-4C96-998A-6CE47F19BD69}" destId="{0623E6A5-FC62-43A9-B132-172F162307E8}" srcOrd="0" destOrd="0" parTransId="{EE76A70B-1404-41A8-BEEC-186ED4BCE234}" sibTransId="{5F5277C8-DFD8-4ABC-BB66-97D1A5C492B5}"/>
    <dgm:cxn modelId="{973D6F1A-9EF3-492E-9C9B-FA9F0B84B204}" type="presOf" srcId="{6E4DE3F6-D87A-462F-A0FF-47714614CA8B}" destId="{AC8EA084-43BE-4758-B7C7-C623EBA3850F}" srcOrd="0" destOrd="0" presId="urn:microsoft.com/office/officeart/2005/8/layout/process4"/>
    <dgm:cxn modelId="{2198FA3E-BC38-4B1C-9031-CDCC9F659F28}" srcId="{C9A89C57-B846-4C96-998A-6CE47F19BD69}" destId="{6E4DE3F6-D87A-462F-A0FF-47714614CA8B}" srcOrd="1" destOrd="0" parTransId="{00946DF4-DA39-4516-BDD8-BCEF07AD4E1E}" sibTransId="{8155355F-65DA-4A0B-8ACC-07DF17B05A1A}"/>
    <dgm:cxn modelId="{60253B48-A93B-4100-BB3B-B12B409F8736}" srcId="{6E4DE3F6-D87A-462F-A0FF-47714614CA8B}" destId="{F80851E2-EE71-49EC-89BF-D90E740386C1}" srcOrd="3" destOrd="0" parTransId="{40D1FC5D-00B8-4C58-AA78-8457B9AD0049}" sibTransId="{3809B0E7-2141-42F5-8AE4-31D6B44DC450}"/>
    <dgm:cxn modelId="{22ADA66C-465D-44C8-86F8-8B7A2214CCA0}" type="presOf" srcId="{F80851E2-EE71-49EC-89BF-D90E740386C1}" destId="{DB85A200-C156-452A-9D59-E8BFD3D63706}" srcOrd="0" destOrd="0" presId="urn:microsoft.com/office/officeart/2005/8/layout/process4"/>
    <dgm:cxn modelId="{E971D76D-718D-4886-9688-CB41A3C49357}" type="presOf" srcId="{9D176433-3755-4506-AE84-CBA3B2592C73}" destId="{46019654-39A2-4E18-861E-DCD98654C790}" srcOrd="0" destOrd="0" presId="urn:microsoft.com/office/officeart/2005/8/layout/process4"/>
    <dgm:cxn modelId="{495E3072-9A87-4D4A-A1A6-F16FD8BE20D4}" srcId="{6E4DE3F6-D87A-462F-A0FF-47714614CA8B}" destId="{D541B075-E1C0-4C3A-9530-234246B7FD86}" srcOrd="0" destOrd="0" parTransId="{662C3F9B-1BC5-4476-BB56-84A7C34CB0C0}" sibTransId="{288EB1F9-31B8-41A2-A748-B73FB04E8C39}"/>
    <dgm:cxn modelId="{2532E47B-5FBC-483B-8DEE-9CF7C0624821}" type="presOf" srcId="{1000082A-C41B-425C-A1A5-F3B64D8864CC}" destId="{213F74FD-1224-4865-8A47-70C13715A330}" srcOrd="0" destOrd="0" presId="urn:microsoft.com/office/officeart/2005/8/layout/process4"/>
    <dgm:cxn modelId="{88689684-CF27-47B3-8562-56F7EF68F7C9}" srcId="{6E4DE3F6-D87A-462F-A0FF-47714614CA8B}" destId="{1000082A-C41B-425C-A1A5-F3B64D8864CC}" srcOrd="2" destOrd="0" parTransId="{4EB37B4F-6E65-4801-A312-74BFE81E4B9A}" sibTransId="{DF00CF83-4AF6-4059-985C-0B9D5F977328}"/>
    <dgm:cxn modelId="{BF5BD684-65E8-45F5-9C0B-FD8A2610B686}" srcId="{6E4DE3F6-D87A-462F-A0FF-47714614CA8B}" destId="{9D176433-3755-4506-AE84-CBA3B2592C73}" srcOrd="4" destOrd="0" parTransId="{955B5480-D9F5-4C29-9BEC-630FC8DDB8B6}" sibTransId="{A2A423D1-B15A-4A69-B827-29F31450CC12}"/>
    <dgm:cxn modelId="{3C9EC388-C1D6-42C0-81DD-BE3FCD8002A6}" type="presOf" srcId="{6E4DE3F6-D87A-462F-A0FF-47714614CA8B}" destId="{5D7065BC-FBA4-4177-9F2F-D0B80279D959}" srcOrd="1" destOrd="0" presId="urn:microsoft.com/office/officeart/2005/8/layout/process4"/>
    <dgm:cxn modelId="{06D19FBC-CEC0-4505-8A35-D75FE4D82726}" type="presOf" srcId="{C9A89C57-B846-4C96-998A-6CE47F19BD69}" destId="{6C665D33-4FAC-4D8E-817E-78E193923A12}" srcOrd="0" destOrd="0" presId="urn:microsoft.com/office/officeart/2005/8/layout/process4"/>
    <dgm:cxn modelId="{5869F3CB-DAE2-413E-89DE-017D61802C85}" type="presOf" srcId="{F325D202-AE7A-4C10-81A0-B1909362997D}" destId="{72CD66C5-4DE2-4C64-ABF7-A26C14D08331}" srcOrd="0" destOrd="0" presId="urn:microsoft.com/office/officeart/2005/8/layout/process4"/>
    <dgm:cxn modelId="{58AA63EC-079D-46D0-AF0A-4BC328891A0F}" srcId="{6E4DE3F6-D87A-462F-A0FF-47714614CA8B}" destId="{F325D202-AE7A-4C10-81A0-B1909362997D}" srcOrd="1" destOrd="0" parTransId="{F9579AE6-A62C-4841-9BAA-845BF91D5D8A}" sibTransId="{AF05AC5A-D614-492F-8408-DF4454870DF8}"/>
    <dgm:cxn modelId="{B0EBC7F8-24A6-49FA-9220-75C5ACE94784}" type="presOf" srcId="{D541B075-E1C0-4C3A-9530-234246B7FD86}" destId="{F29E83E4-D232-469B-93A6-8E67F22CCD9D}" srcOrd="0" destOrd="0" presId="urn:microsoft.com/office/officeart/2005/8/layout/process4"/>
    <dgm:cxn modelId="{405351EA-D2F7-49E3-BDB3-EF64F5FCCFB6}" type="presParOf" srcId="{6C665D33-4FAC-4D8E-817E-78E193923A12}" destId="{493A765A-3CA3-46EC-9403-16AA5A96D506}" srcOrd="0" destOrd="0" presId="urn:microsoft.com/office/officeart/2005/8/layout/process4"/>
    <dgm:cxn modelId="{BF2BCBE8-98F4-4833-9C9F-A8E2BDB0E947}" type="presParOf" srcId="{493A765A-3CA3-46EC-9403-16AA5A96D506}" destId="{AC8EA084-43BE-4758-B7C7-C623EBA3850F}" srcOrd="0" destOrd="0" presId="urn:microsoft.com/office/officeart/2005/8/layout/process4"/>
    <dgm:cxn modelId="{7422A3A2-481E-4DF6-9138-39924D6D7208}" type="presParOf" srcId="{493A765A-3CA3-46EC-9403-16AA5A96D506}" destId="{5D7065BC-FBA4-4177-9F2F-D0B80279D959}" srcOrd="1" destOrd="0" presId="urn:microsoft.com/office/officeart/2005/8/layout/process4"/>
    <dgm:cxn modelId="{4C1CCCA3-EAEE-41E7-952E-992A9C1B2320}" type="presParOf" srcId="{493A765A-3CA3-46EC-9403-16AA5A96D506}" destId="{80527962-1466-4131-AEAC-86987611DF95}" srcOrd="2" destOrd="0" presId="urn:microsoft.com/office/officeart/2005/8/layout/process4"/>
    <dgm:cxn modelId="{57D0BABF-98F2-49E2-877B-41E9C5341858}" type="presParOf" srcId="{80527962-1466-4131-AEAC-86987611DF95}" destId="{F29E83E4-D232-469B-93A6-8E67F22CCD9D}" srcOrd="0" destOrd="0" presId="urn:microsoft.com/office/officeart/2005/8/layout/process4"/>
    <dgm:cxn modelId="{FBAE58F4-FEEF-4444-8DF9-1AECD4D39DB2}" type="presParOf" srcId="{80527962-1466-4131-AEAC-86987611DF95}" destId="{72CD66C5-4DE2-4C64-ABF7-A26C14D08331}" srcOrd="1" destOrd="0" presId="urn:microsoft.com/office/officeart/2005/8/layout/process4"/>
    <dgm:cxn modelId="{0587FBDF-88FB-4E4E-BB98-D38866E55DD6}" type="presParOf" srcId="{80527962-1466-4131-AEAC-86987611DF95}" destId="{213F74FD-1224-4865-8A47-70C13715A330}" srcOrd="2" destOrd="0" presId="urn:microsoft.com/office/officeart/2005/8/layout/process4"/>
    <dgm:cxn modelId="{33BBC6D5-8F53-40EC-82C4-39B6EB590239}" type="presParOf" srcId="{80527962-1466-4131-AEAC-86987611DF95}" destId="{DB85A200-C156-452A-9D59-E8BFD3D63706}" srcOrd="3" destOrd="0" presId="urn:microsoft.com/office/officeart/2005/8/layout/process4"/>
    <dgm:cxn modelId="{31843B73-14A3-4D84-AE67-27FE47E9DF97}" type="presParOf" srcId="{80527962-1466-4131-AEAC-86987611DF95}" destId="{46019654-39A2-4E18-861E-DCD98654C790}" srcOrd="4" destOrd="0" presId="urn:microsoft.com/office/officeart/2005/8/layout/process4"/>
    <dgm:cxn modelId="{76396ADE-60BE-4245-8633-731B2E4F2405}" type="presParOf" srcId="{6C665D33-4FAC-4D8E-817E-78E193923A12}" destId="{EF2AA20A-968C-4BD2-AC46-CDFC7C201A46}" srcOrd="1" destOrd="0" presId="urn:microsoft.com/office/officeart/2005/8/layout/process4"/>
    <dgm:cxn modelId="{0674D326-763F-4A17-B990-BCCCD69B575A}" type="presParOf" srcId="{6C665D33-4FAC-4D8E-817E-78E193923A12}" destId="{E3905392-65C1-4393-B8A4-88993E8D1B2D}" srcOrd="2" destOrd="0" presId="urn:microsoft.com/office/officeart/2005/8/layout/process4"/>
    <dgm:cxn modelId="{AEC08709-C444-4EFC-8F79-37C0C6B15508}" type="presParOf" srcId="{E3905392-65C1-4393-B8A4-88993E8D1B2D}" destId="{55C15D89-76E6-498E-A9A8-95BA2D788F4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4C059-8FC4-4744-9126-C8E04A4BB906}">
      <dsp:nvSpPr>
        <dsp:cNvPr id="0" name=""/>
        <dsp:cNvSpPr/>
      </dsp:nvSpPr>
      <dsp:spPr>
        <a:xfrm>
          <a:off x="0" y="931346"/>
          <a:ext cx="4941945" cy="15970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Community Development Fund</a:t>
          </a:r>
        </a:p>
      </dsp:txBody>
      <dsp:txXfrm>
        <a:off x="77962" y="1009308"/>
        <a:ext cx="4786021" cy="1441126"/>
      </dsp:txXfrm>
    </dsp:sp>
    <dsp:sp modelId="{9BC5937A-B529-4F87-994D-BB3C4884D52D}">
      <dsp:nvSpPr>
        <dsp:cNvPr id="0" name=""/>
        <dsp:cNvSpPr/>
      </dsp:nvSpPr>
      <dsp:spPr>
        <a:xfrm>
          <a:off x="0" y="2715596"/>
          <a:ext cx="4941945" cy="159705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a:t>Mini-Entitlement Fund</a:t>
          </a:r>
        </a:p>
      </dsp:txBody>
      <dsp:txXfrm>
        <a:off x="77962" y="2793558"/>
        <a:ext cx="4786021" cy="144112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B9E05-7CF2-461A-A3A9-1C36DB2A1375}">
      <dsp:nvSpPr>
        <dsp:cNvPr id="0" name=""/>
        <dsp:cNvSpPr/>
      </dsp:nvSpPr>
      <dsp:spPr>
        <a:xfrm>
          <a:off x="0" y="16923"/>
          <a:ext cx="5000124" cy="104484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Is the project eligible?</a:t>
          </a:r>
        </a:p>
      </dsp:txBody>
      <dsp:txXfrm>
        <a:off x="51005" y="67928"/>
        <a:ext cx="4898114" cy="942836"/>
      </dsp:txXfrm>
    </dsp:sp>
    <dsp:sp modelId="{536E598C-33F9-483B-9CFF-BE8AA189D2AB}">
      <dsp:nvSpPr>
        <dsp:cNvPr id="0" name=""/>
        <dsp:cNvSpPr/>
      </dsp:nvSpPr>
      <dsp:spPr>
        <a:xfrm>
          <a:off x="0" y="1110730"/>
          <a:ext cx="5000124" cy="1044846"/>
        </a:xfrm>
        <a:prstGeom prst="roundRect">
          <a:avLst/>
        </a:prstGeom>
        <a:gradFill rotWithShape="0">
          <a:gsLst>
            <a:gs pos="0">
              <a:schemeClr val="accent5">
                <a:hueOff val="-1689636"/>
                <a:satOff val="-4355"/>
                <a:lumOff val="-2941"/>
                <a:alphaOff val="0"/>
                <a:satMod val="103000"/>
                <a:lumMod val="102000"/>
                <a:tint val="94000"/>
              </a:schemeClr>
            </a:gs>
            <a:gs pos="50000">
              <a:schemeClr val="accent5">
                <a:hueOff val="-1689636"/>
                <a:satOff val="-4355"/>
                <a:lumOff val="-2941"/>
                <a:alphaOff val="0"/>
                <a:satMod val="110000"/>
                <a:lumMod val="100000"/>
                <a:shade val="100000"/>
              </a:schemeClr>
            </a:gs>
            <a:gs pos="100000">
              <a:schemeClr val="accent5">
                <a:hueOff val="-1689636"/>
                <a:satOff val="-4355"/>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Does the project meet a national objective?</a:t>
          </a:r>
        </a:p>
      </dsp:txBody>
      <dsp:txXfrm>
        <a:off x="51005" y="1161735"/>
        <a:ext cx="4898114" cy="942836"/>
      </dsp:txXfrm>
    </dsp:sp>
    <dsp:sp modelId="{F5B0646E-5E61-4951-A5F7-6A30EF439846}">
      <dsp:nvSpPr>
        <dsp:cNvPr id="0" name=""/>
        <dsp:cNvSpPr/>
      </dsp:nvSpPr>
      <dsp:spPr>
        <a:xfrm>
          <a:off x="0" y="2204536"/>
          <a:ext cx="5000124" cy="1044846"/>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Consistent with Sustainable Development principles?</a:t>
          </a:r>
        </a:p>
      </dsp:txBody>
      <dsp:txXfrm>
        <a:off x="51005" y="2255541"/>
        <a:ext cx="4898114" cy="942836"/>
      </dsp:txXfrm>
    </dsp:sp>
    <dsp:sp modelId="{0169A153-9DE3-4C62-8176-3BD4B2AD60E5}">
      <dsp:nvSpPr>
        <dsp:cNvPr id="0" name=""/>
        <dsp:cNvSpPr/>
      </dsp:nvSpPr>
      <dsp:spPr>
        <a:xfrm>
          <a:off x="0" y="3298343"/>
          <a:ext cx="5000124" cy="1044846"/>
        </a:xfrm>
        <a:prstGeom prst="roundRect">
          <a:avLst/>
        </a:prstGeom>
        <a:gradFill rotWithShape="0">
          <a:gsLst>
            <a:gs pos="0">
              <a:schemeClr val="accent5">
                <a:hueOff val="-5068907"/>
                <a:satOff val="-13064"/>
                <a:lumOff val="-8824"/>
                <a:alphaOff val="0"/>
                <a:satMod val="103000"/>
                <a:lumMod val="102000"/>
                <a:tint val="94000"/>
              </a:schemeClr>
            </a:gs>
            <a:gs pos="50000">
              <a:schemeClr val="accent5">
                <a:hueOff val="-5068907"/>
                <a:satOff val="-13064"/>
                <a:lumOff val="-8824"/>
                <a:alphaOff val="0"/>
                <a:satMod val="110000"/>
                <a:lumMod val="100000"/>
                <a:shade val="100000"/>
              </a:schemeClr>
            </a:gs>
            <a:gs pos="100000">
              <a:schemeClr val="accent5">
                <a:hueOff val="-5068907"/>
                <a:satOff val="-13064"/>
                <a:lumOff val="-882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Project specific thresholds: Public </a:t>
          </a:r>
          <a:r>
            <a:rPr lang="en-US" sz="1700" kern="1200"/>
            <a:t>Facilities (includes  parks), </a:t>
          </a:r>
          <a:r>
            <a:rPr lang="en-US" sz="1700" kern="1200" dirty="0"/>
            <a:t>Senior Centers, Barrier Removal </a:t>
          </a:r>
        </a:p>
        <a:p>
          <a:pPr marL="0" lvl="0" indent="0" algn="l" defTabSz="755650">
            <a:lnSpc>
              <a:spcPct val="90000"/>
            </a:lnSpc>
            <a:spcBef>
              <a:spcPct val="0"/>
            </a:spcBef>
            <a:spcAft>
              <a:spcPct val="35000"/>
            </a:spcAft>
            <a:buNone/>
          </a:pPr>
          <a:r>
            <a:rPr lang="en-US" sz="1700" kern="1200" dirty="0"/>
            <a:t>Bid-Ready Plans and Specifications</a:t>
          </a:r>
        </a:p>
      </dsp:txBody>
      <dsp:txXfrm>
        <a:off x="51005" y="3349348"/>
        <a:ext cx="4898114" cy="942836"/>
      </dsp:txXfrm>
    </dsp:sp>
    <dsp:sp modelId="{87B2DC6E-5079-4DBE-B7CF-0D655A35A3D6}">
      <dsp:nvSpPr>
        <dsp:cNvPr id="0" name=""/>
        <dsp:cNvSpPr/>
      </dsp:nvSpPr>
      <dsp:spPr>
        <a:xfrm>
          <a:off x="0" y="4392149"/>
          <a:ext cx="5000124" cy="1044846"/>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If you cannot demonstrate that you can meet the thresholds, the application or project cannot move forward!</a:t>
          </a:r>
        </a:p>
      </dsp:txBody>
      <dsp:txXfrm>
        <a:off x="51005" y="4443154"/>
        <a:ext cx="4898114" cy="94283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80A03-3234-45B9-90B7-926C6A00CAF9}">
      <dsp:nvSpPr>
        <dsp:cNvPr id="0" name=""/>
        <dsp:cNvSpPr/>
      </dsp:nvSpPr>
      <dsp:spPr>
        <a:xfrm>
          <a:off x="1597706" y="1062"/>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Site control under the Board of Selectmen or Mayor</a:t>
          </a:r>
        </a:p>
      </dsp:txBody>
      <dsp:txXfrm>
        <a:off x="1626332" y="29688"/>
        <a:ext cx="1897450" cy="920099"/>
      </dsp:txXfrm>
    </dsp:sp>
    <dsp:sp modelId="{5263AB41-41B6-4989-9A67-5A42B2ECF5DA}">
      <dsp:nvSpPr>
        <dsp:cNvPr id="0" name=""/>
        <dsp:cNvSpPr/>
      </dsp:nvSpPr>
      <dsp:spPr>
        <a:xfrm>
          <a:off x="1597706" y="1125016"/>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Bid-ready plans and specifications</a:t>
          </a:r>
        </a:p>
      </dsp:txBody>
      <dsp:txXfrm>
        <a:off x="1626332" y="1153642"/>
        <a:ext cx="1897450" cy="920099"/>
      </dsp:txXfrm>
    </dsp:sp>
    <dsp:sp modelId="{B00113C3-6CD5-44CB-A351-FC833D059C73}">
      <dsp:nvSpPr>
        <dsp:cNvPr id="0" name=""/>
        <dsp:cNvSpPr/>
      </dsp:nvSpPr>
      <dsp:spPr>
        <a:xfrm rot="19457599">
          <a:off x="3461905" y="1312488"/>
          <a:ext cx="962889" cy="40429"/>
        </a:xfrm>
        <a:custGeom>
          <a:avLst/>
          <a:gdLst/>
          <a:ahLst/>
          <a:cxnLst/>
          <a:rect l="0" t="0" r="0" b="0"/>
          <a:pathLst>
            <a:path>
              <a:moveTo>
                <a:pt x="0" y="20214"/>
              </a:moveTo>
              <a:lnTo>
                <a:pt x="962889"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9277" y="1308631"/>
        <a:ext cx="48144" cy="48144"/>
      </dsp:txXfrm>
    </dsp:sp>
    <dsp:sp modelId="{8248DA28-554C-4C4D-89C4-57A948F794A0}">
      <dsp:nvSpPr>
        <dsp:cNvPr id="0" name=""/>
        <dsp:cNvSpPr/>
      </dsp:nvSpPr>
      <dsp:spPr>
        <a:xfrm>
          <a:off x="4334290" y="563039"/>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One set of plans as attachment in application</a:t>
          </a:r>
        </a:p>
      </dsp:txBody>
      <dsp:txXfrm>
        <a:off x="4362916" y="591665"/>
        <a:ext cx="1897450" cy="920099"/>
      </dsp:txXfrm>
    </dsp:sp>
    <dsp:sp modelId="{E3EECCE1-DFFA-4476-9ECB-6750BADEC5F2}">
      <dsp:nvSpPr>
        <dsp:cNvPr id="0" name=""/>
        <dsp:cNvSpPr/>
      </dsp:nvSpPr>
      <dsp:spPr>
        <a:xfrm rot="2142401">
          <a:off x="3461905" y="1874465"/>
          <a:ext cx="962889" cy="40429"/>
        </a:xfrm>
        <a:custGeom>
          <a:avLst/>
          <a:gdLst/>
          <a:ahLst/>
          <a:cxnLst/>
          <a:rect l="0" t="0" r="0" b="0"/>
          <a:pathLst>
            <a:path>
              <a:moveTo>
                <a:pt x="0" y="20214"/>
              </a:moveTo>
              <a:lnTo>
                <a:pt x="962889" y="20214"/>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9277" y="1870608"/>
        <a:ext cx="48144" cy="48144"/>
      </dsp:txXfrm>
    </dsp:sp>
    <dsp:sp modelId="{1BCFE3FD-F47E-44FE-8271-BAAE2FD60844}">
      <dsp:nvSpPr>
        <dsp:cNvPr id="0" name=""/>
        <dsp:cNvSpPr/>
      </dsp:nvSpPr>
      <dsp:spPr>
        <a:xfrm>
          <a:off x="4334290" y="1686993"/>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Letter from Arch/Eng attesting that complete set of specs is prepared and bid-ready</a:t>
          </a:r>
        </a:p>
      </dsp:txBody>
      <dsp:txXfrm>
        <a:off x="4362916" y="1715619"/>
        <a:ext cx="1897450" cy="920099"/>
      </dsp:txXfrm>
    </dsp:sp>
    <dsp:sp modelId="{B82A61EB-FBAE-432F-862B-2C5F4E2D3C53}">
      <dsp:nvSpPr>
        <dsp:cNvPr id="0" name=""/>
        <dsp:cNvSpPr/>
      </dsp:nvSpPr>
      <dsp:spPr>
        <a:xfrm>
          <a:off x="1597706" y="2248970"/>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All other financial resources, if necessary, in place at time of application</a:t>
          </a:r>
        </a:p>
      </dsp:txBody>
      <dsp:txXfrm>
        <a:off x="1626332" y="2277596"/>
        <a:ext cx="1897450" cy="920099"/>
      </dsp:txXfrm>
    </dsp:sp>
    <dsp:sp modelId="{57B07F39-C4A5-4B08-BEBB-2F4AE5E9D17E}">
      <dsp:nvSpPr>
        <dsp:cNvPr id="0" name=""/>
        <dsp:cNvSpPr/>
      </dsp:nvSpPr>
      <dsp:spPr>
        <a:xfrm>
          <a:off x="1597706" y="3372924"/>
          <a:ext cx="1954702" cy="977351"/>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US" sz="1500" kern="1200"/>
            <a:t>Elderly persons are presumed by HUD to meet the national objective</a:t>
          </a:r>
        </a:p>
      </dsp:txBody>
      <dsp:txXfrm>
        <a:off x="1626332" y="3401550"/>
        <a:ext cx="1897450" cy="92009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D15EA6-9A00-4BC5-AE64-47D4F8D5455D}">
      <dsp:nvSpPr>
        <dsp:cNvPr id="0" name=""/>
        <dsp:cNvSpPr/>
      </dsp:nvSpPr>
      <dsp:spPr>
        <a:xfrm>
          <a:off x="0" y="713840"/>
          <a:ext cx="5000124" cy="95471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Must submit a copy of ADA Self-Evaluation Survey and Transition Plan</a:t>
          </a:r>
        </a:p>
      </dsp:txBody>
      <dsp:txXfrm>
        <a:off x="46606" y="760446"/>
        <a:ext cx="4906912" cy="861507"/>
      </dsp:txXfrm>
    </dsp:sp>
    <dsp:sp modelId="{FFCD9498-89B9-44F9-82F4-F2808D3F9E76}">
      <dsp:nvSpPr>
        <dsp:cNvPr id="0" name=""/>
        <dsp:cNvSpPr/>
      </dsp:nvSpPr>
      <dsp:spPr>
        <a:xfrm>
          <a:off x="0" y="1737680"/>
          <a:ext cx="5000124" cy="954719"/>
        </a:xfrm>
        <a:prstGeom prst="roundRect">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Programmatic removal of barriers must be explored first</a:t>
          </a:r>
        </a:p>
      </dsp:txBody>
      <dsp:txXfrm>
        <a:off x="46606" y="1784286"/>
        <a:ext cx="4906912" cy="861507"/>
      </dsp:txXfrm>
    </dsp:sp>
    <dsp:sp modelId="{8CDBEBE8-5A23-47FE-99A7-9AE18D8038EE}">
      <dsp:nvSpPr>
        <dsp:cNvPr id="0" name=""/>
        <dsp:cNvSpPr/>
      </dsp:nvSpPr>
      <dsp:spPr>
        <a:xfrm>
          <a:off x="0" y="2761519"/>
          <a:ext cx="5000124" cy="954719"/>
        </a:xfrm>
        <a:prstGeom prst="roundRect">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ONLY relevant barrier removal work may be funded</a:t>
          </a:r>
        </a:p>
      </dsp:txBody>
      <dsp:txXfrm>
        <a:off x="46606" y="2808125"/>
        <a:ext cx="4906912" cy="861507"/>
      </dsp:txXfrm>
    </dsp:sp>
    <dsp:sp modelId="{68AA1EB9-FF92-4361-9EC1-0E3B959305D6}">
      <dsp:nvSpPr>
        <dsp:cNvPr id="0" name=""/>
        <dsp:cNvSpPr/>
      </dsp:nvSpPr>
      <dsp:spPr>
        <a:xfrm>
          <a:off x="0" y="3785359"/>
          <a:ext cx="5000124" cy="95471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kern="1200">
              <a:latin typeface="+mn-lt"/>
            </a:rPr>
            <a:t>Project/Activity must be </a:t>
          </a:r>
          <a:r>
            <a:rPr lang="en-US" sz="2400" kern="1200">
              <a:latin typeface="+mn-lt"/>
              <a:cs typeface="Calibri" panose="020F0502020204030204" pitchFamily="34" charset="0"/>
            </a:rPr>
            <a:t>referenced</a:t>
          </a:r>
          <a:r>
            <a:rPr lang="en-US" sz="2400" kern="1200">
              <a:latin typeface="+mn-lt"/>
            </a:rPr>
            <a:t> in ADA Eval/</a:t>
          </a:r>
          <a:r>
            <a:rPr lang="en-US" sz="2400" kern="1200">
              <a:latin typeface="+mn-lt"/>
              <a:cs typeface="Calibri" panose="020F0502020204030204" pitchFamily="34" charset="0"/>
            </a:rPr>
            <a:t>Transition</a:t>
          </a:r>
          <a:r>
            <a:rPr lang="en-US" sz="2400" kern="1200">
              <a:latin typeface="+mn-lt"/>
            </a:rPr>
            <a:t> Plan</a:t>
          </a:r>
        </a:p>
      </dsp:txBody>
      <dsp:txXfrm>
        <a:off x="46606" y="3831965"/>
        <a:ext cx="4906912" cy="86150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403547-108B-43D7-BC7C-E143D98C337A}">
      <dsp:nvSpPr>
        <dsp:cNvPr id="0" name=""/>
        <dsp:cNvSpPr/>
      </dsp:nvSpPr>
      <dsp:spPr>
        <a:xfrm>
          <a:off x="0" y="991179"/>
          <a:ext cx="2305088" cy="1463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5F3CC9-A4CF-4E6E-A696-9DE18D2218BF}">
      <dsp:nvSpPr>
        <dsp:cNvPr id="0" name=""/>
        <dsp:cNvSpPr/>
      </dsp:nvSpPr>
      <dsp:spPr>
        <a:xfrm>
          <a:off x="256120"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US" sz="1400" kern="1200"/>
            <a:t>Bid-Ready plans and specifications required for public facilities </a:t>
          </a:r>
          <a:r>
            <a:rPr lang="en-US" sz="1400" kern="1200">
              <a:latin typeface="Calibri Light" panose="020F0302020204030204"/>
            </a:rPr>
            <a:t>(includes parks/playgrounds) and</a:t>
          </a:r>
          <a:r>
            <a:rPr lang="en-US" sz="1400" kern="1200"/>
            <a:t> barrier removal projects with construction costs &gt; $200K</a:t>
          </a:r>
        </a:p>
      </dsp:txBody>
      <dsp:txXfrm>
        <a:off x="298991" y="1277365"/>
        <a:ext cx="2219346" cy="1377989"/>
      </dsp:txXfrm>
    </dsp:sp>
    <dsp:sp modelId="{4089E28C-7D8B-4CE6-84C0-310F1F6DFDB8}">
      <dsp:nvSpPr>
        <dsp:cNvPr id="0" name=""/>
        <dsp:cNvSpPr/>
      </dsp:nvSpPr>
      <dsp:spPr>
        <a:xfrm>
          <a:off x="2817330" y="991179"/>
          <a:ext cx="2305088" cy="1463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8263BB-097F-4490-828E-6C923439EE7E}">
      <dsp:nvSpPr>
        <dsp:cNvPr id="0" name=""/>
        <dsp:cNvSpPr/>
      </dsp:nvSpPr>
      <dsp:spPr>
        <a:xfrm>
          <a:off x="3073451"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Design development drawings required for those projects and playground/park projects with construction costs of  &gt; $25K but &lt; $200K</a:t>
          </a:r>
        </a:p>
      </dsp:txBody>
      <dsp:txXfrm>
        <a:off x="3116322" y="1277365"/>
        <a:ext cx="2219346" cy="1377989"/>
      </dsp:txXfrm>
    </dsp:sp>
    <dsp:sp modelId="{DA58F74E-290E-42FD-A6BD-37F9D7C215DE}">
      <dsp:nvSpPr>
        <dsp:cNvPr id="0" name=""/>
        <dsp:cNvSpPr/>
      </dsp:nvSpPr>
      <dsp:spPr>
        <a:xfrm>
          <a:off x="5634661" y="991179"/>
          <a:ext cx="2305088" cy="1463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347D3D-6B34-4BCD-B2C2-B699EE440E1C}">
      <dsp:nvSpPr>
        <dsp:cNvPr id="0" name=""/>
        <dsp:cNvSpPr/>
      </dsp:nvSpPr>
      <dsp:spPr>
        <a:xfrm>
          <a:off x="5890782"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Infrastructure projects – do not require bid ready docs as a threshold, but readiness will be scored</a:t>
          </a:r>
        </a:p>
      </dsp:txBody>
      <dsp:txXfrm>
        <a:off x="5933653" y="1277365"/>
        <a:ext cx="2219346" cy="137798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DCC40-F87B-44B9-AB67-29A2EF142307}">
      <dsp:nvSpPr>
        <dsp:cNvPr id="0" name=""/>
        <dsp:cNvSpPr/>
      </dsp:nvSpPr>
      <dsp:spPr>
        <a:xfrm>
          <a:off x="1000" y="544413"/>
          <a:ext cx="3511658" cy="22299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B2D3EA-C0A8-4678-BD86-A132140C59E3}">
      <dsp:nvSpPr>
        <dsp:cNvPr id="0" name=""/>
        <dsp:cNvSpPr/>
      </dsp:nvSpPr>
      <dsp:spPr>
        <a:xfrm>
          <a:off x="391184" y="915088"/>
          <a:ext cx="3511658" cy="22299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HUD requires recipients of State CDBG Program grants to retain the use for which CDBG funds were expended on behalf of a public facility project for a minimum of five years after the closeout of the grant.</a:t>
          </a:r>
        </a:p>
      </dsp:txBody>
      <dsp:txXfrm>
        <a:off x="456496" y="980400"/>
        <a:ext cx="3381034" cy="2099279"/>
      </dsp:txXfrm>
    </dsp:sp>
    <dsp:sp modelId="{9C7BA511-7158-46EB-B825-5EA83D6F2508}">
      <dsp:nvSpPr>
        <dsp:cNvPr id="0" name=""/>
        <dsp:cNvSpPr/>
      </dsp:nvSpPr>
      <dsp:spPr>
        <a:xfrm>
          <a:off x="4293027" y="544413"/>
          <a:ext cx="3511658" cy="22299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5BD821-D83D-4460-B45F-7F837C51A673}">
      <dsp:nvSpPr>
        <dsp:cNvPr id="0" name=""/>
        <dsp:cNvSpPr/>
      </dsp:nvSpPr>
      <dsp:spPr>
        <a:xfrm>
          <a:off x="4683211" y="915088"/>
          <a:ext cx="3511658" cy="222990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See Application Guidance for more detail</a:t>
          </a:r>
        </a:p>
      </dsp:txBody>
      <dsp:txXfrm>
        <a:off x="4748523" y="980400"/>
        <a:ext cx="3381034" cy="209927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60E59-BF50-4124-9A44-93119D0E9991}">
      <dsp:nvSpPr>
        <dsp:cNvPr id="0" name=""/>
        <dsp:cNvSpPr/>
      </dsp:nvSpPr>
      <dsp:spPr>
        <a:xfrm>
          <a:off x="1118728" y="431"/>
          <a:ext cx="2837340" cy="17024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90000"/>
            </a:lnSpc>
            <a:spcBef>
              <a:spcPct val="0"/>
            </a:spcBef>
            <a:spcAft>
              <a:spcPct val="35000"/>
            </a:spcAft>
            <a:buNone/>
          </a:pPr>
          <a:r>
            <a:rPr lang="en-US" sz="1900" b="0" i="1" kern="1200"/>
            <a:t>Social</a:t>
          </a:r>
          <a:r>
            <a:rPr lang="en-US" sz="1900" b="0" kern="1200"/>
            <a:t> service </a:t>
          </a:r>
          <a:r>
            <a:rPr lang="en-US" sz="1900" b="1" kern="1200"/>
            <a:t>only</a:t>
          </a:r>
          <a:r>
            <a:rPr lang="en-US" sz="1900" kern="1200"/>
            <a:t> applications are not allowed</a:t>
          </a:r>
        </a:p>
      </dsp:txBody>
      <dsp:txXfrm>
        <a:off x="1118728" y="431"/>
        <a:ext cx="2837340" cy="1702404"/>
      </dsp:txXfrm>
    </dsp:sp>
    <dsp:sp modelId="{A110EF8D-EB8F-4FB9-AA37-98DBF43373EA}">
      <dsp:nvSpPr>
        <dsp:cNvPr id="0" name=""/>
        <dsp:cNvSpPr/>
      </dsp:nvSpPr>
      <dsp:spPr>
        <a:xfrm>
          <a:off x="4239802" y="431"/>
          <a:ext cx="2837340" cy="1702404"/>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0" kern="1200"/>
            <a:t> P</a:t>
          </a:r>
          <a:r>
            <a:rPr lang="en-US" sz="1900" kern="1200"/>
            <a:t>rojects/budget may not exceed 20% of the total grant amount – 20% include delivery and program costs</a:t>
          </a:r>
        </a:p>
      </dsp:txBody>
      <dsp:txXfrm>
        <a:off x="4239802" y="431"/>
        <a:ext cx="2837340" cy="1702404"/>
      </dsp:txXfrm>
    </dsp:sp>
    <dsp:sp modelId="{D6ABFD6D-792B-48AF-A8F1-9B06D3753129}">
      <dsp:nvSpPr>
        <dsp:cNvPr id="0" name=""/>
        <dsp:cNvSpPr/>
      </dsp:nvSpPr>
      <dsp:spPr>
        <a:xfrm>
          <a:off x="1118728" y="1986569"/>
          <a:ext cx="2837340" cy="1702404"/>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Must be </a:t>
          </a:r>
        </a:p>
        <a:p>
          <a:pPr marL="0" lvl="0" indent="0" algn="ctr" defTabSz="844550">
            <a:lnSpc>
              <a:spcPct val="90000"/>
            </a:lnSpc>
            <a:spcBef>
              <a:spcPct val="0"/>
            </a:spcBef>
            <a:spcAft>
              <a:spcPct val="35000"/>
            </a:spcAft>
            <a:buNone/>
          </a:pPr>
          <a:r>
            <a:rPr lang="en-US" sz="1900" kern="1200"/>
            <a:t>new or expanded service</a:t>
          </a:r>
        </a:p>
        <a:p>
          <a:pPr marL="0" lvl="0" indent="0" algn="ctr" defTabSz="844550">
            <a:lnSpc>
              <a:spcPct val="90000"/>
            </a:lnSpc>
            <a:spcBef>
              <a:spcPct val="0"/>
            </a:spcBef>
            <a:spcAft>
              <a:spcPct val="35000"/>
            </a:spcAft>
            <a:buNone/>
          </a:pPr>
          <a:r>
            <a:rPr lang="en-US" sz="1900" kern="1200"/>
            <a:t>EOHLC encourages PSS that support economic security and self-sufficiency...</a:t>
          </a:r>
        </a:p>
      </dsp:txBody>
      <dsp:txXfrm>
        <a:off x="1118728" y="1986569"/>
        <a:ext cx="2837340" cy="1702404"/>
      </dsp:txXfrm>
    </dsp:sp>
    <dsp:sp modelId="{682E746A-31E6-4072-A47B-B5A1368F6265}">
      <dsp:nvSpPr>
        <dsp:cNvPr id="0" name=""/>
        <dsp:cNvSpPr/>
      </dsp:nvSpPr>
      <dsp:spPr>
        <a:xfrm>
          <a:off x="4239802" y="1986569"/>
          <a:ext cx="2837340" cy="170240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b="1" i="1" kern="1200"/>
            <a:t>No</a:t>
          </a:r>
          <a:r>
            <a:rPr lang="en-US" sz="1900" kern="1200"/>
            <a:t> more than 5 public services packets in an application</a:t>
          </a:r>
        </a:p>
      </dsp:txBody>
      <dsp:txXfrm>
        <a:off x="4239802" y="1986569"/>
        <a:ext cx="2837340" cy="170240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6F0A50-41E9-4466-965A-931BE1CBAA12}">
      <dsp:nvSpPr>
        <dsp:cNvPr id="0" name=""/>
        <dsp:cNvSpPr/>
      </dsp:nvSpPr>
      <dsp:spPr>
        <a:xfrm>
          <a:off x="0" y="816128"/>
          <a:ext cx="7886700" cy="623610"/>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One page update on past program performance</a:t>
          </a:r>
        </a:p>
      </dsp:txBody>
      <dsp:txXfrm>
        <a:off x="30442" y="846570"/>
        <a:ext cx="7825816" cy="562726"/>
      </dsp:txXfrm>
    </dsp:sp>
    <dsp:sp modelId="{2D173A38-2316-43B1-B24B-BC0624BD35F3}">
      <dsp:nvSpPr>
        <dsp:cNvPr id="0" name=""/>
        <dsp:cNvSpPr/>
      </dsp:nvSpPr>
      <dsp:spPr>
        <a:xfrm>
          <a:off x="0" y="1514619"/>
          <a:ext cx="7886700" cy="623610"/>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Uploaded to Other Attachments</a:t>
          </a:r>
        </a:p>
      </dsp:txBody>
      <dsp:txXfrm>
        <a:off x="30442" y="1545061"/>
        <a:ext cx="7825816" cy="562726"/>
      </dsp:txXfrm>
    </dsp:sp>
    <dsp:sp modelId="{5AA03F60-1054-4E56-889A-F4A59690E22C}">
      <dsp:nvSpPr>
        <dsp:cNvPr id="0" name=""/>
        <dsp:cNvSpPr/>
      </dsp:nvSpPr>
      <dsp:spPr>
        <a:xfrm>
          <a:off x="0" y="2213109"/>
          <a:ext cx="7886700" cy="62361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Include budget info, reasons for delays, revised timeline</a:t>
          </a:r>
        </a:p>
      </dsp:txBody>
      <dsp:txXfrm>
        <a:off x="30442" y="2243551"/>
        <a:ext cx="7825816" cy="562726"/>
      </dsp:txXfrm>
    </dsp:sp>
    <dsp:sp modelId="{16A0458E-3041-47E3-8893-28DCA7C8B3BC}">
      <dsp:nvSpPr>
        <dsp:cNvPr id="0" name=""/>
        <dsp:cNvSpPr/>
      </dsp:nvSpPr>
      <dsp:spPr>
        <a:xfrm>
          <a:off x="0" y="2911599"/>
          <a:ext cx="7886700" cy="62361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Justify new request</a:t>
          </a:r>
        </a:p>
      </dsp:txBody>
      <dsp:txXfrm>
        <a:off x="30442" y="2942041"/>
        <a:ext cx="7825816" cy="56272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1ECE1-A10E-4F76-9B0C-87335295841D}">
      <dsp:nvSpPr>
        <dsp:cNvPr id="0" name=""/>
        <dsp:cNvSpPr/>
      </dsp:nvSpPr>
      <dsp:spPr>
        <a:xfrm>
          <a:off x="0" y="573683"/>
          <a:ext cx="2464593" cy="1478756"/>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1. Is it eligible? Is it ineligible?</a:t>
          </a:r>
        </a:p>
      </dsp:txBody>
      <dsp:txXfrm>
        <a:off x="0" y="573683"/>
        <a:ext cx="2464593" cy="1478756"/>
      </dsp:txXfrm>
    </dsp:sp>
    <dsp:sp modelId="{35F17D14-37F8-4C7C-82A9-DB1D5FB42EF3}">
      <dsp:nvSpPr>
        <dsp:cNvPr id="0" name=""/>
        <dsp:cNvSpPr/>
      </dsp:nvSpPr>
      <dsp:spPr>
        <a:xfrm>
          <a:off x="2711053" y="573683"/>
          <a:ext cx="2464593" cy="1478756"/>
        </a:xfrm>
        <a:prstGeom prst="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2. Will it meet a national objective?</a:t>
          </a:r>
        </a:p>
      </dsp:txBody>
      <dsp:txXfrm>
        <a:off x="2711053" y="573683"/>
        <a:ext cx="2464593" cy="1478756"/>
      </dsp:txXfrm>
    </dsp:sp>
    <dsp:sp modelId="{7EE5B02E-1B92-42FE-82D0-31308FE8A149}">
      <dsp:nvSpPr>
        <dsp:cNvPr id="0" name=""/>
        <dsp:cNvSpPr/>
      </dsp:nvSpPr>
      <dsp:spPr>
        <a:xfrm>
          <a:off x="5422106" y="573683"/>
          <a:ext cx="2464593" cy="1478756"/>
        </a:xfrm>
        <a:prstGeom prst="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3. Was the need identified through a public process?</a:t>
          </a:r>
        </a:p>
      </dsp:txBody>
      <dsp:txXfrm>
        <a:off x="5422106" y="573683"/>
        <a:ext cx="2464593" cy="1478756"/>
      </dsp:txXfrm>
    </dsp:sp>
    <dsp:sp modelId="{BDE0F9E4-EA84-4F66-94CC-51FF4C09F979}">
      <dsp:nvSpPr>
        <dsp:cNvPr id="0" name=""/>
        <dsp:cNvSpPr/>
      </dsp:nvSpPr>
      <dsp:spPr>
        <a:xfrm>
          <a:off x="0" y="2298898"/>
          <a:ext cx="2464593" cy="1478756"/>
        </a:xfrm>
        <a:prstGeom prst="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4. Is it feasible? Can it be carried out in a timely manner?</a:t>
          </a:r>
        </a:p>
      </dsp:txBody>
      <dsp:txXfrm>
        <a:off x="0" y="2298898"/>
        <a:ext cx="2464593" cy="1478756"/>
      </dsp:txXfrm>
    </dsp:sp>
    <dsp:sp modelId="{2C6C6E08-0F4E-485A-A8C1-709555B051E0}">
      <dsp:nvSpPr>
        <dsp:cNvPr id="0" name=""/>
        <dsp:cNvSpPr/>
      </dsp:nvSpPr>
      <dsp:spPr>
        <a:xfrm>
          <a:off x="2711053" y="2298898"/>
          <a:ext cx="2464593" cy="1478756"/>
        </a:xfrm>
        <a:prstGeom prst="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5. Will it have an impact?</a:t>
          </a:r>
        </a:p>
      </dsp:txBody>
      <dsp:txXfrm>
        <a:off x="2711053" y="2298898"/>
        <a:ext cx="2464593" cy="1478756"/>
      </dsp:txXfrm>
    </dsp:sp>
    <dsp:sp modelId="{F5881343-0F75-4A8D-A017-E12048CD0940}">
      <dsp:nvSpPr>
        <dsp:cNvPr id="0" name=""/>
        <dsp:cNvSpPr/>
      </dsp:nvSpPr>
      <dsp:spPr>
        <a:xfrm>
          <a:off x="5422106" y="2298898"/>
          <a:ext cx="2464593" cy="1478756"/>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t>6. Will it comply with all other federal and state requirements?</a:t>
          </a:r>
        </a:p>
      </dsp:txBody>
      <dsp:txXfrm>
        <a:off x="5422106" y="2298898"/>
        <a:ext cx="2464593" cy="147875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65353F-0E18-410D-BD03-10E4C01AE91D}">
      <dsp:nvSpPr>
        <dsp:cNvPr id="0" name=""/>
        <dsp:cNvSpPr/>
      </dsp:nvSpPr>
      <dsp:spPr>
        <a:xfrm>
          <a:off x="2401" y="1209894"/>
          <a:ext cx="1714409" cy="1088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C117F8-7C9C-40FB-995F-BE1508CD6042}">
      <dsp:nvSpPr>
        <dsp:cNvPr id="0" name=""/>
        <dsp:cNvSpPr/>
      </dsp:nvSpPr>
      <dsp:spPr>
        <a:xfrm>
          <a:off x="192891" y="1390860"/>
          <a:ext cx="1714409" cy="1088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Project Description – Tell us about the project</a:t>
          </a:r>
        </a:p>
      </dsp:txBody>
      <dsp:txXfrm>
        <a:off x="224776" y="1422745"/>
        <a:ext cx="1650639" cy="1024880"/>
      </dsp:txXfrm>
    </dsp:sp>
    <dsp:sp modelId="{441404D3-A32E-42CD-94E8-49ED846722C6}">
      <dsp:nvSpPr>
        <dsp:cNvPr id="0" name=""/>
        <dsp:cNvSpPr/>
      </dsp:nvSpPr>
      <dsp:spPr>
        <a:xfrm>
          <a:off x="2097790" y="1209894"/>
          <a:ext cx="1714409" cy="1088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4C436-961F-4AC9-AC09-64A03B7FF960}">
      <dsp:nvSpPr>
        <dsp:cNvPr id="0" name=""/>
        <dsp:cNvSpPr/>
      </dsp:nvSpPr>
      <dsp:spPr>
        <a:xfrm>
          <a:off x="2288280" y="1390860"/>
          <a:ext cx="1714409" cy="1088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Budget Information – How will the project be funded; how determined; sources</a:t>
          </a:r>
        </a:p>
      </dsp:txBody>
      <dsp:txXfrm>
        <a:off x="2320165" y="1422745"/>
        <a:ext cx="1650639" cy="1024880"/>
      </dsp:txXfrm>
    </dsp:sp>
    <dsp:sp modelId="{B7062F84-B817-408F-A5E8-9A4051E4DC10}">
      <dsp:nvSpPr>
        <dsp:cNvPr id="0" name=""/>
        <dsp:cNvSpPr/>
      </dsp:nvSpPr>
      <dsp:spPr>
        <a:xfrm>
          <a:off x="4193180" y="1209894"/>
          <a:ext cx="1714409" cy="1088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AF2E9-48FF-4B2E-98A9-1182D6DBC4BA}">
      <dsp:nvSpPr>
        <dsp:cNvPr id="0" name=""/>
        <dsp:cNvSpPr/>
      </dsp:nvSpPr>
      <dsp:spPr>
        <a:xfrm>
          <a:off x="4383670" y="1390860"/>
          <a:ext cx="1714409" cy="1088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Project Need Response – Competitively scored</a:t>
          </a:r>
        </a:p>
      </dsp:txBody>
      <dsp:txXfrm>
        <a:off x="4415555" y="1422745"/>
        <a:ext cx="1650639" cy="1024880"/>
      </dsp:txXfrm>
    </dsp:sp>
    <dsp:sp modelId="{1113DAF5-570C-44B7-AA9D-9C0C99B092D7}">
      <dsp:nvSpPr>
        <dsp:cNvPr id="0" name=""/>
        <dsp:cNvSpPr/>
      </dsp:nvSpPr>
      <dsp:spPr>
        <a:xfrm>
          <a:off x="6288570" y="1209894"/>
          <a:ext cx="1714409" cy="108865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BD3DB5-710B-4D3E-8837-44A90F07E34B}">
      <dsp:nvSpPr>
        <dsp:cNvPr id="0" name=""/>
        <dsp:cNvSpPr/>
      </dsp:nvSpPr>
      <dsp:spPr>
        <a:xfrm>
          <a:off x="6479060" y="1390860"/>
          <a:ext cx="1714409" cy="108865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Project Feasibility Response – Competitively scored</a:t>
          </a:r>
        </a:p>
      </dsp:txBody>
      <dsp:txXfrm>
        <a:off x="6510945" y="1422745"/>
        <a:ext cx="1650639" cy="102488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6406E-8D2F-45DE-9FE7-50F1F70B2843}">
      <dsp:nvSpPr>
        <dsp:cNvPr id="0" name=""/>
        <dsp:cNvSpPr/>
      </dsp:nvSpPr>
      <dsp:spPr>
        <a:xfrm>
          <a:off x="1118728" y="431"/>
          <a:ext cx="2837340" cy="170240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Define and quantify the need (s) to be addressed. Describe current conditions and the impacted population. Indicate how community input contributed to determining the need (15 pts)</a:t>
          </a:r>
        </a:p>
      </dsp:txBody>
      <dsp:txXfrm>
        <a:off x="1118728" y="431"/>
        <a:ext cx="2837340" cy="1702404"/>
      </dsp:txXfrm>
    </dsp:sp>
    <dsp:sp modelId="{3CB2081A-2A36-481E-AE69-717BE6BE01FD}">
      <dsp:nvSpPr>
        <dsp:cNvPr id="0" name=""/>
        <dsp:cNvSpPr/>
      </dsp:nvSpPr>
      <dsp:spPr>
        <a:xfrm>
          <a:off x="4239802" y="431"/>
          <a:ext cx="2837340" cy="1702404"/>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Provide/document relevant and current evidence of the extent of the need/problem – narrative should relate to documentation (10 pts)</a:t>
          </a:r>
        </a:p>
      </dsp:txBody>
      <dsp:txXfrm>
        <a:off x="4239802" y="431"/>
        <a:ext cx="2837340" cy="1702404"/>
      </dsp:txXfrm>
    </dsp:sp>
    <dsp:sp modelId="{06FDB429-1014-4EF8-8DCD-4040B51760E3}">
      <dsp:nvSpPr>
        <dsp:cNvPr id="0" name=""/>
        <dsp:cNvSpPr/>
      </dsp:nvSpPr>
      <dsp:spPr>
        <a:xfrm>
          <a:off x="1118728" y="1986569"/>
          <a:ext cx="2837340" cy="1702404"/>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Describe how the project will address the need and the impact it will have on the need (5 pts)</a:t>
          </a:r>
        </a:p>
      </dsp:txBody>
      <dsp:txXfrm>
        <a:off x="1118728" y="1986569"/>
        <a:ext cx="2837340" cy="1702404"/>
      </dsp:txXfrm>
    </dsp:sp>
    <dsp:sp modelId="{EF083574-D070-4DE1-9B05-9AA9404FB1A1}">
      <dsp:nvSpPr>
        <dsp:cNvPr id="0" name=""/>
        <dsp:cNvSpPr/>
      </dsp:nvSpPr>
      <dsp:spPr>
        <a:xfrm>
          <a:off x="4239802" y="1986569"/>
          <a:ext cx="2837340" cy="1702404"/>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LMI Score – to be added by EOHLC – Up to 10 pts</a:t>
          </a:r>
        </a:p>
      </dsp:txBody>
      <dsp:txXfrm>
        <a:off x="4239802" y="1986569"/>
        <a:ext cx="2837340" cy="1702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69BB53-A8BB-4C65-83C0-6F85E5A588E6}">
      <dsp:nvSpPr>
        <dsp:cNvPr id="0" name=""/>
        <dsp:cNvSpPr/>
      </dsp:nvSpPr>
      <dsp:spPr>
        <a:xfrm>
          <a:off x="0" y="29546"/>
          <a:ext cx="4941945" cy="6715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Overview</a:t>
          </a:r>
        </a:p>
      </dsp:txBody>
      <dsp:txXfrm>
        <a:off x="32784" y="62330"/>
        <a:ext cx="4876377" cy="606012"/>
      </dsp:txXfrm>
    </dsp:sp>
    <dsp:sp modelId="{DD42B604-A29C-4D07-B072-20F62EBDAC2F}">
      <dsp:nvSpPr>
        <dsp:cNvPr id="0" name=""/>
        <dsp:cNvSpPr/>
      </dsp:nvSpPr>
      <dsp:spPr>
        <a:xfrm>
          <a:off x="0" y="781766"/>
          <a:ext cx="4941945" cy="671580"/>
        </a:xfrm>
        <a:prstGeom prst="roundRect">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Application Requirements</a:t>
          </a:r>
        </a:p>
      </dsp:txBody>
      <dsp:txXfrm>
        <a:off x="32784" y="814550"/>
        <a:ext cx="4876377" cy="606012"/>
      </dsp:txXfrm>
    </dsp:sp>
    <dsp:sp modelId="{5C3575B9-75AE-401C-98F7-E1797F0A3D3F}">
      <dsp:nvSpPr>
        <dsp:cNvPr id="0" name=""/>
        <dsp:cNvSpPr/>
      </dsp:nvSpPr>
      <dsp:spPr>
        <a:xfrm>
          <a:off x="0" y="1533986"/>
          <a:ext cx="4941945" cy="67158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Activity packets</a:t>
          </a:r>
        </a:p>
      </dsp:txBody>
      <dsp:txXfrm>
        <a:off x="32784" y="1566770"/>
        <a:ext cx="4876377" cy="606012"/>
      </dsp:txXfrm>
    </dsp:sp>
    <dsp:sp modelId="{B82146B0-5704-4642-A30C-AC8B7E2870A4}">
      <dsp:nvSpPr>
        <dsp:cNvPr id="0" name=""/>
        <dsp:cNvSpPr/>
      </dsp:nvSpPr>
      <dsp:spPr>
        <a:xfrm>
          <a:off x="0" y="2286206"/>
          <a:ext cx="4941945" cy="67158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Evaluation &amp; Scoring</a:t>
          </a:r>
        </a:p>
      </dsp:txBody>
      <dsp:txXfrm>
        <a:off x="32784" y="2318990"/>
        <a:ext cx="4876377" cy="606012"/>
      </dsp:txXfrm>
    </dsp:sp>
    <dsp:sp modelId="{737D2002-7799-4A57-91EA-C5DB8951600A}">
      <dsp:nvSpPr>
        <dsp:cNvPr id="0" name=""/>
        <dsp:cNvSpPr/>
      </dsp:nvSpPr>
      <dsp:spPr>
        <a:xfrm>
          <a:off x="0" y="3038426"/>
          <a:ext cx="4941945" cy="67158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National Objective</a:t>
          </a:r>
        </a:p>
      </dsp:txBody>
      <dsp:txXfrm>
        <a:off x="32784" y="3071210"/>
        <a:ext cx="4876377" cy="606012"/>
      </dsp:txXfrm>
    </dsp:sp>
    <dsp:sp modelId="{E9F26B3D-31A8-4CCC-ADC4-DFC17C42E239}">
      <dsp:nvSpPr>
        <dsp:cNvPr id="0" name=""/>
        <dsp:cNvSpPr/>
      </dsp:nvSpPr>
      <dsp:spPr>
        <a:xfrm>
          <a:off x="0" y="3790646"/>
          <a:ext cx="4941945" cy="671580"/>
        </a:xfrm>
        <a:prstGeom prst="roundRect">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On-Line Application </a:t>
          </a:r>
        </a:p>
      </dsp:txBody>
      <dsp:txXfrm>
        <a:off x="32784" y="3823430"/>
        <a:ext cx="4876377" cy="606012"/>
      </dsp:txXfrm>
    </dsp:sp>
    <dsp:sp modelId="{53B3BB7C-217D-4171-B63E-858668ED5A63}">
      <dsp:nvSpPr>
        <dsp:cNvPr id="0" name=""/>
        <dsp:cNvSpPr/>
      </dsp:nvSpPr>
      <dsp:spPr>
        <a:xfrm>
          <a:off x="0" y="4542866"/>
          <a:ext cx="4941945" cy="6715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Q and A</a:t>
          </a:r>
        </a:p>
      </dsp:txBody>
      <dsp:txXfrm>
        <a:off x="32784" y="4575650"/>
        <a:ext cx="4876377" cy="60601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9BE8DE-DB4B-44FC-B197-FB009F3BB1D5}">
      <dsp:nvSpPr>
        <dsp:cNvPr id="0" name=""/>
        <dsp:cNvSpPr/>
      </dsp:nvSpPr>
      <dsp:spPr>
        <a:xfrm>
          <a:off x="0" y="2035"/>
          <a:ext cx="8966200" cy="1031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DC9B6-643E-4BA7-A3BD-88E99D2A77B8}">
      <dsp:nvSpPr>
        <dsp:cNvPr id="0" name=""/>
        <dsp:cNvSpPr/>
      </dsp:nvSpPr>
      <dsp:spPr>
        <a:xfrm>
          <a:off x="312135" y="234202"/>
          <a:ext cx="567519" cy="56751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505B4F-9DE4-498E-8501-D0AF91AA4AD6}">
      <dsp:nvSpPr>
        <dsp:cNvPr id="0" name=""/>
        <dsp:cNvSpPr/>
      </dsp:nvSpPr>
      <dsp:spPr>
        <a:xfrm>
          <a:off x="1191790" y="2035"/>
          <a:ext cx="7774409" cy="1031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204" tIns="109204" rIns="109204" bIns="109204" numCol="1" spcCol="1270" anchor="ctr" anchorCtr="0">
          <a:noAutofit/>
        </a:bodyPr>
        <a:lstStyle/>
        <a:p>
          <a:pPr marL="0" lvl="0" indent="0" algn="l" defTabSz="1066800">
            <a:lnSpc>
              <a:spcPct val="100000"/>
            </a:lnSpc>
            <a:spcBef>
              <a:spcPct val="0"/>
            </a:spcBef>
            <a:spcAft>
              <a:spcPct val="35000"/>
            </a:spcAft>
            <a:buNone/>
          </a:pPr>
          <a:r>
            <a:rPr lang="en-US" sz="2400" kern="1200"/>
            <a:t>Status of design and project readiness to proceed (10 pts)</a:t>
          </a:r>
        </a:p>
      </dsp:txBody>
      <dsp:txXfrm>
        <a:off x="1191790" y="2035"/>
        <a:ext cx="7774409" cy="1031853"/>
      </dsp:txXfrm>
    </dsp:sp>
    <dsp:sp modelId="{FCED83F0-E68C-47AA-9950-AB3757C9E1F4}">
      <dsp:nvSpPr>
        <dsp:cNvPr id="0" name=""/>
        <dsp:cNvSpPr/>
      </dsp:nvSpPr>
      <dsp:spPr>
        <a:xfrm>
          <a:off x="0" y="1291852"/>
          <a:ext cx="8966200" cy="1031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F134E9-8B68-47E5-A23E-E42FEDF7023E}">
      <dsp:nvSpPr>
        <dsp:cNvPr id="0" name=""/>
        <dsp:cNvSpPr/>
      </dsp:nvSpPr>
      <dsp:spPr>
        <a:xfrm>
          <a:off x="312135" y="1524019"/>
          <a:ext cx="567519" cy="56751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666047-62EE-4080-8E0B-2117B4593554}">
      <dsp:nvSpPr>
        <dsp:cNvPr id="0" name=""/>
        <dsp:cNvSpPr/>
      </dsp:nvSpPr>
      <dsp:spPr>
        <a:xfrm>
          <a:off x="1191790" y="1291852"/>
          <a:ext cx="7774409" cy="1031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204" tIns="109204" rIns="109204" bIns="109204" numCol="1" spcCol="1270" anchor="ctr" anchorCtr="0">
          <a:noAutofit/>
        </a:bodyPr>
        <a:lstStyle/>
        <a:p>
          <a:pPr marL="0" lvl="0" indent="0" algn="l" defTabSz="933450">
            <a:lnSpc>
              <a:spcPct val="100000"/>
            </a:lnSpc>
            <a:spcBef>
              <a:spcPct val="0"/>
            </a:spcBef>
            <a:spcAft>
              <a:spcPct val="35000"/>
            </a:spcAft>
            <a:buNone/>
          </a:pPr>
          <a:r>
            <a:rPr lang="en-US" sz="2100" kern="1200"/>
            <a:t>Describe project budgets and project oversight – cost reasonableness and internal controls (up to 8 pts: 4 pts budget, 4 pts staffing)</a:t>
          </a:r>
        </a:p>
      </dsp:txBody>
      <dsp:txXfrm>
        <a:off x="1191790" y="1291852"/>
        <a:ext cx="7774409" cy="1031853"/>
      </dsp:txXfrm>
    </dsp:sp>
    <dsp:sp modelId="{25ADD25F-5941-490B-B32A-036BBD18C0E2}">
      <dsp:nvSpPr>
        <dsp:cNvPr id="0" name=""/>
        <dsp:cNvSpPr/>
      </dsp:nvSpPr>
      <dsp:spPr>
        <a:xfrm>
          <a:off x="0" y="2581669"/>
          <a:ext cx="8966200" cy="1031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8FD18F-B51B-4325-924D-D1FC46ED6401}">
      <dsp:nvSpPr>
        <dsp:cNvPr id="0" name=""/>
        <dsp:cNvSpPr/>
      </dsp:nvSpPr>
      <dsp:spPr>
        <a:xfrm>
          <a:off x="312135" y="2813836"/>
          <a:ext cx="567519" cy="56751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773045C-DA36-4B30-A238-AE284C07AA29}">
      <dsp:nvSpPr>
        <dsp:cNvPr id="0" name=""/>
        <dsp:cNvSpPr/>
      </dsp:nvSpPr>
      <dsp:spPr>
        <a:xfrm>
          <a:off x="1191790" y="2581669"/>
          <a:ext cx="7774409" cy="1031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204" tIns="109204" rIns="109204" bIns="109204" numCol="1" spcCol="1270" anchor="ctr" anchorCtr="0">
          <a:noAutofit/>
        </a:bodyPr>
        <a:lstStyle/>
        <a:p>
          <a:pPr marL="0" lvl="0" indent="0" algn="l" defTabSz="1066800">
            <a:lnSpc>
              <a:spcPct val="100000"/>
            </a:lnSpc>
            <a:spcBef>
              <a:spcPct val="0"/>
            </a:spcBef>
            <a:spcAft>
              <a:spcPct val="35000"/>
            </a:spcAft>
            <a:buNone/>
          </a:pPr>
          <a:r>
            <a:rPr lang="en-US" sz="2400" kern="1200"/>
            <a:t>Describe/document ER/permits (3 pts)</a:t>
          </a:r>
        </a:p>
      </dsp:txBody>
      <dsp:txXfrm>
        <a:off x="1191790" y="2581669"/>
        <a:ext cx="7774409" cy="1031853"/>
      </dsp:txXfrm>
    </dsp:sp>
    <dsp:sp modelId="{1C277AD5-C035-4097-94BE-2F50D15826F5}">
      <dsp:nvSpPr>
        <dsp:cNvPr id="0" name=""/>
        <dsp:cNvSpPr/>
      </dsp:nvSpPr>
      <dsp:spPr>
        <a:xfrm>
          <a:off x="0" y="3871485"/>
          <a:ext cx="8966200" cy="10318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81FF0A-5ADC-4CC9-84EC-78EFEC9B3C57}">
      <dsp:nvSpPr>
        <dsp:cNvPr id="0" name=""/>
        <dsp:cNvSpPr/>
      </dsp:nvSpPr>
      <dsp:spPr>
        <a:xfrm>
          <a:off x="312135" y="4103652"/>
          <a:ext cx="567519" cy="56751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DBD754-20CE-43D3-B50D-32C4ECD74BED}">
      <dsp:nvSpPr>
        <dsp:cNvPr id="0" name=""/>
        <dsp:cNvSpPr/>
      </dsp:nvSpPr>
      <dsp:spPr>
        <a:xfrm>
          <a:off x="1191790" y="3871485"/>
          <a:ext cx="7774409" cy="10318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9204" tIns="109204" rIns="109204" bIns="109204" numCol="1" spcCol="1270" anchor="ctr" anchorCtr="0">
          <a:noAutofit/>
        </a:bodyPr>
        <a:lstStyle/>
        <a:p>
          <a:pPr marL="0" lvl="0" indent="0" algn="l" defTabSz="1066800">
            <a:lnSpc>
              <a:spcPct val="100000"/>
            </a:lnSpc>
            <a:spcBef>
              <a:spcPct val="0"/>
            </a:spcBef>
            <a:spcAft>
              <a:spcPct val="35000"/>
            </a:spcAft>
            <a:buNone/>
          </a:pPr>
          <a:r>
            <a:rPr lang="en-US" sz="2400" kern="1200"/>
            <a:t>Describe/identify milestones and timeframe (4 pts)</a:t>
          </a:r>
        </a:p>
      </dsp:txBody>
      <dsp:txXfrm>
        <a:off x="1191790" y="3871485"/>
        <a:ext cx="7774409" cy="1031853"/>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770A6-77A7-4723-876F-C28CA665D441}">
      <dsp:nvSpPr>
        <dsp:cNvPr id="0" name=""/>
        <dsp:cNvSpPr/>
      </dsp:nvSpPr>
      <dsp:spPr>
        <a:xfrm>
          <a:off x="0" y="991179"/>
          <a:ext cx="2305088" cy="1463731"/>
        </a:xfrm>
        <a:prstGeom prst="roundRect">
          <a:avLst>
            <a:gd name="adj" fmla="val 10000"/>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F46E5F6-6961-43B2-AE67-5C331E13AF68}">
      <dsp:nvSpPr>
        <dsp:cNvPr id="0" name=""/>
        <dsp:cNvSpPr/>
      </dsp:nvSpPr>
      <dsp:spPr>
        <a:xfrm>
          <a:off x="256120"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Public Service packets are evaluated for viability and effective operation. </a:t>
          </a:r>
        </a:p>
      </dsp:txBody>
      <dsp:txXfrm>
        <a:off x="298991" y="1277365"/>
        <a:ext cx="2219346" cy="1377989"/>
      </dsp:txXfrm>
    </dsp:sp>
    <dsp:sp modelId="{BB69B80A-37CE-4C0A-92AC-8E35488A173B}">
      <dsp:nvSpPr>
        <dsp:cNvPr id="0" name=""/>
        <dsp:cNvSpPr/>
      </dsp:nvSpPr>
      <dsp:spPr>
        <a:xfrm>
          <a:off x="2817330" y="991179"/>
          <a:ext cx="2305088" cy="1463731"/>
        </a:xfrm>
        <a:prstGeom prst="roundRect">
          <a:avLst>
            <a:gd name="adj" fmla="val 10000"/>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77B6D4-DADD-48B8-B380-8CB773D53D87}">
      <dsp:nvSpPr>
        <dsp:cNvPr id="0" name=""/>
        <dsp:cNvSpPr/>
      </dsp:nvSpPr>
      <dsp:spPr>
        <a:xfrm>
          <a:off x="3073451"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i="1" kern="1200"/>
            <a:t>Do not </a:t>
          </a:r>
          <a:r>
            <a:rPr lang="en-US" sz="1800" kern="1200"/>
            <a:t>answer the competitive need and feasibility questions as your response. </a:t>
          </a:r>
        </a:p>
      </dsp:txBody>
      <dsp:txXfrm>
        <a:off x="3116322" y="1277365"/>
        <a:ext cx="2219346" cy="1377989"/>
      </dsp:txXfrm>
    </dsp:sp>
    <dsp:sp modelId="{3CE58581-8C7F-48C5-9608-E5C73613AD52}">
      <dsp:nvSpPr>
        <dsp:cNvPr id="0" name=""/>
        <dsp:cNvSpPr/>
      </dsp:nvSpPr>
      <dsp:spPr>
        <a:xfrm>
          <a:off x="5634661" y="991179"/>
          <a:ext cx="2305088" cy="14637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6E5BE7-B2B6-440D-84F2-A48F7533BD41}">
      <dsp:nvSpPr>
        <dsp:cNvPr id="0" name=""/>
        <dsp:cNvSpPr/>
      </dsp:nvSpPr>
      <dsp:spPr>
        <a:xfrm>
          <a:off x="5890782" y="1234494"/>
          <a:ext cx="2305088" cy="14637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latin typeface="Calibri Light" panose="020F0302020204030204"/>
            </a:rPr>
            <a:t>Include detailed budgets</a:t>
          </a:r>
        </a:p>
      </dsp:txBody>
      <dsp:txXfrm>
        <a:off x="5933653" y="1277365"/>
        <a:ext cx="2219346" cy="137798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05F5B-DE0E-4ECC-A1EC-36FCA0F40E59}">
      <dsp:nvSpPr>
        <dsp:cNvPr id="0" name=""/>
        <dsp:cNvSpPr/>
      </dsp:nvSpPr>
      <dsp:spPr>
        <a:xfrm>
          <a:off x="0" y="471"/>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B7CA71-EA75-4B83-9776-6B9E96AC3875}">
      <dsp:nvSpPr>
        <dsp:cNvPr id="0" name=""/>
        <dsp:cNvSpPr/>
      </dsp:nvSpPr>
      <dsp:spPr>
        <a:xfrm>
          <a:off x="196194" y="146400"/>
          <a:ext cx="356716" cy="3567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F63DC5-04D6-42B3-A14F-1199B6802AB4}">
      <dsp:nvSpPr>
        <dsp:cNvPr id="0" name=""/>
        <dsp:cNvSpPr/>
      </dsp:nvSpPr>
      <dsp:spPr>
        <a:xfrm>
          <a:off x="749104" y="471"/>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Scope of program</a:t>
          </a:r>
        </a:p>
      </dsp:txBody>
      <dsp:txXfrm>
        <a:off x="749104" y="471"/>
        <a:ext cx="4024063" cy="648575"/>
      </dsp:txXfrm>
    </dsp:sp>
    <dsp:sp modelId="{1DE1EB19-B939-4762-8E37-2FAA15B015A2}">
      <dsp:nvSpPr>
        <dsp:cNvPr id="0" name=""/>
        <dsp:cNvSpPr/>
      </dsp:nvSpPr>
      <dsp:spPr>
        <a:xfrm>
          <a:off x="0" y="811190"/>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EFC7B7-1BA0-42A0-97B0-A18087CA09D9}">
      <dsp:nvSpPr>
        <dsp:cNvPr id="0" name=""/>
        <dsp:cNvSpPr/>
      </dsp:nvSpPr>
      <dsp:spPr>
        <a:xfrm>
          <a:off x="196194" y="957119"/>
          <a:ext cx="356716" cy="3567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80D79BA-C018-4312-A73A-EB1F8687FB5B}">
      <dsp:nvSpPr>
        <dsp:cNvPr id="0" name=""/>
        <dsp:cNvSpPr/>
      </dsp:nvSpPr>
      <dsp:spPr>
        <a:xfrm>
          <a:off x="749104" y="811190"/>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Describe need and how identified</a:t>
          </a:r>
        </a:p>
      </dsp:txBody>
      <dsp:txXfrm>
        <a:off x="749104" y="811190"/>
        <a:ext cx="4024063" cy="648575"/>
      </dsp:txXfrm>
    </dsp:sp>
    <dsp:sp modelId="{EEA868A4-9E46-4EB8-A8C3-68812BA9D0E6}">
      <dsp:nvSpPr>
        <dsp:cNvPr id="0" name=""/>
        <dsp:cNvSpPr/>
      </dsp:nvSpPr>
      <dsp:spPr>
        <a:xfrm>
          <a:off x="0" y="1621909"/>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495B19-F2EA-4C2D-B1AA-83962D2492FD}">
      <dsp:nvSpPr>
        <dsp:cNvPr id="0" name=""/>
        <dsp:cNvSpPr/>
      </dsp:nvSpPr>
      <dsp:spPr>
        <a:xfrm>
          <a:off x="196194" y="1767838"/>
          <a:ext cx="356716" cy="3567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C840CBA-D3A7-49E8-B5D6-F1832CEE57E8}">
      <dsp:nvSpPr>
        <dsp:cNvPr id="0" name=""/>
        <dsp:cNvSpPr/>
      </dsp:nvSpPr>
      <dsp:spPr>
        <a:xfrm>
          <a:off x="749104" y="1621909"/>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Description of service to be provided</a:t>
          </a:r>
        </a:p>
      </dsp:txBody>
      <dsp:txXfrm>
        <a:off x="749104" y="1621909"/>
        <a:ext cx="4024063" cy="648575"/>
      </dsp:txXfrm>
    </dsp:sp>
    <dsp:sp modelId="{FDFA58CA-CAD3-4A29-87D5-4926813A4F49}">
      <dsp:nvSpPr>
        <dsp:cNvPr id="0" name=""/>
        <dsp:cNvSpPr/>
      </dsp:nvSpPr>
      <dsp:spPr>
        <a:xfrm>
          <a:off x="0" y="2432628"/>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D3AFEC-5725-481D-B012-D99CDA369730}">
      <dsp:nvSpPr>
        <dsp:cNvPr id="0" name=""/>
        <dsp:cNvSpPr/>
      </dsp:nvSpPr>
      <dsp:spPr>
        <a:xfrm>
          <a:off x="196194" y="2578557"/>
          <a:ext cx="356716" cy="3567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72485D-2BAF-497D-9A8C-7F3912DF9395}">
      <dsp:nvSpPr>
        <dsp:cNvPr id="0" name=""/>
        <dsp:cNvSpPr/>
      </dsp:nvSpPr>
      <dsp:spPr>
        <a:xfrm>
          <a:off x="749104" y="2432628"/>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Identify Beneficiaries and outcomes </a:t>
          </a:r>
        </a:p>
      </dsp:txBody>
      <dsp:txXfrm>
        <a:off x="749104" y="2432628"/>
        <a:ext cx="4024063" cy="648575"/>
      </dsp:txXfrm>
    </dsp:sp>
    <dsp:sp modelId="{91D2AD8F-4942-4596-9826-B01CCE2A36AB}">
      <dsp:nvSpPr>
        <dsp:cNvPr id="0" name=""/>
        <dsp:cNvSpPr/>
      </dsp:nvSpPr>
      <dsp:spPr>
        <a:xfrm>
          <a:off x="0" y="3243347"/>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A6EC6C-2043-4C26-B00B-7D23E18FAAFB}">
      <dsp:nvSpPr>
        <dsp:cNvPr id="0" name=""/>
        <dsp:cNvSpPr/>
      </dsp:nvSpPr>
      <dsp:spPr>
        <a:xfrm>
          <a:off x="196194" y="3389276"/>
          <a:ext cx="356716" cy="35671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185AA77-F36B-4E82-B961-B5A014FED155}">
      <dsp:nvSpPr>
        <dsp:cNvPr id="0" name=""/>
        <dsp:cNvSpPr/>
      </dsp:nvSpPr>
      <dsp:spPr>
        <a:xfrm>
          <a:off x="749104" y="3243347"/>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Project Oversight</a:t>
          </a:r>
        </a:p>
      </dsp:txBody>
      <dsp:txXfrm>
        <a:off x="749104" y="3243347"/>
        <a:ext cx="4024063" cy="648575"/>
      </dsp:txXfrm>
    </dsp:sp>
    <dsp:sp modelId="{CB27624C-496E-4C0E-BC8C-6A5CDDBC9207}">
      <dsp:nvSpPr>
        <dsp:cNvPr id="0" name=""/>
        <dsp:cNvSpPr/>
      </dsp:nvSpPr>
      <dsp:spPr>
        <a:xfrm>
          <a:off x="0" y="4054066"/>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68B9A2-5018-4821-9EC6-00A36082E124}">
      <dsp:nvSpPr>
        <dsp:cNvPr id="0" name=""/>
        <dsp:cNvSpPr/>
      </dsp:nvSpPr>
      <dsp:spPr>
        <a:xfrm>
          <a:off x="196194" y="4199995"/>
          <a:ext cx="356716" cy="35671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7F4B0B-FA3B-44A1-A179-C806A74A45CF}">
      <dsp:nvSpPr>
        <dsp:cNvPr id="0" name=""/>
        <dsp:cNvSpPr/>
      </dsp:nvSpPr>
      <dsp:spPr>
        <a:xfrm>
          <a:off x="749104" y="4054066"/>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Allocation of funds per community</a:t>
          </a:r>
        </a:p>
      </dsp:txBody>
      <dsp:txXfrm>
        <a:off x="749104" y="4054066"/>
        <a:ext cx="4024063" cy="648575"/>
      </dsp:txXfrm>
    </dsp:sp>
    <dsp:sp modelId="{3D384611-D91C-4D73-A4BA-37542743BC75}">
      <dsp:nvSpPr>
        <dsp:cNvPr id="0" name=""/>
        <dsp:cNvSpPr/>
      </dsp:nvSpPr>
      <dsp:spPr>
        <a:xfrm>
          <a:off x="0" y="4864785"/>
          <a:ext cx="4773168" cy="64857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8011A05-DD7D-401A-9478-1EFB270498E0}">
      <dsp:nvSpPr>
        <dsp:cNvPr id="0" name=""/>
        <dsp:cNvSpPr/>
      </dsp:nvSpPr>
      <dsp:spPr>
        <a:xfrm>
          <a:off x="196194" y="5010715"/>
          <a:ext cx="356716" cy="356716"/>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BC8F3C-DD59-4DE5-AF20-FFF32EE50EA9}">
      <dsp:nvSpPr>
        <dsp:cNvPr id="0" name=""/>
        <dsp:cNvSpPr/>
      </dsp:nvSpPr>
      <dsp:spPr>
        <a:xfrm>
          <a:off x="749104" y="4864785"/>
          <a:ext cx="4024063" cy="648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641" tIns="68641" rIns="68641" bIns="68641" numCol="1" spcCol="1270" anchor="ctr" anchorCtr="0">
          <a:noAutofit/>
        </a:bodyPr>
        <a:lstStyle/>
        <a:p>
          <a:pPr marL="0" lvl="0" indent="0" algn="l" defTabSz="711200">
            <a:lnSpc>
              <a:spcPct val="100000"/>
            </a:lnSpc>
            <a:spcBef>
              <a:spcPct val="0"/>
            </a:spcBef>
            <a:spcAft>
              <a:spcPct val="35000"/>
            </a:spcAft>
            <a:buNone/>
          </a:pPr>
          <a:r>
            <a:rPr lang="en-US" sz="1600" kern="1200"/>
            <a:t>Detailed Budget – breakout staff salaries by quantity, rate, hours</a:t>
          </a:r>
        </a:p>
      </dsp:txBody>
      <dsp:txXfrm>
        <a:off x="749104" y="4864785"/>
        <a:ext cx="4024063" cy="64857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0EA467-75E4-4950-B252-06206B10925B}">
      <dsp:nvSpPr>
        <dsp:cNvPr id="0" name=""/>
        <dsp:cNvSpPr/>
      </dsp:nvSpPr>
      <dsp:spPr>
        <a:xfrm>
          <a:off x="0" y="101631"/>
          <a:ext cx="5000124" cy="83910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For Rehabilitation, Construction and Design, each project packet will be evaluated and scored on the following:</a:t>
          </a:r>
        </a:p>
      </dsp:txBody>
      <dsp:txXfrm>
        <a:off x="40962" y="142593"/>
        <a:ext cx="4918200" cy="757185"/>
      </dsp:txXfrm>
    </dsp:sp>
    <dsp:sp modelId="{5F875AB1-BE9B-446B-A49C-2917911BA356}">
      <dsp:nvSpPr>
        <dsp:cNvPr id="0" name=""/>
        <dsp:cNvSpPr/>
      </dsp:nvSpPr>
      <dsp:spPr>
        <a:xfrm>
          <a:off x="0" y="983941"/>
          <a:ext cx="5000124" cy="839109"/>
        </a:xfrm>
        <a:prstGeom prst="round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Project Need </a:t>
          </a:r>
          <a:r>
            <a:rPr lang="en-US" sz="1500" b="1" kern="1200"/>
            <a:t>(40)</a:t>
          </a:r>
          <a:endParaRPr lang="en-US" sz="1500" kern="1200"/>
        </a:p>
      </dsp:txBody>
      <dsp:txXfrm>
        <a:off x="40962" y="1024903"/>
        <a:ext cx="4918200" cy="757185"/>
      </dsp:txXfrm>
    </dsp:sp>
    <dsp:sp modelId="{D67AF853-1BF8-458D-93CD-F47CE07256DA}">
      <dsp:nvSpPr>
        <dsp:cNvPr id="0" name=""/>
        <dsp:cNvSpPr/>
      </dsp:nvSpPr>
      <dsp:spPr>
        <a:xfrm>
          <a:off x="0" y="1866250"/>
          <a:ext cx="5000124" cy="839109"/>
        </a:xfrm>
        <a:prstGeom prst="round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Project Feasibility </a:t>
          </a:r>
          <a:r>
            <a:rPr lang="en-US" sz="1500" b="1" kern="1200"/>
            <a:t>(25)</a:t>
          </a:r>
          <a:endParaRPr lang="en-US" sz="1500" kern="1200"/>
        </a:p>
      </dsp:txBody>
      <dsp:txXfrm>
        <a:off x="40962" y="1907212"/>
        <a:ext cx="4918200" cy="757185"/>
      </dsp:txXfrm>
    </dsp:sp>
    <dsp:sp modelId="{455AB368-BE29-4E6D-B17C-0BD132C09692}">
      <dsp:nvSpPr>
        <dsp:cNvPr id="0" name=""/>
        <dsp:cNvSpPr/>
      </dsp:nvSpPr>
      <dsp:spPr>
        <a:xfrm>
          <a:off x="0" y="2748560"/>
          <a:ext cx="5000124" cy="839109"/>
        </a:xfrm>
        <a:prstGeom prst="round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a:t>- CDF</a:t>
          </a:r>
          <a:r>
            <a:rPr lang="en-US" sz="1500" kern="1200"/>
            <a:t> projects must meet </a:t>
          </a:r>
          <a:r>
            <a:rPr lang="en-US" sz="1500" b="1" kern="1200"/>
            <a:t>39 out of 65 </a:t>
          </a:r>
          <a:r>
            <a:rPr lang="en-US" sz="1500" kern="1200"/>
            <a:t>points to be considered fundable</a:t>
          </a:r>
        </a:p>
      </dsp:txBody>
      <dsp:txXfrm>
        <a:off x="40962" y="2789522"/>
        <a:ext cx="4918200" cy="757185"/>
      </dsp:txXfrm>
    </dsp:sp>
    <dsp:sp modelId="{3BD5707B-7B8B-4AD2-86AC-D6F801FEDF5C}">
      <dsp:nvSpPr>
        <dsp:cNvPr id="0" name=""/>
        <dsp:cNvSpPr/>
      </dsp:nvSpPr>
      <dsp:spPr>
        <a:xfrm>
          <a:off x="0" y="3630869"/>
          <a:ext cx="5000124" cy="839109"/>
        </a:xfrm>
        <a:prstGeom prst="round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dirty="0"/>
            <a:t>- </a:t>
          </a:r>
          <a:r>
            <a:rPr lang="en-US" sz="1500" b="1" kern="1200" dirty="0">
              <a:solidFill>
                <a:srgbClr val="FF0000"/>
              </a:solidFill>
              <a:highlight>
                <a:srgbClr val="FFFF00"/>
              </a:highlight>
            </a:rPr>
            <a:t>Planning</a:t>
          </a:r>
          <a:r>
            <a:rPr lang="en-US" sz="1500" kern="1200" dirty="0"/>
            <a:t> activity packets will be </a:t>
          </a:r>
          <a:r>
            <a:rPr lang="en-US" sz="1500" b="1" kern="1200" dirty="0"/>
            <a:t>scored using Project Need only </a:t>
          </a:r>
          <a:r>
            <a:rPr lang="en-US" sz="1500" kern="1200" dirty="0"/>
            <a:t>and must receive at least half the points but will not be included in the application score</a:t>
          </a:r>
        </a:p>
      </dsp:txBody>
      <dsp:txXfrm>
        <a:off x="40962" y="3671831"/>
        <a:ext cx="4918200" cy="757185"/>
      </dsp:txXfrm>
    </dsp:sp>
    <dsp:sp modelId="{13326694-C995-4869-BDE5-92ABD68102BF}">
      <dsp:nvSpPr>
        <dsp:cNvPr id="0" name=""/>
        <dsp:cNvSpPr/>
      </dsp:nvSpPr>
      <dsp:spPr>
        <a:xfrm>
          <a:off x="0" y="4513178"/>
          <a:ext cx="5000124" cy="839109"/>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en-US" sz="1500" kern="1200" dirty="0"/>
            <a:t>- </a:t>
          </a:r>
          <a:r>
            <a:rPr lang="en-US" sz="1500" b="1" kern="1200" dirty="0">
              <a:solidFill>
                <a:srgbClr val="FF0000"/>
              </a:solidFill>
              <a:highlight>
                <a:srgbClr val="FFFF00"/>
              </a:highlight>
            </a:rPr>
            <a:t>Public service </a:t>
          </a:r>
          <a:r>
            <a:rPr lang="en-US" sz="1500" kern="1200" dirty="0"/>
            <a:t>packets will be evaluated on information contained in the project description and will be treated as </a:t>
          </a:r>
          <a:r>
            <a:rPr lang="en-US" sz="1500" b="1" kern="1200" dirty="0"/>
            <a:t>pass/fail </a:t>
          </a:r>
          <a:r>
            <a:rPr lang="en-US" sz="1500" kern="1200" dirty="0"/>
            <a:t>– See application guidance</a:t>
          </a:r>
          <a:r>
            <a:rPr lang="en-US" sz="1500" kern="1200" dirty="0">
              <a:latin typeface="Calibri Light" panose="020F0302020204030204"/>
            </a:rPr>
            <a:t>. Include detailed budgets</a:t>
          </a:r>
          <a:endParaRPr lang="en-US" sz="1500" kern="1200" dirty="0"/>
        </a:p>
      </dsp:txBody>
      <dsp:txXfrm>
        <a:off x="40962" y="4554140"/>
        <a:ext cx="4918200" cy="757185"/>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BF851A-8F62-49F4-B5E2-A464F088DCBA}">
      <dsp:nvSpPr>
        <dsp:cNvPr id="0" name=""/>
        <dsp:cNvSpPr/>
      </dsp:nvSpPr>
      <dsp:spPr>
        <a:xfrm>
          <a:off x="0" y="403478"/>
          <a:ext cx="4697730" cy="4697730"/>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5D2DBB-1F9B-4390-AAB5-53951E654386}">
      <dsp:nvSpPr>
        <dsp:cNvPr id="0" name=""/>
        <dsp:cNvSpPr/>
      </dsp:nvSpPr>
      <dsp:spPr>
        <a:xfrm>
          <a:off x="446284" y="849763"/>
          <a:ext cx="1832114" cy="18321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Scored to ensure feasibility</a:t>
          </a:r>
        </a:p>
      </dsp:txBody>
      <dsp:txXfrm>
        <a:off x="535720" y="939199"/>
        <a:ext cx="1653242" cy="1653242"/>
      </dsp:txXfrm>
    </dsp:sp>
    <dsp:sp modelId="{8D4F2C4A-8ABF-4B29-AA2E-C05A6C66148A}">
      <dsp:nvSpPr>
        <dsp:cNvPr id="0" name=""/>
        <dsp:cNvSpPr/>
      </dsp:nvSpPr>
      <dsp:spPr>
        <a:xfrm>
          <a:off x="2419330" y="849763"/>
          <a:ext cx="1832114" cy="18321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Must complete Competitive Questions (both Need + Feasibility)</a:t>
          </a:r>
        </a:p>
      </dsp:txBody>
      <dsp:txXfrm>
        <a:off x="2508766" y="939199"/>
        <a:ext cx="1653242" cy="1653242"/>
      </dsp:txXfrm>
    </dsp:sp>
    <dsp:sp modelId="{9B0A64A4-45C6-4BFF-BEFA-C4D656BFB978}">
      <dsp:nvSpPr>
        <dsp:cNvPr id="0" name=""/>
        <dsp:cNvSpPr/>
      </dsp:nvSpPr>
      <dsp:spPr>
        <a:xfrm>
          <a:off x="446284" y="2822809"/>
          <a:ext cx="1832114" cy="18321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0" i="0" kern="1200" baseline="0"/>
            <a:t>Activity packets must receive a minimum 50% score for the feasibility question </a:t>
          </a:r>
          <a:endParaRPr lang="en-US" sz="1700" kern="1200"/>
        </a:p>
      </dsp:txBody>
      <dsp:txXfrm>
        <a:off x="535720" y="2912245"/>
        <a:ext cx="1653242" cy="1653242"/>
      </dsp:txXfrm>
    </dsp:sp>
    <dsp:sp modelId="{4F17FD39-3898-4CAA-A1C6-76BDAA78C1B8}">
      <dsp:nvSpPr>
        <dsp:cNvPr id="0" name=""/>
        <dsp:cNvSpPr/>
      </dsp:nvSpPr>
      <dsp:spPr>
        <a:xfrm>
          <a:off x="2419330" y="2822809"/>
          <a:ext cx="1832114" cy="183211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rtl="0">
            <a:lnSpc>
              <a:spcPct val="90000"/>
            </a:lnSpc>
            <a:spcBef>
              <a:spcPct val="0"/>
            </a:spcBef>
            <a:spcAft>
              <a:spcPct val="35000"/>
            </a:spcAft>
            <a:buNone/>
          </a:pPr>
          <a:r>
            <a:rPr lang="en-US" sz="1700" kern="1200">
              <a:latin typeface="Calibri Light" panose="020F0302020204030204"/>
            </a:rPr>
            <a:t>No more than 3 activity packets in addition to PSS</a:t>
          </a:r>
        </a:p>
        <a:p>
          <a:pPr marL="0" lvl="0" indent="0" algn="ctr" defTabSz="755650" rtl="0">
            <a:lnSpc>
              <a:spcPct val="90000"/>
            </a:lnSpc>
            <a:spcBef>
              <a:spcPct val="0"/>
            </a:spcBef>
            <a:spcAft>
              <a:spcPct val="35000"/>
            </a:spcAft>
            <a:buNone/>
          </a:pPr>
          <a:endParaRPr lang="en-US" sz="1700" kern="1200">
            <a:latin typeface="Calibri Light" panose="020F0302020204030204"/>
          </a:endParaRPr>
        </a:p>
        <a:p>
          <a:pPr marL="0" lvl="0" indent="0" algn="ctr" defTabSz="755650" rtl="0">
            <a:lnSpc>
              <a:spcPct val="90000"/>
            </a:lnSpc>
            <a:spcBef>
              <a:spcPct val="0"/>
            </a:spcBef>
            <a:spcAft>
              <a:spcPct val="35000"/>
            </a:spcAft>
            <a:buNone/>
          </a:pPr>
          <a:r>
            <a:rPr lang="en-US" sz="1700" kern="1200">
              <a:latin typeface="Calibri Light" panose="020F0302020204030204"/>
            </a:rPr>
            <a:t>Upload CDS</a:t>
          </a:r>
        </a:p>
      </dsp:txBody>
      <dsp:txXfrm>
        <a:off x="2508766" y="2912245"/>
        <a:ext cx="1653242" cy="165324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B6419-93AC-48FE-A205-477F2067C612}">
      <dsp:nvSpPr>
        <dsp:cNvPr id="0" name=""/>
        <dsp:cNvSpPr/>
      </dsp:nvSpPr>
      <dsp:spPr>
        <a:xfrm>
          <a:off x="145153" y="800636"/>
          <a:ext cx="1005669" cy="100566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084BB3-D5A1-4CC9-B0FC-E32FF298A6B4}">
      <dsp:nvSpPr>
        <dsp:cNvPr id="0" name=""/>
        <dsp:cNvSpPr/>
      </dsp:nvSpPr>
      <dsp:spPr>
        <a:xfrm>
          <a:off x="356344" y="1011827"/>
          <a:ext cx="583288" cy="5832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4B7060-6612-4249-8E4D-D0603C35848D}">
      <dsp:nvSpPr>
        <dsp:cNvPr id="0" name=""/>
        <dsp:cNvSpPr/>
      </dsp:nvSpPr>
      <dsp:spPr>
        <a:xfrm>
          <a:off x="1366323" y="80063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Applicants for infrastructure projects must demonstrate consideration of BABA requirements</a:t>
          </a:r>
          <a:r>
            <a:rPr lang="en-US" sz="2000" kern="1200">
              <a:latin typeface="Calibri Light" panose="020F0302020204030204"/>
            </a:rPr>
            <a:t> - </a:t>
          </a:r>
          <a:r>
            <a:rPr lang="en-US" kern="1200">
              <a:highlight>
                <a:srgbClr val="C0C0C0"/>
              </a:highlight>
              <a:latin typeface="Calibri Light" panose="020F0302020204030204"/>
            </a:rPr>
            <a:t>Upload BABA form</a:t>
          </a:r>
          <a:endParaRPr lang="en-US" sz="2000" kern="1200">
            <a:highlight>
              <a:srgbClr val="C0C0C0"/>
            </a:highlight>
          </a:endParaRPr>
        </a:p>
      </dsp:txBody>
      <dsp:txXfrm>
        <a:off x="1366323" y="800636"/>
        <a:ext cx="2370505" cy="1005669"/>
      </dsp:txXfrm>
    </dsp:sp>
    <dsp:sp modelId="{094BD188-AAF3-4293-B507-E4BD75C3875D}">
      <dsp:nvSpPr>
        <dsp:cNvPr id="0" name=""/>
        <dsp:cNvSpPr/>
      </dsp:nvSpPr>
      <dsp:spPr>
        <a:xfrm>
          <a:off x="4149871" y="800636"/>
          <a:ext cx="1005669" cy="100566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1E8E39-E11F-4D48-8DFB-876F5EA821A8}">
      <dsp:nvSpPr>
        <dsp:cNvPr id="0" name=""/>
        <dsp:cNvSpPr/>
      </dsp:nvSpPr>
      <dsp:spPr>
        <a:xfrm>
          <a:off x="4361061" y="1011827"/>
          <a:ext cx="583288" cy="5832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A83AC3-AFE3-4E4A-8979-CCBEBE29DF79}">
      <dsp:nvSpPr>
        <dsp:cNvPr id="0" name=""/>
        <dsp:cNvSpPr/>
      </dsp:nvSpPr>
      <dsp:spPr>
        <a:xfrm>
          <a:off x="5371040" y="800636"/>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Factor into Cost Estimate, if applicable</a:t>
          </a:r>
        </a:p>
      </dsp:txBody>
      <dsp:txXfrm>
        <a:off x="5371040" y="800636"/>
        <a:ext cx="2370505" cy="1005669"/>
      </dsp:txXfrm>
    </dsp:sp>
    <dsp:sp modelId="{34B2BD76-B6FE-41AB-BFA8-B161D4F91356}">
      <dsp:nvSpPr>
        <dsp:cNvPr id="0" name=""/>
        <dsp:cNvSpPr/>
      </dsp:nvSpPr>
      <dsp:spPr>
        <a:xfrm>
          <a:off x="145153" y="2546238"/>
          <a:ext cx="1005669" cy="1005669"/>
        </a:xfrm>
        <a:prstGeom prst="ellipse">
          <a:avLst/>
        </a:prstGeom>
        <a:solidFill>
          <a:schemeClr val="accent6">
            <a:lumMod val="60000"/>
            <a:lumOff val="40000"/>
          </a:schemeClr>
        </a:solidFill>
        <a:ln>
          <a:noFill/>
        </a:ln>
        <a:effectLst/>
      </dsp:spPr>
      <dsp:style>
        <a:lnRef idx="0">
          <a:scrgbClr r="0" g="0" b="0"/>
        </a:lnRef>
        <a:fillRef idx="1">
          <a:scrgbClr r="0" g="0" b="0"/>
        </a:fillRef>
        <a:effectRef idx="0">
          <a:scrgbClr r="0" g="0" b="0"/>
        </a:effectRef>
        <a:fontRef idx="minor"/>
      </dsp:style>
    </dsp:sp>
    <dsp:sp modelId="{E28481FF-67BC-4C75-B96E-E0B325D38922}">
      <dsp:nvSpPr>
        <dsp:cNvPr id="0" name=""/>
        <dsp:cNvSpPr/>
      </dsp:nvSpPr>
      <dsp:spPr>
        <a:xfrm>
          <a:off x="356344" y="2757428"/>
          <a:ext cx="583288" cy="5832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369E48B-E1C3-4EF2-A96E-FCF76F8F1071}">
      <dsp:nvSpPr>
        <dsp:cNvPr id="0" name=""/>
        <dsp:cNvSpPr/>
      </dsp:nvSpPr>
      <dsp:spPr>
        <a:xfrm>
          <a:off x="1366323" y="2546238"/>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a:t>Project Budget from all sources more than $250,000</a:t>
          </a:r>
        </a:p>
      </dsp:txBody>
      <dsp:txXfrm>
        <a:off x="1366323" y="2546238"/>
        <a:ext cx="2370505" cy="1005669"/>
      </dsp:txXfrm>
    </dsp:sp>
    <dsp:sp modelId="{17D9F348-230E-46A4-860B-00E4D4CA0353}">
      <dsp:nvSpPr>
        <dsp:cNvPr id="0" name=""/>
        <dsp:cNvSpPr/>
      </dsp:nvSpPr>
      <dsp:spPr>
        <a:xfrm>
          <a:off x="4149871" y="2546238"/>
          <a:ext cx="1005669" cy="100566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9415324-4FA7-4F89-A2A9-E46DD2DC1EAC}">
      <dsp:nvSpPr>
        <dsp:cNvPr id="0" name=""/>
        <dsp:cNvSpPr/>
      </dsp:nvSpPr>
      <dsp:spPr>
        <a:xfrm>
          <a:off x="4361061" y="2757428"/>
          <a:ext cx="583288" cy="5832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62B1689-1295-47FF-8D07-34C6E30826F9}">
      <dsp:nvSpPr>
        <dsp:cNvPr id="0" name=""/>
        <dsp:cNvSpPr/>
      </dsp:nvSpPr>
      <dsp:spPr>
        <a:xfrm>
          <a:off x="5371040" y="2546238"/>
          <a:ext cx="2370505" cy="100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b="1" kern="1200"/>
            <a:t>Infrastructure definition: </a:t>
          </a:r>
          <a:r>
            <a:rPr lang="en-US" sz="2000" kern="1200"/>
            <a:t>“any activity related to the construction, alteration, maintenance, or repair of infrastructure in the United States”</a:t>
          </a:r>
        </a:p>
      </dsp:txBody>
      <dsp:txXfrm>
        <a:off x="5371040" y="2546238"/>
        <a:ext cx="2370505" cy="100566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35B32A-D8FC-4439-985E-28DB6AB8C94F}">
      <dsp:nvSpPr>
        <dsp:cNvPr id="0" name=""/>
        <dsp:cNvSpPr/>
      </dsp:nvSpPr>
      <dsp:spPr>
        <a:xfrm>
          <a:off x="0" y="362123"/>
          <a:ext cx="4697730" cy="153971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Note: this will not likely apply to single family housing rehabilitation programs</a:t>
          </a:r>
        </a:p>
      </dsp:txBody>
      <dsp:txXfrm>
        <a:off x="75163" y="437286"/>
        <a:ext cx="4547404" cy="1389393"/>
      </dsp:txXfrm>
    </dsp:sp>
    <dsp:sp modelId="{62FA3AEE-8738-40E0-BCC2-1378EAA1D51C}">
      <dsp:nvSpPr>
        <dsp:cNvPr id="0" name=""/>
        <dsp:cNvSpPr/>
      </dsp:nvSpPr>
      <dsp:spPr>
        <a:xfrm>
          <a:off x="0" y="1982484"/>
          <a:ext cx="4697730" cy="1539719"/>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BABA Determination Form will be  available on EOHLC’s CDBG web page</a:t>
          </a:r>
        </a:p>
      </dsp:txBody>
      <dsp:txXfrm>
        <a:off x="75163" y="2057647"/>
        <a:ext cx="4547404" cy="1389393"/>
      </dsp:txXfrm>
    </dsp:sp>
    <dsp:sp modelId="{9B36267B-B09B-4970-8964-9C2629C10311}">
      <dsp:nvSpPr>
        <dsp:cNvPr id="0" name=""/>
        <dsp:cNvSpPr/>
      </dsp:nvSpPr>
      <dsp:spPr>
        <a:xfrm>
          <a:off x="0" y="3602844"/>
          <a:ext cx="4697730" cy="153971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Form can be prepared by consultant, but requires municipal sign-off</a:t>
          </a:r>
        </a:p>
      </dsp:txBody>
      <dsp:txXfrm>
        <a:off x="75163" y="3678007"/>
        <a:ext cx="4547404" cy="138939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C93A73-BEF0-476A-A54F-984F71FDEFCA}">
      <dsp:nvSpPr>
        <dsp:cNvPr id="0" name=""/>
        <dsp:cNvSpPr/>
      </dsp:nvSpPr>
      <dsp:spPr>
        <a:xfrm>
          <a:off x="749153" y="3413"/>
          <a:ext cx="2092988" cy="125579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Two readers per application</a:t>
          </a:r>
        </a:p>
      </dsp:txBody>
      <dsp:txXfrm>
        <a:off x="749153" y="3413"/>
        <a:ext cx="2092988" cy="1255793"/>
      </dsp:txXfrm>
    </dsp:sp>
    <dsp:sp modelId="{4FC60218-FCBA-4F33-BAB2-7E5F376F3401}">
      <dsp:nvSpPr>
        <dsp:cNvPr id="0" name=""/>
        <dsp:cNvSpPr/>
      </dsp:nvSpPr>
      <dsp:spPr>
        <a:xfrm>
          <a:off x="3051441" y="3413"/>
          <a:ext cx="2092988" cy="125579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Does application meet threshold requirements</a:t>
          </a:r>
        </a:p>
      </dsp:txBody>
      <dsp:txXfrm>
        <a:off x="3051441" y="3413"/>
        <a:ext cx="2092988" cy="1255793"/>
      </dsp:txXfrm>
    </dsp:sp>
    <dsp:sp modelId="{9BA9F580-993A-482A-BAEB-C83A841BA117}">
      <dsp:nvSpPr>
        <dsp:cNvPr id="0" name=""/>
        <dsp:cNvSpPr/>
      </dsp:nvSpPr>
      <dsp:spPr>
        <a:xfrm>
          <a:off x="5353728" y="3413"/>
          <a:ext cx="2092988" cy="125579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Independent scoring of competitive questions</a:t>
          </a:r>
        </a:p>
      </dsp:txBody>
      <dsp:txXfrm>
        <a:off x="5353728" y="3413"/>
        <a:ext cx="2092988" cy="1255793"/>
      </dsp:txXfrm>
    </dsp:sp>
    <dsp:sp modelId="{C3DFB487-0BD0-4D44-A6B8-C7577DCAAA47}">
      <dsp:nvSpPr>
        <dsp:cNvPr id="0" name=""/>
        <dsp:cNvSpPr/>
      </dsp:nvSpPr>
      <dsp:spPr>
        <a:xfrm>
          <a:off x="749153" y="1468505"/>
          <a:ext cx="2092988" cy="12557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Meet and discuss, come to consensus –disagreements reviewed with team leader</a:t>
          </a:r>
        </a:p>
      </dsp:txBody>
      <dsp:txXfrm>
        <a:off x="749153" y="1468505"/>
        <a:ext cx="2092988" cy="1255793"/>
      </dsp:txXfrm>
    </dsp:sp>
    <dsp:sp modelId="{165B98F0-CC59-47C8-9357-F4F859D82373}">
      <dsp:nvSpPr>
        <dsp:cNvPr id="0" name=""/>
        <dsp:cNvSpPr/>
      </dsp:nvSpPr>
      <dsp:spPr>
        <a:xfrm>
          <a:off x="3051441" y="1468505"/>
          <a:ext cx="2092988" cy="1255793"/>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Team Leader reviews for consistency</a:t>
          </a:r>
        </a:p>
      </dsp:txBody>
      <dsp:txXfrm>
        <a:off x="3051441" y="1468505"/>
        <a:ext cx="2092988" cy="1255793"/>
      </dsp:txXfrm>
    </dsp:sp>
    <dsp:sp modelId="{95500772-20BD-4DE9-A84E-F85CD11925CF}">
      <dsp:nvSpPr>
        <dsp:cNvPr id="0" name=""/>
        <dsp:cNvSpPr/>
      </dsp:nvSpPr>
      <dsp:spPr>
        <a:xfrm>
          <a:off x="5353728" y="1468505"/>
          <a:ext cx="2092988" cy="125579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Packet scores are averaged</a:t>
          </a:r>
        </a:p>
      </dsp:txBody>
      <dsp:txXfrm>
        <a:off x="5353728" y="1468505"/>
        <a:ext cx="2092988" cy="1255793"/>
      </dsp:txXfrm>
    </dsp:sp>
    <dsp:sp modelId="{B8B269C9-1C5A-4A9D-AA1C-1BB0CE0CC134}">
      <dsp:nvSpPr>
        <dsp:cNvPr id="0" name=""/>
        <dsp:cNvSpPr/>
      </dsp:nvSpPr>
      <dsp:spPr>
        <a:xfrm>
          <a:off x="3051441" y="2933597"/>
          <a:ext cx="2092988" cy="125579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Applications ranked by score and funds allocated until gone</a:t>
          </a:r>
        </a:p>
      </dsp:txBody>
      <dsp:txXfrm>
        <a:off x="3051441" y="2933597"/>
        <a:ext cx="2092988" cy="125579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3D509-41BE-4277-8F62-AC1D6F318626}">
      <dsp:nvSpPr>
        <dsp:cNvPr id="0" name=""/>
        <dsp:cNvSpPr/>
      </dsp:nvSpPr>
      <dsp:spPr>
        <a:xfrm>
          <a:off x="429570" y="472"/>
          <a:ext cx="3346456" cy="200787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Administration – GA 15%; Total 30%</a:t>
          </a:r>
        </a:p>
      </dsp:txBody>
      <dsp:txXfrm>
        <a:off x="429570" y="472"/>
        <a:ext cx="3346456" cy="2007873"/>
      </dsp:txXfrm>
    </dsp:sp>
    <dsp:sp modelId="{EDCEA3EE-87D5-424F-B2AB-EAB156CB51E6}">
      <dsp:nvSpPr>
        <dsp:cNvPr id="0" name=""/>
        <dsp:cNvSpPr/>
      </dsp:nvSpPr>
      <dsp:spPr>
        <a:xfrm>
          <a:off x="4110672" y="472"/>
          <a:ext cx="3346456" cy="2007873"/>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Regional applicants must comply with all requirements as do individual applicants</a:t>
          </a:r>
        </a:p>
      </dsp:txBody>
      <dsp:txXfrm>
        <a:off x="4110672" y="472"/>
        <a:ext cx="3346456" cy="2007873"/>
      </dsp:txXfrm>
    </dsp:sp>
    <dsp:sp modelId="{CDBA12C1-99D5-4884-9494-93BB141BF778}">
      <dsp:nvSpPr>
        <dsp:cNvPr id="0" name=""/>
        <dsp:cNvSpPr/>
      </dsp:nvSpPr>
      <dsp:spPr>
        <a:xfrm>
          <a:off x="429570" y="2342991"/>
          <a:ext cx="3346456" cy="2007873"/>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No single community may receive more than $1.35M in CDF grant funds from FFY 2025 awards</a:t>
          </a:r>
        </a:p>
      </dsp:txBody>
      <dsp:txXfrm>
        <a:off x="429570" y="2342991"/>
        <a:ext cx="3346456" cy="2007873"/>
      </dsp:txXfrm>
    </dsp:sp>
    <dsp:sp modelId="{B5A785A7-37CC-470D-9EF2-025363B73485}">
      <dsp:nvSpPr>
        <dsp:cNvPr id="0" name=""/>
        <dsp:cNvSpPr/>
      </dsp:nvSpPr>
      <dsp:spPr>
        <a:xfrm>
          <a:off x="4110672" y="2342991"/>
          <a:ext cx="3346456" cy="2007873"/>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READ THE APPLICATION GUIDANCE!! </a:t>
          </a:r>
        </a:p>
      </dsp:txBody>
      <dsp:txXfrm>
        <a:off x="4110672" y="2342991"/>
        <a:ext cx="3346456" cy="200787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FD9044-FC83-4A39-825A-E08B4EC4F9A7}">
      <dsp:nvSpPr>
        <dsp:cNvPr id="0" name=""/>
        <dsp:cNvSpPr/>
      </dsp:nvSpPr>
      <dsp:spPr>
        <a:xfrm>
          <a:off x="0" y="671724"/>
          <a:ext cx="7886700" cy="45571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Attach documents where they belong</a:t>
          </a:r>
        </a:p>
      </dsp:txBody>
      <dsp:txXfrm>
        <a:off x="22246" y="693970"/>
        <a:ext cx="7842208" cy="411223"/>
      </dsp:txXfrm>
    </dsp:sp>
    <dsp:sp modelId="{4276D474-9BC2-4D20-A5B8-A4C28D922F72}">
      <dsp:nvSpPr>
        <dsp:cNvPr id="0" name=""/>
        <dsp:cNvSpPr/>
      </dsp:nvSpPr>
      <dsp:spPr>
        <a:xfrm>
          <a:off x="0" y="1182159"/>
          <a:ext cx="7886700" cy="455715"/>
        </a:xfrm>
        <a:prstGeom prst="roundRect">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Attach documents only where they belong</a:t>
          </a:r>
        </a:p>
      </dsp:txBody>
      <dsp:txXfrm>
        <a:off x="22246" y="1204405"/>
        <a:ext cx="7842208" cy="411223"/>
      </dsp:txXfrm>
    </dsp:sp>
    <dsp:sp modelId="{E9E81CC8-A307-4AB7-877B-B923D6045025}">
      <dsp:nvSpPr>
        <dsp:cNvPr id="0" name=""/>
        <dsp:cNvSpPr/>
      </dsp:nvSpPr>
      <dsp:spPr>
        <a:xfrm>
          <a:off x="0" y="1692594"/>
          <a:ext cx="7886700" cy="455715"/>
        </a:xfrm>
        <a:prstGeom prst="roundRect">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Attached document names  - </a:t>
          </a:r>
          <a:r>
            <a:rPr lang="en-US" sz="1900" u="sng" kern="1200"/>
            <a:t>NO SYMBOLS</a:t>
          </a:r>
          <a:r>
            <a:rPr lang="en-US" sz="1900" kern="1200"/>
            <a:t> – Make sure names are consistent</a:t>
          </a:r>
        </a:p>
      </dsp:txBody>
      <dsp:txXfrm>
        <a:off x="22246" y="1714840"/>
        <a:ext cx="7842208" cy="411223"/>
      </dsp:txXfrm>
    </dsp:sp>
    <dsp:sp modelId="{FB3AEC9B-02D4-4760-9A03-73F980343213}">
      <dsp:nvSpPr>
        <dsp:cNvPr id="0" name=""/>
        <dsp:cNvSpPr/>
      </dsp:nvSpPr>
      <dsp:spPr>
        <a:xfrm>
          <a:off x="0" y="2203029"/>
          <a:ext cx="7886700" cy="455715"/>
        </a:xfrm>
        <a:prstGeom prst="roundRect">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Appendix list if many attachments</a:t>
          </a:r>
        </a:p>
      </dsp:txBody>
      <dsp:txXfrm>
        <a:off x="22246" y="2225275"/>
        <a:ext cx="7842208" cy="411223"/>
      </dsp:txXfrm>
    </dsp:sp>
    <dsp:sp modelId="{78A12E54-5763-4E9B-968D-80D3E479357E}">
      <dsp:nvSpPr>
        <dsp:cNvPr id="0" name=""/>
        <dsp:cNvSpPr/>
      </dsp:nvSpPr>
      <dsp:spPr>
        <a:xfrm>
          <a:off x="0" y="2713464"/>
          <a:ext cx="7886700" cy="455715"/>
        </a:xfrm>
        <a:prstGeom prst="roundRect">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Hyper Links – Not recommended</a:t>
          </a:r>
        </a:p>
      </dsp:txBody>
      <dsp:txXfrm>
        <a:off x="22246" y="2735710"/>
        <a:ext cx="7842208" cy="411223"/>
      </dsp:txXfrm>
    </dsp:sp>
    <dsp:sp modelId="{808EA64C-4ECA-40F7-95C0-9549DA1B0A54}">
      <dsp:nvSpPr>
        <dsp:cNvPr id="0" name=""/>
        <dsp:cNvSpPr/>
      </dsp:nvSpPr>
      <dsp:spPr>
        <a:xfrm>
          <a:off x="0" y="3223899"/>
          <a:ext cx="7886700" cy="45571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Review attachment requirements in Application Guidance</a:t>
          </a:r>
        </a:p>
      </dsp:txBody>
      <dsp:txXfrm>
        <a:off x="22246" y="3246145"/>
        <a:ext cx="7842208" cy="4112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A8CE1-3393-49EB-B3A3-AF18A669C767}">
      <dsp:nvSpPr>
        <dsp:cNvPr id="0" name=""/>
        <dsp:cNvSpPr/>
      </dsp:nvSpPr>
      <dsp:spPr>
        <a:xfrm>
          <a:off x="0" y="53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29ABAE-495F-4443-AD84-FDF3951CC8D0}">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55AB9C-C22D-4BBB-8EFA-4D5DF1A40D1D}">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Municipalities under 50,000 </a:t>
          </a:r>
          <a:r>
            <a:rPr lang="en-US" sz="2500" b="1" u="sng" kern="1200"/>
            <a:t>and</a:t>
          </a:r>
          <a:endParaRPr lang="en-US" sz="2500" kern="1200"/>
        </a:p>
      </dsp:txBody>
      <dsp:txXfrm>
        <a:off x="1435590" y="531"/>
        <a:ext cx="6451109" cy="1242935"/>
      </dsp:txXfrm>
    </dsp:sp>
    <dsp:sp modelId="{6D3891E9-FC3C-47E2-8587-BBD6B623F8B9}">
      <dsp:nvSpPr>
        <dsp:cNvPr id="0" name=""/>
        <dsp:cNvSpPr/>
      </dsp:nvSpPr>
      <dsp:spPr>
        <a:xfrm>
          <a:off x="0" y="155420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FB0EEE-71F5-493B-B21E-843D9825E7CF}">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E92F54-CC9E-4D89-BF03-B2F92F60CA53}">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Municipalities that do not receive CDBG funds directly from HUD</a:t>
          </a:r>
        </a:p>
      </dsp:txBody>
      <dsp:txXfrm>
        <a:off x="1435590" y="1554201"/>
        <a:ext cx="6451109" cy="1242935"/>
      </dsp:txXfrm>
    </dsp:sp>
    <dsp:sp modelId="{BA90BC2E-38A0-4A9C-88B5-A2AB92D973FE}">
      <dsp:nvSpPr>
        <dsp:cNvPr id="0" name=""/>
        <dsp:cNvSpPr/>
      </dsp:nvSpPr>
      <dsp:spPr>
        <a:xfrm>
          <a:off x="0" y="3107870"/>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B153D3-92FE-4FE6-A084-A1FBC5EE953F}">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428041-2CFB-40B3-97F2-1768A992E3F3}">
      <dsp:nvSpPr>
        <dsp:cNvPr id="0" name=""/>
        <dsp:cNvSpPr/>
      </dsp:nvSpPr>
      <dsp:spPr>
        <a:xfrm>
          <a:off x="1435590" y="3107870"/>
          <a:ext cx="3549015"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Apply only through chief elected official</a:t>
          </a:r>
        </a:p>
      </dsp:txBody>
      <dsp:txXfrm>
        <a:off x="1435590" y="3107870"/>
        <a:ext cx="3549015" cy="1242935"/>
      </dsp:txXfrm>
    </dsp:sp>
    <dsp:sp modelId="{51779889-5AD0-4704-B747-E34358FF78A4}">
      <dsp:nvSpPr>
        <dsp:cNvPr id="0" name=""/>
        <dsp:cNvSpPr/>
      </dsp:nvSpPr>
      <dsp:spPr>
        <a:xfrm>
          <a:off x="4984605" y="3107870"/>
          <a:ext cx="2902094"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a:t>Must be authorized to obligate the City or Town</a:t>
          </a:r>
        </a:p>
      </dsp:txBody>
      <dsp:txXfrm>
        <a:off x="4984605" y="3107870"/>
        <a:ext cx="2902094" cy="1242935"/>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8A1D09-57B7-41D8-9E2E-A830DD2D8AEA}">
      <dsp:nvSpPr>
        <dsp:cNvPr id="0" name=""/>
        <dsp:cNvSpPr/>
      </dsp:nvSpPr>
      <dsp:spPr>
        <a:xfrm>
          <a:off x="0" y="53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FD8504-3DC7-4DD1-A8B2-B19894D7939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186631-BF7F-46A6-839D-23B84B6C3742}">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Statutory requirement that at least 70% of all CDBG Expenditures must benefit LMI persons</a:t>
          </a:r>
        </a:p>
      </dsp:txBody>
      <dsp:txXfrm>
        <a:off x="1435590" y="531"/>
        <a:ext cx="6451109" cy="1242935"/>
      </dsp:txXfrm>
    </dsp:sp>
    <dsp:sp modelId="{9708650B-4C5F-4D8E-A495-58407A84D4A3}">
      <dsp:nvSpPr>
        <dsp:cNvPr id="0" name=""/>
        <dsp:cNvSpPr/>
      </dsp:nvSpPr>
      <dsp:spPr>
        <a:xfrm>
          <a:off x="0" y="155420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66A97D-9F54-42FF-87E4-B7551AF1307E}">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679334-5535-49FD-96F5-DE1D292A2A98}">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If the threshold is not met, HUD can require repayment</a:t>
          </a:r>
        </a:p>
      </dsp:txBody>
      <dsp:txXfrm>
        <a:off x="1435590" y="1554201"/>
        <a:ext cx="6451109" cy="1242935"/>
      </dsp:txXfrm>
    </dsp:sp>
    <dsp:sp modelId="{BA1BA74E-9F5C-4287-BB6F-C9A51763BAAE}">
      <dsp:nvSpPr>
        <dsp:cNvPr id="0" name=""/>
        <dsp:cNvSpPr/>
      </dsp:nvSpPr>
      <dsp:spPr>
        <a:xfrm>
          <a:off x="0" y="3107870"/>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59E30C-A955-48C5-A2E3-E35B141DDB49}">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EAC693-34F4-45BB-B79A-805CA7757498}">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EOHLC required to report to HUD annually</a:t>
          </a:r>
        </a:p>
      </dsp:txBody>
      <dsp:txXfrm>
        <a:off x="1435590" y="3107870"/>
        <a:ext cx="6451109" cy="1242935"/>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303FA9-C6EC-4C5C-BEF7-1808E794F54C}">
      <dsp:nvSpPr>
        <dsp:cNvPr id="0" name=""/>
        <dsp:cNvSpPr/>
      </dsp:nvSpPr>
      <dsp:spPr>
        <a:xfrm>
          <a:off x="0" y="0"/>
          <a:ext cx="6966490" cy="1257841"/>
        </a:xfrm>
        <a:prstGeom prst="roundRect">
          <a:avLst>
            <a:gd name="adj" fmla="val 10000"/>
          </a:avLst>
        </a:prstGeom>
        <a:solidFill>
          <a:srgbClr val="9B6D9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cap="all"/>
          </a:pPr>
          <a:r>
            <a:rPr lang="en-US" sz="2200" kern="1200"/>
            <a:t>In order for a service area to qualify for National Objective purposes it must be </a:t>
          </a:r>
          <a:r>
            <a:rPr lang="en-US" sz="2200" u="sng" kern="1200"/>
            <a:t>primarily residential</a:t>
          </a:r>
          <a:endParaRPr lang="en-US" sz="2200" kern="1200"/>
        </a:p>
      </dsp:txBody>
      <dsp:txXfrm>
        <a:off x="36841" y="36841"/>
        <a:ext cx="5609181" cy="1184159"/>
      </dsp:txXfrm>
    </dsp:sp>
    <dsp:sp modelId="{28F3F304-960C-47CE-A1EC-C33BD250DA27}">
      <dsp:nvSpPr>
        <dsp:cNvPr id="0" name=""/>
        <dsp:cNvSpPr/>
      </dsp:nvSpPr>
      <dsp:spPr>
        <a:xfrm>
          <a:off x="614690" y="1467481"/>
          <a:ext cx="6966490" cy="1257841"/>
        </a:xfrm>
        <a:prstGeom prst="roundRect">
          <a:avLst>
            <a:gd name="adj" fmla="val 10000"/>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cap="all"/>
          </a:pPr>
          <a:r>
            <a:rPr lang="en-US" sz="2200" kern="1200"/>
            <a:t>And, it must be demonstrated that at least </a:t>
          </a:r>
          <a:r>
            <a:rPr lang="en-US" sz="2200" b="1" kern="1200"/>
            <a:t>51%</a:t>
          </a:r>
          <a:r>
            <a:rPr lang="en-US" sz="2200" kern="1200"/>
            <a:t> of the residents of the service area are of low-and-moderate income</a:t>
          </a:r>
        </a:p>
      </dsp:txBody>
      <dsp:txXfrm>
        <a:off x="651531" y="1504322"/>
        <a:ext cx="5460521" cy="1184159"/>
      </dsp:txXfrm>
    </dsp:sp>
    <dsp:sp modelId="{4A29D293-75DA-419A-AF8D-DB771DB9ED95}">
      <dsp:nvSpPr>
        <dsp:cNvPr id="0" name=""/>
        <dsp:cNvSpPr/>
      </dsp:nvSpPr>
      <dsp:spPr>
        <a:xfrm>
          <a:off x="1229380" y="2934963"/>
          <a:ext cx="6966490" cy="1257841"/>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defRPr cap="all"/>
          </a:pPr>
          <a:r>
            <a:rPr lang="en-US" sz="2200" kern="1200"/>
            <a:t>Two methods: Survey and Census</a:t>
          </a:r>
        </a:p>
      </dsp:txBody>
      <dsp:txXfrm>
        <a:off x="1266221" y="2971804"/>
        <a:ext cx="5460521" cy="1184159"/>
      </dsp:txXfrm>
    </dsp:sp>
    <dsp:sp modelId="{DB0DD1B2-F0E4-474F-B666-EED04CD98D9C}">
      <dsp:nvSpPr>
        <dsp:cNvPr id="0" name=""/>
        <dsp:cNvSpPr/>
      </dsp:nvSpPr>
      <dsp:spPr>
        <a:xfrm>
          <a:off x="6148893" y="953863"/>
          <a:ext cx="817596" cy="817596"/>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32852" y="953863"/>
        <a:ext cx="449678" cy="615241"/>
      </dsp:txXfrm>
    </dsp:sp>
    <dsp:sp modelId="{2241A8FF-E2EE-4B5D-AA24-5846539554E2}">
      <dsp:nvSpPr>
        <dsp:cNvPr id="0" name=""/>
        <dsp:cNvSpPr/>
      </dsp:nvSpPr>
      <dsp:spPr>
        <a:xfrm>
          <a:off x="6763583" y="2412959"/>
          <a:ext cx="817596" cy="817596"/>
        </a:xfrm>
        <a:prstGeom prst="downArrow">
          <a:avLst>
            <a:gd name="adj1" fmla="val 55000"/>
            <a:gd name="adj2" fmla="val 45000"/>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47542" y="2412959"/>
        <a:ext cx="449678" cy="61524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66F6C-55EC-435F-980F-F2D086185571}">
      <dsp:nvSpPr>
        <dsp:cNvPr id="0" name=""/>
        <dsp:cNvSpPr/>
      </dsp:nvSpPr>
      <dsp:spPr>
        <a:xfrm>
          <a:off x="1047" y="2019906"/>
          <a:ext cx="2267720" cy="1474018"/>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Survey must be sound methodologically</a:t>
          </a:r>
        </a:p>
      </dsp:txBody>
      <dsp:txXfrm>
        <a:off x="73003" y="2091862"/>
        <a:ext cx="2123808" cy="1330106"/>
      </dsp:txXfrm>
    </dsp:sp>
    <dsp:sp modelId="{F55D0BBE-8B0A-44E9-B8CA-E0EA80E85211}">
      <dsp:nvSpPr>
        <dsp:cNvPr id="0" name=""/>
        <dsp:cNvSpPr/>
      </dsp:nvSpPr>
      <dsp:spPr>
        <a:xfrm>
          <a:off x="1134908" y="1505240"/>
          <a:ext cx="2503351" cy="2503351"/>
        </a:xfrm>
        <a:custGeom>
          <a:avLst/>
          <a:gdLst/>
          <a:ahLst/>
          <a:cxnLst/>
          <a:rect l="0" t="0" r="0" b="0"/>
          <a:pathLst>
            <a:path>
              <a:moveTo>
                <a:pt x="252034" y="498409"/>
              </a:moveTo>
              <a:arcTo wR="1251675" hR="1251675" stAng="13019963" swAng="6360073"/>
            </a:path>
          </a:pathLst>
        </a:cu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265B4EC-7F2F-4290-AA16-4BD829BCADE1}">
      <dsp:nvSpPr>
        <dsp:cNvPr id="0" name=""/>
        <dsp:cNvSpPr/>
      </dsp:nvSpPr>
      <dsp:spPr>
        <a:xfrm>
          <a:off x="2504399" y="2019906"/>
          <a:ext cx="2267720" cy="147401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a:t>See Appendix C HUD’s survey guidance</a:t>
          </a:r>
        </a:p>
      </dsp:txBody>
      <dsp:txXfrm>
        <a:off x="2576355" y="2091862"/>
        <a:ext cx="2123808" cy="1330106"/>
      </dsp:txXfrm>
    </dsp:sp>
    <dsp:sp modelId="{29409BDF-BC08-49CE-9B6D-F64A48CE2747}">
      <dsp:nvSpPr>
        <dsp:cNvPr id="0" name=""/>
        <dsp:cNvSpPr/>
      </dsp:nvSpPr>
      <dsp:spPr>
        <a:xfrm>
          <a:off x="1134908" y="1505240"/>
          <a:ext cx="2503351" cy="2503351"/>
        </a:xfrm>
        <a:custGeom>
          <a:avLst/>
          <a:gdLst/>
          <a:ahLst/>
          <a:cxnLst/>
          <a:rect l="0" t="0" r="0" b="0"/>
          <a:pathLst>
            <a:path>
              <a:moveTo>
                <a:pt x="2251316" y="2004942"/>
              </a:moveTo>
              <a:arcTo wR="1251675" hR="1251675" stAng="2219963" swAng="6360073"/>
            </a:path>
          </a:pathLst>
        </a:custGeom>
        <a:noFill/>
        <a:ln w="635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A4B69F-5FFD-4010-BC76-F565BAAB2E41}">
      <dsp:nvSpPr>
        <dsp:cNvPr id="0" name=""/>
        <dsp:cNvSpPr/>
      </dsp:nvSpPr>
      <dsp:spPr>
        <a:xfrm>
          <a:off x="3929357" y="1406406"/>
          <a:ext cx="91440" cy="643161"/>
        </a:xfrm>
        <a:custGeom>
          <a:avLst/>
          <a:gdLst/>
          <a:ahLst/>
          <a:cxnLst/>
          <a:rect l="0" t="0" r="0" b="0"/>
          <a:pathLst>
            <a:path>
              <a:moveTo>
                <a:pt x="45720" y="0"/>
              </a:moveTo>
              <a:lnTo>
                <a:pt x="45720" y="643161"/>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058D45B-3D7A-4968-9034-C874A36BA322}">
      <dsp:nvSpPr>
        <dsp:cNvPr id="0" name=""/>
        <dsp:cNvSpPr/>
      </dsp:nvSpPr>
      <dsp:spPr>
        <a:xfrm>
          <a:off x="2869355" y="2139"/>
          <a:ext cx="2211444" cy="140426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52A0C6-E3D1-4919-A2A9-3B09BBE719AF}">
      <dsp:nvSpPr>
        <dsp:cNvPr id="0" name=""/>
        <dsp:cNvSpPr/>
      </dsp:nvSpPr>
      <dsp:spPr>
        <a:xfrm>
          <a:off x="3115071" y="235569"/>
          <a:ext cx="2211444" cy="140426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4.  </a:t>
          </a:r>
          <a:r>
            <a:rPr lang="en-US" sz="1700" b="1" i="1" kern="1200"/>
            <a:t>Job creation or retention</a:t>
          </a:r>
          <a:endParaRPr lang="en-US" sz="1700" kern="1200"/>
        </a:p>
      </dsp:txBody>
      <dsp:txXfrm>
        <a:off x="3156201" y="276699"/>
        <a:ext cx="2129184" cy="1322007"/>
      </dsp:txXfrm>
    </dsp:sp>
    <dsp:sp modelId="{74238D7A-3F1A-49B4-BB24-BE0B28B874A8}">
      <dsp:nvSpPr>
        <dsp:cNvPr id="0" name=""/>
        <dsp:cNvSpPr/>
      </dsp:nvSpPr>
      <dsp:spPr>
        <a:xfrm>
          <a:off x="2869355" y="2049568"/>
          <a:ext cx="2211444" cy="140426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31A62-CA08-485B-A780-0D313810EB84}">
      <dsp:nvSpPr>
        <dsp:cNvPr id="0" name=""/>
        <dsp:cNvSpPr/>
      </dsp:nvSpPr>
      <dsp:spPr>
        <a:xfrm>
          <a:off x="3115071" y="2282998"/>
          <a:ext cx="2211444" cy="140426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b="1" kern="1200"/>
            <a:t>Not applicable to activities currently supported by Massachusetts CDBG Program</a:t>
          </a:r>
          <a:endParaRPr lang="en-US" sz="1700" kern="1200"/>
        </a:p>
      </dsp:txBody>
      <dsp:txXfrm>
        <a:off x="3156201" y="2324128"/>
        <a:ext cx="2129184" cy="1322007"/>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908E56-6366-4E43-AD60-E2C54F4CA84F}">
      <dsp:nvSpPr>
        <dsp:cNvPr id="0" name=""/>
        <dsp:cNvSpPr/>
      </dsp:nvSpPr>
      <dsp:spPr>
        <a:xfrm>
          <a:off x="0" y="303663"/>
          <a:ext cx="5122926" cy="91367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Slums &amp; Blight  - Area-wide or Spot</a:t>
          </a:r>
        </a:p>
      </dsp:txBody>
      <dsp:txXfrm>
        <a:off x="44602" y="348265"/>
        <a:ext cx="5033722" cy="824474"/>
      </dsp:txXfrm>
    </dsp:sp>
    <dsp:sp modelId="{2F145FE2-1816-4C1F-9126-307C7B8CE0DE}">
      <dsp:nvSpPr>
        <dsp:cNvPr id="0" name=""/>
        <dsp:cNvSpPr/>
      </dsp:nvSpPr>
      <dsp:spPr>
        <a:xfrm>
          <a:off x="0" y="1283582"/>
          <a:ext cx="5122926" cy="913678"/>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Area-wide basis - application</a:t>
          </a:r>
        </a:p>
      </dsp:txBody>
      <dsp:txXfrm>
        <a:off x="44602" y="1328184"/>
        <a:ext cx="5033722" cy="824474"/>
      </dsp:txXfrm>
    </dsp:sp>
    <dsp:sp modelId="{AA9E78AE-5F3D-456F-A5D3-07F93DB05D4F}">
      <dsp:nvSpPr>
        <dsp:cNvPr id="0" name=""/>
        <dsp:cNvSpPr/>
      </dsp:nvSpPr>
      <dsp:spPr>
        <a:xfrm>
          <a:off x="0" y="2263500"/>
          <a:ext cx="5122926" cy="913678"/>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Submitted </a:t>
          </a:r>
          <a:r>
            <a:rPr lang="en-US" sz="2300" b="1" i="1" kern="1200"/>
            <a:t>no later</a:t>
          </a:r>
          <a:r>
            <a:rPr lang="en-US" sz="2300" b="1" kern="1200"/>
            <a:t> than 30 days prior to application due date </a:t>
          </a:r>
        </a:p>
      </dsp:txBody>
      <dsp:txXfrm>
        <a:off x="44602" y="2308102"/>
        <a:ext cx="5033722" cy="824474"/>
      </dsp:txXfrm>
    </dsp:sp>
    <dsp:sp modelId="{284A9A98-00B3-4478-B1EB-DE5DBCF33450}">
      <dsp:nvSpPr>
        <dsp:cNvPr id="0" name=""/>
        <dsp:cNvSpPr/>
      </dsp:nvSpPr>
      <dsp:spPr>
        <a:xfrm>
          <a:off x="0" y="3243419"/>
          <a:ext cx="5122926" cy="913678"/>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Once approved by EOHLC, an </a:t>
          </a:r>
          <a:r>
            <a:rPr lang="en-US" sz="2300" b="1" u="sng" kern="1200"/>
            <a:t>inventory/ target area</a:t>
          </a:r>
          <a:r>
            <a:rPr lang="en-US" sz="2300" b="1" kern="1200"/>
            <a:t> is valid for 10 years </a:t>
          </a:r>
        </a:p>
      </dsp:txBody>
      <dsp:txXfrm>
        <a:off x="44602" y="3288021"/>
        <a:ext cx="5033722" cy="824474"/>
      </dsp:txXfrm>
    </dsp:sp>
    <dsp:sp modelId="{0A605000-F0EA-4CCF-A77E-8B906F71C911}">
      <dsp:nvSpPr>
        <dsp:cNvPr id="0" name=""/>
        <dsp:cNvSpPr/>
      </dsp:nvSpPr>
      <dsp:spPr>
        <a:xfrm>
          <a:off x="0" y="4223337"/>
          <a:ext cx="5122926" cy="913678"/>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Spot blight - only health &amp; safety issues can be addressed</a:t>
          </a:r>
        </a:p>
      </dsp:txBody>
      <dsp:txXfrm>
        <a:off x="44602" y="4267939"/>
        <a:ext cx="5033722" cy="824474"/>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D7EC6E-F594-43BC-874D-34882041889E}">
      <dsp:nvSpPr>
        <dsp:cNvPr id="0" name=""/>
        <dsp:cNvSpPr/>
      </dsp:nvSpPr>
      <dsp:spPr>
        <a:xfrm>
          <a:off x="610" y="346529"/>
          <a:ext cx="2380430" cy="1428258"/>
        </a:xfrm>
        <a:prstGeom prst="rect">
          <a:avLst/>
        </a:prstGeom>
        <a:solidFill>
          <a:schemeClr val="accent2">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Address specific conditions of blight, physical decay or environmental contamination that threaten public health and welfare</a:t>
          </a:r>
        </a:p>
      </dsp:txBody>
      <dsp:txXfrm>
        <a:off x="610" y="346529"/>
        <a:ext cx="2380430" cy="1428258"/>
      </dsp:txXfrm>
    </dsp:sp>
    <dsp:sp modelId="{DDF0621D-F006-4E66-BF44-BAD2A3FCB8C9}">
      <dsp:nvSpPr>
        <dsp:cNvPr id="0" name=""/>
        <dsp:cNvSpPr/>
      </dsp:nvSpPr>
      <dsp:spPr>
        <a:xfrm>
          <a:off x="2619083" y="346529"/>
          <a:ext cx="2380430" cy="142825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Acquisition*, clearance, historic preservation, remediation, building rehabilitation</a:t>
          </a:r>
        </a:p>
      </dsp:txBody>
      <dsp:txXfrm>
        <a:off x="2619083" y="346529"/>
        <a:ext cx="2380430" cy="1428258"/>
      </dsp:txXfrm>
    </dsp:sp>
    <dsp:sp modelId="{1ACF4934-21E1-47E5-813E-82C9BC0F7390}">
      <dsp:nvSpPr>
        <dsp:cNvPr id="0" name=""/>
        <dsp:cNvSpPr/>
      </dsp:nvSpPr>
      <dsp:spPr>
        <a:xfrm>
          <a:off x="610" y="2012830"/>
          <a:ext cx="2380430" cy="1428258"/>
        </a:xfrm>
        <a:prstGeom prst="rect">
          <a:avLst/>
        </a:prstGeom>
        <a:solidFill>
          <a:srgbClr val="E0D8E2"/>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Provide description of site – Why is the building or property deteriorated? </a:t>
          </a:r>
        </a:p>
      </dsp:txBody>
      <dsp:txXfrm>
        <a:off x="610" y="2012830"/>
        <a:ext cx="2380430" cy="1428258"/>
      </dsp:txXfrm>
    </dsp:sp>
    <dsp:sp modelId="{D5761920-4282-427D-92EB-F991FAFB3F5A}">
      <dsp:nvSpPr>
        <dsp:cNvPr id="0" name=""/>
        <dsp:cNvSpPr/>
      </dsp:nvSpPr>
      <dsp:spPr>
        <a:xfrm>
          <a:off x="2619083" y="2012830"/>
          <a:ext cx="2380430" cy="1428258"/>
        </a:xfrm>
        <a:prstGeom prst="rect">
          <a:avLst/>
        </a:prstGeom>
        <a:solidFill>
          <a:schemeClr val="accent1">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Must indicate/document serious health and safety concerns – Why is it a serious concern? Provide evidence to support</a:t>
          </a:r>
        </a:p>
      </dsp:txBody>
      <dsp:txXfrm>
        <a:off x="2619083" y="2012830"/>
        <a:ext cx="2380430" cy="1428258"/>
      </dsp:txXfrm>
    </dsp:sp>
    <dsp:sp modelId="{DECF657D-481E-4603-9BD2-20115A26A654}">
      <dsp:nvSpPr>
        <dsp:cNvPr id="0" name=""/>
        <dsp:cNvSpPr/>
      </dsp:nvSpPr>
      <dsp:spPr>
        <a:xfrm>
          <a:off x="610" y="3679132"/>
          <a:ext cx="2380430" cy="1428258"/>
        </a:xfrm>
        <a:prstGeom prst="rect">
          <a:avLst/>
        </a:prstGeom>
        <a:solidFill>
          <a:schemeClr val="accent6">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Limitations on what can be done under this NO, health and safety hazards.</a:t>
          </a:r>
        </a:p>
      </dsp:txBody>
      <dsp:txXfrm>
        <a:off x="610" y="3679132"/>
        <a:ext cx="2380430" cy="1428258"/>
      </dsp:txXfrm>
    </dsp:sp>
    <dsp:sp modelId="{3619F25A-4BF8-479E-813F-647871B0680E}">
      <dsp:nvSpPr>
        <dsp:cNvPr id="0" name=""/>
        <dsp:cNvSpPr/>
      </dsp:nvSpPr>
      <dsp:spPr>
        <a:xfrm>
          <a:off x="2619083" y="3679132"/>
          <a:ext cx="2380430" cy="1428258"/>
        </a:xfrm>
        <a:prstGeom prst="rect">
          <a:avLst/>
        </a:prstGeom>
        <a:solidFill>
          <a:schemeClr val="accent3">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solidFill>
                <a:schemeClr val="tx1"/>
              </a:solidFill>
            </a:rPr>
            <a:t>*Must be a precursor to another eligible activity that addresses S&amp;B</a:t>
          </a:r>
        </a:p>
      </dsp:txBody>
      <dsp:txXfrm>
        <a:off x="2619083" y="3679132"/>
        <a:ext cx="2380430" cy="14282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2D2B9-F59C-4998-8D7B-EE56F8EDEA11}">
      <dsp:nvSpPr>
        <dsp:cNvPr id="0" name=""/>
        <dsp:cNvSpPr/>
      </dsp:nvSpPr>
      <dsp:spPr>
        <a:xfrm>
          <a:off x="0" y="331772"/>
          <a:ext cx="7886700" cy="101831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a:latin typeface="Abadi Extra Light" panose="020B0204020104020204" pitchFamily="34" charset="0"/>
            </a:rPr>
            <a:t>Mini-Entitlement Program – 10 designated communities</a:t>
          </a:r>
          <a:endParaRPr lang="en-US" sz="2400" kern="1200">
            <a:latin typeface="Abadi Extra Light" panose="020B0204020104020204" pitchFamily="34" charset="0"/>
          </a:endParaRPr>
        </a:p>
      </dsp:txBody>
      <dsp:txXfrm>
        <a:off x="49710" y="381482"/>
        <a:ext cx="7787280" cy="918897"/>
      </dsp:txXfrm>
    </dsp:sp>
    <dsp:sp modelId="{7AE4B351-D570-4960-A87A-1B58D0AA3934}">
      <dsp:nvSpPr>
        <dsp:cNvPr id="0" name=""/>
        <dsp:cNvSpPr/>
      </dsp:nvSpPr>
      <dsp:spPr>
        <a:xfrm>
          <a:off x="0" y="1049223"/>
          <a:ext cx="7886700" cy="4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03"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US" sz="1900" kern="1200">
            <a:latin typeface="Abadi Extra Light" panose="020B0204020104020204" pitchFamily="34" charset="0"/>
          </a:endParaRPr>
        </a:p>
      </dsp:txBody>
      <dsp:txXfrm>
        <a:off x="0" y="1049223"/>
        <a:ext cx="7886700" cy="447120"/>
      </dsp:txXfrm>
    </dsp:sp>
    <dsp:sp modelId="{0CD03D12-EA73-4416-AECB-5DC4FBE67E07}">
      <dsp:nvSpPr>
        <dsp:cNvPr id="0" name=""/>
        <dsp:cNvSpPr/>
      </dsp:nvSpPr>
      <dsp:spPr>
        <a:xfrm>
          <a:off x="0" y="1496343"/>
          <a:ext cx="7886700" cy="844121"/>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latin typeface="Abadi Extra Light" panose="020B0204020104020204" pitchFamily="34" charset="0"/>
            </a:rPr>
            <a:t>Multiple activities – </a:t>
          </a:r>
          <a:r>
            <a:rPr lang="en-US" sz="2400" i="1" kern="1200">
              <a:latin typeface="Abadi Extra Light" panose="020B0204020104020204" pitchFamily="34" charset="0"/>
            </a:rPr>
            <a:t>but</a:t>
          </a:r>
          <a:r>
            <a:rPr lang="en-US" sz="2400" kern="1200">
              <a:latin typeface="Abadi Extra Light" panose="020B0204020104020204" pitchFamily="34" charset="0"/>
            </a:rPr>
            <a:t> no more than three in addition to PSS</a:t>
          </a:r>
        </a:p>
      </dsp:txBody>
      <dsp:txXfrm>
        <a:off x="41207" y="1537550"/>
        <a:ext cx="7804286" cy="761707"/>
      </dsp:txXfrm>
    </dsp:sp>
    <dsp:sp modelId="{9F6F038C-C196-4DB5-93AF-7562095CC207}">
      <dsp:nvSpPr>
        <dsp:cNvPr id="0" name=""/>
        <dsp:cNvSpPr/>
      </dsp:nvSpPr>
      <dsp:spPr>
        <a:xfrm>
          <a:off x="0" y="2433990"/>
          <a:ext cx="7886700" cy="1026675"/>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latin typeface="Abadi Extra Light" panose="020B0204020104020204" pitchFamily="34" charset="0"/>
            </a:rPr>
            <a:t>Required to target</a:t>
          </a:r>
        </a:p>
      </dsp:txBody>
      <dsp:txXfrm>
        <a:off x="50118" y="2484108"/>
        <a:ext cx="7786464" cy="926439"/>
      </dsp:txXfrm>
    </dsp:sp>
    <dsp:sp modelId="{0A43B718-64D7-4E68-BC4E-A58A1D14F2D4}">
      <dsp:nvSpPr>
        <dsp:cNvPr id="0" name=""/>
        <dsp:cNvSpPr/>
      </dsp:nvSpPr>
      <dsp:spPr>
        <a:xfrm>
          <a:off x="0" y="3550609"/>
          <a:ext cx="7886700" cy="1026675"/>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latin typeface="Abadi Extra Light" panose="020B0204020104020204" pitchFamily="34" charset="0"/>
            </a:rPr>
            <a:t>Demonstrate Community Development Strategy Consistency</a:t>
          </a:r>
        </a:p>
      </dsp:txBody>
      <dsp:txXfrm>
        <a:off x="50118" y="3600727"/>
        <a:ext cx="7786464" cy="92643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E7022-B534-4F1F-AE08-10B5A25A475C}">
      <dsp:nvSpPr>
        <dsp:cNvPr id="0" name=""/>
        <dsp:cNvSpPr/>
      </dsp:nvSpPr>
      <dsp:spPr>
        <a:xfrm>
          <a:off x="0" y="53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BEEC4A-3358-4698-B952-379D1E32769C}">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7C0C29-4904-45FA-8BC5-48B83B171F94}">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US" sz="2400" kern="1200" dirty="0"/>
            <a:t>A link to the application will be found on the CDBG web page </a:t>
          </a:r>
        </a:p>
      </dsp:txBody>
      <dsp:txXfrm>
        <a:off x="1435590" y="531"/>
        <a:ext cx="6451109" cy="1242935"/>
      </dsp:txXfrm>
    </dsp:sp>
    <dsp:sp modelId="{CBAA1E67-A955-4188-B7DC-8B4C8FB299C9}">
      <dsp:nvSpPr>
        <dsp:cNvPr id="0" name=""/>
        <dsp:cNvSpPr/>
      </dsp:nvSpPr>
      <dsp:spPr>
        <a:xfrm>
          <a:off x="0" y="1554201"/>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054D66-10A0-4BC7-90CD-AD7D30218F3B}">
      <dsp:nvSpPr>
        <dsp:cNvPr id="0" name=""/>
        <dsp:cNvSpPr/>
      </dsp:nvSpPr>
      <dsp:spPr>
        <a:xfrm>
          <a:off x="375988" y="1833861"/>
          <a:ext cx="683614" cy="68361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2EFCBB-7FF4-4492-87CF-63FDED772229}">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US" sz="2400" kern="1200" dirty="0"/>
            <a:t>New Grant Management System</a:t>
          </a:r>
        </a:p>
      </dsp:txBody>
      <dsp:txXfrm>
        <a:off x="1435590" y="1554201"/>
        <a:ext cx="6451109" cy="1242935"/>
      </dsp:txXfrm>
    </dsp:sp>
    <dsp:sp modelId="{FBAB8E0D-0CAA-48F6-B650-CB78852F1FA4}">
      <dsp:nvSpPr>
        <dsp:cNvPr id="0" name=""/>
        <dsp:cNvSpPr/>
      </dsp:nvSpPr>
      <dsp:spPr>
        <a:xfrm>
          <a:off x="0" y="3107870"/>
          <a:ext cx="78867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50FDAC-678A-4E21-BF65-7545876BCE8F}">
      <dsp:nvSpPr>
        <dsp:cNvPr id="0" name=""/>
        <dsp:cNvSpPr/>
      </dsp:nvSpPr>
      <dsp:spPr>
        <a:xfrm>
          <a:off x="375988" y="338753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6D5FEE-F6F1-4E73-871C-6528D6E9D5EA}">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66800">
            <a:lnSpc>
              <a:spcPct val="100000"/>
            </a:lnSpc>
            <a:spcBef>
              <a:spcPct val="0"/>
            </a:spcBef>
            <a:spcAft>
              <a:spcPct val="35000"/>
            </a:spcAft>
            <a:buNone/>
          </a:pPr>
          <a:r>
            <a:rPr lang="en-US" sz="2400" kern="1200" dirty="0"/>
            <a:t>EOHLC will send notice of availability through email lists &amp; COMMBUYS</a:t>
          </a:r>
        </a:p>
      </dsp:txBody>
      <dsp:txXfrm>
        <a:off x="1435590" y="3107870"/>
        <a:ext cx="6451109" cy="1242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F801A0-0575-4017-B846-89FBC6BA903F}">
      <dsp:nvSpPr>
        <dsp:cNvPr id="0" name=""/>
        <dsp:cNvSpPr/>
      </dsp:nvSpPr>
      <dsp:spPr>
        <a:xfrm>
          <a:off x="0" y="477"/>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DF02B9-52A4-414F-8FC9-640EBDF45B82}">
      <dsp:nvSpPr>
        <dsp:cNvPr id="0" name=""/>
        <dsp:cNvSpPr/>
      </dsp:nvSpPr>
      <dsp:spPr>
        <a:xfrm>
          <a:off x="198881" y="148405"/>
          <a:ext cx="361601" cy="361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4DCB0A-2D16-4302-8797-CE9A5A41A6F6}">
      <dsp:nvSpPr>
        <dsp:cNvPr id="0" name=""/>
        <dsp:cNvSpPr/>
      </dsp:nvSpPr>
      <dsp:spPr>
        <a:xfrm>
          <a:off x="759363" y="477"/>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dirty="0"/>
            <a:t>Collection of </a:t>
          </a:r>
          <a:r>
            <a:rPr lang="en-US" sz="1600" b="1" kern="1200" dirty="0"/>
            <a:t>Forms</a:t>
          </a:r>
          <a:r>
            <a:rPr lang="en-US" sz="1600" kern="1200" dirty="0"/>
            <a:t> and Links:</a:t>
          </a:r>
        </a:p>
      </dsp:txBody>
      <dsp:txXfrm>
        <a:off x="759363" y="477"/>
        <a:ext cx="3924585" cy="657457"/>
      </dsp:txXfrm>
    </dsp:sp>
    <dsp:sp modelId="{E312701C-BA9A-4CEA-AFBC-47B7949B9928}">
      <dsp:nvSpPr>
        <dsp:cNvPr id="0" name=""/>
        <dsp:cNvSpPr/>
      </dsp:nvSpPr>
      <dsp:spPr>
        <a:xfrm>
          <a:off x="0" y="822299"/>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CCA8C9-50DC-451D-AEEF-AC8DE50C4596}">
      <dsp:nvSpPr>
        <dsp:cNvPr id="0" name=""/>
        <dsp:cNvSpPr/>
      </dsp:nvSpPr>
      <dsp:spPr>
        <a:xfrm>
          <a:off x="198881" y="970227"/>
          <a:ext cx="361601" cy="361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557CCB-3F8D-45D0-AB86-375523577C55}">
      <dsp:nvSpPr>
        <dsp:cNvPr id="0" name=""/>
        <dsp:cNvSpPr/>
      </dsp:nvSpPr>
      <dsp:spPr>
        <a:xfrm>
          <a:off x="759363" y="822299"/>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b="1" i="1" kern="1200"/>
            <a:t>Side Bar on the left side of screen</a:t>
          </a:r>
          <a:endParaRPr lang="en-US" sz="1600" kern="1200"/>
        </a:p>
      </dsp:txBody>
      <dsp:txXfrm>
        <a:off x="759363" y="822299"/>
        <a:ext cx="3924585" cy="657457"/>
      </dsp:txXfrm>
    </dsp:sp>
    <dsp:sp modelId="{2CCAC7E8-1544-4CA3-A92D-6E5D0031DE5F}">
      <dsp:nvSpPr>
        <dsp:cNvPr id="0" name=""/>
        <dsp:cNvSpPr/>
      </dsp:nvSpPr>
      <dsp:spPr>
        <a:xfrm>
          <a:off x="0" y="1644122"/>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6D804F-138F-4451-AEB8-92BE3175B35C}">
      <dsp:nvSpPr>
        <dsp:cNvPr id="0" name=""/>
        <dsp:cNvSpPr/>
      </dsp:nvSpPr>
      <dsp:spPr>
        <a:xfrm>
          <a:off x="198881" y="1792050"/>
          <a:ext cx="361601" cy="361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02C6907-6CCB-49DB-BDF1-A5A659A6F915}">
      <dsp:nvSpPr>
        <dsp:cNvPr id="0" name=""/>
        <dsp:cNvSpPr/>
      </dsp:nvSpPr>
      <dsp:spPr>
        <a:xfrm>
          <a:off x="759363" y="1644122"/>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Application Cover Sheet</a:t>
          </a:r>
        </a:p>
      </dsp:txBody>
      <dsp:txXfrm>
        <a:off x="759363" y="1644122"/>
        <a:ext cx="3924585" cy="657457"/>
      </dsp:txXfrm>
    </dsp:sp>
    <dsp:sp modelId="{A8596C85-1B50-4817-803B-3D1AD639FA5E}">
      <dsp:nvSpPr>
        <dsp:cNvPr id="0" name=""/>
        <dsp:cNvSpPr/>
      </dsp:nvSpPr>
      <dsp:spPr>
        <a:xfrm>
          <a:off x="0" y="2465944"/>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9923DB-6D97-479F-A38F-FAF168EE2F18}">
      <dsp:nvSpPr>
        <dsp:cNvPr id="0" name=""/>
        <dsp:cNvSpPr/>
      </dsp:nvSpPr>
      <dsp:spPr>
        <a:xfrm>
          <a:off x="198881" y="2613872"/>
          <a:ext cx="361601" cy="3616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4312EC-0131-404C-B15B-5454C8ABB5C2}">
      <dsp:nvSpPr>
        <dsp:cNvPr id="0" name=""/>
        <dsp:cNvSpPr/>
      </dsp:nvSpPr>
      <dsp:spPr>
        <a:xfrm>
          <a:off x="759363" y="2465944"/>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Plans and Certifications</a:t>
          </a:r>
        </a:p>
      </dsp:txBody>
      <dsp:txXfrm>
        <a:off x="759363" y="2465944"/>
        <a:ext cx="3924585" cy="657457"/>
      </dsp:txXfrm>
    </dsp:sp>
    <dsp:sp modelId="{C15EE4D3-8462-4969-BDE8-7DB3F4F90A3A}">
      <dsp:nvSpPr>
        <dsp:cNvPr id="0" name=""/>
        <dsp:cNvSpPr/>
      </dsp:nvSpPr>
      <dsp:spPr>
        <a:xfrm>
          <a:off x="0" y="3287766"/>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54083C-63CC-4DF2-96D8-C894EDB906C8}">
      <dsp:nvSpPr>
        <dsp:cNvPr id="0" name=""/>
        <dsp:cNvSpPr/>
      </dsp:nvSpPr>
      <dsp:spPr>
        <a:xfrm>
          <a:off x="198881" y="3435694"/>
          <a:ext cx="361601" cy="3616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7BEEB88-93C2-43BA-AC19-34D4949E1726}">
      <dsp:nvSpPr>
        <dsp:cNvPr id="0" name=""/>
        <dsp:cNvSpPr/>
      </dsp:nvSpPr>
      <dsp:spPr>
        <a:xfrm>
          <a:off x="759363" y="3287766"/>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Thresholds</a:t>
          </a:r>
        </a:p>
      </dsp:txBody>
      <dsp:txXfrm>
        <a:off x="759363" y="3287766"/>
        <a:ext cx="3924585" cy="657457"/>
      </dsp:txXfrm>
    </dsp:sp>
    <dsp:sp modelId="{E4C6190A-BA93-4E74-B4A5-F1F6BC291D12}">
      <dsp:nvSpPr>
        <dsp:cNvPr id="0" name=""/>
        <dsp:cNvSpPr/>
      </dsp:nvSpPr>
      <dsp:spPr>
        <a:xfrm>
          <a:off x="0" y="4109589"/>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18ED9D-9B68-4B90-8F99-A8BEB202308C}">
      <dsp:nvSpPr>
        <dsp:cNvPr id="0" name=""/>
        <dsp:cNvSpPr/>
      </dsp:nvSpPr>
      <dsp:spPr>
        <a:xfrm>
          <a:off x="198881" y="4257517"/>
          <a:ext cx="361601" cy="3616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C748B08-9521-48C1-8CB9-A5F0A1431D62}">
      <dsp:nvSpPr>
        <dsp:cNvPr id="0" name=""/>
        <dsp:cNvSpPr/>
      </dsp:nvSpPr>
      <dsp:spPr>
        <a:xfrm>
          <a:off x="759363" y="4109589"/>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Components – Project Packets</a:t>
          </a:r>
        </a:p>
      </dsp:txBody>
      <dsp:txXfrm>
        <a:off x="759363" y="4109589"/>
        <a:ext cx="3924585" cy="657457"/>
      </dsp:txXfrm>
    </dsp:sp>
    <dsp:sp modelId="{B7C947CF-91BF-43B2-A66F-EA47906FE92C}">
      <dsp:nvSpPr>
        <dsp:cNvPr id="0" name=""/>
        <dsp:cNvSpPr/>
      </dsp:nvSpPr>
      <dsp:spPr>
        <a:xfrm>
          <a:off x="0" y="4931411"/>
          <a:ext cx="4683949" cy="6574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1E319D-3A71-4E22-AD2E-22D40939E737}">
      <dsp:nvSpPr>
        <dsp:cNvPr id="0" name=""/>
        <dsp:cNvSpPr/>
      </dsp:nvSpPr>
      <dsp:spPr>
        <a:xfrm>
          <a:off x="198881" y="5079339"/>
          <a:ext cx="361601" cy="36160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D62887-01C5-4E28-B09F-5607D096A460}">
      <dsp:nvSpPr>
        <dsp:cNvPr id="0" name=""/>
        <dsp:cNvSpPr/>
      </dsp:nvSpPr>
      <dsp:spPr>
        <a:xfrm>
          <a:off x="759363" y="4931411"/>
          <a:ext cx="3924585" cy="6574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581" tIns="69581" rIns="69581" bIns="69581" numCol="1" spcCol="1270" anchor="ctr" anchorCtr="0">
          <a:noAutofit/>
        </a:bodyPr>
        <a:lstStyle/>
        <a:p>
          <a:pPr marL="0" lvl="0" indent="0" algn="l" defTabSz="711200">
            <a:lnSpc>
              <a:spcPct val="100000"/>
            </a:lnSpc>
            <a:spcBef>
              <a:spcPct val="0"/>
            </a:spcBef>
            <a:spcAft>
              <a:spcPct val="35000"/>
            </a:spcAft>
            <a:buNone/>
          </a:pPr>
          <a:r>
            <a:rPr lang="en-US" sz="1600" kern="1200"/>
            <a:t> Administrative Budget – 18 months</a:t>
          </a:r>
        </a:p>
      </dsp:txBody>
      <dsp:txXfrm>
        <a:off x="759363" y="4931411"/>
        <a:ext cx="3924585" cy="6574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8F2125-A606-4D60-9B6B-349CB842FDD9}">
      <dsp:nvSpPr>
        <dsp:cNvPr id="0" name=""/>
        <dsp:cNvSpPr/>
      </dsp:nvSpPr>
      <dsp:spPr>
        <a:xfrm>
          <a:off x="0" y="1594"/>
          <a:ext cx="7886700" cy="530414"/>
        </a:xfrm>
        <a:prstGeom prst="roundRect">
          <a:avLst>
            <a:gd name="adj" fmla="val 1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EBD5E03F-BD20-440B-AC24-7C064875B144}">
      <dsp:nvSpPr>
        <dsp:cNvPr id="0" name=""/>
        <dsp:cNvSpPr/>
      </dsp:nvSpPr>
      <dsp:spPr>
        <a:xfrm>
          <a:off x="160450" y="120938"/>
          <a:ext cx="291728" cy="29172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ECCD322-B7F1-466B-B2FA-C94D9E7B704D}">
      <dsp:nvSpPr>
        <dsp:cNvPr id="0" name=""/>
        <dsp:cNvSpPr/>
      </dsp:nvSpPr>
      <dsp:spPr>
        <a:xfrm>
          <a:off x="612628" y="1594"/>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t>1. Anti-Displacement and Relocation Plan</a:t>
          </a:r>
          <a:r>
            <a:rPr lang="en-US" sz="2400" kern="1200">
              <a:latin typeface="Calibri Light" panose="020F0302020204030204"/>
            </a:rPr>
            <a:t> –  </a:t>
          </a:r>
          <a:r>
            <a:rPr lang="en-US" sz="2000" kern="1200" baseline="0">
              <a:latin typeface="Calibri Light" panose="020F0302020204030204"/>
            </a:rPr>
            <a:t>required for all </a:t>
          </a:r>
        </a:p>
      </dsp:txBody>
      <dsp:txXfrm>
        <a:off x="612628" y="1594"/>
        <a:ext cx="7192022" cy="679593"/>
      </dsp:txXfrm>
    </dsp:sp>
    <dsp:sp modelId="{A363D962-9C69-4247-92E2-6867F2649EA9}">
      <dsp:nvSpPr>
        <dsp:cNvPr id="0" name=""/>
        <dsp:cNvSpPr/>
      </dsp:nvSpPr>
      <dsp:spPr>
        <a:xfrm>
          <a:off x="0" y="851086"/>
          <a:ext cx="7886700" cy="53041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34442B-825F-4EA3-8AC3-21D237D245E3}">
      <dsp:nvSpPr>
        <dsp:cNvPr id="0" name=""/>
        <dsp:cNvSpPr/>
      </dsp:nvSpPr>
      <dsp:spPr>
        <a:xfrm>
          <a:off x="160450" y="970430"/>
          <a:ext cx="291728" cy="29172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A3AD27-BC33-4A05-8E23-7F1DAB301B93}">
      <dsp:nvSpPr>
        <dsp:cNvPr id="0" name=""/>
        <dsp:cNvSpPr/>
      </dsp:nvSpPr>
      <dsp:spPr>
        <a:xfrm>
          <a:off x="612628" y="851086"/>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latin typeface="+mn-lt"/>
            </a:rPr>
            <a:t>2. Citizen Participation Plan</a:t>
          </a:r>
        </a:p>
      </dsp:txBody>
      <dsp:txXfrm>
        <a:off x="612628" y="851086"/>
        <a:ext cx="7192022" cy="679593"/>
      </dsp:txXfrm>
    </dsp:sp>
    <dsp:sp modelId="{58F00977-D62C-451C-BA8E-DD0BEB5AF7E2}">
      <dsp:nvSpPr>
        <dsp:cNvPr id="0" name=""/>
        <dsp:cNvSpPr/>
      </dsp:nvSpPr>
      <dsp:spPr>
        <a:xfrm>
          <a:off x="0" y="1700579"/>
          <a:ext cx="7886700" cy="530414"/>
        </a:xfrm>
        <a:prstGeom prst="roundRect">
          <a:avLst>
            <a:gd name="adj" fmla="val 1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F32AA3CB-3B12-438C-86D3-A5BF8DE02213}">
      <dsp:nvSpPr>
        <dsp:cNvPr id="0" name=""/>
        <dsp:cNvSpPr/>
      </dsp:nvSpPr>
      <dsp:spPr>
        <a:xfrm>
          <a:off x="160450" y="1819922"/>
          <a:ext cx="291728" cy="29172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B5FF9-1ED3-42C3-B421-BF0DFF335AE5}">
      <dsp:nvSpPr>
        <dsp:cNvPr id="0" name=""/>
        <dsp:cNvSpPr/>
      </dsp:nvSpPr>
      <dsp:spPr>
        <a:xfrm>
          <a:off x="612628" y="1700579"/>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t>3. Grant Management Plan</a:t>
          </a:r>
        </a:p>
      </dsp:txBody>
      <dsp:txXfrm>
        <a:off x="612628" y="1700579"/>
        <a:ext cx="7192022" cy="679593"/>
      </dsp:txXfrm>
    </dsp:sp>
    <dsp:sp modelId="{CCF841DF-99F2-4622-B0FF-EEBF2D814832}">
      <dsp:nvSpPr>
        <dsp:cNvPr id="0" name=""/>
        <dsp:cNvSpPr/>
      </dsp:nvSpPr>
      <dsp:spPr>
        <a:xfrm>
          <a:off x="0" y="2572534"/>
          <a:ext cx="7886700" cy="530414"/>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F95DAA8F-9E43-4CE3-A84C-06F6639C4BFD}">
      <dsp:nvSpPr>
        <dsp:cNvPr id="0" name=""/>
        <dsp:cNvSpPr/>
      </dsp:nvSpPr>
      <dsp:spPr>
        <a:xfrm>
          <a:off x="160450" y="2669414"/>
          <a:ext cx="291728" cy="29172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8B266A-8392-421E-BB40-21227A291B21}">
      <dsp:nvSpPr>
        <dsp:cNvPr id="0" name=""/>
        <dsp:cNvSpPr/>
      </dsp:nvSpPr>
      <dsp:spPr>
        <a:xfrm>
          <a:off x="612628" y="2550071"/>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t>4. Program Income Plan</a:t>
          </a:r>
        </a:p>
      </dsp:txBody>
      <dsp:txXfrm>
        <a:off x="612628" y="2550071"/>
        <a:ext cx="7192022" cy="679593"/>
      </dsp:txXfrm>
    </dsp:sp>
    <dsp:sp modelId="{88F830CD-D329-45EE-8BDF-760EFFD0EBAD}">
      <dsp:nvSpPr>
        <dsp:cNvPr id="0" name=""/>
        <dsp:cNvSpPr/>
      </dsp:nvSpPr>
      <dsp:spPr>
        <a:xfrm>
          <a:off x="0" y="3399563"/>
          <a:ext cx="7886700" cy="530414"/>
        </a:xfrm>
        <a:prstGeom prst="roundRect">
          <a:avLst>
            <a:gd name="adj" fmla="val 10000"/>
          </a:avLst>
        </a:prstGeom>
        <a:solidFill>
          <a:schemeClr val="accent5">
            <a:lumMod val="60000"/>
            <a:lumOff val="40000"/>
          </a:schemeClr>
        </a:solidFill>
        <a:ln>
          <a:noFill/>
        </a:ln>
        <a:effectLst/>
      </dsp:spPr>
      <dsp:style>
        <a:lnRef idx="0">
          <a:scrgbClr r="0" g="0" b="0"/>
        </a:lnRef>
        <a:fillRef idx="1">
          <a:scrgbClr r="0" g="0" b="0"/>
        </a:fillRef>
        <a:effectRef idx="0">
          <a:scrgbClr r="0" g="0" b="0"/>
        </a:effectRef>
        <a:fontRef idx="minor"/>
      </dsp:style>
    </dsp:sp>
    <dsp:sp modelId="{2D0ED47E-D463-479A-908D-F8B83BF4C504}">
      <dsp:nvSpPr>
        <dsp:cNvPr id="0" name=""/>
        <dsp:cNvSpPr/>
      </dsp:nvSpPr>
      <dsp:spPr>
        <a:xfrm>
          <a:off x="160450" y="3518906"/>
          <a:ext cx="291728" cy="29172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7217FA-3741-47BE-9F25-256F7FD4B67C}">
      <dsp:nvSpPr>
        <dsp:cNvPr id="0" name=""/>
        <dsp:cNvSpPr/>
      </dsp:nvSpPr>
      <dsp:spPr>
        <a:xfrm>
          <a:off x="612628" y="3399563"/>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t>5. Anti-Speculation and Recapture Plan</a:t>
          </a:r>
        </a:p>
      </dsp:txBody>
      <dsp:txXfrm>
        <a:off x="612628" y="3399563"/>
        <a:ext cx="7192022" cy="679593"/>
      </dsp:txXfrm>
    </dsp:sp>
    <dsp:sp modelId="{362131DC-B86B-499E-841E-4D3F81B68483}">
      <dsp:nvSpPr>
        <dsp:cNvPr id="0" name=""/>
        <dsp:cNvSpPr/>
      </dsp:nvSpPr>
      <dsp:spPr>
        <a:xfrm>
          <a:off x="0" y="4249055"/>
          <a:ext cx="7886700" cy="530414"/>
        </a:xfrm>
        <a:prstGeom prst="roundRect">
          <a:avLst>
            <a:gd name="adj" fmla="val 10000"/>
          </a:avLst>
        </a:prstGeom>
        <a:solidFill>
          <a:schemeClr val="accent6">
            <a:lumMod val="20000"/>
            <a:lumOff val="80000"/>
          </a:schemeClr>
        </a:solidFill>
        <a:ln>
          <a:noFill/>
        </a:ln>
        <a:effectLst/>
      </dsp:spPr>
      <dsp:style>
        <a:lnRef idx="0">
          <a:scrgbClr r="0" g="0" b="0"/>
        </a:lnRef>
        <a:fillRef idx="1">
          <a:scrgbClr r="0" g="0" b="0"/>
        </a:fillRef>
        <a:effectRef idx="0">
          <a:scrgbClr r="0" g="0" b="0"/>
        </a:effectRef>
        <a:fontRef idx="minor"/>
      </dsp:style>
    </dsp:sp>
    <dsp:sp modelId="{91D9406A-3B63-4C74-8163-3B0F17219911}">
      <dsp:nvSpPr>
        <dsp:cNvPr id="0" name=""/>
        <dsp:cNvSpPr/>
      </dsp:nvSpPr>
      <dsp:spPr>
        <a:xfrm>
          <a:off x="160450" y="4368398"/>
          <a:ext cx="291728" cy="29172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D94882-D87F-406D-BA93-058581608FD4}">
      <dsp:nvSpPr>
        <dsp:cNvPr id="0" name=""/>
        <dsp:cNvSpPr/>
      </dsp:nvSpPr>
      <dsp:spPr>
        <a:xfrm>
          <a:off x="612628" y="4249055"/>
          <a:ext cx="7192022" cy="679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924" tIns="71924" rIns="71924" bIns="71924" numCol="1" spcCol="1270" anchor="ctr" anchorCtr="0">
          <a:noAutofit/>
        </a:bodyPr>
        <a:lstStyle/>
        <a:p>
          <a:pPr marL="0" lvl="0" indent="0" algn="l" defTabSz="1066800">
            <a:lnSpc>
              <a:spcPct val="100000"/>
            </a:lnSpc>
            <a:spcBef>
              <a:spcPct val="0"/>
            </a:spcBef>
            <a:spcAft>
              <a:spcPct val="35000"/>
            </a:spcAft>
            <a:buNone/>
          </a:pPr>
          <a:r>
            <a:rPr lang="en-US" sz="2400" kern="1200"/>
            <a:t>6. Program Contingency Plan</a:t>
          </a:r>
        </a:p>
      </dsp:txBody>
      <dsp:txXfrm>
        <a:off x="612628" y="4249055"/>
        <a:ext cx="7192022" cy="67959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A97A1-B40F-47F0-934B-D25EA7D5B628}">
      <dsp:nvSpPr>
        <dsp:cNvPr id="0" name=""/>
        <dsp:cNvSpPr/>
      </dsp:nvSpPr>
      <dsp:spPr>
        <a:xfrm>
          <a:off x="0" y="865726"/>
          <a:ext cx="2464593" cy="1478756"/>
        </a:xfrm>
        <a:prstGeom prst="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CEO Certification</a:t>
          </a:r>
        </a:p>
      </dsp:txBody>
      <dsp:txXfrm>
        <a:off x="0" y="865726"/>
        <a:ext cx="2464593" cy="1478756"/>
      </dsp:txXfrm>
    </dsp:sp>
    <dsp:sp modelId="{531E0680-AE45-4DA0-B958-1EA0E61048DF}">
      <dsp:nvSpPr>
        <dsp:cNvPr id="0" name=""/>
        <dsp:cNvSpPr/>
      </dsp:nvSpPr>
      <dsp:spPr>
        <a:xfrm>
          <a:off x="2711053" y="865726"/>
          <a:ext cx="2464593" cy="1478756"/>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CFO Certification</a:t>
          </a:r>
        </a:p>
      </dsp:txBody>
      <dsp:txXfrm>
        <a:off x="2711053" y="865726"/>
        <a:ext cx="2464593" cy="1478756"/>
      </dsp:txXfrm>
    </dsp:sp>
    <dsp:sp modelId="{36D7BE86-D7F1-4BFA-9D1E-18AF3297DB90}">
      <dsp:nvSpPr>
        <dsp:cNvPr id="0" name=""/>
        <dsp:cNvSpPr/>
      </dsp:nvSpPr>
      <dsp:spPr>
        <a:xfrm>
          <a:off x="5422106" y="865726"/>
          <a:ext cx="2464593" cy="1478756"/>
        </a:xfrm>
        <a:prstGeom prst="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Displacement of Non-CDBG Funds</a:t>
          </a:r>
        </a:p>
      </dsp:txBody>
      <dsp:txXfrm>
        <a:off x="5422106" y="865726"/>
        <a:ext cx="2464593" cy="1478756"/>
      </dsp:txXfrm>
    </dsp:sp>
    <dsp:sp modelId="{D41FD25C-C7F2-4D4B-AE93-27A2D944A85C}">
      <dsp:nvSpPr>
        <dsp:cNvPr id="0" name=""/>
        <dsp:cNvSpPr/>
      </dsp:nvSpPr>
      <dsp:spPr>
        <a:xfrm>
          <a:off x="0" y="2590942"/>
          <a:ext cx="2464593" cy="1478756"/>
        </a:xfrm>
        <a:prstGeom prst="rect">
          <a:avLst/>
        </a:prstGeom>
        <a:solidFill>
          <a:srgbClr val="8568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a:t>Anti-Displacement &amp; Relocation Assistance</a:t>
          </a:r>
          <a:r>
            <a:rPr lang="en-US" sz="2400" kern="1200">
              <a:latin typeface="Calibri Light" panose="020F0302020204030204"/>
            </a:rPr>
            <a:t> </a:t>
          </a:r>
          <a:endParaRPr lang="en-US" sz="2400" b="0" i="0" u="none" kern="1200">
            <a:solidFill>
              <a:srgbClr val="000000"/>
            </a:solidFill>
            <a:latin typeface="Calibri Light" panose="020F0302020204030204"/>
          </a:endParaRPr>
        </a:p>
      </dsp:txBody>
      <dsp:txXfrm>
        <a:off x="0" y="2590942"/>
        <a:ext cx="2464593" cy="1478756"/>
      </dsp:txXfrm>
    </dsp:sp>
    <dsp:sp modelId="{7EB44054-5D48-4E5F-B487-3B6A683F8090}">
      <dsp:nvSpPr>
        <dsp:cNvPr id="0" name=""/>
        <dsp:cNvSpPr/>
      </dsp:nvSpPr>
      <dsp:spPr>
        <a:xfrm>
          <a:off x="2711053" y="2590942"/>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1" u="none" kern="1200"/>
            <a:t>Public </a:t>
          </a:r>
          <a:r>
            <a:rPr lang="en-US" sz="2400" b="1" i="1" u="none" kern="1200">
              <a:latin typeface="Calibri Light" panose="020F0302020204030204"/>
            </a:rPr>
            <a:t>Hearing 15-day notice/held 2 weeks before</a:t>
          </a:r>
          <a:endParaRPr lang="en-US" sz="2400" kern="1200"/>
        </a:p>
      </dsp:txBody>
      <dsp:txXfrm>
        <a:off x="2711053" y="2590942"/>
        <a:ext cx="2464593" cy="1478756"/>
      </dsp:txXfrm>
    </dsp:sp>
    <dsp:sp modelId="{8CF4EF64-704E-4B83-93A9-1F8569E8B3CA}">
      <dsp:nvSpPr>
        <dsp:cNvPr id="0" name=""/>
        <dsp:cNvSpPr/>
      </dsp:nvSpPr>
      <dsp:spPr>
        <a:xfrm>
          <a:off x="5422106" y="2590942"/>
          <a:ext cx="2464593" cy="14787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Outcome Performance Summary</a:t>
          </a:r>
        </a:p>
      </dsp:txBody>
      <dsp:txXfrm>
        <a:off x="5422106" y="2590942"/>
        <a:ext cx="2464593" cy="147875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065BC-FBA4-4177-9F2F-D0B80279D959}">
      <dsp:nvSpPr>
        <dsp:cNvPr id="0" name=""/>
        <dsp:cNvSpPr/>
      </dsp:nvSpPr>
      <dsp:spPr>
        <a:xfrm>
          <a:off x="0" y="690765"/>
          <a:ext cx="5105980" cy="5306375"/>
        </a:xfrm>
        <a:prstGeom prst="rect">
          <a:avLst/>
        </a:prstGeom>
        <a:solidFill>
          <a:schemeClr val="bg2">
            <a:lumMod val="5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Expressly Prohibited:</a:t>
          </a:r>
        </a:p>
      </dsp:txBody>
      <dsp:txXfrm>
        <a:off x="0" y="690765"/>
        <a:ext cx="5105980" cy="2865442"/>
      </dsp:txXfrm>
    </dsp:sp>
    <dsp:sp modelId="{F29E83E4-D232-469B-93A6-8E67F22CCD9D}">
      <dsp:nvSpPr>
        <dsp:cNvPr id="0" name=""/>
        <dsp:cNvSpPr/>
      </dsp:nvSpPr>
      <dsp:spPr>
        <a:xfrm>
          <a:off x="623" y="3450081"/>
          <a:ext cx="1020946" cy="2440932"/>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a:t>Buildings used for the conduct of government</a:t>
          </a:r>
        </a:p>
      </dsp:txBody>
      <dsp:txXfrm>
        <a:off x="623" y="3450081"/>
        <a:ext cx="1020946" cy="2440932"/>
      </dsp:txXfrm>
    </dsp:sp>
    <dsp:sp modelId="{72CD66C5-4DE2-4C64-ABF7-A26C14D08331}">
      <dsp:nvSpPr>
        <dsp:cNvPr id="0" name=""/>
        <dsp:cNvSpPr/>
      </dsp:nvSpPr>
      <dsp:spPr>
        <a:xfrm>
          <a:off x="1021569" y="3450081"/>
          <a:ext cx="1020946" cy="2440932"/>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a:t>General government expenses</a:t>
          </a:r>
        </a:p>
      </dsp:txBody>
      <dsp:txXfrm>
        <a:off x="1021569" y="3450081"/>
        <a:ext cx="1020946" cy="2440932"/>
      </dsp:txXfrm>
    </dsp:sp>
    <dsp:sp modelId="{213F74FD-1224-4865-8A47-70C13715A330}">
      <dsp:nvSpPr>
        <dsp:cNvPr id="0" name=""/>
        <dsp:cNvSpPr/>
      </dsp:nvSpPr>
      <dsp:spPr>
        <a:xfrm>
          <a:off x="2042516" y="3449031"/>
          <a:ext cx="1020946" cy="2443031"/>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a:t>Political activities</a:t>
          </a:r>
        </a:p>
      </dsp:txBody>
      <dsp:txXfrm>
        <a:off x="2042516" y="3449031"/>
        <a:ext cx="1020946" cy="2443031"/>
      </dsp:txXfrm>
    </dsp:sp>
    <dsp:sp modelId="{DB85A200-C156-452A-9D59-E8BFD3D63706}">
      <dsp:nvSpPr>
        <dsp:cNvPr id="0" name=""/>
        <dsp:cNvSpPr/>
      </dsp:nvSpPr>
      <dsp:spPr>
        <a:xfrm>
          <a:off x="3063463" y="3450081"/>
          <a:ext cx="1020946" cy="2440932"/>
        </a:xfrm>
        <a:prstGeom prst="rect">
          <a:avLst/>
        </a:prstGeom>
        <a:solidFill>
          <a:schemeClr val="accent6">
            <a:lumMod val="20000"/>
            <a:lumOff val="80000"/>
            <a:alpha val="9000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a:t>Generally Ineligible:</a:t>
          </a:r>
        </a:p>
      </dsp:txBody>
      <dsp:txXfrm>
        <a:off x="3063463" y="3450081"/>
        <a:ext cx="1020946" cy="2440932"/>
      </dsp:txXfrm>
    </dsp:sp>
    <dsp:sp modelId="{46019654-39A2-4E18-861E-DCD98654C790}">
      <dsp:nvSpPr>
        <dsp:cNvPr id="0" name=""/>
        <dsp:cNvSpPr/>
      </dsp:nvSpPr>
      <dsp:spPr>
        <a:xfrm>
          <a:off x="4084410" y="3450081"/>
          <a:ext cx="1020946" cy="2440932"/>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15240" rIns="85344" bIns="15240" numCol="1" spcCol="1270" anchor="ctr" anchorCtr="0">
          <a:noAutofit/>
        </a:bodyPr>
        <a:lstStyle/>
        <a:p>
          <a:pPr marL="0" lvl="0" indent="0" algn="ctr" defTabSz="533400">
            <a:lnSpc>
              <a:spcPct val="90000"/>
            </a:lnSpc>
            <a:spcBef>
              <a:spcPct val="0"/>
            </a:spcBef>
            <a:spcAft>
              <a:spcPct val="35000"/>
            </a:spcAft>
            <a:buNone/>
          </a:pPr>
          <a:r>
            <a:rPr lang="en-US" sz="1200" b="1" kern="1200"/>
            <a:t>Purchase of equipment; Furnishings and personal property; Operating and maintenance expenses; New housing construction; Income Payments</a:t>
          </a:r>
        </a:p>
      </dsp:txBody>
      <dsp:txXfrm>
        <a:off x="4084410" y="3450081"/>
        <a:ext cx="1020946" cy="2440932"/>
      </dsp:txXfrm>
    </dsp:sp>
    <dsp:sp modelId="{55C15D89-76E6-498E-A9A8-95BA2D788F47}">
      <dsp:nvSpPr>
        <dsp:cNvPr id="0" name=""/>
        <dsp:cNvSpPr/>
      </dsp:nvSpPr>
      <dsp:spPr>
        <a:xfrm rot="10800000">
          <a:off x="0" y="351"/>
          <a:ext cx="5105980" cy="770009"/>
        </a:xfrm>
        <a:prstGeom prst="upArrowCallou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b="1" i="1" kern="1200"/>
            <a:t>24 CFR 570.207</a:t>
          </a:r>
          <a:endParaRPr lang="en-US" sz="1700" kern="1200"/>
        </a:p>
      </dsp:txBody>
      <dsp:txXfrm rot="10800000">
        <a:off x="0" y="351"/>
        <a:ext cx="5105980" cy="5003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7D112987-11E6-4F28-BD8F-BF6758405B3D}"/>
              </a:ext>
            </a:extLst>
          </p:cNvPr>
          <p:cNvSpPr>
            <a:spLocks noChangeArrowheads="1"/>
          </p:cNvSpPr>
          <p:nvPr/>
        </p:nvSpPr>
        <p:spPr bwMode="auto">
          <a:xfrm>
            <a:off x="6510338" y="8890000"/>
            <a:ext cx="428625" cy="319088"/>
          </a:xfrm>
          <a:prstGeom prst="rect">
            <a:avLst/>
          </a:prstGeom>
          <a:noFill/>
          <a:ln>
            <a:noFill/>
          </a:ln>
          <a:effectLst/>
        </p:spPr>
        <p:txBody>
          <a:bodyPr wrap="none" lIns="91330" tIns="44864" rIns="91330" bIns="44864"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56E668A2-EBBD-465F-964F-A7D8A420180A}" type="slidenum">
              <a:rPr lang="en-US" altLang="en-US" sz="1500" smtClean="0">
                <a:latin typeface="Book Antiqua" panose="02040602050305030304" pitchFamily="18" charset="0"/>
              </a:rPr>
              <a:pPr algn="r">
                <a:defRPr/>
              </a:pPr>
              <a:t>‹#›</a:t>
            </a:fld>
            <a:endParaRPr lang="en-US" altLang="en-US" sz="1500">
              <a:latin typeface="Book Antiqua" panose="02040602050305030304" pitchFamily="18" charset="0"/>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47:37.800"/>
    </inkml:context>
    <inkml:brush xml:id="br0">
      <inkml:brushProperty name="width" value="0.1" units="cm"/>
      <inkml:brushProperty name="height" value="0.1" units="cm"/>
      <inkml:brushProperty name="color" value="#E71224"/>
    </inkml:brush>
  </inkml:definitions>
  <inkml:trace contextRef="#ctx0" brushRef="#br0">4348 600 24516,'-2'24'0,"-3"-1"0,-3 1 0,-4-1 0,-3 0 0,-3 0 0,-4 0 0,-2-1 0,-4 1 0,-3-1 0,-4-1 0,-2 0 0,-3 0 0,-3 0 0,-3-2 0,-3 1 0,-3-2 0,-2 1 0,-3-2 0,-2 0 0,-2 0 0,-3-2 0,-2 0 0,-2-1 0,-2 0 0,-2-1 0,-2-2 0,-1 1 0,-2-2 0,-1-1 0,-2 0 0,0-1 0,-2-2 0,0 0 0,-2-1 0,0 0 0,0-2 0,-1-1 0,-1 0 0,1-2 0,0 0 0,-1-2 0,1 0 0,1-1 0,0-2 0,0 0 0,2-1 0,0 0 0,2-2 0,0-1 0,2 0 0,1-1 0,2-2 0,1 1 0,2-2 0,2-1 0,2 0 0,2-1 0,2 0 0,3-2 0,2 0 0,2 0 0,3-2 0,2 1 0,3-2 0,3 1 0,3-2 0,3 0 0,3 0 0,2 0 0,4-1 0,3-1 0,4 1 0,2-1 0,4 0 0,3 0 0,3 0 0,4-1 0,3 1 0,3-1 0,4 0 0,3 1 0,3-1 0,4 1 0,3 0 0,3 0 0,4 0 0,2 1 0,4-1 0,3 1 0,4 1 0,2 0 0,3 0 0,3 1 0,3 0 0,3 0 0,3 2 0,2-1 0,3 2 0,2 0 0,2 0 0,3 2 0,2 0 0,2 1 0,2 0 0,2 1 0,2 2 0,1-1 0,2 2 0,1 1 0,2 0 0,0 1 0,2 2 0,0 0 0,2 1 0,0 0 0,0 2 0,1 1 0,1 0 0,-1 2 0,0 0 0,1 2 0,-1 0 0,-1 1 0,0 2 0,0 0 0,-2 1 0,0 0 0,-2 2 0,0 1 0,-2 0 0,-1 1 0,-2 2 0,-1-1 0,-2 2 0,-2 1 0,-2 0 0,-2 1 0,-2 0 0,-3 2 0,-2 0 0,-2 0 0,-3 2 0,-2-1 0,-3 2 0,-3 0 0,-3 0 0,-3 1 0,-3 0 0,-2 0 0,-4 1 0,-3 1 0,-4-1 0,-2 1 0,-4 0 0,-3 0 0,-3 0 0,-4 1 0,-3-1 0,-3 1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50:42.204"/>
    </inkml:context>
    <inkml:brush xml:id="br0">
      <inkml:brushProperty name="width" value="0.1" units="cm"/>
      <inkml:brushProperty name="height" value="0.1"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51:05.189"/>
    </inkml:context>
    <inkml:brush xml:id="br0">
      <inkml:brushProperty name="width" value="0.1" units="cm"/>
      <inkml:brushProperty name="height" value="0.1" units="cm"/>
      <inkml:brushProperty name="color" value="#E71224"/>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51:05.479"/>
    </inkml:context>
    <inkml:brush xml:id="br0">
      <inkml:brushProperty name="width" value="0.1" units="cm"/>
      <inkml:brushProperty name="height" value="0.1" units="cm"/>
      <inkml:brushProperty name="color" value="#E71224"/>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51:06.345"/>
    </inkml:context>
    <inkml:brush xml:id="br0">
      <inkml:brushProperty name="width" value="0.1" units="cm"/>
      <inkml:brushProperty name="height" value="0.1" units="cm"/>
      <inkml:brushProperty name="color" value="#E71224"/>
    </inkml:brush>
  </inkml:definitions>
  <inkml:trace contextRef="#ctx0" brushRef="#br0">1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1-12T15:51:06.617"/>
    </inkml:context>
    <inkml:brush xml:id="br0">
      <inkml:brushProperty name="width" value="0.1" units="cm"/>
      <inkml:brushProperty name="height" value="0.1"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02FFAF35-E8C7-459A-B100-CDC718BDD631}"/>
              </a:ext>
            </a:extLst>
          </p:cNvPr>
          <p:cNvSpPr>
            <a:spLocks noGrp="1" noRot="1" noChangeAspect="1" noChangeArrowheads="1" noTextEdit="1"/>
          </p:cNvSpPr>
          <p:nvPr>
            <p:ph type="sldImg" idx="2"/>
          </p:nvPr>
        </p:nvSpPr>
        <p:spPr bwMode="auto">
          <a:xfrm>
            <a:off x="1190625" y="703263"/>
            <a:ext cx="4630738" cy="347186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a:extLst>
              <a:ext uri="{FF2B5EF4-FFF2-40B4-BE49-F238E27FC236}">
                <a16:creationId xmlns:a16="http://schemas.microsoft.com/office/drawing/2014/main" id="{ED20340C-135D-4E9B-965C-35B20A50500E}"/>
              </a:ext>
            </a:extLst>
          </p:cNvPr>
          <p:cNvSpPr>
            <a:spLocks noGrp="1" noChangeArrowheads="1"/>
          </p:cNvSpPr>
          <p:nvPr>
            <p:ph type="body" sz="quarter" idx="3"/>
          </p:nvPr>
        </p:nvSpPr>
        <p:spPr bwMode="auto">
          <a:xfrm>
            <a:off x="933450" y="4416425"/>
            <a:ext cx="5143500" cy="4183063"/>
          </a:xfrm>
          <a:prstGeom prst="rect">
            <a:avLst/>
          </a:prstGeom>
          <a:noFill/>
          <a:ln>
            <a:noFill/>
          </a:ln>
          <a:effectLst/>
        </p:spPr>
        <p:txBody>
          <a:bodyPr vert="horz" wrap="square" lIns="91330" tIns="44864" rIns="91330" bIns="4486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1444" name="Rectangle 4">
            <a:extLst>
              <a:ext uri="{FF2B5EF4-FFF2-40B4-BE49-F238E27FC236}">
                <a16:creationId xmlns:a16="http://schemas.microsoft.com/office/drawing/2014/main" id="{580FE204-BD68-4DE1-8705-0BC8BA3252C8}"/>
              </a:ext>
            </a:extLst>
          </p:cNvPr>
          <p:cNvSpPr>
            <a:spLocks noChangeArrowheads="1"/>
          </p:cNvSpPr>
          <p:nvPr/>
        </p:nvSpPr>
        <p:spPr bwMode="auto">
          <a:xfrm>
            <a:off x="6510338" y="8890000"/>
            <a:ext cx="428625" cy="319088"/>
          </a:xfrm>
          <a:prstGeom prst="rect">
            <a:avLst/>
          </a:prstGeom>
          <a:noFill/>
          <a:ln>
            <a:noFill/>
          </a:ln>
          <a:effectLst/>
        </p:spPr>
        <p:txBody>
          <a:bodyPr wrap="none" lIns="91330" tIns="44864" rIns="91330" bIns="44864" anchor="ct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r">
              <a:defRPr/>
            </a:pPr>
            <a:fld id="{DA3C9CA4-EE3F-43E6-B1D1-2E60AA2BE98E}" type="slidenum">
              <a:rPr lang="en-US" altLang="en-US" sz="1500" smtClean="0">
                <a:latin typeface="Book Antiqua" panose="02040602050305030304" pitchFamily="18" charset="0"/>
              </a:rPr>
              <a:pPr algn="r">
                <a:defRPr/>
              </a:pPr>
              <a:t>‹#›</a:t>
            </a:fld>
            <a:endParaRPr lang="en-US" altLang="en-US" sz="1500">
              <a:latin typeface="Book Antiqua" panose="02040602050305030304" pitchFamily="18" charset="0"/>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Book Antiqua"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Book Antiqua"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Book Antiqua"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Book Antiqua"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Book Antiqua"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5114D9F-3046-4026-A9DD-E8F0893757A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8195" name="Rectangle 3">
            <a:extLst>
              <a:ext uri="{FF2B5EF4-FFF2-40B4-BE49-F238E27FC236}">
                <a16:creationId xmlns:a16="http://schemas.microsoft.com/office/drawing/2014/main" id="{C831C398-02DD-4244-837A-3788808A4158}"/>
              </a:ext>
            </a:extLst>
          </p:cNvPr>
          <p:cNvSpPr>
            <a:spLocks noGrp="1" noRot="1" noChangeAspect="1" noChangeArrowheads="1" noTextEdit="1"/>
          </p:cNvSpPr>
          <p:nvPr>
            <p:ph type="sldImg"/>
          </p:nvPr>
        </p:nvSpPr>
        <p:spPr>
          <a:xfrm>
            <a:off x="1190625" y="703263"/>
            <a:ext cx="4629150" cy="3471862"/>
          </a:xfrm>
          <a:ln cap="flat"/>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ED51CB59-1032-46D6-AA2B-32F8A6B51402}"/>
              </a:ext>
            </a:extLst>
          </p:cNvPr>
          <p:cNvSpPr>
            <a:spLocks noGrp="1" noRot="1" noChangeAspect="1" noChangeArrowheads="1" noTextEdit="1"/>
          </p:cNvSpPr>
          <p:nvPr>
            <p:ph type="sldImg"/>
          </p:nvPr>
        </p:nvSpPr>
        <p:spPr>
          <a:ln/>
        </p:spPr>
      </p:sp>
      <p:sp>
        <p:nvSpPr>
          <p:cNvPr id="26627" name="Notes Placeholder 2">
            <a:extLst>
              <a:ext uri="{FF2B5EF4-FFF2-40B4-BE49-F238E27FC236}">
                <a16:creationId xmlns:a16="http://schemas.microsoft.com/office/drawing/2014/main" id="{30252BE6-6ACB-4932-818F-8CF76ABBF72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A1DC18E9-FAA9-4E13-9999-B0E454085B97}"/>
              </a:ext>
            </a:extLst>
          </p:cNvPr>
          <p:cNvSpPr>
            <a:spLocks noGrp="1" noRot="1" noChangeAspect="1" noChangeArrowheads="1" noTextEdit="1"/>
          </p:cNvSpPr>
          <p:nvPr>
            <p:ph type="sldImg"/>
          </p:nvPr>
        </p:nvSpPr>
        <p:spPr>
          <a:ln/>
        </p:spPr>
      </p:sp>
      <p:sp>
        <p:nvSpPr>
          <p:cNvPr id="37891" name="Notes Placeholder 2">
            <a:extLst>
              <a:ext uri="{FF2B5EF4-FFF2-40B4-BE49-F238E27FC236}">
                <a16:creationId xmlns:a16="http://schemas.microsoft.com/office/drawing/2014/main" id="{6BFD6123-6981-4235-A0B1-90FEEAE3175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B1E493D6-5B6C-479A-BB1C-ED7739A2932E}"/>
              </a:ext>
            </a:extLst>
          </p:cNvPr>
          <p:cNvSpPr>
            <a:spLocks noGrp="1" noRot="1" noChangeAspect="1" noChangeArrowheads="1" noTextEdit="1"/>
          </p:cNvSpPr>
          <p:nvPr>
            <p:ph type="sldImg"/>
          </p:nvPr>
        </p:nvSpPr>
        <p:spPr>
          <a:xfrm>
            <a:off x="1190625" y="703263"/>
            <a:ext cx="4629150" cy="3471862"/>
          </a:xfrm>
          <a:ln/>
        </p:spPr>
      </p:sp>
      <p:sp>
        <p:nvSpPr>
          <p:cNvPr id="41987" name="Rectangle 3">
            <a:extLst>
              <a:ext uri="{FF2B5EF4-FFF2-40B4-BE49-F238E27FC236}">
                <a16:creationId xmlns:a16="http://schemas.microsoft.com/office/drawing/2014/main" id="{C22587D8-1550-4434-BF05-24A080C08EB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78201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63119A4-2EB2-408C-952E-6BBEB1F467A5}"/>
              </a:ext>
            </a:extLst>
          </p:cNvPr>
          <p:cNvSpPr>
            <a:spLocks noGrp="1" noRot="1" noChangeAspect="1" noChangeArrowheads="1" noTextEdit="1"/>
          </p:cNvSpPr>
          <p:nvPr>
            <p:ph type="sldImg"/>
          </p:nvPr>
        </p:nvSpPr>
        <p:spPr>
          <a:xfrm>
            <a:off x="1190625" y="703263"/>
            <a:ext cx="4629150" cy="3471862"/>
          </a:xfrm>
          <a:ln/>
        </p:spPr>
      </p:sp>
      <p:sp>
        <p:nvSpPr>
          <p:cNvPr id="39939" name="Rectangle 3">
            <a:extLst>
              <a:ext uri="{FF2B5EF4-FFF2-40B4-BE49-F238E27FC236}">
                <a16:creationId xmlns:a16="http://schemas.microsoft.com/office/drawing/2014/main" id="{C5668BCA-3150-4E7C-BABF-CFD9256E1A0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FCC2D742-F5CF-4D7F-A357-EF2304480F71}"/>
              </a:ext>
            </a:extLst>
          </p:cNvPr>
          <p:cNvSpPr>
            <a:spLocks noGrp="1" noRot="1" noChangeAspect="1" noChangeArrowheads="1" noTextEdit="1"/>
          </p:cNvSpPr>
          <p:nvPr>
            <p:ph type="sldImg"/>
          </p:nvPr>
        </p:nvSpPr>
        <p:spPr>
          <a:xfrm>
            <a:off x="1190625" y="703263"/>
            <a:ext cx="4629150" cy="3471862"/>
          </a:xfrm>
          <a:ln/>
        </p:spPr>
      </p:sp>
      <p:sp>
        <p:nvSpPr>
          <p:cNvPr id="47107" name="Rectangle 3">
            <a:extLst>
              <a:ext uri="{FF2B5EF4-FFF2-40B4-BE49-F238E27FC236}">
                <a16:creationId xmlns:a16="http://schemas.microsoft.com/office/drawing/2014/main" id="{50163912-E64C-48D8-862C-4CE300B6B8B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A546F2D0-8681-4925-9988-F9C8F8EF5E0E}"/>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5C073A00-5461-4659-9FA3-38587CF633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CC60D4E2-B93E-4121-8C5B-B56439BF8CBF}"/>
              </a:ext>
            </a:extLst>
          </p:cNvPr>
          <p:cNvSpPr>
            <a:spLocks noGrp="1" noRot="1" noChangeAspect="1" noChangeArrowheads="1" noTextEdit="1"/>
          </p:cNvSpPr>
          <p:nvPr>
            <p:ph type="sldImg"/>
          </p:nvPr>
        </p:nvSpPr>
        <p:spPr>
          <a:ln/>
        </p:spPr>
      </p:sp>
      <p:sp>
        <p:nvSpPr>
          <p:cNvPr id="51203" name="Notes Placeholder 2">
            <a:extLst>
              <a:ext uri="{FF2B5EF4-FFF2-40B4-BE49-F238E27FC236}">
                <a16:creationId xmlns:a16="http://schemas.microsoft.com/office/drawing/2014/main" id="{1E1A14E0-9E55-4A56-A3CF-A7D3CB86F05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45853A4A-E5D8-45E5-9B09-0102D4D56C5E}"/>
              </a:ext>
            </a:extLst>
          </p:cNvPr>
          <p:cNvSpPr>
            <a:spLocks noGrp="1" noRot="1" noChangeAspect="1" noChangeArrowheads="1" noTextEdit="1"/>
          </p:cNvSpPr>
          <p:nvPr>
            <p:ph type="sldImg"/>
          </p:nvPr>
        </p:nvSpPr>
        <p:spPr>
          <a:ln/>
        </p:spPr>
      </p:sp>
      <p:sp>
        <p:nvSpPr>
          <p:cNvPr id="53251" name="Notes Placeholder 2">
            <a:extLst>
              <a:ext uri="{FF2B5EF4-FFF2-40B4-BE49-F238E27FC236}">
                <a16:creationId xmlns:a16="http://schemas.microsoft.com/office/drawing/2014/main" id="{10ADB117-FD6A-40AB-BE42-E8D739948E1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4504B416-B3BD-4625-9A0F-F21B96FD3010}"/>
              </a:ext>
            </a:extLst>
          </p:cNvPr>
          <p:cNvSpPr>
            <a:spLocks noGrp="1" noRot="1" noChangeAspect="1" noChangeArrowheads="1" noTextEdit="1"/>
          </p:cNvSpPr>
          <p:nvPr>
            <p:ph type="sldImg"/>
          </p:nvPr>
        </p:nvSpPr>
        <p:spPr>
          <a:xfrm>
            <a:off x="1190625" y="703263"/>
            <a:ext cx="4629150" cy="3471862"/>
          </a:xfrm>
          <a:ln/>
        </p:spPr>
      </p:sp>
      <p:sp>
        <p:nvSpPr>
          <p:cNvPr id="45059" name="Rectangle 3">
            <a:extLst>
              <a:ext uri="{FF2B5EF4-FFF2-40B4-BE49-F238E27FC236}">
                <a16:creationId xmlns:a16="http://schemas.microsoft.com/office/drawing/2014/main" id="{A3D019B8-FB47-453B-9319-DAB57971BB5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378D6D0C-FA06-4F5E-885F-29A486F238AE}"/>
              </a:ext>
            </a:extLst>
          </p:cNvPr>
          <p:cNvSpPr>
            <a:spLocks noGrp="1" noRot="1" noChangeAspect="1" noChangeArrowheads="1" noTextEdit="1"/>
          </p:cNvSpPr>
          <p:nvPr>
            <p:ph type="sldImg"/>
          </p:nvPr>
        </p:nvSpPr>
        <p:spPr>
          <a:xfrm>
            <a:off x="1190625" y="703263"/>
            <a:ext cx="4629150" cy="3471862"/>
          </a:xfrm>
          <a:ln/>
        </p:spPr>
      </p:sp>
      <p:sp>
        <p:nvSpPr>
          <p:cNvPr id="10243" name="Rectangle 3">
            <a:extLst>
              <a:ext uri="{FF2B5EF4-FFF2-40B4-BE49-F238E27FC236}">
                <a16:creationId xmlns:a16="http://schemas.microsoft.com/office/drawing/2014/main" id="{EFDA3972-7C00-45D8-B25D-733A48F63BD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49999F56-A88F-45DE-99B9-334A55031BE8}"/>
              </a:ext>
            </a:extLst>
          </p:cNvPr>
          <p:cNvSpPr>
            <a:spLocks noGrp="1" noRot="1" noChangeAspect="1" noChangeArrowheads="1" noTextEdit="1"/>
          </p:cNvSpPr>
          <p:nvPr>
            <p:ph type="sldImg"/>
          </p:nvPr>
        </p:nvSpPr>
        <p:spPr>
          <a:xfrm>
            <a:off x="1190625" y="703263"/>
            <a:ext cx="4629150" cy="3471862"/>
          </a:xfrm>
          <a:ln/>
        </p:spPr>
      </p:sp>
      <p:sp>
        <p:nvSpPr>
          <p:cNvPr id="58371" name="Rectangle 3">
            <a:extLst>
              <a:ext uri="{FF2B5EF4-FFF2-40B4-BE49-F238E27FC236}">
                <a16:creationId xmlns:a16="http://schemas.microsoft.com/office/drawing/2014/main" id="{61DF8B51-1326-4068-811A-8C599C6C93E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EBBAEF0E-50AC-463E-BEFD-44D1B1CF0C24}"/>
              </a:ext>
            </a:extLst>
          </p:cNvPr>
          <p:cNvSpPr>
            <a:spLocks noGrp="1" noRot="1" noChangeAspect="1" noChangeArrowheads="1" noTextEdit="1"/>
          </p:cNvSpPr>
          <p:nvPr>
            <p:ph type="sldImg"/>
          </p:nvPr>
        </p:nvSpPr>
        <p:spPr>
          <a:xfrm>
            <a:off x="1190625" y="703263"/>
            <a:ext cx="4629150" cy="3471862"/>
          </a:xfrm>
          <a:ln/>
        </p:spPr>
      </p:sp>
      <p:sp>
        <p:nvSpPr>
          <p:cNvPr id="60419" name="Rectangle 3">
            <a:extLst>
              <a:ext uri="{FF2B5EF4-FFF2-40B4-BE49-F238E27FC236}">
                <a16:creationId xmlns:a16="http://schemas.microsoft.com/office/drawing/2014/main" id="{45BFF942-0B1C-47B4-90C7-F7F6585F654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F7666B29-16D0-4A2F-ACC2-BE4DA3A6E306}"/>
              </a:ext>
            </a:extLst>
          </p:cNvPr>
          <p:cNvSpPr>
            <a:spLocks noGrp="1" noRot="1" noChangeAspect="1" noChangeArrowheads="1" noTextEdit="1"/>
          </p:cNvSpPr>
          <p:nvPr>
            <p:ph type="sldImg"/>
          </p:nvPr>
        </p:nvSpPr>
        <p:spPr>
          <a:ln/>
        </p:spPr>
      </p:sp>
      <p:sp>
        <p:nvSpPr>
          <p:cNvPr id="64515" name="Notes Placeholder 2">
            <a:extLst>
              <a:ext uri="{FF2B5EF4-FFF2-40B4-BE49-F238E27FC236}">
                <a16:creationId xmlns:a16="http://schemas.microsoft.com/office/drawing/2014/main" id="{205234A8-130F-424E-BE28-3E11BF29A07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E461145C-C86A-4959-8C18-A7C964D2DA5C}"/>
              </a:ext>
            </a:extLst>
          </p:cNvPr>
          <p:cNvSpPr>
            <a:spLocks noGrp="1" noRot="1" noChangeAspect="1" noChangeArrowheads="1" noTextEdit="1"/>
          </p:cNvSpPr>
          <p:nvPr>
            <p:ph type="sldImg"/>
          </p:nvPr>
        </p:nvSpPr>
        <p:spPr>
          <a:ln/>
        </p:spPr>
      </p:sp>
      <p:sp>
        <p:nvSpPr>
          <p:cNvPr id="66563" name="Notes Placeholder 2">
            <a:extLst>
              <a:ext uri="{FF2B5EF4-FFF2-40B4-BE49-F238E27FC236}">
                <a16:creationId xmlns:a16="http://schemas.microsoft.com/office/drawing/2014/main" id="{F0088992-6A6E-4ECC-B730-C34869368E1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a:extLst>
              <a:ext uri="{FF2B5EF4-FFF2-40B4-BE49-F238E27FC236}">
                <a16:creationId xmlns:a16="http://schemas.microsoft.com/office/drawing/2014/main" id="{6F21D9A6-AEC1-4E29-84B9-EE6CA35AADA5}"/>
              </a:ext>
            </a:extLst>
          </p:cNvPr>
          <p:cNvSpPr>
            <a:spLocks noGrp="1" noRot="1" noChangeAspect="1" noChangeArrowheads="1" noTextEdit="1"/>
          </p:cNvSpPr>
          <p:nvPr>
            <p:ph type="sldImg"/>
          </p:nvPr>
        </p:nvSpPr>
        <p:spPr>
          <a:xfrm>
            <a:off x="1190625" y="703263"/>
            <a:ext cx="4629150" cy="3471862"/>
          </a:xfrm>
          <a:ln/>
        </p:spPr>
      </p:sp>
      <p:sp>
        <p:nvSpPr>
          <p:cNvPr id="62467" name="Rectangle 3">
            <a:extLst>
              <a:ext uri="{FF2B5EF4-FFF2-40B4-BE49-F238E27FC236}">
                <a16:creationId xmlns:a16="http://schemas.microsoft.com/office/drawing/2014/main" id="{BC8FC622-65B4-47A2-B0C3-8B93B609351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8E02A817-DE3F-4962-BDBE-2CAE9B6FCEF3}"/>
              </a:ext>
            </a:extLst>
          </p:cNvPr>
          <p:cNvSpPr>
            <a:spLocks noGrp="1" noRot="1" noChangeAspect="1" noChangeArrowheads="1" noTextEdit="1"/>
          </p:cNvSpPr>
          <p:nvPr>
            <p:ph type="sldImg"/>
          </p:nvPr>
        </p:nvSpPr>
        <p:spPr>
          <a:xfrm>
            <a:off x="1190625" y="703263"/>
            <a:ext cx="4629150" cy="3471862"/>
          </a:xfrm>
          <a:ln/>
        </p:spPr>
      </p:sp>
      <p:sp>
        <p:nvSpPr>
          <p:cNvPr id="70659" name="Rectangle 3">
            <a:extLst>
              <a:ext uri="{FF2B5EF4-FFF2-40B4-BE49-F238E27FC236}">
                <a16:creationId xmlns:a16="http://schemas.microsoft.com/office/drawing/2014/main" id="{AA5AF5D1-F727-48F3-8EEC-EA3389E77B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EC6F79B8-7D49-43CD-8ACA-5606291B29B3}"/>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6E0BEB89-AF25-4B32-BAF6-29378D0E134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300E3EE5-13CA-4B05-9881-9412E092149C}"/>
              </a:ext>
            </a:extLst>
          </p:cNvPr>
          <p:cNvSpPr>
            <a:spLocks noGrp="1" noRot="1" noChangeAspect="1" noChangeArrowheads="1" noTextEdit="1"/>
          </p:cNvSpPr>
          <p:nvPr>
            <p:ph type="sldImg"/>
          </p:nvPr>
        </p:nvSpPr>
        <p:spPr>
          <a:ln/>
        </p:spPr>
      </p:sp>
      <p:sp>
        <p:nvSpPr>
          <p:cNvPr id="74755" name="Notes Placeholder 2">
            <a:extLst>
              <a:ext uri="{FF2B5EF4-FFF2-40B4-BE49-F238E27FC236}">
                <a16:creationId xmlns:a16="http://schemas.microsoft.com/office/drawing/2014/main" id="{AE288C94-7B64-473A-9BA4-934C34BF203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2D7AC-5A18-5C10-3FCA-2FA4F86D7E45}"/>
            </a:ext>
          </a:extLst>
        </p:cNvPr>
        <p:cNvGrpSpPr/>
        <p:nvPr/>
      </p:nvGrpSpPr>
      <p:grpSpPr>
        <a:xfrm>
          <a:off x="0" y="0"/>
          <a:ext cx="0" cy="0"/>
          <a:chOff x="0" y="0"/>
          <a:chExt cx="0" cy="0"/>
        </a:xfrm>
      </p:grpSpPr>
      <p:sp>
        <p:nvSpPr>
          <p:cNvPr id="107522" name="Rectangle 2">
            <a:extLst>
              <a:ext uri="{FF2B5EF4-FFF2-40B4-BE49-F238E27FC236}">
                <a16:creationId xmlns:a16="http://schemas.microsoft.com/office/drawing/2014/main" id="{67123754-F101-9D37-268B-A54E5209ABCB}"/>
              </a:ext>
            </a:extLst>
          </p:cNvPr>
          <p:cNvSpPr>
            <a:spLocks noGrp="1" noRot="1" noChangeAspect="1" noChangeArrowheads="1" noTextEdit="1"/>
          </p:cNvSpPr>
          <p:nvPr>
            <p:ph type="sldImg"/>
          </p:nvPr>
        </p:nvSpPr>
        <p:spPr>
          <a:xfrm>
            <a:off x="1190625" y="703263"/>
            <a:ext cx="4629150" cy="3471862"/>
          </a:xfrm>
          <a:ln/>
        </p:spPr>
      </p:sp>
      <p:sp>
        <p:nvSpPr>
          <p:cNvPr id="107523" name="Rectangle 3">
            <a:extLst>
              <a:ext uri="{FF2B5EF4-FFF2-40B4-BE49-F238E27FC236}">
                <a16:creationId xmlns:a16="http://schemas.microsoft.com/office/drawing/2014/main" id="{ACB03CED-C00B-E142-FFD1-B973A8ED93F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36565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35D69-84D4-739D-E016-8B213CDB94CC}"/>
            </a:ext>
          </a:extLst>
        </p:cNvPr>
        <p:cNvGrpSpPr/>
        <p:nvPr/>
      </p:nvGrpSpPr>
      <p:grpSpPr>
        <a:xfrm>
          <a:off x="0" y="0"/>
          <a:ext cx="0" cy="0"/>
          <a:chOff x="0" y="0"/>
          <a:chExt cx="0" cy="0"/>
        </a:xfrm>
      </p:grpSpPr>
      <p:sp>
        <p:nvSpPr>
          <p:cNvPr id="111618" name="Rectangle 2">
            <a:extLst>
              <a:ext uri="{FF2B5EF4-FFF2-40B4-BE49-F238E27FC236}">
                <a16:creationId xmlns:a16="http://schemas.microsoft.com/office/drawing/2014/main" id="{BE4CDF8E-2F4C-B4B5-5EB0-015C447247F8}"/>
              </a:ext>
            </a:extLst>
          </p:cNvPr>
          <p:cNvSpPr>
            <a:spLocks noGrp="1" noRot="1" noChangeAspect="1" noChangeArrowheads="1" noTextEdit="1"/>
          </p:cNvSpPr>
          <p:nvPr>
            <p:ph type="sldImg"/>
          </p:nvPr>
        </p:nvSpPr>
        <p:spPr>
          <a:xfrm>
            <a:off x="1190625" y="703263"/>
            <a:ext cx="4629150" cy="3471862"/>
          </a:xfrm>
          <a:ln/>
        </p:spPr>
      </p:sp>
      <p:sp>
        <p:nvSpPr>
          <p:cNvPr id="111619" name="Rectangle 3">
            <a:extLst>
              <a:ext uri="{FF2B5EF4-FFF2-40B4-BE49-F238E27FC236}">
                <a16:creationId xmlns:a16="http://schemas.microsoft.com/office/drawing/2014/main" id="{204A40C9-52C3-9C5D-BD6B-E180A23AF3E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9989675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BAC554A6-5D67-4FF4-9721-0B5D0DE4269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12291" name="Rectangle 3">
            <a:extLst>
              <a:ext uri="{FF2B5EF4-FFF2-40B4-BE49-F238E27FC236}">
                <a16:creationId xmlns:a16="http://schemas.microsoft.com/office/drawing/2014/main" id="{D963C1BA-F4A6-47AE-8880-1EF77B4CAA10}"/>
              </a:ext>
            </a:extLst>
          </p:cNvPr>
          <p:cNvSpPr>
            <a:spLocks noGrp="1" noRot="1" noChangeAspect="1" noChangeArrowheads="1" noTextEdit="1"/>
          </p:cNvSpPr>
          <p:nvPr>
            <p:ph type="sldImg"/>
          </p:nvPr>
        </p:nvSpPr>
        <p:spPr>
          <a:xfrm>
            <a:off x="1190625" y="703263"/>
            <a:ext cx="4629150" cy="3471862"/>
          </a:xfrm>
          <a:ln cap="flat"/>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B57E0-81C0-A171-C290-52985C50051C}"/>
            </a:ext>
          </a:extLst>
        </p:cNvPr>
        <p:cNvGrpSpPr/>
        <p:nvPr/>
      </p:nvGrpSpPr>
      <p:grpSpPr>
        <a:xfrm>
          <a:off x="0" y="0"/>
          <a:ext cx="0" cy="0"/>
          <a:chOff x="0" y="0"/>
          <a:chExt cx="0" cy="0"/>
        </a:xfrm>
      </p:grpSpPr>
      <p:sp>
        <p:nvSpPr>
          <p:cNvPr id="113666" name="Rectangle 2">
            <a:extLst>
              <a:ext uri="{FF2B5EF4-FFF2-40B4-BE49-F238E27FC236}">
                <a16:creationId xmlns:a16="http://schemas.microsoft.com/office/drawing/2014/main" id="{29E6896D-9608-6A1D-9319-3D6B0792A420}"/>
              </a:ext>
            </a:extLst>
          </p:cNvPr>
          <p:cNvSpPr>
            <a:spLocks noGrp="1" noRot="1" noChangeAspect="1" noChangeArrowheads="1" noTextEdit="1"/>
          </p:cNvSpPr>
          <p:nvPr>
            <p:ph type="sldImg"/>
          </p:nvPr>
        </p:nvSpPr>
        <p:spPr>
          <a:xfrm>
            <a:off x="1190625" y="703263"/>
            <a:ext cx="4629150" cy="3471862"/>
          </a:xfrm>
          <a:ln/>
        </p:spPr>
      </p:sp>
      <p:sp>
        <p:nvSpPr>
          <p:cNvPr id="113667" name="Rectangle 3">
            <a:extLst>
              <a:ext uri="{FF2B5EF4-FFF2-40B4-BE49-F238E27FC236}">
                <a16:creationId xmlns:a16="http://schemas.microsoft.com/office/drawing/2014/main" id="{11F6F2E8-28DB-99A0-B1F9-D5D840E0DD0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7729279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5D1CE4-FF98-EE90-BD44-C347337732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BA90DB-E273-D603-A40D-7EB0F6708F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9DA6FC-ADF0-924E-433C-51C429C40BEF}"/>
              </a:ext>
            </a:extLst>
          </p:cNvPr>
          <p:cNvSpPr>
            <a:spLocks noGrp="1"/>
          </p:cNvSpPr>
          <p:nvPr>
            <p:ph type="body" idx="1"/>
          </p:nvPr>
        </p:nvSpPr>
        <p:spPr/>
        <p:txBody>
          <a:bodyPr/>
          <a:lstStyle/>
          <a:p>
            <a:pPr marL="0" marR="0"/>
            <a:r>
              <a:rPr lang="en-US" sz="1800">
                <a:effectLst/>
                <a:latin typeface="Aptos" panose="020B0004020202020204" pitchFamily="34" charset="0"/>
                <a:ea typeface="Aptos" panose="020B0004020202020204" pitchFamily="34" charset="0"/>
                <a:cs typeface="Aptos" panose="020B0004020202020204" pitchFamily="34" charset="0"/>
              </a:rPr>
              <a:t>It is HUD’s interpretation and guidance to EOHLC that if there had been an action/investment in a project that met national objective based on the 2015 ACS data, that now did not meet under the 2020 ACS data, that MACDBG could fund it based on the 2015 data based on this language in the Notice below.</a:t>
            </a:r>
          </a:p>
          <a:p>
            <a:pPr marL="0" marR="0"/>
            <a:r>
              <a:rPr lang="en-US" sz="1800">
                <a:effectLst/>
                <a:latin typeface="Aptos" panose="020B0004020202020204" pitchFamily="34" charset="0"/>
                <a:ea typeface="Aptos" panose="020B0004020202020204" pitchFamily="34" charset="0"/>
                <a:cs typeface="Aptos" panose="020B0004020202020204" pitchFamily="34" charset="0"/>
              </a:rPr>
              <a:t> </a:t>
            </a:r>
          </a:p>
          <a:p>
            <a:endParaRPr lang="en-US"/>
          </a:p>
        </p:txBody>
      </p:sp>
    </p:spTree>
    <p:extLst>
      <p:ext uri="{BB962C8B-B14F-4D97-AF65-F5344CB8AC3E}">
        <p14:creationId xmlns:p14="http://schemas.microsoft.com/office/powerpoint/2010/main" val="6168276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FDF68-A607-86A8-B9CF-E5723561DF24}"/>
            </a:ext>
          </a:extLst>
        </p:cNvPr>
        <p:cNvGrpSpPr/>
        <p:nvPr/>
      </p:nvGrpSpPr>
      <p:grpSpPr>
        <a:xfrm>
          <a:off x="0" y="0"/>
          <a:ext cx="0" cy="0"/>
          <a:chOff x="0" y="0"/>
          <a:chExt cx="0" cy="0"/>
        </a:xfrm>
      </p:grpSpPr>
      <p:sp>
        <p:nvSpPr>
          <p:cNvPr id="119810" name="Rectangle 2">
            <a:extLst>
              <a:ext uri="{FF2B5EF4-FFF2-40B4-BE49-F238E27FC236}">
                <a16:creationId xmlns:a16="http://schemas.microsoft.com/office/drawing/2014/main" id="{B9118AC0-A7E0-057A-32BA-0C8F4AF8535A}"/>
              </a:ext>
            </a:extLst>
          </p:cNvPr>
          <p:cNvSpPr>
            <a:spLocks noGrp="1" noRot="1" noChangeAspect="1" noChangeArrowheads="1" noTextEdit="1"/>
          </p:cNvSpPr>
          <p:nvPr>
            <p:ph type="sldImg"/>
          </p:nvPr>
        </p:nvSpPr>
        <p:spPr>
          <a:xfrm>
            <a:off x="1190625" y="703263"/>
            <a:ext cx="4629150" cy="3471862"/>
          </a:xfrm>
          <a:ln/>
        </p:spPr>
      </p:sp>
      <p:sp>
        <p:nvSpPr>
          <p:cNvPr id="119811" name="Rectangle 3">
            <a:extLst>
              <a:ext uri="{FF2B5EF4-FFF2-40B4-BE49-F238E27FC236}">
                <a16:creationId xmlns:a16="http://schemas.microsoft.com/office/drawing/2014/main" id="{51127319-A36E-6617-43B1-286A26AD419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5373135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3BDD18-B30B-5C3F-7253-2F4150E7BB8E}"/>
            </a:ext>
          </a:extLst>
        </p:cNvPr>
        <p:cNvGrpSpPr/>
        <p:nvPr/>
      </p:nvGrpSpPr>
      <p:grpSpPr>
        <a:xfrm>
          <a:off x="0" y="0"/>
          <a:ext cx="0" cy="0"/>
          <a:chOff x="0" y="0"/>
          <a:chExt cx="0" cy="0"/>
        </a:xfrm>
      </p:grpSpPr>
      <p:sp>
        <p:nvSpPr>
          <p:cNvPr id="124930" name="Rectangle 2">
            <a:extLst>
              <a:ext uri="{FF2B5EF4-FFF2-40B4-BE49-F238E27FC236}">
                <a16:creationId xmlns:a16="http://schemas.microsoft.com/office/drawing/2014/main" id="{5F58C138-4DFD-04CA-F4BA-7F7259F518B8}"/>
              </a:ext>
            </a:extLst>
          </p:cNvPr>
          <p:cNvSpPr>
            <a:spLocks noGrp="1" noRot="1" noChangeAspect="1" noChangeArrowheads="1" noTextEdit="1"/>
          </p:cNvSpPr>
          <p:nvPr>
            <p:ph type="sldImg"/>
          </p:nvPr>
        </p:nvSpPr>
        <p:spPr>
          <a:xfrm>
            <a:off x="1190625" y="703263"/>
            <a:ext cx="4629150" cy="3471862"/>
          </a:xfrm>
          <a:ln/>
        </p:spPr>
      </p:sp>
      <p:sp>
        <p:nvSpPr>
          <p:cNvPr id="124931" name="Rectangle 3">
            <a:extLst>
              <a:ext uri="{FF2B5EF4-FFF2-40B4-BE49-F238E27FC236}">
                <a16:creationId xmlns:a16="http://schemas.microsoft.com/office/drawing/2014/main" id="{28A3BCB2-B966-4706-3212-BC57E46E54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6917682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0D435-C87A-DD46-EF72-92EE28A0D7F9}"/>
            </a:ext>
          </a:extLst>
        </p:cNvPr>
        <p:cNvGrpSpPr/>
        <p:nvPr/>
      </p:nvGrpSpPr>
      <p:grpSpPr>
        <a:xfrm>
          <a:off x="0" y="0"/>
          <a:ext cx="0" cy="0"/>
          <a:chOff x="0" y="0"/>
          <a:chExt cx="0" cy="0"/>
        </a:xfrm>
      </p:grpSpPr>
      <p:sp>
        <p:nvSpPr>
          <p:cNvPr id="128002" name="Rectangle 2">
            <a:extLst>
              <a:ext uri="{FF2B5EF4-FFF2-40B4-BE49-F238E27FC236}">
                <a16:creationId xmlns:a16="http://schemas.microsoft.com/office/drawing/2014/main" id="{4A6B030A-B405-FB1D-6C8F-2404B5F7DCB5}"/>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
        <p:nvSpPr>
          <p:cNvPr id="128003" name="Rectangle 3">
            <a:extLst>
              <a:ext uri="{FF2B5EF4-FFF2-40B4-BE49-F238E27FC236}">
                <a16:creationId xmlns:a16="http://schemas.microsoft.com/office/drawing/2014/main" id="{377F068A-7167-D84E-575F-A76AC21AC20C}"/>
              </a:ext>
            </a:extLst>
          </p:cNvPr>
          <p:cNvSpPr>
            <a:spLocks noGrp="1" noRot="1" noChangeAspect="1" noChangeArrowheads="1" noTextEdit="1"/>
          </p:cNvSpPr>
          <p:nvPr>
            <p:ph type="sldImg"/>
          </p:nvPr>
        </p:nvSpPr>
        <p:spPr>
          <a:xfrm>
            <a:off x="1190625" y="703263"/>
            <a:ext cx="4629150" cy="3471862"/>
          </a:xfrm>
          <a:ln cap="flat"/>
        </p:spPr>
      </p:sp>
    </p:spTree>
    <p:extLst>
      <p:ext uri="{BB962C8B-B14F-4D97-AF65-F5344CB8AC3E}">
        <p14:creationId xmlns:p14="http://schemas.microsoft.com/office/powerpoint/2010/main" val="223763484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1155B-3A62-4116-3797-5A3B6034907F}"/>
            </a:ext>
          </a:extLst>
        </p:cNvPr>
        <p:cNvGrpSpPr/>
        <p:nvPr/>
      </p:nvGrpSpPr>
      <p:grpSpPr>
        <a:xfrm>
          <a:off x="0" y="0"/>
          <a:ext cx="0" cy="0"/>
          <a:chOff x="0" y="0"/>
          <a:chExt cx="0" cy="0"/>
        </a:xfrm>
      </p:grpSpPr>
      <p:sp>
        <p:nvSpPr>
          <p:cNvPr id="130050" name="Slide Image Placeholder 1">
            <a:extLst>
              <a:ext uri="{FF2B5EF4-FFF2-40B4-BE49-F238E27FC236}">
                <a16:creationId xmlns:a16="http://schemas.microsoft.com/office/drawing/2014/main" id="{FC36F333-B8B4-336A-7E0E-059C90E2BBD0}"/>
              </a:ext>
            </a:extLst>
          </p:cNvPr>
          <p:cNvSpPr>
            <a:spLocks noGrp="1" noRot="1" noChangeAspect="1" noChangeArrowheads="1" noTextEdit="1"/>
          </p:cNvSpPr>
          <p:nvPr>
            <p:ph type="sldImg"/>
          </p:nvPr>
        </p:nvSpPr>
        <p:spPr>
          <a:ln/>
        </p:spPr>
      </p:sp>
      <p:sp>
        <p:nvSpPr>
          <p:cNvPr id="130051" name="Notes Placeholder 2">
            <a:extLst>
              <a:ext uri="{FF2B5EF4-FFF2-40B4-BE49-F238E27FC236}">
                <a16:creationId xmlns:a16="http://schemas.microsoft.com/office/drawing/2014/main" id="{FEA7F41A-B587-5821-7B25-6A6725272A8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996695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3AB9B-DCA1-1EE5-24B1-96A4C7D6C1A8}"/>
            </a:ext>
          </a:extLst>
        </p:cNvPr>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FC37EEC0-911A-4F9B-9126-FE5CBAF64515}"/>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F5259A6A-70A2-1865-EFDE-7D03C0C06DB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3440186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70AEB-3757-0997-E3DD-276D37ECD8D5}"/>
            </a:ext>
          </a:extLst>
        </p:cNvPr>
        <p:cNvGrpSpPr/>
        <p:nvPr/>
      </p:nvGrpSpPr>
      <p:grpSpPr>
        <a:xfrm>
          <a:off x="0" y="0"/>
          <a:ext cx="0" cy="0"/>
          <a:chOff x="0" y="0"/>
          <a:chExt cx="0" cy="0"/>
        </a:xfrm>
      </p:grpSpPr>
      <p:sp>
        <p:nvSpPr>
          <p:cNvPr id="134146" name="Rectangle 2">
            <a:extLst>
              <a:ext uri="{FF2B5EF4-FFF2-40B4-BE49-F238E27FC236}">
                <a16:creationId xmlns:a16="http://schemas.microsoft.com/office/drawing/2014/main" id="{49A203AA-F798-EE5A-65E4-E62BEF4A8D88}"/>
              </a:ext>
            </a:extLst>
          </p:cNvPr>
          <p:cNvSpPr>
            <a:spLocks noGrp="1" noRot="1" noChangeAspect="1" noChangeArrowheads="1" noTextEdit="1"/>
          </p:cNvSpPr>
          <p:nvPr>
            <p:ph type="sldImg"/>
          </p:nvPr>
        </p:nvSpPr>
        <p:spPr>
          <a:xfrm>
            <a:off x="1190625" y="703263"/>
            <a:ext cx="4629150" cy="3471862"/>
          </a:xfrm>
          <a:ln/>
        </p:spPr>
      </p:sp>
      <p:sp>
        <p:nvSpPr>
          <p:cNvPr id="134147" name="Rectangle 3">
            <a:extLst>
              <a:ext uri="{FF2B5EF4-FFF2-40B4-BE49-F238E27FC236}">
                <a16:creationId xmlns:a16="http://schemas.microsoft.com/office/drawing/2014/main" id="{A6121D3C-D18D-A082-C56B-A268296901F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35995443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6397205E-F4A0-42F8-8EB8-A2A1A616A98C}"/>
              </a:ext>
            </a:extLst>
          </p:cNvPr>
          <p:cNvSpPr>
            <a:spLocks noGrp="1" noRot="1" noChangeAspect="1" noChangeArrowheads="1" noTextEdit="1"/>
          </p:cNvSpPr>
          <p:nvPr>
            <p:ph type="sldImg"/>
          </p:nvPr>
        </p:nvSpPr>
        <p:spPr>
          <a:ln/>
        </p:spPr>
      </p:sp>
      <p:sp>
        <p:nvSpPr>
          <p:cNvPr id="76803" name="Notes Placeholder 2">
            <a:extLst>
              <a:ext uri="{FF2B5EF4-FFF2-40B4-BE49-F238E27FC236}">
                <a16:creationId xmlns:a16="http://schemas.microsoft.com/office/drawing/2014/main" id="{BB9D4829-0B64-4A99-9F94-D206B895EF2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B048F402-5FB2-4F0D-A08E-2DFB755F4BA9}"/>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AD1E9C95-CB78-4BF6-9581-F6263EE73CB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C4C6A34B-4C63-46F9-9CED-1031CA1914A2}"/>
              </a:ext>
            </a:extLst>
          </p:cNvPr>
          <p:cNvSpPr>
            <a:spLocks noGrp="1" noRot="1" noChangeAspect="1" noChangeArrowheads="1" noTextEdit="1"/>
          </p:cNvSpPr>
          <p:nvPr>
            <p:ph type="sldImg"/>
          </p:nvPr>
        </p:nvSpPr>
        <p:spPr>
          <a:xfrm>
            <a:off x="1190625" y="703263"/>
            <a:ext cx="4629150" cy="3471862"/>
          </a:xfrm>
          <a:ln/>
        </p:spPr>
      </p:sp>
      <p:sp>
        <p:nvSpPr>
          <p:cNvPr id="18435" name="Rectangle 3">
            <a:extLst>
              <a:ext uri="{FF2B5EF4-FFF2-40B4-BE49-F238E27FC236}">
                <a16:creationId xmlns:a16="http://schemas.microsoft.com/office/drawing/2014/main" id="{903D7CDD-8FF4-42FE-B5E0-49D695D5CEF1}"/>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2DB31E00-02A4-4739-92BA-F2F510BE4BF2}"/>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C9C3DCFC-57EF-463E-B316-18A462BA04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202F4CD5-6DD0-4DD6-A16A-2B339E86AA88}"/>
              </a:ext>
            </a:extLst>
          </p:cNvPr>
          <p:cNvSpPr>
            <a:spLocks noGrp="1" noRot="1" noChangeAspect="1" noChangeArrowheads="1" noTextEdit="1"/>
          </p:cNvSpPr>
          <p:nvPr>
            <p:ph type="sldImg"/>
          </p:nvPr>
        </p:nvSpPr>
        <p:spPr>
          <a:ln/>
        </p:spPr>
      </p:sp>
      <p:sp>
        <p:nvSpPr>
          <p:cNvPr id="82947" name="Notes Placeholder 2">
            <a:extLst>
              <a:ext uri="{FF2B5EF4-FFF2-40B4-BE49-F238E27FC236}">
                <a16:creationId xmlns:a16="http://schemas.microsoft.com/office/drawing/2014/main" id="{62402018-B816-4412-938F-4AB02B410C4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E49AE353-F92D-4A81-BE9F-1E1FC8B050EC}"/>
              </a:ext>
            </a:extLst>
          </p:cNvPr>
          <p:cNvSpPr>
            <a:spLocks noGrp="1" noRot="1" noChangeAspect="1" noChangeArrowheads="1" noTextEdit="1"/>
          </p:cNvSpPr>
          <p:nvPr>
            <p:ph type="sldImg"/>
          </p:nvPr>
        </p:nvSpPr>
        <p:spPr>
          <a:ln/>
        </p:spPr>
      </p:sp>
      <p:sp>
        <p:nvSpPr>
          <p:cNvPr id="84995" name="Notes Placeholder 2">
            <a:extLst>
              <a:ext uri="{FF2B5EF4-FFF2-40B4-BE49-F238E27FC236}">
                <a16:creationId xmlns:a16="http://schemas.microsoft.com/office/drawing/2014/main" id="{65D7C191-6745-4909-8701-993C6D4FC11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8CF35A1A-4475-491C-AAAE-47378DD3A287}"/>
              </a:ext>
            </a:extLst>
          </p:cNvPr>
          <p:cNvSpPr>
            <a:spLocks noGrp="1" noRot="1" noChangeAspect="1" noChangeArrowheads="1" noTextEdit="1"/>
          </p:cNvSpPr>
          <p:nvPr>
            <p:ph type="sldImg"/>
          </p:nvPr>
        </p:nvSpPr>
        <p:spPr>
          <a:ln/>
        </p:spPr>
      </p:sp>
      <p:sp>
        <p:nvSpPr>
          <p:cNvPr id="87043" name="Notes Placeholder 2">
            <a:extLst>
              <a:ext uri="{FF2B5EF4-FFF2-40B4-BE49-F238E27FC236}">
                <a16:creationId xmlns:a16="http://schemas.microsoft.com/office/drawing/2014/main" id="{CAB7E4EA-B92B-497A-8781-D434BE1794C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61D88A67-C5C2-47AD-86B5-FCB4DF0A6F1C}"/>
              </a:ext>
            </a:extLst>
          </p:cNvPr>
          <p:cNvSpPr>
            <a:spLocks noGrp="1" noRot="1" noChangeAspect="1" noChangeArrowheads="1" noTextEdit="1"/>
          </p:cNvSpPr>
          <p:nvPr>
            <p:ph type="sldImg"/>
          </p:nvPr>
        </p:nvSpPr>
        <p:spPr>
          <a:ln/>
        </p:spPr>
      </p:sp>
      <p:sp>
        <p:nvSpPr>
          <p:cNvPr id="91139" name="Notes Placeholder 2">
            <a:extLst>
              <a:ext uri="{FF2B5EF4-FFF2-40B4-BE49-F238E27FC236}">
                <a16:creationId xmlns:a16="http://schemas.microsoft.com/office/drawing/2014/main" id="{E2748F2C-F709-4514-9EB1-C8DF0F9CF92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47095BAC-D190-49E6-8A0C-AD7AE01810AA}"/>
              </a:ext>
            </a:extLst>
          </p:cNvPr>
          <p:cNvSpPr>
            <a:spLocks noGrp="1" noRot="1" noChangeAspect="1" noChangeArrowheads="1" noTextEdit="1"/>
          </p:cNvSpPr>
          <p:nvPr>
            <p:ph type="sldImg"/>
          </p:nvPr>
        </p:nvSpPr>
        <p:spPr>
          <a:ln/>
        </p:spPr>
      </p:sp>
      <p:sp>
        <p:nvSpPr>
          <p:cNvPr id="99331" name="Notes Placeholder 2">
            <a:extLst>
              <a:ext uri="{FF2B5EF4-FFF2-40B4-BE49-F238E27FC236}">
                <a16:creationId xmlns:a16="http://schemas.microsoft.com/office/drawing/2014/main" id="{8B22384F-4E78-4E1E-99BF-CB0BC5BDC39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1C3C050E-E5CD-416B-BC57-B64D76E0595A}"/>
              </a:ext>
            </a:extLst>
          </p:cNvPr>
          <p:cNvSpPr>
            <a:spLocks noGrp="1" noRot="1" noChangeAspect="1" noChangeArrowheads="1" noTextEdit="1"/>
          </p:cNvSpPr>
          <p:nvPr>
            <p:ph type="sldImg"/>
          </p:nvPr>
        </p:nvSpPr>
        <p:spPr>
          <a:ln/>
        </p:spPr>
      </p:sp>
      <p:sp>
        <p:nvSpPr>
          <p:cNvPr id="95235" name="Notes Placeholder 2">
            <a:extLst>
              <a:ext uri="{FF2B5EF4-FFF2-40B4-BE49-F238E27FC236}">
                <a16:creationId xmlns:a16="http://schemas.microsoft.com/office/drawing/2014/main" id="{E12DE86C-A425-471F-9871-8512EF31952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6305C0D5-9D66-4030-849C-4A9B45FEECCE}"/>
              </a:ext>
            </a:extLst>
          </p:cNvPr>
          <p:cNvSpPr>
            <a:spLocks noGrp="1" noRot="1" noChangeAspect="1" noChangeArrowheads="1" noTextEdit="1"/>
          </p:cNvSpPr>
          <p:nvPr>
            <p:ph type="sldImg"/>
          </p:nvPr>
        </p:nvSpPr>
        <p:spPr>
          <a:ln/>
        </p:spPr>
      </p:sp>
      <p:sp>
        <p:nvSpPr>
          <p:cNvPr id="101379" name="Notes Placeholder 2">
            <a:extLst>
              <a:ext uri="{FF2B5EF4-FFF2-40B4-BE49-F238E27FC236}">
                <a16:creationId xmlns:a16="http://schemas.microsoft.com/office/drawing/2014/main" id="{F060E44A-489C-4B6A-A3FC-4C76090AA55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CCD5BDA8-7BAD-4469-A805-DB390F35DF01}"/>
              </a:ext>
            </a:extLst>
          </p:cNvPr>
          <p:cNvSpPr>
            <a:spLocks noGrp="1" noRot="1" noChangeAspect="1" noChangeArrowheads="1" noTextEdit="1"/>
          </p:cNvSpPr>
          <p:nvPr>
            <p:ph type="sldImg"/>
          </p:nvPr>
        </p:nvSpPr>
        <p:spPr>
          <a:ln/>
        </p:spPr>
      </p:sp>
      <p:sp>
        <p:nvSpPr>
          <p:cNvPr id="103427" name="Notes Placeholder 2">
            <a:extLst>
              <a:ext uri="{FF2B5EF4-FFF2-40B4-BE49-F238E27FC236}">
                <a16:creationId xmlns:a16="http://schemas.microsoft.com/office/drawing/2014/main" id="{26B581D9-20CE-44A5-A08B-A7EA6ED48C4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0EA2D4D8-208D-4B89-A350-35AD1245BFE6}"/>
              </a:ext>
            </a:extLst>
          </p:cNvPr>
          <p:cNvSpPr>
            <a:spLocks noGrp="1" noRot="1" noChangeAspect="1" noChangeArrowheads="1" noTextEdit="1"/>
          </p:cNvSpPr>
          <p:nvPr>
            <p:ph type="sldImg"/>
          </p:nvPr>
        </p:nvSpPr>
        <p:spPr>
          <a:ln/>
        </p:spPr>
      </p:sp>
      <p:sp>
        <p:nvSpPr>
          <p:cNvPr id="105475" name="Notes Placeholder 2">
            <a:extLst>
              <a:ext uri="{FF2B5EF4-FFF2-40B4-BE49-F238E27FC236}">
                <a16:creationId xmlns:a16="http://schemas.microsoft.com/office/drawing/2014/main" id="{BD5F21F6-A12B-442A-9E2B-A2FAB770A2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289F1E76-9834-49BD-8514-0EF973B35844}"/>
              </a:ext>
            </a:extLst>
          </p:cNvPr>
          <p:cNvSpPr>
            <a:spLocks noGrp="1" noRot="1" noChangeAspect="1" noChangeArrowheads="1" noTextEdit="1"/>
          </p:cNvSpPr>
          <p:nvPr>
            <p:ph type="sldImg"/>
          </p:nvPr>
        </p:nvSpPr>
        <p:spPr>
          <a:ln/>
        </p:spPr>
      </p:sp>
      <p:sp>
        <p:nvSpPr>
          <p:cNvPr id="20483" name="Notes Placeholder 2">
            <a:extLst>
              <a:ext uri="{FF2B5EF4-FFF2-40B4-BE49-F238E27FC236}">
                <a16:creationId xmlns:a16="http://schemas.microsoft.com/office/drawing/2014/main" id="{3FCA4271-345C-4F54-BC5D-297BBF1D300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a:extLst>
              <a:ext uri="{FF2B5EF4-FFF2-40B4-BE49-F238E27FC236}">
                <a16:creationId xmlns:a16="http://schemas.microsoft.com/office/drawing/2014/main" id="{946E9ACE-CB4B-4F2B-9C81-C4818C184448}"/>
              </a:ext>
            </a:extLst>
          </p:cNvPr>
          <p:cNvSpPr>
            <a:spLocks noGrp="1" noRot="1" noChangeAspect="1" noChangeArrowheads="1" noTextEdit="1"/>
          </p:cNvSpPr>
          <p:nvPr>
            <p:ph type="sldImg"/>
          </p:nvPr>
        </p:nvSpPr>
        <p:spPr>
          <a:xfrm>
            <a:off x="1181100" y="695325"/>
            <a:ext cx="4648200" cy="3486150"/>
          </a:xfrm>
          <a:ln/>
        </p:spPr>
      </p:sp>
      <p:sp>
        <p:nvSpPr>
          <p:cNvPr id="136195" name="Rectangle 3">
            <a:extLst>
              <a:ext uri="{FF2B5EF4-FFF2-40B4-BE49-F238E27FC236}">
                <a16:creationId xmlns:a16="http://schemas.microsoft.com/office/drawing/2014/main" id="{90812CB6-264A-49C4-8A52-DDFF471B5C9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15743B8A-9753-479E-B070-2875C6A60AA5}"/>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FD5ECA80-2493-4DAE-853B-205E5263714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08AFC4A-69B5-4FFB-B8A0-78E28BB3BD6A}"/>
              </a:ext>
            </a:extLst>
          </p:cNvPr>
          <p:cNvSpPr>
            <a:spLocks noGrp="1" noRot="1" noChangeAspect="1" noChangeArrowheads="1" noTextEdit="1"/>
          </p:cNvSpPr>
          <p:nvPr>
            <p:ph type="sldImg"/>
          </p:nvPr>
        </p:nvSpPr>
        <p:spPr>
          <a:ln/>
        </p:spPr>
      </p:sp>
      <p:sp>
        <p:nvSpPr>
          <p:cNvPr id="22531" name="Notes Placeholder 2">
            <a:extLst>
              <a:ext uri="{FF2B5EF4-FFF2-40B4-BE49-F238E27FC236}">
                <a16:creationId xmlns:a16="http://schemas.microsoft.com/office/drawing/2014/main" id="{6E20C1FB-0E50-46AD-A1EB-3D426556DAB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0B17ECE1-958B-4D5C-8356-A3D02709013B}"/>
              </a:ext>
            </a:extLst>
          </p:cNvPr>
          <p:cNvSpPr>
            <a:spLocks noGrp="1" noRot="1" noChangeAspect="1" noChangeArrowheads="1" noTextEdit="1"/>
          </p:cNvSpPr>
          <p:nvPr>
            <p:ph type="sldImg"/>
          </p:nvPr>
        </p:nvSpPr>
        <p:spPr>
          <a:ln/>
        </p:spPr>
      </p:sp>
      <p:sp>
        <p:nvSpPr>
          <p:cNvPr id="35843" name="Notes Placeholder 2">
            <a:extLst>
              <a:ext uri="{FF2B5EF4-FFF2-40B4-BE49-F238E27FC236}">
                <a16:creationId xmlns:a16="http://schemas.microsoft.com/office/drawing/2014/main" id="{049C3C13-227C-44B3-A6C5-9D683265A6A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CD96E94D-D110-43AC-A497-FE33C058E70F}"/>
              </a:ext>
            </a:extLst>
          </p:cNvPr>
          <p:cNvSpPr>
            <a:spLocks noGrp="1" noRot="1" noChangeAspect="1" noChangeArrowheads="1" noTextEdit="1"/>
          </p:cNvSpPr>
          <p:nvPr>
            <p:ph type="sldImg"/>
          </p:nvPr>
        </p:nvSpPr>
        <p:spPr>
          <a:ln/>
        </p:spPr>
      </p:sp>
      <p:sp>
        <p:nvSpPr>
          <p:cNvPr id="24579" name="Notes Placeholder 2">
            <a:extLst>
              <a:ext uri="{FF2B5EF4-FFF2-40B4-BE49-F238E27FC236}">
                <a16:creationId xmlns:a16="http://schemas.microsoft.com/office/drawing/2014/main" id="{F99658F7-E1DE-4A9E-BB61-406ACB7F5A1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17559-5C2F-78B6-7A95-F0CD98B7E2D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45C2B8C-3BC4-E24E-F0D6-FE8ECC324B8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D9D884F-2CB9-FE74-D51F-5DEB52380722}"/>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2E61483F-535F-CDCB-6818-B28947FB947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B13D174B-8CC1-EBAD-C370-699CDD697F5F}"/>
              </a:ext>
            </a:extLst>
          </p:cNvPr>
          <p:cNvSpPr>
            <a:spLocks noGrp="1"/>
          </p:cNvSpPr>
          <p:nvPr>
            <p:ph type="sldNum" sz="quarter" idx="12"/>
          </p:nvPr>
        </p:nvSpPr>
        <p:spPr/>
        <p:txBody>
          <a:bodyPr/>
          <a:lstStyle/>
          <a:p>
            <a:pPr>
              <a:defRPr/>
            </a:pPr>
            <a:fld id="{170360DB-8C71-431C-AFDA-E4014F342944}" type="slidenum">
              <a:rPr lang="en-US" altLang="en-US" smtClean="0"/>
              <a:pPr>
                <a:defRPr/>
              </a:pPr>
              <a:t>‹#›</a:t>
            </a:fld>
            <a:endParaRPr lang="en-US" altLang="en-US"/>
          </a:p>
        </p:txBody>
      </p:sp>
    </p:spTree>
    <p:extLst>
      <p:ext uri="{BB962C8B-B14F-4D97-AF65-F5344CB8AC3E}">
        <p14:creationId xmlns:p14="http://schemas.microsoft.com/office/powerpoint/2010/main" val="3879872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BDBDD-840C-FB8B-7E5E-F22D9927D7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90016F-7975-BEB0-4A59-1ECDAFFEF9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3270F-8074-B7DC-1C84-EA2C67F8D481}"/>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992B4C58-6E25-EDD8-FF3D-3AB62905691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0C28F5C-5E1D-F6E4-5AAD-7BB47A3B4FCE}"/>
              </a:ext>
            </a:extLst>
          </p:cNvPr>
          <p:cNvSpPr>
            <a:spLocks noGrp="1"/>
          </p:cNvSpPr>
          <p:nvPr>
            <p:ph type="sldNum" sz="quarter" idx="12"/>
          </p:nvPr>
        </p:nvSpPr>
        <p:spPr/>
        <p:txBody>
          <a:bodyPr/>
          <a:lstStyle/>
          <a:p>
            <a:pPr>
              <a:defRPr/>
            </a:pPr>
            <a:fld id="{3F567E32-243C-4A40-9CCA-54E37FCC04A0}" type="slidenum">
              <a:rPr lang="en-US" altLang="en-US" smtClean="0"/>
              <a:pPr>
                <a:defRPr/>
              </a:pPr>
              <a:t>‹#›</a:t>
            </a:fld>
            <a:endParaRPr lang="en-US" altLang="en-US"/>
          </a:p>
        </p:txBody>
      </p:sp>
    </p:spTree>
    <p:extLst>
      <p:ext uri="{BB962C8B-B14F-4D97-AF65-F5344CB8AC3E}">
        <p14:creationId xmlns:p14="http://schemas.microsoft.com/office/powerpoint/2010/main" val="3102634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C8700-3C49-C0B1-DAC1-6E5C8F9C396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6F892F-3483-E1BC-339A-D6CFA51CED9E}"/>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47906E-AF09-4D83-F299-A37F2CCAFC9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57B6FC09-6310-8301-0ED0-15005BBA151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ED31272-949E-8DD9-388F-1951CD7E2369}"/>
              </a:ext>
            </a:extLst>
          </p:cNvPr>
          <p:cNvSpPr>
            <a:spLocks noGrp="1"/>
          </p:cNvSpPr>
          <p:nvPr>
            <p:ph type="sldNum" sz="quarter" idx="12"/>
          </p:nvPr>
        </p:nvSpPr>
        <p:spPr/>
        <p:txBody>
          <a:bodyPr/>
          <a:lstStyle/>
          <a:p>
            <a:pPr>
              <a:defRPr/>
            </a:pPr>
            <a:fld id="{AD951315-2D34-47BC-8E60-9E04FCADA9B7}" type="slidenum">
              <a:rPr lang="en-US" altLang="en-US" smtClean="0"/>
              <a:pPr>
                <a:defRPr/>
              </a:pPr>
              <a:t>‹#›</a:t>
            </a:fld>
            <a:endParaRPr lang="en-US" altLang="en-US"/>
          </a:p>
        </p:txBody>
      </p:sp>
    </p:spTree>
    <p:extLst>
      <p:ext uri="{BB962C8B-B14F-4D97-AF65-F5344CB8AC3E}">
        <p14:creationId xmlns:p14="http://schemas.microsoft.com/office/powerpoint/2010/main" val="17766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3B736-A12E-EDCC-759C-2382B826B3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BF179A-020D-73EB-9D8B-02B03F7D3F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FE4706-67EE-A306-B04E-4A8D73FADCC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3A003FD-40BC-F2D7-8E47-EFD3BDB41A4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5D10B6BB-9933-50D3-982E-787C203B15E0}"/>
              </a:ext>
            </a:extLst>
          </p:cNvPr>
          <p:cNvSpPr>
            <a:spLocks noGrp="1"/>
          </p:cNvSpPr>
          <p:nvPr>
            <p:ph type="sldNum" sz="quarter" idx="12"/>
          </p:nvPr>
        </p:nvSpPr>
        <p:spPr/>
        <p:txBody>
          <a:bodyPr/>
          <a:lstStyle/>
          <a:p>
            <a:pPr>
              <a:defRPr/>
            </a:pPr>
            <a:fld id="{68009C4E-8DBE-4E0A-96D7-E90DA6103201}" type="slidenum">
              <a:rPr lang="en-US" altLang="en-US" smtClean="0"/>
              <a:pPr>
                <a:defRPr/>
              </a:pPr>
              <a:t>‹#›</a:t>
            </a:fld>
            <a:endParaRPr lang="en-US" altLang="en-US"/>
          </a:p>
        </p:txBody>
      </p:sp>
    </p:spTree>
    <p:extLst>
      <p:ext uri="{BB962C8B-B14F-4D97-AF65-F5344CB8AC3E}">
        <p14:creationId xmlns:p14="http://schemas.microsoft.com/office/powerpoint/2010/main" val="2742903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5B8A9-A95D-3BA6-B5D9-93FA9DC7D37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8BD624E-B97B-0EA5-D094-EEFFE992EAF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2142C4-8D27-0AA1-17C3-CD429F69D28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47D19EA8-9D7E-A50A-386C-084C9E252B4A}"/>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A5D59D3-1A82-E06B-E9BE-C0D27E52EB63}"/>
              </a:ext>
            </a:extLst>
          </p:cNvPr>
          <p:cNvSpPr>
            <a:spLocks noGrp="1"/>
          </p:cNvSpPr>
          <p:nvPr>
            <p:ph type="sldNum" sz="quarter" idx="12"/>
          </p:nvPr>
        </p:nvSpPr>
        <p:spPr/>
        <p:txBody>
          <a:bodyPr/>
          <a:lstStyle/>
          <a:p>
            <a:pPr>
              <a:defRPr/>
            </a:pPr>
            <a:fld id="{C389462C-C763-4B4E-88AB-BDABE3D72498}" type="slidenum">
              <a:rPr lang="en-US" altLang="en-US" smtClean="0"/>
              <a:pPr>
                <a:defRPr/>
              </a:pPr>
              <a:t>‹#›</a:t>
            </a:fld>
            <a:endParaRPr lang="en-US" altLang="en-US"/>
          </a:p>
        </p:txBody>
      </p:sp>
    </p:spTree>
    <p:extLst>
      <p:ext uri="{BB962C8B-B14F-4D97-AF65-F5344CB8AC3E}">
        <p14:creationId xmlns:p14="http://schemas.microsoft.com/office/powerpoint/2010/main" val="2080729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5AE73-711B-C234-BF91-239C63D775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51BAF0-1C53-7FBF-A105-7A41647C6C5B}"/>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D485CD-DBCA-C515-46C0-1ECADF292F8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5FA70C8-9D56-59C9-95A6-BE826A927E64}"/>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A72A4F7F-56BD-8F7A-A50A-B7287B14B11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0B5F712-C808-3AA5-9B4A-5BC884A1AFD4}"/>
              </a:ext>
            </a:extLst>
          </p:cNvPr>
          <p:cNvSpPr>
            <a:spLocks noGrp="1"/>
          </p:cNvSpPr>
          <p:nvPr>
            <p:ph type="sldNum" sz="quarter" idx="12"/>
          </p:nvPr>
        </p:nvSpPr>
        <p:spPr/>
        <p:txBody>
          <a:bodyPr/>
          <a:lstStyle/>
          <a:p>
            <a:pPr>
              <a:defRPr/>
            </a:pPr>
            <a:fld id="{D952C66A-3BD2-4652-A3DF-3D21281239B1}" type="slidenum">
              <a:rPr lang="en-US" altLang="en-US" smtClean="0"/>
              <a:pPr>
                <a:defRPr/>
              </a:pPr>
              <a:t>‹#›</a:t>
            </a:fld>
            <a:endParaRPr lang="en-US" altLang="en-US"/>
          </a:p>
        </p:txBody>
      </p:sp>
    </p:spTree>
    <p:extLst>
      <p:ext uri="{BB962C8B-B14F-4D97-AF65-F5344CB8AC3E}">
        <p14:creationId xmlns:p14="http://schemas.microsoft.com/office/powerpoint/2010/main" val="2442737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0C4D-CB16-55F0-EBCA-3FD45CA443F1}"/>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2778703-DE44-AED1-A1C4-C4A1D547552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19A1A3F-5F01-7CFC-0B9F-32A3782F9A6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2C5856-5A95-3ECC-3B58-3FD62CF690B5}"/>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C0BFDCA-8EF9-0F1F-CAE0-2CF895EBAB1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B9B001-7F3C-A38D-8EDF-5AB1367ABE35}"/>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7D89EBAD-97E1-BCBB-B7AC-07D39E82F0E0}"/>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F7B16C96-DA9E-B8EB-2C63-EC4321E2DC42}"/>
              </a:ext>
            </a:extLst>
          </p:cNvPr>
          <p:cNvSpPr>
            <a:spLocks noGrp="1"/>
          </p:cNvSpPr>
          <p:nvPr>
            <p:ph type="sldNum" sz="quarter" idx="12"/>
          </p:nvPr>
        </p:nvSpPr>
        <p:spPr/>
        <p:txBody>
          <a:bodyPr/>
          <a:lstStyle/>
          <a:p>
            <a:pPr>
              <a:defRPr/>
            </a:pPr>
            <a:fld id="{AECFCDCF-F7E9-4BE5-BFC7-EE7CF390D673}" type="slidenum">
              <a:rPr lang="en-US" altLang="en-US" smtClean="0"/>
              <a:pPr>
                <a:defRPr/>
              </a:pPr>
              <a:t>‹#›</a:t>
            </a:fld>
            <a:endParaRPr lang="en-US" altLang="en-US"/>
          </a:p>
        </p:txBody>
      </p:sp>
    </p:spTree>
    <p:extLst>
      <p:ext uri="{BB962C8B-B14F-4D97-AF65-F5344CB8AC3E}">
        <p14:creationId xmlns:p14="http://schemas.microsoft.com/office/powerpoint/2010/main" val="3669143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02067-8557-09BE-6E97-D86E23480E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29F2A2-BCB6-032C-553C-4A0C90717D15}"/>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5F3FCCED-0CFD-B658-3639-F36DB182CC59}"/>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D4242789-06EB-A414-2B01-1756AA56EA01}"/>
              </a:ext>
            </a:extLst>
          </p:cNvPr>
          <p:cNvSpPr>
            <a:spLocks noGrp="1"/>
          </p:cNvSpPr>
          <p:nvPr>
            <p:ph type="sldNum" sz="quarter" idx="12"/>
          </p:nvPr>
        </p:nvSpPr>
        <p:spPr/>
        <p:txBody>
          <a:bodyPr/>
          <a:lstStyle/>
          <a:p>
            <a:pPr>
              <a:defRPr/>
            </a:pPr>
            <a:fld id="{EA8279ED-696C-4C77-99F7-BA20CC8A33E7}" type="slidenum">
              <a:rPr lang="en-US" altLang="en-US" smtClean="0"/>
              <a:pPr>
                <a:defRPr/>
              </a:pPr>
              <a:t>‹#›</a:t>
            </a:fld>
            <a:endParaRPr lang="en-US" altLang="en-US"/>
          </a:p>
        </p:txBody>
      </p:sp>
    </p:spTree>
    <p:extLst>
      <p:ext uri="{BB962C8B-B14F-4D97-AF65-F5344CB8AC3E}">
        <p14:creationId xmlns:p14="http://schemas.microsoft.com/office/powerpoint/2010/main" val="719927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232478-9A88-D472-3A0B-08AB4942485D}"/>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B90BB21D-7FFD-B091-8217-0C62A43D7540}"/>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4E755859-F724-5553-E85F-D9A5DFD43802}"/>
              </a:ext>
            </a:extLst>
          </p:cNvPr>
          <p:cNvSpPr>
            <a:spLocks noGrp="1"/>
          </p:cNvSpPr>
          <p:nvPr>
            <p:ph type="sldNum" sz="quarter" idx="12"/>
          </p:nvPr>
        </p:nvSpPr>
        <p:spPr/>
        <p:txBody>
          <a:bodyPr/>
          <a:lstStyle/>
          <a:p>
            <a:pPr>
              <a:defRPr/>
            </a:pPr>
            <a:fld id="{05984BEF-62E6-462B-9D5A-35E6D997371E}" type="slidenum">
              <a:rPr lang="en-US" altLang="en-US" smtClean="0"/>
              <a:pPr>
                <a:defRPr/>
              </a:pPr>
              <a:t>‹#›</a:t>
            </a:fld>
            <a:endParaRPr lang="en-US" altLang="en-US"/>
          </a:p>
        </p:txBody>
      </p:sp>
    </p:spTree>
    <p:extLst>
      <p:ext uri="{BB962C8B-B14F-4D97-AF65-F5344CB8AC3E}">
        <p14:creationId xmlns:p14="http://schemas.microsoft.com/office/powerpoint/2010/main" val="184780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7A5C9-4252-5E53-9B96-F0F6BCFAF83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3A4E1E6-8370-429A-2D64-AD79005CC16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990152-D518-E24E-7236-C809346154D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FAFE86C-5845-2CEF-CFC1-6A11AF6444F8}"/>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19ED0BF6-737D-492F-AF9E-E4A0CD036434}"/>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ECE3D7A0-AB2E-1121-06E1-34617E726A18}"/>
              </a:ext>
            </a:extLst>
          </p:cNvPr>
          <p:cNvSpPr>
            <a:spLocks noGrp="1"/>
          </p:cNvSpPr>
          <p:nvPr>
            <p:ph type="sldNum" sz="quarter" idx="12"/>
          </p:nvPr>
        </p:nvSpPr>
        <p:spPr/>
        <p:txBody>
          <a:bodyPr/>
          <a:lstStyle/>
          <a:p>
            <a:pPr>
              <a:defRPr/>
            </a:pPr>
            <a:fld id="{DFB89B12-585C-4C21-A328-99C3DD61F7DB}" type="slidenum">
              <a:rPr lang="en-US" altLang="en-US" smtClean="0"/>
              <a:pPr>
                <a:defRPr/>
              </a:pPr>
              <a:t>‹#›</a:t>
            </a:fld>
            <a:endParaRPr lang="en-US" altLang="en-US"/>
          </a:p>
        </p:txBody>
      </p:sp>
    </p:spTree>
    <p:extLst>
      <p:ext uri="{BB962C8B-B14F-4D97-AF65-F5344CB8AC3E}">
        <p14:creationId xmlns:p14="http://schemas.microsoft.com/office/powerpoint/2010/main" val="2646954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73C5D-5F09-1475-B20A-E57DFF1623C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7F8FE8A5-6EC6-2166-1AE4-4A71FAF4650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85AF055C-116A-68F4-CA6E-AA0BDC251CE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CB6B858-A5BE-0C12-B9F6-C8F6F78D8198}"/>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C5F85D8C-BDD8-8CCC-9C7A-A464E65FE406}"/>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DED2CB34-B053-51DD-3134-87C88E83F2B3}"/>
              </a:ext>
            </a:extLst>
          </p:cNvPr>
          <p:cNvSpPr>
            <a:spLocks noGrp="1"/>
          </p:cNvSpPr>
          <p:nvPr>
            <p:ph type="sldNum" sz="quarter" idx="12"/>
          </p:nvPr>
        </p:nvSpPr>
        <p:spPr/>
        <p:txBody>
          <a:bodyPr/>
          <a:lstStyle/>
          <a:p>
            <a:pPr>
              <a:defRPr/>
            </a:pPr>
            <a:fld id="{11B73BC3-A76A-4E9F-8C98-CC0121556A19}" type="slidenum">
              <a:rPr lang="en-US" altLang="en-US" smtClean="0"/>
              <a:pPr>
                <a:defRPr/>
              </a:pPr>
              <a:t>‹#›</a:t>
            </a:fld>
            <a:endParaRPr lang="en-US" altLang="en-US"/>
          </a:p>
        </p:txBody>
      </p:sp>
    </p:spTree>
    <p:extLst>
      <p:ext uri="{BB962C8B-B14F-4D97-AF65-F5344CB8AC3E}">
        <p14:creationId xmlns:p14="http://schemas.microsoft.com/office/powerpoint/2010/main" val="2702690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306A13-D03B-EB47-1FBB-FA85A58CA5BE}"/>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9EBCB9-3449-C4F0-9711-5348854052C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1FD89-143E-BFB7-E718-A7981D6B96B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0600A5C0-4104-5449-852C-FEB50BDFCD9F}"/>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29A874F9-2354-2293-63B8-51EC1D2DA21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0019BC5-15CE-4ACE-9517-E8731E5752AE}" type="slidenum">
              <a:rPr lang="en-US" altLang="en-US" smtClean="0"/>
              <a:pPr>
                <a:defRPr/>
              </a:pPr>
              <a:t>‹#›</a:t>
            </a:fld>
            <a:endParaRPr lang="en-US" altLang="en-US"/>
          </a:p>
        </p:txBody>
      </p:sp>
    </p:spTree>
    <p:extLst>
      <p:ext uri="{BB962C8B-B14F-4D97-AF65-F5344CB8AC3E}">
        <p14:creationId xmlns:p14="http://schemas.microsoft.com/office/powerpoint/2010/main" val="4106235614"/>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mark.southard@state.ma.u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mailto:Patricia.Roushanaei@mass.gov" TargetMode="External"/><Relationship Id="rId4" Type="http://schemas.openxmlformats.org/officeDocument/2006/relationships/hyperlink" Target="mailto:Kathryn.McNelis@mass.gov" TargetMode="Externa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39.jpeg"/><Relationship Id="rId7" Type="http://schemas.openxmlformats.org/officeDocument/2006/relationships/diagramColors" Target="../diagrams/colors11.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70.jpeg"/><Relationship Id="rId7" Type="http://schemas.openxmlformats.org/officeDocument/2006/relationships/diagramColors" Target="../diagrams/colors28.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48.xml.rels><?xml version="1.0" encoding="UTF-8" standalone="yes"?>
<Relationships xmlns="http://schemas.openxmlformats.org/package/2006/relationships"><Relationship Id="rId3" Type="http://schemas.openxmlformats.org/officeDocument/2006/relationships/hyperlink" Target="https://www.hudexchange.info/programs/acs-low-mod-summary-data/acs-low-mod-summary-data-block-groups-places/" TargetMode="External"/><Relationship Id="rId2" Type="http://schemas.openxmlformats.org/officeDocument/2006/relationships/hyperlink" Target="https://www.huduser.gov/portal/datasets/il.html" TargetMode="External"/><Relationship Id="rId1" Type="http://schemas.openxmlformats.org/officeDocument/2006/relationships/slideLayout" Target="../slideLayouts/slideLayout2.xml"/><Relationship Id="rId4" Type="http://schemas.openxmlformats.org/officeDocument/2006/relationships/hyperlink" Target="https://www.ecfr.gov/current/title-24/subtitle-A/part-5/subpart-F/subject-group-ECFR174c6349abd095d/section-5.609"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4.xml.rels><?xml version="1.0" encoding="UTF-8" standalone="yes"?>
<Relationships xmlns="http://schemas.openxmlformats.org/package/2006/relationships"><Relationship Id="rId2" Type="http://schemas.openxmlformats.org/officeDocument/2006/relationships/hyperlink" Target="https://www.mass.gov/doc/lmi-area-wide-block-group-information-documentation-form/download"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urldefense.com/v3/__https:/us-east-2.protection.sophos.com?d=hudexchange.info&amp;u=aHR0cHM6Ly93d3cuaHVkZXhjaGFuZ2UuaW5mby9yZXNvdXJjZS83MTA2L25vdGljZS1jcGQtMjQtMDQtbG93LWFuZC1tb2RlcmF0ZS1pbmNvbWUtc3VtbWFyeS1kYXRhLXVwZGF0ZXMv&amp;i=NWU1ZmNkNDRmM2RmMjgwZGE2NGY5ZGQ1&amp;t=RHprS3lTcHQ2RERuYWUyeWlmRjlwODBBV3NLUDBTVndHRTBNeTZ5eGEzZz0=&amp;h=2cdbc34196ff4b928fd22e4b1e0de3b3&amp;s=AVNPUEhUT0NFTkNSWVBUSVbT_9wMKFGfkNCgTeaqk1rJue9yR9j_2lx1rSSlClgNE_gxXP1RUKRlItIDH4jvsPM__;!!CPANwP4y!TBIL4GGnZHAgEk1apAx0JXbXvT2e5_8hdNd2vGrPaSZHNs-DrfY_ThdOIEW5PkVCtP6DsOHg4xUCHRg2d7QXSqmizTgZOMFurEMh$"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6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6.svg"/></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85.png"/><Relationship Id="rId7"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customXml" Target="../ink/ink2.xml"/><Relationship Id="rId11" Type="http://schemas.openxmlformats.org/officeDocument/2006/relationships/customXml" Target="../ink/ink6.xml"/><Relationship Id="rId5" Type="http://schemas.openxmlformats.org/officeDocument/2006/relationships/image" Target="../media/image86.png"/><Relationship Id="rId10" Type="http://schemas.openxmlformats.org/officeDocument/2006/relationships/customXml" Target="../ink/ink5.xml"/><Relationship Id="rId4" Type="http://schemas.openxmlformats.org/officeDocument/2006/relationships/customXml" Target="../ink/ink1.xml"/><Relationship Id="rId9" Type="http://schemas.openxmlformats.org/officeDocument/2006/relationships/customXml" Target="../ink/ink4.xml"/></Relationships>
</file>

<file path=ppt/slides/_rels/slide7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4.sv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slide" Target="slide4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AF3FF-DC76-C5EF-0C55-67ED01FA3A43}"/>
              </a:ext>
            </a:extLst>
          </p:cNvPr>
          <p:cNvSpPr>
            <a:spLocks noGrp="1"/>
          </p:cNvSpPr>
          <p:nvPr>
            <p:ph type="title"/>
          </p:nvPr>
        </p:nvSpPr>
        <p:spPr>
          <a:xfrm>
            <a:off x="628650" y="365126"/>
            <a:ext cx="7886700" cy="4376807"/>
          </a:xfrm>
        </p:spPr>
        <p:txBody>
          <a:bodyPr/>
          <a:lstStyle/>
          <a:p>
            <a:endParaRPr lang="en-US"/>
          </a:p>
        </p:txBody>
      </p:sp>
      <p:sp>
        <p:nvSpPr>
          <p:cNvPr id="3" name="Content Placeholder 2">
            <a:extLst>
              <a:ext uri="{FF2B5EF4-FFF2-40B4-BE49-F238E27FC236}">
                <a16:creationId xmlns:a16="http://schemas.microsoft.com/office/drawing/2014/main" id="{3A826F48-DD2C-E41E-68DB-B4FEE20D2B4C}"/>
              </a:ext>
            </a:extLst>
          </p:cNvPr>
          <p:cNvSpPr>
            <a:spLocks noGrp="1"/>
          </p:cNvSpPr>
          <p:nvPr>
            <p:ph idx="1"/>
          </p:nvPr>
        </p:nvSpPr>
        <p:spPr>
          <a:xfrm>
            <a:off x="628650" y="4984693"/>
            <a:ext cx="7886700" cy="1192269"/>
          </a:xfrm>
        </p:spPr>
        <p:txBody>
          <a:bodyPr/>
          <a:lstStyle/>
          <a:p>
            <a:pPr marL="0" indent="0">
              <a:buNone/>
            </a:pPr>
            <a: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t>Maura T. Healey, Governor</a:t>
            </a:r>
            <a:b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t>Kimberley Driscoll, Lt. Governor</a:t>
            </a:r>
            <a:b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br>
            <a:r>
              <a:rPr kumimoji="0" lang="en-US" altLang="en-US" sz="2400" b="0" i="0" u="none" strike="noStrike" kern="1200" cap="none" spc="0" normalizeH="0" baseline="0" noProof="0">
                <a:ln>
                  <a:noFill/>
                </a:ln>
                <a:solidFill>
                  <a:prstClr val="black"/>
                </a:solidFill>
                <a:effectLst/>
                <a:uLnTx/>
                <a:uFillTx/>
                <a:latin typeface="Calibri" panose="020F0502020204030204"/>
                <a:ea typeface="+mn-ea"/>
                <a:cs typeface="+mn-cs"/>
              </a:rPr>
              <a:t>Edward M. Augustus, Jr., Secretary</a:t>
            </a:r>
            <a:endParaRPr lang="en-US"/>
          </a:p>
        </p:txBody>
      </p:sp>
      <p:pic>
        <p:nvPicPr>
          <p:cNvPr id="4" name="Picture 3" descr="Logo, company name">
            <a:extLst>
              <a:ext uri="{FF2B5EF4-FFF2-40B4-BE49-F238E27FC236}">
                <a16:creationId xmlns:a16="http://schemas.microsoft.com/office/drawing/2014/main" id="{FD06F5E5-0026-51C2-6DEF-CA464C4570A9}"/>
              </a:ext>
            </a:extLst>
          </p:cNvPr>
          <p:cNvPicPr>
            <a:picLocks noChangeAspect="1"/>
          </p:cNvPicPr>
          <p:nvPr/>
        </p:nvPicPr>
        <p:blipFill>
          <a:blip r:embed="rId2">
            <a:extLst>
              <a:ext uri="{28A0092B-C50C-407E-A947-70E740481C1C}">
                <a14:useLocalDpi xmlns:a14="http://schemas.microsoft.com/office/drawing/2010/main" val="0"/>
              </a:ext>
            </a:extLst>
          </a:blip>
          <a:srcRect t="19322" b="13212"/>
          <a:stretch/>
        </p:blipFill>
        <p:spPr bwMode="auto">
          <a:xfrm>
            <a:off x="0" y="868840"/>
            <a:ext cx="9143980" cy="3994473"/>
          </a:xfrm>
          <a:prstGeom prst="rect">
            <a:avLst/>
          </a:prstGeom>
          <a:noFill/>
        </p:spPr>
      </p:pic>
    </p:spTree>
    <p:extLst>
      <p:ext uri="{BB962C8B-B14F-4D97-AF65-F5344CB8AC3E}">
        <p14:creationId xmlns:p14="http://schemas.microsoft.com/office/powerpoint/2010/main" val="4225925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4" name="Group 5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397" y="508838"/>
            <a:ext cx="3913467" cy="6239661"/>
            <a:chOff x="-19221" y="251144"/>
            <a:chExt cx="5217958" cy="6239661"/>
          </a:xfrm>
        </p:grpSpPr>
        <p:sp>
          <p:nvSpPr>
            <p:cNvPr id="55" name="Freeform: Shape 5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6" name="Freeform: Shape 5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7" name="Freeform: Shape 5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8" name="Freeform: Shape 5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682F3288-E6EE-92AB-A5D7-9B0962392BC9}"/>
              </a:ext>
            </a:extLst>
          </p:cNvPr>
          <p:cNvSpPr>
            <a:spLocks noGrp="1"/>
          </p:cNvSpPr>
          <p:nvPr>
            <p:ph type="title"/>
          </p:nvPr>
        </p:nvSpPr>
        <p:spPr>
          <a:xfrm>
            <a:off x="480060" y="1243013"/>
            <a:ext cx="2891790" cy="4371974"/>
          </a:xfrm>
        </p:spPr>
        <p:txBody>
          <a:bodyPr>
            <a:normAutofit/>
          </a:bodyPr>
          <a:lstStyle/>
          <a:p>
            <a:r>
              <a:rPr lang="en-US" sz="3100">
                <a:solidFill>
                  <a:schemeClr val="tx2"/>
                </a:solidFill>
                <a:ea typeface="Calibri Light"/>
                <a:cs typeface="Calibri Light"/>
              </a:rPr>
              <a:t>Timely Expenditure Waiver Requests</a:t>
            </a:r>
            <a:endParaRPr lang="en-US" sz="3100">
              <a:solidFill>
                <a:schemeClr val="tx2"/>
              </a:solidFill>
            </a:endParaRPr>
          </a:p>
        </p:txBody>
      </p:sp>
      <p:sp>
        <p:nvSpPr>
          <p:cNvPr id="60" name="Content Placeholder 2">
            <a:extLst>
              <a:ext uri="{FF2B5EF4-FFF2-40B4-BE49-F238E27FC236}">
                <a16:creationId xmlns:a16="http://schemas.microsoft.com/office/drawing/2014/main" id="{5F316BD9-7AD9-7FB1-0BC2-27C1D5D8D25C}"/>
              </a:ext>
            </a:extLst>
          </p:cNvPr>
          <p:cNvSpPr>
            <a:spLocks noGrp="1"/>
          </p:cNvSpPr>
          <p:nvPr>
            <p:ph idx="1"/>
          </p:nvPr>
        </p:nvSpPr>
        <p:spPr>
          <a:xfrm>
            <a:off x="4629150" y="804672"/>
            <a:ext cx="3915918" cy="5230368"/>
          </a:xfrm>
        </p:spPr>
        <p:txBody>
          <a:bodyPr vert="horz" lIns="91440" tIns="45720" rIns="91440" bIns="45720" rtlCol="0" anchor="ctr">
            <a:normAutofit/>
          </a:bodyPr>
          <a:lstStyle/>
          <a:p>
            <a:r>
              <a:rPr lang="en-US" sz="1600" dirty="0">
                <a:solidFill>
                  <a:schemeClr val="tx2"/>
                </a:solidFill>
                <a:ea typeface="Calibri"/>
                <a:cs typeface="Calibri"/>
              </a:rPr>
              <a:t>Due March 14, 2025</a:t>
            </a:r>
          </a:p>
          <a:p>
            <a:r>
              <a:rPr lang="en-US" sz="1600" dirty="0">
                <a:solidFill>
                  <a:schemeClr val="tx2"/>
                </a:solidFill>
                <a:latin typeface="Californian FB"/>
                <a:ea typeface="Calibri"/>
                <a:cs typeface="Calibri"/>
              </a:rPr>
              <a:t>Explain and describe the reason(s) for delay</a:t>
            </a:r>
          </a:p>
          <a:p>
            <a:r>
              <a:rPr lang="en-US" sz="1600" dirty="0">
                <a:solidFill>
                  <a:schemeClr val="tx2"/>
                </a:solidFill>
                <a:latin typeface="Californian FB"/>
                <a:ea typeface="Calibri"/>
                <a:cs typeface="Calibri"/>
              </a:rPr>
              <a:t>Applying for same activity in FFY 2025?</a:t>
            </a:r>
          </a:p>
          <a:p>
            <a:r>
              <a:rPr lang="en-US" sz="1600" dirty="0">
                <a:solidFill>
                  <a:schemeClr val="tx2"/>
                </a:solidFill>
                <a:latin typeface="Californian FB"/>
                <a:ea typeface="Calibri"/>
                <a:cs typeface="Calibri"/>
              </a:rPr>
              <a:t>Provide up to date financial information</a:t>
            </a:r>
          </a:p>
          <a:p>
            <a:r>
              <a:rPr lang="en-US" sz="1600" dirty="0">
                <a:solidFill>
                  <a:schemeClr val="tx2"/>
                </a:solidFill>
                <a:latin typeface="Californian FB"/>
                <a:ea typeface="Calibri"/>
                <a:cs typeface="Calibri"/>
              </a:rPr>
              <a:t>Provide a revised quarterly commitment/expenditure schedule</a:t>
            </a:r>
          </a:p>
          <a:p>
            <a:r>
              <a:rPr lang="en-US" sz="1600" dirty="0">
                <a:solidFill>
                  <a:schemeClr val="tx2"/>
                </a:solidFill>
                <a:latin typeface="Californian FB"/>
                <a:ea typeface="Calibri"/>
                <a:cs typeface="Calibri"/>
              </a:rPr>
              <a:t>Provide a description of how grant(s) will be managed, to meet goals</a:t>
            </a:r>
          </a:p>
          <a:p>
            <a:r>
              <a:rPr lang="en-US" sz="1600" dirty="0">
                <a:solidFill>
                  <a:schemeClr val="tx2"/>
                </a:solidFill>
                <a:latin typeface="Californian FB"/>
                <a:ea typeface="Calibri"/>
                <a:cs typeface="Calibri"/>
              </a:rPr>
              <a:t>Are funds being returned to comply with the threshold</a:t>
            </a:r>
          </a:p>
          <a:p>
            <a:r>
              <a:rPr lang="en-US" sz="1600" dirty="0">
                <a:solidFill>
                  <a:schemeClr val="tx2"/>
                </a:solidFill>
                <a:latin typeface="Californian FB"/>
                <a:ea typeface="Calibri"/>
                <a:cs typeface="Calibri"/>
              </a:rPr>
              <a:t>History and progress of past Waivers</a:t>
            </a:r>
          </a:p>
          <a:p>
            <a:r>
              <a:rPr lang="en-US" sz="1600" b="1" dirty="0">
                <a:solidFill>
                  <a:schemeClr val="tx2"/>
                </a:solidFill>
                <a:latin typeface="Californian FB"/>
                <a:ea typeface="Calibri"/>
                <a:cs typeface="Calibri"/>
              </a:rPr>
              <a:t>SIGNED by CEO</a:t>
            </a:r>
          </a:p>
        </p:txBody>
      </p:sp>
    </p:spTree>
    <p:extLst>
      <p:ext uri="{BB962C8B-B14F-4D97-AF65-F5344CB8AC3E}">
        <p14:creationId xmlns:p14="http://schemas.microsoft.com/office/powerpoint/2010/main" val="775002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7634" name="Rectangle 2">
            <a:extLst>
              <a:ext uri="{FF2B5EF4-FFF2-40B4-BE49-F238E27FC236}">
                <a16:creationId xmlns:a16="http://schemas.microsoft.com/office/drawing/2014/main" id="{0F65F2C9-E076-4C3B-9D4D-26D8414BE7AE}"/>
              </a:ext>
            </a:extLst>
          </p:cNvPr>
          <p:cNvSpPr>
            <a:spLocks noGrp="1" noChangeArrowheads="1"/>
          </p:cNvSpPr>
          <p:nvPr>
            <p:ph type="title"/>
          </p:nvPr>
        </p:nvSpPr>
        <p:spPr/>
        <p:txBody>
          <a:bodyPr/>
          <a:lstStyle/>
          <a:p>
            <a:pPr>
              <a:defRPr/>
            </a:pPr>
            <a:r>
              <a:rPr lang="en-US">
                <a:latin typeface="+mn-lt"/>
              </a:rPr>
              <a:t>On-line Application</a:t>
            </a:r>
          </a:p>
        </p:txBody>
      </p:sp>
      <p:graphicFrame>
        <p:nvGraphicFramePr>
          <p:cNvPr id="197636" name="Rectangle 3">
            <a:extLst>
              <a:ext uri="{FF2B5EF4-FFF2-40B4-BE49-F238E27FC236}">
                <a16:creationId xmlns:a16="http://schemas.microsoft.com/office/drawing/2014/main" id="{98C998AF-82A1-5CF5-C315-4C29B83091C7}"/>
              </a:ext>
            </a:extLst>
          </p:cNvPr>
          <p:cNvGraphicFramePr>
            <a:graphicFrameLocks noGrp="1"/>
          </p:cNvGraphicFramePr>
          <p:nvPr>
            <p:ph idx="1"/>
            <p:extLst>
              <p:ext uri="{D42A27DB-BD31-4B8C-83A1-F6EECF244321}">
                <p14:modId xmlns:p14="http://schemas.microsoft.com/office/powerpoint/2010/main" val="232347946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8677" name="Rectangle 19867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686" name="Rectangle 198685">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98687" name="Group 198686">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397" y="508838"/>
            <a:ext cx="3913467" cy="6239661"/>
            <a:chOff x="-19221" y="251144"/>
            <a:chExt cx="5217958" cy="6239661"/>
          </a:xfrm>
        </p:grpSpPr>
        <p:sp>
          <p:nvSpPr>
            <p:cNvPr id="198682" name="Freeform: Shape 19868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8683" name="Freeform: Shape 19868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8684" name="Freeform: Shape 19868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8685" name="Freeform: Shape 19868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98658" name="Rectangle 2">
            <a:extLst>
              <a:ext uri="{FF2B5EF4-FFF2-40B4-BE49-F238E27FC236}">
                <a16:creationId xmlns:a16="http://schemas.microsoft.com/office/drawing/2014/main" id="{C9FE5F79-4318-4026-B784-E9ADEF88CEE0}"/>
              </a:ext>
            </a:extLst>
          </p:cNvPr>
          <p:cNvSpPr>
            <a:spLocks noGrp="1" noChangeArrowheads="1"/>
          </p:cNvSpPr>
          <p:nvPr>
            <p:ph type="title"/>
          </p:nvPr>
        </p:nvSpPr>
        <p:spPr>
          <a:xfrm>
            <a:off x="480060" y="1243013"/>
            <a:ext cx="2891790" cy="4371974"/>
          </a:xfrm>
        </p:spPr>
        <p:txBody>
          <a:bodyPr>
            <a:normAutofit/>
          </a:bodyPr>
          <a:lstStyle/>
          <a:p>
            <a:pPr eaLnBrk="1" hangingPunct="1">
              <a:defRPr/>
            </a:pPr>
            <a:r>
              <a:rPr lang="en-US" sz="3100">
                <a:solidFill>
                  <a:schemeClr val="tx2"/>
                </a:solidFill>
                <a:latin typeface="Times New Roman" pitchFamily="18" charset="0"/>
              </a:rPr>
              <a:t>New to CDBG?  </a:t>
            </a:r>
            <a:br>
              <a:rPr lang="en-US" sz="3100">
                <a:solidFill>
                  <a:schemeClr val="tx2"/>
                </a:solidFill>
                <a:latin typeface="Times New Roman" pitchFamily="18" charset="0"/>
              </a:rPr>
            </a:br>
            <a:endParaRPr lang="en-US" sz="3100">
              <a:solidFill>
                <a:schemeClr val="tx2"/>
              </a:solidFill>
              <a:latin typeface="Times New Roman" pitchFamily="18" charset="0"/>
            </a:endParaRPr>
          </a:p>
        </p:txBody>
      </p:sp>
      <p:sp>
        <p:nvSpPr>
          <p:cNvPr id="25603" name="Rectangle 3">
            <a:extLst>
              <a:ext uri="{FF2B5EF4-FFF2-40B4-BE49-F238E27FC236}">
                <a16:creationId xmlns:a16="http://schemas.microsoft.com/office/drawing/2014/main" id="{FC2C857F-A8D4-4B2B-9FB6-0859A6429167}"/>
              </a:ext>
            </a:extLst>
          </p:cNvPr>
          <p:cNvSpPr>
            <a:spLocks noGrp="1" noChangeArrowheads="1"/>
          </p:cNvSpPr>
          <p:nvPr>
            <p:ph idx="1"/>
          </p:nvPr>
        </p:nvSpPr>
        <p:spPr>
          <a:xfrm>
            <a:off x="4629150" y="804672"/>
            <a:ext cx="3915918" cy="5230368"/>
          </a:xfrm>
        </p:spPr>
        <p:txBody>
          <a:bodyPr anchor="ctr">
            <a:normAutofit/>
          </a:bodyPr>
          <a:lstStyle/>
          <a:p>
            <a:pPr eaLnBrk="1" hangingPunct="1"/>
            <a:r>
              <a:rPr lang="en-US" altLang="en-US" sz="1800">
                <a:solidFill>
                  <a:schemeClr val="tx2"/>
                </a:solidFill>
                <a:latin typeface="+mj-lt"/>
              </a:rPr>
              <a:t>On the log-in page, follow instructions for “New Users”</a:t>
            </a:r>
          </a:p>
          <a:p>
            <a:pPr eaLnBrk="1" hangingPunct="1"/>
            <a:r>
              <a:rPr lang="en-US" altLang="en-US" sz="1800">
                <a:solidFill>
                  <a:schemeClr val="tx2"/>
                </a:solidFill>
                <a:latin typeface="+mj-lt"/>
              </a:rPr>
              <a:t>Contact Mark Southard @ </a:t>
            </a:r>
            <a:r>
              <a:rPr lang="en-US" altLang="en-US" sz="1800">
                <a:solidFill>
                  <a:schemeClr val="tx2"/>
                </a:solidFill>
                <a:latin typeface="+mj-lt"/>
                <a:hlinkClick r:id="rId3">
                  <a:extLst>
                    <a:ext uri="{A12FA001-AC4F-418D-AE19-62706E023703}">
                      <ahyp:hlinkClr xmlns:ahyp="http://schemas.microsoft.com/office/drawing/2018/hyperlinkcolor" val="tx"/>
                    </a:ext>
                  </a:extLst>
                </a:hlinkClick>
              </a:rPr>
              <a:t>mark.southard@</a:t>
            </a:r>
            <a:r>
              <a:rPr lang="en-US" altLang="en-US" sz="1800">
                <a:solidFill>
                  <a:schemeClr val="tx2"/>
                </a:solidFill>
                <a:latin typeface="+mj-lt"/>
              </a:rPr>
              <a:t>mass.gov for assistance in accessing the system</a:t>
            </a:r>
            <a:endParaRPr lang="en-US" altLang="en-US" sz="1800">
              <a:solidFill>
                <a:schemeClr val="tx2"/>
              </a:solidFill>
              <a:latin typeface="+mj-lt"/>
              <a:ea typeface="Calibri Light"/>
              <a:cs typeface="Calibri Light"/>
            </a:endParaRPr>
          </a:p>
          <a:p>
            <a:r>
              <a:rPr lang="en-US" altLang="en-US" sz="1800">
                <a:solidFill>
                  <a:schemeClr val="tx2"/>
                </a:solidFill>
                <a:latin typeface="+mj-lt"/>
              </a:rPr>
              <a:t>Questions concerning the application should be directed to program staff – contact CDU Manger </a:t>
            </a:r>
            <a:r>
              <a:rPr lang="en-US" altLang="en-US" sz="1800">
                <a:solidFill>
                  <a:schemeClr val="tx2"/>
                </a:solidFill>
                <a:latin typeface="+mj-lt"/>
                <a:hlinkClick r:id="rId4">
                  <a:extLst>
                    <a:ext uri="{A12FA001-AC4F-418D-AE19-62706E023703}">
                      <ahyp:hlinkClr xmlns:ahyp="http://schemas.microsoft.com/office/drawing/2018/hyperlinkcolor" val="tx"/>
                    </a:ext>
                  </a:extLst>
                </a:hlinkClick>
              </a:rPr>
              <a:t>Kathryn.McNelis@mass.gov</a:t>
            </a:r>
            <a:r>
              <a:rPr lang="en-US" altLang="en-US" sz="1800">
                <a:solidFill>
                  <a:schemeClr val="tx2"/>
                </a:solidFill>
                <a:latin typeface="+mj-lt"/>
              </a:rPr>
              <a:t> or Deputy CDU Manager, </a:t>
            </a:r>
            <a:r>
              <a:rPr lang="en-US" altLang="en-US" sz="1800">
                <a:solidFill>
                  <a:schemeClr val="tx2"/>
                </a:solidFill>
                <a:latin typeface="+mj-lt"/>
                <a:hlinkClick r:id="rId5">
                  <a:extLst>
                    <a:ext uri="{A12FA001-AC4F-418D-AE19-62706E023703}">
                      <ahyp:hlinkClr xmlns:ahyp="http://schemas.microsoft.com/office/drawing/2018/hyperlinkcolor" val="tx"/>
                    </a:ext>
                  </a:extLst>
                </a:hlinkClick>
              </a:rPr>
              <a:t>Patricia.Roushanaei@mass.gov</a:t>
            </a:r>
            <a:r>
              <a:rPr lang="en-US" altLang="en-US" sz="1800">
                <a:solidFill>
                  <a:schemeClr val="tx2"/>
                </a:solidFill>
                <a:latin typeface="+mj-lt"/>
              </a:rPr>
              <a:t> if you are not already working with staff</a:t>
            </a:r>
            <a:endParaRPr lang="en-US" altLang="en-US" sz="1800">
              <a:solidFill>
                <a:schemeClr val="tx2"/>
              </a:solidFill>
              <a:latin typeface="+mj-lt"/>
              <a:ea typeface="Calibri Light"/>
              <a:cs typeface="Calibri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741" name="Rectangle 2874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A5CF4E27-4680-47E6-B5E2-28E7CE99501A}"/>
              </a:ext>
            </a:extLst>
          </p:cNvPr>
          <p:cNvSpPr>
            <a:spLocks noGrp="1"/>
          </p:cNvSpPr>
          <p:nvPr>
            <p:ph type="title"/>
          </p:nvPr>
        </p:nvSpPr>
        <p:spPr>
          <a:xfrm>
            <a:off x="359545" y="1070800"/>
            <a:ext cx="2954766" cy="5583126"/>
          </a:xfrm>
        </p:spPr>
        <p:txBody>
          <a:bodyPr>
            <a:normAutofit/>
          </a:bodyPr>
          <a:lstStyle/>
          <a:p>
            <a:pPr algn="r">
              <a:defRPr/>
            </a:pPr>
            <a:r>
              <a:rPr lang="en-US" sz="4400">
                <a:latin typeface="+mn-lt"/>
              </a:rPr>
              <a:t>The Application</a:t>
            </a:r>
          </a:p>
        </p:txBody>
      </p:sp>
      <p:cxnSp>
        <p:nvCxnSpPr>
          <p:cNvPr id="28743" name="Straight Connector 2874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28737" name="Content Placeholder 2">
            <a:extLst>
              <a:ext uri="{FF2B5EF4-FFF2-40B4-BE49-F238E27FC236}">
                <a16:creationId xmlns:a16="http://schemas.microsoft.com/office/drawing/2014/main" id="{778B82C4-E581-9605-A369-6958CB7BBE40}"/>
              </a:ext>
            </a:extLst>
          </p:cNvPr>
          <p:cNvGraphicFramePr>
            <a:graphicFrameLocks noGrp="1"/>
          </p:cNvGraphicFramePr>
          <p:nvPr>
            <p:ph idx="1"/>
            <p:extLst>
              <p:ext uri="{D42A27DB-BD31-4B8C-83A1-F6EECF244321}">
                <p14:modId xmlns:p14="http://schemas.microsoft.com/office/powerpoint/2010/main" val="995460307"/>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38E7F3-D1C7-FB25-99F1-F2F02D8BA1EE}"/>
              </a:ext>
            </a:extLst>
          </p:cNvPr>
          <p:cNvPicPr>
            <a:picLocks noChangeAspect="1"/>
          </p:cNvPicPr>
          <p:nvPr/>
        </p:nvPicPr>
        <p:blipFill>
          <a:blip r:embed="rId2"/>
          <a:srcRect l="6782" r="34152" b="2"/>
          <a:stretch/>
        </p:blipFill>
        <p:spPr>
          <a:xfrm>
            <a:off x="3809565" y="3291062"/>
            <a:ext cx="4699686" cy="3585411"/>
          </a:xfrm>
          <a:prstGeom prst="rect">
            <a:avLst/>
          </a:prstGeom>
        </p:spPr>
      </p:pic>
      <p:pic>
        <p:nvPicPr>
          <p:cNvPr id="7" name="Picture 6">
            <a:extLst>
              <a:ext uri="{FF2B5EF4-FFF2-40B4-BE49-F238E27FC236}">
                <a16:creationId xmlns:a16="http://schemas.microsoft.com/office/drawing/2014/main" id="{8562493E-08C8-4E8F-B289-7110FA0362D5}"/>
              </a:ext>
            </a:extLst>
          </p:cNvPr>
          <p:cNvPicPr>
            <a:picLocks noChangeAspect="1"/>
          </p:cNvPicPr>
          <p:nvPr/>
        </p:nvPicPr>
        <p:blipFill>
          <a:blip r:embed="rId3"/>
          <a:srcRect r="32020"/>
          <a:stretch/>
        </p:blipFill>
        <p:spPr>
          <a:xfrm>
            <a:off x="20" y="9"/>
            <a:ext cx="5459914"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sp>
        <p:nvSpPr>
          <p:cNvPr id="12" name="Rectangle 11">
            <a:extLst>
              <a:ext uri="{FF2B5EF4-FFF2-40B4-BE49-F238E27FC236}">
                <a16:creationId xmlns:a16="http://schemas.microsoft.com/office/drawing/2014/main" id="{73EDB3DA-AEF0-428A-A317-C42827E6C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93726" y="0"/>
            <a:ext cx="2856849" cy="3116984"/>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A06AD8B-0227-4FF6-AEB4-C66C5A539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69422"/>
            <a:ext cx="3750889" cy="2788578"/>
          </a:xfrm>
          <a:prstGeom prst="rect">
            <a:avLst/>
          </a:prstGeom>
          <a:solidFill>
            <a:schemeClr val="bg2">
              <a:lumMod val="9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FACEB2-7564-4FB9-B739-C2CE339BA3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67928" y="0"/>
            <a:ext cx="576072" cy="6858000"/>
          </a:xfrm>
          <a:prstGeom prst="rect">
            <a:avLst/>
          </a:prstGeom>
          <a:solidFill>
            <a:srgbClr val="84645B">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5481828A-7378-0967-B1C6-75DF943E4641}"/>
              </a:ext>
            </a:extLst>
          </p:cNvPr>
          <p:cNvSpPr/>
          <p:nvPr/>
        </p:nvSpPr>
        <p:spPr>
          <a:xfrm>
            <a:off x="5880475" y="3689690"/>
            <a:ext cx="978408" cy="205654"/>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D2B3EB-CD73-8003-2A80-3978DB668BFA}"/>
              </a:ext>
            </a:extLst>
          </p:cNvPr>
          <p:cNvPicPr>
            <a:picLocks noChangeAspect="1"/>
          </p:cNvPicPr>
          <p:nvPr/>
        </p:nvPicPr>
        <p:blipFill>
          <a:blip r:embed="rId2"/>
          <a:stretch>
            <a:fillRect/>
          </a:stretch>
        </p:blipFill>
        <p:spPr>
          <a:xfrm>
            <a:off x="1463098" y="0"/>
            <a:ext cx="6217803" cy="6858000"/>
          </a:xfrm>
          <a:prstGeom prst="rect">
            <a:avLst/>
          </a:prstGeom>
        </p:spPr>
      </p:pic>
    </p:spTree>
    <p:extLst>
      <p:ext uri="{BB962C8B-B14F-4D97-AF65-F5344CB8AC3E}">
        <p14:creationId xmlns:p14="http://schemas.microsoft.com/office/powerpoint/2010/main" val="108645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31767" name="Rectangle 31766">
            <a:extLst>
              <a:ext uri="{FF2B5EF4-FFF2-40B4-BE49-F238E27FC236}">
                <a16:creationId xmlns:a16="http://schemas.microsoft.com/office/drawing/2014/main" id="{8D1AA55E-40D5-461B-A5A8-4AE8AAB71B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FD6F1D-B941-4487-91FE-E22CF88BDA04}"/>
              </a:ext>
            </a:extLst>
          </p:cNvPr>
          <p:cNvSpPr>
            <a:spLocks noGrp="1"/>
          </p:cNvSpPr>
          <p:nvPr>
            <p:ph type="title"/>
          </p:nvPr>
        </p:nvSpPr>
        <p:spPr>
          <a:xfrm>
            <a:off x="628650" y="1336390"/>
            <a:ext cx="4616991" cy="1182927"/>
          </a:xfrm>
        </p:spPr>
        <p:txBody>
          <a:bodyPr anchor="b">
            <a:normAutofit/>
          </a:bodyPr>
          <a:lstStyle/>
          <a:p>
            <a:pPr>
              <a:defRPr/>
            </a:pPr>
            <a:r>
              <a:rPr lang="en-US" sz="3800">
                <a:latin typeface="+mn-lt"/>
              </a:rPr>
              <a:t>Application Plans and Certifications</a:t>
            </a:r>
          </a:p>
        </p:txBody>
      </p:sp>
      <p:cxnSp>
        <p:nvCxnSpPr>
          <p:cNvPr id="31769" name="Straight Connector 31768">
            <a:extLst>
              <a:ext uri="{FF2B5EF4-FFF2-40B4-BE49-F238E27FC236}">
                <a16:creationId xmlns:a16="http://schemas.microsoft.com/office/drawing/2014/main" id="{7EB498BD-8089-4626-91EA-4978EBEF53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806470"/>
            <a:ext cx="5927792" cy="0"/>
          </a:xfrm>
          <a:prstGeom prst="line">
            <a:avLst/>
          </a:prstGeom>
          <a:ln w="25400" cap="sq">
            <a:gradFill flip="none" rotWithShape="1">
              <a:gsLst>
                <a:gs pos="0">
                  <a:schemeClr val="accent1"/>
                </a:gs>
                <a:gs pos="100000">
                  <a:schemeClr val="accent2"/>
                </a:gs>
              </a:gsLst>
              <a:lin ang="10800000" scaled="0"/>
              <a:tileRect/>
            </a:gradFill>
            <a:bevel/>
          </a:ln>
        </p:spPr>
        <p:style>
          <a:lnRef idx="1">
            <a:schemeClr val="accent1"/>
          </a:lnRef>
          <a:fillRef idx="0">
            <a:schemeClr val="accent1"/>
          </a:fillRef>
          <a:effectRef idx="0">
            <a:schemeClr val="accent1"/>
          </a:effectRef>
          <a:fontRef idx="minor">
            <a:schemeClr val="tx1"/>
          </a:fontRef>
        </p:style>
      </p:cxnSp>
      <p:sp>
        <p:nvSpPr>
          <p:cNvPr id="31747" name="Content Placeholder 2">
            <a:extLst>
              <a:ext uri="{FF2B5EF4-FFF2-40B4-BE49-F238E27FC236}">
                <a16:creationId xmlns:a16="http://schemas.microsoft.com/office/drawing/2014/main" id="{ADFD5A7E-4B6F-472A-9003-1B086866E1A0}"/>
              </a:ext>
            </a:extLst>
          </p:cNvPr>
          <p:cNvSpPr>
            <a:spLocks noGrp="1" noChangeArrowheads="1"/>
          </p:cNvSpPr>
          <p:nvPr>
            <p:ph idx="1"/>
          </p:nvPr>
        </p:nvSpPr>
        <p:spPr>
          <a:xfrm>
            <a:off x="602832" y="2829330"/>
            <a:ext cx="4642809" cy="3344459"/>
          </a:xfrm>
        </p:spPr>
        <p:txBody>
          <a:bodyPr anchor="t">
            <a:normAutofit/>
          </a:bodyPr>
          <a:lstStyle/>
          <a:p>
            <a:r>
              <a:rPr lang="en-US" altLang="en-US" sz="2400" dirty="0">
                <a:solidFill>
                  <a:schemeClr val="tx1">
                    <a:alpha val="80000"/>
                  </a:schemeClr>
                </a:solidFill>
              </a:rPr>
              <a:t>The application requires response to several plans and certifications </a:t>
            </a:r>
          </a:p>
          <a:p>
            <a:endParaRPr lang="en-US" altLang="en-US" sz="2400" dirty="0">
              <a:solidFill>
                <a:schemeClr val="tx1">
                  <a:alpha val="80000"/>
                </a:schemeClr>
              </a:solidFill>
            </a:endParaRPr>
          </a:p>
          <a:p>
            <a:r>
              <a:rPr lang="en-US" altLang="en-US" sz="2400" dirty="0">
                <a:solidFill>
                  <a:schemeClr val="tx1">
                    <a:alpha val="80000"/>
                  </a:schemeClr>
                </a:solidFill>
              </a:rPr>
              <a:t>Failure to address these could derail your application or result in a special condition attached to the grant which could delay implementation</a:t>
            </a:r>
          </a:p>
        </p:txBody>
      </p:sp>
      <p:pic>
        <p:nvPicPr>
          <p:cNvPr id="31762" name="Graphic 31761" descr="Presentation with Checklist">
            <a:extLst>
              <a:ext uri="{FF2B5EF4-FFF2-40B4-BE49-F238E27FC236}">
                <a16:creationId xmlns:a16="http://schemas.microsoft.com/office/drawing/2014/main" id="{B48A50AD-B52D-61E8-B5B5-189C0F38E43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79489" y="2424435"/>
            <a:ext cx="2661303" cy="2661303"/>
          </a:xfrm>
          <a:prstGeom prst="rect">
            <a:avLst/>
          </a:prstGeom>
        </p:spPr>
      </p:pic>
      <p:sp>
        <p:nvSpPr>
          <p:cNvPr id="31771"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93414" y="1899284"/>
            <a:ext cx="10427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chemeClr val="accent1"/>
          </a:solidFill>
          <a:ln w="603" cap="flat">
            <a:noFill/>
            <a:prstDash val="solid"/>
            <a:miter/>
          </a:ln>
        </p:spPr>
        <p:txBody>
          <a:bodyPr rtlCol="0" anchor="ctr"/>
          <a:lstStyle/>
          <a:p>
            <a:endParaRPr lang="en-US"/>
          </a:p>
        </p:txBody>
      </p:sp>
      <p:sp>
        <p:nvSpPr>
          <p:cNvPr id="31773"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646" y="2189928"/>
            <a:ext cx="68354"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1"/>
          </a:solidFill>
          <a:ln w="422" cap="flat">
            <a:noFill/>
            <a:prstDash val="solid"/>
            <a:miter/>
          </a:ln>
        </p:spPr>
        <p:txBody>
          <a:bodyPr rtlCol="0" anchor="ct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11A57-694E-499B-A042-970863F9D442}"/>
              </a:ext>
            </a:extLst>
          </p:cNvPr>
          <p:cNvSpPr>
            <a:spLocks noGrp="1"/>
          </p:cNvSpPr>
          <p:nvPr>
            <p:ph type="title"/>
          </p:nvPr>
        </p:nvSpPr>
        <p:spPr/>
        <p:txBody>
          <a:bodyPr/>
          <a:lstStyle/>
          <a:p>
            <a:pPr>
              <a:defRPr/>
            </a:pPr>
            <a:r>
              <a:rPr lang="en-US" dirty="0">
                <a:latin typeface="+mn-lt"/>
              </a:rPr>
              <a:t>Application Plans – Refer to Application Guidance for Instructions</a:t>
            </a:r>
            <a:r>
              <a:rPr lang="en-US" dirty="0"/>
              <a:t>	</a:t>
            </a:r>
          </a:p>
        </p:txBody>
      </p:sp>
      <p:graphicFrame>
        <p:nvGraphicFramePr>
          <p:cNvPr id="32773" name="Content Placeholder 2">
            <a:extLst>
              <a:ext uri="{FF2B5EF4-FFF2-40B4-BE49-F238E27FC236}">
                <a16:creationId xmlns:a16="http://schemas.microsoft.com/office/drawing/2014/main" id="{4ED81C15-3171-768E-57DC-24A5AE7A2FB1}"/>
              </a:ext>
            </a:extLst>
          </p:cNvPr>
          <p:cNvGraphicFramePr>
            <a:graphicFrameLocks noGrp="1"/>
          </p:cNvGraphicFramePr>
          <p:nvPr>
            <p:ph idx="1"/>
            <p:extLst>
              <p:ext uri="{D42A27DB-BD31-4B8C-83A1-F6EECF244321}">
                <p14:modId xmlns:p14="http://schemas.microsoft.com/office/powerpoint/2010/main" val="4070031740"/>
              </p:ext>
            </p:extLst>
          </p:nvPr>
        </p:nvGraphicFramePr>
        <p:xfrm>
          <a:off x="628650" y="1690689"/>
          <a:ext cx="7886700" cy="493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C7930-4EC3-4249-A6B6-101A3C043D33}"/>
              </a:ext>
            </a:extLst>
          </p:cNvPr>
          <p:cNvSpPr>
            <a:spLocks noGrp="1"/>
          </p:cNvSpPr>
          <p:nvPr>
            <p:ph type="title"/>
          </p:nvPr>
        </p:nvSpPr>
        <p:spPr/>
        <p:txBody>
          <a:bodyPr/>
          <a:lstStyle/>
          <a:p>
            <a:pPr>
              <a:defRPr/>
            </a:pPr>
            <a:r>
              <a:rPr lang="en-US" dirty="0">
                <a:latin typeface="+mn-lt"/>
              </a:rPr>
              <a:t>Application Certifications/Requirements</a:t>
            </a:r>
          </a:p>
        </p:txBody>
      </p:sp>
      <p:graphicFrame>
        <p:nvGraphicFramePr>
          <p:cNvPr id="33798" name="Content Placeholder 2">
            <a:extLst>
              <a:ext uri="{FF2B5EF4-FFF2-40B4-BE49-F238E27FC236}">
                <a16:creationId xmlns:a16="http://schemas.microsoft.com/office/drawing/2014/main" id="{2B0B9C1F-9C4F-A283-73CD-91161EA3C302}"/>
              </a:ext>
            </a:extLst>
          </p:cNvPr>
          <p:cNvGraphicFramePr>
            <a:graphicFrameLocks noGrp="1"/>
          </p:cNvGraphicFramePr>
          <p:nvPr>
            <p:ph idx="1"/>
            <p:extLst>
              <p:ext uri="{D42A27DB-BD31-4B8C-83A1-F6EECF244321}">
                <p14:modId xmlns:p14="http://schemas.microsoft.com/office/powerpoint/2010/main" val="1628728028"/>
              </p:ext>
            </p:extLst>
          </p:nvPr>
        </p:nvGraphicFramePr>
        <p:xfrm>
          <a:off x="628650" y="1432877"/>
          <a:ext cx="7886700" cy="4935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random/>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4352" name="Rectangle 22435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4353" name="Rectangle 224352">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354" name="Rectangle 224353">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355" name="Rectangle 22435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356" name="Rectangle 22435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357" name="Freeform: Shape 224356">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4358" name="Rectangle 224357">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258" name="Rectangle 2">
            <a:extLst>
              <a:ext uri="{FF2B5EF4-FFF2-40B4-BE49-F238E27FC236}">
                <a16:creationId xmlns:a16="http://schemas.microsoft.com/office/drawing/2014/main" id="{02551F68-8140-427A-9BCB-F116101A811B}"/>
              </a:ext>
            </a:extLst>
          </p:cNvPr>
          <p:cNvSpPr>
            <a:spLocks noGrp="1" noChangeArrowheads="1"/>
          </p:cNvSpPr>
          <p:nvPr>
            <p:ph type="title"/>
          </p:nvPr>
        </p:nvSpPr>
        <p:spPr>
          <a:xfrm>
            <a:off x="350041" y="586855"/>
            <a:ext cx="2401025" cy="3387497"/>
          </a:xfrm>
        </p:spPr>
        <p:txBody>
          <a:bodyPr anchor="b">
            <a:normAutofit/>
          </a:bodyPr>
          <a:lstStyle/>
          <a:p>
            <a:pPr algn="r" eaLnBrk="1" hangingPunct="1">
              <a:defRPr/>
            </a:pPr>
            <a:r>
              <a:rPr lang="en-US" sz="3200">
                <a:solidFill>
                  <a:srgbClr val="FFFFFF"/>
                </a:solidFill>
                <a:latin typeface="Times New Roman" pitchFamily="18" charset="0"/>
              </a:rPr>
              <a:t>Application Requirement – ADA Self Evaluation Survey &amp; Transition Plan</a:t>
            </a:r>
          </a:p>
        </p:txBody>
      </p:sp>
      <p:sp>
        <p:nvSpPr>
          <p:cNvPr id="36867" name="Rectangle 3">
            <a:extLst>
              <a:ext uri="{FF2B5EF4-FFF2-40B4-BE49-F238E27FC236}">
                <a16:creationId xmlns:a16="http://schemas.microsoft.com/office/drawing/2014/main" id="{DCC7E025-3C18-4D3D-B329-40870257B842}"/>
              </a:ext>
            </a:extLst>
          </p:cNvPr>
          <p:cNvSpPr>
            <a:spLocks noGrp="1" noChangeArrowheads="1"/>
          </p:cNvSpPr>
          <p:nvPr>
            <p:ph idx="1"/>
          </p:nvPr>
        </p:nvSpPr>
        <p:spPr>
          <a:xfrm>
            <a:off x="3607694" y="649480"/>
            <a:ext cx="4916510" cy="5546047"/>
          </a:xfrm>
        </p:spPr>
        <p:txBody>
          <a:bodyPr anchor="ctr">
            <a:normAutofit/>
          </a:bodyPr>
          <a:lstStyle/>
          <a:p>
            <a:pPr marL="0" indent="0" eaLnBrk="1" hangingPunct="1">
              <a:buNone/>
            </a:pPr>
            <a:r>
              <a:rPr lang="en-US" altLang="en-US" sz="1700"/>
              <a:t>Communities that participated in CDBG applications between FFY 2018 and FFY 2024 have complied</a:t>
            </a:r>
          </a:p>
          <a:p>
            <a:pPr marL="0" indent="0" eaLnBrk="1" hangingPunct="1">
              <a:buNone/>
            </a:pPr>
            <a:r>
              <a:rPr lang="en-US" altLang="en-US" sz="1700"/>
              <a:t>Communities that have not complied with this requirement must submit ADA Self-Evaluation and Transition Plan:</a:t>
            </a:r>
          </a:p>
          <a:p>
            <a:pPr marL="0" indent="0" eaLnBrk="1" hangingPunct="1">
              <a:buNone/>
            </a:pPr>
            <a:endParaRPr lang="en-US" altLang="en-US" sz="1700"/>
          </a:p>
          <a:p>
            <a:pPr marL="0" indent="0" eaLnBrk="1" hangingPunct="1">
              <a:buNone/>
            </a:pPr>
            <a:r>
              <a:rPr lang="en-US" altLang="en-US" sz="1700"/>
              <a:t>	- Attach to Other Attachments on Side Bar </a:t>
            </a:r>
          </a:p>
          <a:p>
            <a:pPr marL="0" indent="0" eaLnBrk="1" hangingPunct="1">
              <a:buNone/>
            </a:pPr>
            <a:r>
              <a:rPr lang="en-US" altLang="en-US" sz="1700"/>
              <a:t>OR</a:t>
            </a:r>
          </a:p>
          <a:p>
            <a:pPr marL="0" indent="0" eaLnBrk="1" hangingPunct="1">
              <a:buNone/>
            </a:pPr>
            <a:r>
              <a:rPr lang="en-US" altLang="en-US" sz="1700"/>
              <a:t>	- Attach statement that community does not have one, on 	letterhead.</a:t>
            </a:r>
          </a:p>
          <a:p>
            <a:pPr marL="0" indent="0" eaLnBrk="1" hangingPunct="1">
              <a:buNone/>
            </a:pPr>
            <a:endParaRPr lang="en-US" altLang="en-US" sz="1700"/>
          </a:p>
          <a:p>
            <a:pPr marL="0" indent="0" eaLnBrk="1" hangingPunct="1">
              <a:buNone/>
            </a:pPr>
            <a:endParaRPr lang="en-US" altLang="en-US" sz="1700"/>
          </a:p>
          <a:p>
            <a:pPr marL="0" indent="0" eaLnBrk="1" hangingPunct="1">
              <a:buNone/>
            </a:pPr>
            <a:r>
              <a:rPr lang="en-US" altLang="en-US" sz="1700"/>
              <a:t>Questions?</a:t>
            </a:r>
          </a:p>
          <a:p>
            <a:pPr marL="0" indent="0" eaLnBrk="1" hangingPunct="1">
              <a:buNone/>
            </a:pPr>
            <a:r>
              <a:rPr lang="en-US" altLang="en-US" sz="1700"/>
              <a:t>Director</a:t>
            </a:r>
          </a:p>
          <a:p>
            <a:pPr marL="0" indent="0" eaLnBrk="1" hangingPunct="1">
              <a:buNone/>
            </a:pPr>
            <a:r>
              <a:rPr lang="en-US" altLang="en-US" sz="1700"/>
              <a:t>Massachusetts Office on Disability</a:t>
            </a:r>
          </a:p>
          <a:p>
            <a:pPr marL="0" indent="0" eaLnBrk="1" hangingPunct="1">
              <a:buNone/>
            </a:pPr>
            <a:r>
              <a:rPr lang="en-US" altLang="en-US" sz="1700"/>
              <a:t>(617) 979-7317</a:t>
            </a:r>
          </a:p>
          <a:p>
            <a:pPr eaLnBrk="1" hangingPunct="1">
              <a:buFont typeface="Arial" panose="020B0604020202020204" pitchFamily="34" charset="0"/>
              <a:buChar char="•"/>
            </a:pPr>
            <a:endParaRPr lang="en-US" altLang="en-US" sz="1700"/>
          </a:p>
          <a:p>
            <a:pPr eaLnBrk="1" hangingPunct="1">
              <a:buFont typeface="Arial" panose="020B0604020202020204" pitchFamily="34" charset="0"/>
              <a:buChar char="•"/>
            </a:pPr>
            <a:endParaRPr lang="en-US" altLang="en-US" sz="17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28" name="Rectangle 184327">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4330" name="Rectangle 184329">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4332" name="Rectangle 184331">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09375"/>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34" name="Rectangle 184333">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84243" y="1789005"/>
            <a:ext cx="5413238" cy="3244751"/>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322" name="Rectangle 2">
            <a:extLst>
              <a:ext uri="{FF2B5EF4-FFF2-40B4-BE49-F238E27FC236}">
                <a16:creationId xmlns:a16="http://schemas.microsoft.com/office/drawing/2014/main" id="{A5FB2B7B-867E-4F18-B191-6379A2E3DA19}"/>
              </a:ext>
            </a:extLst>
          </p:cNvPr>
          <p:cNvSpPr>
            <a:spLocks noGrp="1" noChangeArrowheads="1"/>
          </p:cNvSpPr>
          <p:nvPr>
            <p:ph type="title"/>
          </p:nvPr>
        </p:nvSpPr>
        <p:spPr>
          <a:xfrm>
            <a:off x="378725" y="675564"/>
            <a:ext cx="2707375" cy="5204085"/>
          </a:xfrm>
        </p:spPr>
        <p:txBody>
          <a:bodyPr lIns="90488" tIns="44450" rIns="90488" bIns="44450">
            <a:normAutofit/>
          </a:bodyPr>
          <a:lstStyle/>
          <a:p>
            <a:pPr eaLnBrk="1" hangingPunct="1">
              <a:defRPr/>
            </a:pPr>
            <a:r>
              <a:rPr lang="en-US" dirty="0">
                <a:latin typeface="Times New Roman"/>
                <a:cs typeface="Times New Roman"/>
              </a:rPr>
              <a:t>CDBG Application Training for:   FFY 2025</a:t>
            </a:r>
            <a:br>
              <a:rPr lang="en-US" u="sng" dirty="0">
                <a:latin typeface="Times New Roman" pitchFamily="18" charset="0"/>
              </a:rPr>
            </a:br>
            <a:br>
              <a:rPr lang="en-US" u="sng" dirty="0">
                <a:latin typeface="Times New Roman" pitchFamily="18" charset="0"/>
              </a:rPr>
            </a:br>
            <a:br>
              <a:rPr lang="en-US" u="sng" dirty="0">
                <a:latin typeface="Times New Roman" pitchFamily="18" charset="0"/>
              </a:rPr>
            </a:br>
            <a:br>
              <a:rPr lang="en-US" u="sng" dirty="0">
                <a:latin typeface="Times New Roman" pitchFamily="18" charset="0"/>
              </a:rPr>
            </a:br>
            <a:endParaRPr lang="en-US" sz="2400" dirty="0">
              <a:latin typeface="Times New Roman" pitchFamily="18" charset="0"/>
              <a:cs typeface="Times New Roman"/>
            </a:endParaRPr>
          </a:p>
        </p:txBody>
      </p:sp>
      <p:cxnSp>
        <p:nvCxnSpPr>
          <p:cNvPr id="184336" name="Straight Connector 184335">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2"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4338" name="Straight Connector 184337">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84324" name="Rectangle 3">
            <a:extLst>
              <a:ext uri="{FF2B5EF4-FFF2-40B4-BE49-F238E27FC236}">
                <a16:creationId xmlns:a16="http://schemas.microsoft.com/office/drawing/2014/main" id="{0D6EB12C-E664-4ECE-7232-E7EBC981DC00}"/>
              </a:ext>
            </a:extLst>
          </p:cNvPr>
          <p:cNvGraphicFramePr>
            <a:graphicFrameLocks noGrp="1"/>
          </p:cNvGraphicFramePr>
          <p:nvPr>
            <p:ph idx="1"/>
            <p:extLst>
              <p:ext uri="{D42A27DB-BD31-4B8C-83A1-F6EECF244321}">
                <p14:modId xmlns:p14="http://schemas.microsoft.com/office/powerpoint/2010/main" val="3418218710"/>
              </p:ext>
            </p:extLst>
          </p:nvPr>
        </p:nvGraphicFramePr>
        <p:xfrm>
          <a:off x="3582547" y="819369"/>
          <a:ext cx="4941945" cy="52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2245" name="Rectangle 22224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246" name="Freeform: Shape 222245">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2210" name="Rectangle 2">
            <a:extLst>
              <a:ext uri="{FF2B5EF4-FFF2-40B4-BE49-F238E27FC236}">
                <a16:creationId xmlns:a16="http://schemas.microsoft.com/office/drawing/2014/main" id="{20A4159E-972E-409A-969D-0C70C5280A9C}"/>
              </a:ext>
            </a:extLst>
          </p:cNvPr>
          <p:cNvSpPr>
            <a:spLocks noGrp="1" noChangeArrowheads="1"/>
          </p:cNvSpPr>
          <p:nvPr>
            <p:ph type="title"/>
          </p:nvPr>
        </p:nvSpPr>
        <p:spPr>
          <a:xfrm>
            <a:off x="852777" y="548640"/>
            <a:ext cx="7157553" cy="1188720"/>
          </a:xfrm>
        </p:spPr>
        <p:txBody>
          <a:bodyPr lIns="90488" tIns="44450" rIns="90488" bIns="44450">
            <a:normAutofit/>
          </a:bodyPr>
          <a:lstStyle/>
          <a:p>
            <a:pPr eaLnBrk="1" hangingPunct="1">
              <a:defRPr/>
            </a:pPr>
            <a:r>
              <a:rPr lang="en-US">
                <a:solidFill>
                  <a:schemeClr val="tx1">
                    <a:lumMod val="85000"/>
                    <a:lumOff val="15000"/>
                  </a:schemeClr>
                </a:solidFill>
                <a:latin typeface="Times New Roman" pitchFamily="18" charset="0"/>
              </a:rPr>
              <a:t>Eligible Activities</a:t>
            </a:r>
          </a:p>
        </p:txBody>
      </p:sp>
      <p:sp>
        <p:nvSpPr>
          <p:cNvPr id="40963" name="Rectangle 3">
            <a:extLst>
              <a:ext uri="{FF2B5EF4-FFF2-40B4-BE49-F238E27FC236}">
                <a16:creationId xmlns:a16="http://schemas.microsoft.com/office/drawing/2014/main" id="{C96B3965-42EB-4315-BE62-6C837075F446}"/>
              </a:ext>
            </a:extLst>
          </p:cNvPr>
          <p:cNvSpPr>
            <a:spLocks noGrp="1" noChangeArrowheads="1"/>
          </p:cNvSpPr>
          <p:nvPr>
            <p:ph idx="1"/>
          </p:nvPr>
        </p:nvSpPr>
        <p:spPr>
          <a:xfrm>
            <a:off x="1468490" y="2431765"/>
            <a:ext cx="6207019" cy="3320031"/>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eaLnBrk="1" hangingPunct="1">
              <a:buClr>
                <a:schemeClr val="tx1"/>
              </a:buClr>
            </a:pPr>
            <a:r>
              <a:rPr lang="en-US" altLang="en-US" sz="1600">
                <a:solidFill>
                  <a:schemeClr val="tx1">
                    <a:lumMod val="85000"/>
                    <a:lumOff val="15000"/>
                  </a:schemeClr>
                </a:solidFill>
              </a:rPr>
              <a:t>Title I of Housing &amp; Community Development Act of 1974, as amended – See Appendix A</a:t>
            </a:r>
          </a:p>
          <a:p>
            <a:pPr eaLnBrk="1" hangingPunct="1">
              <a:buClr>
                <a:schemeClr val="tx1"/>
              </a:buClr>
            </a:pPr>
            <a:r>
              <a:rPr lang="en-US" altLang="en-US" sz="1600">
                <a:solidFill>
                  <a:schemeClr val="tx1">
                    <a:lumMod val="85000"/>
                    <a:lumOff val="15000"/>
                  </a:schemeClr>
                </a:solidFill>
              </a:rPr>
              <a:t>Housing assistance</a:t>
            </a:r>
          </a:p>
          <a:p>
            <a:pPr eaLnBrk="1" hangingPunct="1">
              <a:buClr>
                <a:schemeClr val="tx1"/>
              </a:buClr>
            </a:pPr>
            <a:r>
              <a:rPr lang="en-US" altLang="en-US" sz="1600">
                <a:solidFill>
                  <a:schemeClr val="tx1">
                    <a:lumMod val="85000"/>
                    <a:lumOff val="15000"/>
                  </a:schemeClr>
                </a:solidFill>
              </a:rPr>
              <a:t>Public facilities</a:t>
            </a:r>
          </a:p>
          <a:p>
            <a:pPr eaLnBrk="1" hangingPunct="1">
              <a:buClr>
                <a:schemeClr val="tx1"/>
              </a:buClr>
            </a:pPr>
            <a:r>
              <a:rPr lang="en-US" altLang="en-US" sz="1600">
                <a:solidFill>
                  <a:schemeClr val="tx1">
                    <a:lumMod val="85000"/>
                    <a:lumOff val="15000"/>
                  </a:schemeClr>
                </a:solidFill>
              </a:rPr>
              <a:t>Architectural/Engineering Design*</a:t>
            </a:r>
          </a:p>
          <a:p>
            <a:pPr eaLnBrk="1" hangingPunct="1">
              <a:buClr>
                <a:schemeClr val="tx1"/>
              </a:buClr>
            </a:pPr>
            <a:r>
              <a:rPr lang="en-US" altLang="en-US" sz="1600">
                <a:solidFill>
                  <a:schemeClr val="tx1">
                    <a:lumMod val="85000"/>
                    <a:lumOff val="15000"/>
                  </a:schemeClr>
                </a:solidFill>
              </a:rPr>
              <a:t>Infrastructure</a:t>
            </a:r>
          </a:p>
          <a:p>
            <a:pPr eaLnBrk="1" hangingPunct="1">
              <a:buClr>
                <a:schemeClr val="tx1"/>
              </a:buClr>
            </a:pPr>
            <a:r>
              <a:rPr lang="en-US" altLang="en-US" sz="1600">
                <a:solidFill>
                  <a:schemeClr val="tx1">
                    <a:lumMod val="85000"/>
                    <a:lumOff val="15000"/>
                  </a:schemeClr>
                </a:solidFill>
              </a:rPr>
              <a:t>Planning</a:t>
            </a:r>
          </a:p>
          <a:p>
            <a:pPr eaLnBrk="1" hangingPunct="1">
              <a:buClr>
                <a:schemeClr val="tx1"/>
              </a:buClr>
            </a:pPr>
            <a:r>
              <a:rPr lang="en-US" altLang="en-US" sz="1600">
                <a:solidFill>
                  <a:schemeClr val="tx1">
                    <a:lumMod val="85000"/>
                    <a:lumOff val="15000"/>
                  </a:schemeClr>
                </a:solidFill>
              </a:rPr>
              <a:t>Public social services</a:t>
            </a:r>
          </a:p>
          <a:p>
            <a:pPr eaLnBrk="1" hangingPunct="1">
              <a:buClr>
                <a:schemeClr val="tx1"/>
              </a:buClr>
            </a:pPr>
            <a:r>
              <a:rPr lang="en-US" altLang="en-US" sz="1600">
                <a:solidFill>
                  <a:schemeClr val="tx1">
                    <a:lumMod val="85000"/>
                    <a:lumOff val="15000"/>
                  </a:schemeClr>
                </a:solidFill>
              </a:rPr>
              <a:t>Economic Development – must contact EOHLC</a:t>
            </a:r>
          </a:p>
          <a:p>
            <a:pPr eaLnBrk="1" hangingPunct="1">
              <a:buClr>
                <a:schemeClr val="tx1"/>
              </a:buClr>
              <a:buFont typeface="Wingdings" panose="05000000000000000000" pitchFamily="2" charset="2"/>
              <a:buNone/>
            </a:pPr>
            <a:r>
              <a:rPr lang="en-US" altLang="en-US" sz="1600">
                <a:solidFill>
                  <a:schemeClr val="tx1">
                    <a:lumMod val="85000"/>
                    <a:lumOff val="15000"/>
                  </a:schemeClr>
                </a:solidFill>
              </a:rPr>
              <a:t>*Risk of repayment if project construction not complete within five (5) years</a:t>
            </a:r>
          </a:p>
        </p:txBody>
      </p:sp>
      <p:sp>
        <p:nvSpPr>
          <p:cNvPr id="222247" name="Freeform: Shape 222246">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432AA-6DFD-40B0-8840-D6318B11EA3D}"/>
              </a:ext>
            </a:extLst>
          </p:cNvPr>
          <p:cNvSpPr>
            <a:spLocks noGrp="1"/>
          </p:cNvSpPr>
          <p:nvPr>
            <p:ph type="title"/>
          </p:nvPr>
        </p:nvSpPr>
        <p:spPr>
          <a:xfrm>
            <a:off x="439858" y="1683756"/>
            <a:ext cx="2336449" cy="2396359"/>
          </a:xfrm>
        </p:spPr>
        <p:txBody>
          <a:bodyPr anchor="b">
            <a:normAutofit/>
          </a:bodyPr>
          <a:lstStyle/>
          <a:p>
            <a:pPr algn="r">
              <a:defRPr/>
            </a:pPr>
            <a:r>
              <a:rPr lang="en-US" sz="3500">
                <a:solidFill>
                  <a:srgbClr val="FFFFFF"/>
                </a:solidFill>
                <a:latin typeface="+mn-lt"/>
              </a:rPr>
              <a:t>What’s Not Eligible</a:t>
            </a:r>
          </a:p>
        </p:txBody>
      </p:sp>
      <p:graphicFrame>
        <p:nvGraphicFramePr>
          <p:cNvPr id="5" name="Content Placeholder 2">
            <a:extLst>
              <a:ext uri="{FF2B5EF4-FFF2-40B4-BE49-F238E27FC236}">
                <a16:creationId xmlns:a16="http://schemas.microsoft.com/office/drawing/2014/main" id="{8024461D-8233-463C-6E97-2697C368CF3B}"/>
              </a:ext>
            </a:extLst>
          </p:cNvPr>
          <p:cNvGraphicFramePr>
            <a:graphicFrameLocks noGrp="1"/>
          </p:cNvGraphicFramePr>
          <p:nvPr>
            <p:ph idx="1"/>
            <p:extLst>
              <p:ext uri="{D42A27DB-BD31-4B8C-83A1-F6EECF244321}">
                <p14:modId xmlns:p14="http://schemas.microsoft.com/office/powerpoint/2010/main" val="3963691664"/>
              </p:ext>
            </p:extLst>
          </p:nvPr>
        </p:nvGraphicFramePr>
        <p:xfrm>
          <a:off x="3572933" y="750439"/>
          <a:ext cx="5105980" cy="5997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3791" name="Rectangle 20379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793" name="Rectangle 203792">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795" name="Rectangle 203794">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797" name="Rectangle 203796">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799" name="Freeform: Shape 203798">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3801" name="Rectangle 203800">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778" name="Rectangle 2">
            <a:extLst>
              <a:ext uri="{FF2B5EF4-FFF2-40B4-BE49-F238E27FC236}">
                <a16:creationId xmlns:a16="http://schemas.microsoft.com/office/drawing/2014/main" id="{851D8D31-98A3-40EA-A171-F3E6452C0FEE}"/>
              </a:ext>
            </a:extLst>
          </p:cNvPr>
          <p:cNvSpPr>
            <a:spLocks noGrp="1" noChangeArrowheads="1"/>
          </p:cNvSpPr>
          <p:nvPr>
            <p:ph type="title"/>
          </p:nvPr>
        </p:nvSpPr>
        <p:spPr>
          <a:xfrm>
            <a:off x="439858" y="1683756"/>
            <a:ext cx="2336449" cy="2396359"/>
          </a:xfrm>
        </p:spPr>
        <p:txBody>
          <a:bodyPr lIns="90488" tIns="44450" rIns="90488" bIns="44450" anchor="b">
            <a:normAutofit/>
          </a:bodyPr>
          <a:lstStyle/>
          <a:p>
            <a:pPr algn="r" eaLnBrk="1" hangingPunct="1">
              <a:defRPr/>
            </a:pPr>
            <a:r>
              <a:rPr lang="en-US" sz="3500" dirty="0">
                <a:solidFill>
                  <a:srgbClr val="FFFFFF"/>
                </a:solidFill>
                <a:latin typeface="Times New Roman" pitchFamily="18" charset="0"/>
              </a:rPr>
              <a:t>Activity Thresholds</a:t>
            </a:r>
          </a:p>
        </p:txBody>
      </p:sp>
      <p:graphicFrame>
        <p:nvGraphicFramePr>
          <p:cNvPr id="203780" name="Rectangle 3">
            <a:extLst>
              <a:ext uri="{FF2B5EF4-FFF2-40B4-BE49-F238E27FC236}">
                <a16:creationId xmlns:a16="http://schemas.microsoft.com/office/drawing/2014/main" id="{821FB50A-66A5-F5BD-EE28-690045060482}"/>
              </a:ext>
            </a:extLst>
          </p:cNvPr>
          <p:cNvGraphicFramePr>
            <a:graphicFrameLocks noGrp="1"/>
          </p:cNvGraphicFramePr>
          <p:nvPr>
            <p:ph idx="1"/>
            <p:extLst>
              <p:ext uri="{D42A27DB-BD31-4B8C-83A1-F6EECF244321}">
                <p14:modId xmlns:p14="http://schemas.microsoft.com/office/powerpoint/2010/main" val="733692648"/>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25288" name="Picture 225287">
            <a:extLst>
              <a:ext uri="{FF2B5EF4-FFF2-40B4-BE49-F238E27FC236}">
                <a16:creationId xmlns:a16="http://schemas.microsoft.com/office/drawing/2014/main" id="{AC3D0436-29AF-B3FD-19D4-634D8BCA562A}"/>
              </a:ext>
            </a:extLst>
          </p:cNvPr>
          <p:cNvPicPr>
            <a:picLocks noChangeAspect="1"/>
          </p:cNvPicPr>
          <p:nvPr/>
        </p:nvPicPr>
        <p:blipFill>
          <a:blip r:embed="rId3">
            <a:duotone>
              <a:schemeClr val="bg2">
                <a:shade val="45000"/>
                <a:satMod val="135000"/>
              </a:schemeClr>
              <a:prstClr val="white"/>
            </a:duotone>
          </a:blip>
          <a:srcRect l="2648" t="3789" r="3387" b="1"/>
          <a:stretch/>
        </p:blipFill>
        <p:spPr>
          <a:xfrm>
            <a:off x="20" y="10"/>
            <a:ext cx="9143980" cy="6857990"/>
          </a:xfrm>
          <a:prstGeom prst="rect">
            <a:avLst/>
          </a:prstGeom>
        </p:spPr>
      </p:pic>
      <p:sp>
        <p:nvSpPr>
          <p:cNvPr id="225301" name="Rectangle 22530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282" name="Rectangle 2">
            <a:extLst>
              <a:ext uri="{FF2B5EF4-FFF2-40B4-BE49-F238E27FC236}">
                <a16:creationId xmlns:a16="http://schemas.microsoft.com/office/drawing/2014/main" id="{2FCE43A6-4941-4847-B461-DD23909B6379}"/>
              </a:ext>
            </a:extLst>
          </p:cNvPr>
          <p:cNvSpPr>
            <a:spLocks noGrp="1" noChangeArrowheads="1"/>
          </p:cNvSpPr>
          <p:nvPr>
            <p:ph type="title"/>
          </p:nvPr>
        </p:nvSpPr>
        <p:spPr>
          <a:xfrm>
            <a:off x="628650" y="365125"/>
            <a:ext cx="7886700" cy="1325563"/>
          </a:xfrm>
        </p:spPr>
        <p:txBody>
          <a:bodyPr lIns="90488" tIns="44450" rIns="90488" bIns="44450">
            <a:normAutofit/>
          </a:bodyPr>
          <a:lstStyle/>
          <a:p>
            <a:pPr eaLnBrk="1" hangingPunct="1">
              <a:defRPr/>
            </a:pPr>
            <a:r>
              <a:rPr lang="en-US" dirty="0">
                <a:latin typeface="Times New Roman" pitchFamily="18" charset="0"/>
              </a:rPr>
              <a:t>Project Threshold: </a:t>
            </a:r>
            <a:br>
              <a:rPr lang="en-US" dirty="0">
                <a:latin typeface="Times New Roman" pitchFamily="18" charset="0"/>
              </a:rPr>
            </a:br>
            <a:r>
              <a:rPr lang="en-US" dirty="0">
                <a:latin typeface="Times New Roman" pitchFamily="18" charset="0"/>
              </a:rPr>
              <a:t>Senior Centers</a:t>
            </a:r>
          </a:p>
        </p:txBody>
      </p:sp>
      <p:graphicFrame>
        <p:nvGraphicFramePr>
          <p:cNvPr id="225286" name="Rectangle 3">
            <a:extLst>
              <a:ext uri="{FF2B5EF4-FFF2-40B4-BE49-F238E27FC236}">
                <a16:creationId xmlns:a16="http://schemas.microsoft.com/office/drawing/2014/main" id="{410D9EC2-3907-8BB2-468D-B33993608B1E}"/>
              </a:ext>
            </a:extLst>
          </p:cNvPr>
          <p:cNvGraphicFramePr>
            <a:graphicFrameLocks noGrp="1"/>
          </p:cNvGraphicFramePr>
          <p:nvPr>
            <p:ph idx="1"/>
            <p:extLst>
              <p:ext uri="{D42A27DB-BD31-4B8C-83A1-F6EECF244321}">
                <p14:modId xmlns:p14="http://schemas.microsoft.com/office/powerpoint/2010/main" val="74657716"/>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7367" name="Rectangle 22736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69" name="Rectangle 227368">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71" name="Rectangle 227370">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73" name="Rectangle 227372">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75" name="Freeform: Shape 227374">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7377" name="Rectangle 227376">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330" name="Rectangle 2">
            <a:extLst>
              <a:ext uri="{FF2B5EF4-FFF2-40B4-BE49-F238E27FC236}">
                <a16:creationId xmlns:a16="http://schemas.microsoft.com/office/drawing/2014/main" id="{C1DC77EB-7172-4F72-8F34-15C26AA471D6}"/>
              </a:ext>
            </a:extLst>
          </p:cNvPr>
          <p:cNvSpPr>
            <a:spLocks noGrp="1" noChangeArrowheads="1"/>
          </p:cNvSpPr>
          <p:nvPr>
            <p:ph type="title"/>
          </p:nvPr>
        </p:nvSpPr>
        <p:spPr>
          <a:xfrm>
            <a:off x="439858" y="1683756"/>
            <a:ext cx="2336449" cy="2396359"/>
          </a:xfrm>
        </p:spPr>
        <p:txBody>
          <a:bodyPr anchor="b">
            <a:normAutofit/>
          </a:bodyPr>
          <a:lstStyle/>
          <a:p>
            <a:pPr algn="r" eaLnBrk="1" hangingPunct="1">
              <a:defRPr/>
            </a:pPr>
            <a:r>
              <a:rPr lang="en-US" sz="3200">
                <a:solidFill>
                  <a:srgbClr val="FFFFFF"/>
                </a:solidFill>
                <a:latin typeface="Times New Roman" pitchFamily="18" charset="0"/>
              </a:rPr>
              <a:t>Project Thresholds: </a:t>
            </a:r>
            <a:br>
              <a:rPr lang="en-US" sz="3200">
                <a:solidFill>
                  <a:srgbClr val="FFFFFF"/>
                </a:solidFill>
                <a:latin typeface="Times New Roman" pitchFamily="18" charset="0"/>
              </a:rPr>
            </a:br>
            <a:r>
              <a:rPr lang="en-US" sz="3200">
                <a:solidFill>
                  <a:srgbClr val="FFFFFF"/>
                </a:solidFill>
                <a:latin typeface="Times New Roman" pitchFamily="18" charset="0"/>
              </a:rPr>
              <a:t>Architectural Barrier Removal</a:t>
            </a:r>
          </a:p>
        </p:txBody>
      </p:sp>
      <p:graphicFrame>
        <p:nvGraphicFramePr>
          <p:cNvPr id="227332" name="Rectangle 3">
            <a:extLst>
              <a:ext uri="{FF2B5EF4-FFF2-40B4-BE49-F238E27FC236}">
                <a16:creationId xmlns:a16="http://schemas.microsoft.com/office/drawing/2014/main" id="{563D8589-794A-50F8-0B7E-AA4128046DAB}"/>
              </a:ext>
            </a:extLst>
          </p:cNvPr>
          <p:cNvGraphicFramePr>
            <a:graphicFrameLocks noGrp="1"/>
          </p:cNvGraphicFramePr>
          <p:nvPr>
            <p:ph idx="1"/>
            <p:extLst>
              <p:ext uri="{D42A27DB-BD31-4B8C-83A1-F6EECF244321}">
                <p14:modId xmlns:p14="http://schemas.microsoft.com/office/powerpoint/2010/main" val="2150261050"/>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8397" name="Rectangle 22839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399" name="Rectangle 22839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401" name="Rectangle 22840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403" name="Rectangle 22840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354" name="Rectangle 2">
            <a:extLst>
              <a:ext uri="{FF2B5EF4-FFF2-40B4-BE49-F238E27FC236}">
                <a16:creationId xmlns:a16="http://schemas.microsoft.com/office/drawing/2014/main" id="{86D99924-999F-4509-97FA-5832004D8EF2}"/>
              </a:ext>
            </a:extLst>
          </p:cNvPr>
          <p:cNvSpPr>
            <a:spLocks noGrp="1" noChangeArrowheads="1"/>
          </p:cNvSpPr>
          <p:nvPr>
            <p:ph type="title"/>
          </p:nvPr>
        </p:nvSpPr>
        <p:spPr>
          <a:xfrm>
            <a:off x="1037673" y="348865"/>
            <a:ext cx="7288583" cy="1576446"/>
          </a:xfrm>
        </p:spPr>
        <p:txBody>
          <a:bodyPr anchor="ctr">
            <a:normAutofit/>
          </a:bodyPr>
          <a:lstStyle/>
          <a:p>
            <a:pPr eaLnBrk="1" hangingPunct="1">
              <a:defRPr/>
            </a:pPr>
            <a:r>
              <a:rPr lang="en-US" sz="3500">
                <a:solidFill>
                  <a:srgbClr val="FFFFFF"/>
                </a:solidFill>
                <a:latin typeface="Times New Roman" pitchFamily="18" charset="0"/>
              </a:rPr>
              <a:t>Public Facilities Project Thresholds: </a:t>
            </a:r>
            <a:br>
              <a:rPr lang="en-US" sz="3500">
                <a:solidFill>
                  <a:srgbClr val="FFFFFF"/>
                </a:solidFill>
                <a:latin typeface="Times New Roman" pitchFamily="18" charset="0"/>
              </a:rPr>
            </a:br>
            <a:r>
              <a:rPr lang="en-US" sz="3500">
                <a:solidFill>
                  <a:srgbClr val="FFFFFF"/>
                </a:solidFill>
                <a:latin typeface="Times New Roman" pitchFamily="18" charset="0"/>
              </a:rPr>
              <a:t>Bid-ready Plans and Specifications</a:t>
            </a:r>
          </a:p>
        </p:txBody>
      </p:sp>
      <p:graphicFrame>
        <p:nvGraphicFramePr>
          <p:cNvPr id="228356" name="Rectangle 3">
            <a:extLst>
              <a:ext uri="{FF2B5EF4-FFF2-40B4-BE49-F238E27FC236}">
                <a16:creationId xmlns:a16="http://schemas.microsoft.com/office/drawing/2014/main" id="{262D2DF8-F966-4F86-1E27-E4360CF0B365}"/>
              </a:ext>
            </a:extLst>
          </p:cNvPr>
          <p:cNvGraphicFramePr>
            <a:graphicFrameLocks noGrp="1"/>
          </p:cNvGraphicFramePr>
          <p:nvPr>
            <p:ph idx="1"/>
            <p:extLst>
              <p:ext uri="{D42A27DB-BD31-4B8C-83A1-F6EECF244321}">
                <p14:modId xmlns:p14="http://schemas.microsoft.com/office/powerpoint/2010/main" val="1908510202"/>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26" name="Rectangle 6862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Rectangle 6862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Rectangle 6862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2" name="Rectangle 68631">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628B63-EA58-4F90-9B29-3593AF724C87}"/>
              </a:ext>
            </a:extLst>
          </p:cNvPr>
          <p:cNvSpPr>
            <a:spLocks noGrp="1"/>
          </p:cNvSpPr>
          <p:nvPr>
            <p:ph type="title"/>
          </p:nvPr>
        </p:nvSpPr>
        <p:spPr>
          <a:xfrm>
            <a:off x="1037673" y="348865"/>
            <a:ext cx="7288583" cy="1576446"/>
          </a:xfrm>
        </p:spPr>
        <p:txBody>
          <a:bodyPr anchor="ctr">
            <a:normAutofit/>
          </a:bodyPr>
          <a:lstStyle/>
          <a:p>
            <a:pPr>
              <a:defRPr/>
            </a:pPr>
            <a:r>
              <a:rPr lang="en-US" sz="3500">
                <a:solidFill>
                  <a:srgbClr val="FFFFFF"/>
                </a:solidFill>
                <a:effectLst>
                  <a:outerShdw blurRad="38100" dist="38100" dir="2700000" algn="tl">
                    <a:srgbClr val="000000">
                      <a:alpha val="43137"/>
                    </a:srgbClr>
                  </a:outerShdw>
                </a:effectLst>
                <a:latin typeface="+mn-lt"/>
              </a:rPr>
              <a:t>Special Public Facilities Rule for State CDBG Program Recipients</a:t>
            </a:r>
          </a:p>
        </p:txBody>
      </p:sp>
      <p:graphicFrame>
        <p:nvGraphicFramePr>
          <p:cNvPr id="68613" name="Content Placeholder 2">
            <a:extLst>
              <a:ext uri="{FF2B5EF4-FFF2-40B4-BE49-F238E27FC236}">
                <a16:creationId xmlns:a16="http://schemas.microsoft.com/office/drawing/2014/main" id="{4C6E706A-3958-E4C3-1AFA-B160748FCA0C}"/>
              </a:ext>
            </a:extLst>
          </p:cNvPr>
          <p:cNvGraphicFramePr>
            <a:graphicFrameLocks noGrp="1"/>
          </p:cNvGraphicFramePr>
          <p:nvPr>
            <p:ph idx="1"/>
            <p:extLst>
              <p:ext uri="{D42A27DB-BD31-4B8C-83A1-F6EECF244321}">
                <p14:modId xmlns:p14="http://schemas.microsoft.com/office/powerpoint/2010/main" val="88742314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9385" name="Rectangle 22938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387" name="Rectangle 229386">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389" name="Rectangle 22938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391" name="Rectangle 22939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378" name="Rectangle 2">
            <a:extLst>
              <a:ext uri="{FF2B5EF4-FFF2-40B4-BE49-F238E27FC236}">
                <a16:creationId xmlns:a16="http://schemas.microsoft.com/office/drawing/2014/main" id="{2A42D5CA-31B8-44C5-BC1F-3D3FED4ECC63}"/>
              </a:ext>
            </a:extLst>
          </p:cNvPr>
          <p:cNvSpPr>
            <a:spLocks noGrp="1" noChangeArrowheads="1"/>
          </p:cNvSpPr>
          <p:nvPr>
            <p:ph type="title"/>
          </p:nvPr>
        </p:nvSpPr>
        <p:spPr>
          <a:xfrm>
            <a:off x="1037673" y="348865"/>
            <a:ext cx="7288583" cy="1576446"/>
          </a:xfrm>
        </p:spPr>
        <p:txBody>
          <a:bodyPr anchor="ctr">
            <a:normAutofit/>
          </a:bodyPr>
          <a:lstStyle/>
          <a:p>
            <a:r>
              <a:rPr lang="en-US" sz="3500">
                <a:solidFill>
                  <a:srgbClr val="FFFFFF"/>
                </a:solidFill>
              </a:rPr>
              <a:t>Project Thresholds: </a:t>
            </a:r>
            <a:br>
              <a:rPr lang="en-US" sz="3500">
                <a:solidFill>
                  <a:srgbClr val="FFFFFF"/>
                </a:solidFill>
              </a:rPr>
            </a:br>
            <a:r>
              <a:rPr lang="en-US" sz="3500">
                <a:solidFill>
                  <a:srgbClr val="FFFFFF"/>
                </a:solidFill>
              </a:rPr>
              <a:t>Public Social Services</a:t>
            </a:r>
          </a:p>
        </p:txBody>
      </p:sp>
      <p:graphicFrame>
        <p:nvGraphicFramePr>
          <p:cNvPr id="229380" name="Rectangle 3">
            <a:extLst>
              <a:ext uri="{FF2B5EF4-FFF2-40B4-BE49-F238E27FC236}">
                <a16:creationId xmlns:a16="http://schemas.microsoft.com/office/drawing/2014/main" id="{EE30B7BA-87E0-668C-E3E8-9215A0C015BC}"/>
              </a:ext>
            </a:extLst>
          </p:cNvPr>
          <p:cNvGraphicFramePr>
            <a:graphicFrameLocks noGrp="1"/>
          </p:cNvGraphicFramePr>
          <p:nvPr>
            <p:ph idx="1"/>
            <p:extLst>
              <p:ext uri="{D42A27DB-BD31-4B8C-83A1-F6EECF244321}">
                <p14:modId xmlns:p14="http://schemas.microsoft.com/office/powerpoint/2010/main" val="2302881183"/>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320" name="Picture 54319">
            <a:extLst>
              <a:ext uri="{FF2B5EF4-FFF2-40B4-BE49-F238E27FC236}">
                <a16:creationId xmlns:a16="http://schemas.microsoft.com/office/drawing/2014/main" id="{5B58141D-09BB-8758-A6EF-FD86CAA76E4C}"/>
              </a:ext>
            </a:extLst>
          </p:cNvPr>
          <p:cNvPicPr>
            <a:picLocks noChangeAspect="1"/>
          </p:cNvPicPr>
          <p:nvPr/>
        </p:nvPicPr>
        <p:blipFill>
          <a:blip r:embed="rId2">
            <a:duotone>
              <a:schemeClr val="bg2">
                <a:shade val="45000"/>
                <a:satMod val="135000"/>
              </a:schemeClr>
              <a:prstClr val="white"/>
            </a:duotone>
          </a:blip>
          <a:srcRect t="9091" r="18787" b="-2"/>
          <a:stretch/>
        </p:blipFill>
        <p:spPr>
          <a:xfrm>
            <a:off x="20" y="10"/>
            <a:ext cx="9143980" cy="6857990"/>
          </a:xfrm>
          <a:prstGeom prst="rect">
            <a:avLst/>
          </a:prstGeom>
        </p:spPr>
      </p:pic>
      <p:sp>
        <p:nvSpPr>
          <p:cNvPr id="54329" name="Rectangle 54328">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C51829-2DCF-46EB-BB70-135303C28134}"/>
              </a:ext>
            </a:extLst>
          </p:cNvPr>
          <p:cNvSpPr>
            <a:spLocks noGrp="1"/>
          </p:cNvSpPr>
          <p:nvPr>
            <p:ph type="title"/>
          </p:nvPr>
        </p:nvSpPr>
        <p:spPr>
          <a:xfrm>
            <a:off x="628650" y="365125"/>
            <a:ext cx="7886700" cy="1325563"/>
          </a:xfrm>
        </p:spPr>
        <p:txBody>
          <a:bodyPr>
            <a:normAutofit/>
          </a:bodyPr>
          <a:lstStyle/>
          <a:p>
            <a:pPr>
              <a:defRPr/>
            </a:pPr>
            <a:r>
              <a:rPr lang="en-US">
                <a:latin typeface="+mn-lt"/>
              </a:rPr>
              <a:t>Housing Rehabilitation Program Status Update if past recipient</a:t>
            </a:r>
          </a:p>
        </p:txBody>
      </p:sp>
      <p:graphicFrame>
        <p:nvGraphicFramePr>
          <p:cNvPr id="54277" name="Content Placeholder 2">
            <a:extLst>
              <a:ext uri="{FF2B5EF4-FFF2-40B4-BE49-F238E27FC236}">
                <a16:creationId xmlns:a16="http://schemas.microsoft.com/office/drawing/2014/main" id="{88BBB0D1-1F1F-AC22-7E01-0F2BA9FFC091}"/>
              </a:ext>
            </a:extLst>
          </p:cNvPr>
          <p:cNvGraphicFramePr>
            <a:graphicFrameLocks noGrp="1"/>
          </p:cNvGraphicFramePr>
          <p:nvPr>
            <p:ph idx="1"/>
            <p:extLst>
              <p:ext uri="{D42A27DB-BD31-4B8C-83A1-F6EECF244321}">
                <p14:modId xmlns:p14="http://schemas.microsoft.com/office/powerpoint/2010/main" val="3144276154"/>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74" name="Rectangle 20587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76" name="Rectangle 20587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05826" name="Rectangle 2">
            <a:extLst>
              <a:ext uri="{FF2B5EF4-FFF2-40B4-BE49-F238E27FC236}">
                <a16:creationId xmlns:a16="http://schemas.microsoft.com/office/drawing/2014/main" id="{48F78E0B-F898-4A63-8B85-0D7E2091A3FC}"/>
              </a:ext>
            </a:extLst>
          </p:cNvPr>
          <p:cNvSpPr>
            <a:spLocks noGrp="1" noChangeArrowheads="1"/>
          </p:cNvSpPr>
          <p:nvPr>
            <p:ph type="title"/>
          </p:nvPr>
        </p:nvSpPr>
        <p:spPr>
          <a:xfrm>
            <a:off x="884419" y="1280679"/>
            <a:ext cx="7375161" cy="1325563"/>
          </a:xfrm>
        </p:spPr>
        <p:txBody>
          <a:bodyPr lIns="90488" tIns="44450" rIns="90488" bIns="44450" anchor="b">
            <a:normAutofit/>
          </a:bodyPr>
          <a:lstStyle/>
          <a:p>
            <a:pPr algn="ctr" eaLnBrk="1" hangingPunct="1">
              <a:defRPr/>
            </a:pPr>
            <a:r>
              <a:rPr lang="en-US" sz="3100">
                <a:solidFill>
                  <a:schemeClr val="tx2"/>
                </a:solidFill>
                <a:latin typeface="Times New Roman" pitchFamily="18" charset="0"/>
              </a:rPr>
              <a:t>Project Threshold</a:t>
            </a:r>
            <a:br>
              <a:rPr lang="en-US" sz="3100">
                <a:solidFill>
                  <a:schemeClr val="tx2"/>
                </a:solidFill>
                <a:latin typeface="Times New Roman" pitchFamily="18" charset="0"/>
              </a:rPr>
            </a:br>
            <a:r>
              <a:rPr lang="en-US" sz="3100">
                <a:solidFill>
                  <a:schemeClr val="tx2"/>
                </a:solidFill>
                <a:latin typeface="Times New Roman" pitchFamily="18" charset="0"/>
              </a:rPr>
              <a:t>National Objectives</a:t>
            </a:r>
          </a:p>
        </p:txBody>
      </p:sp>
      <p:grpSp>
        <p:nvGrpSpPr>
          <p:cNvPr id="205878" name="Group 20587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217417" y="0"/>
            <a:ext cx="2926583" cy="2382977"/>
            <a:chOff x="6867015" y="-1"/>
            <a:chExt cx="5324985" cy="3251912"/>
          </a:xfrm>
          <a:solidFill>
            <a:schemeClr val="accent5">
              <a:alpha val="10000"/>
            </a:schemeClr>
          </a:solidFill>
        </p:grpSpPr>
        <p:sp>
          <p:nvSpPr>
            <p:cNvPr id="205879" name="Freeform: Shape 20587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0" name="Freeform: Shape 20587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1" name="Freeform: Shape 20588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2" name="Freeform: Shape 20588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035" name="Rectangle 3">
            <a:extLst>
              <a:ext uri="{FF2B5EF4-FFF2-40B4-BE49-F238E27FC236}">
                <a16:creationId xmlns:a16="http://schemas.microsoft.com/office/drawing/2014/main" id="{CB0444FB-EE3F-4C63-92A5-B288E148A8D1}"/>
              </a:ext>
            </a:extLst>
          </p:cNvPr>
          <p:cNvSpPr>
            <a:spLocks noGrp="1" noChangeArrowheads="1"/>
          </p:cNvSpPr>
          <p:nvPr>
            <p:ph idx="1"/>
          </p:nvPr>
        </p:nvSpPr>
        <p:spPr>
          <a:xfrm>
            <a:off x="884419" y="2890979"/>
            <a:ext cx="7375161" cy="2693976"/>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marL="609600" indent="-609600" eaLnBrk="1" hangingPunct="1">
              <a:buFont typeface="Wingdings" panose="05000000000000000000" pitchFamily="2" charset="2"/>
              <a:buNone/>
            </a:pPr>
            <a:r>
              <a:rPr lang="en-US" altLang="en-US" sz="1600">
                <a:solidFill>
                  <a:schemeClr val="tx2"/>
                </a:solidFill>
              </a:rPr>
              <a:t>1.	Benefit to low- and moderate- income persons</a:t>
            </a:r>
          </a:p>
          <a:p>
            <a:pPr marL="609600" indent="-609600" eaLnBrk="1" hangingPunct="1">
              <a:buFont typeface="Wingdings" panose="05000000000000000000" pitchFamily="2" charset="2"/>
              <a:buNone/>
            </a:pPr>
            <a:r>
              <a:rPr lang="en-US" altLang="en-US" sz="1600">
                <a:solidFill>
                  <a:schemeClr val="tx2"/>
                </a:solidFill>
              </a:rPr>
              <a:t>				or</a:t>
            </a:r>
          </a:p>
          <a:p>
            <a:pPr marL="609600" indent="-609600" eaLnBrk="1" hangingPunct="1">
              <a:buFont typeface="Wingdings" panose="05000000000000000000" pitchFamily="2" charset="2"/>
              <a:buNone/>
            </a:pPr>
            <a:r>
              <a:rPr lang="en-US" altLang="en-US" sz="1600">
                <a:solidFill>
                  <a:schemeClr val="tx2"/>
                </a:solidFill>
              </a:rPr>
              <a:t>2.	Prevention or elimination of slums and blight</a:t>
            </a:r>
          </a:p>
          <a:p>
            <a:pPr marL="609600" indent="-609600" eaLnBrk="1" hangingPunct="1">
              <a:buFont typeface="Wingdings" panose="05000000000000000000" pitchFamily="2" charset="2"/>
              <a:buNone/>
            </a:pPr>
            <a:r>
              <a:rPr lang="en-US" altLang="en-US" sz="1600">
                <a:solidFill>
                  <a:schemeClr val="tx2"/>
                </a:solidFill>
              </a:rPr>
              <a:t>				or</a:t>
            </a:r>
          </a:p>
          <a:p>
            <a:pPr marL="609600" indent="-609600" eaLnBrk="1" hangingPunct="1">
              <a:buFont typeface="Wingdings" panose="05000000000000000000" pitchFamily="2" charset="2"/>
              <a:buNone/>
            </a:pPr>
            <a:r>
              <a:rPr lang="en-US" altLang="en-US" sz="1600">
                <a:solidFill>
                  <a:schemeClr val="tx2"/>
                </a:solidFill>
              </a:rPr>
              <a:t>3.	Urgent need</a:t>
            </a:r>
          </a:p>
          <a:p>
            <a:pPr marL="609600" indent="-609600" eaLnBrk="1" hangingPunct="1">
              <a:buFont typeface="Wingdings" panose="05000000000000000000" pitchFamily="2" charset="2"/>
              <a:buNone/>
            </a:pPr>
            <a:endParaRPr lang="en-US" altLang="en-US" sz="1600">
              <a:solidFill>
                <a:schemeClr val="tx2"/>
              </a:solidFill>
            </a:endParaRPr>
          </a:p>
          <a:p>
            <a:pPr marL="609600" indent="-609600" eaLnBrk="1" hangingPunct="1">
              <a:buFont typeface="Wingdings" panose="05000000000000000000" pitchFamily="2" charset="2"/>
              <a:buNone/>
            </a:pPr>
            <a:r>
              <a:rPr lang="en-US" altLang="en-US" sz="1600">
                <a:solidFill>
                  <a:schemeClr val="tx2"/>
                </a:solidFill>
              </a:rPr>
              <a:t>	Identify and describe (document) that you can </a:t>
            </a:r>
            <a:r>
              <a:rPr lang="en-US" altLang="en-US" sz="1600" u="sng">
                <a:solidFill>
                  <a:schemeClr val="tx2"/>
                </a:solidFill>
              </a:rPr>
              <a:t>and</a:t>
            </a:r>
            <a:r>
              <a:rPr lang="en-US" altLang="en-US" sz="1600">
                <a:solidFill>
                  <a:schemeClr val="tx2"/>
                </a:solidFill>
              </a:rPr>
              <a:t> how you will meet the national objective</a:t>
            </a:r>
          </a:p>
          <a:p>
            <a:pPr marL="609600" indent="-609600" eaLnBrk="1" hangingPunct="1">
              <a:buFont typeface="Wingdings" panose="05000000000000000000" pitchFamily="2" charset="2"/>
              <a:buNone/>
            </a:pPr>
            <a:endParaRPr lang="en-US" altLang="en-US" sz="1600">
              <a:solidFill>
                <a:schemeClr val="tx2"/>
              </a:solidFill>
            </a:endParaRPr>
          </a:p>
        </p:txBody>
      </p:sp>
      <p:grpSp>
        <p:nvGrpSpPr>
          <p:cNvPr id="205884" name="Group 20588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174211" cy="2175328"/>
            <a:chOff x="-305" y="-1"/>
            <a:chExt cx="3832880" cy="2876136"/>
          </a:xfrm>
        </p:grpSpPr>
        <p:sp>
          <p:nvSpPr>
            <p:cNvPr id="205885" name="Freeform: Shape 20588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6" name="Freeform: Shape 20588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7" name="Freeform: Shape 20588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888" name="Freeform: Shape 20588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6376" name="Rectangle 186375">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6378" name="Rectangle 186377">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6380" name="Rectangle 186379">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09375"/>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382" name="Rectangle 186381">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84243" y="1789005"/>
            <a:ext cx="5413238" cy="3244751"/>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6370" name="Rectangle 2">
            <a:extLst>
              <a:ext uri="{FF2B5EF4-FFF2-40B4-BE49-F238E27FC236}">
                <a16:creationId xmlns:a16="http://schemas.microsoft.com/office/drawing/2014/main" id="{1D8C09FC-6662-44EB-BEDB-FD4D761E2A87}"/>
              </a:ext>
            </a:extLst>
          </p:cNvPr>
          <p:cNvSpPr>
            <a:spLocks noGrp="1" noChangeArrowheads="1"/>
          </p:cNvSpPr>
          <p:nvPr>
            <p:ph type="title"/>
          </p:nvPr>
        </p:nvSpPr>
        <p:spPr>
          <a:xfrm>
            <a:off x="378725" y="675564"/>
            <a:ext cx="2707375" cy="5204085"/>
          </a:xfrm>
        </p:spPr>
        <p:txBody>
          <a:bodyPr lIns="90488" tIns="44450" rIns="90488" bIns="44450">
            <a:normAutofit/>
          </a:bodyPr>
          <a:lstStyle/>
          <a:p>
            <a:pPr eaLnBrk="1" hangingPunct="1">
              <a:defRPr/>
            </a:pPr>
            <a:r>
              <a:rPr lang="en-US">
                <a:latin typeface="Times New Roman" pitchFamily="18" charset="0"/>
              </a:rPr>
              <a:t>Agenda</a:t>
            </a:r>
          </a:p>
        </p:txBody>
      </p:sp>
      <p:cxnSp>
        <p:nvCxnSpPr>
          <p:cNvPr id="186384" name="Straight Connector 186383">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2"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86386" name="Straight Connector 186385">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86372" name="Rectangle 3">
            <a:extLst>
              <a:ext uri="{FF2B5EF4-FFF2-40B4-BE49-F238E27FC236}">
                <a16:creationId xmlns:a16="http://schemas.microsoft.com/office/drawing/2014/main" id="{DCA5A9B7-0319-642E-B5E2-0F57E9453F7E}"/>
              </a:ext>
            </a:extLst>
          </p:cNvPr>
          <p:cNvGraphicFramePr>
            <a:graphicFrameLocks noGrp="1"/>
          </p:cNvGraphicFramePr>
          <p:nvPr>
            <p:ph idx="1"/>
            <p:extLst>
              <p:ext uri="{D42A27DB-BD31-4B8C-83A1-F6EECF244321}">
                <p14:modId xmlns:p14="http://schemas.microsoft.com/office/powerpoint/2010/main" val="599934167"/>
              </p:ext>
            </p:extLst>
          </p:nvPr>
        </p:nvGraphicFramePr>
        <p:xfrm>
          <a:off x="3582547" y="819369"/>
          <a:ext cx="4941945" cy="52439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0747" name="Rectangle 20074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49" name="Rectangle 20074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51" name="Rectangle 20075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53" name="Rectangle 20075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55" name="Rectangle 20075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06" name="Rectangle 2">
            <a:extLst>
              <a:ext uri="{FF2B5EF4-FFF2-40B4-BE49-F238E27FC236}">
                <a16:creationId xmlns:a16="http://schemas.microsoft.com/office/drawing/2014/main" id="{D7C0E52E-D10B-4CC9-B138-AC5D8C78414E}"/>
              </a:ext>
            </a:extLst>
          </p:cNvPr>
          <p:cNvSpPr>
            <a:spLocks noGrp="1" noChangeArrowheads="1"/>
          </p:cNvSpPr>
          <p:nvPr>
            <p:ph type="title"/>
          </p:nvPr>
        </p:nvSpPr>
        <p:spPr>
          <a:xfrm>
            <a:off x="1028699" y="294538"/>
            <a:ext cx="7421963" cy="1033669"/>
          </a:xfrm>
        </p:spPr>
        <p:txBody>
          <a:bodyPr lIns="90488" tIns="44450" rIns="90488" bIns="44450">
            <a:normAutofit/>
          </a:bodyPr>
          <a:lstStyle/>
          <a:p>
            <a:pPr eaLnBrk="1" hangingPunct="1">
              <a:defRPr/>
            </a:pPr>
            <a:r>
              <a:rPr lang="en-US" sz="3200" i="1">
                <a:solidFill>
                  <a:srgbClr val="FFFFFF"/>
                </a:solidFill>
                <a:latin typeface="Times New Roman" pitchFamily="18" charset="0"/>
              </a:rPr>
              <a:t>Component</a:t>
            </a:r>
            <a:r>
              <a:rPr lang="en-US" sz="3200">
                <a:solidFill>
                  <a:srgbClr val="FFFFFF"/>
                </a:solidFill>
                <a:latin typeface="Times New Roman" pitchFamily="18" charset="0"/>
              </a:rPr>
              <a:t> Selection –</a:t>
            </a:r>
            <a:br>
              <a:rPr lang="en-US" sz="3200">
                <a:solidFill>
                  <a:srgbClr val="FFFFFF"/>
                </a:solidFill>
                <a:latin typeface="Times New Roman" pitchFamily="18" charset="0"/>
              </a:rPr>
            </a:br>
            <a:r>
              <a:rPr lang="en-US" sz="3200" i="1">
                <a:solidFill>
                  <a:srgbClr val="FFFFFF"/>
                </a:solidFill>
                <a:latin typeface="Times New Roman" pitchFamily="18" charset="0"/>
              </a:rPr>
              <a:t>Project</a:t>
            </a:r>
            <a:r>
              <a:rPr lang="en-US" sz="3200">
                <a:solidFill>
                  <a:srgbClr val="FFFFFF"/>
                </a:solidFill>
                <a:latin typeface="Times New Roman" pitchFamily="18" charset="0"/>
              </a:rPr>
              <a:t> Packets</a:t>
            </a:r>
          </a:p>
        </p:txBody>
      </p:sp>
      <p:sp>
        <p:nvSpPr>
          <p:cNvPr id="57347" name="Rectangle 3">
            <a:extLst>
              <a:ext uri="{FF2B5EF4-FFF2-40B4-BE49-F238E27FC236}">
                <a16:creationId xmlns:a16="http://schemas.microsoft.com/office/drawing/2014/main" id="{DEEBE386-F4B4-475F-B56C-E9192113C813}"/>
              </a:ext>
            </a:extLst>
          </p:cNvPr>
          <p:cNvSpPr>
            <a:spLocks noGrp="1" noChangeArrowheads="1"/>
          </p:cNvSpPr>
          <p:nvPr>
            <p:ph idx="1"/>
          </p:nvPr>
        </p:nvSpPr>
        <p:spPr>
          <a:xfrm>
            <a:off x="1028699" y="2318197"/>
            <a:ext cx="7293023" cy="3683358"/>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eaLnBrk="1" hangingPunct="1">
              <a:buClr>
                <a:schemeClr val="tx1"/>
              </a:buClr>
            </a:pPr>
            <a:r>
              <a:rPr lang="en-US" altLang="en-US" sz="1700"/>
              <a:t>Found @ Top of the Application Cover Sheet </a:t>
            </a:r>
          </a:p>
          <a:p>
            <a:pPr eaLnBrk="1" hangingPunct="1">
              <a:buClr>
                <a:schemeClr val="tx1"/>
              </a:buClr>
            </a:pPr>
            <a:r>
              <a:rPr lang="en-US" altLang="en-US" sz="1700"/>
              <a:t>5 component selections – (project packets)- Rehabilitation, Construction, PSS, Planning, Design</a:t>
            </a:r>
          </a:p>
          <a:p>
            <a:pPr eaLnBrk="1" hangingPunct="1">
              <a:buClr>
                <a:schemeClr val="tx1"/>
              </a:buClr>
            </a:pPr>
            <a:r>
              <a:rPr lang="en-US" altLang="en-US" sz="1700"/>
              <a:t>1 project per packet</a:t>
            </a:r>
          </a:p>
          <a:p>
            <a:pPr eaLnBrk="1" hangingPunct="1">
              <a:buClr>
                <a:schemeClr val="tx1"/>
              </a:buClr>
            </a:pPr>
            <a:r>
              <a:rPr lang="en-US" altLang="en-US" sz="1700"/>
              <a:t>Packet contains: </a:t>
            </a:r>
          </a:p>
          <a:p>
            <a:pPr lvl="1" eaLnBrk="1" hangingPunct="1">
              <a:buFont typeface="Wingdings" panose="05000000000000000000" pitchFamily="2" charset="2"/>
              <a:buChar char="Ø"/>
            </a:pPr>
            <a:r>
              <a:rPr lang="en-US" altLang="en-US" sz="1700"/>
              <a:t>	Project description - See Application Guidance</a:t>
            </a:r>
          </a:p>
          <a:p>
            <a:pPr lvl="1" eaLnBrk="1" hangingPunct="1">
              <a:buFont typeface="Wingdings" panose="05000000000000000000" pitchFamily="2" charset="2"/>
              <a:buChar char="Ø"/>
            </a:pPr>
            <a:r>
              <a:rPr lang="en-US" altLang="en-US" sz="1700"/>
              <a:t>	Threshold questions</a:t>
            </a:r>
          </a:p>
          <a:p>
            <a:pPr lvl="1" eaLnBrk="1" hangingPunct="1">
              <a:buFont typeface="Wingdings" panose="05000000000000000000" pitchFamily="2" charset="2"/>
              <a:buChar char="Ø"/>
            </a:pPr>
            <a:r>
              <a:rPr lang="en-US" altLang="en-US" sz="1700"/>
              <a:t>    Competitive (scored) questions ( Except PSS )</a:t>
            </a:r>
          </a:p>
          <a:p>
            <a:pPr lvl="1" eaLnBrk="1" hangingPunct="1">
              <a:buFont typeface="Wingdings" panose="05000000000000000000" pitchFamily="2" charset="2"/>
              <a:buChar char="Ø"/>
            </a:pPr>
            <a:r>
              <a:rPr lang="en-US" altLang="en-US" sz="1700"/>
              <a:t>    Budget and related information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33BF5B-5F6A-CDE8-FA8F-D76956318129}"/>
              </a:ext>
            </a:extLst>
          </p:cNvPr>
          <p:cNvPicPr>
            <a:picLocks noChangeAspect="1"/>
          </p:cNvPicPr>
          <p:nvPr/>
        </p:nvPicPr>
        <p:blipFill>
          <a:blip r:embed="rId2">
            <a:duotone>
              <a:schemeClr val="bg2">
                <a:shade val="45000"/>
                <a:satMod val="135000"/>
              </a:schemeClr>
              <a:prstClr val="white"/>
            </a:duotone>
          </a:blip>
          <a:srcRect r="10999" b="-1"/>
          <a:stretch/>
        </p:blipFill>
        <p:spPr>
          <a:xfrm>
            <a:off x="20" y="10"/>
            <a:ext cx="9143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0F2D83-0BC6-4737-BB81-1639D2032965}"/>
              </a:ext>
            </a:extLst>
          </p:cNvPr>
          <p:cNvSpPr>
            <a:spLocks noGrp="1"/>
          </p:cNvSpPr>
          <p:nvPr>
            <p:ph type="title"/>
          </p:nvPr>
        </p:nvSpPr>
        <p:spPr>
          <a:xfrm>
            <a:off x="628650" y="365125"/>
            <a:ext cx="7886700" cy="1325563"/>
          </a:xfrm>
        </p:spPr>
        <p:txBody>
          <a:bodyPr>
            <a:normAutofit/>
          </a:bodyPr>
          <a:lstStyle/>
          <a:p>
            <a:pPr>
              <a:defRPr/>
            </a:pPr>
            <a:r>
              <a:rPr lang="en-US" dirty="0">
                <a:latin typeface="+mn-lt"/>
              </a:rPr>
              <a:t>Activity Packet Information</a:t>
            </a:r>
          </a:p>
        </p:txBody>
      </p:sp>
      <p:graphicFrame>
        <p:nvGraphicFramePr>
          <p:cNvPr id="5" name="Content Placeholder 2">
            <a:extLst>
              <a:ext uri="{FF2B5EF4-FFF2-40B4-BE49-F238E27FC236}">
                <a16:creationId xmlns:a16="http://schemas.microsoft.com/office/drawing/2014/main" id="{6B886D8C-1835-8DD4-CC9D-14266F10EF01}"/>
              </a:ext>
            </a:extLst>
          </p:cNvPr>
          <p:cNvGraphicFramePr>
            <a:graphicFrameLocks noGrp="1"/>
          </p:cNvGraphicFramePr>
          <p:nvPr>
            <p:ph idx="1"/>
            <p:extLst>
              <p:ext uri="{D42A27DB-BD31-4B8C-83A1-F6EECF244321}">
                <p14:modId xmlns:p14="http://schemas.microsoft.com/office/powerpoint/2010/main" val="2516740885"/>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2468" name="Rectangle 23246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470" name="Rectangle 23246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472" name="Rectangle 23247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474" name="Rectangle 23247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450" name="Rectangle 2">
            <a:extLst>
              <a:ext uri="{FF2B5EF4-FFF2-40B4-BE49-F238E27FC236}">
                <a16:creationId xmlns:a16="http://schemas.microsoft.com/office/drawing/2014/main" id="{CB105918-90EB-4717-B9BF-1475311D5A69}"/>
              </a:ext>
            </a:extLst>
          </p:cNvPr>
          <p:cNvSpPr>
            <a:spLocks noGrp="1" noChangeArrowheads="1"/>
          </p:cNvSpPr>
          <p:nvPr>
            <p:ph type="title"/>
          </p:nvPr>
        </p:nvSpPr>
        <p:spPr>
          <a:xfrm>
            <a:off x="1037673" y="348865"/>
            <a:ext cx="7288583" cy="1576446"/>
          </a:xfrm>
        </p:spPr>
        <p:txBody>
          <a:bodyPr lIns="90488" tIns="44450" rIns="90488" bIns="44450" anchor="ctr">
            <a:normAutofit/>
          </a:bodyPr>
          <a:lstStyle/>
          <a:p>
            <a:pPr eaLnBrk="1" hangingPunct="1">
              <a:defRPr/>
            </a:pPr>
            <a:r>
              <a:rPr lang="en-US" sz="3500" dirty="0">
                <a:solidFill>
                  <a:srgbClr val="FFFFFF"/>
                </a:solidFill>
                <a:latin typeface="Times New Roman" pitchFamily="18" charset="0"/>
              </a:rPr>
              <a:t>Packet Information</a:t>
            </a:r>
          </a:p>
        </p:txBody>
      </p:sp>
      <p:graphicFrame>
        <p:nvGraphicFramePr>
          <p:cNvPr id="232452" name="Content Placeholder 2">
            <a:extLst>
              <a:ext uri="{FF2B5EF4-FFF2-40B4-BE49-F238E27FC236}">
                <a16:creationId xmlns:a16="http://schemas.microsoft.com/office/drawing/2014/main" id="{8226C776-0C59-0CE7-A8AD-D84061EBBFAA}"/>
              </a:ext>
            </a:extLst>
          </p:cNvPr>
          <p:cNvGraphicFramePr>
            <a:graphicFrameLocks noGrp="1"/>
          </p:cNvGraphicFramePr>
          <p:nvPr>
            <p:ph idx="1"/>
            <p:extLst>
              <p:ext uri="{D42A27DB-BD31-4B8C-83A1-F6EECF244321}">
                <p14:modId xmlns:p14="http://schemas.microsoft.com/office/powerpoint/2010/main" val="983893866"/>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8640" name="Rectangle 23863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641" name="Rectangle 23864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642" name="Rectangle 2386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643" name="Rectangle 2386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594" name="Rectangle 2">
            <a:extLst>
              <a:ext uri="{FF2B5EF4-FFF2-40B4-BE49-F238E27FC236}">
                <a16:creationId xmlns:a16="http://schemas.microsoft.com/office/drawing/2014/main" id="{71D05C47-5EBD-4EC2-9256-96662576D129}"/>
              </a:ext>
            </a:extLst>
          </p:cNvPr>
          <p:cNvSpPr>
            <a:spLocks noGrp="1" noChangeArrowheads="1"/>
          </p:cNvSpPr>
          <p:nvPr>
            <p:ph type="title"/>
          </p:nvPr>
        </p:nvSpPr>
        <p:spPr>
          <a:xfrm>
            <a:off x="1037673" y="348865"/>
            <a:ext cx="7288583" cy="1576446"/>
          </a:xfrm>
        </p:spPr>
        <p:txBody>
          <a:bodyPr anchor="ctr">
            <a:normAutofit/>
          </a:bodyPr>
          <a:lstStyle/>
          <a:p>
            <a:pPr eaLnBrk="1" hangingPunct="1">
              <a:defRPr/>
            </a:pPr>
            <a:r>
              <a:rPr lang="en-US" sz="3500" dirty="0">
                <a:solidFill>
                  <a:srgbClr val="FFFFFF"/>
                </a:solidFill>
                <a:latin typeface="Times New Roman" pitchFamily="18" charset="0"/>
              </a:rPr>
              <a:t>Competitive Questions </a:t>
            </a:r>
            <a:br>
              <a:rPr lang="en-US" sz="3500" dirty="0">
                <a:solidFill>
                  <a:srgbClr val="FFFFFF"/>
                </a:solidFill>
                <a:latin typeface="Times New Roman" pitchFamily="18" charset="0"/>
              </a:rPr>
            </a:br>
            <a:r>
              <a:rPr lang="en-US" sz="3500">
                <a:solidFill>
                  <a:srgbClr val="FFFFFF"/>
                </a:solidFill>
                <a:latin typeface="Times New Roman" pitchFamily="18" charset="0"/>
              </a:rPr>
              <a:t>Project Need – 40 points</a:t>
            </a:r>
          </a:p>
        </p:txBody>
      </p:sp>
      <p:graphicFrame>
        <p:nvGraphicFramePr>
          <p:cNvPr id="238617" name="Rectangle 3">
            <a:extLst>
              <a:ext uri="{FF2B5EF4-FFF2-40B4-BE49-F238E27FC236}">
                <a16:creationId xmlns:a16="http://schemas.microsoft.com/office/drawing/2014/main" id="{BED65AFA-55B8-51F9-2BA7-FF2BF2D422AA}"/>
              </a:ext>
            </a:extLst>
          </p:cNvPr>
          <p:cNvGraphicFramePr>
            <a:graphicFrameLocks noGrp="1"/>
          </p:cNvGraphicFramePr>
          <p:nvPr>
            <p:ph idx="1"/>
            <p:extLst>
              <p:ext uri="{D42A27DB-BD31-4B8C-83A1-F6EECF244321}">
                <p14:modId xmlns:p14="http://schemas.microsoft.com/office/powerpoint/2010/main" val="1661477660"/>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0681" name="Rectangle 24068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642" name="Rectangle 2">
            <a:extLst>
              <a:ext uri="{FF2B5EF4-FFF2-40B4-BE49-F238E27FC236}">
                <a16:creationId xmlns:a16="http://schemas.microsoft.com/office/drawing/2014/main" id="{AB6C069D-0524-49E2-84AC-46F9CA8EB21F}"/>
              </a:ext>
            </a:extLst>
          </p:cNvPr>
          <p:cNvSpPr>
            <a:spLocks noGrp="1" noChangeArrowheads="1"/>
          </p:cNvSpPr>
          <p:nvPr>
            <p:ph type="title"/>
          </p:nvPr>
        </p:nvSpPr>
        <p:spPr>
          <a:xfrm>
            <a:off x="628650" y="556995"/>
            <a:ext cx="7886700" cy="1268629"/>
          </a:xfrm>
        </p:spPr>
        <p:txBody>
          <a:bodyPr>
            <a:normAutofit fontScale="90000"/>
          </a:bodyPr>
          <a:lstStyle/>
          <a:p>
            <a:pPr eaLnBrk="1" hangingPunct="1">
              <a:defRPr/>
            </a:pPr>
            <a:r>
              <a:rPr lang="en-US" sz="3500" dirty="0">
                <a:latin typeface="Times New Roman" pitchFamily="18" charset="0"/>
              </a:rPr>
              <a:t>Competitive Questions</a:t>
            </a:r>
            <a:br>
              <a:rPr lang="en-US" sz="3500" dirty="0">
                <a:latin typeface="Times New Roman" pitchFamily="18" charset="0"/>
              </a:rPr>
            </a:br>
            <a:r>
              <a:rPr lang="en-US" sz="3500">
                <a:latin typeface="Times New Roman" pitchFamily="18" charset="0"/>
              </a:rPr>
              <a:t>Project Feasibility </a:t>
            </a:r>
            <a:r>
              <a:rPr lang="en-US" sz="3500" dirty="0">
                <a:latin typeface="Times New Roman" pitchFamily="18" charset="0"/>
              </a:rPr>
              <a:t>- </a:t>
            </a:r>
            <a:r>
              <a:rPr lang="en-US" sz="3500">
                <a:latin typeface="Times New Roman" pitchFamily="18" charset="0"/>
              </a:rPr>
              <a:t>25 points</a:t>
            </a:r>
            <a:br>
              <a:rPr lang="en-US" sz="3500">
                <a:latin typeface="Times New Roman" pitchFamily="18" charset="0"/>
              </a:rPr>
            </a:br>
            <a:r>
              <a:rPr lang="en-US" sz="3100" u="sng" dirty="0">
                <a:latin typeface="Times New Roman" pitchFamily="18" charset="0"/>
              </a:rPr>
              <a:t>Ready to proceed</a:t>
            </a:r>
            <a:r>
              <a:rPr lang="en-US" sz="3100" dirty="0">
                <a:latin typeface="Times New Roman" pitchFamily="18" charset="0"/>
              </a:rPr>
              <a:t>?</a:t>
            </a:r>
            <a:endParaRPr lang="en-US" sz="3100" dirty="0"/>
          </a:p>
        </p:txBody>
      </p:sp>
      <p:graphicFrame>
        <p:nvGraphicFramePr>
          <p:cNvPr id="240644" name="Rectangle 3">
            <a:extLst>
              <a:ext uri="{FF2B5EF4-FFF2-40B4-BE49-F238E27FC236}">
                <a16:creationId xmlns:a16="http://schemas.microsoft.com/office/drawing/2014/main" id="{FE9DD9D5-5B94-0A9A-FAA5-16F992C194B2}"/>
              </a:ext>
            </a:extLst>
          </p:cNvPr>
          <p:cNvGraphicFramePr>
            <a:graphicFrameLocks noGrp="1"/>
          </p:cNvGraphicFramePr>
          <p:nvPr>
            <p:ph idx="1"/>
            <p:extLst>
              <p:ext uri="{D42A27DB-BD31-4B8C-83A1-F6EECF244321}">
                <p14:modId xmlns:p14="http://schemas.microsoft.com/office/powerpoint/2010/main" val="375427172"/>
              </p:ext>
            </p:extLst>
          </p:nvPr>
        </p:nvGraphicFramePr>
        <p:xfrm>
          <a:off x="84667" y="1825624"/>
          <a:ext cx="8966200" cy="4905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7593" name="Rectangle 6759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95" name="Rectangle 6759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97" name="Rectangle 6759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99" name="Rectangle 6759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8E963D-DA3E-4CB0-9E77-38643B91E362}"/>
              </a:ext>
            </a:extLst>
          </p:cNvPr>
          <p:cNvSpPr>
            <a:spLocks noGrp="1"/>
          </p:cNvSpPr>
          <p:nvPr>
            <p:ph type="title"/>
          </p:nvPr>
        </p:nvSpPr>
        <p:spPr>
          <a:xfrm>
            <a:off x="1037673" y="348865"/>
            <a:ext cx="7288583" cy="1576446"/>
          </a:xfrm>
        </p:spPr>
        <p:txBody>
          <a:bodyPr anchor="ctr">
            <a:normAutofit/>
          </a:bodyPr>
          <a:lstStyle/>
          <a:p>
            <a:pPr>
              <a:defRPr/>
            </a:pPr>
            <a:r>
              <a:rPr lang="en-US" sz="3500">
                <a:solidFill>
                  <a:srgbClr val="FFFFFF"/>
                </a:solidFill>
                <a:latin typeface="+mn-lt"/>
              </a:rPr>
              <a:t>Public Service packets</a:t>
            </a:r>
          </a:p>
        </p:txBody>
      </p:sp>
      <p:graphicFrame>
        <p:nvGraphicFramePr>
          <p:cNvPr id="67589" name="Content Placeholder 2">
            <a:extLst>
              <a:ext uri="{FF2B5EF4-FFF2-40B4-BE49-F238E27FC236}">
                <a16:creationId xmlns:a16="http://schemas.microsoft.com/office/drawing/2014/main" id="{F0DE6D53-A682-B677-446D-D13C0E97A887}"/>
              </a:ext>
            </a:extLst>
          </p:cNvPr>
          <p:cNvGraphicFramePr>
            <a:graphicFrameLocks noGrp="1"/>
          </p:cNvGraphicFramePr>
          <p:nvPr>
            <p:ph idx="1"/>
            <p:extLst>
              <p:ext uri="{D42A27DB-BD31-4B8C-83A1-F6EECF244321}">
                <p14:modId xmlns:p14="http://schemas.microsoft.com/office/powerpoint/2010/main" val="4191472909"/>
              </p:ext>
            </p:extLst>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4" name="Freeform: Shape 23">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Freeform: Shape 25">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E8DBCA-BE7D-74B2-5876-5BED8A2ADC80}"/>
              </a:ext>
            </a:extLst>
          </p:cNvPr>
          <p:cNvSpPr>
            <a:spLocks noGrp="1"/>
          </p:cNvSpPr>
          <p:nvPr>
            <p:ph type="title"/>
          </p:nvPr>
        </p:nvSpPr>
        <p:spPr>
          <a:xfrm>
            <a:off x="466344" y="1161288"/>
            <a:ext cx="2702052" cy="4526280"/>
          </a:xfrm>
        </p:spPr>
        <p:txBody>
          <a:bodyPr>
            <a:normAutofit/>
          </a:bodyPr>
          <a:lstStyle/>
          <a:p>
            <a:pPr marL="0" marR="0">
              <a:spcAft>
                <a:spcPts val="800"/>
              </a:spcAft>
            </a:pPr>
            <a:r>
              <a:rPr lang="en-US" sz="3500" b="1" i="0" dirty="0">
                <a:effectLst/>
                <a:latin typeface="Arial" panose="020B0604020202020204" pitchFamily="34" charset="0"/>
              </a:rPr>
              <a:t>PSS </a:t>
            </a:r>
            <a:r>
              <a:rPr lang="en-US" sz="3500" b="1" dirty="0">
                <a:latin typeface="Arial" panose="020B0604020202020204" pitchFamily="34" charset="0"/>
              </a:rPr>
              <a:t>Activity</a:t>
            </a:r>
            <a:r>
              <a:rPr lang="en-US" sz="3500" b="1" i="0" dirty="0">
                <a:effectLst/>
                <a:latin typeface="Arial" panose="020B0604020202020204" pitchFamily="34" charset="0"/>
              </a:rPr>
              <a:t> Description</a:t>
            </a:r>
            <a:br>
              <a:rPr lang="en-US" sz="3500" b="1" i="0" dirty="0">
                <a:effectLst/>
                <a:latin typeface="Arial" panose="020B0604020202020204" pitchFamily="34" charset="0"/>
              </a:rPr>
            </a:br>
            <a:br>
              <a:rPr lang="en-US" sz="3500" b="1" i="0" dirty="0">
                <a:effectLst/>
                <a:latin typeface="Arial" panose="020B0604020202020204" pitchFamily="34" charset="0"/>
              </a:rPr>
            </a:br>
            <a:r>
              <a:rPr lang="en-US" sz="3500" kern="100" dirty="0">
                <a:effectLst/>
                <a:latin typeface="Arial" panose="020B0604020202020204" pitchFamily="34" charset="0"/>
                <a:ea typeface="Aptos" panose="020B0004020202020204" pitchFamily="34" charset="0"/>
                <a:cs typeface="Times New Roman" panose="02020603050405020304" pitchFamily="18" charset="0"/>
              </a:rPr>
              <a:t>Project summary – 3-page max</a:t>
            </a:r>
            <a:br>
              <a:rPr lang="en-US" sz="3500" kern="100" dirty="0">
                <a:effectLst/>
                <a:latin typeface="Aptos" panose="020B0004020202020204" pitchFamily="34" charset="0"/>
                <a:ea typeface="Aptos" panose="020B0004020202020204" pitchFamily="34" charset="0"/>
                <a:cs typeface="Times New Roman" panose="02020603050405020304" pitchFamily="18" charset="0"/>
              </a:rPr>
            </a:br>
            <a:endParaRPr lang="en-US" sz="3500" dirty="0"/>
          </a:p>
        </p:txBody>
      </p:sp>
      <p:sp>
        <p:nvSpPr>
          <p:cNvPr id="28" name="Rectangle 27">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8" name="Content Placeholder 2">
            <a:extLst>
              <a:ext uri="{FF2B5EF4-FFF2-40B4-BE49-F238E27FC236}">
                <a16:creationId xmlns:a16="http://schemas.microsoft.com/office/drawing/2014/main" id="{5AACC006-373A-0747-4296-277DE792D3D0}"/>
              </a:ext>
            </a:extLst>
          </p:cNvPr>
          <p:cNvGraphicFramePr>
            <a:graphicFrameLocks noGrp="1"/>
          </p:cNvGraphicFramePr>
          <p:nvPr>
            <p:ph idx="1"/>
            <p:extLst>
              <p:ext uri="{D42A27DB-BD31-4B8C-83A1-F6EECF244321}">
                <p14:modId xmlns:p14="http://schemas.microsoft.com/office/powerpoint/2010/main" val="3246755521"/>
              </p:ext>
            </p:extLst>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214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6565" name="Rectangle 236564">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567" name="Rectangle 236566">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569" name="Rectangle 236568">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571" name="Rectangle 236570">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573" name="Freeform: Shape 236572">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6575" name="Rectangle 236574">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546" name="Rectangle 2">
            <a:extLst>
              <a:ext uri="{FF2B5EF4-FFF2-40B4-BE49-F238E27FC236}">
                <a16:creationId xmlns:a16="http://schemas.microsoft.com/office/drawing/2014/main" id="{9037BB81-8FF1-4660-AD98-012FADA05198}"/>
              </a:ext>
            </a:extLst>
          </p:cNvPr>
          <p:cNvSpPr>
            <a:spLocks noGrp="1" noChangeArrowheads="1"/>
          </p:cNvSpPr>
          <p:nvPr>
            <p:ph type="title"/>
          </p:nvPr>
        </p:nvSpPr>
        <p:spPr>
          <a:xfrm>
            <a:off x="439858" y="1683756"/>
            <a:ext cx="2336449" cy="2396359"/>
          </a:xfrm>
        </p:spPr>
        <p:txBody>
          <a:bodyPr lIns="90488" tIns="44450" rIns="90488" bIns="44450" anchor="b">
            <a:normAutofit/>
          </a:bodyPr>
          <a:lstStyle/>
          <a:p>
            <a:pPr algn="r" eaLnBrk="1" hangingPunct="1">
              <a:defRPr/>
            </a:pPr>
            <a:r>
              <a:rPr lang="en-US" sz="3500">
                <a:solidFill>
                  <a:srgbClr val="FFFFFF"/>
                </a:solidFill>
                <a:latin typeface="Times New Roman" pitchFamily="18" charset="0"/>
              </a:rPr>
              <a:t>Evaluation:  Project Packets</a:t>
            </a:r>
            <a:br>
              <a:rPr lang="en-US" sz="3500">
                <a:solidFill>
                  <a:srgbClr val="FFFFFF"/>
                </a:solidFill>
                <a:latin typeface="Times New Roman" pitchFamily="18" charset="0"/>
              </a:rPr>
            </a:br>
            <a:r>
              <a:rPr lang="en-US" sz="3500">
                <a:solidFill>
                  <a:srgbClr val="FFFFFF"/>
                </a:solidFill>
                <a:latin typeface="Times New Roman" pitchFamily="18" charset="0"/>
              </a:rPr>
              <a:t>65 points</a:t>
            </a:r>
          </a:p>
        </p:txBody>
      </p:sp>
      <p:graphicFrame>
        <p:nvGraphicFramePr>
          <p:cNvPr id="236561" name="Rectangle 3">
            <a:extLst>
              <a:ext uri="{FF2B5EF4-FFF2-40B4-BE49-F238E27FC236}">
                <a16:creationId xmlns:a16="http://schemas.microsoft.com/office/drawing/2014/main" id="{CBE31DB7-0401-192F-C0B4-30AA50BB8489}"/>
              </a:ext>
            </a:extLst>
          </p:cNvPr>
          <p:cNvGraphicFramePr>
            <a:graphicFrameLocks noGrp="1"/>
          </p:cNvGraphicFramePr>
          <p:nvPr>
            <p:ph idx="1"/>
            <p:extLst>
              <p:ext uri="{D42A27DB-BD31-4B8C-83A1-F6EECF244321}">
                <p14:modId xmlns:p14="http://schemas.microsoft.com/office/powerpoint/2010/main" val="661160564"/>
              </p:ext>
            </p:extLst>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39F7DF-2D8C-B664-64FE-CC6B66C7AF24}"/>
              </a:ext>
            </a:extLst>
          </p:cNvPr>
          <p:cNvSpPr>
            <a:spLocks noGrp="1"/>
          </p:cNvSpPr>
          <p:nvPr>
            <p:ph type="title"/>
          </p:nvPr>
        </p:nvSpPr>
        <p:spPr>
          <a:xfrm>
            <a:off x="628650" y="557189"/>
            <a:ext cx="2530602" cy="5567891"/>
          </a:xfrm>
        </p:spPr>
        <p:txBody>
          <a:bodyPr>
            <a:normAutofit/>
          </a:bodyPr>
          <a:lstStyle/>
          <a:p>
            <a:r>
              <a:rPr lang="en-US" sz="3800"/>
              <a:t>Mini-Entitlement Scoring</a:t>
            </a:r>
          </a:p>
        </p:txBody>
      </p:sp>
      <p:graphicFrame>
        <p:nvGraphicFramePr>
          <p:cNvPr id="14" name="Content Placeholder 2">
            <a:extLst>
              <a:ext uri="{FF2B5EF4-FFF2-40B4-BE49-F238E27FC236}">
                <a16:creationId xmlns:a16="http://schemas.microsoft.com/office/drawing/2014/main" id="{6D6A4DF3-1AF5-C3B1-78BD-165051378609}"/>
              </a:ext>
            </a:extLst>
          </p:cNvPr>
          <p:cNvGraphicFramePr>
            <a:graphicFrameLocks noGrp="1"/>
          </p:cNvGraphicFramePr>
          <p:nvPr>
            <p:ph idx="1"/>
            <p:extLst>
              <p:ext uri="{D42A27DB-BD31-4B8C-83A1-F6EECF244321}">
                <p14:modId xmlns:p14="http://schemas.microsoft.com/office/powerpoint/2010/main" val="995952449"/>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40881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67" name="Group 66">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397" y="508838"/>
            <a:ext cx="3913467" cy="6239661"/>
            <a:chOff x="-19221" y="251144"/>
            <a:chExt cx="5217958" cy="6239661"/>
          </a:xfrm>
        </p:grpSpPr>
        <p:sp>
          <p:nvSpPr>
            <p:cNvPr id="68" name="Freeform: Shape 67">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9" name="Freeform: Shape 68">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Freeform: Shape 69">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 name="Freeform: Shape 70">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A7EF518-8938-F1EF-7657-F5B9454F0E35}"/>
              </a:ext>
            </a:extLst>
          </p:cNvPr>
          <p:cNvSpPr>
            <a:spLocks noGrp="1"/>
          </p:cNvSpPr>
          <p:nvPr>
            <p:ph type="title"/>
          </p:nvPr>
        </p:nvSpPr>
        <p:spPr>
          <a:xfrm>
            <a:off x="480060" y="1243013"/>
            <a:ext cx="2891790" cy="4371974"/>
          </a:xfrm>
        </p:spPr>
        <p:txBody>
          <a:bodyPr>
            <a:normAutofit/>
          </a:bodyPr>
          <a:lstStyle/>
          <a:p>
            <a:r>
              <a:rPr lang="en-US" sz="3100">
                <a:solidFill>
                  <a:schemeClr val="tx2"/>
                </a:solidFill>
              </a:rPr>
              <a:t>Build America Buy America (BABA) for FFY2025 CDBG Applicants – continued</a:t>
            </a:r>
          </a:p>
        </p:txBody>
      </p:sp>
      <p:sp>
        <p:nvSpPr>
          <p:cNvPr id="3" name="Content Placeholder 2">
            <a:extLst>
              <a:ext uri="{FF2B5EF4-FFF2-40B4-BE49-F238E27FC236}">
                <a16:creationId xmlns:a16="http://schemas.microsoft.com/office/drawing/2014/main" id="{2D2E99F0-2147-B897-CFDC-4B6BA99FEFEB}"/>
              </a:ext>
            </a:extLst>
          </p:cNvPr>
          <p:cNvSpPr>
            <a:spLocks noGrp="1"/>
          </p:cNvSpPr>
          <p:nvPr>
            <p:ph idx="1"/>
          </p:nvPr>
        </p:nvSpPr>
        <p:spPr>
          <a:xfrm>
            <a:off x="4629150" y="804672"/>
            <a:ext cx="3915918" cy="5230368"/>
          </a:xfrm>
        </p:spPr>
        <p:txBody>
          <a:bodyPr anchor="ctr">
            <a:normAutofit/>
          </a:bodyPr>
          <a:lstStyle/>
          <a:p>
            <a:pPr marL="0" indent="0">
              <a:buNone/>
            </a:pPr>
            <a:r>
              <a:rPr lang="en-US" sz="1600" i="1"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Includes</a:t>
            </a:r>
            <a:r>
              <a:rPr lang="en-US" sz="1600"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rehabilitation of buildings </a:t>
            </a:r>
            <a:r>
              <a:rPr lang="en-US" sz="1600" i="1"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and</a:t>
            </a:r>
            <a:r>
              <a:rPr lang="en-US" sz="1600"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rPr>
              <a:t> real property, construction of public facilities and improvements, utilities, water systems, electrical transmission facilities, broadband and transportation infrastructures</a:t>
            </a:r>
          </a:p>
          <a:p>
            <a:endParaRPr lang="en-US" sz="1600"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sz="1600" kern="100">
                <a:solidFill>
                  <a:schemeClr val="tx2"/>
                </a:solidFill>
                <a:latin typeface="Times New Roman" panose="02020603050405020304" pitchFamily="18" charset="0"/>
                <a:ea typeface="Calibri" panose="020F0502020204030204" pitchFamily="34" charset="0"/>
                <a:cs typeface="Times New Roman" panose="02020603050405020304" pitchFamily="18" charset="0"/>
              </a:rPr>
              <a:t>R</a:t>
            </a:r>
            <a:r>
              <a:rPr lang="en-US" sz="1600" kern="1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equired to apply the Buy America Preference (BAP) for certain products. These include:</a:t>
            </a:r>
          </a:p>
          <a:p>
            <a:pPr marL="0" indent="0">
              <a:buNone/>
            </a:pPr>
            <a:r>
              <a:rPr lang="en-US" sz="1600" kern="1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iron and steel </a:t>
            </a:r>
          </a:p>
          <a:p>
            <a:pPr marL="0" indent="0">
              <a:buNone/>
            </a:pPr>
            <a:r>
              <a:rPr lang="en-US" sz="1600" i="1" kern="1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and </a:t>
            </a:r>
          </a:p>
          <a:p>
            <a:pPr marL="0" indent="0">
              <a:buNone/>
            </a:pPr>
            <a:r>
              <a:rPr lang="en-US" sz="1600">
                <a:solidFill>
                  <a:schemeClr val="tx2"/>
                </a:solidFill>
                <a:effectLst/>
                <a:latin typeface="Times New Roman" panose="02020603050405020304" pitchFamily="18" charset="0"/>
                <a:ea typeface="Californian FB" panose="0207040306080B030204" pitchFamily="18" charset="0"/>
                <a:cs typeface="Times New Roman" panose="02020603050405020304" pitchFamily="18" charset="0"/>
              </a:rPr>
              <a:t>specific construction materials, including metals, PVC pipe, lumber and drywall, not listed construction materials (all other plastic- and polymer-based products, glass, fiber optic cable, optical fiber, engineered wood, and drywall)</a:t>
            </a:r>
            <a:endParaRPr lang="en-US" sz="1600" kern="1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1600" kern="100">
                <a:solidFill>
                  <a:schemeClr val="tx2"/>
                </a:solidFill>
                <a:effectLst/>
                <a:latin typeface="Times New Roman" panose="02020603050405020304" pitchFamily="18" charset="0"/>
                <a:ea typeface="Calibri" panose="020F0502020204030204" pitchFamily="34" charset="0"/>
                <a:cs typeface="Times New Roman" panose="02020603050405020304" pitchFamily="18" charset="0"/>
              </a:rPr>
              <a:t>All manufacturing processes for iron and steel, as well as construction material must occur in the U.S.</a:t>
            </a:r>
            <a:endParaRPr lang="en-US" sz="1600" kern="10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sz="1600">
              <a:solidFill>
                <a:schemeClr val="tx2"/>
              </a:solidFill>
            </a:endParaRPr>
          </a:p>
        </p:txBody>
      </p:sp>
    </p:spTree>
    <p:extLst>
      <p:ext uri="{BB962C8B-B14F-4D97-AF65-F5344CB8AC3E}">
        <p14:creationId xmlns:p14="http://schemas.microsoft.com/office/powerpoint/2010/main" val="1616836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18" name="Rectangle 2">
            <a:extLst>
              <a:ext uri="{FF2B5EF4-FFF2-40B4-BE49-F238E27FC236}">
                <a16:creationId xmlns:a16="http://schemas.microsoft.com/office/drawing/2014/main" id="{94FFDFBF-991D-4B26-A3A6-8252E519CA5F}"/>
              </a:ext>
            </a:extLst>
          </p:cNvPr>
          <p:cNvSpPr>
            <a:spLocks noGrp="1" noChangeArrowheads="1"/>
          </p:cNvSpPr>
          <p:nvPr>
            <p:ph type="title"/>
          </p:nvPr>
        </p:nvSpPr>
        <p:spPr/>
        <p:txBody>
          <a:bodyPr lIns="90488" tIns="44450" rIns="90488" bIns="44450"/>
          <a:lstStyle/>
          <a:p>
            <a:pPr eaLnBrk="1" hangingPunct="1">
              <a:defRPr/>
            </a:pPr>
            <a:r>
              <a:rPr lang="en-US">
                <a:latin typeface="Times New Roman" pitchFamily="18" charset="0"/>
              </a:rPr>
              <a:t>Eligible Applicants</a:t>
            </a:r>
          </a:p>
        </p:txBody>
      </p:sp>
      <p:graphicFrame>
        <p:nvGraphicFramePr>
          <p:cNvPr id="188420" name="Rectangle 3">
            <a:extLst>
              <a:ext uri="{FF2B5EF4-FFF2-40B4-BE49-F238E27FC236}">
                <a16:creationId xmlns:a16="http://schemas.microsoft.com/office/drawing/2014/main" id="{744EE6DE-F86A-9B0B-C3E4-736BE1BC4999}"/>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878C01-0075-A371-BA49-E2F0B58641CC}"/>
              </a:ext>
            </a:extLst>
          </p:cNvPr>
          <p:cNvSpPr>
            <a:spLocks noGrp="1"/>
          </p:cNvSpPr>
          <p:nvPr>
            <p:ph type="title"/>
          </p:nvPr>
        </p:nvSpPr>
        <p:spPr>
          <a:xfrm>
            <a:off x="628650" y="557188"/>
            <a:ext cx="7886700" cy="1133499"/>
          </a:xfrm>
        </p:spPr>
        <p:txBody>
          <a:bodyPr>
            <a:normAutofit/>
          </a:bodyPr>
          <a:lstStyle/>
          <a:p>
            <a:pPr algn="ctr"/>
            <a:r>
              <a:rPr lang="en-US" sz="3500"/>
              <a:t>Build America Buy America (BABA) for FFY2025 CDBG Applicants</a:t>
            </a:r>
          </a:p>
        </p:txBody>
      </p:sp>
      <p:graphicFrame>
        <p:nvGraphicFramePr>
          <p:cNvPr id="5" name="Content Placeholder 2">
            <a:extLst>
              <a:ext uri="{FF2B5EF4-FFF2-40B4-BE49-F238E27FC236}">
                <a16:creationId xmlns:a16="http://schemas.microsoft.com/office/drawing/2014/main" id="{6E87CD69-3D70-5142-EB0A-6CBE04E9E6DD}"/>
              </a:ext>
            </a:extLst>
          </p:cNvPr>
          <p:cNvGraphicFramePr>
            <a:graphicFrameLocks noGrp="1"/>
          </p:cNvGraphicFramePr>
          <p:nvPr>
            <p:ph idx="1"/>
            <p:extLst>
              <p:ext uri="{D42A27DB-BD31-4B8C-83A1-F6EECF244321}">
                <p14:modId xmlns:p14="http://schemas.microsoft.com/office/powerpoint/2010/main" val="2983465995"/>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00410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AD7A96-250F-D759-53BC-ED4C6850C17C}"/>
              </a:ext>
            </a:extLst>
          </p:cNvPr>
          <p:cNvSpPr>
            <a:spLocks noGrp="1"/>
          </p:cNvSpPr>
          <p:nvPr>
            <p:ph type="title"/>
          </p:nvPr>
        </p:nvSpPr>
        <p:spPr>
          <a:xfrm>
            <a:off x="628650" y="557189"/>
            <a:ext cx="2530602" cy="5567891"/>
          </a:xfrm>
        </p:spPr>
        <p:txBody>
          <a:bodyPr>
            <a:normAutofit/>
          </a:bodyPr>
          <a:lstStyle/>
          <a:p>
            <a:r>
              <a:rPr lang="en-US" sz="3800"/>
              <a:t>Build America Buy America (BABA) for FFY2025 CDBG Applicants – continued</a:t>
            </a:r>
            <a:endParaRPr lang="en-US" sz="3800">
              <a:ea typeface="Calibri Light"/>
              <a:cs typeface="Calibri Light"/>
            </a:endParaRPr>
          </a:p>
        </p:txBody>
      </p:sp>
      <p:graphicFrame>
        <p:nvGraphicFramePr>
          <p:cNvPr id="36" name="Content Placeholder 2">
            <a:extLst>
              <a:ext uri="{FF2B5EF4-FFF2-40B4-BE49-F238E27FC236}">
                <a16:creationId xmlns:a16="http://schemas.microsoft.com/office/drawing/2014/main" id="{21E7242F-9BAA-75E5-2C11-3A84E22EA8EB}"/>
              </a:ext>
            </a:extLst>
          </p:cNvPr>
          <p:cNvGraphicFramePr>
            <a:graphicFrameLocks noGrp="1"/>
          </p:cNvGraphicFramePr>
          <p:nvPr>
            <p:ph idx="1"/>
            <p:extLst>
              <p:ext uri="{D42A27DB-BD31-4B8C-83A1-F6EECF244321}">
                <p14:modId xmlns:p14="http://schemas.microsoft.com/office/powerpoint/2010/main" val="693129702"/>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99126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A662E4-D4E6-4F71-A381-4E7EC7B37AF3}"/>
              </a:ext>
            </a:extLst>
          </p:cNvPr>
          <p:cNvSpPr>
            <a:spLocks noGrp="1"/>
          </p:cNvSpPr>
          <p:nvPr>
            <p:ph type="title"/>
          </p:nvPr>
        </p:nvSpPr>
        <p:spPr>
          <a:xfrm>
            <a:off x="1028697" y="348865"/>
            <a:ext cx="7533018" cy="877729"/>
          </a:xfrm>
        </p:spPr>
        <p:txBody>
          <a:bodyPr anchor="ctr">
            <a:normAutofit/>
          </a:bodyPr>
          <a:lstStyle/>
          <a:p>
            <a:pPr>
              <a:defRPr/>
            </a:pPr>
            <a:r>
              <a:rPr lang="en-US" sz="3500">
                <a:solidFill>
                  <a:srgbClr val="FFFFFF"/>
                </a:solidFill>
              </a:rPr>
              <a:t>EOHLC Review Process</a:t>
            </a:r>
          </a:p>
        </p:txBody>
      </p:sp>
      <p:graphicFrame>
        <p:nvGraphicFramePr>
          <p:cNvPr id="8" name="Content Placeholder 2">
            <a:extLst>
              <a:ext uri="{FF2B5EF4-FFF2-40B4-BE49-F238E27FC236}">
                <a16:creationId xmlns:a16="http://schemas.microsoft.com/office/drawing/2014/main" id="{67DC0CB7-B254-9006-F7EF-F7EF658A8158}"/>
              </a:ext>
            </a:extLst>
          </p:cNvPr>
          <p:cNvGraphicFramePr>
            <a:graphicFrameLocks noGrp="1"/>
          </p:cNvGraphicFramePr>
          <p:nvPr>
            <p:ph idx="1"/>
            <p:extLst>
              <p:ext uri="{D42A27DB-BD31-4B8C-83A1-F6EECF244321}">
                <p14:modId xmlns:p14="http://schemas.microsoft.com/office/powerpoint/2010/main" val="467201146"/>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5780" name="Rectangle 245779">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762" name="Rectangle 2">
            <a:extLst>
              <a:ext uri="{FF2B5EF4-FFF2-40B4-BE49-F238E27FC236}">
                <a16:creationId xmlns:a16="http://schemas.microsoft.com/office/drawing/2014/main" id="{2EA6C6C8-A5CE-468C-B4B4-957645FEA29B}"/>
              </a:ext>
            </a:extLst>
          </p:cNvPr>
          <p:cNvSpPr>
            <a:spLocks noChangeArrowheads="1"/>
          </p:cNvSpPr>
          <p:nvPr/>
        </p:nvSpPr>
        <p:spPr bwMode="auto">
          <a:xfrm>
            <a:off x="628650" y="365125"/>
            <a:ext cx="7886700" cy="1325563"/>
          </a:xfrm>
          <a:prstGeom prst="rect">
            <a:avLst/>
          </a:prstGeom>
        </p:spPr>
        <p:txBody>
          <a:bodyPr vert="horz" lIns="91440" tIns="45720" rIns="91440" bIns="45720" rtlCol="0" anchor="ctr">
            <a:normAutofit/>
          </a:bodyPr>
          <a:lstStyle/>
          <a:p>
            <a:pPr>
              <a:lnSpc>
                <a:spcPct val="90000"/>
              </a:lnSpc>
              <a:spcBef>
                <a:spcPct val="0"/>
              </a:spcBef>
              <a:spcAft>
                <a:spcPts val="600"/>
              </a:spcAft>
              <a:defRPr/>
            </a:pPr>
            <a:r>
              <a:rPr lang="en-US" sz="4700" kern="1200">
                <a:solidFill>
                  <a:schemeClr val="tx1"/>
                </a:solidFill>
                <a:latin typeface="+mj-lt"/>
                <a:ea typeface="+mj-ea"/>
                <a:cs typeface="+mj-cs"/>
              </a:rPr>
              <a:t>Helpful Hints(and reminders)</a:t>
            </a:r>
          </a:p>
        </p:txBody>
      </p:sp>
      <p:sp>
        <p:nvSpPr>
          <p:cNvPr id="24578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1677373"/>
            <a:ext cx="8140446" cy="18288"/>
          </a:xfrm>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 name="connsiteX0" fmla="*/ 0 w 8140446"/>
              <a:gd name="connsiteY0" fmla="*/ 0 h 18288"/>
              <a:gd name="connsiteX1" fmla="*/ 596966 w 8140446"/>
              <a:gd name="connsiteY1" fmla="*/ 0 h 18288"/>
              <a:gd name="connsiteX2" fmla="*/ 1031123 w 8140446"/>
              <a:gd name="connsiteY2" fmla="*/ 0 h 18288"/>
              <a:gd name="connsiteX3" fmla="*/ 1872303 w 8140446"/>
              <a:gd name="connsiteY3" fmla="*/ 0 h 18288"/>
              <a:gd name="connsiteX4" fmla="*/ 2469269 w 8140446"/>
              <a:gd name="connsiteY4" fmla="*/ 0 h 18288"/>
              <a:gd name="connsiteX5" fmla="*/ 3066235 w 8140446"/>
              <a:gd name="connsiteY5" fmla="*/ 0 h 18288"/>
              <a:gd name="connsiteX6" fmla="*/ 3907414 w 8140446"/>
              <a:gd name="connsiteY6" fmla="*/ 0 h 18288"/>
              <a:gd name="connsiteX7" fmla="*/ 4422976 w 8140446"/>
              <a:gd name="connsiteY7" fmla="*/ 0 h 18288"/>
              <a:gd name="connsiteX8" fmla="*/ 5264155 w 8140446"/>
              <a:gd name="connsiteY8" fmla="*/ 0 h 18288"/>
              <a:gd name="connsiteX9" fmla="*/ 6105335 w 8140446"/>
              <a:gd name="connsiteY9" fmla="*/ 0 h 18288"/>
              <a:gd name="connsiteX10" fmla="*/ 6783705 w 8140446"/>
              <a:gd name="connsiteY10" fmla="*/ 0 h 18288"/>
              <a:gd name="connsiteX11" fmla="*/ 8140446 w 8140446"/>
              <a:gd name="connsiteY11" fmla="*/ 0 h 18288"/>
              <a:gd name="connsiteX12" fmla="*/ 8140446 w 8140446"/>
              <a:gd name="connsiteY12" fmla="*/ 18288 h 18288"/>
              <a:gd name="connsiteX13" fmla="*/ 7706289 w 8140446"/>
              <a:gd name="connsiteY13" fmla="*/ 18288 h 18288"/>
              <a:gd name="connsiteX14" fmla="*/ 6865109 w 8140446"/>
              <a:gd name="connsiteY14" fmla="*/ 18288 h 18288"/>
              <a:gd name="connsiteX15" fmla="*/ 6349548 w 8140446"/>
              <a:gd name="connsiteY15" fmla="*/ 18288 h 18288"/>
              <a:gd name="connsiteX16" fmla="*/ 5671177 w 8140446"/>
              <a:gd name="connsiteY16" fmla="*/ 18288 h 18288"/>
              <a:gd name="connsiteX17" fmla="*/ 4829998 w 8140446"/>
              <a:gd name="connsiteY17" fmla="*/ 18288 h 18288"/>
              <a:gd name="connsiteX18" fmla="*/ 4151627 w 8140446"/>
              <a:gd name="connsiteY18" fmla="*/ 18288 h 18288"/>
              <a:gd name="connsiteX19" fmla="*/ 3717470 w 8140446"/>
              <a:gd name="connsiteY19" fmla="*/ 18288 h 18288"/>
              <a:gd name="connsiteX20" fmla="*/ 3201909 w 8140446"/>
              <a:gd name="connsiteY20" fmla="*/ 18288 h 18288"/>
              <a:gd name="connsiteX21" fmla="*/ 2360729 w 8140446"/>
              <a:gd name="connsiteY21" fmla="*/ 18288 h 18288"/>
              <a:gd name="connsiteX22" fmla="*/ 1682359 w 8140446"/>
              <a:gd name="connsiteY22" fmla="*/ 18288 h 18288"/>
              <a:gd name="connsiteX23" fmla="*/ 1166797 w 8140446"/>
              <a:gd name="connsiteY23" fmla="*/ 18288 h 18288"/>
              <a:gd name="connsiteX24" fmla="*/ 0 w 8140446"/>
              <a:gd name="connsiteY24" fmla="*/ 18288 h 18288"/>
              <a:gd name="connsiteX25" fmla="*/ 0 w 8140446"/>
              <a:gd name="connsiteY2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140446" h="18288" fill="none" extrusionOk="0">
                <a:moveTo>
                  <a:pt x="0" y="0"/>
                </a:moveTo>
                <a:cubicBezTo>
                  <a:pt x="87427" y="6231"/>
                  <a:pt x="309612" y="-26324"/>
                  <a:pt x="434157" y="0"/>
                </a:cubicBezTo>
                <a:cubicBezTo>
                  <a:pt x="536972" y="29330"/>
                  <a:pt x="959392" y="28619"/>
                  <a:pt x="1193932" y="0"/>
                </a:cubicBezTo>
                <a:cubicBezTo>
                  <a:pt x="1446097" y="13819"/>
                  <a:pt x="1471680" y="7203"/>
                  <a:pt x="1628089" y="0"/>
                </a:cubicBezTo>
                <a:cubicBezTo>
                  <a:pt x="1817415" y="4047"/>
                  <a:pt x="1949536" y="-59324"/>
                  <a:pt x="2225055" y="0"/>
                </a:cubicBezTo>
                <a:cubicBezTo>
                  <a:pt x="2520490" y="18365"/>
                  <a:pt x="2717469" y="18707"/>
                  <a:pt x="3066235" y="0"/>
                </a:cubicBezTo>
                <a:cubicBezTo>
                  <a:pt x="3437075" y="3751"/>
                  <a:pt x="3408347" y="31644"/>
                  <a:pt x="3744605" y="0"/>
                </a:cubicBezTo>
                <a:cubicBezTo>
                  <a:pt x="4097249" y="-11527"/>
                  <a:pt x="4249699" y="-32555"/>
                  <a:pt x="4504380" y="0"/>
                </a:cubicBezTo>
                <a:cubicBezTo>
                  <a:pt x="4737570" y="17980"/>
                  <a:pt x="4877497" y="1006"/>
                  <a:pt x="5101346" y="0"/>
                </a:cubicBezTo>
                <a:cubicBezTo>
                  <a:pt x="5359305" y="-15330"/>
                  <a:pt x="5447195" y="7257"/>
                  <a:pt x="5779717" y="0"/>
                </a:cubicBezTo>
                <a:cubicBezTo>
                  <a:pt x="6090019" y="-17621"/>
                  <a:pt x="6273151" y="4279"/>
                  <a:pt x="6620896" y="0"/>
                </a:cubicBezTo>
                <a:cubicBezTo>
                  <a:pt x="6968586" y="34056"/>
                  <a:pt x="6990073" y="23587"/>
                  <a:pt x="7136458" y="0"/>
                </a:cubicBezTo>
                <a:cubicBezTo>
                  <a:pt x="7320575" y="20480"/>
                  <a:pt x="7847401" y="-6173"/>
                  <a:pt x="8140446" y="0"/>
                </a:cubicBezTo>
                <a:cubicBezTo>
                  <a:pt x="8139878" y="7862"/>
                  <a:pt x="8140227" y="13269"/>
                  <a:pt x="8140446" y="18288"/>
                </a:cubicBezTo>
                <a:cubicBezTo>
                  <a:pt x="7908069" y="-20636"/>
                  <a:pt x="7683037" y="21977"/>
                  <a:pt x="7543480" y="18288"/>
                </a:cubicBezTo>
                <a:cubicBezTo>
                  <a:pt x="7393752" y="10050"/>
                  <a:pt x="7221032" y="-3229"/>
                  <a:pt x="7109323" y="18288"/>
                </a:cubicBezTo>
                <a:cubicBezTo>
                  <a:pt x="7015297" y="22483"/>
                  <a:pt x="6599332" y="40899"/>
                  <a:pt x="6430952" y="18288"/>
                </a:cubicBezTo>
                <a:cubicBezTo>
                  <a:pt x="6292915" y="-34150"/>
                  <a:pt x="6142305" y="21507"/>
                  <a:pt x="5915391" y="18288"/>
                </a:cubicBezTo>
                <a:cubicBezTo>
                  <a:pt x="5682725" y="47843"/>
                  <a:pt x="5440566" y="31420"/>
                  <a:pt x="5237020" y="18288"/>
                </a:cubicBezTo>
                <a:cubicBezTo>
                  <a:pt x="5046456" y="10577"/>
                  <a:pt x="4706449" y="51976"/>
                  <a:pt x="4558650" y="18288"/>
                </a:cubicBezTo>
                <a:cubicBezTo>
                  <a:pt x="4361396" y="-987"/>
                  <a:pt x="4145362" y="-22303"/>
                  <a:pt x="3880279" y="18288"/>
                </a:cubicBezTo>
                <a:cubicBezTo>
                  <a:pt x="3610716" y="25411"/>
                  <a:pt x="3472690" y="4008"/>
                  <a:pt x="3201909" y="18288"/>
                </a:cubicBezTo>
                <a:cubicBezTo>
                  <a:pt x="2913595" y="35097"/>
                  <a:pt x="2753317" y="-1149"/>
                  <a:pt x="2604943" y="18288"/>
                </a:cubicBezTo>
                <a:cubicBezTo>
                  <a:pt x="2450130" y="36989"/>
                  <a:pt x="1974183" y="40159"/>
                  <a:pt x="1845168" y="18288"/>
                </a:cubicBezTo>
                <a:cubicBezTo>
                  <a:pt x="1677929" y="220"/>
                  <a:pt x="1378098" y="-772"/>
                  <a:pt x="1166797" y="18288"/>
                </a:cubicBezTo>
                <a:cubicBezTo>
                  <a:pt x="921150" y="53277"/>
                  <a:pt x="327457" y="47297"/>
                  <a:pt x="0" y="18288"/>
                </a:cubicBezTo>
                <a:cubicBezTo>
                  <a:pt x="-589" y="13471"/>
                  <a:pt x="-474" y="7409"/>
                  <a:pt x="0" y="0"/>
                </a:cubicBezTo>
                <a:close/>
              </a:path>
              <a:path w="8140446" h="18288" stroke="0" extrusionOk="0">
                <a:moveTo>
                  <a:pt x="0" y="0"/>
                </a:moveTo>
                <a:cubicBezTo>
                  <a:pt x="136968" y="-25482"/>
                  <a:pt x="379786" y="11224"/>
                  <a:pt x="596966" y="0"/>
                </a:cubicBezTo>
                <a:cubicBezTo>
                  <a:pt x="815878" y="-21223"/>
                  <a:pt x="832062" y="11868"/>
                  <a:pt x="1031123" y="0"/>
                </a:cubicBezTo>
                <a:cubicBezTo>
                  <a:pt x="1256800" y="-30738"/>
                  <a:pt x="1658090" y="-20345"/>
                  <a:pt x="1872303" y="0"/>
                </a:cubicBezTo>
                <a:cubicBezTo>
                  <a:pt x="2115604" y="28431"/>
                  <a:pt x="2277865" y="-40642"/>
                  <a:pt x="2469269" y="0"/>
                </a:cubicBezTo>
                <a:cubicBezTo>
                  <a:pt x="2679731" y="25919"/>
                  <a:pt x="2788602" y="-6498"/>
                  <a:pt x="3066235" y="0"/>
                </a:cubicBezTo>
                <a:cubicBezTo>
                  <a:pt x="3325663" y="-14487"/>
                  <a:pt x="3706561" y="67517"/>
                  <a:pt x="3907414" y="0"/>
                </a:cubicBezTo>
                <a:cubicBezTo>
                  <a:pt x="4127229" y="-37113"/>
                  <a:pt x="4179037" y="-8167"/>
                  <a:pt x="4422976" y="0"/>
                </a:cubicBezTo>
                <a:cubicBezTo>
                  <a:pt x="4683575" y="-28486"/>
                  <a:pt x="5055803" y="-13799"/>
                  <a:pt x="5264155" y="0"/>
                </a:cubicBezTo>
                <a:cubicBezTo>
                  <a:pt x="5513566" y="14315"/>
                  <a:pt x="5735215" y="2768"/>
                  <a:pt x="6105335" y="0"/>
                </a:cubicBezTo>
                <a:cubicBezTo>
                  <a:pt x="6510913" y="-12587"/>
                  <a:pt x="6456171" y="3247"/>
                  <a:pt x="6783705" y="0"/>
                </a:cubicBezTo>
                <a:cubicBezTo>
                  <a:pt x="7057099" y="-15461"/>
                  <a:pt x="7592067" y="5384"/>
                  <a:pt x="8140446" y="0"/>
                </a:cubicBezTo>
                <a:cubicBezTo>
                  <a:pt x="8140452" y="8597"/>
                  <a:pt x="8141122" y="9732"/>
                  <a:pt x="8140446" y="18288"/>
                </a:cubicBezTo>
                <a:cubicBezTo>
                  <a:pt x="7961834" y="8406"/>
                  <a:pt x="7874097" y="10350"/>
                  <a:pt x="7706289" y="18288"/>
                </a:cubicBezTo>
                <a:cubicBezTo>
                  <a:pt x="7582508" y="-14920"/>
                  <a:pt x="7179551" y="-33111"/>
                  <a:pt x="6865109" y="18288"/>
                </a:cubicBezTo>
                <a:cubicBezTo>
                  <a:pt x="6583382" y="24117"/>
                  <a:pt x="6525821" y="36696"/>
                  <a:pt x="6349548" y="18288"/>
                </a:cubicBezTo>
                <a:cubicBezTo>
                  <a:pt x="6209953" y="10881"/>
                  <a:pt x="5959707" y="-47828"/>
                  <a:pt x="5671177" y="18288"/>
                </a:cubicBezTo>
                <a:cubicBezTo>
                  <a:pt x="5387744" y="29809"/>
                  <a:pt x="5228514" y="101507"/>
                  <a:pt x="4829998" y="18288"/>
                </a:cubicBezTo>
                <a:cubicBezTo>
                  <a:pt x="4415646" y="-28596"/>
                  <a:pt x="4343809" y="28954"/>
                  <a:pt x="4151627" y="18288"/>
                </a:cubicBezTo>
                <a:cubicBezTo>
                  <a:pt x="3950673" y="-9796"/>
                  <a:pt x="3879947" y="41143"/>
                  <a:pt x="3717470" y="18288"/>
                </a:cubicBezTo>
                <a:cubicBezTo>
                  <a:pt x="3558660" y="10110"/>
                  <a:pt x="3468854" y="29375"/>
                  <a:pt x="3201909" y="18288"/>
                </a:cubicBezTo>
                <a:cubicBezTo>
                  <a:pt x="2965673" y="10505"/>
                  <a:pt x="2568327" y="22116"/>
                  <a:pt x="2360729" y="18288"/>
                </a:cubicBezTo>
                <a:cubicBezTo>
                  <a:pt x="2171885" y="49144"/>
                  <a:pt x="1923258" y="16020"/>
                  <a:pt x="1682359" y="18288"/>
                </a:cubicBezTo>
                <a:cubicBezTo>
                  <a:pt x="1430698" y="-2378"/>
                  <a:pt x="1324229" y="-1751"/>
                  <a:pt x="1166797" y="18288"/>
                </a:cubicBezTo>
                <a:cubicBezTo>
                  <a:pt x="1001390" y="41795"/>
                  <a:pt x="324313" y="57964"/>
                  <a:pt x="0" y="18288"/>
                </a:cubicBezTo>
                <a:cubicBezTo>
                  <a:pt x="285" y="13135"/>
                  <a:pt x="532" y="5956"/>
                  <a:pt x="0" y="0"/>
                </a:cubicBezTo>
                <a:close/>
              </a:path>
              <a:path w="8140446" h="18288" fill="none" stroke="0" extrusionOk="0">
                <a:moveTo>
                  <a:pt x="0" y="0"/>
                </a:moveTo>
                <a:cubicBezTo>
                  <a:pt x="69532" y="-6557"/>
                  <a:pt x="264219" y="3919"/>
                  <a:pt x="434157" y="0"/>
                </a:cubicBezTo>
                <a:cubicBezTo>
                  <a:pt x="600013" y="9090"/>
                  <a:pt x="921449" y="-13478"/>
                  <a:pt x="1193932" y="0"/>
                </a:cubicBezTo>
                <a:cubicBezTo>
                  <a:pt x="1443592" y="14844"/>
                  <a:pt x="1471188" y="10722"/>
                  <a:pt x="1628089" y="0"/>
                </a:cubicBezTo>
                <a:cubicBezTo>
                  <a:pt x="1750006" y="-24149"/>
                  <a:pt x="1967480" y="-14904"/>
                  <a:pt x="2225055" y="0"/>
                </a:cubicBezTo>
                <a:cubicBezTo>
                  <a:pt x="2503918" y="19247"/>
                  <a:pt x="2709263" y="-16351"/>
                  <a:pt x="3066235" y="0"/>
                </a:cubicBezTo>
                <a:cubicBezTo>
                  <a:pt x="3429723" y="-1627"/>
                  <a:pt x="3399401" y="30976"/>
                  <a:pt x="3744605" y="0"/>
                </a:cubicBezTo>
                <a:cubicBezTo>
                  <a:pt x="4081920" y="-40602"/>
                  <a:pt x="4258272" y="-2441"/>
                  <a:pt x="4504380" y="0"/>
                </a:cubicBezTo>
                <a:cubicBezTo>
                  <a:pt x="4760039" y="21121"/>
                  <a:pt x="4866555" y="-1351"/>
                  <a:pt x="5101346" y="0"/>
                </a:cubicBezTo>
                <a:cubicBezTo>
                  <a:pt x="5336279" y="1859"/>
                  <a:pt x="5465100" y="30801"/>
                  <a:pt x="5779717" y="0"/>
                </a:cubicBezTo>
                <a:cubicBezTo>
                  <a:pt x="6117018" y="-2879"/>
                  <a:pt x="6273497" y="-5002"/>
                  <a:pt x="6620896" y="0"/>
                </a:cubicBezTo>
                <a:cubicBezTo>
                  <a:pt x="6972306" y="38666"/>
                  <a:pt x="6992056" y="28334"/>
                  <a:pt x="7136458" y="0"/>
                </a:cubicBezTo>
                <a:cubicBezTo>
                  <a:pt x="7325567" y="-61201"/>
                  <a:pt x="7766555" y="-88399"/>
                  <a:pt x="8140446" y="0"/>
                </a:cubicBezTo>
                <a:cubicBezTo>
                  <a:pt x="8140031" y="7748"/>
                  <a:pt x="8139515" y="13015"/>
                  <a:pt x="8140446" y="18288"/>
                </a:cubicBezTo>
                <a:cubicBezTo>
                  <a:pt x="7892673" y="-4012"/>
                  <a:pt x="7668025" y="650"/>
                  <a:pt x="7543480" y="18288"/>
                </a:cubicBezTo>
                <a:cubicBezTo>
                  <a:pt x="7406710" y="-3467"/>
                  <a:pt x="7207646" y="8893"/>
                  <a:pt x="7109323" y="18288"/>
                </a:cubicBezTo>
                <a:cubicBezTo>
                  <a:pt x="6993037" y="49011"/>
                  <a:pt x="6598723" y="59405"/>
                  <a:pt x="6430952" y="18288"/>
                </a:cubicBezTo>
                <a:cubicBezTo>
                  <a:pt x="6284771" y="15315"/>
                  <a:pt x="6162730" y="20350"/>
                  <a:pt x="5915391" y="18288"/>
                </a:cubicBezTo>
                <a:cubicBezTo>
                  <a:pt x="5684668" y="13603"/>
                  <a:pt x="5422852" y="53618"/>
                  <a:pt x="5237020" y="18288"/>
                </a:cubicBezTo>
                <a:cubicBezTo>
                  <a:pt x="5035482" y="26296"/>
                  <a:pt x="4719808" y="55145"/>
                  <a:pt x="4558650" y="18288"/>
                </a:cubicBezTo>
                <a:cubicBezTo>
                  <a:pt x="4375169" y="-35587"/>
                  <a:pt x="4137553" y="12086"/>
                  <a:pt x="3880279" y="18288"/>
                </a:cubicBezTo>
                <a:cubicBezTo>
                  <a:pt x="3624533" y="32648"/>
                  <a:pt x="3467387" y="6480"/>
                  <a:pt x="3201909" y="18288"/>
                </a:cubicBezTo>
                <a:cubicBezTo>
                  <a:pt x="2918126" y="73342"/>
                  <a:pt x="2717830" y="-17156"/>
                  <a:pt x="2604943" y="18288"/>
                </a:cubicBezTo>
                <a:cubicBezTo>
                  <a:pt x="2496133" y="44525"/>
                  <a:pt x="2003915" y="18254"/>
                  <a:pt x="1845168" y="18288"/>
                </a:cubicBezTo>
                <a:cubicBezTo>
                  <a:pt x="1694518" y="14989"/>
                  <a:pt x="1344959" y="44188"/>
                  <a:pt x="1166797" y="18288"/>
                </a:cubicBezTo>
                <a:cubicBezTo>
                  <a:pt x="935925" y="69451"/>
                  <a:pt x="319712" y="-63972"/>
                  <a:pt x="0" y="18288"/>
                </a:cubicBezTo>
                <a:cubicBezTo>
                  <a:pt x="1307" y="12414"/>
                  <a:pt x="-32" y="574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custGeom>
                    <a:avLst/>
                    <a:gdLst>
                      <a:gd name="connsiteX0" fmla="*/ 0 w 8140446"/>
                      <a:gd name="connsiteY0" fmla="*/ 0 h 18288"/>
                      <a:gd name="connsiteX1" fmla="*/ 434157 w 8140446"/>
                      <a:gd name="connsiteY1" fmla="*/ 0 h 18288"/>
                      <a:gd name="connsiteX2" fmla="*/ 1193932 w 8140446"/>
                      <a:gd name="connsiteY2" fmla="*/ 0 h 18288"/>
                      <a:gd name="connsiteX3" fmla="*/ 1628089 w 8140446"/>
                      <a:gd name="connsiteY3" fmla="*/ 0 h 18288"/>
                      <a:gd name="connsiteX4" fmla="*/ 2225055 w 8140446"/>
                      <a:gd name="connsiteY4" fmla="*/ 0 h 18288"/>
                      <a:gd name="connsiteX5" fmla="*/ 3066235 w 8140446"/>
                      <a:gd name="connsiteY5" fmla="*/ 0 h 18288"/>
                      <a:gd name="connsiteX6" fmla="*/ 3744605 w 8140446"/>
                      <a:gd name="connsiteY6" fmla="*/ 0 h 18288"/>
                      <a:gd name="connsiteX7" fmla="*/ 4504380 w 8140446"/>
                      <a:gd name="connsiteY7" fmla="*/ 0 h 18288"/>
                      <a:gd name="connsiteX8" fmla="*/ 5101346 w 8140446"/>
                      <a:gd name="connsiteY8" fmla="*/ 0 h 18288"/>
                      <a:gd name="connsiteX9" fmla="*/ 5779717 w 8140446"/>
                      <a:gd name="connsiteY9" fmla="*/ 0 h 18288"/>
                      <a:gd name="connsiteX10" fmla="*/ 6620896 w 8140446"/>
                      <a:gd name="connsiteY10" fmla="*/ 0 h 18288"/>
                      <a:gd name="connsiteX11" fmla="*/ 7136458 w 8140446"/>
                      <a:gd name="connsiteY11" fmla="*/ 0 h 18288"/>
                      <a:gd name="connsiteX12" fmla="*/ 8140446 w 8140446"/>
                      <a:gd name="connsiteY12" fmla="*/ 0 h 18288"/>
                      <a:gd name="connsiteX13" fmla="*/ 8140446 w 8140446"/>
                      <a:gd name="connsiteY13" fmla="*/ 18288 h 18288"/>
                      <a:gd name="connsiteX14" fmla="*/ 7543480 w 8140446"/>
                      <a:gd name="connsiteY14" fmla="*/ 18288 h 18288"/>
                      <a:gd name="connsiteX15" fmla="*/ 7109323 w 8140446"/>
                      <a:gd name="connsiteY15" fmla="*/ 18288 h 18288"/>
                      <a:gd name="connsiteX16" fmla="*/ 6430952 w 8140446"/>
                      <a:gd name="connsiteY16" fmla="*/ 18288 h 18288"/>
                      <a:gd name="connsiteX17" fmla="*/ 5915391 w 8140446"/>
                      <a:gd name="connsiteY17" fmla="*/ 18288 h 18288"/>
                      <a:gd name="connsiteX18" fmla="*/ 5237020 w 8140446"/>
                      <a:gd name="connsiteY18" fmla="*/ 18288 h 18288"/>
                      <a:gd name="connsiteX19" fmla="*/ 4558650 w 8140446"/>
                      <a:gd name="connsiteY19" fmla="*/ 18288 h 18288"/>
                      <a:gd name="connsiteX20" fmla="*/ 3880279 w 8140446"/>
                      <a:gd name="connsiteY20" fmla="*/ 18288 h 18288"/>
                      <a:gd name="connsiteX21" fmla="*/ 3201909 w 8140446"/>
                      <a:gd name="connsiteY21" fmla="*/ 18288 h 18288"/>
                      <a:gd name="connsiteX22" fmla="*/ 2604943 w 8140446"/>
                      <a:gd name="connsiteY22" fmla="*/ 18288 h 18288"/>
                      <a:gd name="connsiteX23" fmla="*/ 1845168 w 8140446"/>
                      <a:gd name="connsiteY23" fmla="*/ 18288 h 18288"/>
                      <a:gd name="connsiteX24" fmla="*/ 1166797 w 8140446"/>
                      <a:gd name="connsiteY24" fmla="*/ 18288 h 18288"/>
                      <a:gd name="connsiteX25" fmla="*/ 0 w 8140446"/>
                      <a:gd name="connsiteY25" fmla="*/ 18288 h 18288"/>
                      <a:gd name="connsiteX26" fmla="*/ 0 w 8140446"/>
                      <a:gd name="connsiteY2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140446" h="18288"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314" y="7702"/>
                          <a:pt x="8140234" y="13511"/>
                          <a:pt x="8140446" y="18288"/>
                        </a:cubicBezTo>
                        <a:cubicBezTo>
                          <a:pt x="7906329" y="-3043"/>
                          <a:pt x="7681180" y="27465"/>
                          <a:pt x="7543480" y="18288"/>
                        </a:cubicBezTo>
                        <a:cubicBezTo>
                          <a:pt x="7405780" y="9111"/>
                          <a:pt x="7216607" y="3660"/>
                          <a:pt x="7109323" y="18288"/>
                        </a:cubicBezTo>
                        <a:cubicBezTo>
                          <a:pt x="7002039" y="32916"/>
                          <a:pt x="6576231" y="42692"/>
                          <a:pt x="6430952" y="18288"/>
                        </a:cubicBezTo>
                        <a:cubicBezTo>
                          <a:pt x="6285673" y="-6116"/>
                          <a:pt x="6138840" y="34521"/>
                          <a:pt x="5915391" y="18288"/>
                        </a:cubicBezTo>
                        <a:cubicBezTo>
                          <a:pt x="5691942" y="2055"/>
                          <a:pt x="5459460" y="51666"/>
                          <a:pt x="5237020" y="18288"/>
                        </a:cubicBezTo>
                        <a:cubicBezTo>
                          <a:pt x="5014580" y="-15090"/>
                          <a:pt x="4747677" y="40449"/>
                          <a:pt x="4558650" y="18288"/>
                        </a:cubicBezTo>
                        <a:cubicBezTo>
                          <a:pt x="4369623" y="-3873"/>
                          <a:pt x="4146061" y="12568"/>
                          <a:pt x="3880279" y="18288"/>
                        </a:cubicBezTo>
                        <a:cubicBezTo>
                          <a:pt x="3614497" y="24008"/>
                          <a:pt x="3473808" y="-12908"/>
                          <a:pt x="3201909" y="18288"/>
                        </a:cubicBezTo>
                        <a:cubicBezTo>
                          <a:pt x="2930010" y="49484"/>
                          <a:pt x="2728175" y="-3430"/>
                          <a:pt x="2604943" y="18288"/>
                        </a:cubicBezTo>
                        <a:cubicBezTo>
                          <a:pt x="2481711" y="40006"/>
                          <a:pt x="2004334" y="26952"/>
                          <a:pt x="1845168" y="18288"/>
                        </a:cubicBezTo>
                        <a:cubicBezTo>
                          <a:pt x="1686003" y="9624"/>
                          <a:pt x="1375070" y="37580"/>
                          <a:pt x="1166797" y="18288"/>
                        </a:cubicBezTo>
                        <a:cubicBezTo>
                          <a:pt x="958524" y="-1004"/>
                          <a:pt x="342846" y="8880"/>
                          <a:pt x="0" y="18288"/>
                        </a:cubicBezTo>
                        <a:cubicBezTo>
                          <a:pt x="129" y="13298"/>
                          <a:pt x="-675" y="6857"/>
                          <a:pt x="0" y="0"/>
                        </a:cubicBezTo>
                        <a:close/>
                      </a:path>
                      <a:path w="8140446" h="18288"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40458" y="8833"/>
                          <a:pt x="8140986" y="9830"/>
                          <a:pt x="8140446" y="18288"/>
                        </a:cubicBezTo>
                        <a:cubicBezTo>
                          <a:pt x="7959314" y="3345"/>
                          <a:pt x="7870113" y="10437"/>
                          <a:pt x="7706289" y="18288"/>
                        </a:cubicBezTo>
                        <a:cubicBezTo>
                          <a:pt x="7542465" y="26139"/>
                          <a:pt x="7157940" y="17482"/>
                          <a:pt x="6865109" y="18288"/>
                        </a:cubicBezTo>
                        <a:cubicBezTo>
                          <a:pt x="6572278" y="19094"/>
                          <a:pt x="6524256" y="38051"/>
                          <a:pt x="6349548" y="18288"/>
                        </a:cubicBezTo>
                        <a:cubicBezTo>
                          <a:pt x="6174840" y="-1475"/>
                          <a:pt x="5951624" y="174"/>
                          <a:pt x="5671177" y="18288"/>
                        </a:cubicBezTo>
                        <a:cubicBezTo>
                          <a:pt x="5390730" y="36402"/>
                          <a:pt x="5222992" y="60058"/>
                          <a:pt x="4829998" y="18288"/>
                        </a:cubicBezTo>
                        <a:cubicBezTo>
                          <a:pt x="4437004" y="-23482"/>
                          <a:pt x="4344181" y="39087"/>
                          <a:pt x="4151627" y="18288"/>
                        </a:cubicBezTo>
                        <a:cubicBezTo>
                          <a:pt x="3959073" y="-2511"/>
                          <a:pt x="3886970" y="32875"/>
                          <a:pt x="3717470" y="18288"/>
                        </a:cubicBezTo>
                        <a:cubicBezTo>
                          <a:pt x="3547970" y="3701"/>
                          <a:pt x="3451521" y="31872"/>
                          <a:pt x="3201909" y="18288"/>
                        </a:cubicBezTo>
                        <a:cubicBezTo>
                          <a:pt x="2952297" y="4704"/>
                          <a:pt x="2543413" y="6029"/>
                          <a:pt x="2360729" y="18288"/>
                        </a:cubicBezTo>
                        <a:cubicBezTo>
                          <a:pt x="2178045" y="30547"/>
                          <a:pt x="1906056" y="25847"/>
                          <a:pt x="1682359" y="18288"/>
                        </a:cubicBezTo>
                        <a:cubicBezTo>
                          <a:pt x="1458662" y="10730"/>
                          <a:pt x="1330405" y="8046"/>
                          <a:pt x="1166797" y="18288"/>
                        </a:cubicBezTo>
                        <a:cubicBezTo>
                          <a:pt x="1003189" y="28530"/>
                          <a:pt x="278098" y="19533"/>
                          <a:pt x="0" y="18288"/>
                        </a:cubicBezTo>
                        <a:cubicBezTo>
                          <a:pt x="74" y="14054"/>
                          <a:pt x="-46" y="699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35" name="Rectangle 3">
            <a:extLst>
              <a:ext uri="{FF2B5EF4-FFF2-40B4-BE49-F238E27FC236}">
                <a16:creationId xmlns:a16="http://schemas.microsoft.com/office/drawing/2014/main" id="{B944952A-D04A-406F-8BCB-C8B40BF4922A}"/>
              </a:ext>
            </a:extLst>
          </p:cNvPr>
          <p:cNvSpPr>
            <a:spLocks noChangeArrowheads="1"/>
          </p:cNvSpPr>
          <p:nvPr/>
        </p:nvSpPr>
        <p:spPr bwMode="auto">
          <a:xfrm>
            <a:off x="628650" y="1929384"/>
            <a:ext cx="7886700" cy="477621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fontScale="92500" lnSpcReduction="20000"/>
          </a:bodyPr>
          <a:lstStyle>
            <a:lvl1pPr marL="228600" indent="-228600">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nSpc>
                <a:spcPct val="90000"/>
              </a:lnSpc>
              <a:spcBef>
                <a:spcPct val="0"/>
              </a:spcBef>
              <a:spcAft>
                <a:spcPts val="600"/>
              </a:spcAft>
              <a:buClrTx/>
              <a:buSzTx/>
              <a:buFont typeface="Arial" panose="020B0604020202020204" pitchFamily="34" charset="0"/>
              <a:buChar char="•"/>
            </a:pPr>
            <a:r>
              <a:rPr lang="en-US" altLang="en-US" sz="2500">
                <a:latin typeface="+mn-lt"/>
              </a:rPr>
              <a:t>Read the One Year Plan</a:t>
            </a:r>
          </a:p>
          <a:p>
            <a:pPr>
              <a:lnSpc>
                <a:spcPct val="90000"/>
              </a:lnSpc>
              <a:spcBef>
                <a:spcPct val="0"/>
              </a:spcBef>
              <a:spcAft>
                <a:spcPts val="600"/>
              </a:spcAft>
              <a:buClrTx/>
              <a:buSzTx/>
              <a:buFont typeface="Arial" panose="020B0604020202020204" pitchFamily="34" charset="0"/>
              <a:buChar char="•"/>
            </a:pPr>
            <a:r>
              <a:rPr lang="en-US" altLang="en-US" sz="2500">
                <a:latin typeface="+mn-lt"/>
              </a:rPr>
              <a:t>One packet per project</a:t>
            </a:r>
          </a:p>
          <a:p>
            <a:pPr>
              <a:lnSpc>
                <a:spcPct val="90000"/>
              </a:lnSpc>
              <a:spcBef>
                <a:spcPct val="0"/>
              </a:spcBef>
              <a:spcAft>
                <a:spcPts val="600"/>
              </a:spcAft>
              <a:buClrTx/>
              <a:buSzTx/>
              <a:buFont typeface="Arial" panose="020B0604020202020204" pitchFamily="34" charset="0"/>
              <a:buChar char="•"/>
            </a:pPr>
            <a:r>
              <a:rPr lang="en-US" altLang="en-US" sz="2500">
                <a:latin typeface="+mn-lt"/>
              </a:rPr>
              <a:t>Page </a:t>
            </a:r>
            <a:r>
              <a:rPr lang="en-US" altLang="en-US" sz="2500" dirty="0">
                <a:latin typeface="+mn-lt"/>
              </a:rPr>
              <a:t>Limits </a:t>
            </a:r>
            <a:r>
              <a:rPr lang="en-US" altLang="en-US" sz="2500">
                <a:latin typeface="+mn-lt"/>
              </a:rPr>
              <a:t>- 4 pages for scored responses</a:t>
            </a:r>
            <a:r>
              <a:rPr lang="en-US" altLang="en-US" sz="2500" dirty="0">
                <a:latin typeface="+mn-lt"/>
              </a:rPr>
              <a:t> to </a:t>
            </a:r>
            <a:r>
              <a:rPr lang="en-US" altLang="en-US" sz="2500">
                <a:latin typeface="+mn-lt"/>
              </a:rPr>
              <a:t>competitive questions / 2 pages for planning and 3 pages PSS project descriptions – See instructions in the Guidance</a:t>
            </a:r>
          </a:p>
          <a:p>
            <a:pPr>
              <a:lnSpc>
                <a:spcPct val="90000"/>
              </a:lnSpc>
              <a:spcBef>
                <a:spcPct val="0"/>
              </a:spcBef>
              <a:spcAft>
                <a:spcPts val="600"/>
              </a:spcAft>
              <a:buClrTx/>
              <a:buSzTx/>
              <a:buFont typeface="Arial" panose="020B0604020202020204" pitchFamily="34" charset="0"/>
              <a:buChar char="•"/>
            </a:pPr>
            <a:r>
              <a:rPr lang="en-US" altLang="en-US" sz="2500">
                <a:latin typeface="+mn-lt"/>
              </a:rPr>
              <a:t>Income surveys should not be more than 3 years old</a:t>
            </a:r>
          </a:p>
          <a:p>
            <a:pPr>
              <a:lnSpc>
                <a:spcPct val="90000"/>
              </a:lnSpc>
              <a:spcBef>
                <a:spcPct val="0"/>
              </a:spcBef>
              <a:spcAft>
                <a:spcPts val="600"/>
              </a:spcAft>
              <a:buClrTx/>
              <a:buSzTx/>
              <a:buFont typeface="Arial" panose="020B0604020202020204" pitchFamily="34" charset="0"/>
              <a:buChar char="•"/>
            </a:pPr>
            <a:r>
              <a:rPr lang="en-US" altLang="en-US" sz="2500">
                <a:latin typeface="+mn-lt"/>
              </a:rPr>
              <a:t>Slum &amp; Blight inventory guidance – don’t create your own criteria</a:t>
            </a:r>
          </a:p>
          <a:p>
            <a:pPr>
              <a:lnSpc>
                <a:spcPct val="90000"/>
              </a:lnSpc>
              <a:spcBef>
                <a:spcPct val="0"/>
              </a:spcBef>
              <a:spcAft>
                <a:spcPts val="600"/>
              </a:spcAft>
              <a:buClrTx/>
              <a:buSzTx/>
              <a:buFont typeface="Arial" panose="020B0604020202020204" pitchFamily="34" charset="0"/>
              <a:buChar char="•"/>
            </a:pPr>
            <a:r>
              <a:rPr lang="en-US" altLang="en-US" sz="2500">
                <a:latin typeface="+mn-lt"/>
              </a:rPr>
              <a:t>Public Hearing – read instructions!</a:t>
            </a:r>
          </a:p>
          <a:p>
            <a:pPr>
              <a:lnSpc>
                <a:spcPct val="90000"/>
              </a:lnSpc>
              <a:spcBef>
                <a:spcPct val="0"/>
              </a:spcBef>
              <a:spcAft>
                <a:spcPts val="600"/>
              </a:spcAft>
              <a:buClrTx/>
              <a:buSzTx/>
              <a:buFont typeface="Arial" panose="020B0604020202020204" pitchFamily="34" charset="0"/>
              <a:buChar char="•"/>
            </a:pPr>
            <a:r>
              <a:rPr lang="en-US" altLang="en-US" sz="2500">
                <a:latin typeface="+mn-lt"/>
              </a:rPr>
              <a:t>No changes/additions will be accepted after the application deadline</a:t>
            </a:r>
          </a:p>
          <a:p>
            <a:pPr>
              <a:lnSpc>
                <a:spcPct val="90000"/>
              </a:lnSpc>
              <a:spcBef>
                <a:spcPct val="0"/>
              </a:spcBef>
              <a:spcAft>
                <a:spcPts val="600"/>
              </a:spcAft>
              <a:buClrTx/>
              <a:buSzTx/>
              <a:buFont typeface="Arial" panose="020B0604020202020204" pitchFamily="34" charset="0"/>
              <a:buChar char="•"/>
            </a:pPr>
            <a:r>
              <a:rPr lang="en-US" altLang="en-US" sz="2500">
                <a:latin typeface="+mn-lt"/>
              </a:rPr>
              <a:t>Barrier Removal - scope limited to barrier removal</a:t>
            </a:r>
          </a:p>
          <a:p>
            <a:pPr>
              <a:lnSpc>
                <a:spcPct val="90000"/>
              </a:lnSpc>
              <a:spcBef>
                <a:spcPct val="0"/>
              </a:spcBef>
              <a:spcAft>
                <a:spcPts val="600"/>
              </a:spcAft>
              <a:buClrTx/>
              <a:buSzTx/>
              <a:buFont typeface="Arial" panose="020B0604020202020204" pitchFamily="34" charset="0"/>
              <a:buChar char="•"/>
            </a:pPr>
            <a:r>
              <a:rPr lang="en-US" altLang="en-US" sz="2500">
                <a:latin typeface="+mn-lt"/>
              </a:rPr>
              <a:t>Bid-ready plans and specifications for all public facilities and architectural barrier removal projects with construction costs over $200,000</a:t>
            </a:r>
          </a:p>
          <a:p>
            <a:pPr>
              <a:lnSpc>
                <a:spcPct val="90000"/>
              </a:lnSpc>
              <a:spcBef>
                <a:spcPct val="0"/>
              </a:spcBef>
              <a:spcAft>
                <a:spcPts val="600"/>
              </a:spcAft>
              <a:buClrTx/>
              <a:buSzTx/>
              <a:buFont typeface="Arial" panose="020B0604020202020204" pitchFamily="34" charset="0"/>
              <a:buChar char="•"/>
            </a:pPr>
            <a:endParaRPr lang="en-US" altLang="en-US" sz="1900">
              <a:latin typeface="+mn-lt"/>
            </a:endParaRPr>
          </a:p>
          <a:p>
            <a:pPr>
              <a:lnSpc>
                <a:spcPct val="90000"/>
              </a:lnSpc>
              <a:spcBef>
                <a:spcPct val="0"/>
              </a:spcBef>
              <a:spcAft>
                <a:spcPts val="600"/>
              </a:spcAft>
              <a:buClrTx/>
              <a:buSzTx/>
              <a:buFont typeface="Arial" panose="020B0604020202020204" pitchFamily="34" charset="0"/>
              <a:buChar char="•"/>
            </a:pPr>
            <a:endParaRPr lang="en-US" altLang="en-US" sz="1900">
              <a:latin typeface="+mn-lt"/>
            </a:endParaRPr>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31444" name="Picture 231443">
            <a:extLst>
              <a:ext uri="{FF2B5EF4-FFF2-40B4-BE49-F238E27FC236}">
                <a16:creationId xmlns:a16="http://schemas.microsoft.com/office/drawing/2014/main" id="{67E62BC4-D458-3C40-C9A1-8356FC4E7BE6}"/>
              </a:ext>
            </a:extLst>
          </p:cNvPr>
          <p:cNvPicPr>
            <a:picLocks noChangeAspect="1"/>
          </p:cNvPicPr>
          <p:nvPr/>
        </p:nvPicPr>
        <p:blipFill>
          <a:blip r:embed="rId3"/>
          <a:srcRect r="10999" b="-1"/>
          <a:stretch/>
        </p:blipFill>
        <p:spPr>
          <a:xfrm>
            <a:off x="20" y="10"/>
            <a:ext cx="9143980" cy="6857990"/>
          </a:xfrm>
          <a:prstGeom prst="rect">
            <a:avLst/>
          </a:prstGeom>
        </p:spPr>
      </p:pic>
      <p:sp>
        <p:nvSpPr>
          <p:cNvPr id="231448" name="Rectangle 231447">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1426" name="Rectangle 2">
            <a:extLst>
              <a:ext uri="{FF2B5EF4-FFF2-40B4-BE49-F238E27FC236}">
                <a16:creationId xmlns:a16="http://schemas.microsoft.com/office/drawing/2014/main" id="{5752D004-0751-4065-A1F1-C5C96F532EAF}"/>
              </a:ext>
            </a:extLst>
          </p:cNvPr>
          <p:cNvSpPr>
            <a:spLocks noGrp="1" noChangeArrowheads="1"/>
          </p:cNvSpPr>
          <p:nvPr>
            <p:ph type="title"/>
          </p:nvPr>
        </p:nvSpPr>
        <p:spPr>
          <a:xfrm>
            <a:off x="628650" y="365125"/>
            <a:ext cx="7886700" cy="1325563"/>
          </a:xfrm>
        </p:spPr>
        <p:txBody>
          <a:bodyPr>
            <a:normAutofit/>
          </a:bodyPr>
          <a:lstStyle/>
          <a:p>
            <a:pPr eaLnBrk="1" hangingPunct="1">
              <a:defRPr/>
            </a:pPr>
            <a:r>
              <a:rPr lang="en-US" b="1">
                <a:latin typeface="Tisa Offc Serif Pro Thin" panose="020F0502020204030204" pitchFamily="2" charset="0"/>
                <a:ea typeface="Yu Gothic UI Light" panose="020B0300000000000000" pitchFamily="34" charset="-128"/>
              </a:rPr>
              <a:t>Additional Considerations</a:t>
            </a:r>
          </a:p>
        </p:txBody>
      </p:sp>
      <p:graphicFrame>
        <p:nvGraphicFramePr>
          <p:cNvPr id="231435" name="Rectangle 3">
            <a:extLst>
              <a:ext uri="{FF2B5EF4-FFF2-40B4-BE49-F238E27FC236}">
                <a16:creationId xmlns:a16="http://schemas.microsoft.com/office/drawing/2014/main" id="{5A05A4E4-24A3-2945-804A-42D27E42B2D9}"/>
              </a:ext>
            </a:extLst>
          </p:cNvPr>
          <p:cNvGraphicFramePr>
            <a:graphicFrameLocks noGrp="1"/>
          </p:cNvGraphicFramePr>
          <p:nvPr>
            <p:ph idx="1"/>
            <p:extLst>
              <p:ext uri="{D42A27DB-BD31-4B8C-83A1-F6EECF244321}">
                <p14:modId xmlns:p14="http://schemas.microsoft.com/office/powerpoint/2010/main" val="3234718847"/>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757" name="Rectangle 73756">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FA1855-B658-40B5-8AE0-8608BD587616}"/>
              </a:ext>
            </a:extLst>
          </p:cNvPr>
          <p:cNvSpPr>
            <a:spLocks noGrp="1"/>
          </p:cNvSpPr>
          <p:nvPr>
            <p:ph type="title"/>
          </p:nvPr>
        </p:nvSpPr>
        <p:spPr>
          <a:xfrm>
            <a:off x="628650" y="556995"/>
            <a:ext cx="7886700" cy="1133693"/>
          </a:xfrm>
        </p:spPr>
        <p:txBody>
          <a:bodyPr>
            <a:normAutofit/>
          </a:bodyPr>
          <a:lstStyle/>
          <a:p>
            <a:pPr>
              <a:defRPr/>
            </a:pPr>
            <a:r>
              <a:rPr lang="en-US" sz="4500"/>
              <a:t>Attachments</a:t>
            </a:r>
          </a:p>
        </p:txBody>
      </p:sp>
      <p:graphicFrame>
        <p:nvGraphicFramePr>
          <p:cNvPr id="73746" name="Content Placeholder 2">
            <a:extLst>
              <a:ext uri="{FF2B5EF4-FFF2-40B4-BE49-F238E27FC236}">
                <a16:creationId xmlns:a16="http://schemas.microsoft.com/office/drawing/2014/main" id="{E422E8AA-9B85-9510-718A-6044D889D4E4}"/>
              </a:ext>
            </a:extLst>
          </p:cNvPr>
          <p:cNvGraphicFramePr>
            <a:graphicFrameLocks noGrp="1"/>
          </p:cNvGraphicFramePr>
          <p:nvPr>
            <p:ph idx="1"/>
            <p:extLst>
              <p:ext uri="{D42A27DB-BD31-4B8C-83A1-F6EECF244321}">
                <p14:modId xmlns:p14="http://schemas.microsoft.com/office/powerpoint/2010/main" val="4111637991"/>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C9EC2B-1CDA-C5F7-FDCA-7882AD9B2E05}"/>
            </a:ext>
          </a:extLst>
        </p:cNvPr>
        <p:cNvGrpSpPr/>
        <p:nvPr/>
      </p:nvGrpSpPr>
      <p:grpSpPr>
        <a:xfrm>
          <a:off x="0" y="0"/>
          <a:ext cx="0" cy="0"/>
          <a:chOff x="0" y="0"/>
          <a:chExt cx="0" cy="0"/>
        </a:xfrm>
      </p:grpSpPr>
      <p:sp useBgFill="1">
        <p:nvSpPr>
          <p:cNvPr id="205889" name="Rectangle 205888">
            <a:extLst>
              <a:ext uri="{FF2B5EF4-FFF2-40B4-BE49-F238E27FC236}">
                <a16:creationId xmlns:a16="http://schemas.microsoft.com/office/drawing/2014/main" id="{3AE6CB26-7502-1633-1B77-BC66CD5CE9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890" name="Rectangle 205889">
            <a:extLst>
              <a:ext uri="{FF2B5EF4-FFF2-40B4-BE49-F238E27FC236}">
                <a16:creationId xmlns:a16="http://schemas.microsoft.com/office/drawing/2014/main" id="{B3DBC1D3-3B90-0A09-3EB1-3F9BE9BBC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826" name="Rectangle 2">
            <a:extLst>
              <a:ext uri="{FF2B5EF4-FFF2-40B4-BE49-F238E27FC236}">
                <a16:creationId xmlns:a16="http://schemas.microsoft.com/office/drawing/2014/main" id="{7AF56C91-F1E2-78CC-104E-2EC44026B988}"/>
              </a:ext>
            </a:extLst>
          </p:cNvPr>
          <p:cNvSpPr>
            <a:spLocks noGrp="1" noChangeArrowheads="1"/>
          </p:cNvSpPr>
          <p:nvPr>
            <p:ph type="title"/>
          </p:nvPr>
        </p:nvSpPr>
        <p:spPr>
          <a:xfrm>
            <a:off x="603504" y="1243013"/>
            <a:ext cx="2891790" cy="4371974"/>
          </a:xfrm>
        </p:spPr>
        <p:txBody>
          <a:bodyPr lIns="90488" tIns="44450" rIns="90488" bIns="44450">
            <a:normAutofit/>
          </a:bodyPr>
          <a:lstStyle/>
          <a:p>
            <a:pPr eaLnBrk="1" hangingPunct="1">
              <a:defRPr/>
            </a:pPr>
            <a:br>
              <a:rPr lang="en-US" sz="3100">
                <a:solidFill>
                  <a:schemeClr val="tx2"/>
                </a:solidFill>
                <a:latin typeface="Times New Roman" pitchFamily="18" charset="0"/>
              </a:rPr>
            </a:br>
            <a:r>
              <a:rPr lang="en-US" sz="3100">
                <a:solidFill>
                  <a:schemeClr val="tx2"/>
                </a:solidFill>
                <a:latin typeface="Times New Roman" pitchFamily="18" charset="0"/>
              </a:rPr>
              <a:t>National Objectives</a:t>
            </a:r>
            <a:br>
              <a:rPr lang="en-US" sz="3100">
                <a:solidFill>
                  <a:schemeClr val="tx2"/>
                </a:solidFill>
                <a:latin typeface="Times New Roman" pitchFamily="18" charset="0"/>
              </a:rPr>
            </a:br>
            <a:endParaRPr lang="en-US" sz="3100">
              <a:solidFill>
                <a:schemeClr val="tx2"/>
              </a:solidFill>
              <a:latin typeface="Times New Roman" pitchFamily="18" charset="0"/>
            </a:endParaRPr>
          </a:p>
        </p:txBody>
      </p:sp>
      <p:grpSp>
        <p:nvGrpSpPr>
          <p:cNvPr id="205891" name="Group 205890">
            <a:extLst>
              <a:ext uri="{FF2B5EF4-FFF2-40B4-BE49-F238E27FC236}">
                <a16:creationId xmlns:a16="http://schemas.microsoft.com/office/drawing/2014/main" id="{98B64093-79CE-0864-7EDB-747CEF9CA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73011" y="5285"/>
            <a:ext cx="5470989" cy="6858000"/>
            <a:chOff x="4897348" y="-5799"/>
            <a:chExt cx="7294653" cy="6858000"/>
          </a:xfrm>
        </p:grpSpPr>
        <p:sp>
          <p:nvSpPr>
            <p:cNvPr id="205892" name="Freeform: Shape 205891">
              <a:extLst>
                <a:ext uri="{FF2B5EF4-FFF2-40B4-BE49-F238E27FC236}">
                  <a16:creationId xmlns:a16="http://schemas.microsoft.com/office/drawing/2014/main" id="{CD4D0822-7F00-D9A1-AE91-6CB754125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897348" y="-5798"/>
              <a:ext cx="7294652" cy="6857999"/>
            </a:xfrm>
            <a:custGeom>
              <a:avLst/>
              <a:gdLst>
                <a:gd name="connsiteX0" fmla="*/ 7294652 w 7294652"/>
                <a:gd name="connsiteY0" fmla="*/ 6063030 h 6857999"/>
                <a:gd name="connsiteX1" fmla="*/ 7294652 w 7294652"/>
                <a:gd name="connsiteY1" fmla="*/ 6857999 h 6857999"/>
                <a:gd name="connsiteX2" fmla="*/ 6248575 w 7294652"/>
                <a:gd name="connsiteY2" fmla="*/ 6857999 h 6857999"/>
                <a:gd name="connsiteX3" fmla="*/ 6477898 w 7294652"/>
                <a:gd name="connsiteY3" fmla="*/ 6700973 h 6857999"/>
                <a:gd name="connsiteX4" fmla="*/ 6647884 w 7294652"/>
                <a:gd name="connsiteY4" fmla="*/ 6572752 h 6857999"/>
                <a:gd name="connsiteX5" fmla="*/ 6817698 w 7294652"/>
                <a:gd name="connsiteY5" fmla="*/ 6440235 h 6857999"/>
                <a:gd name="connsiteX6" fmla="*/ 7161451 w 7294652"/>
                <a:gd name="connsiteY6" fmla="*/ 6165232 h 6857999"/>
                <a:gd name="connsiteX7" fmla="*/ 1673436 w 7294652"/>
                <a:gd name="connsiteY7" fmla="*/ 0 h 6857999"/>
                <a:gd name="connsiteX8" fmla="*/ 2394951 w 7294652"/>
                <a:gd name="connsiteY8" fmla="*/ 0 h 6857999"/>
                <a:gd name="connsiteX9" fmla="*/ 2244659 w 7294652"/>
                <a:gd name="connsiteY9" fmla="*/ 100763 h 6857999"/>
                <a:gd name="connsiteX10" fmla="*/ 1743903 w 7294652"/>
                <a:gd name="connsiteY10" fmla="*/ 498975 h 6857999"/>
                <a:gd name="connsiteX11" fmla="*/ 1163821 w 7294652"/>
                <a:gd name="connsiteY11" fmla="*/ 1121514 h 6857999"/>
                <a:gd name="connsiteX12" fmla="*/ 704911 w 7294652"/>
                <a:gd name="connsiteY12" fmla="*/ 1837036 h 6857999"/>
                <a:gd name="connsiteX13" fmla="*/ 393472 w 7294652"/>
                <a:gd name="connsiteY13" fmla="*/ 2627669 h 6857999"/>
                <a:gd name="connsiteX14" fmla="*/ 280032 w 7294652"/>
                <a:gd name="connsiteY14" fmla="*/ 3472097 h 6857999"/>
                <a:gd name="connsiteX15" fmla="*/ 327813 w 7294652"/>
                <a:gd name="connsiteY15" fmla="*/ 3884602 h 6857999"/>
                <a:gd name="connsiteX16" fmla="*/ 469096 w 7294652"/>
                <a:gd name="connsiteY16" fmla="*/ 4270809 h 6857999"/>
                <a:gd name="connsiteX17" fmla="*/ 567581 w 7294652"/>
                <a:gd name="connsiteY17" fmla="*/ 4452482 h 6857999"/>
                <a:gd name="connsiteX18" fmla="*/ 680677 w 7294652"/>
                <a:gd name="connsiteY18" fmla="*/ 4628484 h 6857999"/>
                <a:gd name="connsiteX19" fmla="*/ 941928 w 7294652"/>
                <a:gd name="connsiteY19" fmla="*/ 4968628 h 6857999"/>
                <a:gd name="connsiteX20" fmla="*/ 1224665 w 7294652"/>
                <a:gd name="connsiteY20" fmla="*/ 5311349 h 6857999"/>
                <a:gd name="connsiteX21" fmla="*/ 1365259 w 7294652"/>
                <a:gd name="connsiteY21" fmla="*/ 5490273 h 6857999"/>
                <a:gd name="connsiteX22" fmla="*/ 1432808 w 7294652"/>
                <a:gd name="connsiteY22" fmla="*/ 5577931 h 6857999"/>
                <a:gd name="connsiteX23" fmla="*/ 1498980 w 7294652"/>
                <a:gd name="connsiteY23" fmla="*/ 5662148 h 6857999"/>
                <a:gd name="connsiteX24" fmla="*/ 2067548 w 7294652"/>
                <a:gd name="connsiteY24" fmla="*/ 6283312 h 6857999"/>
                <a:gd name="connsiteX25" fmla="*/ 2369879 w 7294652"/>
                <a:gd name="connsiteY25" fmla="*/ 6562782 h 6857999"/>
                <a:gd name="connsiteX26" fmla="*/ 2686645 w 7294652"/>
                <a:gd name="connsiteY26" fmla="*/ 6820598 h 6857999"/>
                <a:gd name="connsiteX27" fmla="*/ 2738907 w 7294652"/>
                <a:gd name="connsiteY27" fmla="*/ 6857999 h 6857999"/>
                <a:gd name="connsiteX28" fmla="*/ 1731787 w 7294652"/>
                <a:gd name="connsiteY28" fmla="*/ 6857999 h 6857999"/>
                <a:gd name="connsiteX29" fmla="*/ 1607949 w 7294652"/>
                <a:gd name="connsiteY29" fmla="*/ 6732770 h 6857999"/>
                <a:gd name="connsiteX30" fmla="*/ 1309057 w 7294652"/>
                <a:gd name="connsiteY30" fmla="*/ 6370109 h 6857999"/>
                <a:gd name="connsiteX31" fmla="*/ 1048147 w 7294652"/>
                <a:gd name="connsiteY31" fmla="*/ 5986138 h 6857999"/>
                <a:gd name="connsiteX32" fmla="*/ 987131 w 7294652"/>
                <a:gd name="connsiteY32" fmla="*/ 5888512 h 6857999"/>
                <a:gd name="connsiteX33" fmla="*/ 928866 w 7294652"/>
                <a:gd name="connsiteY33" fmla="*/ 5793463 h 6857999"/>
                <a:gd name="connsiteX34" fmla="*/ 813708 w 7294652"/>
                <a:gd name="connsiteY34" fmla="*/ 5609556 h 6857999"/>
                <a:gd name="connsiteX35" fmla="*/ 574972 w 7294652"/>
                <a:gd name="connsiteY35" fmla="*/ 5231598 h 6857999"/>
                <a:gd name="connsiteX36" fmla="*/ 342424 w 7294652"/>
                <a:gd name="connsiteY36" fmla="*/ 4834048 h 6857999"/>
                <a:gd name="connsiteX37" fmla="*/ 237579 w 7294652"/>
                <a:gd name="connsiteY37" fmla="*/ 4623500 h 6857999"/>
                <a:gd name="connsiteX38" fmla="*/ 148373 w 7294652"/>
                <a:gd name="connsiteY38" fmla="*/ 4404356 h 6857999"/>
                <a:gd name="connsiteX39" fmla="*/ 79623 w 7294652"/>
                <a:gd name="connsiteY39" fmla="*/ 4175762 h 6857999"/>
                <a:gd name="connsiteX40" fmla="*/ 54185 w 7294652"/>
                <a:gd name="connsiteY40" fmla="*/ 4059229 h 6857999"/>
                <a:gd name="connsiteX41" fmla="*/ 43013 w 7294652"/>
                <a:gd name="connsiteY41" fmla="*/ 4000790 h 6857999"/>
                <a:gd name="connsiteX42" fmla="*/ 33734 w 7294652"/>
                <a:gd name="connsiteY42" fmla="*/ 3942180 h 6857999"/>
                <a:gd name="connsiteX43" fmla="*/ 45 w 7294652"/>
                <a:gd name="connsiteY43" fmla="*/ 3472097 h 6857999"/>
                <a:gd name="connsiteX44" fmla="*/ 95436 w 7294652"/>
                <a:gd name="connsiteY44" fmla="*/ 2557372 h 6857999"/>
                <a:gd name="connsiteX45" fmla="*/ 382126 w 7294652"/>
                <a:gd name="connsiteY45" fmla="*/ 1680799 h 6857999"/>
                <a:gd name="connsiteX46" fmla="*/ 1457043 w 7294652"/>
                <a:gd name="connsiteY46" fmla="*/ 19217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294652" h="6857999">
                  <a:moveTo>
                    <a:pt x="7294652" y="6063030"/>
                  </a:moveTo>
                  <a:lnTo>
                    <a:pt x="7294652" y="6857999"/>
                  </a:lnTo>
                  <a:lnTo>
                    <a:pt x="6248575" y="6857999"/>
                  </a:lnTo>
                  <a:lnTo>
                    <a:pt x="6477898" y="6700973"/>
                  </a:lnTo>
                  <a:cubicBezTo>
                    <a:pt x="6534790" y="6659378"/>
                    <a:pt x="6591336" y="6616237"/>
                    <a:pt x="6647884" y="6572752"/>
                  </a:cubicBezTo>
                  <a:cubicBezTo>
                    <a:pt x="6704432" y="6529268"/>
                    <a:pt x="6761151" y="6485095"/>
                    <a:pt x="6817698" y="6440235"/>
                  </a:cubicBezTo>
                  <a:lnTo>
                    <a:pt x="7161451" y="6165232"/>
                  </a:lnTo>
                  <a:close/>
                  <a:moveTo>
                    <a:pt x="1673436" y="0"/>
                  </a:moveTo>
                  <a:lnTo>
                    <a:pt x="2394951" y="0"/>
                  </a:lnTo>
                  <a:lnTo>
                    <a:pt x="2244659" y="100763"/>
                  </a:lnTo>
                  <a:cubicBezTo>
                    <a:pt x="2071051" y="224086"/>
                    <a:pt x="1903860" y="356975"/>
                    <a:pt x="1743903" y="498975"/>
                  </a:cubicBezTo>
                  <a:cubicBezTo>
                    <a:pt x="1533218" y="689638"/>
                    <a:pt x="1339146" y="897902"/>
                    <a:pt x="1163821" y="1121514"/>
                  </a:cubicBezTo>
                  <a:cubicBezTo>
                    <a:pt x="988284" y="1344764"/>
                    <a:pt x="834608" y="1584376"/>
                    <a:pt x="704911" y="1837036"/>
                  </a:cubicBezTo>
                  <a:cubicBezTo>
                    <a:pt x="573950" y="2089059"/>
                    <a:pt x="469577" y="2354041"/>
                    <a:pt x="393472" y="2627669"/>
                  </a:cubicBezTo>
                  <a:cubicBezTo>
                    <a:pt x="318269" y="2902842"/>
                    <a:pt x="280119" y="3186833"/>
                    <a:pt x="280032" y="3472097"/>
                  </a:cubicBezTo>
                  <a:cubicBezTo>
                    <a:pt x="280349" y="3610956"/>
                    <a:pt x="296380" y="3749334"/>
                    <a:pt x="327813" y="3884602"/>
                  </a:cubicBezTo>
                  <a:cubicBezTo>
                    <a:pt x="360878" y="4018046"/>
                    <a:pt x="408244" y="4147540"/>
                    <a:pt x="469096" y="4270809"/>
                  </a:cubicBezTo>
                  <a:cubicBezTo>
                    <a:pt x="499175" y="4332511"/>
                    <a:pt x="532347" y="4393012"/>
                    <a:pt x="567581" y="4452482"/>
                  </a:cubicBezTo>
                  <a:cubicBezTo>
                    <a:pt x="602815" y="4511953"/>
                    <a:pt x="641144" y="4570562"/>
                    <a:pt x="680677" y="4628484"/>
                  </a:cubicBezTo>
                  <a:cubicBezTo>
                    <a:pt x="760771" y="4743985"/>
                    <a:pt x="849802" y="4856048"/>
                    <a:pt x="941928" y="4968628"/>
                  </a:cubicBezTo>
                  <a:cubicBezTo>
                    <a:pt x="1034055" y="5081206"/>
                    <a:pt x="1130994" y="5193958"/>
                    <a:pt x="1224665" y="5311349"/>
                  </a:cubicBezTo>
                  <a:cubicBezTo>
                    <a:pt x="1271987" y="5369787"/>
                    <a:pt x="1318853" y="5429429"/>
                    <a:pt x="1365259" y="5490273"/>
                  </a:cubicBezTo>
                  <a:lnTo>
                    <a:pt x="1432808" y="5577931"/>
                  </a:lnTo>
                  <a:cubicBezTo>
                    <a:pt x="1454979" y="5605947"/>
                    <a:pt x="1476121" y="5634821"/>
                    <a:pt x="1498980" y="5662148"/>
                  </a:cubicBezTo>
                  <a:cubicBezTo>
                    <a:pt x="1676323" y="5880038"/>
                    <a:pt x="1866158" y="6087441"/>
                    <a:pt x="2067548" y="6283312"/>
                  </a:cubicBezTo>
                  <a:cubicBezTo>
                    <a:pt x="2166203" y="6379907"/>
                    <a:pt x="2266974" y="6473064"/>
                    <a:pt x="2369879" y="6562782"/>
                  </a:cubicBezTo>
                  <a:cubicBezTo>
                    <a:pt x="2473005" y="6652331"/>
                    <a:pt x="2577677" y="6738957"/>
                    <a:pt x="2686645" y="6820598"/>
                  </a:cubicBezTo>
                  <a:lnTo>
                    <a:pt x="2738907" y="6857999"/>
                  </a:lnTo>
                  <a:lnTo>
                    <a:pt x="1731787" y="6857999"/>
                  </a:lnTo>
                  <a:lnTo>
                    <a:pt x="1607949" y="6732770"/>
                  </a:lnTo>
                  <a:cubicBezTo>
                    <a:pt x="1501232" y="6617903"/>
                    <a:pt x="1401421" y="6496799"/>
                    <a:pt x="1309057" y="6370109"/>
                  </a:cubicBezTo>
                  <a:cubicBezTo>
                    <a:pt x="1217103" y="6244469"/>
                    <a:pt x="1129618" y="6116590"/>
                    <a:pt x="1048147" y="5986138"/>
                  </a:cubicBezTo>
                  <a:cubicBezTo>
                    <a:pt x="1027179" y="5953825"/>
                    <a:pt x="1007414" y="5920996"/>
                    <a:pt x="987131" y="5888512"/>
                  </a:cubicBezTo>
                  <a:lnTo>
                    <a:pt x="928866" y="5793463"/>
                  </a:lnTo>
                  <a:cubicBezTo>
                    <a:pt x="891568" y="5732276"/>
                    <a:pt x="852725" y="5671260"/>
                    <a:pt x="813708" y="5609556"/>
                  </a:cubicBezTo>
                  <a:lnTo>
                    <a:pt x="574972" y="5231598"/>
                  </a:lnTo>
                  <a:cubicBezTo>
                    <a:pt x="495221" y="5103551"/>
                    <a:pt x="416158" y="4971549"/>
                    <a:pt x="342424" y="4834048"/>
                  </a:cubicBezTo>
                  <a:cubicBezTo>
                    <a:pt x="305641" y="4765298"/>
                    <a:pt x="270236" y="4695343"/>
                    <a:pt x="237579" y="4623500"/>
                  </a:cubicBezTo>
                  <a:cubicBezTo>
                    <a:pt x="204922" y="4551655"/>
                    <a:pt x="175187" y="4478607"/>
                    <a:pt x="148373" y="4404356"/>
                  </a:cubicBezTo>
                  <a:cubicBezTo>
                    <a:pt x="121561" y="4330107"/>
                    <a:pt x="99046" y="4252934"/>
                    <a:pt x="79623" y="4175762"/>
                  </a:cubicBezTo>
                  <a:cubicBezTo>
                    <a:pt x="70514" y="4136916"/>
                    <a:pt x="61577" y="4098245"/>
                    <a:pt x="54185" y="4059229"/>
                  </a:cubicBezTo>
                  <a:lnTo>
                    <a:pt x="43013" y="4000790"/>
                  </a:lnTo>
                  <a:lnTo>
                    <a:pt x="33734" y="3942180"/>
                  </a:lnTo>
                  <a:cubicBezTo>
                    <a:pt x="10461" y="3786581"/>
                    <a:pt x="-801" y="3629416"/>
                    <a:pt x="45" y="3472097"/>
                  </a:cubicBezTo>
                  <a:cubicBezTo>
                    <a:pt x="863" y="3164748"/>
                    <a:pt x="32824" y="2858275"/>
                    <a:pt x="95436" y="2557372"/>
                  </a:cubicBezTo>
                  <a:cubicBezTo>
                    <a:pt x="157549" y="2255281"/>
                    <a:pt x="253728" y="1961216"/>
                    <a:pt x="382126" y="1680799"/>
                  </a:cubicBezTo>
                  <a:cubicBezTo>
                    <a:pt x="639940" y="1120482"/>
                    <a:pt x="1015492" y="619117"/>
                    <a:pt x="1457043" y="192176"/>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893" name="Freeform: Shape 205892">
              <a:extLst>
                <a:ext uri="{FF2B5EF4-FFF2-40B4-BE49-F238E27FC236}">
                  <a16:creationId xmlns:a16="http://schemas.microsoft.com/office/drawing/2014/main" id="{16362999-3791-5DA7-1A07-C6DA19875B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0650" y="-5799"/>
              <a:ext cx="7291350" cy="6858000"/>
            </a:xfrm>
            <a:custGeom>
              <a:avLst/>
              <a:gdLst>
                <a:gd name="connsiteX0" fmla="*/ 7291350 w 7291350"/>
                <a:gd name="connsiteY0" fmla="*/ 5718699 h 6858000"/>
                <a:gd name="connsiteX1" fmla="*/ 7291350 w 7291350"/>
                <a:gd name="connsiteY1" fmla="*/ 6806115 h 6858000"/>
                <a:gd name="connsiteX2" fmla="*/ 7224124 w 7291350"/>
                <a:gd name="connsiteY2" fmla="*/ 6858000 h 6858000"/>
                <a:gd name="connsiteX3" fmla="*/ 5607142 w 7291350"/>
                <a:gd name="connsiteY3" fmla="*/ 6858000 h 6858000"/>
                <a:gd name="connsiteX4" fmla="*/ 5736072 w 7291350"/>
                <a:gd name="connsiteY4" fmla="*/ 6801170 h 6858000"/>
                <a:gd name="connsiteX5" fmla="*/ 6949826 w 7291350"/>
                <a:gd name="connsiteY5" fmla="*/ 5983707 h 6858000"/>
                <a:gd name="connsiteX6" fmla="*/ 7220703 w 7291350"/>
                <a:gd name="connsiteY6" fmla="*/ 5773675 h 6858000"/>
                <a:gd name="connsiteX7" fmla="*/ 7218419 w 7291350"/>
                <a:gd name="connsiteY7" fmla="*/ 0 h 6858000"/>
                <a:gd name="connsiteX8" fmla="*/ 7291350 w 7291350"/>
                <a:gd name="connsiteY8" fmla="*/ 0 h 6858000"/>
                <a:gd name="connsiteX9" fmla="*/ 7291350 w 7291350"/>
                <a:gd name="connsiteY9" fmla="*/ 50138 h 6858000"/>
                <a:gd name="connsiteX10" fmla="*/ 1797607 w 7291350"/>
                <a:gd name="connsiteY10" fmla="*/ 0 h 6858000"/>
                <a:gd name="connsiteX11" fmla="*/ 3385676 w 7291350"/>
                <a:gd name="connsiteY11" fmla="*/ 0 h 6858000"/>
                <a:gd name="connsiteX12" fmla="*/ 3360567 w 7291350"/>
                <a:gd name="connsiteY12" fmla="*/ 11552 h 6858000"/>
                <a:gd name="connsiteX13" fmla="*/ 2267395 w 7291350"/>
                <a:gd name="connsiteY13" fmla="*/ 725831 h 6858000"/>
                <a:gd name="connsiteX14" fmla="*/ 1234074 w 7291350"/>
                <a:gd name="connsiteY14" fmla="*/ 2007171 h 6858000"/>
                <a:gd name="connsiteX15" fmla="*/ 859383 w 7291350"/>
                <a:gd name="connsiteY15" fmla="*/ 3498372 h 6858000"/>
                <a:gd name="connsiteX16" fmla="*/ 1479513 w 7291350"/>
                <a:gd name="connsiteY16" fmla="*/ 4883182 h 6858000"/>
                <a:gd name="connsiteX17" fmla="*/ 1791985 w 7291350"/>
                <a:gd name="connsiteY17" fmla="*/ 5322671 h 6858000"/>
                <a:gd name="connsiteX18" fmla="*/ 3397295 w 7291350"/>
                <a:gd name="connsiteY18" fmla="*/ 6784567 h 6858000"/>
                <a:gd name="connsiteX19" fmla="*/ 3590446 w 7291350"/>
                <a:gd name="connsiteY19" fmla="*/ 6858000 h 6858000"/>
                <a:gd name="connsiteX20" fmla="*/ 1970757 w 7291350"/>
                <a:gd name="connsiteY20" fmla="*/ 6858000 h 6858000"/>
                <a:gd name="connsiteX21" fmla="*/ 1735872 w 7291350"/>
                <a:gd name="connsiteY21" fmla="*/ 6627685 h 6858000"/>
                <a:gd name="connsiteX22" fmla="*/ 1080932 w 7291350"/>
                <a:gd name="connsiteY22" fmla="*/ 5805127 h 6858000"/>
                <a:gd name="connsiteX23" fmla="*/ 0 w 7291350"/>
                <a:gd name="connsiteY23" fmla="*/ 3498372 h 6858000"/>
                <a:gd name="connsiteX24" fmla="*/ 1708174 w 7291350"/>
                <a:gd name="connsiteY24"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291350" h="6858000">
                  <a:moveTo>
                    <a:pt x="7291350" y="5718699"/>
                  </a:moveTo>
                  <a:lnTo>
                    <a:pt x="7291350" y="6806115"/>
                  </a:lnTo>
                  <a:lnTo>
                    <a:pt x="7224124" y="6858000"/>
                  </a:lnTo>
                  <a:lnTo>
                    <a:pt x="5607142" y="6858000"/>
                  </a:lnTo>
                  <a:lnTo>
                    <a:pt x="5736072" y="6801170"/>
                  </a:lnTo>
                  <a:cubicBezTo>
                    <a:pt x="6122313" y="6616106"/>
                    <a:pt x="6503069" y="6332805"/>
                    <a:pt x="6949826" y="5983707"/>
                  </a:cubicBezTo>
                  <a:cubicBezTo>
                    <a:pt x="7041094" y="5912378"/>
                    <a:pt x="7132358" y="5842426"/>
                    <a:pt x="7220703" y="5773675"/>
                  </a:cubicBezTo>
                  <a:close/>
                  <a:moveTo>
                    <a:pt x="7218419" y="0"/>
                  </a:moveTo>
                  <a:lnTo>
                    <a:pt x="7291350" y="0"/>
                  </a:lnTo>
                  <a:lnTo>
                    <a:pt x="7291350" y="50138"/>
                  </a:lnTo>
                  <a:close/>
                  <a:moveTo>
                    <a:pt x="1797607" y="0"/>
                  </a:moveTo>
                  <a:lnTo>
                    <a:pt x="3385676" y="0"/>
                  </a:lnTo>
                  <a:lnTo>
                    <a:pt x="3360567" y="11552"/>
                  </a:lnTo>
                  <a:cubicBezTo>
                    <a:pt x="2968013" y="202286"/>
                    <a:pt x="2600620" y="442170"/>
                    <a:pt x="2267395" y="725831"/>
                  </a:cubicBezTo>
                  <a:cubicBezTo>
                    <a:pt x="1824986" y="1104820"/>
                    <a:pt x="1477279" y="1536057"/>
                    <a:pt x="1234074" y="2007171"/>
                  </a:cubicBezTo>
                  <a:cubicBezTo>
                    <a:pt x="985368" y="2488770"/>
                    <a:pt x="859383" y="2990476"/>
                    <a:pt x="859383" y="3498372"/>
                  </a:cubicBezTo>
                  <a:cubicBezTo>
                    <a:pt x="859383" y="4010222"/>
                    <a:pt x="1060651" y="4308942"/>
                    <a:pt x="1479513" y="4883182"/>
                  </a:cubicBezTo>
                  <a:cubicBezTo>
                    <a:pt x="1580577" y="5021714"/>
                    <a:pt x="1685078" y="5164888"/>
                    <a:pt x="1791985" y="5322671"/>
                  </a:cubicBezTo>
                  <a:cubicBezTo>
                    <a:pt x="2283419" y="6046950"/>
                    <a:pt x="2796809" y="6521439"/>
                    <a:pt x="3397295" y="6784567"/>
                  </a:cubicBezTo>
                  <a:lnTo>
                    <a:pt x="3590446" y="6858000"/>
                  </a:lnTo>
                  <a:lnTo>
                    <a:pt x="1970757" y="6858000"/>
                  </a:lnTo>
                  <a:lnTo>
                    <a:pt x="1735872" y="6627685"/>
                  </a:lnTo>
                  <a:cubicBezTo>
                    <a:pt x="1502484" y="6382823"/>
                    <a:pt x="1285774" y="6107254"/>
                    <a:pt x="1080932" y="5805127"/>
                  </a:cubicBezTo>
                  <a:cubicBezTo>
                    <a:pt x="556365" y="5032027"/>
                    <a:pt x="0" y="4501616"/>
                    <a:pt x="0" y="3498372"/>
                  </a:cubicBezTo>
                  <a:cubicBezTo>
                    <a:pt x="0" y="2160829"/>
                    <a:pt x="685186" y="949872"/>
                    <a:pt x="1708174" y="7330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5878" name="Freeform: Shape 205877">
              <a:extLst>
                <a:ext uri="{FF2B5EF4-FFF2-40B4-BE49-F238E27FC236}">
                  <a16:creationId xmlns:a16="http://schemas.microsoft.com/office/drawing/2014/main" id="{44A0CB6B-54A4-DFB6-1FAB-7E3FB86A72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22894" y="-5799"/>
              <a:ext cx="7269107" cy="6858000"/>
            </a:xfrm>
            <a:custGeom>
              <a:avLst/>
              <a:gdLst>
                <a:gd name="connsiteX0" fmla="*/ 7269107 w 7269107"/>
                <a:gd name="connsiteY0" fmla="*/ 5518449 h 6858000"/>
                <a:gd name="connsiteX1" fmla="*/ 7269107 w 7269107"/>
                <a:gd name="connsiteY1" fmla="*/ 6823281 h 6858000"/>
                <a:gd name="connsiteX2" fmla="*/ 7224122 w 7269107"/>
                <a:gd name="connsiteY2" fmla="*/ 6858000 h 6858000"/>
                <a:gd name="connsiteX3" fmla="*/ 4927054 w 7269107"/>
                <a:gd name="connsiteY3" fmla="*/ 6858000 h 6858000"/>
                <a:gd name="connsiteX4" fmla="*/ 4982167 w 7269107"/>
                <a:gd name="connsiteY4" fmla="*/ 6852876 h 6858000"/>
                <a:gd name="connsiteX5" fmla="*/ 5743768 w 7269107"/>
                <a:gd name="connsiteY5" fmla="*/ 6606245 h 6858000"/>
                <a:gd name="connsiteX6" fmla="*/ 6843778 w 7269107"/>
                <a:gd name="connsiteY6" fmla="*/ 5848440 h 6858000"/>
                <a:gd name="connsiteX7" fmla="*/ 7115515 w 7269107"/>
                <a:gd name="connsiteY7" fmla="*/ 5637891 h 6858000"/>
                <a:gd name="connsiteX8" fmla="*/ 6870111 w 7269107"/>
                <a:gd name="connsiteY8" fmla="*/ 0 h 6858000"/>
                <a:gd name="connsiteX9" fmla="*/ 7269107 w 7269107"/>
                <a:gd name="connsiteY9" fmla="*/ 0 h 6858000"/>
                <a:gd name="connsiteX10" fmla="*/ 7269107 w 7269107"/>
                <a:gd name="connsiteY10" fmla="*/ 243137 h 6858000"/>
                <a:gd name="connsiteX11" fmla="*/ 7089989 w 7269107"/>
                <a:gd name="connsiteY11" fmla="*/ 119955 h 6858000"/>
                <a:gd name="connsiteX12" fmla="*/ 6952948 w 7269107"/>
                <a:gd name="connsiteY12" fmla="*/ 41521 h 6858000"/>
                <a:gd name="connsiteX13" fmla="*/ 1797606 w 7269107"/>
                <a:gd name="connsiteY13" fmla="*/ 0 h 6858000"/>
                <a:gd name="connsiteX14" fmla="*/ 3815328 w 7269107"/>
                <a:gd name="connsiteY14" fmla="*/ 0 h 6858000"/>
                <a:gd name="connsiteX15" fmla="*/ 3627371 w 7269107"/>
                <a:gd name="connsiteY15" fmla="*/ 77142 h 6858000"/>
                <a:gd name="connsiteX16" fmla="*/ 2379115 w 7269107"/>
                <a:gd name="connsiteY16" fmla="*/ 856285 h 6858000"/>
                <a:gd name="connsiteX17" fmla="*/ 1386699 w 7269107"/>
                <a:gd name="connsiteY17" fmla="*/ 2086062 h 6858000"/>
                <a:gd name="connsiteX18" fmla="*/ 1031258 w 7269107"/>
                <a:gd name="connsiteY18" fmla="*/ 3498372 h 6858000"/>
                <a:gd name="connsiteX19" fmla="*/ 1618904 w 7269107"/>
                <a:gd name="connsiteY19" fmla="*/ 4781604 h 6858000"/>
                <a:gd name="connsiteX20" fmla="*/ 1934812 w 7269107"/>
                <a:gd name="connsiteY20" fmla="*/ 5225904 h 6858000"/>
                <a:gd name="connsiteX21" fmla="*/ 3140010 w 7269107"/>
                <a:gd name="connsiteY21" fmla="*/ 6456196 h 6858000"/>
                <a:gd name="connsiteX22" fmla="*/ 4281662 w 7269107"/>
                <a:gd name="connsiteY22" fmla="*/ 6843305 h 6858000"/>
                <a:gd name="connsiteX23" fmla="*/ 4449058 w 7269107"/>
                <a:gd name="connsiteY23" fmla="*/ 6858000 h 6858000"/>
                <a:gd name="connsiteX24" fmla="*/ 1970756 w 7269107"/>
                <a:gd name="connsiteY24" fmla="*/ 6858000 h 6858000"/>
                <a:gd name="connsiteX25" fmla="*/ 1735871 w 7269107"/>
                <a:gd name="connsiteY25" fmla="*/ 6627685 h 6858000"/>
                <a:gd name="connsiteX26" fmla="*/ 1080930 w 7269107"/>
                <a:gd name="connsiteY26" fmla="*/ 5805127 h 6858000"/>
                <a:gd name="connsiteX27" fmla="*/ 0 w 7269107"/>
                <a:gd name="connsiteY27" fmla="*/ 3498372 h 6858000"/>
                <a:gd name="connsiteX28" fmla="*/ 1708172 w 7269107"/>
                <a:gd name="connsiteY28" fmla="*/ 7330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269107" h="6858000">
                  <a:moveTo>
                    <a:pt x="7269107" y="5518449"/>
                  </a:moveTo>
                  <a:lnTo>
                    <a:pt x="7269107" y="6823281"/>
                  </a:lnTo>
                  <a:lnTo>
                    <a:pt x="7224122" y="6858000"/>
                  </a:lnTo>
                  <a:lnTo>
                    <a:pt x="4927054" y="6858000"/>
                  </a:lnTo>
                  <a:lnTo>
                    <a:pt x="4982167" y="6852876"/>
                  </a:lnTo>
                  <a:cubicBezTo>
                    <a:pt x="5236517" y="6821036"/>
                    <a:pt x="5483373" y="6740566"/>
                    <a:pt x="5743768" y="6606245"/>
                  </a:cubicBezTo>
                  <a:cubicBezTo>
                    <a:pt x="6099551" y="6422337"/>
                    <a:pt x="6452586" y="6154209"/>
                    <a:pt x="6843778" y="5848440"/>
                  </a:cubicBezTo>
                  <a:cubicBezTo>
                    <a:pt x="6935559" y="5776768"/>
                    <a:pt x="7026997" y="5706642"/>
                    <a:pt x="7115515" y="5637891"/>
                  </a:cubicBezTo>
                  <a:close/>
                  <a:moveTo>
                    <a:pt x="6870111" y="0"/>
                  </a:moveTo>
                  <a:lnTo>
                    <a:pt x="7269107" y="0"/>
                  </a:lnTo>
                  <a:lnTo>
                    <a:pt x="7269107" y="243137"/>
                  </a:lnTo>
                  <a:lnTo>
                    <a:pt x="7089989" y="119955"/>
                  </a:lnTo>
                  <a:cubicBezTo>
                    <a:pt x="7045081" y="92581"/>
                    <a:pt x="6999384" y="66425"/>
                    <a:pt x="6952948" y="41521"/>
                  </a:cubicBezTo>
                  <a:close/>
                  <a:moveTo>
                    <a:pt x="1797606" y="0"/>
                  </a:moveTo>
                  <a:lnTo>
                    <a:pt x="3815328" y="0"/>
                  </a:lnTo>
                  <a:lnTo>
                    <a:pt x="3627371" y="77142"/>
                  </a:lnTo>
                  <a:cubicBezTo>
                    <a:pt x="3175548" y="273822"/>
                    <a:pt x="2754868" y="536281"/>
                    <a:pt x="2379115" y="856285"/>
                  </a:cubicBezTo>
                  <a:cubicBezTo>
                    <a:pt x="1959736" y="1215679"/>
                    <a:pt x="1616497" y="1640901"/>
                    <a:pt x="1386699" y="2086062"/>
                  </a:cubicBezTo>
                  <a:cubicBezTo>
                    <a:pt x="1151572" y="2543083"/>
                    <a:pt x="1031258" y="3018150"/>
                    <a:pt x="1031258" y="3498372"/>
                  </a:cubicBezTo>
                  <a:cubicBezTo>
                    <a:pt x="1031258" y="3957455"/>
                    <a:pt x="1211213" y="4223692"/>
                    <a:pt x="1618904" y="4781604"/>
                  </a:cubicBezTo>
                  <a:cubicBezTo>
                    <a:pt x="1720826" y="4921339"/>
                    <a:pt x="1826186" y="5065887"/>
                    <a:pt x="1934812" y="5225904"/>
                  </a:cubicBezTo>
                  <a:cubicBezTo>
                    <a:pt x="2318957" y="5792064"/>
                    <a:pt x="2713069" y="6194600"/>
                    <a:pt x="3140010" y="6456196"/>
                  </a:cubicBezTo>
                  <a:cubicBezTo>
                    <a:pt x="3479423" y="6664512"/>
                    <a:pt x="3855769" y="6792387"/>
                    <a:pt x="4281662" y="6843305"/>
                  </a:cubicBezTo>
                  <a:lnTo>
                    <a:pt x="4449058" y="6858000"/>
                  </a:lnTo>
                  <a:lnTo>
                    <a:pt x="1970756" y="6858000"/>
                  </a:lnTo>
                  <a:lnTo>
                    <a:pt x="1735871" y="6627685"/>
                  </a:lnTo>
                  <a:cubicBezTo>
                    <a:pt x="1502482" y="6382823"/>
                    <a:pt x="1285773" y="6107254"/>
                    <a:pt x="1080930" y="5805127"/>
                  </a:cubicBezTo>
                  <a:cubicBezTo>
                    <a:pt x="556364" y="5032027"/>
                    <a:pt x="0" y="4501616"/>
                    <a:pt x="0" y="3498372"/>
                  </a:cubicBezTo>
                  <a:cubicBezTo>
                    <a:pt x="0" y="2160829"/>
                    <a:pt x="685185" y="949872"/>
                    <a:pt x="1708172" y="73302"/>
                  </a:cubicBezTo>
                  <a:close/>
                </a:path>
              </a:pathLst>
            </a:custGeom>
            <a:gradFill>
              <a:gsLst>
                <a:gs pos="2000">
                  <a:schemeClr val="bg1">
                    <a:alpha val="10000"/>
                  </a:schemeClr>
                </a:gs>
                <a:gs pos="5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6499" name="Rectangle 3">
            <a:extLst>
              <a:ext uri="{FF2B5EF4-FFF2-40B4-BE49-F238E27FC236}">
                <a16:creationId xmlns:a16="http://schemas.microsoft.com/office/drawing/2014/main" id="{23B4AF34-1434-C13D-E785-D6D581947FE0}"/>
              </a:ext>
            </a:extLst>
          </p:cNvPr>
          <p:cNvSpPr>
            <a:spLocks noGrp="1" noChangeArrowheads="1"/>
          </p:cNvSpPr>
          <p:nvPr>
            <p:ph idx="1"/>
          </p:nvPr>
        </p:nvSpPr>
        <p:spPr>
          <a:xfrm>
            <a:off x="4974609" y="1032987"/>
            <a:ext cx="3689331" cy="4792027"/>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marL="609600" indent="-609600" eaLnBrk="1" hangingPunct="1">
              <a:buFont typeface="Wingdings" panose="05000000000000000000" pitchFamily="2" charset="2"/>
              <a:buNone/>
            </a:pPr>
            <a:r>
              <a:rPr lang="en-US" altLang="en-US" sz="1700">
                <a:solidFill>
                  <a:schemeClr val="tx2"/>
                </a:solidFill>
              </a:rPr>
              <a:t>1.	Benefit to low- and moderate- income persons</a:t>
            </a:r>
          </a:p>
          <a:p>
            <a:pPr marL="609600" indent="-609600" eaLnBrk="1" hangingPunct="1">
              <a:buFont typeface="Wingdings" panose="05000000000000000000" pitchFamily="2" charset="2"/>
              <a:buNone/>
            </a:pPr>
            <a:r>
              <a:rPr lang="en-US" altLang="en-US" sz="1700">
                <a:solidFill>
                  <a:schemeClr val="tx2"/>
                </a:solidFill>
              </a:rPr>
              <a:t>				or</a:t>
            </a:r>
          </a:p>
          <a:p>
            <a:pPr marL="609600" indent="-609600" eaLnBrk="1" hangingPunct="1">
              <a:buFont typeface="Wingdings" panose="05000000000000000000" pitchFamily="2" charset="2"/>
              <a:buNone/>
            </a:pPr>
            <a:r>
              <a:rPr lang="en-US" altLang="en-US" sz="1700">
                <a:solidFill>
                  <a:schemeClr val="tx2"/>
                </a:solidFill>
              </a:rPr>
              <a:t>2.	Prevention or elimination of slums and blight</a:t>
            </a:r>
          </a:p>
          <a:p>
            <a:pPr marL="609600" indent="-609600" eaLnBrk="1" hangingPunct="1">
              <a:buFont typeface="Wingdings" panose="05000000000000000000" pitchFamily="2" charset="2"/>
              <a:buNone/>
            </a:pPr>
            <a:r>
              <a:rPr lang="en-US" altLang="en-US" sz="1700">
                <a:solidFill>
                  <a:schemeClr val="tx2"/>
                </a:solidFill>
              </a:rPr>
              <a:t>				or</a:t>
            </a:r>
          </a:p>
          <a:p>
            <a:pPr marL="609600" indent="-609600" eaLnBrk="1" hangingPunct="1">
              <a:buFont typeface="Wingdings" panose="05000000000000000000" pitchFamily="2" charset="2"/>
              <a:buNone/>
            </a:pPr>
            <a:r>
              <a:rPr lang="en-US" altLang="en-US" sz="1700">
                <a:solidFill>
                  <a:schemeClr val="tx2"/>
                </a:solidFill>
              </a:rPr>
              <a:t>3.	Urgent need</a:t>
            </a:r>
          </a:p>
          <a:p>
            <a:pPr marL="609600" indent="-609600" eaLnBrk="1" hangingPunct="1">
              <a:buFont typeface="Wingdings" panose="05000000000000000000" pitchFamily="2" charset="2"/>
              <a:buNone/>
            </a:pPr>
            <a:endParaRPr lang="en-US" altLang="en-US" sz="1700">
              <a:solidFill>
                <a:schemeClr val="tx2"/>
              </a:solidFill>
            </a:endParaRPr>
          </a:p>
          <a:p>
            <a:pPr marL="609600" indent="-609600" eaLnBrk="1" hangingPunct="1">
              <a:buFont typeface="Wingdings" panose="05000000000000000000" pitchFamily="2" charset="2"/>
              <a:buNone/>
            </a:pPr>
            <a:r>
              <a:rPr lang="en-US" altLang="en-US" sz="1700">
                <a:solidFill>
                  <a:schemeClr val="tx2"/>
                </a:solidFill>
              </a:rPr>
              <a:t>	Describe (document) that you can </a:t>
            </a:r>
            <a:r>
              <a:rPr lang="en-US" altLang="en-US" sz="1700" u="sng">
                <a:solidFill>
                  <a:schemeClr val="tx2"/>
                </a:solidFill>
              </a:rPr>
              <a:t>and </a:t>
            </a:r>
            <a:r>
              <a:rPr lang="en-US" altLang="en-US" sz="1700">
                <a:solidFill>
                  <a:schemeClr val="tx2"/>
                </a:solidFill>
              </a:rPr>
              <a:t>how you will meet the national objective</a:t>
            </a:r>
          </a:p>
          <a:p>
            <a:pPr marL="609600" indent="-609600" eaLnBrk="1" hangingPunct="1">
              <a:buFont typeface="Wingdings" panose="05000000000000000000" pitchFamily="2" charset="2"/>
              <a:buNone/>
            </a:pPr>
            <a:endParaRPr lang="en-US" altLang="en-US" sz="1700">
              <a:solidFill>
                <a:schemeClr val="tx2"/>
              </a:solidFill>
            </a:endParaRPr>
          </a:p>
        </p:txBody>
      </p:sp>
    </p:spTree>
    <p:extLst>
      <p:ext uri="{BB962C8B-B14F-4D97-AF65-F5344CB8AC3E}">
        <p14:creationId xmlns:p14="http://schemas.microsoft.com/office/powerpoint/2010/main" val="57735777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C9D5B30-5851-73FC-D2C0-0876D0F7FE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18E06-9FF4-EEBF-8F3C-A889032A237D}"/>
              </a:ext>
            </a:extLst>
          </p:cNvPr>
          <p:cNvSpPr>
            <a:spLocks noGrp="1"/>
          </p:cNvSpPr>
          <p:nvPr>
            <p:ph type="title"/>
          </p:nvPr>
        </p:nvSpPr>
        <p:spPr/>
        <p:txBody>
          <a:bodyPr/>
          <a:lstStyle/>
          <a:p>
            <a:pPr>
              <a:defRPr/>
            </a:pPr>
            <a:r>
              <a:rPr lang="en-US" dirty="0">
                <a:latin typeface="Times New Roman" pitchFamily="18" charset="0"/>
              </a:rPr>
              <a:t>Activity/Project Threshold </a:t>
            </a:r>
            <a:br>
              <a:rPr lang="en-US" dirty="0">
                <a:latin typeface="Times New Roman" pitchFamily="18" charset="0"/>
              </a:rPr>
            </a:br>
            <a:r>
              <a:rPr lang="en-US" dirty="0">
                <a:latin typeface="Times New Roman" pitchFamily="18" charset="0"/>
              </a:rPr>
              <a:t>National Objective (LMI)</a:t>
            </a:r>
            <a:endParaRPr lang="en-US" dirty="0"/>
          </a:p>
        </p:txBody>
      </p:sp>
      <p:graphicFrame>
        <p:nvGraphicFramePr>
          <p:cNvPr id="108549" name="Content Placeholder 2">
            <a:extLst>
              <a:ext uri="{FF2B5EF4-FFF2-40B4-BE49-F238E27FC236}">
                <a16:creationId xmlns:a16="http://schemas.microsoft.com/office/drawing/2014/main" id="{3BD351A8-4702-3149-41C7-0E5E89BE5FE6}"/>
              </a:ext>
            </a:extLst>
          </p:cNvPr>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23102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0543410-CE94-F452-5004-224A1EA7C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E6B0F-6C3E-B19D-DAFF-6628387A0CA1}"/>
              </a:ext>
            </a:extLst>
          </p:cNvPr>
          <p:cNvSpPr>
            <a:spLocks noGrp="1"/>
          </p:cNvSpPr>
          <p:nvPr>
            <p:ph type="title"/>
          </p:nvPr>
        </p:nvSpPr>
        <p:spPr/>
        <p:txBody>
          <a:bodyPr/>
          <a:lstStyle/>
          <a:p>
            <a:pPr>
              <a:defRPr/>
            </a:pPr>
            <a:r>
              <a:rPr lang="en-US">
                <a:latin typeface="Times New Roman" pitchFamily="18" charset="0"/>
              </a:rPr>
              <a:t>Project Threshold </a:t>
            </a:r>
            <a:br>
              <a:rPr lang="en-US">
                <a:latin typeface="Times New Roman" pitchFamily="18" charset="0"/>
              </a:rPr>
            </a:br>
            <a:r>
              <a:rPr lang="en-US">
                <a:latin typeface="Times New Roman" pitchFamily="18" charset="0"/>
              </a:rPr>
              <a:t>National Objective (LMI)</a:t>
            </a:r>
            <a:endParaRPr lang="en-US"/>
          </a:p>
        </p:txBody>
      </p:sp>
      <p:sp>
        <p:nvSpPr>
          <p:cNvPr id="3" name="Content Placeholder 2">
            <a:extLst>
              <a:ext uri="{FF2B5EF4-FFF2-40B4-BE49-F238E27FC236}">
                <a16:creationId xmlns:a16="http://schemas.microsoft.com/office/drawing/2014/main" id="{1ED52797-528F-FD06-3C7B-F6FBC5615605}"/>
              </a:ext>
            </a:extLst>
          </p:cNvPr>
          <p:cNvSpPr>
            <a:spLocks noGrp="1"/>
          </p:cNvSpPr>
          <p:nvPr>
            <p:ph idx="1"/>
          </p:nvPr>
        </p:nvSpPr>
        <p:spPr/>
        <p:txBody>
          <a:bodyPr/>
          <a:lstStyle/>
          <a:p>
            <a:pPr marL="0" indent="0">
              <a:buFont typeface="Wingdings" panose="05000000000000000000" pitchFamily="2" charset="2"/>
              <a:buNone/>
              <a:defRPr/>
            </a:pPr>
            <a:r>
              <a:rPr lang="en-US" sz="2800"/>
              <a:t>HUD LMI limits – </a:t>
            </a:r>
          </a:p>
          <a:p>
            <a:pPr>
              <a:defRPr/>
            </a:pPr>
            <a:r>
              <a:rPr lang="en-US" sz="2800">
                <a:solidFill>
                  <a:schemeClr val="bg2"/>
                </a:solidFill>
                <a:hlinkClick r:id="rId2"/>
              </a:rPr>
              <a:t>https://www.huduser.gov/portal/datasets/il.html</a:t>
            </a:r>
            <a:endParaRPr lang="en-US" sz="2800">
              <a:solidFill>
                <a:schemeClr val="bg2"/>
              </a:solidFill>
            </a:endParaRPr>
          </a:p>
          <a:p>
            <a:pPr lvl="1">
              <a:defRPr/>
            </a:pPr>
            <a:r>
              <a:rPr lang="en-US" sz="2800"/>
              <a:t>Provides income limits</a:t>
            </a:r>
          </a:p>
          <a:p>
            <a:pPr marL="0" indent="0">
              <a:buFont typeface="Wingdings" panose="05000000000000000000" pitchFamily="2" charset="2"/>
              <a:buNone/>
              <a:defRPr/>
            </a:pPr>
            <a:r>
              <a:rPr lang="en-US" sz="2800"/>
              <a:t>HUD LMI Block Group - </a:t>
            </a:r>
            <a:r>
              <a:rPr lang="en-US" sz="2800">
                <a:highlight>
                  <a:srgbClr val="FFFF00"/>
                </a:highlight>
              </a:rPr>
              <a:t>NEW</a:t>
            </a:r>
          </a:p>
          <a:p>
            <a:pPr>
              <a:buFontTx/>
              <a:buChar char="-"/>
              <a:defRPr/>
            </a:pPr>
            <a:r>
              <a:rPr lang="en-US" sz="2800">
                <a:hlinkClick r:id="rId3"/>
              </a:rPr>
              <a:t>LMISD - All Block Groups, Based on 2016-2020 ACS - HUD Exchange</a:t>
            </a:r>
            <a:endParaRPr lang="en-US" sz="2800"/>
          </a:p>
          <a:p>
            <a:pPr marL="0" indent="0">
              <a:buNone/>
              <a:defRPr/>
            </a:pPr>
            <a:r>
              <a:rPr lang="en-US" sz="2800"/>
              <a:t>24 CFR Part 5.609: Definition of Income</a:t>
            </a:r>
          </a:p>
          <a:p>
            <a:pPr marL="0" indent="0">
              <a:buNone/>
              <a:defRPr/>
            </a:pPr>
            <a:r>
              <a:rPr lang="en-US" sz="2800" err="1">
                <a:hlinkClick r:id="rId4"/>
              </a:rPr>
              <a:t>eCFR</a:t>
            </a:r>
            <a:r>
              <a:rPr lang="en-US" sz="2800">
                <a:hlinkClick r:id="rId4"/>
              </a:rPr>
              <a:t> :: 24 CFR 5.609 -- Annual income.</a:t>
            </a:r>
            <a:endParaRPr lang="en-US" sz="2800">
              <a:highlight>
                <a:srgbClr val="FFFF00"/>
              </a:highlight>
            </a:endParaRPr>
          </a:p>
          <a:p>
            <a:pPr>
              <a:defRPr/>
            </a:pPr>
            <a:endParaRPr lang="en-US" sz="2000">
              <a:solidFill>
                <a:srgbClr val="FF0000"/>
              </a:solidFill>
            </a:endParaRPr>
          </a:p>
        </p:txBody>
      </p:sp>
    </p:spTree>
    <p:extLst>
      <p:ext uri="{BB962C8B-B14F-4D97-AF65-F5344CB8AC3E}">
        <p14:creationId xmlns:p14="http://schemas.microsoft.com/office/powerpoint/2010/main" val="22825201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3CA4119-BE3C-B413-6BBE-B5C02B801E82}"/>
            </a:ext>
          </a:extLst>
        </p:cNvPr>
        <p:cNvGrpSpPr/>
        <p:nvPr/>
      </p:nvGrpSpPr>
      <p:grpSpPr>
        <a:xfrm>
          <a:off x="0" y="0"/>
          <a:ext cx="0" cy="0"/>
          <a:chOff x="0" y="0"/>
          <a:chExt cx="0" cy="0"/>
        </a:xfrm>
      </p:grpSpPr>
      <p:sp useBgFill="1">
        <p:nvSpPr>
          <p:cNvPr id="207890" name="Rectangle 207889">
            <a:extLst>
              <a:ext uri="{FF2B5EF4-FFF2-40B4-BE49-F238E27FC236}">
                <a16:creationId xmlns:a16="http://schemas.microsoft.com/office/drawing/2014/main" id="{762D9A51-2AD6-F90F-2F21-8688CB7FA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7892" name="Rectangle 207891">
            <a:extLst>
              <a:ext uri="{FF2B5EF4-FFF2-40B4-BE49-F238E27FC236}">
                <a16:creationId xmlns:a16="http://schemas.microsoft.com/office/drawing/2014/main" id="{DD1A2093-CCF8-7662-E681-6A39F3E48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894" name="Rectangle 207893">
            <a:extLst>
              <a:ext uri="{FF2B5EF4-FFF2-40B4-BE49-F238E27FC236}">
                <a16:creationId xmlns:a16="http://schemas.microsoft.com/office/drawing/2014/main" id="{334F1439-F8EE-14FA-268F-5A31BBCD93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896" name="Rectangle 207895">
            <a:extLst>
              <a:ext uri="{FF2B5EF4-FFF2-40B4-BE49-F238E27FC236}">
                <a16:creationId xmlns:a16="http://schemas.microsoft.com/office/drawing/2014/main" id="{87EB50C5-3B5A-6BE2-7747-8D0770FEFF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898" name="Rectangle 207897">
            <a:extLst>
              <a:ext uri="{FF2B5EF4-FFF2-40B4-BE49-F238E27FC236}">
                <a16:creationId xmlns:a16="http://schemas.microsoft.com/office/drawing/2014/main" id="{FF4150E8-90C7-8364-D659-071594CF2D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900" name="Freeform: Shape 207899">
            <a:extLst>
              <a:ext uri="{FF2B5EF4-FFF2-40B4-BE49-F238E27FC236}">
                <a16:creationId xmlns:a16="http://schemas.microsoft.com/office/drawing/2014/main" id="{C86D1EE7-941F-6D2F-DE1D-043958CCB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902" name="Rectangle 207901">
            <a:extLst>
              <a:ext uri="{FF2B5EF4-FFF2-40B4-BE49-F238E27FC236}">
                <a16:creationId xmlns:a16="http://schemas.microsoft.com/office/drawing/2014/main" id="{42858243-03E0-E559-8F69-9880D3DE72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7874" name="Rectangle 2">
            <a:extLst>
              <a:ext uri="{FF2B5EF4-FFF2-40B4-BE49-F238E27FC236}">
                <a16:creationId xmlns:a16="http://schemas.microsoft.com/office/drawing/2014/main" id="{59010ACE-E092-716C-9DB9-7D1595F9FFAC}"/>
              </a:ext>
            </a:extLst>
          </p:cNvPr>
          <p:cNvSpPr>
            <a:spLocks noGrp="1" noChangeArrowheads="1"/>
          </p:cNvSpPr>
          <p:nvPr>
            <p:ph type="title"/>
          </p:nvPr>
        </p:nvSpPr>
        <p:spPr>
          <a:xfrm>
            <a:off x="350041" y="586855"/>
            <a:ext cx="2401025" cy="3387497"/>
          </a:xfrm>
        </p:spPr>
        <p:txBody>
          <a:bodyPr lIns="90488" tIns="44450" rIns="90488" bIns="44450" anchor="b">
            <a:normAutofit/>
          </a:bodyPr>
          <a:lstStyle/>
          <a:p>
            <a:pPr algn="r" eaLnBrk="1" hangingPunct="1">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(LMI)</a:t>
            </a:r>
          </a:p>
        </p:txBody>
      </p:sp>
      <p:sp>
        <p:nvSpPr>
          <p:cNvPr id="110595" name="Rectangle 3">
            <a:extLst>
              <a:ext uri="{FF2B5EF4-FFF2-40B4-BE49-F238E27FC236}">
                <a16:creationId xmlns:a16="http://schemas.microsoft.com/office/drawing/2014/main" id="{0432A34B-8F4C-F5CF-13AD-3E8F31108315}"/>
              </a:ext>
            </a:extLst>
          </p:cNvPr>
          <p:cNvSpPr>
            <a:spLocks noGrp="1" noChangeArrowheads="1"/>
          </p:cNvSpPr>
          <p:nvPr>
            <p:ph idx="1"/>
          </p:nvPr>
        </p:nvSpPr>
        <p:spPr>
          <a:xfrm>
            <a:off x="3607694" y="649480"/>
            <a:ext cx="4916510" cy="5546047"/>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eaLnBrk="1" hangingPunct="1">
              <a:buFont typeface="Wingdings" panose="05000000000000000000" pitchFamily="2" charset="2"/>
              <a:buNone/>
            </a:pPr>
            <a:r>
              <a:rPr lang="en-US" altLang="en-US" sz="1700" b="1"/>
              <a:t>Low-and-moderate income benefit</a:t>
            </a:r>
          </a:p>
          <a:p>
            <a:pPr eaLnBrk="1" hangingPunct="1">
              <a:buFont typeface="Wingdings" panose="05000000000000000000" pitchFamily="2" charset="2"/>
              <a:buNone/>
            </a:pPr>
            <a:r>
              <a:rPr lang="en-US" altLang="en-US" sz="1700"/>
              <a:t>Five ways:  depends upon the project</a:t>
            </a:r>
          </a:p>
          <a:p>
            <a:pPr lvl="1" eaLnBrk="1" hangingPunct="1">
              <a:buFontTx/>
              <a:buNone/>
            </a:pPr>
            <a:r>
              <a:rPr lang="en-US" altLang="en-US" sz="1700"/>
              <a:t>1. Area-wide low/moderate income</a:t>
            </a:r>
          </a:p>
          <a:p>
            <a:pPr lvl="1" eaLnBrk="1" hangingPunct="1">
              <a:buFontTx/>
              <a:buNone/>
            </a:pPr>
            <a:r>
              <a:rPr lang="en-US" altLang="en-US" sz="1700"/>
              <a:t>2. Housing activity  </a:t>
            </a:r>
          </a:p>
          <a:p>
            <a:pPr lvl="1" eaLnBrk="1" hangingPunct="1">
              <a:buFontTx/>
              <a:buNone/>
            </a:pPr>
            <a:r>
              <a:rPr lang="en-US" altLang="en-US" sz="1700"/>
              <a:t>3. Limited clientele </a:t>
            </a:r>
          </a:p>
          <a:p>
            <a:pPr lvl="1" eaLnBrk="1" hangingPunct="1">
              <a:buFontTx/>
              <a:buNone/>
            </a:pPr>
            <a:r>
              <a:rPr lang="en-US" altLang="en-US" sz="1700"/>
              <a:t>4</a:t>
            </a:r>
            <a:r>
              <a:rPr lang="en-US" altLang="en-US" sz="1700" strike="sngStrike"/>
              <a:t>. </a:t>
            </a:r>
            <a:r>
              <a:rPr lang="en-US" altLang="en-US" sz="1700" i="1" strike="sngStrike"/>
              <a:t>Job creation or retention</a:t>
            </a:r>
          </a:p>
          <a:p>
            <a:pPr lvl="1" eaLnBrk="1" hangingPunct="1">
              <a:buFontTx/>
              <a:buNone/>
            </a:pPr>
            <a:r>
              <a:rPr lang="en-US" altLang="en-US" sz="1700"/>
              <a:t>5. Planning</a:t>
            </a:r>
          </a:p>
        </p:txBody>
      </p:sp>
    </p:spTree>
    <p:extLst>
      <p:ext uri="{BB962C8B-B14F-4D97-AF65-F5344CB8AC3E}">
        <p14:creationId xmlns:p14="http://schemas.microsoft.com/office/powerpoint/2010/main" val="171271139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8EC1BCD9-0A54-4451-927F-890AB97C1811}"/>
              </a:ext>
            </a:extLst>
          </p:cNvPr>
          <p:cNvSpPr>
            <a:spLocks noChangeArrowheads="1"/>
          </p:cNvSpPr>
          <p:nvPr/>
        </p:nvSpPr>
        <p:spPr bwMode="auto">
          <a:xfrm>
            <a:off x="1063625" y="609600"/>
            <a:ext cx="6708775" cy="1320800"/>
          </a:xfrm>
          <a:prstGeom prst="rect">
            <a:avLst/>
          </a:prstGeom>
          <a:noFill/>
          <a:ln>
            <a:noFill/>
          </a:ln>
          <a:effectLst/>
        </p:spPr>
        <p:txBody>
          <a:bodyPr wrap="none" lIns="90488" tIns="44450" rIns="90488" bIns="44450">
            <a:spAutoFit/>
          </a:bodyPr>
          <a:lstStyle/>
          <a:p>
            <a:pPr algn="ctr">
              <a:defRPr/>
            </a:pPr>
            <a:r>
              <a:rPr lang="en-US" sz="4000">
                <a:solidFill>
                  <a:schemeClr val="tx2"/>
                </a:solidFill>
                <a:effectLst>
                  <a:outerShdw blurRad="38100" dist="38100" dir="2700000" algn="tl">
                    <a:srgbClr val="000000"/>
                  </a:outerShdw>
                </a:effectLst>
              </a:rPr>
              <a:t>Grant Award Amounts</a:t>
            </a:r>
          </a:p>
          <a:p>
            <a:pPr algn="ctr">
              <a:defRPr/>
            </a:pPr>
            <a:r>
              <a:rPr lang="en-US" sz="4000">
                <a:solidFill>
                  <a:schemeClr val="tx2"/>
                </a:solidFill>
                <a:effectLst>
                  <a:outerShdw blurRad="38100" dist="38100" dir="2700000" algn="tl">
                    <a:srgbClr val="000000"/>
                  </a:outerShdw>
                </a:effectLst>
              </a:rPr>
              <a:t>Community Development Fund</a:t>
            </a:r>
          </a:p>
        </p:txBody>
      </p:sp>
      <p:sp>
        <p:nvSpPr>
          <p:cNvPr id="17411" name="Rectangle 3">
            <a:extLst>
              <a:ext uri="{FF2B5EF4-FFF2-40B4-BE49-F238E27FC236}">
                <a16:creationId xmlns:a16="http://schemas.microsoft.com/office/drawing/2014/main" id="{DAE77378-6E23-43EC-BF51-9D6367E0D8D2}"/>
              </a:ext>
            </a:extLst>
          </p:cNvPr>
          <p:cNvSpPr>
            <a:spLocks noChangeArrowheads="1"/>
          </p:cNvSpPr>
          <p:nvPr/>
        </p:nvSpPr>
        <p:spPr bwMode="auto">
          <a:xfrm>
            <a:off x="533400" y="1981200"/>
            <a:ext cx="7924800" cy="3798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spcBef>
                <a:spcPct val="0"/>
              </a:spcBef>
              <a:buClrTx/>
              <a:buSzTx/>
              <a:buFontTx/>
              <a:buNone/>
            </a:pPr>
            <a:r>
              <a:rPr lang="en-US" altLang="en-US" sz="2200" b="1" u="sng">
                <a:latin typeface="+mj-lt"/>
              </a:rPr>
              <a:t>Category</a:t>
            </a:r>
            <a:r>
              <a:rPr lang="en-US" altLang="en-US" sz="2200" b="1">
                <a:latin typeface="+mj-lt"/>
              </a:rPr>
              <a:t>				</a:t>
            </a:r>
            <a:r>
              <a:rPr lang="en-US" altLang="en-US" sz="2200" b="1" u="sng">
                <a:latin typeface="+mj-lt"/>
              </a:rPr>
              <a:t>Maximum Grant Award</a:t>
            </a:r>
            <a:r>
              <a:rPr lang="en-US" altLang="en-US" sz="2200" b="1">
                <a:latin typeface="+mj-lt"/>
              </a:rPr>
              <a:t>					</a:t>
            </a:r>
          </a:p>
          <a:p>
            <a:pPr>
              <a:spcBef>
                <a:spcPct val="0"/>
              </a:spcBef>
              <a:buClrTx/>
              <a:buSzTx/>
              <a:buFontTx/>
              <a:buNone/>
            </a:pPr>
            <a:r>
              <a:rPr lang="en-US" altLang="en-US" sz="2500">
                <a:latin typeface="+mj-lt"/>
              </a:rPr>
              <a:t>Single Community			$   850,000</a:t>
            </a:r>
          </a:p>
          <a:p>
            <a:pPr>
              <a:spcBef>
                <a:spcPct val="0"/>
              </a:spcBef>
              <a:buClrTx/>
              <a:buSzTx/>
              <a:buFontTx/>
              <a:buNone/>
            </a:pPr>
            <a:r>
              <a:rPr lang="en-US" altLang="en-US" sz="2500">
                <a:latin typeface="+mj-lt"/>
              </a:rPr>
              <a:t>Two Communities (regional)		$1,050,000</a:t>
            </a:r>
          </a:p>
          <a:p>
            <a:pPr>
              <a:spcBef>
                <a:spcPct val="0"/>
              </a:spcBef>
              <a:buClrTx/>
              <a:buSzTx/>
              <a:buFontTx/>
              <a:buNone/>
            </a:pPr>
            <a:r>
              <a:rPr lang="en-US" altLang="en-US" sz="2500">
                <a:latin typeface="+mj-lt"/>
              </a:rPr>
              <a:t>Three or more Communities		$1,250,000</a:t>
            </a:r>
          </a:p>
          <a:p>
            <a:pPr>
              <a:spcBef>
                <a:spcPct val="0"/>
              </a:spcBef>
              <a:buClrTx/>
              <a:buSzTx/>
              <a:buFontTx/>
              <a:buNone/>
            </a:pPr>
            <a:r>
              <a:rPr lang="en-US" altLang="en-US" sz="2500">
                <a:latin typeface="+mj-lt"/>
              </a:rPr>
              <a:t>(regional)</a:t>
            </a:r>
          </a:p>
          <a:p>
            <a:pPr eaLnBrk="1" hangingPunct="1">
              <a:spcBef>
                <a:spcPct val="0"/>
              </a:spcBef>
              <a:buClrTx/>
              <a:buSzTx/>
              <a:buFontTx/>
              <a:buNone/>
            </a:pPr>
            <a:r>
              <a:rPr lang="en-US" altLang="en-US" sz="2500" b="1">
                <a:latin typeface="+mj-lt"/>
              </a:rPr>
              <a:t>					</a:t>
            </a:r>
            <a:r>
              <a:rPr lang="en-US" altLang="en-US" sz="2500" b="1" u="sng">
                <a:latin typeface="+mj-lt"/>
              </a:rPr>
              <a:t>Minimum</a:t>
            </a:r>
          </a:p>
          <a:p>
            <a:pPr eaLnBrk="1" hangingPunct="1">
              <a:spcBef>
                <a:spcPct val="0"/>
              </a:spcBef>
              <a:buClrTx/>
              <a:buSzTx/>
              <a:buFontTx/>
              <a:buNone/>
            </a:pPr>
            <a:r>
              <a:rPr lang="en-US" altLang="en-US" sz="2500">
                <a:latin typeface="+mj-lt"/>
              </a:rPr>
              <a:t>All (except planning)	                     	$100,000</a:t>
            </a:r>
          </a:p>
          <a:p>
            <a:pPr eaLnBrk="1" hangingPunct="1">
              <a:spcBef>
                <a:spcPct val="0"/>
              </a:spcBef>
              <a:buClrTx/>
              <a:buSzTx/>
              <a:buFontTx/>
              <a:buNone/>
            </a:pPr>
            <a:r>
              <a:rPr lang="en-US" altLang="en-US" sz="2500">
                <a:latin typeface="+mj-lt"/>
              </a:rPr>
              <a:t>Planning or design only		$  10,000</a:t>
            </a:r>
          </a:p>
          <a:p>
            <a:pPr>
              <a:spcBef>
                <a:spcPct val="0"/>
              </a:spcBef>
              <a:buClrTx/>
              <a:buSzTx/>
              <a:buFontTx/>
              <a:buNone/>
            </a:pPr>
            <a:r>
              <a:rPr lang="en-US" altLang="en-US" sz="2200" b="1"/>
              <a:t>			</a:t>
            </a:r>
          </a:p>
        </p:txBody>
      </p:sp>
      <p:sp>
        <p:nvSpPr>
          <p:cNvPr id="17412" name="Rectangle 4">
            <a:extLst>
              <a:ext uri="{FF2B5EF4-FFF2-40B4-BE49-F238E27FC236}">
                <a16:creationId xmlns:a16="http://schemas.microsoft.com/office/drawing/2014/main" id="{4A9E11C6-7E90-49D9-AB67-33EF1B5A0373}"/>
              </a:ext>
            </a:extLst>
          </p:cNvPr>
          <p:cNvSpPr>
            <a:spLocks noChangeArrowheads="1"/>
          </p:cNvSpPr>
          <p:nvPr/>
        </p:nvSpPr>
        <p:spPr bwMode="auto">
          <a:xfrm>
            <a:off x="4479925" y="3087688"/>
            <a:ext cx="237331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endParaRPr lang="en-US" altLang="en-US" sz="240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942CB4-5A7F-94A3-CE09-617DB44A41A5}"/>
            </a:ext>
          </a:extLst>
        </p:cNvPr>
        <p:cNvGrpSpPr/>
        <p:nvPr/>
      </p:nvGrpSpPr>
      <p:grpSpPr>
        <a:xfrm>
          <a:off x="0" y="0"/>
          <a:ext cx="0" cy="0"/>
          <a:chOff x="0" y="0"/>
          <a:chExt cx="0" cy="0"/>
        </a:xfrm>
      </p:grpSpPr>
      <p:sp useBgFill="1">
        <p:nvSpPr>
          <p:cNvPr id="209936" name="Rectangle 209935">
            <a:extLst>
              <a:ext uri="{FF2B5EF4-FFF2-40B4-BE49-F238E27FC236}">
                <a16:creationId xmlns:a16="http://schemas.microsoft.com/office/drawing/2014/main" id="{B9E94652-E072-E095-0E30-5170B81E63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9938" name="Rectangle 209937">
            <a:extLst>
              <a:ext uri="{FF2B5EF4-FFF2-40B4-BE49-F238E27FC236}">
                <a16:creationId xmlns:a16="http://schemas.microsoft.com/office/drawing/2014/main" id="{A7749C2C-4D0D-63E3-DBF3-62075D463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40" name="Rectangle 209939">
            <a:extLst>
              <a:ext uri="{FF2B5EF4-FFF2-40B4-BE49-F238E27FC236}">
                <a16:creationId xmlns:a16="http://schemas.microsoft.com/office/drawing/2014/main" id="{E2394020-CAE9-E010-0E42-725468CA9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42" name="Rectangle 209941">
            <a:extLst>
              <a:ext uri="{FF2B5EF4-FFF2-40B4-BE49-F238E27FC236}">
                <a16:creationId xmlns:a16="http://schemas.microsoft.com/office/drawing/2014/main" id="{21923A91-0D68-2BF0-54D3-134CFC540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44" name="Rectangle 209943">
            <a:extLst>
              <a:ext uri="{FF2B5EF4-FFF2-40B4-BE49-F238E27FC236}">
                <a16:creationId xmlns:a16="http://schemas.microsoft.com/office/drawing/2014/main" id="{95C51DDC-504C-15DF-BBBA-BD56BBDFE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46" name="Freeform: Shape 209945">
            <a:extLst>
              <a:ext uri="{FF2B5EF4-FFF2-40B4-BE49-F238E27FC236}">
                <a16:creationId xmlns:a16="http://schemas.microsoft.com/office/drawing/2014/main" id="{5CA598B1-9741-7F2C-48C9-2F1606046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48" name="Rectangle 209947">
            <a:extLst>
              <a:ext uri="{FF2B5EF4-FFF2-40B4-BE49-F238E27FC236}">
                <a16:creationId xmlns:a16="http://schemas.microsoft.com/office/drawing/2014/main" id="{E3E082C7-6CB7-CFB1-45D4-A36F4D7159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9922" name="Rectangle 2">
            <a:extLst>
              <a:ext uri="{FF2B5EF4-FFF2-40B4-BE49-F238E27FC236}">
                <a16:creationId xmlns:a16="http://schemas.microsoft.com/office/drawing/2014/main" id="{2FB4B5F3-D69E-6328-374A-BCA72DD6A71F}"/>
              </a:ext>
            </a:extLst>
          </p:cNvPr>
          <p:cNvSpPr>
            <a:spLocks noGrp="1" noChangeArrowheads="1"/>
          </p:cNvSpPr>
          <p:nvPr>
            <p:ph type="title"/>
          </p:nvPr>
        </p:nvSpPr>
        <p:spPr>
          <a:xfrm>
            <a:off x="350041" y="586855"/>
            <a:ext cx="2401025" cy="3387497"/>
          </a:xfrm>
        </p:spPr>
        <p:txBody>
          <a:bodyPr lIns="90488" tIns="44450" rIns="90488" bIns="44450" anchor="b">
            <a:normAutofit/>
          </a:bodyPr>
          <a:lstStyle/>
          <a:p>
            <a:pPr algn="r" eaLnBrk="1" hangingPunct="1">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(LMI)</a:t>
            </a:r>
          </a:p>
        </p:txBody>
      </p:sp>
      <p:sp>
        <p:nvSpPr>
          <p:cNvPr id="112643" name="Rectangle 3">
            <a:extLst>
              <a:ext uri="{FF2B5EF4-FFF2-40B4-BE49-F238E27FC236}">
                <a16:creationId xmlns:a16="http://schemas.microsoft.com/office/drawing/2014/main" id="{383D34BE-59F3-3233-7DEC-0E73FF3F935B}"/>
              </a:ext>
            </a:extLst>
          </p:cNvPr>
          <p:cNvSpPr>
            <a:spLocks noGrp="1" noChangeArrowheads="1"/>
          </p:cNvSpPr>
          <p:nvPr>
            <p:ph idx="1"/>
          </p:nvPr>
        </p:nvSpPr>
        <p:spPr>
          <a:xfrm>
            <a:off x="3607694" y="649480"/>
            <a:ext cx="4916510" cy="5546047"/>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eaLnBrk="1" hangingPunct="1">
              <a:buFont typeface="Wingdings" panose="05000000000000000000" pitchFamily="2" charset="2"/>
              <a:buNone/>
            </a:pPr>
            <a:endParaRPr lang="en-US" altLang="en-US" sz="1600" b="1"/>
          </a:p>
          <a:p>
            <a:pPr marL="457200" indent="-457200" eaLnBrk="1" hangingPunct="1">
              <a:buFont typeface="Wingdings" panose="05000000000000000000" pitchFamily="2" charset="2"/>
              <a:buAutoNum type="arabicPeriod"/>
            </a:pPr>
            <a:r>
              <a:rPr lang="en-US" altLang="en-US" sz="1600" b="1"/>
              <a:t>Area-wide low/moderate income (LMI)</a:t>
            </a:r>
          </a:p>
          <a:p>
            <a:pPr marL="0" indent="0" eaLnBrk="1" hangingPunct="1">
              <a:buNone/>
            </a:pPr>
            <a:endParaRPr lang="en-US" altLang="en-US" sz="1600" b="1"/>
          </a:p>
          <a:p>
            <a:pPr lvl="1" eaLnBrk="1" hangingPunct="1">
              <a:buSzPct val="150000"/>
              <a:buFontTx/>
              <a:buChar char="•"/>
            </a:pPr>
            <a:r>
              <a:rPr lang="en-US" altLang="en-US" sz="1600" u="sng"/>
              <a:t>Service area</a:t>
            </a:r>
            <a:r>
              <a:rPr lang="en-US" altLang="en-US" sz="1600"/>
              <a:t> must be 51% LMI households</a:t>
            </a:r>
          </a:p>
          <a:p>
            <a:pPr marL="342900" lvl="1" indent="0" eaLnBrk="1" hangingPunct="1">
              <a:buSzPct val="150000"/>
              <a:buNone/>
            </a:pPr>
            <a:endParaRPr lang="en-US" altLang="en-US" sz="1600"/>
          </a:p>
          <a:p>
            <a:pPr lvl="1" eaLnBrk="1" hangingPunct="1">
              <a:buSzPct val="150000"/>
              <a:buFontTx/>
              <a:buChar char="•"/>
            </a:pPr>
            <a:r>
              <a:rPr lang="en-US" altLang="en-US" sz="1600"/>
              <a:t>Survey no older than 3 years</a:t>
            </a:r>
          </a:p>
          <a:p>
            <a:pPr marL="342900" lvl="1" indent="0" eaLnBrk="1" hangingPunct="1">
              <a:buSzPct val="150000"/>
              <a:buNone/>
            </a:pPr>
            <a:r>
              <a:rPr lang="en-US" altLang="en-US" sz="1600"/>
              <a:t> </a:t>
            </a:r>
          </a:p>
          <a:p>
            <a:pPr lvl="1" eaLnBrk="1" hangingPunct="1">
              <a:buSzPct val="150000"/>
              <a:buFontTx/>
              <a:buChar char="•"/>
            </a:pPr>
            <a:r>
              <a:rPr lang="en-US" altLang="en-US" sz="1600"/>
              <a:t>Copy of blank survey document </a:t>
            </a:r>
          </a:p>
          <a:p>
            <a:pPr marL="342900" lvl="1" indent="0" eaLnBrk="1" hangingPunct="1">
              <a:buSzPct val="150000"/>
              <a:buNone/>
            </a:pPr>
            <a:endParaRPr lang="en-US" altLang="en-US" sz="1600"/>
          </a:p>
          <a:p>
            <a:pPr lvl="1" eaLnBrk="1" hangingPunct="1">
              <a:buSzPct val="150000"/>
              <a:buFontTx/>
              <a:buChar char="•"/>
            </a:pPr>
            <a:r>
              <a:rPr lang="en-US" altLang="en-US" sz="1600"/>
              <a:t>Summary survey results</a:t>
            </a:r>
          </a:p>
          <a:p>
            <a:pPr lvl="1" eaLnBrk="1" hangingPunct="1">
              <a:buSzPct val="150000"/>
              <a:buFontTx/>
              <a:buChar char="•"/>
            </a:pPr>
            <a:endParaRPr lang="en-US" altLang="en-US" sz="1600"/>
          </a:p>
          <a:p>
            <a:pPr lvl="1" eaLnBrk="1" hangingPunct="1">
              <a:buSzPct val="150000"/>
              <a:buFontTx/>
              <a:buChar char="•"/>
            </a:pPr>
            <a:r>
              <a:rPr lang="en-US" altLang="en-US" sz="1600"/>
              <a:t>Street by street data</a:t>
            </a:r>
          </a:p>
          <a:p>
            <a:pPr marL="342900" lvl="1" indent="0" eaLnBrk="1" hangingPunct="1">
              <a:buSzPct val="150000"/>
              <a:buNone/>
            </a:pPr>
            <a:endParaRPr lang="en-US" altLang="en-US" sz="1600"/>
          </a:p>
          <a:p>
            <a:pPr lvl="1" eaLnBrk="1" hangingPunct="1">
              <a:buSzPct val="150000"/>
              <a:buFontTx/>
              <a:buChar char="•"/>
            </a:pPr>
            <a:r>
              <a:rPr lang="en-US" altLang="en-US" sz="1600"/>
              <a:t>Parcel Map of Service Area including vacant land </a:t>
            </a:r>
          </a:p>
          <a:p>
            <a:pPr lvl="1" eaLnBrk="1" hangingPunct="1">
              <a:buSzPct val="150000"/>
              <a:buFontTx/>
              <a:buChar char="•"/>
            </a:pPr>
            <a:endParaRPr lang="en-US" altLang="en-US" sz="1600"/>
          </a:p>
          <a:p>
            <a:pPr lvl="1" eaLnBrk="1" hangingPunct="1">
              <a:buSzPct val="150000"/>
              <a:buFontTx/>
              <a:buChar char="•"/>
            </a:pPr>
            <a:r>
              <a:rPr lang="en-US" altLang="en-US" sz="1600"/>
              <a:t>If vacant land, describe future use for 5-7 years</a:t>
            </a:r>
          </a:p>
          <a:p>
            <a:pPr lvl="1" eaLnBrk="1" hangingPunct="1">
              <a:buSzPct val="150000"/>
              <a:buFontTx/>
              <a:buChar char="•"/>
            </a:pPr>
            <a:endParaRPr lang="en-US" altLang="en-US" sz="1600"/>
          </a:p>
          <a:p>
            <a:pPr lvl="1" eaLnBrk="1" hangingPunct="1">
              <a:buSzPct val="150000"/>
              <a:buFontTx/>
              <a:buChar char="•"/>
            </a:pPr>
            <a:r>
              <a:rPr lang="en-US" altLang="en-US" sz="1600"/>
              <a:t>Explain methodology for geographic boundaries</a:t>
            </a:r>
          </a:p>
          <a:p>
            <a:pPr lvl="1" eaLnBrk="1" hangingPunct="1">
              <a:buSzPct val="150000"/>
              <a:buFontTx/>
              <a:buChar char="•"/>
            </a:pPr>
            <a:endParaRPr lang="en-US" altLang="en-US" sz="1600"/>
          </a:p>
          <a:p>
            <a:pPr lvl="1" eaLnBrk="1" hangingPunct="1">
              <a:buSzPct val="150000"/>
              <a:buFontTx/>
              <a:buChar char="•"/>
            </a:pPr>
            <a:r>
              <a:rPr lang="en-US" altLang="en-US" sz="1600"/>
              <a:t>Census Data – ACS </a:t>
            </a:r>
          </a:p>
          <a:p>
            <a:pPr marL="342900" lvl="1" indent="0" eaLnBrk="1" hangingPunct="1">
              <a:buSzPct val="150000"/>
              <a:buNone/>
            </a:pPr>
            <a:endParaRPr lang="en-US" altLang="en-US" sz="1600"/>
          </a:p>
        </p:txBody>
      </p:sp>
    </p:spTree>
    <p:extLst>
      <p:ext uri="{BB962C8B-B14F-4D97-AF65-F5344CB8AC3E}">
        <p14:creationId xmlns:p14="http://schemas.microsoft.com/office/powerpoint/2010/main" val="201701523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4EC730-0F51-CCDC-D860-AD2E3952DCA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4B4E9AD-D562-0EF7-720B-7BCD39A9EF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53442619-ED83-1C33-A8C1-63A9252B8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1"/>
            <a:ext cx="9143997"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D8C5A41-06AA-F7E9-A998-4D314294DB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86479"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7123312-6CB8-7C68-422B-C63931DD77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86474" y="-1"/>
            <a:ext cx="3057523"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F332F6F-10A4-4441-9A1C-83380FEC3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4512" y="-1"/>
            <a:ext cx="8799485"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D873A0-409E-57DA-493C-D71CD06EEE16}"/>
              </a:ext>
            </a:extLst>
          </p:cNvPr>
          <p:cNvSpPr>
            <a:spLocks noGrp="1"/>
          </p:cNvSpPr>
          <p:nvPr>
            <p:ph type="title"/>
          </p:nvPr>
        </p:nvSpPr>
        <p:spPr>
          <a:xfrm>
            <a:off x="1028699" y="294538"/>
            <a:ext cx="7421963" cy="1033669"/>
          </a:xfrm>
        </p:spPr>
        <p:txBody>
          <a:bodyPr>
            <a:normAutofit/>
          </a:bodyPr>
          <a:lstStyle/>
          <a:p>
            <a:pPr>
              <a:defRPr/>
            </a:pPr>
            <a:r>
              <a:rPr lang="en-US" sz="3200">
                <a:solidFill>
                  <a:srgbClr val="FFFFFF"/>
                </a:solidFill>
                <a:latin typeface="+mn-lt"/>
              </a:rPr>
              <a:t>Low Mod Area Benefit </a:t>
            </a:r>
            <a:br>
              <a:rPr lang="en-US" sz="3200">
                <a:solidFill>
                  <a:srgbClr val="FFFFFF"/>
                </a:solidFill>
                <a:latin typeface="+mn-lt"/>
              </a:rPr>
            </a:br>
            <a:r>
              <a:rPr lang="en-US" sz="3200">
                <a:solidFill>
                  <a:srgbClr val="FFFFFF"/>
                </a:solidFill>
                <a:latin typeface="+mn-lt"/>
              </a:rPr>
              <a:t>Service Area</a:t>
            </a:r>
          </a:p>
        </p:txBody>
      </p:sp>
      <p:sp>
        <p:nvSpPr>
          <p:cNvPr id="3" name="Content Placeholder 2">
            <a:extLst>
              <a:ext uri="{FF2B5EF4-FFF2-40B4-BE49-F238E27FC236}">
                <a16:creationId xmlns:a16="http://schemas.microsoft.com/office/drawing/2014/main" id="{64A8F1FB-95D9-14B0-A76F-45297A91ADDC}"/>
              </a:ext>
            </a:extLst>
          </p:cNvPr>
          <p:cNvSpPr>
            <a:spLocks noGrp="1"/>
          </p:cNvSpPr>
          <p:nvPr>
            <p:ph idx="1"/>
          </p:nvPr>
        </p:nvSpPr>
        <p:spPr>
          <a:xfrm>
            <a:off x="1028699" y="2318197"/>
            <a:ext cx="7293023" cy="3683358"/>
          </a:xfrm>
        </p:spPr>
        <p:txBody>
          <a:bodyPr anchor="ctr">
            <a:normAutofit/>
          </a:bodyPr>
          <a:lstStyle/>
          <a:p>
            <a:pPr marL="0" indent="0">
              <a:buFont typeface="Wingdings" panose="05000000000000000000" pitchFamily="2" charset="2"/>
              <a:buNone/>
              <a:defRPr/>
            </a:pPr>
            <a:r>
              <a:rPr lang="en-US" sz="2400"/>
              <a:t>Grantee must determine the service area of the activity and maintain written documentation on file</a:t>
            </a:r>
          </a:p>
          <a:p>
            <a:pPr>
              <a:defRPr/>
            </a:pPr>
            <a:r>
              <a:rPr lang="en-US" sz="2400"/>
              <a:t>Maps</a:t>
            </a:r>
          </a:p>
          <a:p>
            <a:pPr>
              <a:defRPr/>
            </a:pPr>
            <a:r>
              <a:rPr lang="en-US" sz="2400"/>
              <a:t>If Water project, map with flow direction</a:t>
            </a:r>
          </a:p>
          <a:p>
            <a:pPr>
              <a:defRPr/>
            </a:pPr>
            <a:r>
              <a:rPr lang="en-US" sz="2400"/>
              <a:t>Data</a:t>
            </a:r>
          </a:p>
          <a:p>
            <a:pPr>
              <a:defRPr/>
            </a:pPr>
            <a:r>
              <a:rPr lang="en-US" sz="2400"/>
              <a:t>Written determination/description</a:t>
            </a:r>
          </a:p>
          <a:p>
            <a:pPr marL="0" indent="0">
              <a:buFont typeface="Wingdings" panose="05000000000000000000" pitchFamily="2" charset="2"/>
              <a:buNone/>
              <a:defRPr/>
            </a:pPr>
            <a:r>
              <a:rPr lang="en-US" sz="2400"/>
              <a:t>Service area is determined based on the nature of the activity and who the users will be</a:t>
            </a:r>
          </a:p>
        </p:txBody>
      </p:sp>
    </p:spTree>
    <p:extLst>
      <p:ext uri="{BB962C8B-B14F-4D97-AF65-F5344CB8AC3E}">
        <p14:creationId xmlns:p14="http://schemas.microsoft.com/office/powerpoint/2010/main" val="3993245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4EBB98-69C0-4C0C-6631-8F0058B42B0C}"/>
            </a:ext>
          </a:extLst>
        </p:cNvPr>
        <p:cNvGrpSpPr/>
        <p:nvPr/>
      </p:nvGrpSpPr>
      <p:grpSpPr>
        <a:xfrm>
          <a:off x="0" y="0"/>
          <a:ext cx="0" cy="0"/>
          <a:chOff x="0" y="0"/>
          <a:chExt cx="0" cy="0"/>
        </a:xfrm>
      </p:grpSpPr>
      <p:sp useBgFill="1">
        <p:nvSpPr>
          <p:cNvPr id="115732" name="Rectangle 115731">
            <a:extLst>
              <a:ext uri="{FF2B5EF4-FFF2-40B4-BE49-F238E27FC236}">
                <a16:creationId xmlns:a16="http://schemas.microsoft.com/office/drawing/2014/main" id="{6775EFDE-7563-980E-40F1-64B86BD532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34" name="Rectangle 115733">
            <a:extLst>
              <a:ext uri="{FF2B5EF4-FFF2-40B4-BE49-F238E27FC236}">
                <a16:creationId xmlns:a16="http://schemas.microsoft.com/office/drawing/2014/main" id="{19A905D7-B051-110A-8AAB-9890DD35D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36" name="Rectangle 115735">
            <a:extLst>
              <a:ext uri="{FF2B5EF4-FFF2-40B4-BE49-F238E27FC236}">
                <a16:creationId xmlns:a16="http://schemas.microsoft.com/office/drawing/2014/main" id="{BC525840-CA74-5BFB-BA08-2F12A268A5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5738" name="Rectangle 115737">
            <a:extLst>
              <a:ext uri="{FF2B5EF4-FFF2-40B4-BE49-F238E27FC236}">
                <a16:creationId xmlns:a16="http://schemas.microsoft.com/office/drawing/2014/main" id="{3424C013-628D-5274-9D82-059DD91008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786BAF0-7797-A422-39E7-5EEA9E03213D}"/>
              </a:ext>
            </a:extLst>
          </p:cNvPr>
          <p:cNvSpPr>
            <a:spLocks noGrp="1"/>
          </p:cNvSpPr>
          <p:nvPr>
            <p:ph type="title"/>
          </p:nvPr>
        </p:nvSpPr>
        <p:spPr>
          <a:xfrm>
            <a:off x="1028697" y="348865"/>
            <a:ext cx="7533018" cy="877729"/>
          </a:xfrm>
        </p:spPr>
        <p:txBody>
          <a:bodyPr anchor="ctr">
            <a:noAutofit/>
          </a:bodyPr>
          <a:lstStyle/>
          <a:p>
            <a:pPr>
              <a:defRPr/>
            </a:pPr>
            <a:r>
              <a:rPr lang="en-US" sz="3200">
                <a:solidFill>
                  <a:srgbClr val="FFFFFF"/>
                </a:solidFill>
                <a:latin typeface="+mn-lt"/>
              </a:rPr>
              <a:t>Low Mod Area Benefit </a:t>
            </a:r>
            <a:br>
              <a:rPr lang="en-US" sz="3200">
                <a:solidFill>
                  <a:srgbClr val="FFFFFF"/>
                </a:solidFill>
                <a:latin typeface="+mn-lt"/>
              </a:rPr>
            </a:br>
            <a:r>
              <a:rPr lang="en-US" sz="3200">
                <a:solidFill>
                  <a:srgbClr val="FFFFFF"/>
                </a:solidFill>
                <a:latin typeface="+mn-lt"/>
              </a:rPr>
              <a:t>Service Area</a:t>
            </a:r>
          </a:p>
        </p:txBody>
      </p:sp>
      <p:graphicFrame>
        <p:nvGraphicFramePr>
          <p:cNvPr id="115717" name="Content Placeholder 2">
            <a:extLst>
              <a:ext uri="{FF2B5EF4-FFF2-40B4-BE49-F238E27FC236}">
                <a16:creationId xmlns:a16="http://schemas.microsoft.com/office/drawing/2014/main" id="{8B823813-2B66-5846-D447-BF691F48014A}"/>
              </a:ext>
            </a:extLst>
          </p:cNvPr>
          <p:cNvGraphicFramePr>
            <a:graphicFrameLocks noGrp="1"/>
          </p:cNvGraphicFramePr>
          <p:nvPr>
            <p:ph idx="1"/>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98585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6A4BD17-2187-D853-7E71-22D773E59496}"/>
            </a:ext>
          </a:extLst>
        </p:cNvPr>
        <p:cNvGrpSpPr/>
        <p:nvPr/>
      </p:nvGrpSpPr>
      <p:grpSpPr>
        <a:xfrm>
          <a:off x="0" y="0"/>
          <a:ext cx="0" cy="0"/>
          <a:chOff x="0" y="0"/>
          <a:chExt cx="0" cy="0"/>
        </a:xfrm>
      </p:grpSpPr>
      <p:sp useBgFill="1">
        <p:nvSpPr>
          <p:cNvPr id="114697" name="Rectangle 114696">
            <a:extLst>
              <a:ext uri="{FF2B5EF4-FFF2-40B4-BE49-F238E27FC236}">
                <a16:creationId xmlns:a16="http://schemas.microsoft.com/office/drawing/2014/main" id="{72CF3677-8352-2E26-298B-419101011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4699" name="Freeform: Shape 114698">
            <a:extLst>
              <a:ext uri="{FF2B5EF4-FFF2-40B4-BE49-F238E27FC236}">
                <a16:creationId xmlns:a16="http://schemas.microsoft.com/office/drawing/2014/main" id="{EE5BF89E-6B35-7F74-BEE5-0496D4A27E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14166"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4701" name="Freeform: Shape 114700">
            <a:extLst>
              <a:ext uri="{FF2B5EF4-FFF2-40B4-BE49-F238E27FC236}">
                <a16:creationId xmlns:a16="http://schemas.microsoft.com/office/drawing/2014/main" id="{F23A5699-8E4C-F869-7893-3B464DD80F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608608"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8205802-6D2C-BBEC-CDA7-B306BD3D3E16}"/>
              </a:ext>
            </a:extLst>
          </p:cNvPr>
          <p:cNvSpPr>
            <a:spLocks noGrp="1"/>
          </p:cNvSpPr>
          <p:nvPr>
            <p:ph type="title"/>
          </p:nvPr>
        </p:nvSpPr>
        <p:spPr>
          <a:xfrm>
            <a:off x="466344" y="1161288"/>
            <a:ext cx="2702052" cy="4526280"/>
          </a:xfrm>
        </p:spPr>
        <p:txBody>
          <a:bodyPr>
            <a:normAutofit/>
          </a:bodyPr>
          <a:lstStyle/>
          <a:p>
            <a:pPr>
              <a:defRPr/>
            </a:pPr>
            <a:r>
              <a:rPr lang="en-US" sz="3500">
                <a:latin typeface="+mn-lt"/>
              </a:rPr>
              <a:t>Low Mod Area Benefit </a:t>
            </a:r>
            <a:br>
              <a:rPr lang="en-US" sz="3500">
                <a:latin typeface="+mn-lt"/>
              </a:rPr>
            </a:br>
            <a:r>
              <a:rPr lang="en-US" sz="3500">
                <a:latin typeface="+mn-lt"/>
              </a:rPr>
              <a:t>Service Area</a:t>
            </a:r>
          </a:p>
        </p:txBody>
      </p:sp>
      <p:sp>
        <p:nvSpPr>
          <p:cNvPr id="114703" name="Rectangle 114702">
            <a:extLst>
              <a:ext uri="{FF2B5EF4-FFF2-40B4-BE49-F238E27FC236}">
                <a16:creationId xmlns:a16="http://schemas.microsoft.com/office/drawing/2014/main" id="{BFD83C81-3E33-56F2-53C1-CCF7A87A6F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14693" name="Content Placeholder 2">
            <a:extLst>
              <a:ext uri="{FF2B5EF4-FFF2-40B4-BE49-F238E27FC236}">
                <a16:creationId xmlns:a16="http://schemas.microsoft.com/office/drawing/2014/main" id="{61B9BFDC-AF27-C1A6-4BBA-70A217689C04}"/>
              </a:ext>
            </a:extLst>
          </p:cNvPr>
          <p:cNvGraphicFramePr>
            <a:graphicFrameLocks noGrp="1"/>
          </p:cNvGraphicFramePr>
          <p:nvPr>
            <p:ph idx="1"/>
          </p:nvPr>
        </p:nvGraphicFramePr>
        <p:xfrm>
          <a:off x="3977640" y="676656"/>
          <a:ext cx="4773168"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14232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30F70A-DDFB-3495-F298-CBF13B18843C}"/>
            </a:ext>
          </a:extLst>
        </p:cNvPr>
        <p:cNvGrpSpPr/>
        <p:nvPr/>
      </p:nvGrpSpPr>
      <p:grpSpPr>
        <a:xfrm>
          <a:off x="0" y="0"/>
          <a:ext cx="0" cy="0"/>
          <a:chOff x="0" y="0"/>
          <a:chExt cx="0" cy="0"/>
        </a:xfrm>
      </p:grpSpPr>
      <p:sp useBgFill="1">
        <p:nvSpPr>
          <p:cNvPr id="117777" name="Rectangle 117776">
            <a:extLst>
              <a:ext uri="{FF2B5EF4-FFF2-40B4-BE49-F238E27FC236}">
                <a16:creationId xmlns:a16="http://schemas.microsoft.com/office/drawing/2014/main" id="{7E3FB940-EEFE-2FF9-ED6E-536E3F1B41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7779" name="Rectangle 117778">
            <a:extLst>
              <a:ext uri="{FF2B5EF4-FFF2-40B4-BE49-F238E27FC236}">
                <a16:creationId xmlns:a16="http://schemas.microsoft.com/office/drawing/2014/main" id="{12A2316C-DB39-6504-F73E-1235E2734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81" name="Rectangle 117780">
            <a:extLst>
              <a:ext uri="{FF2B5EF4-FFF2-40B4-BE49-F238E27FC236}">
                <a16:creationId xmlns:a16="http://schemas.microsoft.com/office/drawing/2014/main" id="{94B58FD0-9702-249E-DC23-C0CDD40C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83" name="Rectangle 117782">
            <a:extLst>
              <a:ext uri="{FF2B5EF4-FFF2-40B4-BE49-F238E27FC236}">
                <a16:creationId xmlns:a16="http://schemas.microsoft.com/office/drawing/2014/main" id="{08E6D989-6C92-9CD9-421B-9EF44AE3A7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85" name="Rectangle 117784">
            <a:extLst>
              <a:ext uri="{FF2B5EF4-FFF2-40B4-BE49-F238E27FC236}">
                <a16:creationId xmlns:a16="http://schemas.microsoft.com/office/drawing/2014/main" id="{E0B57AB1-B1B6-543B-27F8-6EAF74855B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87" name="Freeform: Shape 117786">
            <a:extLst>
              <a:ext uri="{FF2B5EF4-FFF2-40B4-BE49-F238E27FC236}">
                <a16:creationId xmlns:a16="http://schemas.microsoft.com/office/drawing/2014/main" id="{F756CEEA-88DB-7754-EE83-3F19722C5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7789" name="Rectangle 117788">
            <a:extLst>
              <a:ext uri="{FF2B5EF4-FFF2-40B4-BE49-F238E27FC236}">
                <a16:creationId xmlns:a16="http://schemas.microsoft.com/office/drawing/2014/main" id="{5FC9FDC5-030A-495B-03EF-88E0139184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11FBFC6-CE7B-6113-75E7-3C2E68B652B0}"/>
              </a:ext>
            </a:extLst>
          </p:cNvPr>
          <p:cNvSpPr>
            <a:spLocks noGrp="1"/>
          </p:cNvSpPr>
          <p:nvPr>
            <p:ph type="title"/>
          </p:nvPr>
        </p:nvSpPr>
        <p:spPr>
          <a:xfrm>
            <a:off x="350041" y="586855"/>
            <a:ext cx="2401025" cy="3387497"/>
          </a:xfrm>
        </p:spPr>
        <p:txBody>
          <a:bodyPr anchor="b">
            <a:normAutofit/>
          </a:bodyPr>
          <a:lstStyle/>
          <a:p>
            <a:pPr algn="r">
              <a:defRPr/>
            </a:pPr>
            <a:r>
              <a:rPr lang="en-US" sz="3500">
                <a:solidFill>
                  <a:srgbClr val="FFFFFF"/>
                </a:solidFill>
                <a:latin typeface="+mn-lt"/>
              </a:rPr>
              <a:t>Low Mod Area Benefit </a:t>
            </a:r>
            <a:br>
              <a:rPr lang="en-US" sz="3500">
                <a:solidFill>
                  <a:srgbClr val="FFFFFF"/>
                </a:solidFill>
                <a:latin typeface="+mn-lt"/>
              </a:rPr>
            </a:br>
            <a:r>
              <a:rPr lang="en-US" sz="3500">
                <a:solidFill>
                  <a:srgbClr val="FFFFFF"/>
                </a:solidFill>
                <a:latin typeface="+mn-lt"/>
              </a:rPr>
              <a:t>Service Area</a:t>
            </a:r>
          </a:p>
        </p:txBody>
      </p:sp>
      <p:sp>
        <p:nvSpPr>
          <p:cNvPr id="117763" name="Content Placeholder 2">
            <a:extLst>
              <a:ext uri="{FF2B5EF4-FFF2-40B4-BE49-F238E27FC236}">
                <a16:creationId xmlns:a16="http://schemas.microsoft.com/office/drawing/2014/main" id="{133A3EC6-5BC5-04F5-15B3-8BF981777E9E}"/>
              </a:ext>
            </a:extLst>
          </p:cNvPr>
          <p:cNvSpPr>
            <a:spLocks noGrp="1" noChangeArrowheads="1"/>
          </p:cNvSpPr>
          <p:nvPr>
            <p:ph idx="1"/>
          </p:nvPr>
        </p:nvSpPr>
        <p:spPr>
          <a:xfrm>
            <a:off x="3607694" y="649480"/>
            <a:ext cx="4916510" cy="5546047"/>
          </a:xfrm>
        </p:spPr>
        <p:txBody>
          <a:bodyPr anchor="ctr">
            <a:normAutofit/>
          </a:bodyPr>
          <a:lstStyle/>
          <a:p>
            <a:r>
              <a:rPr lang="en-US" altLang="en-US" sz="1700" dirty="0"/>
              <a:t>Census Data: Block Groups</a:t>
            </a:r>
          </a:p>
          <a:p>
            <a:pPr marL="0" indent="0">
              <a:buNone/>
            </a:pPr>
            <a:endParaRPr lang="en-US" altLang="en-US" sz="1700" dirty="0"/>
          </a:p>
          <a:p>
            <a:pPr lvl="1"/>
            <a:r>
              <a:rPr lang="en-US" altLang="en-US" sz="1700" dirty="0"/>
              <a:t>Must use HUD’s LMI data – </a:t>
            </a:r>
          </a:p>
          <a:p>
            <a:pPr marL="342900" lvl="1" indent="0">
              <a:buNone/>
            </a:pPr>
            <a:endParaRPr lang="en-US" altLang="en-US" sz="1700" dirty="0"/>
          </a:p>
          <a:p>
            <a:pPr lvl="1"/>
            <a:r>
              <a:rPr lang="en-US" altLang="en-US" sz="1700" dirty="0">
                <a:solidFill>
                  <a:srgbClr val="FF0000"/>
                </a:solidFill>
              </a:rPr>
              <a:t>You must consult with EOHLC and get approval  prior to submitting application and use from below</a:t>
            </a:r>
          </a:p>
          <a:p>
            <a:pPr marL="342900" lvl="1" indent="0">
              <a:buNone/>
            </a:pPr>
            <a:endParaRPr lang="en-US" altLang="en-US" sz="1700" dirty="0"/>
          </a:p>
          <a:p>
            <a:pPr lvl="1"/>
            <a:r>
              <a:rPr lang="en-US" altLang="en-US" sz="1700" dirty="0"/>
              <a:t>We will want: Description of activity; map illustrating the area; block group data.</a:t>
            </a:r>
          </a:p>
          <a:p>
            <a:pPr lvl="1"/>
            <a:endParaRPr lang="en-US" altLang="en-US" sz="1700" dirty="0"/>
          </a:p>
          <a:p>
            <a:pPr lvl="1"/>
            <a:r>
              <a:rPr lang="en-US" altLang="en-US" sz="1700" dirty="0">
                <a:hlinkClick r:id="rId2"/>
              </a:rPr>
              <a:t>https://www.mass.gov/doc/lmi-area-wide-block-group-information-documentation-form/download</a:t>
            </a:r>
            <a:endParaRPr lang="en-US" altLang="en-US" sz="1700" dirty="0"/>
          </a:p>
          <a:p>
            <a:pPr lvl="1"/>
            <a:endParaRPr lang="en-US" altLang="en-US" sz="1700" dirty="0"/>
          </a:p>
          <a:p>
            <a:pPr lvl="1"/>
            <a:r>
              <a:rPr lang="en-US" altLang="en-US" sz="1700" dirty="0"/>
              <a:t>Submit by 3/7/2025</a:t>
            </a:r>
          </a:p>
          <a:p>
            <a:pPr marL="342900" lvl="1" indent="0">
              <a:buNone/>
            </a:pPr>
            <a:endParaRPr lang="en-US" altLang="en-US" sz="1700" dirty="0"/>
          </a:p>
        </p:txBody>
      </p:sp>
    </p:spTree>
    <p:extLst>
      <p:ext uri="{BB962C8B-B14F-4D97-AF65-F5344CB8AC3E}">
        <p14:creationId xmlns:p14="http://schemas.microsoft.com/office/powerpoint/2010/main" val="10682867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23F0C5-723D-944F-ED27-E145891E164C}"/>
            </a:ext>
          </a:extLst>
        </p:cNvPr>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53D4AFD8-98C9-CAFF-12F8-4CCF7406A6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9" name="Rectangle 28">
            <a:extLst>
              <a:ext uri="{FF2B5EF4-FFF2-40B4-BE49-F238E27FC236}">
                <a16:creationId xmlns:a16="http://schemas.microsoft.com/office/drawing/2014/main" id="{1D27B401-FFC9-52C1-28C8-508E29E30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E2D48B4F-B68D-F8C3-0030-369918281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BEA5B04D-A20A-C7F7-F37F-972F3A440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CBD73558-E1B3-2BB5-81C3-D8D150D981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4A50C443-447E-D34E-CD75-0B249B394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9E79B72A-6E25-9CCF-0105-0072C96E0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7F1FC7-2B6A-AD67-CCA0-B340DD21D0B7}"/>
              </a:ext>
            </a:extLst>
          </p:cNvPr>
          <p:cNvSpPr>
            <a:spLocks noGrp="1"/>
          </p:cNvSpPr>
          <p:nvPr>
            <p:ph type="title"/>
          </p:nvPr>
        </p:nvSpPr>
        <p:spPr>
          <a:xfrm>
            <a:off x="350041" y="586855"/>
            <a:ext cx="2401025" cy="3387497"/>
          </a:xfrm>
        </p:spPr>
        <p:txBody>
          <a:bodyPr anchor="b">
            <a:normAutofit/>
          </a:bodyPr>
          <a:lstStyle/>
          <a:p>
            <a:pPr algn="r"/>
            <a:r>
              <a:rPr lang="en-US" sz="3000">
                <a:solidFill>
                  <a:srgbClr val="FFFFFF"/>
                </a:solidFill>
              </a:rPr>
              <a:t>Use of 2015 ACS LMISD – considered in special circumstances</a:t>
            </a:r>
          </a:p>
        </p:txBody>
      </p:sp>
      <p:sp>
        <p:nvSpPr>
          <p:cNvPr id="3" name="Content Placeholder 2">
            <a:extLst>
              <a:ext uri="{FF2B5EF4-FFF2-40B4-BE49-F238E27FC236}">
                <a16:creationId xmlns:a16="http://schemas.microsoft.com/office/drawing/2014/main" id="{D9B859E1-211C-4ED8-D645-687C1D93C694}"/>
              </a:ext>
            </a:extLst>
          </p:cNvPr>
          <p:cNvSpPr>
            <a:spLocks noGrp="1"/>
          </p:cNvSpPr>
          <p:nvPr>
            <p:ph idx="1"/>
          </p:nvPr>
        </p:nvSpPr>
        <p:spPr>
          <a:xfrm>
            <a:off x="3607694" y="649480"/>
            <a:ext cx="4916510" cy="5546047"/>
          </a:xfrm>
        </p:spPr>
        <p:txBody>
          <a:bodyPr anchor="ctr">
            <a:normAutofit/>
          </a:bodyPr>
          <a:lstStyle/>
          <a:p>
            <a:r>
              <a:rPr lang="en-US" sz="1700" u="sng">
                <a:effectLst/>
                <a:latin typeface="Aptos" panose="020B0004020202020204" pitchFamily="34" charset="0"/>
                <a:ea typeface="Aptos" panose="020B0004020202020204" pitchFamily="34" charset="0"/>
                <a:cs typeface="Aptos" panose="020B0004020202020204" pitchFamily="34" charset="0"/>
                <a:hlinkClick r:id="rId3"/>
              </a:rPr>
              <a:t>Notice CPD-24-04: Low- and Moderate-Income Summary Data Updates - HUD Exchange</a:t>
            </a:r>
            <a:endParaRPr lang="en-US" sz="1700" u="sng">
              <a:effectLst/>
              <a:latin typeface="Aptos" panose="020B0004020202020204" pitchFamily="34" charset="0"/>
              <a:ea typeface="Aptos" panose="020B0004020202020204" pitchFamily="34" charset="0"/>
              <a:cs typeface="Aptos" panose="020B0004020202020204" pitchFamily="34" charset="0"/>
            </a:endParaRPr>
          </a:p>
          <a:p>
            <a:r>
              <a:rPr lang="en-US" sz="1700">
                <a:effectLst/>
                <a:latin typeface="Aptos" panose="020B0004020202020204" pitchFamily="34" charset="0"/>
                <a:ea typeface="Aptos" panose="020B0004020202020204" pitchFamily="34" charset="0"/>
                <a:cs typeface="Aptos" panose="020B0004020202020204" pitchFamily="34" charset="0"/>
              </a:rPr>
              <a:t>Transition Policy: On and after 8/1/2024, in circumstances where the 2015 ACS LMISD demonstrate LMA compliance, but the 2020 ACS LMISD for that same geographic area do not demonstrate LMA compliance, a recipient may use the prior 2015 ACS LMISD to demonstrate area-benefit compliance by meeting the following four-part test. This policy is intended to prevent the disqualification of activities that are already underway.</a:t>
            </a:r>
          </a:p>
          <a:p>
            <a:endParaRPr lang="en-US" sz="1700">
              <a:effectLst/>
              <a:latin typeface="Aptos" panose="020B0004020202020204" pitchFamily="34" charset="0"/>
              <a:ea typeface="Aptos" panose="020B0004020202020204" pitchFamily="34" charset="0"/>
              <a:cs typeface="Aptos" panose="020B0004020202020204" pitchFamily="34" charset="0"/>
            </a:endParaRPr>
          </a:p>
          <a:p>
            <a:endParaRPr lang="en-US" sz="1700" u="sng">
              <a:effectLst/>
              <a:latin typeface="Aptos" panose="020B0004020202020204" pitchFamily="34" charset="0"/>
              <a:ea typeface="Aptos" panose="020B0004020202020204" pitchFamily="34" charset="0"/>
              <a:cs typeface="Aptos" panose="020B0004020202020204" pitchFamily="34" charset="0"/>
            </a:endParaRPr>
          </a:p>
          <a:p>
            <a:endParaRPr lang="en-US" sz="1700" u="sng">
              <a:effectLst/>
              <a:latin typeface="Aptos" panose="020B0004020202020204" pitchFamily="34" charset="0"/>
              <a:ea typeface="Aptos" panose="020B0004020202020204" pitchFamily="34" charset="0"/>
              <a:cs typeface="Aptos" panose="020B0004020202020204" pitchFamily="34" charset="0"/>
            </a:endParaRPr>
          </a:p>
          <a:p>
            <a:endParaRPr lang="en-US" sz="1700">
              <a:effectLst/>
              <a:latin typeface="Aptos" panose="020B0004020202020204" pitchFamily="34" charset="0"/>
              <a:ea typeface="Aptos" panose="020B0004020202020204" pitchFamily="34" charset="0"/>
              <a:cs typeface="Aptos" panose="020B0004020202020204" pitchFamily="34" charset="0"/>
            </a:endParaRPr>
          </a:p>
          <a:p>
            <a:endParaRPr lang="en-US" sz="1700"/>
          </a:p>
        </p:txBody>
      </p:sp>
    </p:spTree>
    <p:extLst>
      <p:ext uri="{BB962C8B-B14F-4D97-AF65-F5344CB8AC3E}">
        <p14:creationId xmlns:p14="http://schemas.microsoft.com/office/powerpoint/2010/main" val="25199707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FC2EED-9479-ED9F-5429-94798EFE6BB0}"/>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74F752-95A9-C694-2F72-CAED9951F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406C71D0-1C63-730F-B054-82AD95CD5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BE527D5-928F-04F5-0B30-D9DF8C86E6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0C0AD44-6290-5503-544C-9A5BC617D3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F207607D-CAC3-046C-8CD4-3AE85CF0B4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Freeform: Shape 17">
            <a:extLst>
              <a:ext uri="{FF2B5EF4-FFF2-40B4-BE49-F238E27FC236}">
                <a16:creationId xmlns:a16="http://schemas.microsoft.com/office/drawing/2014/main" id="{0AC1F027-BFD4-A91C-7A4F-FED3C9ECA8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E9AAE28-6290-9095-4DBD-CA29AA978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981DAC-D380-3F4E-1903-2BA87DC577DA}"/>
              </a:ext>
            </a:extLst>
          </p:cNvPr>
          <p:cNvSpPr>
            <a:spLocks noGrp="1"/>
          </p:cNvSpPr>
          <p:nvPr>
            <p:ph type="title"/>
          </p:nvPr>
        </p:nvSpPr>
        <p:spPr>
          <a:xfrm>
            <a:off x="350041" y="586855"/>
            <a:ext cx="2401025" cy="3387497"/>
          </a:xfrm>
        </p:spPr>
        <p:txBody>
          <a:bodyPr anchor="b">
            <a:normAutofit/>
          </a:bodyPr>
          <a:lstStyle/>
          <a:p>
            <a:pPr algn="r"/>
            <a:r>
              <a:rPr lang="en-US" sz="3500">
                <a:solidFill>
                  <a:srgbClr val="FFFFFF"/>
                </a:solidFill>
              </a:rPr>
              <a:t>The Four-Part Test</a:t>
            </a:r>
          </a:p>
        </p:txBody>
      </p:sp>
      <p:sp>
        <p:nvSpPr>
          <p:cNvPr id="3" name="Content Placeholder 2">
            <a:extLst>
              <a:ext uri="{FF2B5EF4-FFF2-40B4-BE49-F238E27FC236}">
                <a16:creationId xmlns:a16="http://schemas.microsoft.com/office/drawing/2014/main" id="{184AF48B-122B-E9A7-B695-27EE522E9D36}"/>
              </a:ext>
            </a:extLst>
          </p:cNvPr>
          <p:cNvSpPr>
            <a:spLocks noGrp="1"/>
          </p:cNvSpPr>
          <p:nvPr>
            <p:ph idx="1"/>
          </p:nvPr>
        </p:nvSpPr>
        <p:spPr>
          <a:xfrm>
            <a:off x="3607694" y="649480"/>
            <a:ext cx="4916510" cy="5546047"/>
          </a:xfrm>
        </p:spPr>
        <p:txBody>
          <a:bodyPr anchor="ctr">
            <a:normAutofit/>
          </a:bodyPr>
          <a:lstStyle/>
          <a:p>
            <a:pPr marL="0" marR="0" indent="0">
              <a:spcAft>
                <a:spcPts val="800"/>
              </a:spcAft>
              <a:buNone/>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To qualify an LMA activity using the prior 2015 ACS LMISD, on and after 8/1/2024 the activity  must meet all four of the following criteria. </a:t>
            </a:r>
          </a:p>
          <a:p>
            <a:pPr marL="342900" marR="0" indent="-342900">
              <a:spcAft>
                <a:spcPts val="800"/>
              </a:spcAft>
              <a:buAutoNum type="arabicParenBoth"/>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A documented action must have been made by the grantee before the effective date, 8/1/2024. </a:t>
            </a:r>
          </a:p>
          <a:p>
            <a:pPr marL="342900" marR="0" indent="-342900">
              <a:spcAft>
                <a:spcPts val="800"/>
              </a:spcAft>
              <a:buAutoNum type="arabicParenBoth"/>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the documented action must describe a specific activity,</a:t>
            </a:r>
          </a:p>
          <a:p>
            <a:pPr marL="0" marR="0" indent="0">
              <a:spcAft>
                <a:spcPts val="800"/>
              </a:spcAft>
              <a:buNone/>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(3)  the documented action must describe a specific funding amount for the specific activity, and </a:t>
            </a:r>
          </a:p>
          <a:p>
            <a:pPr marL="0" marR="0" indent="0">
              <a:spcAft>
                <a:spcPts val="800"/>
              </a:spcAft>
              <a:buNone/>
            </a:pPr>
            <a:r>
              <a:rPr lang="en-US" sz="1700" kern="100" dirty="0">
                <a:effectLst/>
                <a:latin typeface="Aptos" panose="020B0004020202020204" pitchFamily="34" charset="0"/>
                <a:ea typeface="Aptos" panose="020B0004020202020204" pitchFamily="34" charset="0"/>
                <a:cs typeface="Times New Roman" panose="02020603050405020304" pitchFamily="18" charset="0"/>
              </a:rPr>
              <a:t>(4)  the specific activity must have a clearly defined LMI service area</a:t>
            </a:r>
          </a:p>
          <a:p>
            <a:endParaRPr lang="en-US" sz="1700" dirty="0"/>
          </a:p>
        </p:txBody>
      </p:sp>
    </p:spTree>
    <p:extLst>
      <p:ext uri="{BB962C8B-B14F-4D97-AF65-F5344CB8AC3E}">
        <p14:creationId xmlns:p14="http://schemas.microsoft.com/office/powerpoint/2010/main" val="38613302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2A1F14-EAD3-D2D2-2590-0C7CE0330C38}"/>
            </a:ext>
          </a:extLst>
        </p:cNvPr>
        <p:cNvGrpSpPr/>
        <p:nvPr/>
      </p:nvGrpSpPr>
      <p:grpSpPr>
        <a:xfrm>
          <a:off x="0" y="0"/>
          <a:ext cx="0" cy="0"/>
          <a:chOff x="0" y="0"/>
          <a:chExt cx="0" cy="0"/>
        </a:xfrm>
      </p:grpSpPr>
      <p:sp useBgFill="1">
        <p:nvSpPr>
          <p:cNvPr id="211975" name="Rectangle 211974">
            <a:extLst>
              <a:ext uri="{FF2B5EF4-FFF2-40B4-BE49-F238E27FC236}">
                <a16:creationId xmlns:a16="http://schemas.microsoft.com/office/drawing/2014/main" id="{2DFAE353-5F63-FE04-2AEA-506A687042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1977" name="Rectangle 211976">
            <a:extLst>
              <a:ext uri="{FF2B5EF4-FFF2-40B4-BE49-F238E27FC236}">
                <a16:creationId xmlns:a16="http://schemas.microsoft.com/office/drawing/2014/main" id="{8C200FCC-0472-533D-0CDC-43F1D92861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79" name="Rectangle 211978">
            <a:extLst>
              <a:ext uri="{FF2B5EF4-FFF2-40B4-BE49-F238E27FC236}">
                <a16:creationId xmlns:a16="http://schemas.microsoft.com/office/drawing/2014/main" id="{BE4A69F5-8CEF-82E9-DCAC-8915969D18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81" name="Rectangle 211980">
            <a:extLst>
              <a:ext uri="{FF2B5EF4-FFF2-40B4-BE49-F238E27FC236}">
                <a16:creationId xmlns:a16="http://schemas.microsoft.com/office/drawing/2014/main" id="{DEDC13E9-0D41-4628-E430-A4DC288D1C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83" name="Rectangle 211982">
            <a:extLst>
              <a:ext uri="{FF2B5EF4-FFF2-40B4-BE49-F238E27FC236}">
                <a16:creationId xmlns:a16="http://schemas.microsoft.com/office/drawing/2014/main" id="{198D9893-4103-EFA9-3854-23742BD862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85" name="Freeform: Shape 211984">
            <a:extLst>
              <a:ext uri="{FF2B5EF4-FFF2-40B4-BE49-F238E27FC236}">
                <a16:creationId xmlns:a16="http://schemas.microsoft.com/office/drawing/2014/main" id="{F8FF3250-DA02-4F62-F2A9-AACE0E633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87" name="Rectangle 211986">
            <a:extLst>
              <a:ext uri="{FF2B5EF4-FFF2-40B4-BE49-F238E27FC236}">
                <a16:creationId xmlns:a16="http://schemas.microsoft.com/office/drawing/2014/main" id="{D0DA141D-D120-16E2-75A9-93E92E387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1970" name="Rectangle 2">
            <a:extLst>
              <a:ext uri="{FF2B5EF4-FFF2-40B4-BE49-F238E27FC236}">
                <a16:creationId xmlns:a16="http://schemas.microsoft.com/office/drawing/2014/main" id="{985271AF-88B3-F5C2-650F-8BF6703D4794}"/>
              </a:ext>
            </a:extLst>
          </p:cNvPr>
          <p:cNvSpPr>
            <a:spLocks noGrp="1" noChangeArrowheads="1"/>
          </p:cNvSpPr>
          <p:nvPr>
            <p:ph type="title"/>
          </p:nvPr>
        </p:nvSpPr>
        <p:spPr>
          <a:xfrm>
            <a:off x="350041" y="586855"/>
            <a:ext cx="2401025" cy="3387497"/>
          </a:xfrm>
        </p:spPr>
        <p:txBody>
          <a:bodyPr lIns="90488" tIns="44450" rIns="90488" bIns="44450" anchor="b">
            <a:normAutofit/>
          </a:bodyPr>
          <a:lstStyle/>
          <a:p>
            <a:pPr algn="r" eaLnBrk="1" hangingPunct="1">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(LMI)</a:t>
            </a:r>
          </a:p>
        </p:txBody>
      </p:sp>
      <p:sp>
        <p:nvSpPr>
          <p:cNvPr id="118787" name="Rectangle 3">
            <a:extLst>
              <a:ext uri="{FF2B5EF4-FFF2-40B4-BE49-F238E27FC236}">
                <a16:creationId xmlns:a16="http://schemas.microsoft.com/office/drawing/2014/main" id="{A51BD1C0-1F9A-EBDA-9A78-92285D1FA763}"/>
              </a:ext>
            </a:extLst>
          </p:cNvPr>
          <p:cNvSpPr>
            <a:spLocks noGrp="1" noChangeArrowheads="1"/>
          </p:cNvSpPr>
          <p:nvPr>
            <p:ph idx="1"/>
          </p:nvPr>
        </p:nvSpPr>
        <p:spPr>
          <a:xfrm>
            <a:off x="3607694" y="10137"/>
            <a:ext cx="4916510" cy="6858001"/>
          </a:xfrm>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chor="ctr">
            <a:normAutofit/>
          </a:bodyPr>
          <a:lstStyle/>
          <a:p>
            <a:pPr eaLnBrk="1" hangingPunct="1">
              <a:buFont typeface="Wingdings" panose="05000000000000000000" pitchFamily="2" charset="2"/>
              <a:buNone/>
            </a:pPr>
            <a:endParaRPr lang="en-US" altLang="en-US" sz="1700" b="1"/>
          </a:p>
          <a:p>
            <a:pPr eaLnBrk="1" hangingPunct="1">
              <a:buFont typeface="Wingdings" panose="05000000000000000000" pitchFamily="2" charset="2"/>
              <a:buNone/>
            </a:pPr>
            <a:r>
              <a:rPr lang="en-US" altLang="en-US" sz="2400" b="1"/>
              <a:t>2. Housing activity</a:t>
            </a:r>
          </a:p>
          <a:p>
            <a:pPr eaLnBrk="1" hangingPunct="1">
              <a:buFont typeface="Wingdings" panose="05000000000000000000" pitchFamily="2" charset="2"/>
              <a:buNone/>
            </a:pPr>
            <a:endParaRPr lang="en-US" altLang="en-US" sz="2400" b="1"/>
          </a:p>
          <a:p>
            <a:pPr lvl="1" eaLnBrk="1" hangingPunct="1"/>
            <a:r>
              <a:rPr lang="en-US" altLang="en-US" sz="2000"/>
              <a:t>Providing or improving permanent residential structures which will be occupied by LMI households when completed</a:t>
            </a:r>
            <a:r>
              <a:rPr lang="en-US" altLang="en-US" sz="2000" b="1"/>
              <a:t> </a:t>
            </a:r>
          </a:p>
          <a:p>
            <a:pPr lvl="1" eaLnBrk="1" hangingPunct="1"/>
            <a:endParaRPr lang="en-US" altLang="en-US" sz="2000" b="1"/>
          </a:p>
          <a:p>
            <a:pPr lvl="1" eaLnBrk="1" hangingPunct="1"/>
            <a:r>
              <a:rPr lang="en-US" altLang="en-US" sz="2000"/>
              <a:t>Demonstrate that 51% of the units in a structure are LMI households</a:t>
            </a:r>
          </a:p>
          <a:p>
            <a:pPr lvl="2" eaLnBrk="1" hangingPunct="1"/>
            <a:r>
              <a:rPr lang="en-US" altLang="en-US" sz="2000"/>
              <a:t>One unit structure must be occupied by LMI household</a:t>
            </a:r>
          </a:p>
          <a:p>
            <a:pPr lvl="2" eaLnBrk="1" hangingPunct="1"/>
            <a:r>
              <a:rPr lang="en-US" altLang="en-US" sz="2000"/>
              <a:t>One unit of a 2-unit structure must be occupied by LMI household</a:t>
            </a:r>
          </a:p>
          <a:p>
            <a:pPr lvl="2" eaLnBrk="1" hangingPunct="1"/>
            <a:r>
              <a:rPr lang="en-US" altLang="en-US" sz="2000"/>
              <a:t>All other housing structures must have at lease 51% of the units occupied by LMI households	</a:t>
            </a:r>
          </a:p>
          <a:p>
            <a:pPr lvl="2" eaLnBrk="1" hangingPunct="1"/>
            <a:endParaRPr lang="en-US" altLang="en-US" sz="2000"/>
          </a:p>
          <a:p>
            <a:pPr eaLnBrk="1" hangingPunct="1">
              <a:buFont typeface="Wingdings" panose="05000000000000000000" pitchFamily="2" charset="2"/>
              <a:buNone/>
            </a:pPr>
            <a:r>
              <a:rPr lang="en-US" altLang="en-US" sz="2000" b="1"/>
              <a:t>	</a:t>
            </a:r>
            <a:r>
              <a:rPr lang="en-US" altLang="en-US" sz="2000"/>
              <a:t>Income must be documented and kept on file for all LMI units</a:t>
            </a:r>
            <a:r>
              <a:rPr lang="en-US" altLang="en-US" sz="2000" b="1"/>
              <a:t>	</a:t>
            </a:r>
          </a:p>
        </p:txBody>
      </p:sp>
    </p:spTree>
    <p:extLst>
      <p:ext uri="{BB962C8B-B14F-4D97-AF65-F5344CB8AC3E}">
        <p14:creationId xmlns:p14="http://schemas.microsoft.com/office/powerpoint/2010/main" val="2002347131"/>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E6EA4EA-0E6A-D42A-7F8F-BE3AC7C7FD3A}"/>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B5A907AA-FDE1-BBDD-B528-543E5FA1A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15838F25-C65A-92E5-2340-E5A01C039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E7D7B42F-20D5-ECEC-2A66-00C7146A9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52BBFAE7-350D-9E1A-8CDF-9241533E8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790EEF7E-E973-9136-E275-DDC8659A0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CC98E210-F38B-9E09-E985-FA6D88B40E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CDED3C0B-760E-622F-80BE-A236241D2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E8CD04F-C015-FA4B-8A82-8ECF1D75180F}"/>
              </a:ext>
            </a:extLst>
          </p:cNvPr>
          <p:cNvSpPr>
            <a:spLocks noGrp="1"/>
          </p:cNvSpPr>
          <p:nvPr>
            <p:ph type="title"/>
          </p:nvPr>
        </p:nvSpPr>
        <p:spPr>
          <a:xfrm>
            <a:off x="350041" y="586855"/>
            <a:ext cx="2401025" cy="3387497"/>
          </a:xfrm>
        </p:spPr>
        <p:txBody>
          <a:bodyPr anchor="b">
            <a:normAutofit/>
          </a:bodyPr>
          <a:lstStyle/>
          <a:p>
            <a:pPr algn="r">
              <a:defRPr/>
            </a:pPr>
            <a:r>
              <a:rPr lang="en-US" sz="2700">
                <a:solidFill>
                  <a:srgbClr val="FFFFFF"/>
                </a:solidFill>
                <a:latin typeface="+mn-lt"/>
              </a:rPr>
              <a:t>Low Mod Housing Benefit (LMH) Documentation</a:t>
            </a:r>
          </a:p>
        </p:txBody>
      </p:sp>
      <p:sp>
        <p:nvSpPr>
          <p:cNvPr id="3" name="Content Placeholder 2">
            <a:extLst>
              <a:ext uri="{FF2B5EF4-FFF2-40B4-BE49-F238E27FC236}">
                <a16:creationId xmlns:a16="http://schemas.microsoft.com/office/drawing/2014/main" id="{19B6807B-F2AA-1838-71C9-5627BD9B20B6}"/>
              </a:ext>
            </a:extLst>
          </p:cNvPr>
          <p:cNvSpPr>
            <a:spLocks noGrp="1"/>
          </p:cNvSpPr>
          <p:nvPr>
            <p:ph idx="1"/>
          </p:nvPr>
        </p:nvSpPr>
        <p:spPr>
          <a:xfrm>
            <a:off x="3607694" y="649480"/>
            <a:ext cx="4916510" cy="5546047"/>
          </a:xfrm>
        </p:spPr>
        <p:txBody>
          <a:bodyPr anchor="ctr">
            <a:normAutofit/>
          </a:bodyPr>
          <a:lstStyle/>
          <a:p>
            <a:pPr marL="0" indent="0">
              <a:buNone/>
              <a:defRPr/>
            </a:pPr>
            <a:r>
              <a:rPr lang="en-US" sz="1700"/>
              <a:t>Must have a standard income verification procedure that uses acceptable forms of source documents/third party verification</a:t>
            </a:r>
          </a:p>
          <a:p>
            <a:pPr marL="0" indent="0">
              <a:buNone/>
              <a:defRPr/>
            </a:pPr>
            <a:endParaRPr lang="en-US" sz="1700"/>
          </a:p>
          <a:p>
            <a:pPr lvl="1">
              <a:defRPr/>
            </a:pPr>
            <a:r>
              <a:rPr lang="en-US" sz="1700"/>
              <a:t>Determine income: Part 5 Annual Income</a:t>
            </a:r>
          </a:p>
          <a:p>
            <a:pPr lvl="1">
              <a:defRPr/>
            </a:pPr>
            <a:r>
              <a:rPr lang="en-US" sz="1700"/>
              <a:t>EOHLC recommends third party verification of gross income; 6-to-8-week period; extended to 12 months</a:t>
            </a:r>
          </a:p>
          <a:p>
            <a:pPr lvl="1">
              <a:defRPr/>
            </a:pPr>
            <a:r>
              <a:rPr lang="en-US" sz="1700"/>
              <a:t>Source is typically pay stubs; limited situations certified IRS AGI</a:t>
            </a:r>
          </a:p>
          <a:p>
            <a:pPr lvl="1">
              <a:defRPr/>
            </a:pPr>
            <a:r>
              <a:rPr lang="en-US" sz="1700"/>
              <a:t>Consider seasonal employment and no income claims</a:t>
            </a:r>
          </a:p>
          <a:p>
            <a:pPr lvl="1">
              <a:defRPr/>
            </a:pPr>
            <a:r>
              <a:rPr lang="en-US" sz="1700"/>
              <a:t>Compare to current income limits</a:t>
            </a:r>
          </a:p>
        </p:txBody>
      </p:sp>
    </p:spTree>
    <p:extLst>
      <p:ext uri="{BB962C8B-B14F-4D97-AF65-F5344CB8AC3E}">
        <p14:creationId xmlns:p14="http://schemas.microsoft.com/office/powerpoint/2010/main" val="1405041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F6BFAB-8AD0-F00F-9B9D-41B732DDAA4E}"/>
            </a:ext>
          </a:extLst>
        </p:cNvPr>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56B44420-662E-E6C1-4A10-AEA3A366A7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 name="Rectangle 20">
            <a:extLst>
              <a:ext uri="{FF2B5EF4-FFF2-40B4-BE49-F238E27FC236}">
                <a16:creationId xmlns:a16="http://schemas.microsoft.com/office/drawing/2014/main" id="{7E5B8667-EEFA-2435-1022-B3A43458F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1480F0E-C6C8-0EBA-8340-806836275A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7C8AEF62-0621-8E53-95BB-5A887265EA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3DD7D82F-96D5-B149-AE1D-1C7B409B53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BF7402F3-2D5B-B784-452B-4676857A6D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ED69C11C-A36B-1F1A-153C-77AA93D35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2AD6942-80F1-4AC7-B360-7FBDB9CD4BD4}"/>
              </a:ext>
            </a:extLst>
          </p:cNvPr>
          <p:cNvSpPr>
            <a:spLocks noGrp="1"/>
          </p:cNvSpPr>
          <p:nvPr>
            <p:ph type="title"/>
          </p:nvPr>
        </p:nvSpPr>
        <p:spPr>
          <a:xfrm>
            <a:off x="350041" y="586855"/>
            <a:ext cx="2401025" cy="3387497"/>
          </a:xfrm>
        </p:spPr>
        <p:txBody>
          <a:bodyPr anchor="b">
            <a:normAutofit/>
          </a:bodyPr>
          <a:lstStyle/>
          <a:p>
            <a:pPr algn="r">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(LMC)</a:t>
            </a:r>
            <a:endParaRPr lang="en-US" sz="3500">
              <a:solidFill>
                <a:srgbClr val="FFFFFF"/>
              </a:solidFill>
            </a:endParaRPr>
          </a:p>
        </p:txBody>
      </p:sp>
      <p:sp>
        <p:nvSpPr>
          <p:cNvPr id="3" name="Content Placeholder 2">
            <a:extLst>
              <a:ext uri="{FF2B5EF4-FFF2-40B4-BE49-F238E27FC236}">
                <a16:creationId xmlns:a16="http://schemas.microsoft.com/office/drawing/2014/main" id="{712F063F-330A-4319-B69B-DE032C185BDB}"/>
              </a:ext>
            </a:extLst>
          </p:cNvPr>
          <p:cNvSpPr>
            <a:spLocks noGrp="1"/>
          </p:cNvSpPr>
          <p:nvPr>
            <p:ph idx="1"/>
          </p:nvPr>
        </p:nvSpPr>
        <p:spPr>
          <a:xfrm>
            <a:off x="3607694" y="649480"/>
            <a:ext cx="4916510" cy="5546047"/>
          </a:xfrm>
        </p:spPr>
        <p:txBody>
          <a:bodyPr anchor="ctr">
            <a:normAutofit/>
          </a:bodyPr>
          <a:lstStyle/>
          <a:p>
            <a:pPr eaLnBrk="1" hangingPunct="1">
              <a:buFont typeface="Wingdings" panose="05000000000000000000" pitchFamily="2" charset="2"/>
              <a:buNone/>
              <a:defRPr/>
            </a:pPr>
            <a:r>
              <a:rPr lang="en-US" altLang="en-US" sz="1600" b="1" dirty="0"/>
              <a:t>3. Limited clientele (LMC)</a:t>
            </a:r>
          </a:p>
          <a:p>
            <a:pPr marL="342900" lvl="1" indent="0" eaLnBrk="1" hangingPunct="1">
              <a:buNone/>
              <a:defRPr/>
            </a:pPr>
            <a:r>
              <a:rPr lang="en-US" altLang="en-US" sz="1600" dirty="0"/>
              <a:t>Activities that benefit specific groups of persons rather than everyone in an area</a:t>
            </a:r>
          </a:p>
          <a:p>
            <a:pPr marL="342900" lvl="1" indent="0" eaLnBrk="1" hangingPunct="1">
              <a:buNone/>
              <a:defRPr/>
            </a:pPr>
            <a:endParaRPr lang="en-US" altLang="en-US" sz="1600" dirty="0"/>
          </a:p>
          <a:p>
            <a:pPr lvl="1" eaLnBrk="1" hangingPunct="1">
              <a:defRPr/>
            </a:pPr>
            <a:r>
              <a:rPr lang="en-US" altLang="en-US" sz="1600" dirty="0"/>
              <a:t>Four options:</a:t>
            </a:r>
          </a:p>
          <a:p>
            <a:pPr marL="685800" lvl="1" indent="-342900" eaLnBrk="1" hangingPunct="1">
              <a:buFontTx/>
              <a:buAutoNum type="alphaLcPeriod"/>
              <a:defRPr/>
            </a:pPr>
            <a:r>
              <a:rPr lang="en-US" altLang="en-US" sz="1600" dirty="0"/>
              <a:t>Groups generally </a:t>
            </a:r>
            <a:r>
              <a:rPr lang="en-US" altLang="en-US" sz="1600" b="1" dirty="0"/>
              <a:t>presumed</a:t>
            </a:r>
            <a:r>
              <a:rPr lang="en-US" altLang="en-US" sz="1600" dirty="0"/>
              <a:t> to be principally   LMI*:  elderly(62+), battered spouses, severely disabled adults, persons with AIDS, abused children, homeless persons, illiterate adults, migrant farm workers (presumed beneficiaries)</a:t>
            </a:r>
          </a:p>
          <a:p>
            <a:pPr marL="685800" lvl="1" indent="-342900" eaLnBrk="1" hangingPunct="1">
              <a:buFontTx/>
              <a:buAutoNum type="alphaLcPeriod"/>
              <a:defRPr/>
            </a:pPr>
            <a:r>
              <a:rPr lang="en-US" sz="1600" dirty="0"/>
              <a:t>Groups of persons </a:t>
            </a:r>
            <a:r>
              <a:rPr lang="en-US" sz="1600" b="1" dirty="0"/>
              <a:t>already documented </a:t>
            </a:r>
            <a:r>
              <a:rPr lang="en-US" sz="1600" dirty="0"/>
              <a:t>as low- and moderate-income </a:t>
            </a:r>
          </a:p>
          <a:p>
            <a:pPr marL="685800" lvl="1" indent="-342900" eaLnBrk="1" hangingPunct="1">
              <a:buFontTx/>
              <a:buAutoNum type="alphaLcPeriod"/>
              <a:defRPr/>
            </a:pPr>
            <a:r>
              <a:rPr lang="en-US" sz="1600" dirty="0"/>
              <a:t>Groups whose composition is such that it </a:t>
            </a:r>
            <a:r>
              <a:rPr lang="en-US" sz="1600" b="1" dirty="0"/>
              <a:t>can be concluded</a:t>
            </a:r>
            <a:r>
              <a:rPr lang="en-US" sz="1600" dirty="0"/>
              <a:t> that a majority of their clientele will be LMI persons </a:t>
            </a:r>
          </a:p>
          <a:p>
            <a:pPr marL="685800" lvl="1" indent="-342900" eaLnBrk="1" hangingPunct="1">
              <a:buFontTx/>
              <a:buAutoNum type="alphaLcPeriod"/>
              <a:defRPr/>
            </a:pPr>
            <a:r>
              <a:rPr lang="en-US" sz="1600" dirty="0"/>
              <a:t>Groups that </a:t>
            </a:r>
            <a:r>
              <a:rPr lang="en-US" sz="1600" b="1" dirty="0"/>
              <a:t>can be documented </a:t>
            </a:r>
            <a:r>
              <a:rPr lang="en-US" sz="1600" dirty="0"/>
              <a:t>to be predominantly LMI (at least 51%) </a:t>
            </a:r>
          </a:p>
          <a:p>
            <a:pPr lvl="1" eaLnBrk="1" hangingPunct="1">
              <a:buFontTx/>
              <a:buNone/>
              <a:defRPr/>
            </a:pPr>
            <a:endParaRPr lang="en-US" altLang="en-US" sz="1600" dirty="0"/>
          </a:p>
          <a:p>
            <a:pPr marL="0" indent="0">
              <a:buFont typeface="Wingdings" panose="05000000000000000000" pitchFamily="2" charset="2"/>
              <a:buNone/>
              <a:defRPr/>
            </a:pPr>
            <a:r>
              <a:rPr lang="en-US" sz="1600" dirty="0"/>
              <a:t>	*Unless there is evidence to the contrary</a:t>
            </a:r>
          </a:p>
        </p:txBody>
      </p:sp>
    </p:spTree>
    <p:extLst>
      <p:ext uri="{BB962C8B-B14F-4D97-AF65-F5344CB8AC3E}">
        <p14:creationId xmlns:p14="http://schemas.microsoft.com/office/powerpoint/2010/main" val="3058956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95591" name="Rectangle 195590">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593" name="Rectangle 195592">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77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5595" name="Group 195594">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3672" y="-8167"/>
            <a:ext cx="3625552" cy="2488150"/>
            <a:chOff x="6867015" y="-1"/>
            <a:chExt cx="5324985" cy="3251912"/>
          </a:xfrm>
          <a:solidFill>
            <a:schemeClr val="bg1">
              <a:alpha val="30000"/>
            </a:schemeClr>
          </a:solidFill>
        </p:grpSpPr>
        <p:sp>
          <p:nvSpPr>
            <p:cNvPr id="195596" name="Freeform: Shape 195595">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597" name="Freeform: Shape 195596">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598" name="Freeform: Shape 195597">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599" name="Freeform: Shape 195598">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5586" name="Rectangle 2">
            <a:extLst>
              <a:ext uri="{FF2B5EF4-FFF2-40B4-BE49-F238E27FC236}">
                <a16:creationId xmlns:a16="http://schemas.microsoft.com/office/drawing/2014/main" id="{E2D58E93-B8E3-4DA3-B934-4FD31B84CDAD}"/>
              </a:ext>
            </a:extLst>
          </p:cNvPr>
          <p:cNvSpPr>
            <a:spLocks noGrp="1" noChangeArrowheads="1"/>
          </p:cNvSpPr>
          <p:nvPr>
            <p:ph type="title"/>
          </p:nvPr>
        </p:nvSpPr>
        <p:spPr>
          <a:xfrm>
            <a:off x="2270943" y="991261"/>
            <a:ext cx="4316022" cy="1837349"/>
          </a:xfrm>
        </p:spPr>
        <p:txBody>
          <a:bodyPr>
            <a:normAutofit fontScale="90000"/>
          </a:bodyPr>
          <a:lstStyle/>
          <a:p>
            <a:pPr algn="ctr" eaLnBrk="1" hangingPunct="1">
              <a:defRPr/>
            </a:pPr>
            <a:br>
              <a:rPr lang="en-US" sz="3100">
                <a:solidFill>
                  <a:schemeClr val="tx2"/>
                </a:solidFill>
                <a:effectLst/>
                <a:latin typeface="Book Antiqua" pitchFamily="18" charset="0"/>
              </a:rPr>
            </a:br>
            <a:r>
              <a:rPr lang="en-US" sz="3100">
                <a:solidFill>
                  <a:schemeClr val="tx2"/>
                </a:solidFill>
                <a:latin typeface="Times New Roman" pitchFamily="18" charset="0"/>
              </a:rPr>
              <a:t>Grant Award Amounts</a:t>
            </a:r>
            <a:br>
              <a:rPr lang="en-US" sz="3100">
                <a:solidFill>
                  <a:schemeClr val="tx2"/>
                </a:solidFill>
                <a:latin typeface="Times New Roman" pitchFamily="18" charset="0"/>
              </a:rPr>
            </a:br>
            <a:r>
              <a:rPr lang="en-US" sz="4900">
                <a:solidFill>
                  <a:schemeClr val="tx2"/>
                </a:solidFill>
                <a:latin typeface="Times New Roman" pitchFamily="18" charset="0"/>
              </a:rPr>
              <a:t>Mini-Entitlement</a:t>
            </a:r>
            <a:br>
              <a:rPr lang="en-US" sz="3100">
                <a:solidFill>
                  <a:schemeClr val="tx2"/>
                </a:solidFill>
                <a:latin typeface="Book Antiqua" pitchFamily="18" charset="0"/>
              </a:rPr>
            </a:br>
            <a:endParaRPr lang="en-US" sz="3100">
              <a:solidFill>
                <a:schemeClr val="tx2"/>
              </a:solidFill>
              <a:latin typeface="Book Antiqua" pitchFamily="18" charset="0"/>
            </a:endParaRPr>
          </a:p>
        </p:txBody>
      </p:sp>
      <p:sp>
        <p:nvSpPr>
          <p:cNvPr id="21507" name="Rectangle 3">
            <a:extLst>
              <a:ext uri="{FF2B5EF4-FFF2-40B4-BE49-F238E27FC236}">
                <a16:creationId xmlns:a16="http://schemas.microsoft.com/office/drawing/2014/main" id="{973D03D1-9B57-4A7B-8B38-CCF0C9309824}"/>
              </a:ext>
            </a:extLst>
          </p:cNvPr>
          <p:cNvSpPr>
            <a:spLocks noGrp="1" noChangeArrowheads="1"/>
          </p:cNvSpPr>
          <p:nvPr>
            <p:ph idx="1"/>
          </p:nvPr>
        </p:nvSpPr>
        <p:spPr>
          <a:xfrm>
            <a:off x="1536192" y="2711690"/>
            <a:ext cx="6153911" cy="3515374"/>
          </a:xfrm>
        </p:spPr>
        <p:txBody>
          <a:bodyPr anchor="t">
            <a:normAutofit fontScale="47500" lnSpcReduction="20000"/>
          </a:bodyPr>
          <a:lstStyle/>
          <a:p>
            <a:pPr>
              <a:spcBef>
                <a:spcPct val="0"/>
              </a:spcBef>
              <a:spcAft>
                <a:spcPts val="600"/>
              </a:spcAft>
              <a:buClrTx/>
              <a:buSzTx/>
              <a:buFontTx/>
              <a:buNone/>
              <a:defRPr/>
            </a:pPr>
            <a:r>
              <a:rPr lang="en-US" altLang="en-US" sz="1700" b="1" dirty="0">
                <a:solidFill>
                  <a:schemeClr val="tx2"/>
                </a:solidFill>
              </a:rPr>
              <a:t>				</a:t>
            </a:r>
            <a:endParaRPr lang="en-US" altLang="en-US" sz="1700" dirty="0">
              <a:solidFill>
                <a:schemeClr val="tx2"/>
              </a:solidFill>
            </a:endParaRPr>
          </a:p>
          <a:p>
            <a:pPr marL="0" indent="0">
              <a:spcBef>
                <a:spcPct val="0"/>
              </a:spcBef>
              <a:spcAft>
                <a:spcPts val="600"/>
              </a:spcAft>
              <a:buClrTx/>
              <a:buSzPct val="120000"/>
              <a:buNone/>
              <a:defRPr/>
            </a:pPr>
            <a:r>
              <a:rPr lang="en-US" altLang="en-US" sz="2900" dirty="0">
                <a:solidFill>
                  <a:schemeClr val="tx2"/>
                </a:solidFill>
              </a:rPr>
              <a:t>Maximum Award is $950,000</a:t>
            </a:r>
          </a:p>
          <a:p>
            <a:pPr lvl="1">
              <a:spcBef>
                <a:spcPct val="0"/>
              </a:spcBef>
              <a:spcAft>
                <a:spcPts val="600"/>
              </a:spcAft>
              <a:buSzPct val="120000"/>
              <a:buFontTx/>
              <a:buChar char="•"/>
              <a:defRPr/>
            </a:pPr>
            <a:r>
              <a:rPr lang="en-US" altLang="en-US" sz="2900" dirty="0">
                <a:solidFill>
                  <a:schemeClr val="tx2"/>
                </a:solidFill>
              </a:rPr>
              <a:t>If by 1/17/2025, 100% expended in FFY 2021 and earlier AND</a:t>
            </a:r>
          </a:p>
          <a:p>
            <a:pPr lvl="1">
              <a:spcBef>
                <a:spcPct val="0"/>
              </a:spcBef>
              <a:spcAft>
                <a:spcPts val="600"/>
              </a:spcAft>
              <a:buSzPct val="120000"/>
              <a:buFontTx/>
              <a:buChar char="•"/>
              <a:defRPr/>
            </a:pPr>
            <a:r>
              <a:rPr lang="en-US" altLang="en-US" sz="2900" dirty="0">
                <a:solidFill>
                  <a:schemeClr val="tx2"/>
                </a:solidFill>
              </a:rPr>
              <a:t>If by 1/17/2025 over 70% expended in FFY 2022-2023 award</a:t>
            </a:r>
          </a:p>
          <a:p>
            <a:pPr marL="342900" lvl="1" indent="0">
              <a:spcBef>
                <a:spcPct val="0"/>
              </a:spcBef>
              <a:spcAft>
                <a:spcPts val="600"/>
              </a:spcAft>
              <a:buSzPct val="120000"/>
              <a:buNone/>
              <a:defRPr/>
            </a:pPr>
            <a:endParaRPr lang="en-US" altLang="en-US" sz="2900" dirty="0">
              <a:solidFill>
                <a:schemeClr val="tx2"/>
              </a:solidFill>
            </a:endParaRPr>
          </a:p>
          <a:p>
            <a:pPr marL="0" indent="0">
              <a:spcBef>
                <a:spcPct val="0"/>
              </a:spcBef>
              <a:spcAft>
                <a:spcPts val="600"/>
              </a:spcAft>
              <a:buClrTx/>
              <a:buSzPct val="120000"/>
              <a:buNone/>
              <a:defRPr/>
            </a:pPr>
            <a:r>
              <a:rPr lang="en-US" altLang="en-US" sz="2900" dirty="0">
                <a:solidFill>
                  <a:schemeClr val="tx2"/>
                </a:solidFill>
              </a:rPr>
              <a:t>Minimum Award is $850,000</a:t>
            </a:r>
          </a:p>
          <a:p>
            <a:pPr marL="514350" marR="0" lvl="1" indent="-171450" algn="l" defTabSz="685800" rtl="0" eaLnBrk="1" fontAlgn="auto" latinLnBrk="0" hangingPunct="1">
              <a:lnSpc>
                <a:spcPct val="90000"/>
              </a:lnSpc>
              <a:spcBef>
                <a:spcPct val="0"/>
              </a:spcBef>
              <a:spcAft>
                <a:spcPts val="600"/>
              </a:spcAft>
              <a:buClrTx/>
              <a:buSzPct val="120000"/>
              <a:buFontTx/>
              <a:buChar char="•"/>
              <a:tabLst/>
              <a:defRPr/>
            </a:pPr>
            <a:r>
              <a:rPr kumimoji="0" lang="en-US" altLang="en-US" sz="2900" b="0" i="0" u="none" strike="noStrike" kern="1200" cap="none" spc="0" normalizeH="0" baseline="0" noProof="0" dirty="0">
                <a:ln>
                  <a:noFill/>
                </a:ln>
                <a:solidFill>
                  <a:srgbClr val="44546A"/>
                </a:solidFill>
                <a:effectLst/>
                <a:uLnTx/>
                <a:uFillTx/>
                <a:latin typeface="Calibri" panose="020F0502020204030204"/>
                <a:ea typeface="+mn-ea"/>
                <a:cs typeface="+mn-cs"/>
              </a:rPr>
              <a:t>Contact Program Representative to determine $</a:t>
            </a:r>
          </a:p>
          <a:p>
            <a:pPr marL="0" indent="0">
              <a:spcBef>
                <a:spcPct val="0"/>
              </a:spcBef>
              <a:spcAft>
                <a:spcPts val="600"/>
              </a:spcAft>
              <a:buClrTx/>
              <a:buSzPct val="120000"/>
              <a:buNone/>
              <a:defRPr/>
            </a:pPr>
            <a:endParaRPr lang="en-US" altLang="en-US" sz="2800" dirty="0">
              <a:solidFill>
                <a:schemeClr val="tx2"/>
              </a:solidFill>
            </a:endParaRPr>
          </a:p>
          <a:p>
            <a:pPr>
              <a:spcBef>
                <a:spcPct val="0"/>
              </a:spcBef>
              <a:spcAft>
                <a:spcPts val="600"/>
              </a:spcAft>
              <a:buClrTx/>
              <a:buSzPct val="120000"/>
              <a:buFontTx/>
              <a:buChar char="•"/>
              <a:defRPr/>
            </a:pPr>
            <a:r>
              <a:rPr lang="en-US" sz="2900" dirty="0">
                <a:solidFill>
                  <a:schemeClr val="tx2"/>
                </a:solidFill>
                <a:latin typeface="Calibri" panose="020F0502020204030204" pitchFamily="34" charset="0"/>
                <a:ea typeface="Californian FB" panose="0207040306080B030204" pitchFamily="18" charset="0"/>
                <a:cs typeface="Calibri" panose="020F0502020204030204" pitchFamily="34" charset="0"/>
              </a:rPr>
              <a:t>S</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ubmit a list of</a:t>
            </a:r>
            <a:r>
              <a:rPr lang="en-US" sz="2900" spc="-5"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 </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proposed activities to</a:t>
            </a:r>
            <a:r>
              <a:rPr lang="en-US" sz="2900" spc="-1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 </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EOHLC</a:t>
            </a:r>
            <a:r>
              <a:rPr lang="en-US" sz="2900" spc="-1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 </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within one week after the application availability. </a:t>
            </a:r>
            <a:r>
              <a:rPr lang="en-US" sz="2900" dirty="0">
                <a:solidFill>
                  <a:schemeClr val="tx2"/>
                </a:solidFill>
                <a:latin typeface="Calibri" panose="020F0502020204030204" pitchFamily="34" charset="0"/>
                <a:ea typeface="Californian FB" panose="0207040306080B030204" pitchFamily="18" charset="0"/>
                <a:cs typeface="Calibri" panose="020F0502020204030204" pitchFamily="34" charset="0"/>
              </a:rPr>
              <a:t>P</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rovide the name of the activity, demonstration of eligibility, national objective compliance, a brief description, proposed accomplishments and proposed budget. No later than 2/5/2025.</a:t>
            </a:r>
            <a:r>
              <a:rPr lang="en-US" sz="2900" dirty="0">
                <a:solidFill>
                  <a:schemeClr val="tx2"/>
                </a:solidFill>
                <a:latin typeface="Calibri" panose="020F0502020204030204" pitchFamily="34" charset="0"/>
                <a:ea typeface="Californian FB" panose="0207040306080B030204" pitchFamily="18" charset="0"/>
                <a:cs typeface="Calibri" panose="020F0502020204030204" pitchFamily="34" charset="0"/>
              </a:rPr>
              <a:t> </a:t>
            </a:r>
          </a:p>
          <a:p>
            <a:pPr>
              <a:spcBef>
                <a:spcPct val="0"/>
              </a:spcBef>
              <a:spcAft>
                <a:spcPts val="600"/>
              </a:spcAft>
              <a:buClrTx/>
              <a:buSzPct val="120000"/>
              <a:buFontTx/>
              <a:buChar char="•"/>
              <a:defRPr/>
            </a:pPr>
            <a:endParaRPr lang="en-US" sz="2900" dirty="0">
              <a:solidFill>
                <a:schemeClr val="tx2"/>
              </a:solidFill>
              <a:latin typeface="Calibri" panose="020F0502020204030204" pitchFamily="34" charset="0"/>
              <a:ea typeface="Californian FB" panose="0207040306080B030204" pitchFamily="18" charset="0"/>
              <a:cs typeface="Calibri" panose="020F0502020204030204" pitchFamily="34" charset="0"/>
            </a:endParaRPr>
          </a:p>
          <a:p>
            <a:pPr>
              <a:spcBef>
                <a:spcPct val="0"/>
              </a:spcBef>
              <a:spcAft>
                <a:spcPts val="600"/>
              </a:spcAft>
              <a:buClrTx/>
              <a:buSzPct val="120000"/>
              <a:buFontTx/>
              <a:buChar char="•"/>
              <a:defRPr/>
            </a:pPr>
            <a:r>
              <a:rPr lang="en-US" sz="2900" dirty="0">
                <a:solidFill>
                  <a:schemeClr val="tx2"/>
                </a:solidFill>
                <a:latin typeface="Calibri" panose="020F0502020204030204" pitchFamily="34" charset="0"/>
                <a:ea typeface="Californian FB" panose="0207040306080B030204" pitchFamily="18" charset="0"/>
                <a:cs typeface="Calibri" panose="020F0502020204030204" pitchFamily="34" charset="0"/>
              </a:rPr>
              <a:t>M</a:t>
            </a:r>
            <a:r>
              <a:rPr lang="en-US" sz="2900" dirty="0">
                <a:solidFill>
                  <a:schemeClr val="tx2"/>
                </a:solidFill>
                <a:effectLst/>
                <a:latin typeface="Calibri" panose="020F0502020204030204" pitchFamily="34" charset="0"/>
                <a:ea typeface="Californian FB" panose="0207040306080B030204" pitchFamily="18" charset="0"/>
                <a:cs typeface="Calibri" panose="020F0502020204030204" pitchFamily="34" charset="0"/>
              </a:rPr>
              <a:t>eet with EOHLC to discuss this proposed list. </a:t>
            </a:r>
            <a:endParaRPr lang="en-US" altLang="en-US" sz="2900" dirty="0">
              <a:solidFill>
                <a:schemeClr val="tx2"/>
              </a:solidFill>
              <a:latin typeface="Calibri" panose="020F0502020204030204" pitchFamily="34" charset="0"/>
              <a:cs typeface="Calibri" panose="020F0502020204030204" pitchFamily="34" charset="0"/>
            </a:endParaRPr>
          </a:p>
          <a:p>
            <a:pPr>
              <a:spcBef>
                <a:spcPct val="0"/>
              </a:spcBef>
              <a:spcAft>
                <a:spcPts val="600"/>
              </a:spcAft>
              <a:buClrTx/>
              <a:buSzPct val="120000"/>
              <a:buFontTx/>
              <a:buChar char="•"/>
              <a:defRPr/>
            </a:pPr>
            <a:endParaRPr lang="en-US" altLang="en-US" sz="2800" dirty="0">
              <a:solidFill>
                <a:schemeClr val="tx2"/>
              </a:solidFill>
            </a:endParaRPr>
          </a:p>
          <a:p>
            <a:pPr>
              <a:spcBef>
                <a:spcPct val="0"/>
              </a:spcBef>
              <a:spcAft>
                <a:spcPts val="600"/>
              </a:spcAft>
              <a:buClrTx/>
              <a:buSzPct val="120000"/>
              <a:buFontTx/>
              <a:buChar char="•"/>
              <a:defRPr/>
            </a:pPr>
            <a:r>
              <a:rPr lang="en-US" altLang="en-US" sz="2900" dirty="0">
                <a:solidFill>
                  <a:schemeClr val="tx2"/>
                </a:solidFill>
              </a:rPr>
              <a:t>May not participate in joint application</a:t>
            </a:r>
          </a:p>
          <a:p>
            <a:pPr>
              <a:spcBef>
                <a:spcPct val="0"/>
              </a:spcBef>
              <a:spcAft>
                <a:spcPts val="600"/>
              </a:spcAft>
              <a:buClrTx/>
              <a:buSzPct val="120000"/>
              <a:buFontTx/>
              <a:buChar char="•"/>
              <a:defRPr/>
            </a:pPr>
            <a:endParaRPr lang="en-US" altLang="en-US" sz="2800" dirty="0">
              <a:solidFill>
                <a:schemeClr val="tx2"/>
              </a:solidFill>
            </a:endParaRPr>
          </a:p>
          <a:p>
            <a:pPr>
              <a:spcBef>
                <a:spcPct val="0"/>
              </a:spcBef>
              <a:spcAft>
                <a:spcPts val="600"/>
              </a:spcAft>
              <a:buClrTx/>
              <a:buSzPct val="120000"/>
              <a:buFontTx/>
              <a:buChar char="•"/>
              <a:defRPr/>
            </a:pPr>
            <a:endParaRPr lang="en-US" altLang="en-US" sz="2800" dirty="0">
              <a:solidFill>
                <a:schemeClr val="tx2"/>
              </a:solidFill>
            </a:endParaRPr>
          </a:p>
          <a:p>
            <a:pPr>
              <a:spcBef>
                <a:spcPct val="0"/>
              </a:spcBef>
              <a:spcAft>
                <a:spcPts val="600"/>
              </a:spcAft>
              <a:buClrTx/>
              <a:buSzPct val="120000"/>
              <a:buFontTx/>
              <a:buChar char="•"/>
              <a:defRPr/>
            </a:pPr>
            <a:endParaRPr lang="en-US" altLang="en-US" sz="1700" dirty="0">
              <a:solidFill>
                <a:schemeClr val="tx2"/>
              </a:solidFill>
            </a:endParaRPr>
          </a:p>
          <a:p>
            <a:pPr marL="0" indent="0">
              <a:spcBef>
                <a:spcPct val="0"/>
              </a:spcBef>
              <a:spcAft>
                <a:spcPts val="600"/>
              </a:spcAft>
              <a:buClrTx/>
              <a:buSzPct val="120000"/>
              <a:buFont typeface="Wingdings" panose="05000000000000000000" pitchFamily="2" charset="2"/>
              <a:buNone/>
              <a:defRPr/>
            </a:pPr>
            <a:endParaRPr lang="en-US" altLang="en-US" sz="1700" dirty="0">
              <a:solidFill>
                <a:schemeClr val="tx2"/>
              </a:solidFill>
            </a:endParaRPr>
          </a:p>
          <a:p>
            <a:pPr>
              <a:spcBef>
                <a:spcPct val="0"/>
              </a:spcBef>
              <a:spcAft>
                <a:spcPts val="600"/>
              </a:spcAft>
              <a:buClrTx/>
              <a:buSzPct val="120000"/>
              <a:buFontTx/>
              <a:buChar char="•"/>
              <a:defRPr/>
            </a:pPr>
            <a:endParaRPr lang="en-US" altLang="en-US" sz="1700" dirty="0">
              <a:solidFill>
                <a:schemeClr val="tx2"/>
              </a:solidFill>
            </a:endParaRPr>
          </a:p>
          <a:p>
            <a:pPr>
              <a:spcBef>
                <a:spcPct val="0"/>
              </a:spcBef>
              <a:spcAft>
                <a:spcPts val="600"/>
              </a:spcAft>
              <a:buClrTx/>
              <a:buSzPct val="120000"/>
              <a:buFontTx/>
              <a:buChar char="•"/>
              <a:defRPr/>
            </a:pPr>
            <a:endParaRPr lang="en-US" altLang="en-US" sz="1700" dirty="0">
              <a:solidFill>
                <a:schemeClr val="tx2"/>
              </a:solidFill>
            </a:endParaRPr>
          </a:p>
          <a:p>
            <a:pPr>
              <a:spcBef>
                <a:spcPct val="0"/>
              </a:spcBef>
              <a:spcAft>
                <a:spcPts val="600"/>
              </a:spcAft>
              <a:buClrTx/>
              <a:buSzTx/>
              <a:buFontTx/>
              <a:buChar char="•"/>
              <a:defRPr/>
            </a:pPr>
            <a:endParaRPr lang="en-US" altLang="en-US" sz="1700" dirty="0">
              <a:solidFill>
                <a:schemeClr val="tx2"/>
              </a:solidFill>
            </a:endParaRPr>
          </a:p>
          <a:p>
            <a:pPr>
              <a:spcBef>
                <a:spcPct val="0"/>
              </a:spcBef>
              <a:spcAft>
                <a:spcPts val="600"/>
              </a:spcAft>
              <a:buClrTx/>
              <a:buSzTx/>
              <a:buFontTx/>
              <a:buChar char="•"/>
              <a:defRPr/>
            </a:pPr>
            <a:endParaRPr lang="en-US" altLang="en-US" sz="1700" dirty="0">
              <a:solidFill>
                <a:schemeClr val="tx2"/>
              </a:solidFill>
            </a:endParaRPr>
          </a:p>
        </p:txBody>
      </p:sp>
      <p:grpSp>
        <p:nvGrpSpPr>
          <p:cNvPr id="195601" name="Group 195600">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793706" y="4146310"/>
            <a:ext cx="2356800" cy="2716805"/>
            <a:chOff x="-305" y="-4155"/>
            <a:chExt cx="2514948" cy="2174333"/>
          </a:xfrm>
          <a:solidFill>
            <a:schemeClr val="bg1">
              <a:alpha val="30000"/>
            </a:schemeClr>
          </a:solidFill>
        </p:grpSpPr>
        <p:sp>
          <p:nvSpPr>
            <p:cNvPr id="195602" name="Freeform: Shape 195601">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603" name="Freeform: Shape 195602">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604" name="Freeform: Shape 195603">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195605" name="Freeform: Shape 195604">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4E067C-3FBA-81E9-C4A6-F10B48850A8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2CA00F3-9EDD-913B-8D66-6BCE267549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6" name="Rectangle 25">
            <a:extLst>
              <a:ext uri="{FF2B5EF4-FFF2-40B4-BE49-F238E27FC236}">
                <a16:creationId xmlns:a16="http://schemas.microsoft.com/office/drawing/2014/main" id="{B7E700B6-E43F-3EA1-48E1-BEFDBD13C2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30477F68-B753-F457-320D-ECEE5BEAF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CBE3A4F-0E91-3646-0A9F-BF1C8E78C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8BBC499-1409-C224-362C-8CE3F71613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A304B39E-8435-95D4-584D-0FED77D89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7E5BF8AA-D771-2294-253D-1C6AD671F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7D77FF6-68F1-CA6D-ED1B-25085D22F600}"/>
              </a:ext>
            </a:extLst>
          </p:cNvPr>
          <p:cNvSpPr>
            <a:spLocks noGrp="1"/>
          </p:cNvSpPr>
          <p:nvPr>
            <p:ph type="title"/>
          </p:nvPr>
        </p:nvSpPr>
        <p:spPr>
          <a:xfrm>
            <a:off x="350041" y="586855"/>
            <a:ext cx="2401025" cy="3387497"/>
          </a:xfrm>
        </p:spPr>
        <p:txBody>
          <a:bodyPr anchor="b">
            <a:normAutofit/>
          </a:bodyPr>
          <a:lstStyle/>
          <a:p>
            <a:pPr algn="r">
              <a:defRPr/>
            </a:pPr>
            <a:r>
              <a:rPr lang="en-US" sz="3500">
                <a:solidFill>
                  <a:srgbClr val="FFFFFF"/>
                </a:solidFill>
                <a:latin typeface="+mn-lt"/>
              </a:rPr>
              <a:t>Low Mod Income</a:t>
            </a:r>
            <a:br>
              <a:rPr lang="en-US" sz="3500">
                <a:solidFill>
                  <a:srgbClr val="FFFFFF"/>
                </a:solidFill>
                <a:latin typeface="+mn-lt"/>
              </a:rPr>
            </a:br>
            <a:r>
              <a:rPr lang="en-US" sz="3500">
                <a:solidFill>
                  <a:srgbClr val="FFFFFF"/>
                </a:solidFill>
                <a:latin typeface="+mn-lt"/>
              </a:rPr>
              <a:t>Limited Clientele (LMC)</a:t>
            </a:r>
            <a:br>
              <a:rPr lang="en-US" sz="3500">
                <a:solidFill>
                  <a:srgbClr val="FFFFFF"/>
                </a:solidFill>
                <a:latin typeface="+mn-lt"/>
              </a:rPr>
            </a:br>
            <a:endParaRPr lang="en-US" sz="3500">
              <a:solidFill>
                <a:srgbClr val="FFFFFF"/>
              </a:solidFill>
              <a:latin typeface="+mn-lt"/>
            </a:endParaRPr>
          </a:p>
        </p:txBody>
      </p:sp>
      <p:sp>
        <p:nvSpPr>
          <p:cNvPr id="3" name="Content Placeholder 2">
            <a:extLst>
              <a:ext uri="{FF2B5EF4-FFF2-40B4-BE49-F238E27FC236}">
                <a16:creationId xmlns:a16="http://schemas.microsoft.com/office/drawing/2014/main" id="{D149E255-0140-B127-0BEF-71DA90D20991}"/>
              </a:ext>
            </a:extLst>
          </p:cNvPr>
          <p:cNvSpPr>
            <a:spLocks noGrp="1"/>
          </p:cNvSpPr>
          <p:nvPr>
            <p:ph idx="1"/>
          </p:nvPr>
        </p:nvSpPr>
        <p:spPr>
          <a:xfrm>
            <a:off x="3607694" y="649480"/>
            <a:ext cx="4916510" cy="5546047"/>
          </a:xfrm>
        </p:spPr>
        <p:txBody>
          <a:bodyPr anchor="ctr">
            <a:normAutofit/>
          </a:bodyPr>
          <a:lstStyle/>
          <a:p>
            <a:pPr>
              <a:defRPr/>
            </a:pPr>
            <a:r>
              <a:rPr lang="en-US" sz="1700" dirty="0"/>
              <a:t>Documentation:</a:t>
            </a:r>
          </a:p>
          <a:p>
            <a:pPr lvl="1">
              <a:defRPr/>
            </a:pPr>
            <a:r>
              <a:rPr lang="en-US" sz="1700" dirty="0"/>
              <a:t>Self-Certification may be used for most activities, except for activities that are providing </a:t>
            </a:r>
            <a:r>
              <a:rPr lang="en-US" sz="1700"/>
              <a:t>a subsidy. </a:t>
            </a:r>
            <a:r>
              <a:rPr lang="en-US" sz="1700" dirty="0"/>
              <a:t>Clientele certify to family size and income.</a:t>
            </a:r>
          </a:p>
          <a:p>
            <a:pPr lvl="2">
              <a:defRPr/>
            </a:pPr>
            <a:r>
              <a:rPr lang="en-US" sz="1700" dirty="0"/>
              <a:t>Be sure form is current and updated with income limits</a:t>
            </a:r>
          </a:p>
          <a:p>
            <a:pPr lvl="2">
              <a:defRPr/>
            </a:pPr>
            <a:r>
              <a:rPr lang="en-US" sz="1700" dirty="0"/>
              <a:t>If self-certification is not used, file must contain information or description to justify that program is used by presumed beneficiary or predominately LM persons</a:t>
            </a:r>
          </a:p>
        </p:txBody>
      </p:sp>
    </p:spTree>
    <p:extLst>
      <p:ext uri="{BB962C8B-B14F-4D97-AF65-F5344CB8AC3E}">
        <p14:creationId xmlns:p14="http://schemas.microsoft.com/office/powerpoint/2010/main" val="2109307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8AA8FC-7D65-7667-D806-81443A9FCA27}"/>
            </a:ext>
          </a:extLst>
        </p:cNvPr>
        <p:cNvGrpSpPr/>
        <p:nvPr/>
      </p:nvGrpSpPr>
      <p:grpSpPr>
        <a:xfrm>
          <a:off x="0" y="0"/>
          <a:ext cx="0" cy="0"/>
          <a:chOff x="0" y="0"/>
          <a:chExt cx="0" cy="0"/>
        </a:xfrm>
      </p:grpSpPr>
      <p:sp useBgFill="1">
        <p:nvSpPr>
          <p:cNvPr id="214024" name="Rectangle 214023">
            <a:extLst>
              <a:ext uri="{FF2B5EF4-FFF2-40B4-BE49-F238E27FC236}">
                <a16:creationId xmlns:a16="http://schemas.microsoft.com/office/drawing/2014/main" id="{C2F48BD9-209D-CA2C-0B80-4E13026A3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026" name="Rectangle 214025">
            <a:extLst>
              <a:ext uri="{FF2B5EF4-FFF2-40B4-BE49-F238E27FC236}">
                <a16:creationId xmlns:a16="http://schemas.microsoft.com/office/drawing/2014/main" id="{CBE1EB67-1E68-5505-3FC8-1D5003D332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028" name="Rectangle 214027">
            <a:extLst>
              <a:ext uri="{FF2B5EF4-FFF2-40B4-BE49-F238E27FC236}">
                <a16:creationId xmlns:a16="http://schemas.microsoft.com/office/drawing/2014/main" id="{BD3E589E-95A2-6880-D7CF-70BA578C0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030" name="Rectangle 214029">
            <a:extLst>
              <a:ext uri="{FF2B5EF4-FFF2-40B4-BE49-F238E27FC236}">
                <a16:creationId xmlns:a16="http://schemas.microsoft.com/office/drawing/2014/main" id="{F27B84EA-76F2-66ED-BFA6-1709EFC3B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486646" y="-3486043"/>
            <a:ext cx="2170709"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4018" name="Rectangle 2">
            <a:extLst>
              <a:ext uri="{FF2B5EF4-FFF2-40B4-BE49-F238E27FC236}">
                <a16:creationId xmlns:a16="http://schemas.microsoft.com/office/drawing/2014/main" id="{6BC4F361-A981-E3A1-8006-699242B20827}"/>
              </a:ext>
            </a:extLst>
          </p:cNvPr>
          <p:cNvSpPr>
            <a:spLocks noGrp="1" noChangeArrowheads="1"/>
          </p:cNvSpPr>
          <p:nvPr>
            <p:ph type="title"/>
          </p:nvPr>
        </p:nvSpPr>
        <p:spPr>
          <a:xfrm>
            <a:off x="1037673" y="348865"/>
            <a:ext cx="7288583" cy="1576446"/>
          </a:xfrm>
        </p:spPr>
        <p:txBody>
          <a:bodyPr lIns="90488" tIns="44450" rIns="90488" bIns="44450" anchor="ctr">
            <a:normAutofit/>
          </a:bodyPr>
          <a:lstStyle/>
          <a:p>
            <a:pPr eaLnBrk="1" hangingPunct="1">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(LMI)</a:t>
            </a:r>
          </a:p>
        </p:txBody>
      </p:sp>
      <p:graphicFrame>
        <p:nvGraphicFramePr>
          <p:cNvPr id="214020" name="Rectangle 3">
            <a:extLst>
              <a:ext uri="{FF2B5EF4-FFF2-40B4-BE49-F238E27FC236}">
                <a16:creationId xmlns:a16="http://schemas.microsoft.com/office/drawing/2014/main" id="{844AE6F0-72FE-88C8-C5F7-AADDEC1ED943}"/>
              </a:ext>
            </a:extLst>
          </p:cNvPr>
          <p:cNvGraphicFramePr>
            <a:graphicFrameLocks noGrp="1"/>
          </p:cNvGraphicFramePr>
          <p:nvPr>
            <p:ph idx="1"/>
          </p:nvPr>
        </p:nvGraphicFramePr>
        <p:xfrm>
          <a:off x="483042" y="2615979"/>
          <a:ext cx="8195871"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4458583"/>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828B6-813D-254E-52BB-1C50161B8A51}"/>
            </a:ext>
          </a:extLst>
        </p:cNvPr>
        <p:cNvGrpSpPr/>
        <p:nvPr/>
      </p:nvGrpSpPr>
      <p:grpSpPr>
        <a:xfrm>
          <a:off x="0" y="0"/>
          <a:ext cx="0" cy="0"/>
          <a:chOff x="0" y="0"/>
          <a:chExt cx="0" cy="0"/>
        </a:xfrm>
      </p:grpSpPr>
      <p:sp useBgFill="1">
        <p:nvSpPr>
          <p:cNvPr id="125974" name="Rectangle 125973">
            <a:extLst>
              <a:ext uri="{FF2B5EF4-FFF2-40B4-BE49-F238E27FC236}">
                <a16:creationId xmlns:a16="http://schemas.microsoft.com/office/drawing/2014/main" id="{59FBF941-7F12-D148-A89A-82B801B12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5976" name="Rectangle 125975">
            <a:extLst>
              <a:ext uri="{FF2B5EF4-FFF2-40B4-BE49-F238E27FC236}">
                <a16:creationId xmlns:a16="http://schemas.microsoft.com/office/drawing/2014/main" id="{D0850B9C-DF27-BB1B-C8CB-E052EAB41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978" name="Rectangle 125977">
            <a:extLst>
              <a:ext uri="{FF2B5EF4-FFF2-40B4-BE49-F238E27FC236}">
                <a16:creationId xmlns:a16="http://schemas.microsoft.com/office/drawing/2014/main" id="{3C0C9D74-D9A5-823C-A743-20FCF18CC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980" name="Rectangle 125979">
            <a:extLst>
              <a:ext uri="{FF2B5EF4-FFF2-40B4-BE49-F238E27FC236}">
                <a16:creationId xmlns:a16="http://schemas.microsoft.com/office/drawing/2014/main" id="{F816B88D-081F-024A-2568-40C1594ED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982" name="Rectangle 125981">
            <a:extLst>
              <a:ext uri="{FF2B5EF4-FFF2-40B4-BE49-F238E27FC236}">
                <a16:creationId xmlns:a16="http://schemas.microsoft.com/office/drawing/2014/main" id="{93892EEF-999C-9158-3990-712AEED6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984" name="Freeform: Shape 125983">
            <a:extLst>
              <a:ext uri="{FF2B5EF4-FFF2-40B4-BE49-F238E27FC236}">
                <a16:creationId xmlns:a16="http://schemas.microsoft.com/office/drawing/2014/main" id="{1DA40DF4-2710-C8B5-A815-137EC112C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5986" name="Rectangle 125985">
            <a:extLst>
              <a:ext uri="{FF2B5EF4-FFF2-40B4-BE49-F238E27FC236}">
                <a16:creationId xmlns:a16="http://schemas.microsoft.com/office/drawing/2014/main" id="{E46B2131-731D-69AD-F220-6CF24522C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B7F4C00-317F-7888-4788-74E0E184D1FD}"/>
              </a:ext>
            </a:extLst>
          </p:cNvPr>
          <p:cNvSpPr>
            <a:spLocks noGrp="1"/>
          </p:cNvSpPr>
          <p:nvPr>
            <p:ph type="title"/>
          </p:nvPr>
        </p:nvSpPr>
        <p:spPr>
          <a:xfrm>
            <a:off x="350041" y="586855"/>
            <a:ext cx="2401025" cy="3387497"/>
          </a:xfrm>
        </p:spPr>
        <p:txBody>
          <a:bodyPr anchor="b">
            <a:normAutofit/>
          </a:bodyPr>
          <a:lstStyle/>
          <a:p>
            <a:pPr algn="r">
              <a:defRPr/>
            </a:pPr>
            <a:r>
              <a:rPr lang="en-US" sz="3500">
                <a:solidFill>
                  <a:srgbClr val="FFFFFF"/>
                </a:solidFill>
                <a:latin typeface="Times New Roman" pitchFamily="18" charset="0"/>
              </a:rPr>
              <a:t>Project Threshold </a:t>
            </a:r>
            <a:br>
              <a:rPr lang="en-US" sz="3500">
                <a:solidFill>
                  <a:srgbClr val="FFFFFF"/>
                </a:solidFill>
                <a:latin typeface="Times New Roman" pitchFamily="18" charset="0"/>
              </a:rPr>
            </a:br>
            <a:r>
              <a:rPr lang="en-US" sz="3500">
                <a:solidFill>
                  <a:srgbClr val="FFFFFF"/>
                </a:solidFill>
                <a:latin typeface="Times New Roman" pitchFamily="18" charset="0"/>
              </a:rPr>
              <a:t>National Objective (LMI)</a:t>
            </a:r>
            <a:endParaRPr lang="en-US" sz="3500">
              <a:solidFill>
                <a:srgbClr val="FFFFFF"/>
              </a:solidFill>
            </a:endParaRPr>
          </a:p>
        </p:txBody>
      </p:sp>
      <p:sp>
        <p:nvSpPr>
          <p:cNvPr id="125955" name="Content Placeholder 2">
            <a:extLst>
              <a:ext uri="{FF2B5EF4-FFF2-40B4-BE49-F238E27FC236}">
                <a16:creationId xmlns:a16="http://schemas.microsoft.com/office/drawing/2014/main" id="{B363A3F5-2D36-436A-7D92-942F53451DE8}"/>
              </a:ext>
            </a:extLst>
          </p:cNvPr>
          <p:cNvSpPr>
            <a:spLocks noGrp="1" noChangeArrowheads="1"/>
          </p:cNvSpPr>
          <p:nvPr>
            <p:ph idx="1"/>
          </p:nvPr>
        </p:nvSpPr>
        <p:spPr>
          <a:xfrm>
            <a:off x="3607694" y="649480"/>
            <a:ext cx="4916510" cy="5546047"/>
          </a:xfrm>
        </p:spPr>
        <p:txBody>
          <a:bodyPr anchor="ctr">
            <a:normAutofit/>
          </a:bodyPr>
          <a:lstStyle/>
          <a:p>
            <a:pPr eaLnBrk="1" hangingPunct="1">
              <a:buFont typeface="Wingdings" panose="05000000000000000000" pitchFamily="2" charset="2"/>
              <a:buNone/>
            </a:pPr>
            <a:r>
              <a:rPr lang="en-US" altLang="en-US" sz="1700" b="1"/>
              <a:t>5.  Planning</a:t>
            </a:r>
          </a:p>
          <a:p>
            <a:pPr marL="342900" lvl="1" indent="0" eaLnBrk="1" hangingPunct="1">
              <a:buClr>
                <a:schemeClr val="accent2"/>
              </a:buClr>
              <a:buSzPct val="150000"/>
              <a:buNone/>
            </a:pPr>
            <a:r>
              <a:rPr lang="en-US" altLang="en-US" sz="1700"/>
              <a:t>To satisfy the National Objective, demonstrate that the planning project, </a:t>
            </a:r>
            <a:r>
              <a:rPr lang="en-US" altLang="en-US" sz="1700" u="sng"/>
              <a:t>if implemented</a:t>
            </a:r>
            <a:r>
              <a:rPr lang="en-US" altLang="en-US" sz="1700"/>
              <a:t>, will meet a LMI National Objective</a:t>
            </a:r>
          </a:p>
          <a:p>
            <a:pPr marL="342900" lvl="1" indent="0" eaLnBrk="1" hangingPunct="1">
              <a:buClr>
                <a:schemeClr val="accent2"/>
              </a:buClr>
              <a:buSzPct val="150000"/>
              <a:buNone/>
            </a:pPr>
            <a:endParaRPr lang="en-US" altLang="en-US" sz="1700"/>
          </a:p>
          <a:p>
            <a:pPr marL="342900" lvl="1" indent="0" eaLnBrk="1" hangingPunct="1">
              <a:buClr>
                <a:schemeClr val="accent2"/>
              </a:buClr>
              <a:buSzPct val="150000"/>
              <a:buNone/>
            </a:pPr>
            <a:endParaRPr lang="en-US" altLang="en-US" sz="1700"/>
          </a:p>
          <a:p>
            <a:pPr marL="342900" lvl="1" indent="0" eaLnBrk="1" hangingPunct="1">
              <a:buClr>
                <a:schemeClr val="accent2"/>
              </a:buClr>
              <a:buSzPct val="150000"/>
              <a:buNone/>
            </a:pPr>
            <a:r>
              <a:rPr lang="en-US" altLang="en-US" sz="1700"/>
              <a:t>Examples:</a:t>
            </a:r>
          </a:p>
          <a:p>
            <a:pPr marL="342900" lvl="1" indent="0" eaLnBrk="1" hangingPunct="1">
              <a:buClr>
                <a:schemeClr val="accent2"/>
              </a:buClr>
              <a:buSzPct val="150000"/>
              <a:buNone/>
            </a:pPr>
            <a:r>
              <a:rPr lang="en-US" altLang="en-US" sz="1700"/>
              <a:t>- Affordable housing study</a:t>
            </a:r>
          </a:p>
          <a:p>
            <a:pPr marL="342900" lvl="1" indent="0" eaLnBrk="1" hangingPunct="1">
              <a:buClr>
                <a:schemeClr val="accent2"/>
              </a:buClr>
              <a:buSzPct val="150000"/>
              <a:buNone/>
            </a:pPr>
            <a:r>
              <a:rPr lang="en-US" altLang="en-US" sz="1700"/>
              <a:t>- Study of unmet needs for LMI persons in an area that is 51% or more</a:t>
            </a:r>
          </a:p>
          <a:p>
            <a:pPr marL="342900" lvl="1" indent="0" eaLnBrk="1" hangingPunct="1">
              <a:buClr>
                <a:schemeClr val="accent2"/>
              </a:buClr>
              <a:buSzPct val="150000"/>
              <a:buNone/>
            </a:pPr>
            <a:r>
              <a:rPr lang="en-US" altLang="en-US" sz="1700"/>
              <a:t>- Study in a S&amp;B area regarding contributing conditions</a:t>
            </a:r>
          </a:p>
          <a:p>
            <a:pPr marL="342900" lvl="1" indent="0" eaLnBrk="1" hangingPunct="1">
              <a:buClr>
                <a:schemeClr val="accent2"/>
              </a:buClr>
              <a:buSzPct val="150000"/>
              <a:buNone/>
            </a:pPr>
            <a:r>
              <a:rPr lang="en-US" altLang="en-US" sz="1700"/>
              <a:t>- Spot blight study designed to eliminate hazards</a:t>
            </a:r>
          </a:p>
          <a:p>
            <a:pPr lvl="3" eaLnBrk="1" hangingPunct="1">
              <a:buClr>
                <a:schemeClr val="accent2"/>
              </a:buClr>
              <a:buSzPct val="150000"/>
            </a:pPr>
            <a:endParaRPr lang="en-US" altLang="en-US" sz="1700"/>
          </a:p>
          <a:p>
            <a:endParaRPr lang="en-US" altLang="en-US" sz="1700"/>
          </a:p>
        </p:txBody>
      </p:sp>
    </p:spTree>
    <p:extLst>
      <p:ext uri="{BB962C8B-B14F-4D97-AF65-F5344CB8AC3E}">
        <p14:creationId xmlns:p14="http://schemas.microsoft.com/office/powerpoint/2010/main" val="7747161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F617DC-9D50-0D75-4CB4-CFAAAB1B652B}"/>
            </a:ext>
          </a:extLst>
        </p:cNvPr>
        <p:cNvGrpSpPr/>
        <p:nvPr/>
      </p:nvGrpSpPr>
      <p:grpSpPr>
        <a:xfrm>
          <a:off x="0" y="0"/>
          <a:ext cx="0" cy="0"/>
          <a:chOff x="0" y="0"/>
          <a:chExt cx="0" cy="0"/>
        </a:xfrm>
      </p:grpSpPr>
      <p:sp useBgFill="1">
        <p:nvSpPr>
          <p:cNvPr id="216073" name="Rectangle 216072">
            <a:extLst>
              <a:ext uri="{FF2B5EF4-FFF2-40B4-BE49-F238E27FC236}">
                <a16:creationId xmlns:a16="http://schemas.microsoft.com/office/drawing/2014/main" id="{453569A1-81E5-1D2B-7052-C97C604145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6075" name="Rectangle 216074">
            <a:extLst>
              <a:ext uri="{FF2B5EF4-FFF2-40B4-BE49-F238E27FC236}">
                <a16:creationId xmlns:a16="http://schemas.microsoft.com/office/drawing/2014/main" id="{A1C1B4BF-A1C3-14E8-9387-C2AC7DB50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8656" y="260019"/>
            <a:ext cx="8375586"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6066" name="Rectangle 2">
            <a:extLst>
              <a:ext uri="{FF2B5EF4-FFF2-40B4-BE49-F238E27FC236}">
                <a16:creationId xmlns:a16="http://schemas.microsoft.com/office/drawing/2014/main" id="{8FFA08A2-21D2-12A0-A253-3DDA087BB415}"/>
              </a:ext>
            </a:extLst>
          </p:cNvPr>
          <p:cNvSpPr>
            <a:spLocks noGrp="1" noChangeArrowheads="1"/>
          </p:cNvSpPr>
          <p:nvPr>
            <p:ph type="title"/>
          </p:nvPr>
        </p:nvSpPr>
        <p:spPr>
          <a:xfrm>
            <a:off x="783771" y="507160"/>
            <a:ext cx="2245179" cy="5438730"/>
          </a:xfrm>
        </p:spPr>
        <p:txBody>
          <a:bodyPr lIns="90488" tIns="44450" rIns="90488" bIns="44450">
            <a:normAutofit/>
          </a:bodyPr>
          <a:lstStyle/>
          <a:p>
            <a:pPr eaLnBrk="1" hangingPunct="1">
              <a:defRPr/>
            </a:pPr>
            <a:r>
              <a:rPr lang="en-US" sz="2800">
                <a:latin typeface="Times New Roman" pitchFamily="18" charset="0"/>
              </a:rPr>
              <a:t>Project Threshold</a:t>
            </a:r>
            <a:br>
              <a:rPr lang="en-US" sz="2800">
                <a:latin typeface="Times New Roman" pitchFamily="18" charset="0"/>
              </a:rPr>
            </a:br>
            <a:r>
              <a:rPr lang="en-US" sz="2800">
                <a:latin typeface="Times New Roman" pitchFamily="18" charset="0"/>
              </a:rPr>
              <a:t>National Objective (S&amp;B)</a:t>
            </a:r>
          </a:p>
        </p:txBody>
      </p:sp>
      <p:sp>
        <p:nvSpPr>
          <p:cNvPr id="216077" name="Rectangle 216076">
            <a:extLst>
              <a:ext uri="{FF2B5EF4-FFF2-40B4-BE49-F238E27FC236}">
                <a16:creationId xmlns:a16="http://schemas.microsoft.com/office/drawing/2014/main" id="{E72DE45A-B7F5-08D9-8D32-FBDA1B5F6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125" y="2874481"/>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16068" name="Rectangle 3">
            <a:extLst>
              <a:ext uri="{FF2B5EF4-FFF2-40B4-BE49-F238E27FC236}">
                <a16:creationId xmlns:a16="http://schemas.microsoft.com/office/drawing/2014/main" id="{5CEA7B1A-63BD-60CF-541C-FB9AE21BE42F}"/>
              </a:ext>
            </a:extLst>
          </p:cNvPr>
          <p:cNvGraphicFramePr>
            <a:graphicFrameLocks noGrp="1"/>
          </p:cNvGraphicFramePr>
          <p:nvPr>
            <p:ph idx="1"/>
          </p:nvPr>
        </p:nvGraphicFramePr>
        <p:xfrm>
          <a:off x="3394710" y="512064"/>
          <a:ext cx="5122926" cy="54406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6221574"/>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FDBCF7-276B-B027-F2FB-92F9A7A71D3E}"/>
            </a:ext>
          </a:extLst>
        </p:cNvPr>
        <p:cNvGrpSpPr/>
        <p:nvPr/>
      </p:nvGrpSpPr>
      <p:grpSpPr>
        <a:xfrm>
          <a:off x="0" y="0"/>
          <a:ext cx="0" cy="0"/>
          <a:chOff x="0" y="0"/>
          <a:chExt cx="0" cy="0"/>
        </a:xfrm>
      </p:grpSpPr>
      <p:sp useBgFill="1">
        <p:nvSpPr>
          <p:cNvPr id="218119" name="Rectangle 218118">
            <a:extLst>
              <a:ext uri="{FF2B5EF4-FFF2-40B4-BE49-F238E27FC236}">
                <a16:creationId xmlns:a16="http://schemas.microsoft.com/office/drawing/2014/main" id="{1ED6A09D-DACB-DD4D-CA1A-9FA5F5BB8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18121" name="Rectangle 218120">
            <a:extLst>
              <a:ext uri="{FF2B5EF4-FFF2-40B4-BE49-F238E27FC236}">
                <a16:creationId xmlns:a16="http://schemas.microsoft.com/office/drawing/2014/main" id="{2AF7C8CC-0817-CA3D-7757-B08CD5D34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23" name="Rectangle 218122">
            <a:extLst>
              <a:ext uri="{FF2B5EF4-FFF2-40B4-BE49-F238E27FC236}">
                <a16:creationId xmlns:a16="http://schemas.microsoft.com/office/drawing/2014/main" id="{4CBF8D6A-1A4F-FDFF-4C0B-3C34B9B8C5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25" name="Rectangle 218124">
            <a:extLst>
              <a:ext uri="{FF2B5EF4-FFF2-40B4-BE49-F238E27FC236}">
                <a16:creationId xmlns:a16="http://schemas.microsoft.com/office/drawing/2014/main" id="{D2A07D14-B26A-7636-3026-B567AEEE3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27" name="Rectangle 218126">
            <a:extLst>
              <a:ext uri="{FF2B5EF4-FFF2-40B4-BE49-F238E27FC236}">
                <a16:creationId xmlns:a16="http://schemas.microsoft.com/office/drawing/2014/main" id="{7E7B3EA5-AF55-8C94-50AE-9FC507FDF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29" name="Freeform: Shape 218128">
            <a:extLst>
              <a:ext uri="{FF2B5EF4-FFF2-40B4-BE49-F238E27FC236}">
                <a16:creationId xmlns:a16="http://schemas.microsoft.com/office/drawing/2014/main" id="{3F6D526F-0CDD-2247-15AF-ED7EF1729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31" name="Rectangle 218130">
            <a:extLst>
              <a:ext uri="{FF2B5EF4-FFF2-40B4-BE49-F238E27FC236}">
                <a16:creationId xmlns:a16="http://schemas.microsoft.com/office/drawing/2014/main" id="{F47AEA65-5D83-286B-DBCD-79E8EDD0F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8114" name="Rectangle 2">
            <a:extLst>
              <a:ext uri="{FF2B5EF4-FFF2-40B4-BE49-F238E27FC236}">
                <a16:creationId xmlns:a16="http://schemas.microsoft.com/office/drawing/2014/main" id="{D25B804E-89A5-B31B-0F55-0C959076BEFB}"/>
              </a:ext>
            </a:extLst>
          </p:cNvPr>
          <p:cNvSpPr>
            <a:spLocks noGrp="1" noChangeArrowheads="1"/>
          </p:cNvSpPr>
          <p:nvPr>
            <p:ph type="title"/>
          </p:nvPr>
        </p:nvSpPr>
        <p:spPr>
          <a:xfrm>
            <a:off x="350041" y="586855"/>
            <a:ext cx="2401025" cy="3387497"/>
          </a:xfrm>
        </p:spPr>
        <p:txBody>
          <a:bodyPr anchor="b">
            <a:normAutofit/>
          </a:bodyPr>
          <a:lstStyle/>
          <a:p>
            <a:pPr algn="r" eaLnBrk="1" hangingPunct="1">
              <a:defRPr/>
            </a:pPr>
            <a:r>
              <a:rPr lang="en-US" sz="3200">
                <a:solidFill>
                  <a:srgbClr val="FFFFFF"/>
                </a:solidFill>
                <a:latin typeface="Times New Roman" pitchFamily="18" charset="0"/>
              </a:rPr>
              <a:t>To demonstrate area-wide slums and blight a community needs:</a:t>
            </a:r>
          </a:p>
        </p:txBody>
      </p:sp>
      <p:sp>
        <p:nvSpPr>
          <p:cNvPr id="129027" name="Rectangle 3">
            <a:extLst>
              <a:ext uri="{FF2B5EF4-FFF2-40B4-BE49-F238E27FC236}">
                <a16:creationId xmlns:a16="http://schemas.microsoft.com/office/drawing/2014/main" id="{60D172B3-03F4-85E5-BA95-2FD086FB894C}"/>
              </a:ext>
            </a:extLst>
          </p:cNvPr>
          <p:cNvSpPr>
            <a:spLocks noGrp="1" noChangeArrowheads="1"/>
          </p:cNvSpPr>
          <p:nvPr>
            <p:ph idx="1"/>
          </p:nvPr>
        </p:nvSpPr>
        <p:spPr>
          <a:xfrm>
            <a:off x="3607694" y="649480"/>
            <a:ext cx="4916510" cy="5546047"/>
          </a:xfrm>
        </p:spPr>
        <p:txBody>
          <a:bodyPr anchor="ctr">
            <a:normAutofit lnSpcReduction="10000"/>
          </a:bodyPr>
          <a:lstStyle/>
          <a:p>
            <a:pPr eaLnBrk="1" hangingPunct="1">
              <a:buClr>
                <a:schemeClr val="tx1"/>
              </a:buClr>
            </a:pPr>
            <a:r>
              <a:rPr lang="en-US" altLang="en-US" sz="1600"/>
              <a:t>A declaration and description of area or site by local official; Consistent with Chapters 121 A and B</a:t>
            </a:r>
          </a:p>
          <a:p>
            <a:pPr eaLnBrk="1" hangingPunct="1">
              <a:buClr>
                <a:schemeClr val="tx1"/>
              </a:buClr>
            </a:pPr>
            <a:endParaRPr lang="en-US" altLang="en-US" sz="1600"/>
          </a:p>
          <a:p>
            <a:pPr eaLnBrk="1" hangingPunct="1">
              <a:buClr>
                <a:schemeClr val="tx1"/>
              </a:buClr>
            </a:pPr>
            <a:r>
              <a:rPr lang="en-US" altLang="en-US" sz="1600"/>
              <a:t>At least 25% of properties experience one or more of the following conditions: See application guidance</a:t>
            </a:r>
          </a:p>
          <a:p>
            <a:pPr lvl="1" eaLnBrk="1" hangingPunct="1"/>
            <a:r>
              <a:rPr lang="en-US" altLang="en-US" sz="1600"/>
              <a:t>Physical deterioration of buildings or improvements</a:t>
            </a:r>
          </a:p>
          <a:p>
            <a:pPr lvl="1" eaLnBrk="1" hangingPunct="1"/>
            <a:r>
              <a:rPr lang="en-US" altLang="en-US" sz="1600"/>
              <a:t>Abandonment of properties</a:t>
            </a:r>
          </a:p>
          <a:p>
            <a:pPr lvl="1" eaLnBrk="1" hangingPunct="1"/>
            <a:r>
              <a:rPr lang="en-US" altLang="en-US" sz="1600"/>
              <a:t>Chronic high occupancy turnover or vacancy rates in industrial/commercial </a:t>
            </a:r>
          </a:p>
          <a:p>
            <a:pPr lvl="1" eaLnBrk="1" hangingPunct="1"/>
            <a:r>
              <a:rPr lang="en-US" altLang="en-US" sz="1600"/>
              <a:t>Significant declines in property values or abnormally low values relative to others</a:t>
            </a:r>
          </a:p>
          <a:p>
            <a:pPr lvl="1" eaLnBrk="1" hangingPunct="1"/>
            <a:r>
              <a:rPr lang="en-US" altLang="en-US" sz="1600"/>
              <a:t>Known or suspected environmental contamination</a:t>
            </a:r>
          </a:p>
          <a:p>
            <a:pPr lvl="1" eaLnBrk="1" hangingPunct="1"/>
            <a:endParaRPr lang="en-US" altLang="en-US" sz="1600"/>
          </a:p>
          <a:p>
            <a:pPr eaLnBrk="1" hangingPunct="1">
              <a:buClr>
                <a:schemeClr val="tx1"/>
              </a:buClr>
            </a:pPr>
            <a:r>
              <a:rPr lang="en-US" altLang="en-US" sz="1600"/>
              <a:t>Map delineating target area/Written description</a:t>
            </a:r>
            <a:endParaRPr lang="en-US" altLang="en-US" sz="1600" b="1"/>
          </a:p>
          <a:p>
            <a:pPr eaLnBrk="1" hangingPunct="1">
              <a:buClr>
                <a:schemeClr val="tx1"/>
              </a:buClr>
            </a:pPr>
            <a:r>
              <a:rPr lang="en-US" altLang="en-US" sz="1600"/>
              <a:t>Current parcel inventory of buildings/properties and infrastructure </a:t>
            </a:r>
          </a:p>
          <a:p>
            <a:pPr eaLnBrk="1" hangingPunct="1">
              <a:buClr>
                <a:schemeClr val="tx1"/>
              </a:buClr>
            </a:pPr>
            <a:r>
              <a:rPr lang="en-US" altLang="en-US" sz="1600"/>
              <a:t>Appendix J - summary table</a:t>
            </a:r>
          </a:p>
          <a:p>
            <a:pPr eaLnBrk="1" hangingPunct="1">
              <a:buClr>
                <a:schemeClr val="tx1"/>
              </a:buClr>
            </a:pPr>
            <a:r>
              <a:rPr lang="en-US" altLang="en-US" sz="1600"/>
              <a:t>Appendix K  - EOHLC’s property and infrastructure rating sheets – Do not modify</a:t>
            </a:r>
          </a:p>
          <a:p>
            <a:pPr eaLnBrk="1" hangingPunct="1">
              <a:buClr>
                <a:schemeClr val="tx1"/>
              </a:buClr>
            </a:pPr>
            <a:r>
              <a:rPr lang="en-US" altLang="en-US" sz="1600"/>
              <a:t>Any proposed project must address conditions that contribute to the deterioration of the area</a:t>
            </a:r>
          </a:p>
          <a:p>
            <a:pPr eaLnBrk="1" hangingPunct="1">
              <a:buFont typeface="Wingdings" panose="05000000000000000000" pitchFamily="2" charset="2"/>
              <a:buNone/>
            </a:pPr>
            <a:endParaRPr lang="en-US" altLang="en-US" sz="1600"/>
          </a:p>
          <a:p>
            <a:pPr eaLnBrk="1" hangingPunct="1"/>
            <a:endParaRPr lang="en-US" altLang="en-US" sz="1600"/>
          </a:p>
        </p:txBody>
      </p:sp>
    </p:spTree>
    <p:extLst>
      <p:ext uri="{BB962C8B-B14F-4D97-AF65-F5344CB8AC3E}">
        <p14:creationId xmlns:p14="http://schemas.microsoft.com/office/powerpoint/2010/main" val="6706068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51CA99-F504-9D02-BA1A-79F664B152FE}"/>
            </a:ext>
          </a:extLst>
        </p:cNvPr>
        <p:cNvGrpSpPr/>
        <p:nvPr/>
      </p:nvGrpSpPr>
      <p:grpSpPr>
        <a:xfrm>
          <a:off x="0" y="0"/>
          <a:ext cx="0" cy="0"/>
          <a:chOff x="0" y="0"/>
          <a:chExt cx="0" cy="0"/>
        </a:xfrm>
      </p:grpSpPr>
      <p:sp useBgFill="1">
        <p:nvSpPr>
          <p:cNvPr id="219144" name="Rectangle 219143">
            <a:extLst>
              <a:ext uri="{FF2B5EF4-FFF2-40B4-BE49-F238E27FC236}">
                <a16:creationId xmlns:a16="http://schemas.microsoft.com/office/drawing/2014/main" id="{83C97F3A-05EF-0E44-926B-2755A79AA5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46" name="Rectangle 219145">
            <a:extLst>
              <a:ext uri="{FF2B5EF4-FFF2-40B4-BE49-F238E27FC236}">
                <a16:creationId xmlns:a16="http://schemas.microsoft.com/office/drawing/2014/main" id="{4963B5A7-1A51-5AE2-04B8-2252421746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48" name="Rectangle 219147">
            <a:extLst>
              <a:ext uri="{FF2B5EF4-FFF2-40B4-BE49-F238E27FC236}">
                <a16:creationId xmlns:a16="http://schemas.microsoft.com/office/drawing/2014/main" id="{707B6CFF-25BF-F267-00CC-F66615035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50" name="Rectangle 219149">
            <a:extLst>
              <a:ext uri="{FF2B5EF4-FFF2-40B4-BE49-F238E27FC236}">
                <a16:creationId xmlns:a16="http://schemas.microsoft.com/office/drawing/2014/main" id="{31EA3540-F72F-13A4-AFB9-0CD9FC7B4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52" name="Freeform: Shape 219151">
            <a:extLst>
              <a:ext uri="{FF2B5EF4-FFF2-40B4-BE49-F238E27FC236}">
                <a16:creationId xmlns:a16="http://schemas.microsoft.com/office/drawing/2014/main" id="{D97B6B9B-F464-1AFD-2A58-5E987FEF4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54" name="Rectangle 219153">
            <a:extLst>
              <a:ext uri="{FF2B5EF4-FFF2-40B4-BE49-F238E27FC236}">
                <a16:creationId xmlns:a16="http://schemas.microsoft.com/office/drawing/2014/main" id="{DC6DFB3B-5EA8-740C-FA27-DB8BBD29A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2" y="1914808"/>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9138" name="Rectangle 2">
            <a:extLst>
              <a:ext uri="{FF2B5EF4-FFF2-40B4-BE49-F238E27FC236}">
                <a16:creationId xmlns:a16="http://schemas.microsoft.com/office/drawing/2014/main" id="{920BFD6D-BA62-1DC3-CC22-636A37754A2F}"/>
              </a:ext>
            </a:extLst>
          </p:cNvPr>
          <p:cNvSpPr>
            <a:spLocks noGrp="1" noChangeArrowheads="1"/>
          </p:cNvSpPr>
          <p:nvPr>
            <p:ph type="title"/>
          </p:nvPr>
        </p:nvSpPr>
        <p:spPr>
          <a:xfrm>
            <a:off x="439858" y="1683756"/>
            <a:ext cx="2336449" cy="2396359"/>
          </a:xfrm>
        </p:spPr>
        <p:txBody>
          <a:bodyPr anchor="b">
            <a:normAutofit/>
          </a:bodyPr>
          <a:lstStyle/>
          <a:p>
            <a:pPr algn="r" eaLnBrk="1" hangingPunct="1">
              <a:defRPr/>
            </a:pPr>
            <a:r>
              <a:rPr lang="en-US" sz="3500">
                <a:solidFill>
                  <a:srgbClr val="FFFFFF"/>
                </a:solidFill>
                <a:latin typeface="Times New Roman" pitchFamily="18" charset="0"/>
              </a:rPr>
              <a:t>Slums &amp; Blight – Spot basis</a:t>
            </a:r>
          </a:p>
        </p:txBody>
      </p:sp>
      <p:graphicFrame>
        <p:nvGraphicFramePr>
          <p:cNvPr id="219140" name="Rectangle 3">
            <a:extLst>
              <a:ext uri="{FF2B5EF4-FFF2-40B4-BE49-F238E27FC236}">
                <a16:creationId xmlns:a16="http://schemas.microsoft.com/office/drawing/2014/main" id="{F08ECD38-749C-D8F7-4673-F83DCA7688C9}"/>
              </a:ext>
            </a:extLst>
          </p:cNvPr>
          <p:cNvGraphicFramePr>
            <a:graphicFrameLocks noGrp="1"/>
          </p:cNvGraphicFramePr>
          <p:nvPr>
            <p:ph idx="1"/>
          </p:nvPr>
        </p:nvGraphicFramePr>
        <p:xfrm>
          <a:off x="3678789" y="750440"/>
          <a:ext cx="5000124"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776003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72F4DB-5576-7F00-01B8-A3F7C33061D0}"/>
            </a:ext>
          </a:extLst>
        </p:cNvPr>
        <p:cNvGrpSpPr/>
        <p:nvPr/>
      </p:nvGrpSpPr>
      <p:grpSpPr>
        <a:xfrm>
          <a:off x="0" y="0"/>
          <a:ext cx="0" cy="0"/>
          <a:chOff x="0" y="0"/>
          <a:chExt cx="0" cy="0"/>
        </a:xfrm>
      </p:grpSpPr>
      <p:sp useBgFill="1">
        <p:nvSpPr>
          <p:cNvPr id="220178" name="Rectangle 220177">
            <a:extLst>
              <a:ext uri="{FF2B5EF4-FFF2-40B4-BE49-F238E27FC236}">
                <a16:creationId xmlns:a16="http://schemas.microsoft.com/office/drawing/2014/main" id="{8B325D1C-7D3F-690D-3B0B-57449689DE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0180" name="Rectangle 220179">
            <a:extLst>
              <a:ext uri="{FF2B5EF4-FFF2-40B4-BE49-F238E27FC236}">
                <a16:creationId xmlns:a16="http://schemas.microsoft.com/office/drawing/2014/main" id="{90CC268C-66D2-B0C9-29F6-E1A6587C1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0162" name="Rectangle 2">
            <a:extLst>
              <a:ext uri="{FF2B5EF4-FFF2-40B4-BE49-F238E27FC236}">
                <a16:creationId xmlns:a16="http://schemas.microsoft.com/office/drawing/2014/main" id="{11A6266A-B3CD-20FF-23DF-F514230323F2}"/>
              </a:ext>
            </a:extLst>
          </p:cNvPr>
          <p:cNvSpPr>
            <a:spLocks noGrp="1" noChangeArrowheads="1"/>
          </p:cNvSpPr>
          <p:nvPr>
            <p:ph type="title"/>
          </p:nvPr>
        </p:nvSpPr>
        <p:spPr>
          <a:xfrm>
            <a:off x="4570578" y="802955"/>
            <a:ext cx="3733482" cy="1454051"/>
          </a:xfrm>
        </p:spPr>
        <p:txBody>
          <a:bodyPr lIns="90488" tIns="44450" rIns="90488" bIns="44450">
            <a:normAutofit/>
          </a:bodyPr>
          <a:lstStyle/>
          <a:p>
            <a:pPr eaLnBrk="1" hangingPunct="1">
              <a:defRPr/>
            </a:pPr>
            <a:r>
              <a:rPr lang="en-US" sz="2400">
                <a:solidFill>
                  <a:schemeClr val="tx2"/>
                </a:solidFill>
                <a:latin typeface="Times New Roman"/>
                <a:cs typeface="Times New Roman"/>
              </a:rPr>
              <a:t>Project Threshold</a:t>
            </a:r>
            <a:br>
              <a:rPr lang="en-US" sz="2400">
                <a:latin typeface="Times New Roman" pitchFamily="18" charset="0"/>
              </a:rPr>
            </a:br>
            <a:r>
              <a:rPr lang="en-US" sz="2400">
                <a:solidFill>
                  <a:schemeClr val="tx2"/>
                </a:solidFill>
                <a:latin typeface="Times New Roman"/>
                <a:cs typeface="Times New Roman"/>
              </a:rPr>
              <a:t>National Objective - Critical Need</a:t>
            </a:r>
            <a:br>
              <a:rPr lang="en-US" sz="2400">
                <a:latin typeface="Times New Roman" pitchFamily="18" charset="0"/>
              </a:rPr>
            </a:br>
            <a:endParaRPr lang="en-US" sz="2400">
              <a:solidFill>
                <a:schemeClr val="tx2"/>
              </a:solidFill>
              <a:latin typeface="Times New Roman" pitchFamily="18" charset="0"/>
            </a:endParaRPr>
          </a:p>
        </p:txBody>
      </p:sp>
      <p:pic>
        <p:nvPicPr>
          <p:cNvPr id="220175" name="Graphic 220174" descr="Comet">
            <a:extLst>
              <a:ext uri="{FF2B5EF4-FFF2-40B4-BE49-F238E27FC236}">
                <a16:creationId xmlns:a16="http://schemas.microsoft.com/office/drawing/2014/main" id="{11E4A593-61F9-83CD-3EAF-28939B9CFBD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9534" y="2230670"/>
            <a:ext cx="2746373" cy="2746373"/>
          </a:xfrm>
          <a:prstGeom prst="rect">
            <a:avLst/>
          </a:prstGeom>
        </p:spPr>
      </p:pic>
      <p:sp>
        <p:nvSpPr>
          <p:cNvPr id="125955" name="Rectangle 3">
            <a:extLst>
              <a:ext uri="{FF2B5EF4-FFF2-40B4-BE49-F238E27FC236}">
                <a16:creationId xmlns:a16="http://schemas.microsoft.com/office/drawing/2014/main" id="{ED6933AA-7F17-856C-55D1-9D6F2A8C9F41}"/>
              </a:ext>
            </a:extLst>
          </p:cNvPr>
          <p:cNvSpPr>
            <a:spLocks noGrp="1" noChangeArrowheads="1"/>
          </p:cNvSpPr>
          <p:nvPr>
            <p:ph idx="1"/>
          </p:nvPr>
        </p:nvSpPr>
        <p:spPr>
          <a:xfrm>
            <a:off x="4567930" y="2421682"/>
            <a:ext cx="3733184" cy="3639289"/>
          </a:xfrm>
        </p:spPr>
        <p:txBody>
          <a:bodyPr lIns="90488" tIns="44450" rIns="90488" bIns="44450" anchor="ctr">
            <a:normAutofit/>
          </a:bodyPr>
          <a:lstStyle/>
          <a:p>
            <a:pPr eaLnBrk="1" hangingPunct="1">
              <a:buClr>
                <a:schemeClr val="tx1"/>
              </a:buClr>
              <a:buSzTx/>
              <a:buFontTx/>
              <a:buChar char="•"/>
              <a:defRPr/>
            </a:pPr>
            <a:r>
              <a:rPr lang="en-US" altLang="en-US" sz="1200">
                <a:solidFill>
                  <a:schemeClr val="tx2"/>
                </a:solidFill>
              </a:rPr>
              <a:t>AKA -  </a:t>
            </a:r>
            <a:r>
              <a:rPr lang="en-US" altLang="en-US" sz="1200" i="1">
                <a:solidFill>
                  <a:schemeClr val="tx2"/>
                </a:solidFill>
              </a:rPr>
              <a:t>Urgent Need</a:t>
            </a:r>
          </a:p>
          <a:p>
            <a:pPr eaLnBrk="1" hangingPunct="1">
              <a:buClr>
                <a:schemeClr val="tx1"/>
              </a:buClr>
              <a:buSzTx/>
              <a:buFontTx/>
              <a:buChar char="•"/>
              <a:defRPr/>
            </a:pPr>
            <a:r>
              <a:rPr lang="en-US" altLang="en-US" sz="1200">
                <a:solidFill>
                  <a:schemeClr val="tx2"/>
                </a:solidFill>
              </a:rPr>
              <a:t>Catastrophe, natural disaster – Conditions that pose a serious and immediate threat to the health/welfare of the community</a:t>
            </a:r>
          </a:p>
          <a:p>
            <a:pPr eaLnBrk="1" hangingPunct="1">
              <a:buClr>
                <a:schemeClr val="tx1"/>
              </a:buClr>
              <a:buSzTx/>
              <a:buFontTx/>
              <a:buChar char="•"/>
              <a:defRPr/>
            </a:pPr>
            <a:r>
              <a:rPr lang="en-US" altLang="en-US" sz="1200">
                <a:solidFill>
                  <a:schemeClr val="tx2"/>
                </a:solidFill>
              </a:rPr>
              <a:t>Situation not known prior to 18 months preceding EOHLC approval</a:t>
            </a:r>
          </a:p>
          <a:p>
            <a:pPr eaLnBrk="1" hangingPunct="1">
              <a:buClr>
                <a:schemeClr val="tx1"/>
              </a:buClr>
              <a:buSzTx/>
              <a:buFontTx/>
              <a:buChar char="•"/>
              <a:defRPr/>
            </a:pPr>
            <a:r>
              <a:rPr lang="en-US" altLang="en-US" sz="1200">
                <a:solidFill>
                  <a:schemeClr val="tx2"/>
                </a:solidFill>
              </a:rPr>
              <a:t>Community cannot finance on its own and </a:t>
            </a:r>
            <a:r>
              <a:rPr lang="en-US" altLang="en-US" sz="1200" u="sng">
                <a:solidFill>
                  <a:schemeClr val="tx2"/>
                </a:solidFill>
              </a:rPr>
              <a:t>No</a:t>
            </a:r>
            <a:r>
              <a:rPr lang="en-US" altLang="en-US" sz="1200">
                <a:solidFill>
                  <a:schemeClr val="tx2"/>
                </a:solidFill>
              </a:rPr>
              <a:t> other financial resources exist</a:t>
            </a:r>
          </a:p>
          <a:p>
            <a:pPr eaLnBrk="1" hangingPunct="1">
              <a:buClr>
                <a:schemeClr val="tx1"/>
              </a:buClr>
              <a:buSzTx/>
              <a:buFontTx/>
              <a:buChar char="•"/>
              <a:defRPr/>
            </a:pPr>
            <a:r>
              <a:rPr lang="en-US" altLang="en-US" sz="1200">
                <a:solidFill>
                  <a:schemeClr val="tx2"/>
                </a:solidFill>
              </a:rPr>
              <a:t>EOHLC approval necessary before application is submitted</a:t>
            </a:r>
          </a:p>
          <a:p>
            <a:pPr marL="0" indent="0" eaLnBrk="1" hangingPunct="1">
              <a:buClr>
                <a:schemeClr val="tx1"/>
              </a:buClr>
              <a:buSzTx/>
              <a:buNone/>
              <a:defRPr/>
            </a:pPr>
            <a:r>
              <a:rPr lang="en-US" altLang="en-US" sz="1200">
                <a:solidFill>
                  <a:schemeClr val="tx2"/>
                </a:solidFill>
              </a:rPr>
              <a:t>Provide:</a:t>
            </a:r>
          </a:p>
          <a:p>
            <a:pPr marL="0" indent="0" eaLnBrk="1" hangingPunct="1">
              <a:buClr>
                <a:schemeClr val="tx1"/>
              </a:buClr>
              <a:buSzTx/>
              <a:buNone/>
              <a:defRPr/>
            </a:pPr>
            <a:r>
              <a:rPr lang="en-US" altLang="en-US" sz="1200">
                <a:solidFill>
                  <a:schemeClr val="tx2"/>
                </a:solidFill>
              </a:rPr>
              <a:t>Description of the nature and seriousness of condition – include timing of development of condition and photographs</a:t>
            </a:r>
          </a:p>
          <a:p>
            <a:pPr marL="0" indent="0" eaLnBrk="1" hangingPunct="1">
              <a:buClr>
                <a:schemeClr val="tx1"/>
              </a:buClr>
              <a:buSzTx/>
              <a:buNone/>
              <a:defRPr/>
            </a:pPr>
            <a:r>
              <a:rPr lang="en-US" altLang="en-US" sz="1200">
                <a:solidFill>
                  <a:schemeClr val="tx2"/>
                </a:solidFill>
              </a:rPr>
              <a:t>Certification by local government of serious and immediate threat and evidence showing unavailability of other financial resources</a:t>
            </a:r>
          </a:p>
          <a:p>
            <a:pPr marL="0" indent="0" eaLnBrk="1" hangingPunct="1">
              <a:buClr>
                <a:schemeClr val="tx1"/>
              </a:buClr>
              <a:buSzTx/>
              <a:buFont typeface="Wingdings" panose="05000000000000000000" pitchFamily="2" charset="2"/>
              <a:buNone/>
              <a:defRPr/>
            </a:pPr>
            <a:endParaRPr lang="en-US" altLang="en-US" sz="1200">
              <a:solidFill>
                <a:schemeClr val="tx2"/>
              </a:solidFill>
            </a:endParaRPr>
          </a:p>
        </p:txBody>
      </p:sp>
      <p:grpSp>
        <p:nvGrpSpPr>
          <p:cNvPr id="220182" name="Group 220181">
            <a:extLst>
              <a:ext uri="{FF2B5EF4-FFF2-40B4-BE49-F238E27FC236}">
                <a16:creationId xmlns:a16="http://schemas.microsoft.com/office/drawing/2014/main" id="{1C9B3C48-3F75-E7CC-E9E8-DD4F4FA810E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976" y="52996"/>
            <a:ext cx="4446455" cy="6805005"/>
            <a:chOff x="6095999" y="52996"/>
            <a:chExt cx="6093363" cy="6805005"/>
          </a:xfrm>
          <a:solidFill>
            <a:schemeClr val="accent5">
              <a:alpha val="10000"/>
            </a:schemeClr>
          </a:solidFill>
        </p:grpSpPr>
        <p:sp>
          <p:nvSpPr>
            <p:cNvPr id="220183" name="Freeform: Shape 220182">
              <a:extLst>
                <a:ext uri="{FF2B5EF4-FFF2-40B4-BE49-F238E27FC236}">
                  <a16:creationId xmlns:a16="http://schemas.microsoft.com/office/drawing/2014/main" id="{DDCC560A-24A9-069B-1E1F-FE6112B87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0184" name="Freeform: Shape 220183">
              <a:extLst>
                <a:ext uri="{FF2B5EF4-FFF2-40B4-BE49-F238E27FC236}">
                  <a16:creationId xmlns:a16="http://schemas.microsoft.com/office/drawing/2014/main" id="{43B91860-1E86-E40C-B555-A355E7BA52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0185" name="Freeform: Shape 220184">
              <a:extLst>
                <a:ext uri="{FF2B5EF4-FFF2-40B4-BE49-F238E27FC236}">
                  <a16:creationId xmlns:a16="http://schemas.microsoft.com/office/drawing/2014/main" id="{2874DD94-0880-890D-CB5F-0B41B19A9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13926343"/>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9858" name="Title 1">
            <a:extLst>
              <a:ext uri="{FF2B5EF4-FFF2-40B4-BE49-F238E27FC236}">
                <a16:creationId xmlns:a16="http://schemas.microsoft.com/office/drawing/2014/main" id="{E2C49426-6E07-4DBE-B8E6-CB61BD067241}"/>
              </a:ext>
            </a:extLst>
          </p:cNvPr>
          <p:cNvSpPr>
            <a:spLocks noGrp="1"/>
          </p:cNvSpPr>
          <p:nvPr>
            <p:ph type="ctrTitle" idx="4294967295"/>
          </p:nvPr>
        </p:nvSpPr>
        <p:spPr>
          <a:xfrm>
            <a:off x="614362" y="2130425"/>
            <a:ext cx="7772400" cy="917575"/>
          </a:xfrm>
        </p:spPr>
        <p:txBody>
          <a:bodyPr lIns="91440" tIns="45720" rIns="91440" bIns="45720"/>
          <a:lstStyle/>
          <a:p>
            <a:pPr algn="ctr" eaLnBrk="1" hangingPunct="1">
              <a:defRPr/>
            </a:pPr>
            <a:r>
              <a:rPr lang="en-US"/>
              <a:t>Application (RFP) Training</a:t>
            </a:r>
          </a:p>
        </p:txBody>
      </p:sp>
      <p:sp>
        <p:nvSpPr>
          <p:cNvPr id="75779" name="Subtitle 2">
            <a:extLst>
              <a:ext uri="{FF2B5EF4-FFF2-40B4-BE49-F238E27FC236}">
                <a16:creationId xmlns:a16="http://schemas.microsoft.com/office/drawing/2014/main" id="{2707BFCB-E7BF-465A-A272-31F51C742C3F}"/>
              </a:ext>
            </a:extLst>
          </p:cNvPr>
          <p:cNvSpPr>
            <a:spLocks noGrp="1" noChangeArrowheads="1"/>
          </p:cNvSpPr>
          <p:nvPr>
            <p:ph type="subTitle" idx="4294967295"/>
          </p:nvPr>
        </p:nvSpPr>
        <p:spPr>
          <a:xfrm>
            <a:off x="1269507" y="3965575"/>
            <a:ext cx="6045200" cy="831850"/>
          </a:xfrm>
        </p:spPr>
        <p:txBody>
          <a:bodyPr>
            <a:normAutofit lnSpcReduction="10000"/>
          </a:bodyPr>
          <a:lstStyle/>
          <a:p>
            <a:pPr marL="0" indent="0" algn="ctr" eaLnBrk="1" hangingPunct="1">
              <a:lnSpc>
                <a:spcPct val="80000"/>
              </a:lnSpc>
              <a:buFont typeface="Wingdings" panose="05000000000000000000" pitchFamily="2" charset="2"/>
              <a:buNone/>
            </a:pPr>
            <a:r>
              <a:rPr lang="en-US" altLang="en-US" sz="2600">
                <a:solidFill>
                  <a:schemeClr val="folHlink"/>
                </a:solidFill>
              </a:rPr>
              <a:t>CDF and ME </a:t>
            </a:r>
          </a:p>
          <a:p>
            <a:pPr marL="0" indent="0" algn="ctr" eaLnBrk="1" hangingPunct="1">
              <a:lnSpc>
                <a:spcPct val="80000"/>
              </a:lnSpc>
              <a:buFont typeface="Wingdings" panose="05000000000000000000" pitchFamily="2" charset="2"/>
              <a:buNone/>
            </a:pPr>
            <a:r>
              <a:rPr lang="en-US" altLang="en-US" sz="2600">
                <a:solidFill>
                  <a:schemeClr val="folHlink"/>
                </a:solidFill>
              </a:rPr>
              <a:t>application types</a:t>
            </a:r>
          </a:p>
        </p:txBody>
      </p:sp>
      <p:pic>
        <p:nvPicPr>
          <p:cNvPr id="75781" name="Picture 3" descr="C:\Documents and Settings\jstowe\Desktop\Agate_Logo.jpg">
            <a:extLst>
              <a:ext uri="{FF2B5EF4-FFF2-40B4-BE49-F238E27FC236}">
                <a16:creationId xmlns:a16="http://schemas.microsoft.com/office/drawing/2014/main" id="{D14D5F08-A4ED-42F5-A161-785835C0C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5715000"/>
            <a:ext cx="27336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250887" name="Rectangle 250886">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889" name="Rectangle 250888">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891" name="Rectangle 250890">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893" name="Rectangle 250892">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895" name="Freeform: Shape 250894">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0882" name="Title 1">
            <a:extLst>
              <a:ext uri="{FF2B5EF4-FFF2-40B4-BE49-F238E27FC236}">
                <a16:creationId xmlns:a16="http://schemas.microsoft.com/office/drawing/2014/main" id="{1DBBD171-6640-4442-94BC-4DD0B508302F}"/>
              </a:ext>
            </a:extLst>
          </p:cNvPr>
          <p:cNvSpPr>
            <a:spLocks noGrp="1"/>
          </p:cNvSpPr>
          <p:nvPr>
            <p:ph type="title" idx="4294967295"/>
          </p:nvPr>
        </p:nvSpPr>
        <p:spPr>
          <a:xfrm>
            <a:off x="495030" y="2767106"/>
            <a:ext cx="2160621" cy="3071906"/>
          </a:xfrm>
        </p:spPr>
        <p:txBody>
          <a:bodyPr vert="horz" lIns="91440" tIns="45720" rIns="91440" bIns="45720" rtlCol="0" anchor="t">
            <a:normAutofit/>
          </a:bodyPr>
          <a:lstStyle/>
          <a:p>
            <a:pPr defTabSz="914400">
              <a:defRPr/>
            </a:pPr>
            <a:r>
              <a:rPr lang="en-US" sz="3500" b="1" kern="1200">
                <a:solidFill>
                  <a:srgbClr val="FFFFFF"/>
                </a:solidFill>
                <a:latin typeface="+mj-lt"/>
                <a:ea typeface="+mj-ea"/>
                <a:cs typeface="+mj-cs"/>
              </a:rPr>
              <a:t>Login Page</a:t>
            </a:r>
          </a:p>
        </p:txBody>
      </p:sp>
      <p:sp>
        <p:nvSpPr>
          <p:cNvPr id="77827" name="Text Placeholder 3">
            <a:extLst>
              <a:ext uri="{FF2B5EF4-FFF2-40B4-BE49-F238E27FC236}">
                <a16:creationId xmlns:a16="http://schemas.microsoft.com/office/drawing/2014/main" id="{1E9136A4-FE95-488B-BAEF-2DE6AD6515D1}"/>
              </a:ext>
            </a:extLst>
          </p:cNvPr>
          <p:cNvSpPr>
            <a:spLocks noGrp="1" noChangeArrowheads="1"/>
          </p:cNvSpPr>
          <p:nvPr>
            <p:ph type="body" sz="half" idx="4294967295"/>
          </p:nvPr>
        </p:nvSpPr>
        <p:spPr>
          <a:xfrm>
            <a:off x="495031" y="806824"/>
            <a:ext cx="2189804" cy="1494117"/>
          </a:xfrm>
        </p:spPr>
        <p:txBody>
          <a:bodyPr vert="horz" lIns="91440" tIns="45720" rIns="91440" bIns="45720" rtlCol="0" anchor="b">
            <a:normAutofit/>
          </a:bodyPr>
          <a:lstStyle/>
          <a:p>
            <a:pPr marL="0" indent="0" defTabSz="914400">
              <a:spcBef>
                <a:spcPts val="1000"/>
              </a:spcBef>
              <a:buNone/>
            </a:pPr>
            <a:r>
              <a:rPr lang="en-US" altLang="en-US" sz="1700" kern="1200">
                <a:solidFill>
                  <a:srgbClr val="FFFFFF"/>
                </a:solidFill>
                <a:latin typeface="+mn-lt"/>
                <a:ea typeface="+mn-ea"/>
                <a:cs typeface="+mn-cs"/>
              </a:rPr>
              <a:t>Login with your Username and Password.</a:t>
            </a:r>
          </a:p>
        </p:txBody>
      </p:sp>
      <p:pic>
        <p:nvPicPr>
          <p:cNvPr id="8" name="Picture 7">
            <a:extLst>
              <a:ext uri="{FF2B5EF4-FFF2-40B4-BE49-F238E27FC236}">
                <a16:creationId xmlns:a16="http://schemas.microsoft.com/office/drawing/2014/main" id="{F44346FE-657F-F4AF-3E95-0D83105A847D}"/>
              </a:ext>
            </a:extLst>
          </p:cNvPr>
          <p:cNvPicPr>
            <a:picLocks noChangeAspect="1"/>
          </p:cNvPicPr>
          <p:nvPr/>
        </p:nvPicPr>
        <p:blipFill>
          <a:blip r:embed="rId3"/>
          <a:stretch>
            <a:fillRect/>
          </a:stretch>
        </p:blipFill>
        <p:spPr>
          <a:xfrm>
            <a:off x="2562932" y="-429"/>
            <a:ext cx="6581869" cy="6857571"/>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1939" name="Rectangle 25193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941" name="Rectangle 25194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843764" y="0"/>
            <a:ext cx="530023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906" name="Title 1">
            <a:extLst>
              <a:ext uri="{FF2B5EF4-FFF2-40B4-BE49-F238E27FC236}">
                <a16:creationId xmlns:a16="http://schemas.microsoft.com/office/drawing/2014/main" id="{B7B8FCBE-481A-448D-AF12-77FA89FF15B3}"/>
              </a:ext>
            </a:extLst>
          </p:cNvPr>
          <p:cNvSpPr>
            <a:spLocks noGrp="1"/>
          </p:cNvSpPr>
          <p:nvPr>
            <p:ph type="title" idx="4294967295"/>
          </p:nvPr>
        </p:nvSpPr>
        <p:spPr>
          <a:xfrm>
            <a:off x="5648707" y="365125"/>
            <a:ext cx="2866642" cy="1899912"/>
          </a:xfrm>
        </p:spPr>
        <p:txBody>
          <a:bodyPr vert="horz" lIns="91440" tIns="45720" rIns="91440" bIns="45720" rtlCol="0" anchor="ctr">
            <a:normAutofit/>
          </a:bodyPr>
          <a:lstStyle/>
          <a:p>
            <a:pPr defTabSz="914400">
              <a:defRPr/>
            </a:pPr>
            <a:r>
              <a:rPr lang="en-US" sz="3500" b="1"/>
              <a:t>Home Page</a:t>
            </a:r>
          </a:p>
        </p:txBody>
      </p:sp>
      <p:pic>
        <p:nvPicPr>
          <p:cNvPr id="5" name="Picture 4">
            <a:extLst>
              <a:ext uri="{FF2B5EF4-FFF2-40B4-BE49-F238E27FC236}">
                <a16:creationId xmlns:a16="http://schemas.microsoft.com/office/drawing/2014/main" id="{FD3302E0-1B9B-00A3-7538-60819C33BAE2}"/>
              </a:ext>
            </a:extLst>
          </p:cNvPr>
          <p:cNvPicPr>
            <a:picLocks noChangeAspect="1"/>
          </p:cNvPicPr>
          <p:nvPr/>
        </p:nvPicPr>
        <p:blipFill>
          <a:blip r:embed="rId3"/>
          <a:stretch>
            <a:fillRect/>
          </a:stretch>
        </p:blipFill>
        <p:spPr>
          <a:xfrm>
            <a:off x="-2287" y="0"/>
            <a:ext cx="9144000" cy="3530851"/>
          </a:xfrm>
          <a:prstGeom prst="rect">
            <a:avLst/>
          </a:prstGeom>
        </p:spPr>
      </p:pic>
      <p:pic>
        <p:nvPicPr>
          <p:cNvPr id="9" name="Picture 8">
            <a:extLst>
              <a:ext uri="{FF2B5EF4-FFF2-40B4-BE49-F238E27FC236}">
                <a16:creationId xmlns:a16="http://schemas.microsoft.com/office/drawing/2014/main" id="{E503BA4B-9245-36A7-CB4D-1DBC6187BC96}"/>
              </a:ext>
            </a:extLst>
          </p:cNvPr>
          <p:cNvPicPr>
            <a:picLocks noChangeAspect="1"/>
          </p:cNvPicPr>
          <p:nvPr/>
        </p:nvPicPr>
        <p:blipFill>
          <a:blip r:embed="rId4"/>
          <a:stretch>
            <a:fillRect/>
          </a:stretch>
        </p:blipFill>
        <p:spPr>
          <a:xfrm>
            <a:off x="2287" y="3530851"/>
            <a:ext cx="6534315" cy="3327149"/>
          </a:xfrm>
          <a:prstGeom prst="rect">
            <a:avLst/>
          </a:prstGeom>
        </p:spPr>
      </p:pic>
      <p:sp>
        <p:nvSpPr>
          <p:cNvPr id="10" name="Arrow: Right 9">
            <a:extLst>
              <a:ext uri="{FF2B5EF4-FFF2-40B4-BE49-F238E27FC236}">
                <a16:creationId xmlns:a16="http://schemas.microsoft.com/office/drawing/2014/main" id="{5C0FDAD6-4F21-DF4C-85B9-5C1BCE569EBB}"/>
              </a:ext>
            </a:extLst>
          </p:cNvPr>
          <p:cNvSpPr/>
          <p:nvPr/>
        </p:nvSpPr>
        <p:spPr>
          <a:xfrm>
            <a:off x="7342360" y="1142964"/>
            <a:ext cx="978408" cy="34423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0A5F825E-F551-D7F4-D686-B7F8888F0004}"/>
              </a:ext>
            </a:extLst>
          </p:cNvPr>
          <p:cNvSpPr/>
          <p:nvPr/>
        </p:nvSpPr>
        <p:spPr>
          <a:xfrm>
            <a:off x="5648707" y="4556142"/>
            <a:ext cx="335611" cy="670073"/>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CE71F6BC-1413-47AD-B244-224064500430}"/>
              </a:ext>
            </a:extLst>
          </p:cNvPr>
          <p:cNvSpPr txBox="1"/>
          <p:nvPr/>
        </p:nvSpPr>
        <p:spPr>
          <a:xfrm>
            <a:off x="6790733" y="1460618"/>
            <a:ext cx="1530035" cy="276999"/>
          </a:xfrm>
          <a:prstGeom prst="rect">
            <a:avLst/>
          </a:prstGeom>
          <a:noFill/>
        </p:spPr>
        <p:txBody>
          <a:bodyPr wrap="square" rtlCol="0">
            <a:spAutoFit/>
          </a:bodyPr>
          <a:lstStyle/>
          <a:p>
            <a:r>
              <a:rPr lang="en-US" sz="1200" b="1" i="1">
                <a:solidFill>
                  <a:schemeClr val="accent6">
                    <a:lumMod val="75000"/>
                  </a:schemeClr>
                </a:solidFill>
              </a:rPr>
              <a:t>Click Edit Dashboard</a:t>
            </a:r>
          </a:p>
        </p:txBody>
      </p:sp>
      <p:sp>
        <p:nvSpPr>
          <p:cNvPr id="13" name="TextBox 12">
            <a:extLst>
              <a:ext uri="{FF2B5EF4-FFF2-40B4-BE49-F238E27FC236}">
                <a16:creationId xmlns:a16="http://schemas.microsoft.com/office/drawing/2014/main" id="{2C364B2D-DC03-E0C4-0282-8B693975D407}"/>
              </a:ext>
            </a:extLst>
          </p:cNvPr>
          <p:cNvSpPr txBox="1"/>
          <p:nvPr/>
        </p:nvSpPr>
        <p:spPr>
          <a:xfrm>
            <a:off x="4753048" y="5226215"/>
            <a:ext cx="1231270" cy="276999"/>
          </a:xfrm>
          <a:prstGeom prst="rect">
            <a:avLst/>
          </a:prstGeom>
          <a:noFill/>
        </p:spPr>
        <p:txBody>
          <a:bodyPr wrap="square" rtlCol="0">
            <a:spAutoFit/>
          </a:bodyPr>
          <a:lstStyle/>
          <a:p>
            <a:r>
              <a:rPr lang="en-US" sz="1200" b="1" i="1">
                <a:solidFill>
                  <a:schemeClr val="accent6">
                    <a:lumMod val="75000"/>
                  </a:schemeClr>
                </a:solidFill>
              </a:rPr>
              <a:t>Click Add Panel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92531" name="Rectangle 192530">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514" name="Rectangle 2">
            <a:extLst>
              <a:ext uri="{FF2B5EF4-FFF2-40B4-BE49-F238E27FC236}">
                <a16:creationId xmlns:a16="http://schemas.microsoft.com/office/drawing/2014/main" id="{B794F70E-BEBC-4E5E-BBD7-875DED3362EC}"/>
              </a:ext>
            </a:extLst>
          </p:cNvPr>
          <p:cNvSpPr>
            <a:spLocks noGrp="1" noChangeArrowheads="1"/>
          </p:cNvSpPr>
          <p:nvPr>
            <p:ph type="title"/>
          </p:nvPr>
        </p:nvSpPr>
        <p:spPr>
          <a:xfrm>
            <a:off x="628650" y="557188"/>
            <a:ext cx="7886700" cy="1133499"/>
          </a:xfrm>
        </p:spPr>
        <p:txBody>
          <a:bodyPr>
            <a:normAutofit fontScale="90000"/>
          </a:bodyPr>
          <a:lstStyle/>
          <a:p>
            <a:pPr algn="ctr" eaLnBrk="1" hangingPunct="1">
              <a:defRPr/>
            </a:pPr>
            <a:r>
              <a:rPr lang="en-US" sz="4200">
                <a:latin typeface="Source Sans Pro Light" panose="020B0403030403020204" pitchFamily="34" charset="0"/>
                <a:ea typeface="Source Sans Pro Light" panose="020B0403030403020204" pitchFamily="34" charset="0"/>
              </a:rPr>
              <a:t>Mass CDBG Program Components – Mini-Entitlements $9,500,000</a:t>
            </a:r>
          </a:p>
        </p:txBody>
      </p:sp>
      <p:graphicFrame>
        <p:nvGraphicFramePr>
          <p:cNvPr id="192516" name="Rectangle 3">
            <a:extLst>
              <a:ext uri="{FF2B5EF4-FFF2-40B4-BE49-F238E27FC236}">
                <a16:creationId xmlns:a16="http://schemas.microsoft.com/office/drawing/2014/main" id="{62D40E82-E733-114E-FCE1-E43DEB123414}"/>
              </a:ext>
            </a:extLst>
          </p:cNvPr>
          <p:cNvGraphicFramePr>
            <a:graphicFrameLocks noGrp="1"/>
          </p:cNvGraphicFramePr>
          <p:nvPr>
            <p:ph idx="1"/>
            <p:extLst>
              <p:ext uri="{D42A27DB-BD31-4B8C-83A1-F6EECF244321}">
                <p14:modId xmlns:p14="http://schemas.microsoft.com/office/powerpoint/2010/main" val="58981565"/>
              </p:ext>
            </p:extLst>
          </p:nvPr>
        </p:nvGraphicFramePr>
        <p:xfrm>
          <a:off x="628650" y="2006825"/>
          <a:ext cx="7886700" cy="45802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5843D38-E051-BD8F-FC88-A231356CE6EA}"/>
              </a:ext>
            </a:extLst>
          </p:cNvPr>
          <p:cNvSpPr txBox="1"/>
          <p:nvPr/>
        </p:nvSpPr>
        <p:spPr>
          <a:xfrm>
            <a:off x="5825905" y="4506579"/>
            <a:ext cx="1896701" cy="1477328"/>
          </a:xfrm>
          <a:prstGeom prst="rect">
            <a:avLst/>
          </a:prstGeom>
          <a:noFill/>
        </p:spPr>
        <p:txBody>
          <a:bodyPr wrap="square" rtlCol="0">
            <a:spAutoFit/>
          </a:bodyPr>
          <a:lstStyle/>
          <a:p>
            <a:r>
              <a:rPr lang="en-US"/>
              <a:t>Click the Save button under your name and your Home Page is now set up.</a:t>
            </a:r>
          </a:p>
        </p:txBody>
      </p:sp>
      <p:sp>
        <p:nvSpPr>
          <p:cNvPr id="5" name="TextBox 4">
            <a:extLst>
              <a:ext uri="{FF2B5EF4-FFF2-40B4-BE49-F238E27FC236}">
                <a16:creationId xmlns:a16="http://schemas.microsoft.com/office/drawing/2014/main" id="{A4C34F09-0D58-B97D-3790-A356E2307697}"/>
              </a:ext>
            </a:extLst>
          </p:cNvPr>
          <p:cNvSpPr txBox="1"/>
          <p:nvPr/>
        </p:nvSpPr>
        <p:spPr>
          <a:xfrm>
            <a:off x="2786958" y="1084907"/>
            <a:ext cx="4772686" cy="3023857"/>
          </a:xfrm>
          <a:prstGeom prst="rect">
            <a:avLst/>
          </a:prstGeom>
          <a:noFill/>
        </p:spPr>
        <p:txBody>
          <a:bodyPr wrap="square" rtlCol="0">
            <a:spAutoFit/>
          </a:bodyPr>
          <a:lstStyle/>
          <a:p>
            <a:endParaRPr lang="en-US"/>
          </a:p>
        </p:txBody>
      </p:sp>
      <p:pic>
        <p:nvPicPr>
          <p:cNvPr id="8" name="Picture 7">
            <a:extLst>
              <a:ext uri="{FF2B5EF4-FFF2-40B4-BE49-F238E27FC236}">
                <a16:creationId xmlns:a16="http://schemas.microsoft.com/office/drawing/2014/main" id="{956657F2-4B12-3B99-5E42-64CA2E021F12}"/>
              </a:ext>
            </a:extLst>
          </p:cNvPr>
          <p:cNvPicPr>
            <a:picLocks noChangeAspect="1"/>
          </p:cNvPicPr>
          <p:nvPr/>
        </p:nvPicPr>
        <p:blipFill>
          <a:blip r:embed="rId2"/>
          <a:stretch>
            <a:fillRect/>
          </a:stretch>
        </p:blipFill>
        <p:spPr>
          <a:xfrm>
            <a:off x="425513" y="158595"/>
            <a:ext cx="8637006" cy="3988429"/>
          </a:xfrm>
          <a:prstGeom prst="rect">
            <a:avLst/>
          </a:prstGeom>
        </p:spPr>
      </p:pic>
      <p:sp>
        <p:nvSpPr>
          <p:cNvPr id="9" name="TextBox 8">
            <a:extLst>
              <a:ext uri="{FF2B5EF4-FFF2-40B4-BE49-F238E27FC236}">
                <a16:creationId xmlns:a16="http://schemas.microsoft.com/office/drawing/2014/main" id="{AC4AA0A0-FBC6-F657-D745-DD23F2598B1E}"/>
              </a:ext>
            </a:extLst>
          </p:cNvPr>
          <p:cNvSpPr txBox="1"/>
          <p:nvPr/>
        </p:nvSpPr>
        <p:spPr>
          <a:xfrm>
            <a:off x="769545" y="4635374"/>
            <a:ext cx="3530851" cy="1754326"/>
          </a:xfrm>
          <a:prstGeom prst="rect">
            <a:avLst/>
          </a:prstGeom>
          <a:noFill/>
        </p:spPr>
        <p:txBody>
          <a:bodyPr wrap="square" rtlCol="0">
            <a:spAutoFit/>
          </a:bodyPr>
          <a:lstStyle/>
          <a:p>
            <a:r>
              <a:rPr lang="en-US"/>
              <a:t>Select My Opportunities, Standard is recommended. Click on the green save button.</a:t>
            </a:r>
          </a:p>
          <a:p>
            <a:r>
              <a:rPr lang="en-US"/>
              <a:t>Click Add Panel again and select My Tasks. Click on the green save button.</a:t>
            </a:r>
          </a:p>
        </p:txBody>
      </p:sp>
      <p:sp>
        <p:nvSpPr>
          <p:cNvPr id="11" name="Arrow: Striped Right 10">
            <a:extLst>
              <a:ext uri="{FF2B5EF4-FFF2-40B4-BE49-F238E27FC236}">
                <a16:creationId xmlns:a16="http://schemas.microsoft.com/office/drawing/2014/main" id="{07FBD7D6-2320-1A67-3A2E-25FD28FAC66C}"/>
              </a:ext>
            </a:extLst>
          </p:cNvPr>
          <p:cNvSpPr/>
          <p:nvPr/>
        </p:nvSpPr>
        <p:spPr>
          <a:xfrm>
            <a:off x="4572000" y="5035076"/>
            <a:ext cx="978408" cy="484632"/>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04302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2930" name="Title 1">
            <a:extLst>
              <a:ext uri="{FF2B5EF4-FFF2-40B4-BE49-F238E27FC236}">
                <a16:creationId xmlns:a16="http://schemas.microsoft.com/office/drawing/2014/main" id="{C860168F-781D-4658-AE52-8DE1EE8293A3}"/>
              </a:ext>
            </a:extLst>
          </p:cNvPr>
          <p:cNvSpPr>
            <a:spLocks noGrp="1"/>
          </p:cNvSpPr>
          <p:nvPr>
            <p:ph type="title" idx="4294967295"/>
          </p:nvPr>
        </p:nvSpPr>
        <p:spPr>
          <a:xfrm>
            <a:off x="360759" y="327026"/>
            <a:ext cx="2468166" cy="1710004"/>
          </a:xfrm>
        </p:spPr>
        <p:txBody>
          <a:bodyPr vert="horz" lIns="91440" tIns="45720" rIns="91440" bIns="45720" rtlCol="0" anchor="ctr">
            <a:normAutofit fontScale="90000"/>
          </a:bodyPr>
          <a:lstStyle/>
          <a:p>
            <a:pPr defTabSz="914400">
              <a:defRPr/>
            </a:pPr>
            <a:r>
              <a:rPr lang="en-US" sz="3100" b="1"/>
              <a:t>My Opportunities and </a:t>
            </a:r>
            <a:br>
              <a:rPr lang="en-US" sz="3100" b="1"/>
            </a:br>
            <a:r>
              <a:rPr lang="en-US" sz="3100" b="1"/>
              <a:t>My Tasks</a:t>
            </a:r>
          </a:p>
        </p:txBody>
      </p:sp>
      <p:sp>
        <p:nvSpPr>
          <p:cNvPr id="81923" name="Text Placeholder 3">
            <a:extLst>
              <a:ext uri="{FF2B5EF4-FFF2-40B4-BE49-F238E27FC236}">
                <a16:creationId xmlns:a16="http://schemas.microsoft.com/office/drawing/2014/main" id="{FB675C5C-1F77-4E3D-B321-FFAAFDC6EE23}"/>
              </a:ext>
            </a:extLst>
          </p:cNvPr>
          <p:cNvSpPr>
            <a:spLocks noGrp="1" noChangeArrowheads="1"/>
          </p:cNvSpPr>
          <p:nvPr>
            <p:ph type="body" sz="half" idx="4294967295"/>
          </p:nvPr>
        </p:nvSpPr>
        <p:spPr>
          <a:xfrm>
            <a:off x="3167986" y="327027"/>
            <a:ext cx="5614060" cy="1710004"/>
          </a:xfrm>
        </p:spPr>
        <p:txBody>
          <a:bodyPr vert="horz" lIns="91440" tIns="45720" rIns="91440" bIns="45720" rtlCol="0" anchor="ctr">
            <a:normAutofit fontScale="92500" lnSpcReduction="10000"/>
          </a:bodyPr>
          <a:lstStyle/>
          <a:p>
            <a:pPr marL="0" indent="-228600" defTabSz="914400"/>
            <a:r>
              <a:rPr lang="en-US" altLang="en-US" sz="1600"/>
              <a:t>To apply for an item go to My Opportunities and click on the desired item. </a:t>
            </a:r>
          </a:p>
          <a:p>
            <a:pPr marL="0" indent="-228600" defTabSz="914400"/>
            <a:r>
              <a:rPr lang="en-US" altLang="en-US" sz="1600"/>
              <a:t>This page will give you a list of all potential applications available.</a:t>
            </a:r>
          </a:p>
          <a:p>
            <a:pPr marL="0" indent="-228600" defTabSz="914400"/>
            <a:r>
              <a:rPr lang="en-US" altLang="en-US" sz="1600"/>
              <a:t>Follow the Agreement process to create the application.</a:t>
            </a:r>
          </a:p>
          <a:p>
            <a:pPr marL="0" indent="-228600" defTabSz="914400"/>
            <a:r>
              <a:rPr lang="en-US" altLang="en-US" sz="1600"/>
              <a:t>Once the application has been created the status will be Application in Process and can be found in the My Task box until submitted.</a:t>
            </a:r>
          </a:p>
        </p:txBody>
      </p:sp>
      <p:pic>
        <p:nvPicPr>
          <p:cNvPr id="4" name="Picture 3">
            <a:extLst>
              <a:ext uri="{FF2B5EF4-FFF2-40B4-BE49-F238E27FC236}">
                <a16:creationId xmlns:a16="http://schemas.microsoft.com/office/drawing/2014/main" id="{EF21C16B-ABC0-EFA2-2D08-321B42D7A7A3}"/>
              </a:ext>
            </a:extLst>
          </p:cNvPr>
          <p:cNvPicPr>
            <a:picLocks noChangeAspect="1"/>
          </p:cNvPicPr>
          <p:nvPr/>
        </p:nvPicPr>
        <p:blipFill>
          <a:blip r:embed="rId3"/>
          <a:srcRect t="17547" r="-1" b="-1"/>
          <a:stretch/>
        </p:blipFill>
        <p:spPr>
          <a:xfrm>
            <a:off x="-6876" y="2145671"/>
            <a:ext cx="9150876" cy="4710742"/>
          </a:xfrm>
          <a:custGeom>
            <a:avLst/>
            <a:gdLst/>
            <a:ahLst/>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3986" name="Rectangle 253985">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954" name="Title 1">
            <a:extLst>
              <a:ext uri="{FF2B5EF4-FFF2-40B4-BE49-F238E27FC236}">
                <a16:creationId xmlns:a16="http://schemas.microsoft.com/office/drawing/2014/main" id="{6FBE378C-0651-4EB1-809C-8DF38629F002}"/>
              </a:ext>
            </a:extLst>
          </p:cNvPr>
          <p:cNvSpPr>
            <a:spLocks noGrp="1"/>
          </p:cNvSpPr>
          <p:nvPr>
            <p:ph type="title" idx="4294967295"/>
          </p:nvPr>
        </p:nvSpPr>
        <p:spPr>
          <a:xfrm>
            <a:off x="480060" y="4777739"/>
            <a:ext cx="2564242" cy="1412119"/>
          </a:xfrm>
        </p:spPr>
        <p:txBody>
          <a:bodyPr vert="horz" lIns="91440" tIns="45720" rIns="91440" bIns="45720" rtlCol="0" anchor="ctr">
            <a:normAutofit/>
          </a:bodyPr>
          <a:lstStyle/>
          <a:p>
            <a:pPr defTabSz="914400">
              <a:defRPr/>
            </a:pPr>
            <a:r>
              <a:rPr lang="en-US" sz="4200" b="1"/>
              <a:t>Agreement Process</a:t>
            </a:r>
          </a:p>
        </p:txBody>
      </p:sp>
      <p:pic>
        <p:nvPicPr>
          <p:cNvPr id="3" name="Picture 2">
            <a:extLst>
              <a:ext uri="{FF2B5EF4-FFF2-40B4-BE49-F238E27FC236}">
                <a16:creationId xmlns:a16="http://schemas.microsoft.com/office/drawing/2014/main" id="{C6CB9833-2D4E-0AB0-5268-5EC5595D236A}"/>
              </a:ext>
            </a:extLst>
          </p:cNvPr>
          <p:cNvPicPr>
            <a:picLocks noChangeAspect="1"/>
          </p:cNvPicPr>
          <p:nvPr/>
        </p:nvPicPr>
        <p:blipFill>
          <a:blip r:embed="rId3"/>
          <a:srcRect b="8108"/>
          <a:stretch/>
        </p:blipFill>
        <p:spPr>
          <a:xfrm>
            <a:off x="20" y="10"/>
            <a:ext cx="9143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253988"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74529" y="5470492"/>
            <a:ext cx="1371600" cy="13716"/>
          </a:xfrm>
          <a:custGeom>
            <a:avLst/>
            <a:gdLst>
              <a:gd name="connsiteX0" fmla="*/ 0 w 1371600"/>
              <a:gd name="connsiteY0" fmla="*/ 0 h 13716"/>
              <a:gd name="connsiteX1" fmla="*/ 685800 w 1371600"/>
              <a:gd name="connsiteY1" fmla="*/ 0 h 13716"/>
              <a:gd name="connsiteX2" fmla="*/ 1371600 w 1371600"/>
              <a:gd name="connsiteY2" fmla="*/ 0 h 13716"/>
              <a:gd name="connsiteX3" fmla="*/ 1371600 w 1371600"/>
              <a:gd name="connsiteY3" fmla="*/ 13716 h 13716"/>
              <a:gd name="connsiteX4" fmla="*/ 713232 w 1371600"/>
              <a:gd name="connsiteY4" fmla="*/ 13716 h 13716"/>
              <a:gd name="connsiteX5" fmla="*/ 0 w 1371600"/>
              <a:gd name="connsiteY5" fmla="*/ 13716 h 13716"/>
              <a:gd name="connsiteX6" fmla="*/ 0 w 1371600"/>
              <a:gd name="connsiteY6"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3716" fill="none" extrusionOk="0">
                <a:moveTo>
                  <a:pt x="0" y="0"/>
                </a:moveTo>
                <a:cubicBezTo>
                  <a:pt x="247303" y="31625"/>
                  <a:pt x="422310" y="-25629"/>
                  <a:pt x="685800" y="0"/>
                </a:cubicBezTo>
                <a:cubicBezTo>
                  <a:pt x="949290" y="25629"/>
                  <a:pt x="1192357" y="6696"/>
                  <a:pt x="1371600" y="0"/>
                </a:cubicBezTo>
                <a:cubicBezTo>
                  <a:pt x="1371127" y="2892"/>
                  <a:pt x="1371229" y="8681"/>
                  <a:pt x="1371600" y="13716"/>
                </a:cubicBezTo>
                <a:cubicBezTo>
                  <a:pt x="1107995" y="21892"/>
                  <a:pt x="1033361" y="28370"/>
                  <a:pt x="713232" y="13716"/>
                </a:cubicBezTo>
                <a:cubicBezTo>
                  <a:pt x="393103" y="-938"/>
                  <a:pt x="289343" y="38649"/>
                  <a:pt x="0" y="13716"/>
                </a:cubicBezTo>
                <a:cubicBezTo>
                  <a:pt x="227" y="7219"/>
                  <a:pt x="197" y="5990"/>
                  <a:pt x="0" y="0"/>
                </a:cubicBezTo>
                <a:close/>
              </a:path>
              <a:path w="1371600" h="13716" stroke="0" extrusionOk="0">
                <a:moveTo>
                  <a:pt x="0" y="0"/>
                </a:moveTo>
                <a:cubicBezTo>
                  <a:pt x="170249" y="-24099"/>
                  <a:pt x="504634" y="14338"/>
                  <a:pt x="644652" y="0"/>
                </a:cubicBezTo>
                <a:cubicBezTo>
                  <a:pt x="784670" y="-14338"/>
                  <a:pt x="1087773" y="8679"/>
                  <a:pt x="1371600" y="0"/>
                </a:cubicBezTo>
                <a:cubicBezTo>
                  <a:pt x="1372228" y="6235"/>
                  <a:pt x="1371259" y="10206"/>
                  <a:pt x="1371600" y="13716"/>
                </a:cubicBezTo>
                <a:cubicBezTo>
                  <a:pt x="1176823" y="-5981"/>
                  <a:pt x="900830" y="5417"/>
                  <a:pt x="713232" y="13716"/>
                </a:cubicBezTo>
                <a:cubicBezTo>
                  <a:pt x="525634" y="22015"/>
                  <a:pt x="282837" y="1152"/>
                  <a:pt x="0" y="13716"/>
                </a:cubicBezTo>
                <a:cubicBezTo>
                  <a:pt x="596" y="8712"/>
                  <a:pt x="320" y="3422"/>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71" name="Text Placeholder 3">
            <a:extLst>
              <a:ext uri="{FF2B5EF4-FFF2-40B4-BE49-F238E27FC236}">
                <a16:creationId xmlns:a16="http://schemas.microsoft.com/office/drawing/2014/main" id="{5ED47171-C208-4577-B374-B1B424C22B46}"/>
              </a:ext>
            </a:extLst>
          </p:cNvPr>
          <p:cNvSpPr>
            <a:spLocks noGrp="1" noChangeArrowheads="1"/>
          </p:cNvSpPr>
          <p:nvPr>
            <p:ph type="body" sz="half" idx="4294967295"/>
          </p:nvPr>
        </p:nvSpPr>
        <p:spPr>
          <a:xfrm>
            <a:off x="3490720" y="4777739"/>
            <a:ext cx="5173220" cy="1399223"/>
          </a:xfrm>
        </p:spPr>
        <p:txBody>
          <a:bodyPr vert="horz" lIns="91440" tIns="45720" rIns="91440" bIns="45720" rtlCol="0" anchor="ctr">
            <a:normAutofit/>
          </a:bodyPr>
          <a:lstStyle/>
          <a:p>
            <a:pPr marL="0" indent="-228600" defTabSz="914400"/>
            <a:r>
              <a:rPr lang="en-US" altLang="en-US" sz="1600"/>
              <a:t>Click on the </a:t>
            </a:r>
            <a:r>
              <a:rPr lang="en-US" altLang="en-US" sz="1600" b="1">
                <a:solidFill>
                  <a:schemeClr val="accent6">
                    <a:lumMod val="75000"/>
                  </a:schemeClr>
                </a:solidFill>
              </a:rPr>
              <a:t>green</a:t>
            </a:r>
            <a:r>
              <a:rPr lang="en-US" altLang="en-US" sz="1600"/>
              <a:t> Proceed button.</a:t>
            </a:r>
          </a:p>
          <a:p>
            <a:pPr marL="0" indent="-228600" defTabSz="914400"/>
            <a:r>
              <a:rPr lang="en-US" altLang="en-US" sz="1600"/>
              <a:t>Clicking Proceed will create the application and load the application Home Page.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4983" name="Rectangle 254982">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7" name="Picture 6">
            <a:extLst>
              <a:ext uri="{FF2B5EF4-FFF2-40B4-BE49-F238E27FC236}">
                <a16:creationId xmlns:a16="http://schemas.microsoft.com/office/drawing/2014/main" id="{DCEC1F25-6C16-6B7C-C529-A04978F83B3C}"/>
              </a:ext>
            </a:extLst>
          </p:cNvPr>
          <p:cNvPicPr>
            <a:picLocks noChangeAspect="1"/>
          </p:cNvPicPr>
          <p:nvPr/>
        </p:nvPicPr>
        <p:blipFill>
          <a:blip r:embed="rId3"/>
          <a:srcRect r="21132" b="-1"/>
          <a:stretch/>
        </p:blipFill>
        <p:spPr>
          <a:xfrm>
            <a:off x="20" y="10"/>
            <a:ext cx="7460291" cy="6857990"/>
          </a:xfrm>
          <a:prstGeom prst="rect">
            <a:avLst/>
          </a:prstGeom>
        </p:spPr>
      </p:pic>
      <p:sp>
        <p:nvSpPr>
          <p:cNvPr id="254985" name="Freeform: Shape 254984">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239536" y="0"/>
            <a:ext cx="3904464"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54987" name="Freeform: Shape 254986">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61169" y="0"/>
            <a:ext cx="3782831"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254989" name="Freeform: Shape 254988">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22759" y="0"/>
            <a:ext cx="189729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54978" name="Title 1">
            <a:extLst>
              <a:ext uri="{FF2B5EF4-FFF2-40B4-BE49-F238E27FC236}">
                <a16:creationId xmlns:a16="http://schemas.microsoft.com/office/drawing/2014/main" id="{3D81C362-4221-4A1F-B1B7-A5D84C461232}"/>
              </a:ext>
            </a:extLst>
          </p:cNvPr>
          <p:cNvSpPr>
            <a:spLocks noGrp="1"/>
          </p:cNvSpPr>
          <p:nvPr>
            <p:ph type="title" idx="4294967295"/>
          </p:nvPr>
        </p:nvSpPr>
        <p:spPr>
          <a:xfrm>
            <a:off x="6035040" y="1045597"/>
            <a:ext cx="2725309" cy="1588422"/>
          </a:xfrm>
        </p:spPr>
        <p:txBody>
          <a:bodyPr vert="horz" lIns="91440" tIns="45720" rIns="91440" bIns="45720" rtlCol="0" anchor="b">
            <a:normAutofit/>
          </a:bodyPr>
          <a:lstStyle/>
          <a:p>
            <a:pPr defTabSz="914400">
              <a:defRPr/>
            </a:pPr>
            <a:r>
              <a:rPr lang="en-US" sz="3100" b="1"/>
              <a:t>Request for Proposal Menu</a:t>
            </a:r>
          </a:p>
        </p:txBody>
      </p:sp>
      <p:sp>
        <p:nvSpPr>
          <p:cNvPr id="86019" name="Text Placeholder 3">
            <a:extLst>
              <a:ext uri="{FF2B5EF4-FFF2-40B4-BE49-F238E27FC236}">
                <a16:creationId xmlns:a16="http://schemas.microsoft.com/office/drawing/2014/main" id="{01555090-F684-4667-97F8-02741C242442}"/>
              </a:ext>
            </a:extLst>
          </p:cNvPr>
          <p:cNvSpPr>
            <a:spLocks noGrp="1" noChangeArrowheads="1"/>
          </p:cNvSpPr>
          <p:nvPr>
            <p:ph type="body" sz="half" idx="4294967295"/>
          </p:nvPr>
        </p:nvSpPr>
        <p:spPr>
          <a:xfrm>
            <a:off x="6035039" y="2722729"/>
            <a:ext cx="2725310" cy="2700062"/>
          </a:xfrm>
        </p:spPr>
        <p:txBody>
          <a:bodyPr vert="horz" lIns="91440" tIns="45720" rIns="91440" bIns="45720" rtlCol="0">
            <a:normAutofit/>
          </a:bodyPr>
          <a:lstStyle/>
          <a:p>
            <a:pPr marL="0" indent="-228600" defTabSz="914400"/>
            <a:r>
              <a:rPr lang="en-US" altLang="en-US" sz="900" b="1"/>
              <a:t>1. </a:t>
            </a:r>
            <a:r>
              <a:rPr lang="en-US" altLang="en-US" sz="900"/>
              <a:t>The application will be built using the Side Bar in green on the left side of the page.</a:t>
            </a:r>
          </a:p>
          <a:p>
            <a:pPr marL="0" indent="-228600" defTabSz="914400"/>
            <a:endParaRPr lang="en-US" altLang="en-US" sz="900"/>
          </a:p>
          <a:p>
            <a:pPr marL="0" indent="-228600" defTabSz="914400"/>
            <a:r>
              <a:rPr lang="en-US" altLang="en-US" sz="900" b="1"/>
              <a:t>2. </a:t>
            </a:r>
            <a:r>
              <a:rPr lang="en-US" altLang="en-US" sz="900"/>
              <a:t>Click on an item in white and it will load where the Home Page is. The Side Bar will always be available.</a:t>
            </a:r>
          </a:p>
          <a:p>
            <a:pPr marL="0" indent="-228600" defTabSz="914400"/>
            <a:endParaRPr lang="en-US" altLang="en-US" sz="900" b="1"/>
          </a:p>
          <a:p>
            <a:pPr marL="0" indent="-228600" defTabSz="914400"/>
            <a:r>
              <a:rPr lang="en-US" altLang="en-US" sz="900" b="1"/>
              <a:t>3. </a:t>
            </a:r>
            <a:r>
              <a:rPr lang="en-US" altLang="en-US" sz="900"/>
              <a:t>You will choose application packets by clicking on the Application Cover Sheet link. Once a packet is created, it will be displayed on the Side Bar.</a:t>
            </a:r>
          </a:p>
          <a:p>
            <a:pPr marL="0" indent="-228600" defTabSz="914400"/>
            <a:endParaRPr lang="en-US" altLang="en-US" sz="900"/>
          </a:p>
          <a:p>
            <a:pPr marL="0" indent="-228600" defTabSz="914400"/>
            <a:r>
              <a:rPr lang="en-US" altLang="en-US" sz="900" b="1"/>
              <a:t>4. Tools, Status Options, and other Related Items </a:t>
            </a:r>
            <a:r>
              <a:rPr lang="en-US" altLang="en-US" sz="900"/>
              <a:t> can be found by scrolling down the Side Bar.</a:t>
            </a:r>
          </a:p>
          <a:p>
            <a:pPr marL="0" indent="-228600" defTabSz="914400"/>
            <a:endParaRPr lang="en-US" altLang="en-US" sz="90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7062" name="Rectangle 25706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064" name="Rectangle 25706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22632" y="1922631"/>
            <a:ext cx="6875818" cy="3030558"/>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066" name="Rectangle 25706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63321" y="3165298"/>
            <a:ext cx="4355594" cy="302895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068" name="Rectangle 25706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742858" y="2085760"/>
            <a:ext cx="6857572" cy="268605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070" name="Freeform: Shape 25706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1161554" y="1712395"/>
            <a:ext cx="4808302" cy="3066500"/>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7026" name="Rectangle 2">
            <a:extLst>
              <a:ext uri="{FF2B5EF4-FFF2-40B4-BE49-F238E27FC236}">
                <a16:creationId xmlns:a16="http://schemas.microsoft.com/office/drawing/2014/main" id="{D0F73D4B-70CF-4A8E-B960-21DDCBCD6573}"/>
              </a:ext>
            </a:extLst>
          </p:cNvPr>
          <p:cNvSpPr>
            <a:spLocks noGrp="1" noChangeArrowheads="1"/>
          </p:cNvSpPr>
          <p:nvPr>
            <p:ph type="title"/>
          </p:nvPr>
        </p:nvSpPr>
        <p:spPr>
          <a:xfrm>
            <a:off x="496403" y="1454353"/>
            <a:ext cx="2160621" cy="3071906"/>
          </a:xfrm>
        </p:spPr>
        <p:txBody>
          <a:bodyPr vert="horz" lIns="91440" tIns="45720" rIns="91440" bIns="45720" rtlCol="0" anchor="t">
            <a:normAutofit fontScale="90000"/>
          </a:bodyPr>
          <a:lstStyle/>
          <a:p>
            <a:pPr defTabSz="914400">
              <a:defRPr/>
            </a:pPr>
            <a:r>
              <a:rPr lang="en-US" sz="3200" kern="1200" dirty="0">
                <a:solidFill>
                  <a:srgbClr val="FFFFFF"/>
                </a:solidFill>
                <a:latin typeface="+mj-lt"/>
                <a:ea typeface="+mj-ea"/>
                <a:cs typeface="+mj-cs"/>
              </a:rPr>
              <a:t>Component Selection</a:t>
            </a:r>
            <a:br>
              <a:rPr lang="en-US" sz="3200" kern="1200" dirty="0">
                <a:solidFill>
                  <a:srgbClr val="FFFFFF"/>
                </a:solidFill>
                <a:latin typeface="+mj-lt"/>
                <a:ea typeface="+mj-ea"/>
                <a:cs typeface="+mj-cs"/>
              </a:rPr>
            </a:br>
            <a:br>
              <a:rPr lang="en-US" sz="3200" kern="1200" dirty="0">
                <a:solidFill>
                  <a:srgbClr val="FFFFFF"/>
                </a:solidFill>
                <a:latin typeface="+mj-lt"/>
                <a:ea typeface="+mj-ea"/>
                <a:cs typeface="+mj-cs"/>
              </a:rPr>
            </a:br>
            <a:r>
              <a:rPr lang="en-US" sz="2400" i="1" kern="1200" dirty="0">
                <a:solidFill>
                  <a:srgbClr val="FFFFFF"/>
                </a:solidFill>
                <a:latin typeface="+mj-lt"/>
                <a:ea typeface="+mj-ea"/>
                <a:cs typeface="+mj-cs"/>
              </a:rPr>
              <a:t>Cli</a:t>
            </a:r>
            <a:r>
              <a:rPr lang="en-US" sz="2400" i="1" dirty="0">
                <a:solidFill>
                  <a:srgbClr val="FFFFFF"/>
                </a:solidFill>
              </a:rPr>
              <a:t>ck on a component and then save the application cover sheet. The packet will load on the side bar. Click on a packet to complete it.</a:t>
            </a:r>
            <a:endParaRPr lang="en-US" sz="3200" i="1" kern="1200" dirty="0">
              <a:solidFill>
                <a:srgbClr val="FFFFFF"/>
              </a:solidFill>
              <a:latin typeface="+mj-lt"/>
              <a:ea typeface="+mj-ea"/>
              <a:cs typeface="+mj-cs"/>
            </a:endParaRPr>
          </a:p>
        </p:txBody>
      </p:sp>
      <p:pic>
        <p:nvPicPr>
          <p:cNvPr id="12" name="Content Placeholder 11">
            <a:extLst>
              <a:ext uri="{FF2B5EF4-FFF2-40B4-BE49-F238E27FC236}">
                <a16:creationId xmlns:a16="http://schemas.microsoft.com/office/drawing/2014/main" id="{2C4B54D5-3030-F82A-8F87-97293A347983}"/>
              </a:ext>
            </a:extLst>
          </p:cNvPr>
          <p:cNvPicPr>
            <a:picLocks noGrp="1" noChangeAspect="1"/>
          </p:cNvPicPr>
          <p:nvPr>
            <p:ph idx="1"/>
          </p:nvPr>
        </p:nvPicPr>
        <p:blipFill>
          <a:blip r:embed="rId3"/>
          <a:stretch>
            <a:fillRect/>
          </a:stretch>
        </p:blipFill>
        <p:spPr>
          <a:xfrm>
            <a:off x="3028952" y="849169"/>
            <a:ext cx="6042620" cy="5642120"/>
          </a:xfrm>
        </p:spPr>
      </p:pic>
      <mc:AlternateContent xmlns:mc="http://schemas.openxmlformats.org/markup-compatibility/2006" xmlns:p14="http://schemas.microsoft.com/office/powerpoint/2010/main">
        <mc:Choice Requires="p14">
          <p:contentPart p14:bwMode="auto" r:id="rId4">
            <p14:nvContentPartPr>
              <p14:cNvPr id="17" name="Ink 16">
                <a:extLst>
                  <a:ext uri="{FF2B5EF4-FFF2-40B4-BE49-F238E27FC236}">
                    <a16:creationId xmlns:a16="http://schemas.microsoft.com/office/drawing/2014/main" id="{9D04A2A5-DA8B-AEB9-A67F-BDCAE4E67884}"/>
                  </a:ext>
                </a:extLst>
              </p14:cNvPr>
              <p14:cNvContentPartPr/>
              <p14:nvPr/>
            </p14:nvContentPartPr>
            <p14:xfrm>
              <a:off x="2811001" y="5664105"/>
              <a:ext cx="1565640" cy="432360"/>
            </p14:xfrm>
          </p:contentPart>
        </mc:Choice>
        <mc:Fallback xmlns="">
          <p:pic>
            <p:nvPicPr>
              <p:cNvPr id="17" name="Ink 16">
                <a:extLst>
                  <a:ext uri="{FF2B5EF4-FFF2-40B4-BE49-F238E27FC236}">
                    <a16:creationId xmlns:a16="http://schemas.microsoft.com/office/drawing/2014/main" id="{9D04A2A5-DA8B-AEB9-A67F-BDCAE4E67884}"/>
                  </a:ext>
                </a:extLst>
              </p:cNvPr>
              <p:cNvPicPr/>
              <p:nvPr/>
            </p:nvPicPr>
            <p:blipFill>
              <a:blip r:embed="rId5"/>
              <a:stretch>
                <a:fillRect/>
              </a:stretch>
            </p:blipFill>
            <p:spPr>
              <a:xfrm>
                <a:off x="2793001" y="5646105"/>
                <a:ext cx="1601280" cy="46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EAEC11A9-9E46-9A90-76FA-E7D7759B5108}"/>
                  </a:ext>
                </a:extLst>
              </p14:cNvPr>
              <p14:cNvContentPartPr/>
              <p14:nvPr/>
            </p14:nvContentPartPr>
            <p14:xfrm>
              <a:off x="1846561" y="4653225"/>
              <a:ext cx="360" cy="360"/>
            </p14:xfrm>
          </p:contentPart>
        </mc:Choice>
        <mc:Fallback xmlns="">
          <p:pic>
            <p:nvPicPr>
              <p:cNvPr id="18" name="Ink 17">
                <a:extLst>
                  <a:ext uri="{FF2B5EF4-FFF2-40B4-BE49-F238E27FC236}">
                    <a16:creationId xmlns:a16="http://schemas.microsoft.com/office/drawing/2014/main" id="{EAEC11A9-9E46-9A90-76FA-E7D7759B5108}"/>
                  </a:ext>
                </a:extLst>
              </p:cNvPr>
              <p:cNvPicPr/>
              <p:nvPr/>
            </p:nvPicPr>
            <p:blipFill>
              <a:blip r:embed="rId7"/>
              <a:stretch>
                <a:fillRect/>
              </a:stretch>
            </p:blipFill>
            <p:spPr>
              <a:xfrm>
                <a:off x="1828561" y="4635225"/>
                <a:ext cx="36000" cy="36000"/>
              </a:xfrm>
              <a:prstGeom prst="rect">
                <a:avLst/>
              </a:prstGeom>
            </p:spPr>
          </p:pic>
        </mc:Fallback>
      </mc:AlternateContent>
      <p:grpSp>
        <p:nvGrpSpPr>
          <p:cNvPr id="21" name="Group 20">
            <a:extLst>
              <a:ext uri="{FF2B5EF4-FFF2-40B4-BE49-F238E27FC236}">
                <a16:creationId xmlns:a16="http://schemas.microsoft.com/office/drawing/2014/main" id="{BFFCE1FF-308B-4E57-CAA6-BED893D61F86}"/>
              </a:ext>
            </a:extLst>
          </p:cNvPr>
          <p:cNvGrpSpPr/>
          <p:nvPr/>
        </p:nvGrpSpPr>
        <p:grpSpPr>
          <a:xfrm>
            <a:off x="2145361" y="2407545"/>
            <a:ext cx="360" cy="360"/>
            <a:chOff x="2145361" y="2407545"/>
            <a:chExt cx="360" cy="360"/>
          </a:xfrm>
        </p:grpSpPr>
        <mc:AlternateContent xmlns:mc="http://schemas.openxmlformats.org/markup-compatibility/2006" xmlns:p14="http://schemas.microsoft.com/office/powerpoint/2010/main">
          <mc:Choice Requires="p14">
            <p:contentPart p14:bwMode="auto" r:id="rId8">
              <p14:nvContentPartPr>
                <p14:cNvPr id="19" name="Ink 18">
                  <a:extLst>
                    <a:ext uri="{FF2B5EF4-FFF2-40B4-BE49-F238E27FC236}">
                      <a16:creationId xmlns:a16="http://schemas.microsoft.com/office/drawing/2014/main" id="{531F947D-0FD6-4656-2E5C-4AF423560DCE}"/>
                    </a:ext>
                  </a:extLst>
                </p14:cNvPr>
                <p14:cNvContentPartPr/>
                <p14:nvPr/>
              </p14:nvContentPartPr>
              <p14:xfrm>
                <a:off x="2145361" y="2407545"/>
                <a:ext cx="360" cy="360"/>
              </p14:xfrm>
            </p:contentPart>
          </mc:Choice>
          <mc:Fallback xmlns="">
            <p:pic>
              <p:nvPicPr>
                <p:cNvPr id="19" name="Ink 18">
                  <a:extLst>
                    <a:ext uri="{FF2B5EF4-FFF2-40B4-BE49-F238E27FC236}">
                      <a16:creationId xmlns:a16="http://schemas.microsoft.com/office/drawing/2014/main" id="{531F947D-0FD6-4656-2E5C-4AF423560DCE}"/>
                    </a:ext>
                  </a:extLst>
                </p:cNvPr>
                <p:cNvPicPr/>
                <p:nvPr/>
              </p:nvPicPr>
              <p:blipFill>
                <a:blip r:embed="rId7"/>
                <a:stretch>
                  <a:fillRect/>
                </a:stretch>
              </p:blipFill>
              <p:spPr>
                <a:xfrm>
                  <a:off x="2127361" y="238954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0" name="Ink 19">
                  <a:extLst>
                    <a:ext uri="{FF2B5EF4-FFF2-40B4-BE49-F238E27FC236}">
                      <a16:creationId xmlns:a16="http://schemas.microsoft.com/office/drawing/2014/main" id="{1A426534-ECB1-4329-67D0-29489F744649}"/>
                    </a:ext>
                  </a:extLst>
                </p14:cNvPr>
                <p14:cNvContentPartPr/>
                <p14:nvPr/>
              </p14:nvContentPartPr>
              <p14:xfrm>
                <a:off x="2145361" y="2407545"/>
                <a:ext cx="360" cy="360"/>
              </p14:xfrm>
            </p:contentPart>
          </mc:Choice>
          <mc:Fallback xmlns="">
            <p:pic>
              <p:nvPicPr>
                <p:cNvPr id="20" name="Ink 19">
                  <a:extLst>
                    <a:ext uri="{FF2B5EF4-FFF2-40B4-BE49-F238E27FC236}">
                      <a16:creationId xmlns:a16="http://schemas.microsoft.com/office/drawing/2014/main" id="{1A426534-ECB1-4329-67D0-29489F744649}"/>
                    </a:ext>
                  </a:extLst>
                </p:cNvPr>
                <p:cNvPicPr/>
                <p:nvPr/>
              </p:nvPicPr>
              <p:blipFill>
                <a:blip r:embed="rId7"/>
                <a:stretch>
                  <a:fillRect/>
                </a:stretch>
              </p:blipFill>
              <p:spPr>
                <a:xfrm>
                  <a:off x="2127361" y="2389545"/>
                  <a:ext cx="36000" cy="36000"/>
                </a:xfrm>
                <a:prstGeom prst="rect">
                  <a:avLst/>
                </a:prstGeom>
              </p:spPr>
            </p:pic>
          </mc:Fallback>
        </mc:AlternateContent>
      </p:grpSp>
      <p:grpSp>
        <p:nvGrpSpPr>
          <p:cNvPr id="24" name="Group 23">
            <a:extLst>
              <a:ext uri="{FF2B5EF4-FFF2-40B4-BE49-F238E27FC236}">
                <a16:creationId xmlns:a16="http://schemas.microsoft.com/office/drawing/2014/main" id="{37C3272E-C337-9EED-8B9D-65FEFEF2A3DB}"/>
              </a:ext>
            </a:extLst>
          </p:cNvPr>
          <p:cNvGrpSpPr/>
          <p:nvPr/>
        </p:nvGrpSpPr>
        <p:grpSpPr>
          <a:xfrm>
            <a:off x="2217721" y="2941785"/>
            <a:ext cx="9360" cy="9720"/>
            <a:chOff x="2217721" y="2941785"/>
            <a:chExt cx="9360" cy="9720"/>
          </a:xfrm>
        </p:grpSpPr>
        <mc:AlternateContent xmlns:mc="http://schemas.openxmlformats.org/markup-compatibility/2006" xmlns:p14="http://schemas.microsoft.com/office/powerpoint/2010/main">
          <mc:Choice Requires="p14">
            <p:contentPart p14:bwMode="auto" r:id="rId10">
              <p14:nvContentPartPr>
                <p14:cNvPr id="22" name="Ink 21">
                  <a:extLst>
                    <a:ext uri="{FF2B5EF4-FFF2-40B4-BE49-F238E27FC236}">
                      <a16:creationId xmlns:a16="http://schemas.microsoft.com/office/drawing/2014/main" id="{0E38D02E-14DB-CEE6-89EB-B2F21C9E705A}"/>
                    </a:ext>
                  </a:extLst>
                </p14:cNvPr>
                <p14:cNvContentPartPr/>
                <p14:nvPr/>
              </p14:nvContentPartPr>
              <p14:xfrm>
                <a:off x="2226721" y="2951145"/>
                <a:ext cx="360" cy="360"/>
              </p14:xfrm>
            </p:contentPart>
          </mc:Choice>
          <mc:Fallback xmlns="">
            <p:pic>
              <p:nvPicPr>
                <p:cNvPr id="22" name="Ink 21">
                  <a:extLst>
                    <a:ext uri="{FF2B5EF4-FFF2-40B4-BE49-F238E27FC236}">
                      <a16:creationId xmlns:a16="http://schemas.microsoft.com/office/drawing/2014/main" id="{0E38D02E-14DB-CEE6-89EB-B2F21C9E705A}"/>
                    </a:ext>
                  </a:extLst>
                </p:cNvPr>
                <p:cNvPicPr/>
                <p:nvPr/>
              </p:nvPicPr>
              <p:blipFill>
                <a:blip r:embed="rId7"/>
                <a:stretch>
                  <a:fillRect/>
                </a:stretch>
              </p:blipFill>
              <p:spPr>
                <a:xfrm>
                  <a:off x="2208721" y="2933145"/>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3" name="Ink 22">
                  <a:extLst>
                    <a:ext uri="{FF2B5EF4-FFF2-40B4-BE49-F238E27FC236}">
                      <a16:creationId xmlns:a16="http://schemas.microsoft.com/office/drawing/2014/main" id="{E1194425-08D7-E70A-AF98-C2A0FBAD5A9C}"/>
                    </a:ext>
                  </a:extLst>
                </p14:cNvPr>
                <p14:cNvContentPartPr/>
                <p14:nvPr/>
              </p14:nvContentPartPr>
              <p14:xfrm>
                <a:off x="2217721" y="2941785"/>
                <a:ext cx="360" cy="360"/>
              </p14:xfrm>
            </p:contentPart>
          </mc:Choice>
          <mc:Fallback xmlns="">
            <p:pic>
              <p:nvPicPr>
                <p:cNvPr id="23" name="Ink 22">
                  <a:extLst>
                    <a:ext uri="{FF2B5EF4-FFF2-40B4-BE49-F238E27FC236}">
                      <a16:creationId xmlns:a16="http://schemas.microsoft.com/office/drawing/2014/main" id="{E1194425-08D7-E70A-AF98-C2A0FBAD5A9C}"/>
                    </a:ext>
                  </a:extLst>
                </p:cNvPr>
                <p:cNvPicPr/>
                <p:nvPr/>
              </p:nvPicPr>
              <p:blipFill>
                <a:blip r:embed="rId7"/>
                <a:stretch>
                  <a:fillRect/>
                </a:stretch>
              </p:blipFill>
              <p:spPr>
                <a:xfrm>
                  <a:off x="2199721" y="2923785"/>
                  <a:ext cx="36000" cy="36000"/>
                </a:xfrm>
                <a:prstGeom prst="rect">
                  <a:avLst/>
                </a:prstGeom>
              </p:spPr>
            </p:pic>
          </mc:Fallback>
        </mc:AlternateContent>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1213" name="Rectangle 261212">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215" name="Freeform: Shape 261214">
            <a:extLst>
              <a:ext uri="{FF2B5EF4-FFF2-40B4-BE49-F238E27FC236}">
                <a16:creationId xmlns:a16="http://schemas.microsoft.com/office/drawing/2014/main" id="{3529E97A-97C3-40EA-8A04-5C02398D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1122" name="Title 1">
            <a:extLst>
              <a:ext uri="{FF2B5EF4-FFF2-40B4-BE49-F238E27FC236}">
                <a16:creationId xmlns:a16="http://schemas.microsoft.com/office/drawing/2014/main" id="{39E9F75D-45E6-4004-8AD0-826428C5EFF7}"/>
              </a:ext>
            </a:extLst>
          </p:cNvPr>
          <p:cNvSpPr>
            <a:spLocks noGrp="1"/>
          </p:cNvSpPr>
          <p:nvPr>
            <p:ph type="title" idx="4294967295"/>
          </p:nvPr>
        </p:nvSpPr>
        <p:spPr>
          <a:xfrm>
            <a:off x="126749" y="353085"/>
            <a:ext cx="3046219" cy="1740891"/>
          </a:xfrm>
        </p:spPr>
        <p:txBody>
          <a:bodyPr vert="horz" lIns="91440" tIns="45720" rIns="91440" bIns="45720" rtlCol="0" anchor="ctr">
            <a:normAutofit/>
          </a:bodyPr>
          <a:lstStyle/>
          <a:p>
            <a:pPr defTabSz="914400">
              <a:defRPr/>
            </a:pPr>
            <a:r>
              <a:rPr lang="en-US" sz="3200" b="1" kern="1200" dirty="0">
                <a:solidFill>
                  <a:srgbClr val="FFFFFF"/>
                </a:solidFill>
                <a:latin typeface="+mj-lt"/>
                <a:ea typeface="+mj-ea"/>
                <a:cs typeface="+mj-cs"/>
              </a:rPr>
              <a:t>Document Validation</a:t>
            </a: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 or are there any errors </a:t>
            </a:r>
          </a:p>
        </p:txBody>
      </p:sp>
      <p:sp>
        <p:nvSpPr>
          <p:cNvPr id="261217" name="sketch line">
            <a:extLst>
              <a:ext uri="{FF2B5EF4-FFF2-40B4-BE49-F238E27FC236}">
                <a16:creationId xmlns:a16="http://schemas.microsoft.com/office/drawing/2014/main" id="{59FA8C2E-A5A7-4490-927A-7CD58343E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80309" y="1355598"/>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307" name="Text Placeholder 3">
            <a:extLst>
              <a:ext uri="{FF2B5EF4-FFF2-40B4-BE49-F238E27FC236}">
                <a16:creationId xmlns:a16="http://schemas.microsoft.com/office/drawing/2014/main" id="{AC8D9118-BBDF-4131-BDA8-47A7E9ADAB2B}"/>
              </a:ext>
            </a:extLst>
          </p:cNvPr>
          <p:cNvSpPr>
            <a:spLocks noGrp="1" noChangeArrowheads="1"/>
          </p:cNvSpPr>
          <p:nvPr>
            <p:ph type="body" sz="half" idx="4294967295"/>
          </p:nvPr>
        </p:nvSpPr>
        <p:spPr>
          <a:xfrm>
            <a:off x="3355846" y="630936"/>
            <a:ext cx="5305807" cy="1463040"/>
          </a:xfrm>
        </p:spPr>
        <p:txBody>
          <a:bodyPr vert="horz" lIns="91440" tIns="45720" rIns="91440" bIns="45720" rtlCol="0" anchor="ctr">
            <a:normAutofit fontScale="92500" lnSpcReduction="20000"/>
          </a:bodyPr>
          <a:lstStyle/>
          <a:p>
            <a:pPr marL="0" indent="-228600" defTabSz="914400"/>
            <a:r>
              <a:rPr lang="en-US" altLang="en-US" sz="1300" dirty="0">
                <a:solidFill>
                  <a:srgbClr val="FFFFFF"/>
                </a:solidFill>
              </a:rPr>
              <a:t>Are you ready to submit the application? Click on Document Validation under Tools on the Side Bar.</a:t>
            </a:r>
          </a:p>
          <a:p>
            <a:pPr marL="0" indent="-228600" defTabSz="914400"/>
            <a:r>
              <a:rPr lang="en-US" altLang="en-US" sz="1300" dirty="0">
                <a:solidFill>
                  <a:srgbClr val="FFFFFF"/>
                </a:solidFill>
              </a:rPr>
              <a:t>This will bring up a box that identifies any form or page that has missing information that is required or is incomplete. </a:t>
            </a:r>
          </a:p>
          <a:p>
            <a:pPr marL="0" indent="-228600" defTabSz="914400"/>
            <a:r>
              <a:rPr lang="en-US" altLang="en-US" sz="1300" dirty="0">
                <a:solidFill>
                  <a:srgbClr val="FFFFFF"/>
                </a:solidFill>
              </a:rPr>
              <a:t>Click on the blue form name and it will take you to the page so that you can make the correction(s).</a:t>
            </a:r>
          </a:p>
          <a:p>
            <a:pPr marL="0" indent="-228600" defTabSz="914400"/>
            <a:r>
              <a:rPr lang="en-US" altLang="en-US" sz="1300" dirty="0">
                <a:solidFill>
                  <a:srgbClr val="FFFFFF"/>
                </a:solidFill>
              </a:rPr>
              <a:t>If you forget to check, the system will do the error check when you try to submit.</a:t>
            </a:r>
          </a:p>
        </p:txBody>
      </p:sp>
      <p:pic>
        <p:nvPicPr>
          <p:cNvPr id="4" name="Picture 3">
            <a:extLst>
              <a:ext uri="{FF2B5EF4-FFF2-40B4-BE49-F238E27FC236}">
                <a16:creationId xmlns:a16="http://schemas.microsoft.com/office/drawing/2014/main" id="{1586819A-1E7B-4E98-32B5-71E61011A4D0}"/>
              </a:ext>
            </a:extLst>
          </p:cNvPr>
          <p:cNvPicPr>
            <a:picLocks noChangeAspect="1"/>
          </p:cNvPicPr>
          <p:nvPr/>
        </p:nvPicPr>
        <p:blipFill>
          <a:blip r:embed="rId3"/>
          <a:stretch>
            <a:fillRect/>
          </a:stretch>
        </p:blipFill>
        <p:spPr>
          <a:xfrm>
            <a:off x="473202" y="3362305"/>
            <a:ext cx="8188452" cy="2497477"/>
          </a:xfrm>
          <a:prstGeom prst="rect">
            <a:avLst/>
          </a:prstGeom>
        </p:spPr>
      </p:pic>
      <p:sp>
        <p:nvSpPr>
          <p:cNvPr id="5" name="Lightning Bolt 4">
            <a:extLst>
              <a:ext uri="{FF2B5EF4-FFF2-40B4-BE49-F238E27FC236}">
                <a16:creationId xmlns:a16="http://schemas.microsoft.com/office/drawing/2014/main" id="{4B2AA046-F3C3-6D67-CCCA-079C1958BC3A}"/>
              </a:ext>
            </a:extLst>
          </p:cNvPr>
          <p:cNvSpPr/>
          <p:nvPr/>
        </p:nvSpPr>
        <p:spPr>
          <a:xfrm>
            <a:off x="0" y="4843603"/>
            <a:ext cx="448056" cy="224639"/>
          </a:xfrm>
          <a:prstGeom prst="lightningBol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9113" name="Rectangle 259112">
            <a:extLst>
              <a:ext uri="{FF2B5EF4-FFF2-40B4-BE49-F238E27FC236}">
                <a16:creationId xmlns:a16="http://schemas.microsoft.com/office/drawing/2014/main" id="{337940BB-FBC4-492E-BD92-3B7B914D0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074" name="Title 1">
            <a:extLst>
              <a:ext uri="{FF2B5EF4-FFF2-40B4-BE49-F238E27FC236}">
                <a16:creationId xmlns:a16="http://schemas.microsoft.com/office/drawing/2014/main" id="{336A4BF7-24AA-43F7-A0CE-4216BA1E2829}"/>
              </a:ext>
            </a:extLst>
          </p:cNvPr>
          <p:cNvSpPr>
            <a:spLocks noGrp="1"/>
          </p:cNvSpPr>
          <p:nvPr>
            <p:ph type="title" idx="4294967295"/>
          </p:nvPr>
        </p:nvSpPr>
        <p:spPr>
          <a:xfrm>
            <a:off x="3640491" y="320041"/>
            <a:ext cx="5030313" cy="3892668"/>
          </a:xfrm>
        </p:spPr>
        <p:txBody>
          <a:bodyPr vert="horz" lIns="91440" tIns="45720" rIns="91440" bIns="45720" rtlCol="0" anchor="b">
            <a:normAutofit/>
          </a:bodyPr>
          <a:lstStyle/>
          <a:p>
            <a:pPr defTabSz="914400">
              <a:defRPr/>
            </a:pPr>
            <a:r>
              <a:rPr lang="en-US" sz="5700" b="1" kern="1200" dirty="0">
                <a:solidFill>
                  <a:schemeClr val="tx1"/>
                </a:solidFill>
                <a:latin typeface="+mj-lt"/>
                <a:ea typeface="+mj-ea"/>
                <a:cs typeface="+mj-cs"/>
              </a:rPr>
              <a:t>Change the Status</a:t>
            </a:r>
          </a:p>
        </p:txBody>
      </p:sp>
      <p:sp>
        <p:nvSpPr>
          <p:cNvPr id="94211" name="Text Placeholder 3">
            <a:extLst>
              <a:ext uri="{FF2B5EF4-FFF2-40B4-BE49-F238E27FC236}">
                <a16:creationId xmlns:a16="http://schemas.microsoft.com/office/drawing/2014/main" id="{BD94917E-06CB-4FF3-BF05-92E8783E5C08}"/>
              </a:ext>
            </a:extLst>
          </p:cNvPr>
          <p:cNvSpPr>
            <a:spLocks noGrp="1" noChangeArrowheads="1"/>
          </p:cNvSpPr>
          <p:nvPr>
            <p:ph type="body" sz="half" idx="4294967295"/>
          </p:nvPr>
        </p:nvSpPr>
        <p:spPr>
          <a:xfrm>
            <a:off x="3640274" y="4631161"/>
            <a:ext cx="5030524" cy="1569486"/>
          </a:xfrm>
        </p:spPr>
        <p:txBody>
          <a:bodyPr vert="horz" lIns="91440" tIns="45720" rIns="91440" bIns="45720" rtlCol="0">
            <a:normAutofit/>
          </a:bodyPr>
          <a:lstStyle/>
          <a:p>
            <a:pPr marL="0" indent="0" defTabSz="914400">
              <a:spcBef>
                <a:spcPts val="1000"/>
              </a:spcBef>
              <a:buNone/>
            </a:pPr>
            <a:r>
              <a:rPr lang="en-US" altLang="en-US" sz="2400" kern="1200" dirty="0">
                <a:solidFill>
                  <a:schemeClr val="tx1"/>
                </a:solidFill>
                <a:latin typeface="+mn-lt"/>
                <a:ea typeface="+mn-ea"/>
                <a:cs typeface="+mn-cs"/>
              </a:rPr>
              <a:t>To change the status of the document, </a:t>
            </a:r>
            <a:r>
              <a:rPr lang="en-US" altLang="en-US" sz="2400" dirty="0"/>
              <a:t>select</a:t>
            </a:r>
            <a:r>
              <a:rPr lang="en-US" altLang="en-US" sz="2400" kern="1200" dirty="0">
                <a:solidFill>
                  <a:schemeClr val="tx1"/>
                </a:solidFill>
                <a:latin typeface="+mn-lt"/>
                <a:ea typeface="+mn-ea"/>
                <a:cs typeface="+mn-cs"/>
              </a:rPr>
              <a:t> Status Options </a:t>
            </a:r>
            <a:r>
              <a:rPr lang="en-US" altLang="en-US" sz="2400" dirty="0"/>
              <a:t>at the bottom of the Side Bar</a:t>
            </a:r>
            <a:r>
              <a:rPr lang="en-US" altLang="en-US" sz="2400" kern="1200" dirty="0">
                <a:solidFill>
                  <a:schemeClr val="tx1"/>
                </a:solidFill>
                <a:latin typeface="+mn-lt"/>
                <a:ea typeface="+mn-ea"/>
                <a:cs typeface="+mn-cs"/>
              </a:rPr>
              <a:t>. Click on Application Submitted.</a:t>
            </a:r>
          </a:p>
        </p:txBody>
      </p:sp>
      <p:pic>
        <p:nvPicPr>
          <p:cNvPr id="3" name="Picture 2" descr="Graphical user interface, application&#10;&#10;Description automatically generated">
            <a:extLst>
              <a:ext uri="{FF2B5EF4-FFF2-40B4-BE49-F238E27FC236}">
                <a16:creationId xmlns:a16="http://schemas.microsoft.com/office/drawing/2014/main" id="{4B09038D-2407-7403-B10E-2A4CE567E375}"/>
              </a:ext>
            </a:extLst>
          </p:cNvPr>
          <p:cNvPicPr>
            <a:picLocks noChangeAspect="1"/>
          </p:cNvPicPr>
          <p:nvPr/>
        </p:nvPicPr>
        <p:blipFill>
          <a:blip r:embed="rId3"/>
          <a:stretch>
            <a:fillRect/>
          </a:stretch>
        </p:blipFill>
        <p:spPr>
          <a:xfrm>
            <a:off x="703457" y="320040"/>
            <a:ext cx="2138672" cy="5899785"/>
          </a:xfrm>
          <a:prstGeom prst="rect">
            <a:avLst/>
          </a:prstGeom>
        </p:spPr>
      </p:pic>
      <p:sp>
        <p:nvSpPr>
          <p:cNvPr id="25911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0490" y="4409267"/>
            <a:ext cx="3182692" cy="27432"/>
          </a:xfrm>
          <a:custGeom>
            <a:avLst/>
            <a:gdLst>
              <a:gd name="connsiteX0" fmla="*/ 0 w 3182692"/>
              <a:gd name="connsiteY0" fmla="*/ 0 h 27432"/>
              <a:gd name="connsiteX1" fmla="*/ 604711 w 3182692"/>
              <a:gd name="connsiteY1" fmla="*/ 0 h 27432"/>
              <a:gd name="connsiteX2" fmla="*/ 1241250 w 3182692"/>
              <a:gd name="connsiteY2" fmla="*/ 0 h 27432"/>
              <a:gd name="connsiteX3" fmla="*/ 1909615 w 3182692"/>
              <a:gd name="connsiteY3" fmla="*/ 0 h 27432"/>
              <a:gd name="connsiteX4" fmla="*/ 2577981 w 3182692"/>
              <a:gd name="connsiteY4" fmla="*/ 0 h 27432"/>
              <a:gd name="connsiteX5" fmla="*/ 3182692 w 3182692"/>
              <a:gd name="connsiteY5" fmla="*/ 0 h 27432"/>
              <a:gd name="connsiteX6" fmla="*/ 3182692 w 3182692"/>
              <a:gd name="connsiteY6" fmla="*/ 27432 h 27432"/>
              <a:gd name="connsiteX7" fmla="*/ 2482500 w 3182692"/>
              <a:gd name="connsiteY7" fmla="*/ 27432 h 27432"/>
              <a:gd name="connsiteX8" fmla="*/ 1782308 w 3182692"/>
              <a:gd name="connsiteY8" fmla="*/ 27432 h 27432"/>
              <a:gd name="connsiteX9" fmla="*/ 1145769 w 3182692"/>
              <a:gd name="connsiteY9" fmla="*/ 27432 h 27432"/>
              <a:gd name="connsiteX10" fmla="*/ 0 w 3182692"/>
              <a:gd name="connsiteY10" fmla="*/ 27432 h 27432"/>
              <a:gd name="connsiteX11" fmla="*/ 0 w 3182692"/>
              <a:gd name="connsiteY11"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2692" h="27432" fill="none" extrusionOk="0">
                <a:moveTo>
                  <a:pt x="0" y="0"/>
                </a:moveTo>
                <a:cubicBezTo>
                  <a:pt x="126686" y="-21366"/>
                  <a:pt x="467788" y="9025"/>
                  <a:pt x="604711" y="0"/>
                </a:cubicBezTo>
                <a:cubicBezTo>
                  <a:pt x="741634" y="-9025"/>
                  <a:pt x="1061620" y="6814"/>
                  <a:pt x="1241250" y="0"/>
                </a:cubicBezTo>
                <a:cubicBezTo>
                  <a:pt x="1420880" y="-6814"/>
                  <a:pt x="1713773" y="13383"/>
                  <a:pt x="1909615" y="0"/>
                </a:cubicBezTo>
                <a:cubicBezTo>
                  <a:pt x="2105457" y="-13383"/>
                  <a:pt x="2257256" y="13567"/>
                  <a:pt x="2577981" y="0"/>
                </a:cubicBezTo>
                <a:cubicBezTo>
                  <a:pt x="2898706" y="-13567"/>
                  <a:pt x="3026063" y="6328"/>
                  <a:pt x="3182692" y="0"/>
                </a:cubicBezTo>
                <a:cubicBezTo>
                  <a:pt x="3181526" y="7395"/>
                  <a:pt x="3182737" y="21864"/>
                  <a:pt x="3182692" y="27432"/>
                </a:cubicBezTo>
                <a:cubicBezTo>
                  <a:pt x="2998421" y="30886"/>
                  <a:pt x="2675038" y="28158"/>
                  <a:pt x="2482500" y="27432"/>
                </a:cubicBezTo>
                <a:cubicBezTo>
                  <a:pt x="2289962" y="26706"/>
                  <a:pt x="1930644" y="15978"/>
                  <a:pt x="1782308" y="27432"/>
                </a:cubicBezTo>
                <a:cubicBezTo>
                  <a:pt x="1633972" y="38886"/>
                  <a:pt x="1287388" y="7152"/>
                  <a:pt x="1145769" y="27432"/>
                </a:cubicBezTo>
                <a:cubicBezTo>
                  <a:pt x="1004150" y="47712"/>
                  <a:pt x="256377" y="-28294"/>
                  <a:pt x="0" y="27432"/>
                </a:cubicBezTo>
                <a:cubicBezTo>
                  <a:pt x="-503" y="20663"/>
                  <a:pt x="1168" y="5855"/>
                  <a:pt x="0" y="0"/>
                </a:cubicBezTo>
                <a:close/>
              </a:path>
              <a:path w="3182692" h="27432" stroke="0" extrusionOk="0">
                <a:moveTo>
                  <a:pt x="0" y="0"/>
                </a:moveTo>
                <a:cubicBezTo>
                  <a:pt x="283446" y="18201"/>
                  <a:pt x="432812" y="7290"/>
                  <a:pt x="604711" y="0"/>
                </a:cubicBezTo>
                <a:cubicBezTo>
                  <a:pt x="776610" y="-7290"/>
                  <a:pt x="982253" y="15478"/>
                  <a:pt x="1145769" y="0"/>
                </a:cubicBezTo>
                <a:cubicBezTo>
                  <a:pt x="1309285" y="-15478"/>
                  <a:pt x="1514247" y="-25520"/>
                  <a:pt x="1845961" y="0"/>
                </a:cubicBezTo>
                <a:cubicBezTo>
                  <a:pt x="2177675" y="25520"/>
                  <a:pt x="2297588" y="16646"/>
                  <a:pt x="2450673" y="0"/>
                </a:cubicBezTo>
                <a:cubicBezTo>
                  <a:pt x="2603758" y="-16646"/>
                  <a:pt x="3023048" y="-21196"/>
                  <a:pt x="3182692" y="0"/>
                </a:cubicBezTo>
                <a:cubicBezTo>
                  <a:pt x="3182885" y="12649"/>
                  <a:pt x="3181704" y="17989"/>
                  <a:pt x="3182692" y="27432"/>
                </a:cubicBezTo>
                <a:cubicBezTo>
                  <a:pt x="3039109" y="-3557"/>
                  <a:pt x="2823860" y="22992"/>
                  <a:pt x="2546154" y="27432"/>
                </a:cubicBezTo>
                <a:cubicBezTo>
                  <a:pt x="2268448" y="31872"/>
                  <a:pt x="2098674" y="14435"/>
                  <a:pt x="1845961" y="27432"/>
                </a:cubicBezTo>
                <a:cubicBezTo>
                  <a:pt x="1593248" y="40429"/>
                  <a:pt x="1456743" y="36704"/>
                  <a:pt x="1304904" y="27432"/>
                </a:cubicBezTo>
                <a:cubicBezTo>
                  <a:pt x="1153065" y="18160"/>
                  <a:pt x="947204" y="20270"/>
                  <a:pt x="668365" y="27432"/>
                </a:cubicBezTo>
                <a:cubicBezTo>
                  <a:pt x="389526" y="34594"/>
                  <a:pt x="288244" y="4516"/>
                  <a:pt x="0" y="27432"/>
                </a:cubicBezTo>
                <a:cubicBezTo>
                  <a:pt x="1300" y="19678"/>
                  <a:pt x="-86" y="12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Left 3">
            <a:extLst>
              <a:ext uri="{FF2B5EF4-FFF2-40B4-BE49-F238E27FC236}">
                <a16:creationId xmlns:a16="http://schemas.microsoft.com/office/drawing/2014/main" id="{8A1723F9-9BFD-CDC3-3F11-CCCE06C58905}"/>
              </a:ext>
            </a:extLst>
          </p:cNvPr>
          <p:cNvSpPr/>
          <p:nvPr/>
        </p:nvSpPr>
        <p:spPr>
          <a:xfrm>
            <a:off x="2842129" y="5173588"/>
            <a:ext cx="571027" cy="484632"/>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2178" name="Rectangle 262177">
            <a:extLst>
              <a:ext uri="{FF2B5EF4-FFF2-40B4-BE49-F238E27FC236}">
                <a16:creationId xmlns:a16="http://schemas.microsoft.com/office/drawing/2014/main" id="{32AEEBC8-9D30-42EF-95F2-386C2653FB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180" name="Freeform: Shape 262179">
            <a:extLst>
              <a:ext uri="{FF2B5EF4-FFF2-40B4-BE49-F238E27FC236}">
                <a16:creationId xmlns:a16="http://schemas.microsoft.com/office/drawing/2014/main" id="{3529E97A-97C3-40EA-8A04-5C02398D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2877832"/>
          </a:xfrm>
          <a:custGeom>
            <a:avLst/>
            <a:gdLst>
              <a:gd name="connsiteX0" fmla="*/ 6789701 w 12192000"/>
              <a:gd name="connsiteY0" fmla="*/ 2809623 h 2877832"/>
              <a:gd name="connsiteX1" fmla="*/ 6788702 w 12192000"/>
              <a:gd name="connsiteY1" fmla="*/ 2809701 h 2877832"/>
              <a:gd name="connsiteX2" fmla="*/ 6788476 w 12192000"/>
              <a:gd name="connsiteY2" fmla="*/ 2810235 h 2877832"/>
              <a:gd name="connsiteX3" fmla="*/ 0 w 12192000"/>
              <a:gd name="connsiteY3" fmla="*/ 0 h 2877832"/>
              <a:gd name="connsiteX4" fmla="*/ 12192000 w 12192000"/>
              <a:gd name="connsiteY4" fmla="*/ 0 h 2877832"/>
              <a:gd name="connsiteX5" fmla="*/ 12192000 w 12192000"/>
              <a:gd name="connsiteY5" fmla="*/ 1915388 h 2877832"/>
              <a:gd name="connsiteX6" fmla="*/ 12061096 w 12192000"/>
              <a:gd name="connsiteY6" fmla="*/ 1954428 h 2877832"/>
              <a:gd name="connsiteX7" fmla="*/ 11676800 w 12192000"/>
              <a:gd name="connsiteY7" fmla="*/ 2058003 h 2877832"/>
              <a:gd name="connsiteX8" fmla="*/ 10425355 w 12192000"/>
              <a:gd name="connsiteY8" fmla="*/ 2341542 h 2877832"/>
              <a:gd name="connsiteX9" fmla="*/ 9424022 w 12192000"/>
              <a:gd name="connsiteY9" fmla="*/ 2516704 h 2877832"/>
              <a:gd name="connsiteX10" fmla="*/ 8458419 w 12192000"/>
              <a:gd name="connsiteY10" fmla="*/ 2650405 h 2877832"/>
              <a:gd name="connsiteX11" fmla="*/ 7715970 w 12192000"/>
              <a:gd name="connsiteY11" fmla="*/ 2730352 h 2877832"/>
              <a:gd name="connsiteX12" fmla="*/ 6951716 w 12192000"/>
              <a:gd name="connsiteY12" fmla="*/ 2796132 h 2877832"/>
              <a:gd name="connsiteX13" fmla="*/ 6936303 w 12192000"/>
              <a:gd name="connsiteY13" fmla="*/ 2798203 h 2877832"/>
              <a:gd name="connsiteX14" fmla="*/ 6790448 w 12192000"/>
              <a:gd name="connsiteY14" fmla="*/ 2809564 h 2877832"/>
              <a:gd name="connsiteX15" fmla="*/ 6799941 w 12192000"/>
              <a:gd name="connsiteY15" fmla="*/ 2811384 h 2877832"/>
              <a:gd name="connsiteX16" fmla="*/ 6835432 w 12192000"/>
              <a:gd name="connsiteY16" fmla="*/ 2809677 h 2877832"/>
              <a:gd name="connsiteX17" fmla="*/ 6884003 w 12192000"/>
              <a:gd name="connsiteY17" fmla="*/ 2806699 h 2877832"/>
              <a:gd name="connsiteX18" fmla="*/ 7578771 w 12192000"/>
              <a:gd name="connsiteY18" fmla="*/ 2774172 h 2877832"/>
              <a:gd name="connsiteX19" fmla="*/ 8623845 w 12192000"/>
              <a:gd name="connsiteY19" fmla="*/ 2687275 h 2877832"/>
              <a:gd name="connsiteX20" fmla="*/ 9479970 w 12192000"/>
              <a:gd name="connsiteY20" fmla="*/ 2583369 h 2877832"/>
              <a:gd name="connsiteX21" fmla="*/ 10629308 w 12192000"/>
              <a:gd name="connsiteY21" fmla="*/ 2389212 h 2877832"/>
              <a:gd name="connsiteX22" fmla="*/ 11998498 w 12192000"/>
              <a:gd name="connsiteY22" fmla="*/ 2063218 h 2877832"/>
              <a:gd name="connsiteX23" fmla="*/ 12192000 w 12192000"/>
              <a:gd name="connsiteY23" fmla="*/ 2006219 h 2877832"/>
              <a:gd name="connsiteX24" fmla="*/ 12192000 w 12192000"/>
              <a:gd name="connsiteY24" fmla="*/ 2060956 h 2877832"/>
              <a:gd name="connsiteX25" fmla="*/ 11829257 w 12192000"/>
              <a:gd name="connsiteY25" fmla="*/ 2166255 h 2877832"/>
              <a:gd name="connsiteX26" fmla="*/ 10939183 w 12192000"/>
              <a:gd name="connsiteY26" fmla="*/ 2380770 h 2877832"/>
              <a:gd name="connsiteX27" fmla="*/ 9985530 w 12192000"/>
              <a:gd name="connsiteY27" fmla="*/ 2560775 h 2877832"/>
              <a:gd name="connsiteX28" fmla="*/ 9186882 w 12192000"/>
              <a:gd name="connsiteY28" fmla="*/ 2676722 h 2877832"/>
              <a:gd name="connsiteX29" fmla="*/ 8578198 w 12192000"/>
              <a:gd name="connsiteY29" fmla="*/ 2746241 h 2877832"/>
              <a:gd name="connsiteX30" fmla="*/ 7864358 w 12192000"/>
              <a:gd name="connsiteY30" fmla="*/ 2807692 h 2877832"/>
              <a:gd name="connsiteX31" fmla="*/ 6935502 w 12192000"/>
              <a:gd name="connsiteY31" fmla="*/ 2859086 h 2877832"/>
              <a:gd name="connsiteX32" fmla="*/ 6477750 w 12192000"/>
              <a:gd name="connsiteY32" fmla="*/ 2872989 h 2877832"/>
              <a:gd name="connsiteX33" fmla="*/ 6362294 w 12192000"/>
              <a:gd name="connsiteY33" fmla="*/ 2877832 h 2877832"/>
              <a:gd name="connsiteX34" fmla="*/ 6057129 w 12192000"/>
              <a:gd name="connsiteY34" fmla="*/ 2877832 h 2877832"/>
              <a:gd name="connsiteX35" fmla="*/ 5977784 w 12192000"/>
              <a:gd name="connsiteY35" fmla="*/ 2873238 h 2877832"/>
              <a:gd name="connsiteX36" fmla="*/ 5265087 w 12192000"/>
              <a:gd name="connsiteY36" fmla="*/ 2836989 h 2877832"/>
              <a:gd name="connsiteX37" fmla="*/ 4346277 w 12192000"/>
              <a:gd name="connsiteY37" fmla="*/ 2774919 h 2877832"/>
              <a:gd name="connsiteX38" fmla="*/ 3373045 w 12192000"/>
              <a:gd name="connsiteY38" fmla="*/ 2676350 h 2877832"/>
              <a:gd name="connsiteX39" fmla="*/ 2362173 w 12192000"/>
              <a:gd name="connsiteY39" fmla="*/ 2557423 h 2877832"/>
              <a:gd name="connsiteX40" fmla="*/ 1233178 w 12192000"/>
              <a:gd name="connsiteY40" fmla="*/ 2384247 h 2877832"/>
              <a:gd name="connsiteX41" fmla="*/ 68500 w 12192000"/>
              <a:gd name="connsiteY41" fmla="*/ 2144540 h 2877832"/>
              <a:gd name="connsiteX42" fmla="*/ 0 w 12192000"/>
              <a:gd name="connsiteY42" fmla="*/ 2127185 h 2877832"/>
              <a:gd name="connsiteX43" fmla="*/ 0 w 12192000"/>
              <a:gd name="connsiteY43" fmla="*/ 2070696 h 2877832"/>
              <a:gd name="connsiteX44" fmla="*/ 72441 w 12192000"/>
              <a:gd name="connsiteY44" fmla="*/ 2089473 h 2877832"/>
              <a:gd name="connsiteX45" fmla="*/ 600716 w 12192000"/>
              <a:gd name="connsiteY45" fmla="*/ 2207843 h 2877832"/>
              <a:gd name="connsiteX46" fmla="*/ 1769512 w 12192000"/>
              <a:gd name="connsiteY46" fmla="*/ 2418011 h 2877832"/>
              <a:gd name="connsiteX47" fmla="*/ 2613554 w 12192000"/>
              <a:gd name="connsiteY47" fmla="*/ 2534953 h 2877832"/>
              <a:gd name="connsiteX48" fmla="*/ 2581134 w 12192000"/>
              <a:gd name="connsiteY48" fmla="*/ 2525022 h 2877832"/>
              <a:gd name="connsiteX49" fmla="*/ 1112635 w 12192000"/>
              <a:gd name="connsiteY49" fmla="*/ 2192325 h 2877832"/>
              <a:gd name="connsiteX50" fmla="*/ 420412 w 12192000"/>
              <a:gd name="connsiteY50" fmla="*/ 1992892 h 2877832"/>
              <a:gd name="connsiteX51" fmla="*/ 0 w 12192000"/>
              <a:gd name="connsiteY51" fmla="*/ 1853975 h 287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000" h="2877832">
                <a:moveTo>
                  <a:pt x="6789701" y="2809623"/>
                </a:moveTo>
                <a:lnTo>
                  <a:pt x="6788702" y="2809701"/>
                </a:lnTo>
                <a:lnTo>
                  <a:pt x="6788476" y="2810235"/>
                </a:lnTo>
                <a:close/>
                <a:moveTo>
                  <a:pt x="0" y="0"/>
                </a:moveTo>
                <a:lnTo>
                  <a:pt x="12192000" y="0"/>
                </a:lnTo>
                <a:lnTo>
                  <a:pt x="12192000" y="1915388"/>
                </a:lnTo>
                <a:lnTo>
                  <a:pt x="12061096" y="1954428"/>
                </a:lnTo>
                <a:cubicBezTo>
                  <a:pt x="11933500" y="1990642"/>
                  <a:pt x="11805390" y="2025171"/>
                  <a:pt x="11676800" y="2058003"/>
                </a:cubicBezTo>
                <a:cubicBezTo>
                  <a:pt x="11262789" y="2165510"/>
                  <a:pt x="10845343" y="2259112"/>
                  <a:pt x="10425355" y="2341542"/>
                </a:cubicBezTo>
                <a:cubicBezTo>
                  <a:pt x="10092810" y="2406753"/>
                  <a:pt x="9759033" y="2465150"/>
                  <a:pt x="9424022" y="2516704"/>
                </a:cubicBezTo>
                <a:cubicBezTo>
                  <a:pt x="9102997" y="2566361"/>
                  <a:pt x="8781133" y="2610928"/>
                  <a:pt x="8458419" y="2650405"/>
                </a:cubicBezTo>
                <a:cubicBezTo>
                  <a:pt x="8211360" y="2680571"/>
                  <a:pt x="7963792" y="2706144"/>
                  <a:pt x="7715970" y="2730352"/>
                </a:cubicBezTo>
                <a:lnTo>
                  <a:pt x="6951716" y="2796132"/>
                </a:lnTo>
                <a:lnTo>
                  <a:pt x="6936303" y="2798203"/>
                </a:lnTo>
                <a:lnTo>
                  <a:pt x="6790448" y="2809564"/>
                </a:lnTo>
                <a:lnTo>
                  <a:pt x="6799941" y="2811384"/>
                </a:lnTo>
                <a:cubicBezTo>
                  <a:pt x="6811623" y="2811850"/>
                  <a:pt x="6823734" y="2809677"/>
                  <a:pt x="6835432" y="2809677"/>
                </a:cubicBezTo>
                <a:cubicBezTo>
                  <a:pt x="6851580" y="2809677"/>
                  <a:pt x="6867729" y="2807070"/>
                  <a:pt x="6884003" y="2806699"/>
                </a:cubicBezTo>
                <a:cubicBezTo>
                  <a:pt x="7115805" y="2801237"/>
                  <a:pt x="7347351" y="2789070"/>
                  <a:pt x="7578771" y="2774172"/>
                </a:cubicBezTo>
                <a:cubicBezTo>
                  <a:pt x="7927552" y="2751704"/>
                  <a:pt x="8276080" y="2723525"/>
                  <a:pt x="8623845" y="2687275"/>
                </a:cubicBezTo>
                <a:cubicBezTo>
                  <a:pt x="8909939" y="2657977"/>
                  <a:pt x="9195310" y="2623342"/>
                  <a:pt x="9479970" y="2583369"/>
                </a:cubicBezTo>
                <a:cubicBezTo>
                  <a:pt x="9864901" y="2528995"/>
                  <a:pt x="10248014" y="2464281"/>
                  <a:pt x="10629308" y="2389212"/>
                </a:cubicBezTo>
                <a:cubicBezTo>
                  <a:pt x="11090114" y="2298092"/>
                  <a:pt x="11546975" y="2190586"/>
                  <a:pt x="11998498" y="2063218"/>
                </a:cubicBezTo>
                <a:lnTo>
                  <a:pt x="12192000" y="2006219"/>
                </a:lnTo>
                <a:lnTo>
                  <a:pt x="12192000" y="2060956"/>
                </a:lnTo>
                <a:lnTo>
                  <a:pt x="11829257" y="2166255"/>
                </a:lnTo>
                <a:cubicBezTo>
                  <a:pt x="11534769" y="2245952"/>
                  <a:pt x="11238120" y="2316838"/>
                  <a:pt x="10939183" y="2380770"/>
                </a:cubicBezTo>
                <a:cubicBezTo>
                  <a:pt x="10622824" y="2448552"/>
                  <a:pt x="10304941" y="2508549"/>
                  <a:pt x="9985530" y="2560775"/>
                </a:cubicBezTo>
                <a:cubicBezTo>
                  <a:pt x="9720036" y="2604224"/>
                  <a:pt x="9453814" y="2642869"/>
                  <a:pt x="9186882" y="2676722"/>
                </a:cubicBezTo>
                <a:cubicBezTo>
                  <a:pt x="8984197" y="2702296"/>
                  <a:pt x="8781514" y="2726379"/>
                  <a:pt x="8578198" y="2746241"/>
                </a:cubicBezTo>
                <a:cubicBezTo>
                  <a:pt x="8340547" y="2768961"/>
                  <a:pt x="8102644" y="2790436"/>
                  <a:pt x="7864358" y="2807692"/>
                </a:cubicBezTo>
                <a:cubicBezTo>
                  <a:pt x="7554994" y="2830036"/>
                  <a:pt x="7245502" y="2847914"/>
                  <a:pt x="6935502" y="2859086"/>
                </a:cubicBezTo>
                <a:cubicBezTo>
                  <a:pt x="6782917" y="2864549"/>
                  <a:pt x="6630334" y="2868397"/>
                  <a:pt x="6477750" y="2872989"/>
                </a:cubicBezTo>
                <a:cubicBezTo>
                  <a:pt x="6439195" y="2870905"/>
                  <a:pt x="6400529" y="2872530"/>
                  <a:pt x="6362294" y="2877832"/>
                </a:cubicBezTo>
                <a:lnTo>
                  <a:pt x="6057129" y="2877832"/>
                </a:lnTo>
                <a:lnTo>
                  <a:pt x="5977784" y="2873238"/>
                </a:lnTo>
                <a:cubicBezTo>
                  <a:pt x="5740261" y="2860825"/>
                  <a:pt x="5502739" y="2847046"/>
                  <a:pt x="5265087" y="2836989"/>
                </a:cubicBezTo>
                <a:cubicBezTo>
                  <a:pt x="4958267" y="2824573"/>
                  <a:pt x="4651826" y="2804093"/>
                  <a:pt x="4346277" y="2774919"/>
                </a:cubicBezTo>
                <a:cubicBezTo>
                  <a:pt x="4021654" y="2744007"/>
                  <a:pt x="3697795" y="2709372"/>
                  <a:pt x="3373045" y="2676350"/>
                </a:cubicBezTo>
                <a:cubicBezTo>
                  <a:pt x="3035412" y="2642088"/>
                  <a:pt x="2698456" y="2602449"/>
                  <a:pt x="2362173" y="2557423"/>
                </a:cubicBezTo>
                <a:cubicBezTo>
                  <a:pt x="1984692" y="2507270"/>
                  <a:pt x="1608364" y="2449544"/>
                  <a:pt x="1233178" y="2384247"/>
                </a:cubicBezTo>
                <a:cubicBezTo>
                  <a:pt x="842181" y="2315534"/>
                  <a:pt x="453758" y="2237046"/>
                  <a:pt x="68500" y="2144540"/>
                </a:cubicBezTo>
                <a:lnTo>
                  <a:pt x="0" y="2127185"/>
                </a:lnTo>
                <a:lnTo>
                  <a:pt x="0" y="2070696"/>
                </a:lnTo>
                <a:lnTo>
                  <a:pt x="72441" y="2089473"/>
                </a:lnTo>
                <a:cubicBezTo>
                  <a:pt x="247961" y="2131651"/>
                  <a:pt x="424164" y="2170911"/>
                  <a:pt x="600716" y="2207843"/>
                </a:cubicBezTo>
                <a:cubicBezTo>
                  <a:pt x="988279" y="2288657"/>
                  <a:pt x="1378133" y="2357555"/>
                  <a:pt x="1769512" y="2418011"/>
                </a:cubicBezTo>
                <a:cubicBezTo>
                  <a:pt x="2052426" y="2461587"/>
                  <a:pt x="2335725" y="2501684"/>
                  <a:pt x="2613554" y="2534953"/>
                </a:cubicBezTo>
                <a:cubicBezTo>
                  <a:pt x="2605544" y="2537560"/>
                  <a:pt x="2594611" y="2527504"/>
                  <a:pt x="2581134" y="2525022"/>
                </a:cubicBezTo>
                <a:cubicBezTo>
                  <a:pt x="2087178" y="2433070"/>
                  <a:pt x="1597684" y="2322177"/>
                  <a:pt x="1112635" y="2192325"/>
                </a:cubicBezTo>
                <a:cubicBezTo>
                  <a:pt x="880453" y="2130254"/>
                  <a:pt x="649713" y="2063776"/>
                  <a:pt x="420412" y="1992892"/>
                </a:cubicBezTo>
                <a:lnTo>
                  <a:pt x="0" y="18539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2146" name="Title 1">
            <a:extLst>
              <a:ext uri="{FF2B5EF4-FFF2-40B4-BE49-F238E27FC236}">
                <a16:creationId xmlns:a16="http://schemas.microsoft.com/office/drawing/2014/main" id="{71BD2F09-55B1-4D05-A2F2-51108C340981}"/>
              </a:ext>
            </a:extLst>
          </p:cNvPr>
          <p:cNvSpPr>
            <a:spLocks noGrp="1"/>
          </p:cNvSpPr>
          <p:nvPr>
            <p:ph type="title" idx="4294967295"/>
          </p:nvPr>
        </p:nvSpPr>
        <p:spPr>
          <a:xfrm>
            <a:off x="473202" y="630936"/>
            <a:ext cx="2699766" cy="1463040"/>
          </a:xfrm>
        </p:spPr>
        <p:txBody>
          <a:bodyPr vert="horz" lIns="91440" tIns="45720" rIns="91440" bIns="45720" rtlCol="0" anchor="ctr">
            <a:normAutofit/>
          </a:bodyPr>
          <a:lstStyle/>
          <a:p>
            <a:pPr defTabSz="914400">
              <a:defRPr/>
            </a:pPr>
            <a:r>
              <a:rPr lang="en-US" sz="4200" b="1" kern="1200">
                <a:solidFill>
                  <a:srgbClr val="FFFFFF"/>
                </a:solidFill>
                <a:latin typeface="+mj-lt"/>
                <a:ea typeface="+mj-ea"/>
                <a:cs typeface="+mj-cs"/>
              </a:rPr>
              <a:t>Agreement Page</a:t>
            </a:r>
          </a:p>
        </p:txBody>
      </p:sp>
      <p:sp>
        <p:nvSpPr>
          <p:cNvPr id="262182" name="sketch line">
            <a:extLst>
              <a:ext uri="{FF2B5EF4-FFF2-40B4-BE49-F238E27FC236}">
                <a16:creationId xmlns:a16="http://schemas.microsoft.com/office/drawing/2014/main" id="{59FA8C2E-A5A7-4490-927A-7CD58343ED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480309" y="1355598"/>
            <a:ext cx="1554480" cy="13716"/>
          </a:xfrm>
          <a:custGeom>
            <a:avLst/>
            <a:gdLst>
              <a:gd name="connsiteX0" fmla="*/ 0 w 1554480"/>
              <a:gd name="connsiteY0" fmla="*/ 0 h 13716"/>
              <a:gd name="connsiteX1" fmla="*/ 549250 w 1554480"/>
              <a:gd name="connsiteY1" fmla="*/ 0 h 13716"/>
              <a:gd name="connsiteX2" fmla="*/ 1082954 w 1554480"/>
              <a:gd name="connsiteY2" fmla="*/ 0 h 13716"/>
              <a:gd name="connsiteX3" fmla="*/ 1554480 w 1554480"/>
              <a:gd name="connsiteY3" fmla="*/ 0 h 13716"/>
              <a:gd name="connsiteX4" fmla="*/ 1554480 w 1554480"/>
              <a:gd name="connsiteY4" fmla="*/ 13716 h 13716"/>
              <a:gd name="connsiteX5" fmla="*/ 1067410 w 1554480"/>
              <a:gd name="connsiteY5" fmla="*/ 13716 h 13716"/>
              <a:gd name="connsiteX6" fmla="*/ 549250 w 1554480"/>
              <a:gd name="connsiteY6" fmla="*/ 13716 h 13716"/>
              <a:gd name="connsiteX7" fmla="*/ 0 w 1554480"/>
              <a:gd name="connsiteY7" fmla="*/ 13716 h 13716"/>
              <a:gd name="connsiteX8" fmla="*/ 0 w 1554480"/>
              <a:gd name="connsiteY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4480" h="13716"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3820" y="4959"/>
                  <a:pt x="1554594" y="10798"/>
                  <a:pt x="1554480" y="13716"/>
                </a:cubicBezTo>
                <a:cubicBezTo>
                  <a:pt x="1338847" y="1555"/>
                  <a:pt x="1215066" y="33279"/>
                  <a:pt x="1067410" y="13716"/>
                </a:cubicBezTo>
                <a:cubicBezTo>
                  <a:pt x="919754" y="-5847"/>
                  <a:pt x="800465" y="-1492"/>
                  <a:pt x="549250" y="13716"/>
                </a:cubicBezTo>
                <a:cubicBezTo>
                  <a:pt x="298035" y="28924"/>
                  <a:pt x="158868" y="18197"/>
                  <a:pt x="0" y="13716"/>
                </a:cubicBezTo>
                <a:cubicBezTo>
                  <a:pt x="488" y="8630"/>
                  <a:pt x="480" y="6612"/>
                  <a:pt x="0" y="0"/>
                </a:cubicBezTo>
                <a:close/>
              </a:path>
              <a:path w="1554480" h="13716"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232" y="4157"/>
                  <a:pt x="1554673" y="7559"/>
                  <a:pt x="1554480" y="13716"/>
                </a:cubicBezTo>
                <a:cubicBezTo>
                  <a:pt x="1336087" y="7600"/>
                  <a:pt x="1310024" y="15187"/>
                  <a:pt x="1067410" y="13716"/>
                </a:cubicBezTo>
                <a:cubicBezTo>
                  <a:pt x="824796" y="12246"/>
                  <a:pt x="787902" y="30075"/>
                  <a:pt x="518160" y="13716"/>
                </a:cubicBezTo>
                <a:cubicBezTo>
                  <a:pt x="248418" y="-2643"/>
                  <a:pt x="133160" y="4633"/>
                  <a:pt x="0" y="13716"/>
                </a:cubicBezTo>
                <a:cubicBezTo>
                  <a:pt x="43" y="9160"/>
                  <a:pt x="-111" y="4811"/>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55" name="Text Placeholder 3">
            <a:extLst>
              <a:ext uri="{FF2B5EF4-FFF2-40B4-BE49-F238E27FC236}">
                <a16:creationId xmlns:a16="http://schemas.microsoft.com/office/drawing/2014/main" id="{46A31A81-A257-4EF2-8F8F-17C0E38EA4FB}"/>
              </a:ext>
            </a:extLst>
          </p:cNvPr>
          <p:cNvSpPr>
            <a:spLocks noGrp="1" noChangeArrowheads="1"/>
          </p:cNvSpPr>
          <p:nvPr>
            <p:ph type="body" sz="half" idx="4294967295"/>
          </p:nvPr>
        </p:nvSpPr>
        <p:spPr>
          <a:xfrm>
            <a:off x="3355846" y="630936"/>
            <a:ext cx="5305807" cy="1463040"/>
          </a:xfrm>
        </p:spPr>
        <p:txBody>
          <a:bodyPr vert="horz" lIns="91440" tIns="45720" rIns="91440" bIns="45720" rtlCol="0" anchor="ctr">
            <a:normAutofit/>
          </a:bodyPr>
          <a:lstStyle/>
          <a:p>
            <a:pPr marL="0" indent="0" defTabSz="914400">
              <a:buNone/>
            </a:pPr>
            <a:r>
              <a:rPr lang="en-US" altLang="en-US" sz="1900" dirty="0">
                <a:solidFill>
                  <a:srgbClr val="FFFFFF"/>
                </a:solidFill>
              </a:rPr>
              <a:t>You will be taken to an Agreement page and asked to verify that you would like to submit the application.  Leave a note if you would like.  When you are satisfied click on the “</a:t>
            </a:r>
            <a:r>
              <a:rPr lang="en-US" altLang="en-US" sz="1900" dirty="0">
                <a:solidFill>
                  <a:srgbClr val="FFFFFF"/>
                </a:solidFill>
                <a:highlight>
                  <a:srgbClr val="008000"/>
                </a:highlight>
              </a:rPr>
              <a:t>OK</a:t>
            </a:r>
            <a:r>
              <a:rPr lang="en-US" altLang="en-US" sz="1900" dirty="0">
                <a:solidFill>
                  <a:srgbClr val="FFFFFF"/>
                </a:solidFill>
              </a:rPr>
              <a:t>” button.</a:t>
            </a:r>
          </a:p>
        </p:txBody>
      </p:sp>
      <p:pic>
        <p:nvPicPr>
          <p:cNvPr id="3" name="Picture 2">
            <a:extLst>
              <a:ext uri="{FF2B5EF4-FFF2-40B4-BE49-F238E27FC236}">
                <a16:creationId xmlns:a16="http://schemas.microsoft.com/office/drawing/2014/main" id="{4D6A5DBA-1C15-DA74-3513-D4DD2DF075B4}"/>
              </a:ext>
            </a:extLst>
          </p:cNvPr>
          <p:cNvPicPr>
            <a:picLocks noChangeAspect="1"/>
          </p:cNvPicPr>
          <p:nvPr/>
        </p:nvPicPr>
        <p:blipFill>
          <a:blip r:embed="rId3"/>
          <a:stretch>
            <a:fillRect/>
          </a:stretch>
        </p:blipFill>
        <p:spPr>
          <a:xfrm>
            <a:off x="473202" y="3157594"/>
            <a:ext cx="8188452" cy="29069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3189" name="Rectangle 263188">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 y="0"/>
            <a:ext cx="4562585"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170" name="Title 1">
            <a:extLst>
              <a:ext uri="{FF2B5EF4-FFF2-40B4-BE49-F238E27FC236}">
                <a16:creationId xmlns:a16="http://schemas.microsoft.com/office/drawing/2014/main" id="{1F7C071D-CEF4-45E2-9A02-DC289A803E18}"/>
              </a:ext>
            </a:extLst>
          </p:cNvPr>
          <p:cNvSpPr>
            <a:spLocks noGrp="1"/>
          </p:cNvSpPr>
          <p:nvPr>
            <p:ph type="title" idx="4294967295"/>
          </p:nvPr>
        </p:nvSpPr>
        <p:spPr>
          <a:xfrm>
            <a:off x="866667" y="4975271"/>
            <a:ext cx="3213312" cy="1663496"/>
          </a:xfrm>
        </p:spPr>
        <p:txBody>
          <a:bodyPr vert="horz" lIns="91440" tIns="45720" rIns="91440" bIns="45720" rtlCol="0" anchor="t">
            <a:normAutofit/>
          </a:bodyPr>
          <a:lstStyle/>
          <a:p>
            <a:pPr defTabSz="914400">
              <a:defRPr/>
            </a:pPr>
            <a:r>
              <a:rPr lang="en-US" sz="4200" b="1">
                <a:solidFill>
                  <a:schemeClr val="bg1"/>
                </a:solidFill>
              </a:rPr>
              <a:t>Post Submission</a:t>
            </a:r>
          </a:p>
        </p:txBody>
      </p:sp>
      <p:sp>
        <p:nvSpPr>
          <p:cNvPr id="263191" name="Rectangle 263190">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0" y="0"/>
            <a:ext cx="4571992"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03" name="Text Placeholder 3">
            <a:extLst>
              <a:ext uri="{FF2B5EF4-FFF2-40B4-BE49-F238E27FC236}">
                <a16:creationId xmlns:a16="http://schemas.microsoft.com/office/drawing/2014/main" id="{BB0E4709-A9B5-4AF7-8D9A-E32EE6ECDD1A}"/>
              </a:ext>
            </a:extLst>
          </p:cNvPr>
          <p:cNvSpPr>
            <a:spLocks noGrp="1" noChangeArrowheads="1"/>
          </p:cNvSpPr>
          <p:nvPr>
            <p:ph type="body" sz="half" idx="4294967295"/>
          </p:nvPr>
        </p:nvSpPr>
        <p:spPr>
          <a:xfrm>
            <a:off x="5054598" y="4752794"/>
            <a:ext cx="2970185" cy="1461736"/>
          </a:xfrm>
        </p:spPr>
        <p:txBody>
          <a:bodyPr vert="horz" lIns="91440" tIns="45720" rIns="91440" bIns="45720" rtlCol="0" anchor="t">
            <a:normAutofit/>
          </a:bodyPr>
          <a:lstStyle/>
          <a:p>
            <a:pPr marL="0" indent="0" defTabSz="914400">
              <a:spcBef>
                <a:spcPts val="1000"/>
              </a:spcBef>
              <a:buNone/>
            </a:pPr>
            <a:r>
              <a:rPr lang="en-US" altLang="en-US" sz="2400"/>
              <a:t>The document’s status will be changed to “Application Submitted”.</a:t>
            </a:r>
          </a:p>
        </p:txBody>
      </p:sp>
      <p:sp>
        <p:nvSpPr>
          <p:cNvPr id="263193" name="Rectangle 263192">
            <a:extLst>
              <a:ext uri="{FF2B5EF4-FFF2-40B4-BE49-F238E27FC236}">
                <a16:creationId xmlns:a16="http://schemas.microsoft.com/office/drawing/2014/main" id="{6832F003-FCA6-4CFB-A2EA-308F3AA25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50815" y="4549143"/>
            <a:ext cx="3429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CC1723B-F2B9-939B-E1AA-C967C46F018B}"/>
              </a:ext>
            </a:extLst>
          </p:cNvPr>
          <p:cNvPicPr>
            <a:picLocks noChangeAspect="1"/>
          </p:cNvPicPr>
          <p:nvPr/>
        </p:nvPicPr>
        <p:blipFill>
          <a:blip r:embed="rId3"/>
          <a:stretch>
            <a:fillRect/>
          </a:stretch>
        </p:blipFill>
        <p:spPr>
          <a:xfrm>
            <a:off x="90534" y="513647"/>
            <a:ext cx="9144000" cy="3318199"/>
          </a:xfrm>
          <a:prstGeom prst="rect">
            <a:avLst/>
          </a:prstGeom>
        </p:spPr>
      </p:pic>
      <p:sp>
        <p:nvSpPr>
          <p:cNvPr id="4" name="Arrow: Up 3">
            <a:extLst>
              <a:ext uri="{FF2B5EF4-FFF2-40B4-BE49-F238E27FC236}">
                <a16:creationId xmlns:a16="http://schemas.microsoft.com/office/drawing/2014/main" id="{C2529F80-20E8-6E72-3907-07CF6050E4FF}"/>
              </a:ext>
            </a:extLst>
          </p:cNvPr>
          <p:cNvSpPr/>
          <p:nvPr/>
        </p:nvSpPr>
        <p:spPr>
          <a:xfrm>
            <a:off x="5484242" y="3141552"/>
            <a:ext cx="484632" cy="1407592"/>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63170"/>
                                        </p:tgtEl>
                                        <p:attrNameLst>
                                          <p:attrName>style.visibility</p:attrName>
                                        </p:attrNameLst>
                                      </p:cBhvr>
                                      <p:to>
                                        <p:strVal val="visible"/>
                                      </p:to>
                                    </p:set>
                                    <p:animEffect transition="in" filter="fade">
                                      <p:cBhvr>
                                        <p:cTn id="7" dur="400"/>
                                        <p:tgtEl>
                                          <p:spTgt spid="263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170" grpId="0"/>
    </p:bldLst>
  </p:timing>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4212" name="Rectangle 264211">
            <a:extLst>
              <a:ext uri="{FF2B5EF4-FFF2-40B4-BE49-F238E27FC236}">
                <a16:creationId xmlns:a16="http://schemas.microsoft.com/office/drawing/2014/main" id="{D7A453D2-15D8-4403-815F-291FA1634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14" name="Rectangle 264213">
            <a:extLst>
              <a:ext uri="{FF2B5EF4-FFF2-40B4-BE49-F238E27FC236}">
                <a16:creationId xmlns:a16="http://schemas.microsoft.com/office/drawing/2014/main" id="{8161EA6B-09CA-445B-AB0D-8DF76FA92D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4216" name="Group 264215">
            <a:extLst>
              <a:ext uri="{FF2B5EF4-FFF2-40B4-BE49-F238E27FC236}">
                <a16:creationId xmlns:a16="http://schemas.microsoft.com/office/drawing/2014/main" id="{1EA1DAFF-CECA-492F-BFA1-22C64956B8D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75420"/>
            <a:ext cx="9036544" cy="4093306"/>
            <a:chOff x="1" y="2075420"/>
            <a:chExt cx="12048729" cy="4093306"/>
          </a:xfrm>
        </p:grpSpPr>
        <p:sp>
          <p:nvSpPr>
            <p:cNvPr id="264217" name="Oval 264216">
              <a:extLst>
                <a:ext uri="{FF2B5EF4-FFF2-40B4-BE49-F238E27FC236}">
                  <a16:creationId xmlns:a16="http://schemas.microsoft.com/office/drawing/2014/main" id="{5D3D3744-142C-4653-90AB-546FE6B849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7942191" y="2507571"/>
              <a:ext cx="3563871" cy="3563871"/>
            </a:xfrm>
            <a:prstGeom prst="ellipse">
              <a:avLst/>
            </a:prstGeom>
            <a:noFill/>
            <a:ln w="31750">
              <a:gradFill>
                <a:gsLst>
                  <a:gs pos="0">
                    <a:schemeClr val="tx2">
                      <a:lumMod val="60000"/>
                      <a:lumOff val="40000"/>
                      <a:alpha val="1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18" name="Oval 264217">
              <a:extLst>
                <a:ext uri="{FF2B5EF4-FFF2-40B4-BE49-F238E27FC236}">
                  <a16:creationId xmlns:a16="http://schemas.microsoft.com/office/drawing/2014/main" id="{0BC69CAC-820B-41BA-BFCA-79B45576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435065" y="4048931"/>
              <a:ext cx="1381607" cy="1381607"/>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19" name="Oval 264218">
              <a:extLst>
                <a:ext uri="{FF2B5EF4-FFF2-40B4-BE49-F238E27FC236}">
                  <a16:creationId xmlns:a16="http://schemas.microsoft.com/office/drawing/2014/main" id="{3D205E7A-88AB-4C4B-B8D1-5A76AA878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 y="2075420"/>
              <a:ext cx="3144364" cy="3144364"/>
            </a:xfrm>
            <a:prstGeom prst="ellipse">
              <a:avLst/>
            </a:prstGeom>
            <a:gradFill>
              <a:gsLst>
                <a:gs pos="0">
                  <a:schemeClr val="tx2">
                    <a:lumMod val="75000"/>
                    <a:alpha val="20000"/>
                  </a:schemeClr>
                </a:gs>
                <a:gs pos="100000">
                  <a:schemeClr val="tx2">
                    <a:lumMod val="50000"/>
                    <a:alpha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20" name="Oval 264219">
              <a:extLst>
                <a:ext uri="{FF2B5EF4-FFF2-40B4-BE49-F238E27FC236}">
                  <a16:creationId xmlns:a16="http://schemas.microsoft.com/office/drawing/2014/main" id="{0D4286E9-8501-4EBF-874C-74897B4B6F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2600000">
              <a:off x="10150845" y="4270841"/>
              <a:ext cx="1897885" cy="1897885"/>
            </a:xfrm>
            <a:prstGeom prst="ellipse">
              <a:avLst/>
            </a:prstGeom>
            <a:gradFill>
              <a:gsLst>
                <a:gs pos="0">
                  <a:schemeClr val="tx2">
                    <a:lumMod val="75000"/>
                    <a:alpha val="10000"/>
                  </a:schemeClr>
                </a:gs>
                <a:gs pos="100000">
                  <a:schemeClr val="tx2">
                    <a:lumMod val="75000"/>
                    <a:alpha val="2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21" name="Oval 264220">
              <a:extLst>
                <a:ext uri="{FF2B5EF4-FFF2-40B4-BE49-F238E27FC236}">
                  <a16:creationId xmlns:a16="http://schemas.microsoft.com/office/drawing/2014/main" id="{45586ADC-910E-45C9-BAB4-CB0EFBEE5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046780" y="3040492"/>
              <a:ext cx="2579322" cy="2579322"/>
            </a:xfrm>
            <a:prstGeom prst="ellipse">
              <a:avLst/>
            </a:prstGeom>
            <a:noFill/>
            <a:ln w="31750">
              <a:gradFill>
                <a:gsLst>
                  <a:gs pos="0">
                    <a:schemeClr val="tx2">
                      <a:lumMod val="60000"/>
                      <a:lumOff val="40000"/>
                      <a:alpha val="20000"/>
                    </a:schemeClr>
                  </a:gs>
                  <a:gs pos="100000">
                    <a:schemeClr val="tx2">
                      <a:lumMod val="50000"/>
                      <a:alpha val="20000"/>
                    </a:schemeClr>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222" name="Oval 264221">
              <a:extLst>
                <a:ext uri="{FF2B5EF4-FFF2-40B4-BE49-F238E27FC236}">
                  <a16:creationId xmlns:a16="http://schemas.microsoft.com/office/drawing/2014/main" id="{DAB594C5-5BB0-49AE-8AAC-AE40A6F8A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4500000">
              <a:off x="2224640" y="3193975"/>
              <a:ext cx="2243193" cy="2243193"/>
            </a:xfrm>
            <a:prstGeom prst="ellipse">
              <a:avLst/>
            </a:prstGeom>
            <a:noFill/>
            <a:ln w="31750">
              <a:gradFill>
                <a:gsLst>
                  <a:gs pos="0">
                    <a:schemeClr val="tx2">
                      <a:lumMod val="60000"/>
                      <a:lumOff val="40000"/>
                      <a:alpha val="10000"/>
                    </a:schemeClr>
                  </a:gs>
                  <a:gs pos="100000">
                    <a:schemeClr val="tx2">
                      <a:lumMod val="50000"/>
                      <a:alpha val="1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4224" name="Rectangle 264223">
            <a:extLst>
              <a:ext uri="{FF2B5EF4-FFF2-40B4-BE49-F238E27FC236}">
                <a16:creationId xmlns:a16="http://schemas.microsoft.com/office/drawing/2014/main" id="{B8114C98-A349-4111-A123-E8EAB86AB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479052" y="1131512"/>
            <a:ext cx="2796461" cy="533439"/>
          </a:xfrm>
          <a:prstGeom prst="rect">
            <a:avLst/>
          </a:prstGeom>
          <a:gradFill flip="none" rotWithShape="1">
            <a:gsLst>
              <a:gs pos="0">
                <a:schemeClr val="tx2">
                  <a:lumMod val="40000"/>
                  <a:lumOff val="60000"/>
                  <a:alpha val="0"/>
                </a:schemeClr>
              </a:gs>
              <a:gs pos="100000">
                <a:schemeClr val="tx2">
                  <a:lumMod val="75000"/>
                  <a:alpha val="1000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4226" name="Group 264225">
            <a:extLst>
              <a:ext uri="{FF2B5EF4-FFF2-40B4-BE49-F238E27FC236}">
                <a16:creationId xmlns:a16="http://schemas.microsoft.com/office/drawing/2014/main" id="{670FB431-AE18-414D-92F4-1D12D199115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444654" y="317578"/>
            <a:ext cx="411480" cy="549007"/>
            <a:chOff x="7029447" y="3514725"/>
            <a:chExt cx="1285875" cy="549007"/>
          </a:xfrm>
        </p:grpSpPr>
        <p:cxnSp>
          <p:nvCxnSpPr>
            <p:cNvPr id="264227" name="Straight Connector 264226">
              <a:extLst>
                <a:ext uri="{FF2B5EF4-FFF2-40B4-BE49-F238E27FC236}">
                  <a16:creationId xmlns:a16="http://schemas.microsoft.com/office/drawing/2014/main" id="{24467063-D74E-4D42-8790-B9F6D69584B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28" name="Straight Connector 264227">
              <a:extLst>
                <a:ext uri="{FF2B5EF4-FFF2-40B4-BE49-F238E27FC236}">
                  <a16:creationId xmlns:a16="http://schemas.microsoft.com/office/drawing/2014/main" id="{A1D19BAC-1681-47BC-AAF5-92FAFFF6F4CE}"/>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29" name="Straight Connector 264228">
              <a:extLst>
                <a:ext uri="{FF2B5EF4-FFF2-40B4-BE49-F238E27FC236}">
                  <a16:creationId xmlns:a16="http://schemas.microsoft.com/office/drawing/2014/main" id="{94347C2B-E846-452C-97AA-7E254FC1CE8F}"/>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30" name="Straight Connector 264229">
              <a:extLst>
                <a:ext uri="{FF2B5EF4-FFF2-40B4-BE49-F238E27FC236}">
                  <a16:creationId xmlns:a16="http://schemas.microsoft.com/office/drawing/2014/main" id="{10EA2B35-7959-4C2A-84AA-FF5D94FEDE90}"/>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75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grpSp>
        <p:nvGrpSpPr>
          <p:cNvPr id="264232" name="Group 264231">
            <a:extLst>
              <a:ext uri="{FF2B5EF4-FFF2-40B4-BE49-F238E27FC236}">
                <a16:creationId xmlns:a16="http://schemas.microsoft.com/office/drawing/2014/main" id="{AF19A774-30A5-488B-9BAF-629C6440294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17544" y="536210"/>
            <a:ext cx="304800" cy="322326"/>
            <a:chOff x="215328" y="-46937"/>
            <a:chExt cx="304800" cy="2773841"/>
          </a:xfrm>
        </p:grpSpPr>
        <p:cxnSp>
          <p:nvCxnSpPr>
            <p:cNvPr id="264233" name="Straight Connector 264232">
              <a:extLst>
                <a:ext uri="{FF2B5EF4-FFF2-40B4-BE49-F238E27FC236}">
                  <a16:creationId xmlns:a16="http://schemas.microsoft.com/office/drawing/2014/main" id="{291EBF88-5B98-4258-A542-14C3AF2E5225}"/>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2153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4234" name="Straight Connector 264233">
              <a:extLst>
                <a:ext uri="{FF2B5EF4-FFF2-40B4-BE49-F238E27FC236}">
                  <a16:creationId xmlns:a16="http://schemas.microsoft.com/office/drawing/2014/main" id="{8FBC2D58-9E3C-490D-BD7A-61EF07EA79E4}"/>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3169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4235" name="Straight Connector 264234">
              <a:extLst>
                <a:ext uri="{FF2B5EF4-FFF2-40B4-BE49-F238E27FC236}">
                  <a16:creationId xmlns:a16="http://schemas.microsoft.com/office/drawing/2014/main" id="{B6CF1BB4-1C1D-4EDE-BA26-0243FCF83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185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64236" name="Straight Connector 264235">
              <a:extLst>
                <a:ext uri="{FF2B5EF4-FFF2-40B4-BE49-F238E27FC236}">
                  <a16:creationId xmlns:a16="http://schemas.microsoft.com/office/drawing/2014/main" id="{00C83729-E02F-4512-AFE7-F4792228BDA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520128" y="-46937"/>
              <a:ext cx="0" cy="2773841"/>
            </a:xfrm>
            <a:prstGeom prst="line">
              <a:avLst/>
            </a:prstGeom>
            <a:ln w="25400" cmpd="sng">
              <a:solidFill>
                <a:schemeClr val="bg2">
                  <a:lumMod val="60000"/>
                  <a:lumOff val="40000"/>
                  <a:alpha val="50000"/>
                </a:schemeClr>
              </a:solidFill>
              <a:prstDash val="sysDot"/>
            </a:ln>
          </p:spPr>
          <p:style>
            <a:lnRef idx="1">
              <a:schemeClr val="accent1"/>
            </a:lnRef>
            <a:fillRef idx="0">
              <a:schemeClr val="accent1"/>
            </a:fillRef>
            <a:effectRef idx="0">
              <a:schemeClr val="accent1"/>
            </a:effectRef>
            <a:fontRef idx="minor">
              <a:schemeClr val="tx1"/>
            </a:fontRef>
          </p:style>
        </p:cxnSp>
      </p:grpSp>
      <p:sp>
        <p:nvSpPr>
          <p:cNvPr id="264238" name="Rectangle 264237">
            <a:extLst>
              <a:ext uri="{FF2B5EF4-FFF2-40B4-BE49-F238E27FC236}">
                <a16:creationId xmlns:a16="http://schemas.microsoft.com/office/drawing/2014/main" id="{E2D3D3F2-ABBB-4453-B1C5-1BEBF7E4DD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6140785"/>
            <a:ext cx="4571997" cy="711252"/>
          </a:xfrm>
          <a:prstGeom prst="rect">
            <a:avLst/>
          </a:prstGeom>
          <a:gradFill flip="none" rotWithShape="1">
            <a:gsLst>
              <a:gs pos="10000">
                <a:schemeClr val="tx2">
                  <a:lumMod val="50000"/>
                  <a:alpha val="10000"/>
                </a:schemeClr>
              </a:gs>
              <a:gs pos="100000">
                <a:schemeClr val="tx2">
                  <a:lumMod val="60000"/>
                  <a:lumOff val="40000"/>
                  <a:alpha val="0"/>
                </a:schemeClr>
              </a:gs>
            </a:gsLst>
            <a:lin ang="8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4240" name="Group 264239">
            <a:extLst>
              <a:ext uri="{FF2B5EF4-FFF2-40B4-BE49-F238E27FC236}">
                <a16:creationId xmlns:a16="http://schemas.microsoft.com/office/drawing/2014/main" id="{8214E4A5-A0D2-42C4-8D14-D2A7E495F0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45785" y="5940560"/>
            <a:ext cx="1285875" cy="549007"/>
            <a:chOff x="7029447" y="3514725"/>
            <a:chExt cx="1285875" cy="549007"/>
          </a:xfrm>
        </p:grpSpPr>
        <p:cxnSp>
          <p:nvCxnSpPr>
            <p:cNvPr id="264241" name="Straight Connector 264240">
              <a:extLst>
                <a:ext uri="{FF2B5EF4-FFF2-40B4-BE49-F238E27FC236}">
                  <a16:creationId xmlns:a16="http://schemas.microsoft.com/office/drawing/2014/main" id="{7494D7A0-6B21-41E8-A7D3-0033BBB7915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514725"/>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42" name="Straight Connector 264241">
              <a:extLst>
                <a:ext uri="{FF2B5EF4-FFF2-40B4-BE49-F238E27FC236}">
                  <a16:creationId xmlns:a16="http://schemas.microsoft.com/office/drawing/2014/main" id="{1E141D7D-32B0-448E-A666-EA8703AFCF2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697727"/>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43" name="Straight Connector 264242">
              <a:extLst>
                <a:ext uri="{FF2B5EF4-FFF2-40B4-BE49-F238E27FC236}">
                  <a16:creationId xmlns:a16="http://schemas.microsoft.com/office/drawing/2014/main" id="{8D87E268-6345-420F-8B97-B37ED04100EC}"/>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3880729"/>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cxnSp>
          <p:nvCxnSpPr>
            <p:cNvPr id="264244" name="Straight Connector 264243">
              <a:extLst>
                <a:ext uri="{FF2B5EF4-FFF2-40B4-BE49-F238E27FC236}">
                  <a16:creationId xmlns:a16="http://schemas.microsoft.com/office/drawing/2014/main" id="{35E1622E-7FA6-4760-A2BF-A8105EBF7BB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7029447" y="4063732"/>
              <a:ext cx="1285875" cy="0"/>
            </a:xfrm>
            <a:prstGeom prst="line">
              <a:avLst/>
            </a:prstGeom>
            <a:ln w="31750" cap="rnd" cmpd="sng">
              <a:gradFill>
                <a:gsLst>
                  <a:gs pos="0">
                    <a:schemeClr val="tx2">
                      <a:lumMod val="60000"/>
                      <a:lumOff val="40000"/>
                      <a:alpha val="40000"/>
                    </a:schemeClr>
                  </a:gs>
                  <a:gs pos="100000">
                    <a:schemeClr val="tx2">
                      <a:lumMod val="50000"/>
                      <a:alpha val="40000"/>
                    </a:schemeClr>
                  </a:gs>
                </a:gsLst>
                <a:lin ang="5400000" scaled="1"/>
              </a:gradFill>
              <a:prstDash val="sysDot"/>
              <a:round/>
            </a:ln>
          </p:spPr>
          <p:style>
            <a:lnRef idx="1">
              <a:schemeClr val="accent1"/>
            </a:lnRef>
            <a:fillRef idx="0">
              <a:schemeClr val="accent1"/>
            </a:fillRef>
            <a:effectRef idx="0">
              <a:schemeClr val="accent1"/>
            </a:effectRef>
            <a:fontRef idx="minor">
              <a:schemeClr val="tx1"/>
            </a:fontRef>
          </p:style>
        </p:cxnSp>
      </p:grpSp>
      <p:sp>
        <p:nvSpPr>
          <p:cNvPr id="264194" name="Title 1">
            <a:extLst>
              <a:ext uri="{FF2B5EF4-FFF2-40B4-BE49-F238E27FC236}">
                <a16:creationId xmlns:a16="http://schemas.microsoft.com/office/drawing/2014/main" id="{7A18DACD-DE98-4A7B-B0ED-300C5A5EDC55}"/>
              </a:ext>
            </a:extLst>
          </p:cNvPr>
          <p:cNvSpPr>
            <a:spLocks noGrp="1"/>
          </p:cNvSpPr>
          <p:nvPr>
            <p:ph type="title" idx="4294967295"/>
          </p:nvPr>
        </p:nvSpPr>
        <p:spPr>
          <a:xfrm>
            <a:off x="442264" y="4489168"/>
            <a:ext cx="3426795" cy="2129586"/>
          </a:xfrm>
          <a:noFill/>
        </p:spPr>
        <p:txBody>
          <a:bodyPr vert="horz" lIns="91440" tIns="45720" rIns="91440" bIns="45720" rtlCol="0" anchor="t">
            <a:normAutofit/>
          </a:bodyPr>
          <a:lstStyle/>
          <a:p>
            <a:pPr defTabSz="914400">
              <a:defRPr/>
            </a:pPr>
            <a:r>
              <a:rPr lang="en-US" sz="4200" b="1">
                <a:solidFill>
                  <a:schemeClr val="bg1"/>
                </a:solidFill>
              </a:rPr>
              <a:t>Post Submission</a:t>
            </a:r>
          </a:p>
        </p:txBody>
      </p:sp>
      <p:sp>
        <p:nvSpPr>
          <p:cNvPr id="104451" name="Text Placeholder 3">
            <a:extLst>
              <a:ext uri="{FF2B5EF4-FFF2-40B4-BE49-F238E27FC236}">
                <a16:creationId xmlns:a16="http://schemas.microsoft.com/office/drawing/2014/main" id="{2B0EF258-F265-4BB1-945C-914CC0A44F90}"/>
              </a:ext>
            </a:extLst>
          </p:cNvPr>
          <p:cNvSpPr>
            <a:spLocks noGrp="1" noChangeArrowheads="1"/>
          </p:cNvSpPr>
          <p:nvPr>
            <p:ph type="body" sz="half" idx="4294967295"/>
          </p:nvPr>
        </p:nvSpPr>
        <p:spPr>
          <a:xfrm>
            <a:off x="4189076" y="3887917"/>
            <a:ext cx="4255578" cy="2652505"/>
          </a:xfrm>
          <a:noFill/>
        </p:spPr>
        <p:txBody>
          <a:bodyPr vert="horz" lIns="91440" tIns="45720" rIns="91440" bIns="45720" rtlCol="0" anchor="t">
            <a:normAutofit/>
          </a:bodyPr>
          <a:lstStyle/>
          <a:p>
            <a:pPr marL="0" indent="-228600" defTabSz="914400"/>
            <a:r>
              <a:rPr lang="en-US" altLang="en-US" sz="2400" b="1" dirty="0">
                <a:solidFill>
                  <a:schemeClr val="bg1"/>
                </a:solidFill>
              </a:rPr>
              <a:t>Please note: </a:t>
            </a:r>
            <a:r>
              <a:rPr lang="en-US" altLang="en-US" sz="2400" dirty="0">
                <a:solidFill>
                  <a:schemeClr val="bg1"/>
                </a:solidFill>
              </a:rPr>
              <a:t>That after submitting the document you no longer have the ability to edit or delete pages within.</a:t>
            </a:r>
          </a:p>
          <a:p>
            <a:pPr marL="0" indent="-228600" defTabSz="914400"/>
            <a:r>
              <a:rPr lang="en-US" altLang="en-US" sz="2400" dirty="0">
                <a:solidFill>
                  <a:schemeClr val="bg1"/>
                </a:solidFill>
              </a:rPr>
              <a:t>(The save button will be removed.) </a:t>
            </a:r>
          </a:p>
          <a:p>
            <a:pPr marL="0" indent="-228600" defTabSz="914400"/>
            <a:endParaRPr lang="en-US" altLang="en-US" sz="1600" dirty="0">
              <a:solidFill>
                <a:schemeClr val="bg1"/>
              </a:solidFill>
            </a:endParaRPr>
          </a:p>
        </p:txBody>
      </p:sp>
      <p:pic>
        <p:nvPicPr>
          <p:cNvPr id="3" name="Picture 2">
            <a:extLst>
              <a:ext uri="{FF2B5EF4-FFF2-40B4-BE49-F238E27FC236}">
                <a16:creationId xmlns:a16="http://schemas.microsoft.com/office/drawing/2014/main" id="{800B8417-4688-C25B-F7B5-FBCDF0C4E454}"/>
              </a:ext>
            </a:extLst>
          </p:cNvPr>
          <p:cNvPicPr>
            <a:picLocks noChangeAspect="1"/>
          </p:cNvPicPr>
          <p:nvPr/>
        </p:nvPicPr>
        <p:blipFill>
          <a:blip r:embed="rId3"/>
          <a:stretch>
            <a:fillRect/>
          </a:stretch>
        </p:blipFill>
        <p:spPr>
          <a:xfrm>
            <a:off x="-2286" y="231237"/>
            <a:ext cx="9144000" cy="3496311"/>
          </a:xfrm>
          <a:prstGeom prst="rect">
            <a:avLst/>
          </a:prstGeom>
        </p:spPr>
      </p:pic>
      <p:sp>
        <p:nvSpPr>
          <p:cNvPr id="4" name="TextBox 3">
            <a:extLst>
              <a:ext uri="{FF2B5EF4-FFF2-40B4-BE49-F238E27FC236}">
                <a16:creationId xmlns:a16="http://schemas.microsoft.com/office/drawing/2014/main" id="{E685B98B-705A-AFA2-54E6-56220313884D}"/>
              </a:ext>
            </a:extLst>
          </p:cNvPr>
          <p:cNvSpPr txBox="1"/>
          <p:nvPr/>
        </p:nvSpPr>
        <p:spPr>
          <a:xfrm>
            <a:off x="7420364" y="681533"/>
            <a:ext cx="1212930" cy="369332"/>
          </a:xfrm>
          <a:prstGeom prst="rect">
            <a:avLst/>
          </a:prstGeom>
          <a:noFill/>
        </p:spPr>
        <p:txBody>
          <a:bodyPr wrap="square" rtlCol="0">
            <a:spAutoFit/>
          </a:bodyPr>
          <a:lstStyle/>
          <a:p>
            <a:r>
              <a:rPr lang="en-US" dirty="0">
                <a:solidFill>
                  <a:schemeClr val="accent1">
                    <a:lumMod val="75000"/>
                  </a:schemeClr>
                </a:solidFill>
              </a:rPr>
              <a:t>It’s Gone!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196615" name="Rectangle 196614">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17" name="Rectangle 196616">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96610" name="Rectangle 2">
            <a:extLst>
              <a:ext uri="{FF2B5EF4-FFF2-40B4-BE49-F238E27FC236}">
                <a16:creationId xmlns:a16="http://schemas.microsoft.com/office/drawing/2014/main" id="{384B263F-7DCD-441C-97B2-42968E0C5E35}"/>
              </a:ext>
            </a:extLst>
          </p:cNvPr>
          <p:cNvSpPr>
            <a:spLocks noGrp="1" noChangeArrowheads="1"/>
          </p:cNvSpPr>
          <p:nvPr>
            <p:ph type="title"/>
          </p:nvPr>
        </p:nvSpPr>
        <p:spPr>
          <a:xfrm>
            <a:off x="884419" y="1594707"/>
            <a:ext cx="7375161" cy="1325563"/>
          </a:xfrm>
        </p:spPr>
        <p:txBody>
          <a:bodyPr anchor="b">
            <a:normAutofit/>
          </a:bodyPr>
          <a:lstStyle/>
          <a:p>
            <a:pPr algn="ctr" eaLnBrk="1" hangingPunct="1">
              <a:defRPr/>
            </a:pPr>
            <a:r>
              <a:rPr lang="en-US" sz="3100" dirty="0">
                <a:solidFill>
                  <a:schemeClr val="tx2"/>
                </a:solidFill>
                <a:latin typeface="Times New Roman" pitchFamily="18" charset="0"/>
              </a:rPr>
              <a:t>Due dates CDF and Mini-Entitlement Applications</a:t>
            </a:r>
          </a:p>
        </p:txBody>
      </p:sp>
      <p:grpSp>
        <p:nvGrpSpPr>
          <p:cNvPr id="196619" name="Group 196618">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509575" cy="2510865"/>
            <a:chOff x="-305" y="-1"/>
            <a:chExt cx="3832880" cy="2876136"/>
          </a:xfrm>
        </p:grpSpPr>
        <p:sp>
          <p:nvSpPr>
            <p:cNvPr id="196620" name="Freeform: Shape 196619">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1" name="Freeform: Shape 196620">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2" name="Freeform: Shape 196621">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3" name="Freeform: Shape 196622">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507" name="Rectangle 3">
            <a:extLst>
              <a:ext uri="{FF2B5EF4-FFF2-40B4-BE49-F238E27FC236}">
                <a16:creationId xmlns:a16="http://schemas.microsoft.com/office/drawing/2014/main" id="{BE6ED878-7B66-4521-AA65-B59FED3E3796}"/>
              </a:ext>
            </a:extLst>
          </p:cNvPr>
          <p:cNvSpPr>
            <a:spLocks noGrp="1" noChangeArrowheads="1"/>
          </p:cNvSpPr>
          <p:nvPr>
            <p:ph idx="1"/>
          </p:nvPr>
        </p:nvSpPr>
        <p:spPr>
          <a:xfrm>
            <a:off x="884419" y="3329677"/>
            <a:ext cx="7375161" cy="2901790"/>
          </a:xfrm>
        </p:spPr>
        <p:txBody>
          <a:bodyPr>
            <a:normAutofit/>
          </a:bodyPr>
          <a:lstStyle/>
          <a:p>
            <a:pPr eaLnBrk="1" hangingPunct="1">
              <a:buClr>
                <a:schemeClr val="tx1"/>
              </a:buClr>
            </a:pPr>
            <a:r>
              <a:rPr lang="en-US" altLang="en-US" sz="2400">
                <a:solidFill>
                  <a:schemeClr val="tx2"/>
                </a:solidFill>
              </a:rPr>
              <a:t>Applications for CDF and Mini-Entitlements due </a:t>
            </a:r>
            <a:r>
              <a:rPr lang="en-US" altLang="en-US" sz="2400" b="1">
                <a:solidFill>
                  <a:schemeClr val="tx2"/>
                </a:solidFill>
              </a:rPr>
              <a:t>Monday, April 14, 2025, at 3:00:00 PM</a:t>
            </a:r>
            <a:r>
              <a:rPr lang="en-US" altLang="en-US" sz="2400">
                <a:solidFill>
                  <a:schemeClr val="tx2"/>
                </a:solidFill>
              </a:rPr>
              <a:t> </a:t>
            </a:r>
          </a:p>
          <a:p>
            <a:pPr eaLnBrk="1" hangingPunct="1">
              <a:buClr>
                <a:schemeClr val="tx1"/>
              </a:buClr>
            </a:pPr>
            <a:endParaRPr lang="en-US" altLang="en-US" sz="2400">
              <a:solidFill>
                <a:schemeClr val="tx2"/>
              </a:solidFill>
            </a:endParaRPr>
          </a:p>
          <a:p>
            <a:pPr eaLnBrk="1" hangingPunct="1">
              <a:buClr>
                <a:schemeClr val="tx1"/>
              </a:buClr>
            </a:pPr>
            <a:r>
              <a:rPr lang="en-US" altLang="en-US" sz="2400">
                <a:solidFill>
                  <a:schemeClr val="tx2"/>
                </a:solidFill>
              </a:rPr>
              <a:t>1 copy of application cover page, joint authorization page(s) with signatures of appropriate CEO due with the application attached in Other Attachments </a:t>
            </a:r>
            <a:r>
              <a:rPr lang="en-US" altLang="en-US" sz="2400" b="1" i="1">
                <a:solidFill>
                  <a:srgbClr val="FF9966"/>
                </a:solidFill>
              </a:rPr>
              <a:t>– Do Not Send by Mail</a:t>
            </a:r>
          </a:p>
          <a:p>
            <a:pPr eaLnBrk="1" hangingPunct="1"/>
            <a:endParaRPr lang="en-US" altLang="en-US" sz="1600">
              <a:solidFill>
                <a:schemeClr val="tx2"/>
              </a:solidFill>
            </a:endParaRPr>
          </a:p>
        </p:txBody>
      </p:sp>
      <p:grpSp>
        <p:nvGrpSpPr>
          <p:cNvPr id="196625" name="Group 196624">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6319752" y="4030420"/>
            <a:ext cx="3878664" cy="1776494"/>
            <a:chOff x="6867015" y="-1"/>
            <a:chExt cx="5324985" cy="3251912"/>
          </a:xfrm>
          <a:solidFill>
            <a:schemeClr val="accent5">
              <a:alpha val="10000"/>
            </a:schemeClr>
          </a:solidFill>
        </p:grpSpPr>
        <p:sp>
          <p:nvSpPr>
            <p:cNvPr id="196626" name="Freeform: Shape 196625">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7" name="Freeform: Shape 196626">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8" name="Freeform: Shape 196627">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629" name="Freeform: Shape 196628">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9143771"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 y="0"/>
            <a:ext cx="91437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2E0819-8620-017D-81FE-D2C29E06D900}"/>
              </a:ext>
            </a:extLst>
          </p:cNvPr>
          <p:cNvSpPr>
            <a:spLocks noGrp="1"/>
          </p:cNvSpPr>
          <p:nvPr>
            <p:ph type="title"/>
          </p:nvPr>
        </p:nvSpPr>
        <p:spPr>
          <a:xfrm>
            <a:off x="4942996" y="4267832"/>
            <a:ext cx="3604497" cy="1297115"/>
          </a:xfrm>
        </p:spPr>
        <p:txBody>
          <a:bodyPr vert="horz" lIns="91440" tIns="45720" rIns="91440" bIns="45720" rtlCol="0" anchor="t">
            <a:normAutofit/>
          </a:bodyPr>
          <a:lstStyle/>
          <a:p>
            <a:pPr defTabSz="914400"/>
            <a:r>
              <a:rPr lang="en-US" sz="3500" kern="1200">
                <a:solidFill>
                  <a:schemeClr val="tx2"/>
                </a:solidFill>
                <a:latin typeface="+mj-lt"/>
                <a:ea typeface="+mj-ea"/>
                <a:cs typeface="+mj-cs"/>
              </a:rPr>
              <a:t>Questions???</a:t>
            </a:r>
          </a:p>
        </p:txBody>
      </p:sp>
      <p:pic>
        <p:nvPicPr>
          <p:cNvPr id="7" name="Graphic 6" descr="Question mark">
            <a:extLst>
              <a:ext uri="{FF2B5EF4-FFF2-40B4-BE49-F238E27FC236}">
                <a16:creationId xmlns:a16="http://schemas.microsoft.com/office/drawing/2014/main" id="{1568FDFB-B846-34D6-656E-2E37746CB1E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5352" y="2333040"/>
            <a:ext cx="3106320" cy="310632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89" y="-5977"/>
            <a:ext cx="467900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554115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5170" name="Picture 2" descr="Gilbertville pkg after faded">
            <a:extLst>
              <a:ext uri="{FF2B5EF4-FFF2-40B4-BE49-F238E27FC236}">
                <a16:creationId xmlns:a16="http://schemas.microsoft.com/office/drawing/2014/main" id="{42FB8760-B0C5-485A-BE99-03E62F1FD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9677400" cy="687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Rectangle 3">
            <a:extLst>
              <a:ext uri="{FF2B5EF4-FFF2-40B4-BE49-F238E27FC236}">
                <a16:creationId xmlns:a16="http://schemas.microsoft.com/office/drawing/2014/main" id="{B0A9326C-380C-4126-9617-1AAED560F9FA}"/>
              </a:ext>
            </a:extLst>
          </p:cNvPr>
          <p:cNvSpPr>
            <a:spLocks noGrp="1" noChangeArrowheads="1"/>
          </p:cNvSpPr>
          <p:nvPr>
            <p:ph type="body" idx="4294967295"/>
          </p:nvPr>
        </p:nvSpPr>
        <p:spPr>
          <a:xfrm>
            <a:off x="3505200" y="4419600"/>
            <a:ext cx="5638800" cy="1066800"/>
          </a:xfrm>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Lst>
        </p:spPr>
        <p:txBody>
          <a:bodyPr/>
          <a:lstStyle/>
          <a:p>
            <a:pPr algn="ctr" eaLnBrk="1" hangingPunct="1">
              <a:lnSpc>
                <a:spcPct val="90000"/>
              </a:lnSpc>
              <a:buFont typeface="Wingdings" panose="05000000000000000000" pitchFamily="2" charset="2"/>
              <a:buNone/>
            </a:pPr>
            <a:r>
              <a:rPr lang="en-US" altLang="en-US" b="1">
                <a:solidFill>
                  <a:srgbClr val="474195"/>
                </a:solidFill>
                <a:latin typeface="Tahoma" panose="020B0604030504040204" pitchFamily="34" charset="0"/>
              </a:rPr>
              <a:t>Phone: 617.573.1400</a:t>
            </a:r>
          </a:p>
        </p:txBody>
      </p:sp>
      <p:sp>
        <p:nvSpPr>
          <p:cNvPr id="135172" name="Text Box 4">
            <a:hlinkClick r:id="rId4" action="ppaction://hlinksldjump"/>
            <a:extLst>
              <a:ext uri="{FF2B5EF4-FFF2-40B4-BE49-F238E27FC236}">
                <a16:creationId xmlns:a16="http://schemas.microsoft.com/office/drawing/2014/main" id="{B738D2B4-BE92-430C-950E-71E3AA1F9DC9}"/>
              </a:ext>
            </a:extLst>
          </p:cNvPr>
          <p:cNvSpPr txBox="1">
            <a:spLocks noChangeArrowheads="1"/>
          </p:cNvSpPr>
          <p:nvPr/>
        </p:nvSpPr>
        <p:spPr bwMode="auto">
          <a:xfrm>
            <a:off x="2438400" y="5638800"/>
            <a:ext cx="49199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eaLnBrk="1" hangingPunct="1">
              <a:spcBef>
                <a:spcPct val="0"/>
              </a:spcBef>
              <a:buClrTx/>
              <a:buSzTx/>
              <a:buFontTx/>
              <a:buNone/>
            </a:pPr>
            <a:r>
              <a:rPr lang="en-US" altLang="en-US" b="1">
                <a:solidFill>
                  <a:srgbClr val="474195"/>
                </a:solidFill>
                <a:latin typeface="Tahoma" panose="020B0604030504040204" pitchFamily="34" charset="0"/>
              </a:rPr>
              <a:t>www.mass.gov/eohlc/</a:t>
            </a:r>
          </a:p>
        </p:txBody>
      </p:sp>
      <p:sp>
        <p:nvSpPr>
          <p:cNvPr id="135175" name="Text Box 7">
            <a:extLst>
              <a:ext uri="{FF2B5EF4-FFF2-40B4-BE49-F238E27FC236}">
                <a16:creationId xmlns:a16="http://schemas.microsoft.com/office/drawing/2014/main" id="{383C14A1-0D26-4B58-86C3-C8D4CB1C11C8}"/>
              </a:ext>
            </a:extLst>
          </p:cNvPr>
          <p:cNvSpPr txBox="1">
            <a:spLocks noChangeArrowheads="1"/>
          </p:cNvSpPr>
          <p:nvPr/>
        </p:nvSpPr>
        <p:spPr bwMode="auto">
          <a:xfrm>
            <a:off x="1143524" y="2286000"/>
            <a:ext cx="6917278" cy="22590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accent2"/>
              </a:buClr>
              <a:buSzPct val="80000"/>
              <a:buFont typeface="Wingdings" panose="05000000000000000000" pitchFamily="2" charset="2"/>
              <a:buChar char="l"/>
              <a:defRPr sz="3200">
                <a:solidFill>
                  <a:schemeClr val="tx1"/>
                </a:solidFill>
                <a:latin typeface="Times New Roman" panose="02020603050405020304" pitchFamily="18" charset="0"/>
              </a:defRPr>
            </a:lvl1pPr>
            <a:lvl2pPr marL="742950" indent="-285750">
              <a:spcBef>
                <a:spcPct val="20000"/>
              </a:spcBef>
              <a:buClr>
                <a:schemeClr val="tx1"/>
              </a:buClr>
              <a:buSzPct val="90000"/>
              <a:buChar char="–"/>
              <a:defRPr sz="2800">
                <a:solidFill>
                  <a:schemeClr val="tx1"/>
                </a:solidFill>
                <a:latin typeface="Times New Roman" panose="02020603050405020304" pitchFamily="18" charset="0"/>
              </a:defRPr>
            </a:lvl2pPr>
            <a:lvl3pPr marL="1143000" indent="-228600">
              <a:spcBef>
                <a:spcPct val="20000"/>
              </a:spcBef>
              <a:buClr>
                <a:schemeClr val="accent1"/>
              </a:buClr>
              <a:buSzPct val="60000"/>
              <a:buFont typeface="Wingdings" panose="05000000000000000000" pitchFamily="2" charset="2"/>
              <a:buChar char="l"/>
              <a:defRPr sz="2400">
                <a:solidFill>
                  <a:schemeClr val="tx1"/>
                </a:solidFill>
                <a:latin typeface="Times New Roman" panose="02020603050405020304" pitchFamily="18" charset="0"/>
              </a:defRPr>
            </a:lvl3pPr>
            <a:lvl4pPr marL="1600200" indent="-228600">
              <a:spcBef>
                <a:spcPct val="20000"/>
              </a:spcBef>
              <a:buClr>
                <a:schemeClr val="tx1"/>
              </a:buClr>
              <a:buChar char="–"/>
              <a:defRPr sz="2000">
                <a:solidFill>
                  <a:schemeClr val="tx1"/>
                </a:solidFill>
                <a:latin typeface="Times New Roman" panose="02020603050405020304" pitchFamily="18" charset="0"/>
              </a:defRPr>
            </a:lvl4pPr>
            <a:lvl5pPr marL="2057400" indent="-228600">
              <a:spcBef>
                <a:spcPct val="20000"/>
              </a:spcBef>
              <a:buClr>
                <a:schemeClr val="accent1"/>
              </a:buClr>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accent1"/>
              </a:buClr>
              <a:buChar char="•"/>
              <a:defRPr sz="2000">
                <a:solidFill>
                  <a:schemeClr val="tx1"/>
                </a:solidFill>
                <a:latin typeface="Times New Roman" panose="02020603050405020304" pitchFamily="18" charset="0"/>
              </a:defRPr>
            </a:lvl9pPr>
          </a:lstStyle>
          <a:p>
            <a:pPr algn="ctr" eaLnBrk="1" hangingPunct="1">
              <a:buClr>
                <a:schemeClr val="hlink"/>
              </a:buClr>
              <a:buSzPct val="110000"/>
              <a:buFont typeface="Wingdings" panose="05000000000000000000" pitchFamily="2" charset="2"/>
              <a:buNone/>
            </a:pPr>
            <a:r>
              <a:rPr lang="en-US" altLang="en-US" b="1">
                <a:solidFill>
                  <a:srgbClr val="474195"/>
                </a:solidFill>
                <a:latin typeface="Tahoma" panose="020B0604030504040204" pitchFamily="34" charset="0"/>
              </a:rPr>
              <a:t>EOHLC</a:t>
            </a:r>
          </a:p>
          <a:p>
            <a:pPr algn="ctr" eaLnBrk="1" hangingPunct="1">
              <a:buClr>
                <a:schemeClr val="hlink"/>
              </a:buClr>
              <a:buSzPct val="110000"/>
              <a:buFont typeface="Wingdings" panose="05000000000000000000" pitchFamily="2" charset="2"/>
              <a:buNone/>
            </a:pPr>
            <a:r>
              <a:rPr lang="en-US" altLang="en-US" b="1">
                <a:solidFill>
                  <a:srgbClr val="474195"/>
                </a:solidFill>
                <a:latin typeface="Tahoma" panose="020B0604030504040204" pitchFamily="34" charset="0"/>
              </a:rPr>
              <a:t>100 Cambridge Street, Suite 300</a:t>
            </a:r>
          </a:p>
          <a:p>
            <a:pPr algn="ctr" eaLnBrk="1" hangingPunct="1">
              <a:buClr>
                <a:schemeClr val="hlink"/>
              </a:buClr>
              <a:buSzPct val="110000"/>
              <a:buFont typeface="Wingdings" panose="05000000000000000000" pitchFamily="2" charset="2"/>
              <a:buNone/>
            </a:pPr>
            <a:r>
              <a:rPr lang="en-US" altLang="en-US" b="1">
                <a:solidFill>
                  <a:srgbClr val="474195"/>
                </a:solidFill>
                <a:latin typeface="Tahoma" panose="020B0604030504040204" pitchFamily="34" charset="0"/>
              </a:rPr>
              <a:t>Boston, MA  02114</a:t>
            </a:r>
          </a:p>
          <a:p>
            <a:pPr algn="ctr" eaLnBrk="1" hangingPunct="1">
              <a:spcBef>
                <a:spcPct val="0"/>
              </a:spcBef>
              <a:buClrTx/>
              <a:buSzTx/>
              <a:buFontTx/>
              <a:buNone/>
            </a:pPr>
            <a:endParaRPr lang="en-US" altLang="en-US" b="1">
              <a:solidFill>
                <a:srgbClr val="474195"/>
              </a:solidFill>
              <a:latin typeface="Tahoma" panose="020B060403050404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1C6B9-CA59-4C7F-A2C5-E624453990D3}"/>
              </a:ext>
            </a:extLst>
          </p:cNvPr>
          <p:cNvSpPr>
            <a:spLocks noGrp="1"/>
          </p:cNvSpPr>
          <p:nvPr>
            <p:ph type="title"/>
          </p:nvPr>
        </p:nvSpPr>
        <p:spPr>
          <a:xfrm>
            <a:off x="840699" y="687480"/>
            <a:ext cx="5605629" cy="994172"/>
          </a:xfrm>
        </p:spPr>
        <p:txBody>
          <a:bodyPr>
            <a:normAutofit/>
          </a:bodyPr>
          <a:lstStyle/>
          <a:p>
            <a:pPr>
              <a:defRPr/>
            </a:pPr>
            <a:r>
              <a:rPr lang="en-US" sz="3000">
                <a:latin typeface="+mn-lt"/>
              </a:rPr>
              <a:t>Application Threshold</a:t>
            </a:r>
            <a:br>
              <a:rPr lang="en-US" sz="3000">
                <a:latin typeface="+mn-lt"/>
              </a:rPr>
            </a:br>
            <a:r>
              <a:rPr lang="en-US" sz="3000">
                <a:latin typeface="+mn-lt"/>
              </a:rPr>
              <a:t>Timely Expenditure</a:t>
            </a:r>
          </a:p>
        </p:txBody>
      </p:sp>
      <p:sp>
        <p:nvSpPr>
          <p:cNvPr id="3" name="Content Placeholder 2">
            <a:extLst>
              <a:ext uri="{FF2B5EF4-FFF2-40B4-BE49-F238E27FC236}">
                <a16:creationId xmlns:a16="http://schemas.microsoft.com/office/drawing/2014/main" id="{ABC691CD-0EB3-472F-8DC6-B6D33F4D3858}"/>
              </a:ext>
            </a:extLst>
          </p:cNvPr>
          <p:cNvSpPr>
            <a:spLocks noGrp="1"/>
          </p:cNvSpPr>
          <p:nvPr>
            <p:ph idx="1"/>
          </p:nvPr>
        </p:nvSpPr>
        <p:spPr>
          <a:xfrm>
            <a:off x="448733" y="2015066"/>
            <a:ext cx="5436809" cy="4715933"/>
          </a:xfrm>
        </p:spPr>
        <p:txBody>
          <a:bodyPr anchor="ctr">
            <a:normAutofit fontScale="55000" lnSpcReduction="20000"/>
          </a:bodyPr>
          <a:lstStyle/>
          <a:p>
            <a:pPr marL="0" indent="0">
              <a:buNone/>
              <a:defRPr/>
            </a:pPr>
            <a:r>
              <a:rPr lang="en-US" sz="4000"/>
              <a:t>For previous Grantees:</a:t>
            </a:r>
          </a:p>
          <a:p>
            <a:pPr marL="0" indent="0">
              <a:buNone/>
              <a:defRPr/>
            </a:pPr>
            <a:endParaRPr lang="en-US" sz="4000"/>
          </a:p>
          <a:p>
            <a:pPr lvl="1">
              <a:defRPr/>
            </a:pPr>
            <a:r>
              <a:rPr lang="en-US" sz="4000"/>
              <a:t>100% of funds from 2021 or earlier</a:t>
            </a:r>
          </a:p>
          <a:p>
            <a:pPr lvl="1">
              <a:defRPr/>
            </a:pPr>
            <a:endParaRPr lang="en-US" sz="4000"/>
          </a:p>
          <a:p>
            <a:pPr lvl="1">
              <a:defRPr/>
            </a:pPr>
            <a:r>
              <a:rPr lang="en-US" sz="4000"/>
              <a:t>50% of funds from 2022/2023</a:t>
            </a:r>
          </a:p>
          <a:p>
            <a:pPr lvl="1">
              <a:defRPr/>
            </a:pPr>
            <a:endParaRPr lang="en-US" sz="4000"/>
          </a:p>
          <a:p>
            <a:pPr lvl="1">
              <a:defRPr/>
            </a:pPr>
            <a:r>
              <a:rPr lang="en-US" sz="4000"/>
              <a:t>Procedural clearances complete from 2024</a:t>
            </a:r>
          </a:p>
          <a:p>
            <a:pPr lvl="1">
              <a:defRPr/>
            </a:pPr>
            <a:endParaRPr lang="en-US" sz="4000"/>
          </a:p>
          <a:p>
            <a:pPr lvl="1">
              <a:defRPr/>
            </a:pPr>
            <a:r>
              <a:rPr lang="en-US" sz="4000"/>
              <a:t>Funds may be returned to meet these requirements</a:t>
            </a:r>
          </a:p>
          <a:p>
            <a:pPr lvl="1">
              <a:defRPr/>
            </a:pPr>
            <a:endParaRPr lang="en-US" sz="2100"/>
          </a:p>
          <a:p>
            <a:pPr marL="342900" lvl="1" indent="0">
              <a:buNone/>
              <a:defRPr/>
            </a:pPr>
            <a:r>
              <a:rPr lang="en-US" sz="2200"/>
              <a:t>*</a:t>
            </a:r>
            <a:r>
              <a:rPr lang="en-US" sz="2500" kern="100">
                <a:effectLst/>
                <a:latin typeface="Calibri" panose="020F0502020204030204" pitchFamily="34" charset="0"/>
                <a:ea typeface="Calibri" panose="020F0502020204030204" pitchFamily="34" charset="0"/>
                <a:cs typeface="Times New Roman" panose="02020603050405020304" pitchFamily="18" charset="0"/>
              </a:rPr>
              <a:t>CDBG includes CDF, Mini-Entitlement, and Reserves, but for the purposes of this calculation excludes Section 108 guarantees. Planning-only grants of $50,000 or less are also excluded from this calculation.  </a:t>
            </a:r>
          </a:p>
          <a:p>
            <a:pPr marL="342900" lvl="1" indent="0">
              <a:buNone/>
              <a:defRPr/>
            </a:pPr>
            <a:endParaRPr lang="en-US" sz="2500"/>
          </a:p>
          <a:p>
            <a:pPr marL="342900" lvl="1" indent="0">
              <a:buNone/>
              <a:defRPr/>
            </a:pPr>
            <a:r>
              <a:rPr lang="en-US" sz="2500"/>
              <a:t>*Greater scrutiny will be applied for 2025 waivers</a:t>
            </a:r>
          </a:p>
          <a:p>
            <a:pPr marL="457200" lvl="1" indent="0">
              <a:buFontTx/>
              <a:buNone/>
              <a:defRPr/>
            </a:pPr>
            <a:endParaRPr lang="en-US" sz="210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Hourglass 90% outline">
            <a:extLst>
              <a:ext uri="{FF2B5EF4-FFF2-40B4-BE49-F238E27FC236}">
                <a16:creationId xmlns:a16="http://schemas.microsoft.com/office/drawing/2014/main" id="{309AB297-A1DB-BA6C-88AA-E72C27396E6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624964" y="2865141"/>
            <a:ext cx="1143455" cy="114345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4a69f8-a849-4d4f-929d-22bdf9b66af6">
      <Terms xmlns="http://schemas.microsoft.com/office/infopath/2007/PartnerControls"/>
    </lcf76f155ced4ddcb4097134ff3c332f>
    <TaxCatchAll xmlns="7b83dbe2-6fd2-449a-a932-0d75829bf641" xsi:nil="true"/>
    <SharedWithUsers xmlns="7b83dbe2-6fd2-449a-a932-0d75829bf641">
      <UserInfo>
        <DisplayName>Roushanaei, Patricia (EOHLC)</DisplayName>
        <AccountId>59</AccountId>
        <AccountType/>
      </UserInfo>
      <UserInfo>
        <DisplayName>Southard, Mark (EOHLC)</DisplayName>
        <AccountId>54</AccountId>
        <AccountType/>
      </UserInfo>
      <UserInfo>
        <DisplayName>McNelis, Kathryn (EOHLC)</DisplayName>
        <AccountId>27</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F75741674DAB3C4A91D4D4EAF8471F21" ma:contentTypeVersion="16" ma:contentTypeDescription="Create a new document." ma:contentTypeScope="" ma:versionID="3c02c0a9ceb7d158aed5f69aa36c9e38">
  <xsd:schema xmlns:xsd="http://www.w3.org/2001/XMLSchema" xmlns:xs="http://www.w3.org/2001/XMLSchema" xmlns:p="http://schemas.microsoft.com/office/2006/metadata/properties" xmlns:ns2="284a69f8-a849-4d4f-929d-22bdf9b66af6" xmlns:ns3="7b83dbe2-6fd2-449a-a932-0d75829bf641" targetNamespace="http://schemas.microsoft.com/office/2006/metadata/properties" ma:root="true" ma:fieldsID="0f8377d835ce2e0809c4b125fbcb22ef" ns2:_="" ns3:_="">
    <xsd:import namespace="284a69f8-a849-4d4f-929d-22bdf9b66af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4a69f8-a849-4d4f-929d-22bdf9b66a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4a28a53-363d-41fc-951b-6724d144b251}"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B7C1A5-C577-4F5F-BB62-D6DA48F6206C}">
  <ds:schemaRefs>
    <ds:schemaRef ds:uri="7b83dbe2-6fd2-449a-a932-0d75829bf641"/>
    <ds:schemaRef ds:uri="http://purl.org/dc/dcmitype/"/>
    <ds:schemaRef ds:uri="http://schemas.openxmlformats.org/package/2006/metadata/core-properties"/>
    <ds:schemaRef ds:uri="http://schemas.microsoft.com/office/2006/metadata/properties"/>
    <ds:schemaRef ds:uri="http://www.w3.org/XML/1998/namespace"/>
    <ds:schemaRef ds:uri="http://schemas.microsoft.com/office/2006/documentManagement/types"/>
    <ds:schemaRef ds:uri="284a69f8-a849-4d4f-929d-22bdf9b66af6"/>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6B7BC901-9E90-4F44-A3A3-571BFDA74E52}">
  <ds:schemaRefs>
    <ds:schemaRef ds:uri="http://schemas.microsoft.com/sharepoint/v3/contenttype/forms"/>
  </ds:schemaRefs>
</ds:datastoreItem>
</file>

<file path=customXml/itemProps3.xml><?xml version="1.0" encoding="utf-8"?>
<ds:datastoreItem xmlns:ds="http://schemas.openxmlformats.org/officeDocument/2006/customXml" ds:itemID="{844447F7-0788-42CC-9A1E-F76AF09A94A9}">
  <ds:schemaRefs>
    <ds:schemaRef ds:uri="http://schemas.microsoft.com/office/2006/metadata/longProperties"/>
  </ds:schemaRefs>
</ds:datastoreItem>
</file>

<file path=customXml/itemProps4.xml><?xml version="1.0" encoding="utf-8"?>
<ds:datastoreItem xmlns:ds="http://schemas.openxmlformats.org/officeDocument/2006/customXml" ds:itemID="{47F7F575-9CCD-477B-A0A4-C301BB7B3FBE}">
  <ds:schemaRefs>
    <ds:schemaRef ds:uri="284a69f8-a849-4d4f-929d-22bdf9b66af6"/>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1461</TotalTime>
  <Words>4519</Words>
  <Application>Microsoft Office PowerPoint</Application>
  <PresentationFormat>Letter Paper (8.5x11 in)</PresentationFormat>
  <Paragraphs>520</Paragraphs>
  <Slides>81</Slides>
  <Notes>50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81</vt:i4>
      </vt:variant>
    </vt:vector>
  </HeadingPairs>
  <TitlesOfParts>
    <vt:vector size="95" baseType="lpstr">
      <vt:lpstr>Meiryo</vt:lpstr>
      <vt:lpstr>Abadi Extra Light</vt:lpstr>
      <vt:lpstr>Aptos</vt:lpstr>
      <vt:lpstr>Arial</vt:lpstr>
      <vt:lpstr>Book Antiqua</vt:lpstr>
      <vt:lpstr>Calibri</vt:lpstr>
      <vt:lpstr>Calibri Light</vt:lpstr>
      <vt:lpstr>Californian FB</vt:lpstr>
      <vt:lpstr>Source Sans Pro Light</vt:lpstr>
      <vt:lpstr>Tahoma</vt:lpstr>
      <vt:lpstr>Times New Roman</vt:lpstr>
      <vt:lpstr>Tisa Offc Serif Pro Thin</vt:lpstr>
      <vt:lpstr>Wingdings</vt:lpstr>
      <vt:lpstr>Office Theme</vt:lpstr>
      <vt:lpstr>PowerPoint Presentation</vt:lpstr>
      <vt:lpstr>CDBG Application Training for:   FFY 2025    </vt:lpstr>
      <vt:lpstr>Agenda</vt:lpstr>
      <vt:lpstr>Eligible Applicants</vt:lpstr>
      <vt:lpstr>PowerPoint Presentation</vt:lpstr>
      <vt:lpstr> Grant Award Amounts Mini-Entitlement </vt:lpstr>
      <vt:lpstr>Mass CDBG Program Components – Mini-Entitlements $9,500,000</vt:lpstr>
      <vt:lpstr>Due dates CDF and Mini-Entitlement Applications</vt:lpstr>
      <vt:lpstr>Application Threshold Timely Expenditure</vt:lpstr>
      <vt:lpstr>Timely Expenditure Waiver Requests</vt:lpstr>
      <vt:lpstr>On-line Application</vt:lpstr>
      <vt:lpstr>New to CDBG?   </vt:lpstr>
      <vt:lpstr>The Application</vt:lpstr>
      <vt:lpstr>PowerPoint Presentation</vt:lpstr>
      <vt:lpstr>PowerPoint Presentation</vt:lpstr>
      <vt:lpstr>Application Plans and Certifications</vt:lpstr>
      <vt:lpstr>Application Plans – Refer to Application Guidance for Instructions </vt:lpstr>
      <vt:lpstr>Application Certifications/Requirements</vt:lpstr>
      <vt:lpstr>Application Requirement – ADA Self Evaluation Survey &amp; Transition Plan</vt:lpstr>
      <vt:lpstr>Eligible Activities</vt:lpstr>
      <vt:lpstr>What’s Not Eligible</vt:lpstr>
      <vt:lpstr>Activity Thresholds</vt:lpstr>
      <vt:lpstr>Project Threshold:  Senior Centers</vt:lpstr>
      <vt:lpstr>Project Thresholds:  Architectural Barrier Removal</vt:lpstr>
      <vt:lpstr>Public Facilities Project Thresholds:  Bid-ready Plans and Specifications</vt:lpstr>
      <vt:lpstr>Special Public Facilities Rule for State CDBG Program Recipients</vt:lpstr>
      <vt:lpstr>Project Thresholds:  Public Social Services</vt:lpstr>
      <vt:lpstr>Housing Rehabilitation Program Status Update if past recipient</vt:lpstr>
      <vt:lpstr>Project Threshold National Objectives</vt:lpstr>
      <vt:lpstr>Component Selection – Project Packets</vt:lpstr>
      <vt:lpstr>Activity Packet Information</vt:lpstr>
      <vt:lpstr>Packet Information</vt:lpstr>
      <vt:lpstr>Competitive Questions  Project Need – 40 points</vt:lpstr>
      <vt:lpstr>Competitive Questions Project Feasibility - 25 points Ready to proceed?</vt:lpstr>
      <vt:lpstr>Public Service packets</vt:lpstr>
      <vt:lpstr>PSS Activity Description  Project summary – 3-page max </vt:lpstr>
      <vt:lpstr>Evaluation:  Project Packets 65 points</vt:lpstr>
      <vt:lpstr>Mini-Entitlement Scoring</vt:lpstr>
      <vt:lpstr>Build America Buy America (BABA) for FFY2025 CDBG Applicants – continued</vt:lpstr>
      <vt:lpstr>Build America Buy America (BABA) for FFY2025 CDBG Applicants</vt:lpstr>
      <vt:lpstr>Build America Buy America (BABA) for FFY2025 CDBG Applicants – continued</vt:lpstr>
      <vt:lpstr>EOHLC Review Process</vt:lpstr>
      <vt:lpstr>PowerPoint Presentation</vt:lpstr>
      <vt:lpstr>Additional Considerations</vt:lpstr>
      <vt:lpstr>Attachments</vt:lpstr>
      <vt:lpstr> National Objectives </vt:lpstr>
      <vt:lpstr>Activity/Project Threshold  National Objective (LMI)</vt:lpstr>
      <vt:lpstr>Project Threshold  National Objective (LMI)</vt:lpstr>
      <vt:lpstr>Project Threshold  National Objective (LMI)</vt:lpstr>
      <vt:lpstr>Project Threshold  National Objective (LMI)</vt:lpstr>
      <vt:lpstr>Low Mod Area Benefit  Service Area</vt:lpstr>
      <vt:lpstr>Low Mod Area Benefit  Service Area</vt:lpstr>
      <vt:lpstr>Low Mod Area Benefit  Service Area</vt:lpstr>
      <vt:lpstr>Low Mod Area Benefit  Service Area</vt:lpstr>
      <vt:lpstr>Use of 2015 ACS LMISD – considered in special circumstances</vt:lpstr>
      <vt:lpstr>The Four-Part Test</vt:lpstr>
      <vt:lpstr>Project Threshold  National Objective (LMI)</vt:lpstr>
      <vt:lpstr>Low Mod Housing Benefit (LMH) Documentation</vt:lpstr>
      <vt:lpstr>Project Threshold  National Objective (LMC)</vt:lpstr>
      <vt:lpstr>Low Mod Income Limited Clientele (LMC) </vt:lpstr>
      <vt:lpstr>Project Threshold  National Objective (LMI)</vt:lpstr>
      <vt:lpstr>Project Threshold  National Objective (LMI)</vt:lpstr>
      <vt:lpstr>Project Threshold National Objective (S&amp;B)</vt:lpstr>
      <vt:lpstr>To demonstrate area-wide slums and blight a community needs:</vt:lpstr>
      <vt:lpstr>Slums &amp; Blight – Spot basis</vt:lpstr>
      <vt:lpstr>Project Threshold National Objective - Critical Need </vt:lpstr>
      <vt:lpstr>Application (RFP) Training</vt:lpstr>
      <vt:lpstr>Login Page</vt:lpstr>
      <vt:lpstr>Home Page</vt:lpstr>
      <vt:lpstr>PowerPoint Presentation</vt:lpstr>
      <vt:lpstr>My Opportunities and  My Tasks</vt:lpstr>
      <vt:lpstr>Agreement Process</vt:lpstr>
      <vt:lpstr>Request for Proposal Menu</vt:lpstr>
      <vt:lpstr>Component Selection  Click on a component and then save the application cover sheet. The packet will load on the side bar. Click on a packet to complete it.</vt:lpstr>
      <vt:lpstr>Document Validation - or are there any errors </vt:lpstr>
      <vt:lpstr>Change the Status</vt:lpstr>
      <vt:lpstr>Agreement Page</vt:lpstr>
      <vt:lpstr>Post Submission</vt:lpstr>
      <vt:lpstr>Post Submission</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CDBG</dc:title>
  <dc:subject>workshop training</dc:subject>
  <dc:creator>Information Services</dc:creator>
  <dc:description>CDF I &amp; II,</dc:description>
  <cp:lastModifiedBy>Roushanaei, Patricia (EOHLC)</cp:lastModifiedBy>
  <cp:revision>2</cp:revision>
  <cp:lastPrinted>2025-01-14T16:01:48Z</cp:lastPrinted>
  <dcterms:created xsi:type="dcterms:W3CDTF">1998-11-23T21:23:38Z</dcterms:created>
  <dcterms:modified xsi:type="dcterms:W3CDTF">2025-01-21T18:33:18Z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Southard, Mark (OCD)</vt:lpwstr>
  </property>
  <property fmtid="{D5CDD505-2E9C-101B-9397-08002B2CF9AE}" pid="3" name="Order">
    <vt:lpwstr>2594000.00000000</vt:lpwstr>
  </property>
  <property fmtid="{D5CDD505-2E9C-101B-9397-08002B2CF9AE}" pid="4" name="display_urn:schemas-microsoft-com:office:office#Author">
    <vt:lpwstr>Southard, Mark (OCD)</vt:lpwstr>
  </property>
  <property fmtid="{D5CDD505-2E9C-101B-9397-08002B2CF9AE}" pid="5" name="MediaServiceImageTags">
    <vt:lpwstr/>
  </property>
  <property fmtid="{D5CDD505-2E9C-101B-9397-08002B2CF9AE}" pid="6" name="ContentTypeId">
    <vt:lpwstr>0x010100F75741674DAB3C4A91D4D4EAF8471F21</vt:lpwstr>
  </property>
</Properties>
</file>