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651840-35CE-49D8-8A66-D664F98A1759}" v="2" dt="2021-04-09T13:20:34.0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bert, Stefanie (DPH)" userId="1fd7a82a-328a-44e4-aa6b-f75e2f5d88ee" providerId="ADAL" clId="{BB4BDB22-ADC0-4D1A-89AC-C9180F2B6B8A}"/>
    <pc:docChg chg="custSel modSld">
      <pc:chgData name="Albert, Stefanie (DPH)" userId="1fd7a82a-328a-44e4-aa6b-f75e2f5d88ee" providerId="ADAL" clId="{BB4BDB22-ADC0-4D1A-89AC-C9180F2B6B8A}" dt="2021-04-08T14:32:33.724" v="1" actId="207"/>
      <pc:docMkLst>
        <pc:docMk/>
      </pc:docMkLst>
      <pc:sldChg chg="modSp mod">
        <pc:chgData name="Albert, Stefanie (DPH)" userId="1fd7a82a-328a-44e4-aa6b-f75e2f5d88ee" providerId="ADAL" clId="{BB4BDB22-ADC0-4D1A-89AC-C9180F2B6B8A}" dt="2021-04-08T14:32:33.724" v="1" actId="207"/>
        <pc:sldMkLst>
          <pc:docMk/>
          <pc:sldMk cId="2692492634" sldId="268"/>
        </pc:sldMkLst>
        <pc:graphicFrameChg chg="modGraphic">
          <ac:chgData name="Albert, Stefanie (DPH)" userId="1fd7a82a-328a-44e4-aa6b-f75e2f5d88ee" providerId="ADAL" clId="{BB4BDB22-ADC0-4D1A-89AC-C9180F2B6B8A}" dt="2021-04-08T14:32:33.724" v="1" actId="207"/>
          <ac:graphicFrameMkLst>
            <pc:docMk/>
            <pc:sldMk cId="2692492634" sldId="268"/>
            <ac:graphicFrameMk id="11" creationId="{92744045-DF14-4CCE-BA71-9B1B7F3FC193}"/>
          </ac:graphicFrameMkLst>
        </pc:graphicFrameChg>
      </pc:sldChg>
    </pc:docChg>
  </pc:docChgLst>
  <pc:docChgLst>
    <pc:chgData name="Coq, Arielle T (DPH)" userId="4aac495c-e6bc-4871-991b-5cbd029c71f4" providerId="ADAL" clId="{12651840-35CE-49D8-8A66-D664F98A1759}"/>
    <pc:docChg chg="modSld">
      <pc:chgData name="Coq, Arielle T (DPH)" userId="4aac495c-e6bc-4871-991b-5cbd029c71f4" providerId="ADAL" clId="{12651840-35CE-49D8-8A66-D664F98A1759}" dt="2021-04-09T13:20:34.023" v="1" actId="1076"/>
      <pc:docMkLst>
        <pc:docMk/>
      </pc:docMkLst>
      <pc:sldChg chg="addSp modSp mod">
        <pc:chgData name="Coq, Arielle T (DPH)" userId="4aac495c-e6bc-4871-991b-5cbd029c71f4" providerId="ADAL" clId="{12651840-35CE-49D8-8A66-D664F98A1759}" dt="2021-04-09T13:20:34.023" v="1" actId="1076"/>
        <pc:sldMkLst>
          <pc:docMk/>
          <pc:sldMk cId="1776995749" sldId="274"/>
        </pc:sldMkLst>
        <pc:graphicFrameChg chg="add mod">
          <ac:chgData name="Coq, Arielle T (DPH)" userId="4aac495c-e6bc-4871-991b-5cbd029c71f4" providerId="ADAL" clId="{12651840-35CE-49D8-8A66-D664F98A1759}" dt="2021-04-09T13:20:34.023" v="1" actId="1076"/>
          <ac:graphicFrameMkLst>
            <pc:docMk/>
            <pc:sldMk cId="1776995749" sldId="274"/>
            <ac:graphicFrameMk id="2" creationId="{0BDB9796-63B5-47F5-9D5A-25D3011173D2}"/>
          </ac:graphicFrameMkLst>
        </pc:graphicFrameChg>
      </pc:sldChg>
    </pc:docChg>
  </pc:docChgLst>
  <pc:docChgLst>
    <pc:chgData name="Reid, Michelle (DPH)" userId="3afdc34b-dadf-4ab5-ad26-84f6332c48e3" providerId="ADAL" clId="{75548296-53E6-4AD7-A8A2-AB1897A053B8}"/>
    <pc:docChg chg="modSld">
      <pc:chgData name="Reid, Michelle (DPH)" userId="3afdc34b-dadf-4ab5-ad26-84f6332c48e3" providerId="ADAL" clId="{75548296-53E6-4AD7-A8A2-AB1897A053B8}" dt="2021-04-08T17:27:57.796" v="11" actId="20577"/>
      <pc:docMkLst>
        <pc:docMk/>
      </pc:docMkLst>
      <pc:sldChg chg="modSp mod">
        <pc:chgData name="Reid, Michelle (DPH)" userId="3afdc34b-dadf-4ab5-ad26-84f6332c48e3" providerId="ADAL" clId="{75548296-53E6-4AD7-A8A2-AB1897A053B8}" dt="2021-04-08T17:18:19.460" v="3" actId="20577"/>
        <pc:sldMkLst>
          <pc:docMk/>
          <pc:sldMk cId="3437272428" sldId="266"/>
        </pc:sldMkLst>
        <pc:spChg chg="mod">
          <ac:chgData name="Reid, Michelle (DPH)" userId="3afdc34b-dadf-4ab5-ad26-84f6332c48e3" providerId="ADAL" clId="{75548296-53E6-4AD7-A8A2-AB1897A053B8}" dt="2021-04-08T17:17:25.063" v="1" actId="13926"/>
          <ac:spMkLst>
            <pc:docMk/>
            <pc:sldMk cId="3437272428" sldId="266"/>
            <ac:spMk id="3" creationId="{ED7907DD-4508-46A8-B98F-0FDEF5ED0337}"/>
          </ac:spMkLst>
        </pc:spChg>
        <pc:graphicFrameChg chg="modGraphic">
          <ac:chgData name="Reid, Michelle (DPH)" userId="3afdc34b-dadf-4ab5-ad26-84f6332c48e3" providerId="ADAL" clId="{75548296-53E6-4AD7-A8A2-AB1897A053B8}" dt="2021-04-08T17:18:19.460" v="3"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75548296-53E6-4AD7-A8A2-AB1897A053B8}" dt="2021-04-08T17:21:56.741" v="4" actId="3064"/>
        <pc:sldMkLst>
          <pc:docMk/>
          <pc:sldMk cId="2692492634" sldId="268"/>
        </pc:sldMkLst>
        <pc:graphicFrameChg chg="modGraphic">
          <ac:chgData name="Reid, Michelle (DPH)" userId="3afdc34b-dadf-4ab5-ad26-84f6332c48e3" providerId="ADAL" clId="{75548296-53E6-4AD7-A8A2-AB1897A053B8}" dt="2021-04-08T17:21:56.741" v="4" actId="3064"/>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75548296-53E6-4AD7-A8A2-AB1897A053B8}" dt="2021-04-08T17:27:57.796" v="11" actId="20577"/>
        <pc:sldMkLst>
          <pc:docMk/>
          <pc:sldMk cId="2321371490" sldId="269"/>
        </pc:sldMkLst>
        <pc:graphicFrameChg chg="modGraphic">
          <ac:chgData name="Reid, Michelle (DPH)" userId="3afdc34b-dadf-4ab5-ad26-84f6332c48e3" providerId="ADAL" clId="{75548296-53E6-4AD7-A8A2-AB1897A053B8}" dt="2021-04-08T17:27:57.796" v="11" actId="20577"/>
          <ac:graphicFrameMkLst>
            <pc:docMk/>
            <pc:sldMk cId="2321371490" sldId="269"/>
            <ac:graphicFrameMk id="10" creationId="{B1091EA0-7D02-4BC6-8EF4-10915C87438A}"/>
          </ac:graphicFrameMkLst>
        </pc:graphicFrameChg>
      </pc:sldChg>
      <pc:sldChg chg="modSp mod">
        <pc:chgData name="Reid, Michelle (DPH)" userId="3afdc34b-dadf-4ab5-ad26-84f6332c48e3" providerId="ADAL" clId="{75548296-53E6-4AD7-A8A2-AB1897A053B8}" dt="2021-04-08T17:17:00.901" v="0" actId="13926"/>
        <pc:sldMkLst>
          <pc:docMk/>
          <pc:sldMk cId="2887077757" sldId="292"/>
        </pc:sldMkLst>
        <pc:spChg chg="mod">
          <ac:chgData name="Reid, Michelle (DPH)" userId="3afdc34b-dadf-4ab5-ad26-84f6332c48e3" providerId="ADAL" clId="{75548296-53E6-4AD7-A8A2-AB1897A053B8}" dt="2021-04-08T17:17:00.901" v="0" actId="13926"/>
          <ac:spMkLst>
            <pc:docMk/>
            <pc:sldMk cId="2887077757" sldId="292"/>
            <ac:spMk id="6" creationId="{1969D6DE-8958-4FC5-99C7-55A7F881A900}"/>
          </ac:spMkLst>
        </pc:spChg>
      </pc:sldChg>
      <pc:sldChg chg="modSp mod">
        <pc:chgData name="Reid, Michelle (DPH)" userId="3afdc34b-dadf-4ab5-ad26-84f6332c48e3" providerId="ADAL" clId="{75548296-53E6-4AD7-A8A2-AB1897A053B8}" dt="2021-04-08T17:25:01.310" v="7" actId="20577"/>
        <pc:sldMkLst>
          <pc:docMk/>
          <pc:sldMk cId="638870137" sldId="294"/>
        </pc:sldMkLst>
        <pc:graphicFrameChg chg="modGraphic">
          <ac:chgData name="Reid, Michelle (DPH)" userId="3afdc34b-dadf-4ab5-ad26-84f6332c48e3" providerId="ADAL" clId="{75548296-53E6-4AD7-A8A2-AB1897A053B8}" dt="2021-04-08T17:25:01.310" v="7" actId="20577"/>
          <ac:graphicFrameMkLst>
            <pc:docMk/>
            <pc:sldMk cId="638870137" sldId="294"/>
            <ac:graphicFrameMk id="4" creationId="{4CB58B0C-C94E-4495-951A-A31C1D283971}"/>
          </ac:graphicFrameMkLst>
        </pc:graphicFrameChg>
      </pc:sldChg>
      <pc:sldChg chg="modSp mod">
        <pc:chgData name="Reid, Michelle (DPH)" userId="3afdc34b-dadf-4ab5-ad26-84f6332c48e3" providerId="ADAL" clId="{75548296-53E6-4AD7-A8A2-AB1897A053B8}" dt="2021-04-08T17:26:08.679" v="8" actId="3064"/>
        <pc:sldMkLst>
          <pc:docMk/>
          <pc:sldMk cId="310562512" sldId="295"/>
        </pc:sldMkLst>
        <pc:graphicFrameChg chg="modGraphic">
          <ac:chgData name="Reid, Michelle (DPH)" userId="3afdc34b-dadf-4ab5-ad26-84f6332c48e3" providerId="ADAL" clId="{75548296-53E6-4AD7-A8A2-AB1897A053B8}" dt="2021-04-08T17:26:08.679" v="8"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3183" y="1794618"/>
            <a:ext cx="10337562" cy="2914114"/>
          </a:xfrm>
        </p:spPr>
        <p:txBody>
          <a:bodyPr/>
          <a:lstStyle/>
          <a:p>
            <a:pPr algn="ctr"/>
            <a:r>
              <a:rPr lang="en-US" sz="6000"/>
              <a:t>Vaccination Data Report</a:t>
            </a:r>
            <a:br>
              <a:rPr lang="en-US" sz="6000"/>
            </a:br>
            <a:r>
              <a:rPr lang="en-US" sz="6000"/>
              <a:t>Fitchburg</a:t>
            </a:r>
            <a:br>
              <a:rPr lang="en-US" sz="6000"/>
            </a:br>
            <a:r>
              <a:rPr lang="en-US"/>
              <a:t>4/9/2021</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710131664"/>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3,778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32.1%</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429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Fitchburg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Fitchburg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163908311"/>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2,974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2,311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71151575"/>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Fitchburg</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Fitchburg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14.5</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56.3</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796492880"/>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3,019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39.9%</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335977680"/>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Fitchburg</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582938008"/>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3,538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2,210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Fitchburg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09821518"/>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235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353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Fitchburg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0BDB9796-63B5-47F5-9D5A-25D3011173D2}"/>
              </a:ext>
            </a:extLst>
          </p:cNvPr>
          <p:cNvGraphicFramePr>
            <a:graphicFrameLocks noGrp="1"/>
          </p:cNvGraphicFramePr>
          <p:nvPr>
            <p:extLst>
              <p:ext uri="{D42A27DB-BD31-4B8C-83A1-F6EECF244321}">
                <p14:modId xmlns:p14="http://schemas.microsoft.com/office/powerpoint/2010/main" val="3800948002"/>
              </p:ext>
            </p:extLst>
          </p:nvPr>
        </p:nvGraphicFramePr>
        <p:xfrm>
          <a:off x="4376610" y="1137529"/>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609120939"/>
                    </a:ext>
                  </a:extLst>
                </a:gridCol>
                <a:gridCol w="1000158">
                  <a:extLst>
                    <a:ext uri="{9D8B030D-6E8A-4147-A177-3AD203B41FA5}">
                      <a16:colId xmlns:a16="http://schemas.microsoft.com/office/drawing/2014/main" val="2005000032"/>
                    </a:ext>
                  </a:extLst>
                </a:gridCol>
                <a:gridCol w="893840">
                  <a:extLst>
                    <a:ext uri="{9D8B030D-6E8A-4147-A177-3AD203B41FA5}">
                      <a16:colId xmlns:a16="http://schemas.microsoft.com/office/drawing/2014/main" val="2133784529"/>
                    </a:ext>
                  </a:extLst>
                </a:gridCol>
                <a:gridCol w="1077903">
                  <a:extLst>
                    <a:ext uri="{9D8B030D-6E8A-4147-A177-3AD203B41FA5}">
                      <a16:colId xmlns:a16="http://schemas.microsoft.com/office/drawing/2014/main" val="2825086910"/>
                    </a:ext>
                  </a:extLst>
                </a:gridCol>
                <a:gridCol w="1208320">
                  <a:extLst>
                    <a:ext uri="{9D8B030D-6E8A-4147-A177-3AD203B41FA5}">
                      <a16:colId xmlns:a16="http://schemas.microsoft.com/office/drawing/2014/main" val="1837607885"/>
                    </a:ext>
                  </a:extLst>
                </a:gridCol>
                <a:gridCol w="784825">
                  <a:extLst>
                    <a:ext uri="{9D8B030D-6E8A-4147-A177-3AD203B41FA5}">
                      <a16:colId xmlns:a16="http://schemas.microsoft.com/office/drawing/2014/main" val="2075867332"/>
                    </a:ext>
                  </a:extLst>
                </a:gridCol>
                <a:gridCol w="1730929">
                  <a:extLst>
                    <a:ext uri="{9D8B030D-6E8A-4147-A177-3AD203B41FA5}">
                      <a16:colId xmlns:a16="http://schemas.microsoft.com/office/drawing/2014/main" val="193851102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889292"/>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18343952"/>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9456152"/>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76520123"/>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75567482"/>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582610830"/>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280920474"/>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76433152"/>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660689198"/>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3984666"/>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7518890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7082667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07068974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240613566"/>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204390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06041245"/>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6735990"/>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3354137"/>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70472375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970751169"/>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6042951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177982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Fitchburg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Fitchburg</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Fitchburg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Fitchburg</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Fitchburg</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72343642"/>
              </p:ext>
            </p:extLst>
          </p:nvPr>
        </p:nvGraphicFramePr>
        <p:xfrm>
          <a:off x="391865" y="2127113"/>
          <a:ext cx="11655094" cy="1485664"/>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a:solidFill>
                            <a:srgbClr val="0F1C32"/>
                          </a:solidFill>
                          <a:latin typeface="+mn-lt"/>
                        </a:rPr>
                        <a:t>Fitchburg</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Fitchburg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Fitchburg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18187629"/>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Fitchburg</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16,606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39,422.4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Fitchburg</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Fitchburg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968311295"/>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5,309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Fitchburg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Fitchburg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Fitchburg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Fitchburg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949335384"/>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11,084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Fitchburg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Fitchburg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29.2</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80.3%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83.6%</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596484893"/>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Fitchburg</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2,474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72.0%</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714288599"/>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Fitchburg</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7,942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432574339"/>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6,512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Fitchburg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E82E4F2B-DA85-474C-8E19-66491DFF124F}"/>
</file>

<file path=customXml/itemProps3.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Fitchburg 4/9/2021</vt:lpstr>
      <vt:lpstr>Fitchburg – Benchmarks</vt:lpstr>
      <vt:lpstr>PowerPoint Presentation</vt:lpstr>
      <vt:lpstr>Vaccine Administration </vt:lpstr>
      <vt:lpstr>Total Doses and Dose Administration Rate/100,000 Population for Fitchburg Compared to Statewide as of 4/7/2021</vt:lpstr>
      <vt:lpstr>Count and Percentage of Population for First Dose, Partially, and Fully Vaccinated for Fitchburg Compared to Statewide as of 4/7/2021</vt:lpstr>
      <vt:lpstr>First Dose</vt:lpstr>
      <vt:lpstr>Counts and Percentages of Population with a First Dose by Demographics for Fitchburg Compared to Statewide as of 4/7/2021  contd.</vt:lpstr>
      <vt:lpstr>Counts and Percentages of Population with a First Dose by Demographics for Fitchburg Compared to Statewide as of 4/7/2021 </vt:lpstr>
      <vt:lpstr>Partially vaccinated</vt:lpstr>
      <vt:lpstr>Counts and Percentages of Population Partially Vaccinated by Demographics for Fitchburg Compared to Statewide as of 4/7/2021 contd.</vt:lpstr>
      <vt:lpstr>Counts and Percentages of Population Partially Vaccinated by Demographics for Fitchburg Compared to Statewide as of 4/7/2021</vt:lpstr>
      <vt:lpstr>Fully vaccinated</vt:lpstr>
      <vt:lpstr>Counts and Percentages of Population Fully Vaccinated by Demographics for Fitchburg Compared to Statewide as of 4/7/2021 contd. </vt:lpstr>
      <vt:lpstr>Counts and Percentages of Population Fully Vaccinated by Demographics for Fitchburg Compared to Statewide as of 4/7/2021</vt:lpstr>
      <vt:lpstr>Missing Race/Ethnicity Count and Percentage of Population Vaccinated for Fitchburg Compared to Statewide as of 4/7/2021</vt:lpstr>
      <vt:lpstr>PowerPoint Presentation</vt:lpstr>
      <vt:lpstr>COVID-19 Case Counts and Rates for 20 Prioritized Communities</vt:lpstr>
      <vt:lpstr>Background </vt:lpstr>
      <vt:lpstr> Profile of Fitchburg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2021-04-09T13:20:37Z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