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780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D5F4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2421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740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621498" y="5873114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621498" y="6654164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621498" y="8216264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50632" y="4168298"/>
            <a:ext cx="11386819" cy="1835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51189" y="3042229"/>
            <a:ext cx="16185621" cy="6664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421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ho.int/news-room/spotlight/influenza-are-we-ready/5-" TargetMode="External"/><Relationship Id="rId3" Type="http://schemas.openxmlformats.org/officeDocument/2006/relationships/hyperlink" Target="http://www.mayoclinic.org/diseases-conditions/flu/in-depth/flu-" TargetMode="External"/><Relationship Id="rId7" Type="http://schemas.openxmlformats.org/officeDocument/2006/relationships/hyperlink" Target="http://www.health.harvard.edu/diseases-and-conditions/10-flu-myths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ealthlinkbc.ca/healthlinkbc-files/flu-vaccine-myth-facts" TargetMode="External"/><Relationship Id="rId5" Type="http://schemas.openxmlformats.org/officeDocument/2006/relationships/hyperlink" Target="http://www.ucsfhealth.org/education/top-seven-flu-myths-debunked" TargetMode="External"/><Relationship Id="rId10" Type="http://schemas.openxmlformats.org/officeDocument/2006/relationships/image" Target="../media/image11.png"/><Relationship Id="rId4" Type="http://schemas.openxmlformats.org/officeDocument/2006/relationships/hyperlink" Target="http://www.sharp.com/health-news/the-science-behind-the-" TargetMode="External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740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38977" y="2068850"/>
            <a:ext cx="4240530" cy="1168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0" spc="315" dirty="0"/>
              <a:t>V</a:t>
            </a:r>
            <a:r>
              <a:rPr sz="7500" spc="220" dirty="0"/>
              <a:t>A</a:t>
            </a:r>
            <a:r>
              <a:rPr sz="7500" spc="490" dirty="0"/>
              <a:t>C</a:t>
            </a:r>
            <a:r>
              <a:rPr sz="7500" spc="-10" dirty="0"/>
              <a:t>U</a:t>
            </a:r>
            <a:r>
              <a:rPr sz="7500" spc="220" dirty="0"/>
              <a:t>NA</a:t>
            </a:r>
            <a:endParaRPr sz="7500"/>
          </a:p>
        </p:txBody>
      </p:sp>
      <p:sp>
        <p:nvSpPr>
          <p:cNvPr id="4" name="object 4"/>
          <p:cNvSpPr txBox="1"/>
          <p:nvPr/>
        </p:nvSpPr>
        <p:spPr>
          <a:xfrm>
            <a:off x="9938977" y="3116600"/>
            <a:ext cx="5560695" cy="453326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 marR="5080">
              <a:lnSpc>
                <a:spcPts val="8250"/>
              </a:lnSpc>
              <a:spcBef>
                <a:spcPts val="1000"/>
              </a:spcBef>
            </a:pPr>
            <a:r>
              <a:rPr sz="7500" spc="110" dirty="0">
                <a:solidFill>
                  <a:srgbClr val="FFFFFF"/>
                </a:solidFill>
                <a:latin typeface="Verdana"/>
                <a:cs typeface="Verdana"/>
              </a:rPr>
              <a:t>CONTRA</a:t>
            </a:r>
            <a:r>
              <a:rPr sz="7500" spc="-4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0" spc="-185" dirty="0">
                <a:solidFill>
                  <a:srgbClr val="FFFFFF"/>
                </a:solidFill>
                <a:latin typeface="Verdana"/>
                <a:cs typeface="Verdana"/>
              </a:rPr>
              <a:t>LA  </a:t>
            </a:r>
            <a:r>
              <a:rPr sz="7500" spc="-200" dirty="0">
                <a:solidFill>
                  <a:srgbClr val="FFFFFF"/>
                </a:solidFill>
                <a:latin typeface="Verdana"/>
                <a:cs typeface="Verdana"/>
              </a:rPr>
              <a:t>INFLUENZA  </a:t>
            </a:r>
            <a:r>
              <a:rPr sz="7500" spc="-40" dirty="0">
                <a:solidFill>
                  <a:srgbClr val="FFFFFF"/>
                </a:solidFill>
                <a:latin typeface="Verdana"/>
                <a:cs typeface="Verdana"/>
              </a:rPr>
              <a:t>(FLU)</a:t>
            </a:r>
            <a:endParaRPr sz="75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840"/>
              </a:spcBef>
            </a:pPr>
            <a:r>
              <a:rPr sz="5000" spc="-25" dirty="0">
                <a:solidFill>
                  <a:srgbClr val="FFFFFF"/>
                </a:solidFill>
                <a:latin typeface="Arial"/>
                <a:cs typeface="Arial"/>
              </a:rPr>
              <a:t>¡Es</a:t>
            </a:r>
            <a:r>
              <a:rPr sz="5000" spc="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000" spc="55" dirty="0">
                <a:solidFill>
                  <a:srgbClr val="FFFFFF"/>
                </a:solidFill>
                <a:latin typeface="Arial"/>
                <a:cs typeface="Arial"/>
              </a:rPr>
              <a:t>CIENCIA!</a:t>
            </a:r>
            <a:endParaRPr sz="50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907469" y="2350236"/>
            <a:ext cx="5753735" cy="4898390"/>
            <a:chOff x="1907469" y="2350236"/>
            <a:chExt cx="5753735" cy="4898390"/>
          </a:xfrm>
        </p:grpSpPr>
        <p:sp>
          <p:nvSpPr>
            <p:cNvPr id="6" name="object 6"/>
            <p:cNvSpPr/>
            <p:nvPr/>
          </p:nvSpPr>
          <p:spPr>
            <a:xfrm>
              <a:off x="2320079" y="2350236"/>
              <a:ext cx="4795518" cy="455347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907469" y="6892098"/>
              <a:ext cx="5753735" cy="356870"/>
            </a:xfrm>
            <a:custGeom>
              <a:avLst/>
              <a:gdLst/>
              <a:ahLst/>
              <a:cxnLst/>
              <a:rect l="l" t="t" r="r" b="b"/>
              <a:pathLst>
                <a:path w="5753734" h="356870">
                  <a:moveTo>
                    <a:pt x="5753247" y="356266"/>
                  </a:moveTo>
                  <a:lnTo>
                    <a:pt x="0" y="354131"/>
                  </a:lnTo>
                  <a:lnTo>
                    <a:pt x="0" y="0"/>
                  </a:lnTo>
                  <a:lnTo>
                    <a:pt x="5753247" y="2068"/>
                  </a:lnTo>
                  <a:lnTo>
                    <a:pt x="5753247" y="356266"/>
                  </a:lnTo>
                  <a:close/>
                </a:path>
              </a:pathLst>
            </a:custGeom>
            <a:solidFill>
              <a:srgbClr val="7499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997890" y="2839869"/>
              <a:ext cx="2003039" cy="177686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BEF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984314" y="555658"/>
            <a:ext cx="9127490" cy="243522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315"/>
              </a:spcBef>
            </a:pPr>
            <a:r>
              <a:rPr spc="-204" dirty="0">
                <a:solidFill>
                  <a:srgbClr val="242153"/>
                </a:solidFill>
              </a:rPr>
              <a:t>P: </a:t>
            </a:r>
            <a:r>
              <a:rPr spc="165" dirty="0">
                <a:solidFill>
                  <a:srgbClr val="242153"/>
                </a:solidFill>
              </a:rPr>
              <a:t>Escuché </a:t>
            </a:r>
            <a:r>
              <a:rPr spc="229" dirty="0">
                <a:solidFill>
                  <a:srgbClr val="242153"/>
                </a:solidFill>
              </a:rPr>
              <a:t>que </a:t>
            </a:r>
            <a:r>
              <a:rPr spc="285" dirty="0">
                <a:solidFill>
                  <a:srgbClr val="242153"/>
                </a:solidFill>
              </a:rPr>
              <a:t>la </a:t>
            </a:r>
            <a:r>
              <a:rPr spc="290" dirty="0">
                <a:solidFill>
                  <a:srgbClr val="242153"/>
                </a:solidFill>
              </a:rPr>
              <a:t>vacuna </a:t>
            </a:r>
            <a:r>
              <a:rPr spc="160" dirty="0">
                <a:solidFill>
                  <a:srgbClr val="242153"/>
                </a:solidFill>
              </a:rPr>
              <a:t>tiene  </a:t>
            </a:r>
            <a:r>
              <a:rPr spc="225" dirty="0">
                <a:solidFill>
                  <a:srgbClr val="242153"/>
                </a:solidFill>
              </a:rPr>
              <a:t>cosas</a:t>
            </a:r>
            <a:r>
              <a:rPr spc="-220" dirty="0">
                <a:solidFill>
                  <a:srgbClr val="242153"/>
                </a:solidFill>
              </a:rPr>
              <a:t> </a:t>
            </a:r>
            <a:r>
              <a:rPr spc="275" dirty="0">
                <a:solidFill>
                  <a:srgbClr val="242153"/>
                </a:solidFill>
              </a:rPr>
              <a:t>como</a:t>
            </a:r>
            <a:r>
              <a:rPr spc="-220" dirty="0">
                <a:solidFill>
                  <a:srgbClr val="242153"/>
                </a:solidFill>
              </a:rPr>
              <a:t> </a:t>
            </a:r>
            <a:r>
              <a:rPr spc="110" dirty="0">
                <a:solidFill>
                  <a:srgbClr val="242153"/>
                </a:solidFill>
              </a:rPr>
              <a:t>mercurio,</a:t>
            </a:r>
            <a:r>
              <a:rPr spc="-220" dirty="0">
                <a:solidFill>
                  <a:srgbClr val="242153"/>
                </a:solidFill>
              </a:rPr>
              <a:t> </a:t>
            </a:r>
            <a:r>
              <a:rPr spc="260" dirty="0">
                <a:solidFill>
                  <a:srgbClr val="242153"/>
                </a:solidFill>
              </a:rPr>
              <a:t>aluminio</a:t>
            </a:r>
            <a:r>
              <a:rPr spc="-220" dirty="0">
                <a:solidFill>
                  <a:srgbClr val="242153"/>
                </a:solidFill>
              </a:rPr>
              <a:t> </a:t>
            </a:r>
            <a:r>
              <a:rPr spc="195" dirty="0">
                <a:solidFill>
                  <a:srgbClr val="242153"/>
                </a:solidFill>
              </a:rPr>
              <a:t>y  </a:t>
            </a:r>
            <a:r>
              <a:rPr spc="155" dirty="0">
                <a:solidFill>
                  <a:srgbClr val="242153"/>
                </a:solidFill>
              </a:rPr>
              <a:t>formaldehido. </a:t>
            </a:r>
            <a:r>
              <a:rPr spc="235" dirty="0">
                <a:solidFill>
                  <a:srgbClr val="242153"/>
                </a:solidFill>
              </a:rPr>
              <a:t>¿No</a:t>
            </a:r>
            <a:r>
              <a:rPr spc="-1015" dirty="0">
                <a:solidFill>
                  <a:srgbClr val="242153"/>
                </a:solidFill>
              </a:rPr>
              <a:t> </a:t>
            </a:r>
            <a:r>
              <a:rPr spc="190" dirty="0">
                <a:solidFill>
                  <a:srgbClr val="242153"/>
                </a:solidFill>
              </a:rPr>
              <a:t>son peligrosas  </a:t>
            </a:r>
            <a:r>
              <a:rPr spc="195" dirty="0">
                <a:solidFill>
                  <a:srgbClr val="242153"/>
                </a:solidFill>
              </a:rPr>
              <a:t>esas</a:t>
            </a:r>
            <a:r>
              <a:rPr spc="-215" dirty="0">
                <a:solidFill>
                  <a:srgbClr val="242153"/>
                </a:solidFill>
              </a:rPr>
              <a:t> </a:t>
            </a:r>
            <a:r>
              <a:rPr spc="254" dirty="0">
                <a:solidFill>
                  <a:srgbClr val="242153"/>
                </a:solidFill>
              </a:rPr>
              <a:t>cosas?</a:t>
            </a:r>
          </a:p>
        </p:txBody>
      </p:sp>
      <p:sp>
        <p:nvSpPr>
          <p:cNvPr id="4" name="object 4"/>
          <p:cNvSpPr/>
          <p:nvPr/>
        </p:nvSpPr>
        <p:spPr>
          <a:xfrm>
            <a:off x="8216089" y="3213044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216089" y="3994094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216089" y="5165669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16089" y="7118294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216089" y="8289869"/>
            <a:ext cx="114300" cy="1142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63790" marR="381635">
              <a:lnSpc>
                <a:spcPct val="106800"/>
              </a:lnSpc>
              <a:spcBef>
                <a:spcPts val="100"/>
              </a:spcBef>
            </a:pPr>
            <a:r>
              <a:rPr spc="-65" dirty="0"/>
              <a:t>En</a:t>
            </a:r>
            <a:r>
              <a:rPr spc="50" dirty="0"/>
              <a:t> </a:t>
            </a:r>
            <a:r>
              <a:rPr spc="215" dirty="0"/>
              <a:t>cantidades</a:t>
            </a:r>
            <a:r>
              <a:rPr spc="55" dirty="0"/>
              <a:t> </a:t>
            </a:r>
            <a:r>
              <a:rPr spc="204" dirty="0"/>
              <a:t>grandes</a:t>
            </a:r>
            <a:r>
              <a:rPr spc="50" dirty="0"/>
              <a:t> </a:t>
            </a:r>
            <a:r>
              <a:rPr spc="195" dirty="0"/>
              <a:t>y</a:t>
            </a:r>
            <a:r>
              <a:rPr spc="55" dirty="0"/>
              <a:t> </a:t>
            </a:r>
            <a:r>
              <a:rPr spc="204" dirty="0"/>
              <a:t>no</a:t>
            </a:r>
            <a:r>
              <a:rPr spc="50" dirty="0"/>
              <a:t> </a:t>
            </a:r>
            <a:r>
              <a:rPr spc="170" dirty="0"/>
              <a:t>controladas,</a:t>
            </a:r>
            <a:r>
              <a:rPr spc="55" dirty="0"/>
              <a:t> </a:t>
            </a:r>
            <a:r>
              <a:rPr spc="150" dirty="0"/>
              <a:t>exponerse</a:t>
            </a:r>
            <a:r>
              <a:rPr spc="50" dirty="0"/>
              <a:t> </a:t>
            </a:r>
            <a:r>
              <a:rPr spc="290" dirty="0"/>
              <a:t>a  </a:t>
            </a:r>
            <a:r>
              <a:rPr spc="145" dirty="0"/>
              <a:t>estos</a:t>
            </a:r>
            <a:r>
              <a:rPr spc="50" dirty="0"/>
              <a:t> </a:t>
            </a:r>
            <a:r>
              <a:rPr spc="195" dirty="0"/>
              <a:t>elementos</a:t>
            </a:r>
            <a:r>
              <a:rPr spc="50" dirty="0"/>
              <a:t> </a:t>
            </a:r>
            <a:r>
              <a:rPr spc="195" dirty="0"/>
              <a:t>y</a:t>
            </a:r>
            <a:r>
              <a:rPr spc="50" dirty="0"/>
              <a:t> </a:t>
            </a:r>
            <a:r>
              <a:rPr spc="195" dirty="0"/>
              <a:t>químicos</a:t>
            </a:r>
            <a:r>
              <a:rPr spc="50" dirty="0"/>
              <a:t> </a:t>
            </a:r>
            <a:r>
              <a:rPr spc="190" dirty="0"/>
              <a:t>podría</a:t>
            </a:r>
            <a:r>
              <a:rPr spc="50" dirty="0"/>
              <a:t> </a:t>
            </a:r>
            <a:r>
              <a:rPr spc="114" dirty="0"/>
              <a:t>ser</a:t>
            </a:r>
            <a:r>
              <a:rPr spc="50" dirty="0"/>
              <a:t> </a:t>
            </a:r>
            <a:r>
              <a:rPr spc="140" dirty="0"/>
              <a:t>peligroso.</a:t>
            </a:r>
          </a:p>
          <a:p>
            <a:pPr marL="7463790" marR="8890">
              <a:lnSpc>
                <a:spcPct val="106800"/>
              </a:lnSpc>
            </a:pPr>
            <a:r>
              <a:rPr spc="-65" dirty="0"/>
              <a:t>En </a:t>
            </a:r>
            <a:r>
              <a:rPr spc="195" dirty="0"/>
              <a:t>la </a:t>
            </a:r>
            <a:r>
              <a:rPr spc="240" dirty="0"/>
              <a:t>vacuna </a:t>
            </a:r>
            <a:r>
              <a:rPr spc="215" dirty="0"/>
              <a:t>contra </a:t>
            </a:r>
            <a:r>
              <a:rPr spc="120" dirty="0"/>
              <a:t>el </a:t>
            </a:r>
            <a:r>
              <a:rPr spc="65" dirty="0"/>
              <a:t>flu, </a:t>
            </a:r>
            <a:r>
              <a:rPr spc="235" dirty="0"/>
              <a:t>hay </a:t>
            </a:r>
            <a:r>
              <a:rPr spc="215" dirty="0"/>
              <a:t>cantidades </a:t>
            </a:r>
            <a:r>
              <a:rPr spc="235" dirty="0"/>
              <a:t>mínimas </a:t>
            </a:r>
            <a:r>
              <a:rPr spc="215" dirty="0"/>
              <a:t>de  </a:t>
            </a:r>
            <a:r>
              <a:rPr spc="145" dirty="0"/>
              <a:t>estos</a:t>
            </a:r>
            <a:r>
              <a:rPr spc="50" dirty="0"/>
              <a:t> </a:t>
            </a:r>
            <a:r>
              <a:rPr spc="195" dirty="0"/>
              <a:t>químicos</a:t>
            </a:r>
            <a:r>
              <a:rPr spc="55" dirty="0"/>
              <a:t> </a:t>
            </a:r>
            <a:r>
              <a:rPr spc="180" dirty="0"/>
              <a:t>en</a:t>
            </a:r>
            <a:r>
              <a:rPr spc="55" dirty="0"/>
              <a:t> </a:t>
            </a:r>
            <a:r>
              <a:rPr spc="195" dirty="0"/>
              <a:t>la</a:t>
            </a:r>
            <a:r>
              <a:rPr spc="55" dirty="0"/>
              <a:t> </a:t>
            </a:r>
            <a:r>
              <a:rPr spc="220" dirty="0"/>
              <a:t>fórmula</a:t>
            </a:r>
            <a:r>
              <a:rPr spc="55" dirty="0"/>
              <a:t> </a:t>
            </a:r>
            <a:r>
              <a:rPr spc="175" dirty="0"/>
              <a:t>original</a:t>
            </a:r>
            <a:r>
              <a:rPr spc="55" dirty="0"/>
              <a:t> </a:t>
            </a:r>
            <a:r>
              <a:rPr spc="215" dirty="0"/>
              <a:t>de</a:t>
            </a:r>
            <a:r>
              <a:rPr spc="55" dirty="0"/>
              <a:t> </a:t>
            </a:r>
            <a:r>
              <a:rPr spc="195" dirty="0"/>
              <a:t>la</a:t>
            </a:r>
            <a:r>
              <a:rPr spc="55" dirty="0"/>
              <a:t> </a:t>
            </a:r>
            <a:r>
              <a:rPr spc="240" dirty="0"/>
              <a:t>vacuna</a:t>
            </a:r>
            <a:r>
              <a:rPr spc="55" dirty="0"/>
              <a:t> </a:t>
            </a:r>
            <a:r>
              <a:rPr spc="245" dirty="0"/>
              <a:t>para  </a:t>
            </a:r>
            <a:r>
              <a:rPr spc="150" dirty="0"/>
              <a:t>estabilizar </a:t>
            </a:r>
            <a:r>
              <a:rPr spc="195" dirty="0"/>
              <a:t>y </a:t>
            </a:r>
            <a:r>
              <a:rPr spc="285" dirty="0"/>
              <a:t>matar</a:t>
            </a:r>
            <a:r>
              <a:rPr spc="-360" dirty="0"/>
              <a:t> </a:t>
            </a:r>
            <a:r>
              <a:rPr spc="120" dirty="0"/>
              <a:t>el </a:t>
            </a:r>
            <a:r>
              <a:rPr spc="140" dirty="0"/>
              <a:t>virus </a:t>
            </a:r>
            <a:r>
              <a:rPr spc="110" dirty="0"/>
              <a:t>vivo.</a:t>
            </a:r>
          </a:p>
          <a:p>
            <a:pPr marL="7463790" marR="59055">
              <a:lnSpc>
                <a:spcPct val="106800"/>
              </a:lnSpc>
            </a:pPr>
            <a:r>
              <a:rPr spc="60" dirty="0"/>
              <a:t>Esta</a:t>
            </a:r>
            <a:r>
              <a:rPr spc="50" dirty="0"/>
              <a:t> </a:t>
            </a:r>
            <a:r>
              <a:rPr spc="220" dirty="0"/>
              <a:t>fórmula</a:t>
            </a:r>
            <a:r>
              <a:rPr spc="55" dirty="0"/>
              <a:t> </a:t>
            </a:r>
            <a:r>
              <a:rPr spc="110" dirty="0"/>
              <a:t>se</a:t>
            </a:r>
            <a:r>
              <a:rPr spc="55" dirty="0"/>
              <a:t> </a:t>
            </a:r>
            <a:r>
              <a:rPr spc="175" dirty="0"/>
              <a:t>diluye</a:t>
            </a:r>
            <a:r>
              <a:rPr spc="55" dirty="0"/>
              <a:t> </a:t>
            </a:r>
            <a:r>
              <a:rPr spc="254" dirty="0"/>
              <a:t>muchas</a:t>
            </a:r>
            <a:r>
              <a:rPr spc="55" dirty="0"/>
              <a:t> </a:t>
            </a:r>
            <a:r>
              <a:rPr spc="155" dirty="0"/>
              <a:t>veces</a:t>
            </a:r>
            <a:r>
              <a:rPr spc="55" dirty="0"/>
              <a:t> </a:t>
            </a:r>
            <a:r>
              <a:rPr spc="215" dirty="0"/>
              <a:t>de</a:t>
            </a:r>
            <a:r>
              <a:rPr spc="55" dirty="0"/>
              <a:t> </a:t>
            </a:r>
            <a:r>
              <a:rPr spc="290" dirty="0"/>
              <a:t>modo</a:t>
            </a:r>
            <a:r>
              <a:rPr spc="55" dirty="0"/>
              <a:t> </a:t>
            </a:r>
            <a:r>
              <a:rPr spc="220" dirty="0"/>
              <a:t>que</a:t>
            </a:r>
            <a:r>
              <a:rPr spc="55" dirty="0"/>
              <a:t> </a:t>
            </a:r>
            <a:r>
              <a:rPr spc="140" dirty="0"/>
              <a:t>solo  </a:t>
            </a:r>
            <a:r>
              <a:rPr spc="240" dirty="0"/>
              <a:t>quedan</a:t>
            </a:r>
            <a:r>
              <a:rPr spc="50" dirty="0"/>
              <a:t> </a:t>
            </a:r>
            <a:r>
              <a:rPr spc="215" dirty="0"/>
              <a:t>cantidades</a:t>
            </a:r>
            <a:r>
              <a:rPr spc="50" dirty="0"/>
              <a:t> </a:t>
            </a:r>
            <a:r>
              <a:rPr spc="300" dirty="0"/>
              <a:t>muy</a:t>
            </a:r>
            <a:r>
              <a:rPr spc="55" dirty="0"/>
              <a:t> </a:t>
            </a:r>
            <a:r>
              <a:rPr spc="210" dirty="0"/>
              <a:t>pequeñas</a:t>
            </a:r>
            <a:r>
              <a:rPr spc="50" dirty="0"/>
              <a:t> </a:t>
            </a:r>
            <a:r>
              <a:rPr spc="215" dirty="0"/>
              <a:t>de</a:t>
            </a:r>
            <a:r>
              <a:rPr spc="55" dirty="0"/>
              <a:t> </a:t>
            </a:r>
            <a:r>
              <a:rPr spc="145" dirty="0"/>
              <a:t>estos</a:t>
            </a:r>
            <a:r>
              <a:rPr spc="50" dirty="0"/>
              <a:t> </a:t>
            </a:r>
            <a:r>
              <a:rPr spc="165" dirty="0"/>
              <a:t>químicos.</a:t>
            </a:r>
          </a:p>
          <a:p>
            <a:pPr marL="7463790" marR="5080">
              <a:lnSpc>
                <a:spcPct val="106800"/>
              </a:lnSpc>
            </a:pPr>
            <a:r>
              <a:rPr spc="10" dirty="0"/>
              <a:t>La </a:t>
            </a:r>
            <a:r>
              <a:rPr spc="-65" dirty="0"/>
              <a:t>FDA </a:t>
            </a:r>
            <a:r>
              <a:rPr spc="140" dirty="0"/>
              <a:t>realiza </a:t>
            </a:r>
            <a:r>
              <a:rPr spc="220" dirty="0"/>
              <a:t>un </a:t>
            </a:r>
            <a:r>
              <a:rPr spc="200" dirty="0"/>
              <a:t>sequimiento </a:t>
            </a:r>
            <a:r>
              <a:rPr spc="215" dirty="0"/>
              <a:t>de </a:t>
            </a:r>
            <a:r>
              <a:rPr spc="180" dirty="0"/>
              <a:t>sustancias </a:t>
            </a:r>
            <a:r>
              <a:rPr spc="210" dirty="0"/>
              <a:t>químicas  </a:t>
            </a:r>
            <a:r>
              <a:rPr spc="200" dirty="0"/>
              <a:t>contenidas</a:t>
            </a:r>
            <a:r>
              <a:rPr spc="50" dirty="0"/>
              <a:t> </a:t>
            </a:r>
            <a:r>
              <a:rPr spc="180" dirty="0"/>
              <a:t>en</a:t>
            </a:r>
            <a:r>
              <a:rPr spc="55" dirty="0"/>
              <a:t> </a:t>
            </a:r>
            <a:r>
              <a:rPr spc="155" dirty="0"/>
              <a:t>las</a:t>
            </a:r>
            <a:r>
              <a:rPr spc="55" dirty="0"/>
              <a:t> </a:t>
            </a:r>
            <a:r>
              <a:rPr spc="215" dirty="0"/>
              <a:t>vacunas</a:t>
            </a:r>
            <a:r>
              <a:rPr spc="55" dirty="0"/>
              <a:t> </a:t>
            </a:r>
            <a:r>
              <a:rPr spc="245" dirty="0"/>
              <a:t>para</a:t>
            </a:r>
            <a:r>
              <a:rPr spc="55" dirty="0"/>
              <a:t> </a:t>
            </a:r>
            <a:r>
              <a:rPr spc="210" dirty="0"/>
              <a:t>mantenerlas</a:t>
            </a:r>
            <a:r>
              <a:rPr spc="55" dirty="0"/>
              <a:t> </a:t>
            </a:r>
            <a:r>
              <a:rPr spc="180" dirty="0"/>
              <a:t>en</a:t>
            </a:r>
            <a:r>
              <a:rPr spc="55" dirty="0"/>
              <a:t> </a:t>
            </a:r>
            <a:r>
              <a:rPr spc="140" dirty="0"/>
              <a:t>niveles  </a:t>
            </a:r>
            <a:r>
              <a:rPr spc="130" dirty="0"/>
              <a:t>seguros.</a:t>
            </a:r>
          </a:p>
          <a:p>
            <a:pPr marL="7463790" marR="147955">
              <a:lnSpc>
                <a:spcPct val="106800"/>
              </a:lnSpc>
            </a:pPr>
            <a:r>
              <a:rPr dirty="0"/>
              <a:t>Los</a:t>
            </a:r>
            <a:r>
              <a:rPr spc="55" dirty="0"/>
              <a:t> </a:t>
            </a:r>
            <a:r>
              <a:rPr spc="185" dirty="0"/>
              <a:t>informes</a:t>
            </a:r>
            <a:r>
              <a:rPr spc="55" dirty="0"/>
              <a:t> </a:t>
            </a:r>
            <a:r>
              <a:rPr spc="215" dirty="0"/>
              <a:t>de</a:t>
            </a:r>
            <a:r>
              <a:rPr spc="55" dirty="0"/>
              <a:t> </a:t>
            </a:r>
            <a:r>
              <a:rPr spc="165" dirty="0"/>
              <a:t>efectos</a:t>
            </a:r>
            <a:r>
              <a:rPr spc="55" dirty="0"/>
              <a:t> </a:t>
            </a:r>
            <a:r>
              <a:rPr spc="170" dirty="0"/>
              <a:t>adversos</a:t>
            </a:r>
            <a:r>
              <a:rPr spc="55" dirty="0"/>
              <a:t> </a:t>
            </a:r>
            <a:r>
              <a:rPr spc="215" dirty="0"/>
              <a:t>de</a:t>
            </a:r>
            <a:r>
              <a:rPr spc="55" dirty="0"/>
              <a:t> </a:t>
            </a:r>
            <a:r>
              <a:rPr spc="155" dirty="0"/>
              <a:t>las</a:t>
            </a:r>
            <a:r>
              <a:rPr spc="55" dirty="0"/>
              <a:t> </a:t>
            </a:r>
            <a:r>
              <a:rPr spc="215" dirty="0"/>
              <a:t>vacunas</a:t>
            </a:r>
            <a:r>
              <a:rPr spc="55" dirty="0"/>
              <a:t> </a:t>
            </a:r>
            <a:r>
              <a:rPr spc="190" dirty="0"/>
              <a:t>están  </a:t>
            </a:r>
            <a:r>
              <a:rPr spc="170" dirty="0"/>
              <a:t>disponibles </a:t>
            </a:r>
            <a:r>
              <a:rPr spc="229" dirty="0"/>
              <a:t>públicamente </a:t>
            </a:r>
            <a:r>
              <a:rPr spc="180" dirty="0"/>
              <a:t>en  </a:t>
            </a:r>
            <a:r>
              <a:rPr spc="195" dirty="0"/>
              <a:t>https://vaers.hhs.gov/index.html</a:t>
            </a:r>
          </a:p>
          <a:p>
            <a:pPr marL="7463790" marR="46990">
              <a:lnSpc>
                <a:spcPct val="106800"/>
              </a:lnSpc>
            </a:pPr>
            <a:r>
              <a:rPr spc="165" dirty="0"/>
              <a:t>¡Cosas</a:t>
            </a:r>
            <a:r>
              <a:rPr spc="50" dirty="0"/>
              <a:t> </a:t>
            </a:r>
            <a:r>
              <a:rPr spc="280" dirty="0"/>
              <a:t>como</a:t>
            </a:r>
            <a:r>
              <a:rPr spc="50" dirty="0"/>
              <a:t> </a:t>
            </a:r>
            <a:r>
              <a:rPr spc="180" dirty="0"/>
              <a:t>desodoranta,</a:t>
            </a:r>
            <a:r>
              <a:rPr spc="55" dirty="0"/>
              <a:t> </a:t>
            </a:r>
            <a:r>
              <a:rPr spc="225" dirty="0"/>
              <a:t>champú,</a:t>
            </a:r>
            <a:r>
              <a:rPr spc="50" dirty="0"/>
              <a:t> </a:t>
            </a:r>
            <a:r>
              <a:rPr spc="210" dirty="0"/>
              <a:t>maquillaje</a:t>
            </a:r>
            <a:r>
              <a:rPr spc="55" dirty="0"/>
              <a:t> </a:t>
            </a:r>
            <a:r>
              <a:rPr spc="195" dirty="0"/>
              <a:t>y</a:t>
            </a:r>
            <a:r>
              <a:rPr spc="50" dirty="0"/>
              <a:t> </a:t>
            </a:r>
            <a:r>
              <a:rPr spc="220" dirty="0"/>
              <a:t>hasta  </a:t>
            </a:r>
            <a:r>
              <a:rPr spc="215" dirty="0"/>
              <a:t>algunas </a:t>
            </a:r>
            <a:r>
              <a:rPr spc="240" dirty="0"/>
              <a:t>comidas </a:t>
            </a:r>
            <a:r>
              <a:rPr spc="275" dirty="0"/>
              <a:t>pre-empacadas </a:t>
            </a:r>
            <a:r>
              <a:rPr spc="190" dirty="0"/>
              <a:t>contienen </a:t>
            </a:r>
            <a:r>
              <a:rPr spc="140" dirty="0"/>
              <a:t>niveles  </a:t>
            </a:r>
            <a:r>
              <a:rPr spc="285" dirty="0"/>
              <a:t>más </a:t>
            </a:r>
            <a:r>
              <a:rPr spc="175" dirty="0"/>
              <a:t>altos </a:t>
            </a:r>
            <a:r>
              <a:rPr spc="215" dirty="0"/>
              <a:t>de aluminio </a:t>
            </a:r>
            <a:r>
              <a:rPr spc="195" dirty="0"/>
              <a:t>y </a:t>
            </a:r>
            <a:r>
              <a:rPr spc="215" dirty="0"/>
              <a:t>formaldehido </a:t>
            </a:r>
            <a:r>
              <a:rPr spc="220" dirty="0"/>
              <a:t>que </a:t>
            </a:r>
            <a:r>
              <a:rPr spc="195" dirty="0"/>
              <a:t>la </a:t>
            </a:r>
            <a:r>
              <a:rPr spc="240" dirty="0"/>
              <a:t>vacuna  </a:t>
            </a:r>
            <a:r>
              <a:rPr spc="215" dirty="0"/>
              <a:t>contra </a:t>
            </a:r>
            <a:r>
              <a:rPr spc="120" dirty="0"/>
              <a:t>el</a:t>
            </a:r>
            <a:r>
              <a:rPr spc="-120" dirty="0"/>
              <a:t> </a:t>
            </a:r>
            <a:r>
              <a:rPr spc="195" dirty="0"/>
              <a:t>flu!</a:t>
            </a:r>
          </a:p>
        </p:txBody>
      </p:sp>
      <p:sp>
        <p:nvSpPr>
          <p:cNvPr id="10" name="object 10"/>
          <p:cNvSpPr/>
          <p:nvPr/>
        </p:nvSpPr>
        <p:spPr>
          <a:xfrm>
            <a:off x="1405550" y="2238522"/>
            <a:ext cx="4888764" cy="564002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07793" y="5702299"/>
            <a:ext cx="12849225" cy="3930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35990">
              <a:lnSpc>
                <a:spcPct val="106800"/>
              </a:lnSpc>
              <a:spcBef>
                <a:spcPts val="100"/>
              </a:spcBef>
            </a:pPr>
            <a:r>
              <a:rPr sz="2400" spc="35" dirty="0">
                <a:solidFill>
                  <a:srgbClr val="FFFFFF"/>
                </a:solidFill>
                <a:latin typeface="Arial"/>
                <a:cs typeface="Arial"/>
              </a:rPr>
              <a:t>Las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80" dirty="0">
                <a:solidFill>
                  <a:srgbClr val="FFFFFF"/>
                </a:solidFill>
                <a:latin typeface="Arial"/>
                <a:cs typeface="Arial"/>
              </a:rPr>
              <a:t>partículas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40" dirty="0">
                <a:solidFill>
                  <a:srgbClr val="FFFFFF"/>
                </a:solidFill>
                <a:latin typeface="Arial"/>
                <a:cs typeface="Arial"/>
              </a:rPr>
              <a:t>virus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que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85" dirty="0">
                <a:solidFill>
                  <a:srgbClr val="FFFFFF"/>
                </a:solidFill>
                <a:latin typeface="Arial"/>
                <a:cs typeface="Arial"/>
              </a:rPr>
              <a:t>contiene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20" dirty="0">
                <a:solidFill>
                  <a:srgbClr val="FFFFFF"/>
                </a:solidFill>
                <a:latin typeface="Arial"/>
                <a:cs typeface="Arial"/>
              </a:rPr>
              <a:t>el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10" dirty="0">
                <a:solidFill>
                  <a:srgbClr val="FFFFFF"/>
                </a:solidFill>
                <a:latin typeface="Arial"/>
                <a:cs typeface="Arial"/>
              </a:rPr>
              <a:t>se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75" dirty="0">
                <a:solidFill>
                  <a:srgbClr val="FFFFFF"/>
                </a:solidFill>
                <a:latin typeface="Arial"/>
                <a:cs typeface="Arial"/>
              </a:rPr>
              <a:t>inactivan.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95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35" dirty="0">
                <a:solidFill>
                  <a:srgbClr val="FFFFFF"/>
                </a:solidFill>
                <a:latin typeface="Arial"/>
                <a:cs typeface="Arial"/>
              </a:rPr>
              <a:t>hay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40" dirty="0">
                <a:solidFill>
                  <a:srgbClr val="FFFFFF"/>
                </a:solidFill>
                <a:latin typeface="Arial"/>
                <a:cs typeface="Arial"/>
              </a:rPr>
              <a:t>virus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65" dirty="0">
                <a:solidFill>
                  <a:srgbClr val="FFFFFF"/>
                </a:solidFill>
                <a:latin typeface="Arial"/>
                <a:cs typeface="Arial"/>
              </a:rPr>
              <a:t>vivo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600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10" dirty="0">
                <a:solidFill>
                  <a:srgbClr val="FFFFFF"/>
                </a:solidFill>
                <a:latin typeface="Arial"/>
                <a:cs typeface="Arial"/>
              </a:rPr>
              <a:t>es  </a:t>
            </a:r>
            <a:r>
              <a:rPr sz="2400" spc="190" dirty="0">
                <a:solidFill>
                  <a:srgbClr val="FFFFFF"/>
                </a:solidFill>
                <a:latin typeface="Arial"/>
                <a:cs typeface="Arial"/>
              </a:rPr>
              <a:t>científicamente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0" dirty="0">
                <a:solidFill>
                  <a:srgbClr val="FFFFFF"/>
                </a:solidFill>
                <a:latin typeface="Arial"/>
                <a:cs typeface="Arial"/>
              </a:rPr>
              <a:t>imposible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contraer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20" dirty="0">
                <a:solidFill>
                  <a:srgbClr val="FFFFFF"/>
                </a:solidFill>
                <a:latin typeface="Arial"/>
                <a:cs typeface="Arial"/>
              </a:rPr>
              <a:t>el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40" dirty="0">
                <a:solidFill>
                  <a:srgbClr val="FFFFFF"/>
                </a:solidFill>
                <a:latin typeface="Arial"/>
                <a:cs typeface="Arial"/>
              </a:rPr>
              <a:t>vacuna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contra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20" dirty="0">
                <a:solidFill>
                  <a:srgbClr val="FFFFFF"/>
                </a:solidFill>
                <a:latin typeface="Arial"/>
                <a:cs typeface="Arial"/>
              </a:rPr>
              <a:t>el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85" dirty="0">
                <a:solidFill>
                  <a:srgbClr val="FFFFFF"/>
                </a:solidFill>
                <a:latin typeface="Arial"/>
                <a:cs typeface="Arial"/>
              </a:rPr>
              <a:t>flu.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6800"/>
              </a:lnSpc>
            </a:pP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¡PERO! </a:t>
            </a:r>
            <a:r>
              <a:rPr sz="2400" spc="70" dirty="0">
                <a:solidFill>
                  <a:srgbClr val="FFFFFF"/>
                </a:solidFill>
                <a:latin typeface="Arial"/>
                <a:cs typeface="Arial"/>
              </a:rPr>
              <a:t>Un </a:t>
            </a:r>
            <a:r>
              <a:rPr sz="2400" spc="200" dirty="0">
                <a:solidFill>
                  <a:srgbClr val="FFFFFF"/>
                </a:solidFill>
                <a:latin typeface="Arial"/>
                <a:cs typeface="Arial"/>
              </a:rPr>
              <a:t>sistema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inmunológico </a:t>
            </a:r>
            <a:r>
              <a:rPr sz="2400" spc="235" dirty="0">
                <a:solidFill>
                  <a:srgbClr val="FFFFFF"/>
                </a:solidFill>
                <a:latin typeface="Arial"/>
                <a:cs typeface="Arial"/>
              </a:rPr>
              <a:t>normal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y </a:t>
            </a:r>
            <a:r>
              <a:rPr sz="2400" spc="200" dirty="0">
                <a:solidFill>
                  <a:srgbClr val="FFFFFF"/>
                </a:solidFill>
                <a:latin typeface="Arial"/>
                <a:cs typeface="Arial"/>
              </a:rPr>
              <a:t>saludable generará </a:t>
            </a:r>
            <a:r>
              <a:rPr sz="2400" spc="245" dirty="0">
                <a:solidFill>
                  <a:srgbClr val="FFFFFF"/>
                </a:solidFill>
                <a:latin typeface="Arial"/>
                <a:cs typeface="Arial"/>
              </a:rPr>
              <a:t>una </a:t>
            </a:r>
            <a:r>
              <a:rPr sz="2400" spc="175" dirty="0">
                <a:solidFill>
                  <a:srgbClr val="FFFFFF"/>
                </a:solidFill>
                <a:latin typeface="Arial"/>
                <a:cs typeface="Arial"/>
              </a:rPr>
              <a:t>respuesta  </a:t>
            </a:r>
            <a:r>
              <a:rPr sz="2400" spc="229" dirty="0">
                <a:solidFill>
                  <a:srgbClr val="FFFFFF"/>
                </a:solidFill>
                <a:latin typeface="Arial"/>
                <a:cs typeface="Arial"/>
              </a:rPr>
              <a:t>inmune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9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0" dirty="0">
                <a:solidFill>
                  <a:srgbClr val="FFFFFF"/>
                </a:solidFill>
                <a:latin typeface="Arial"/>
                <a:cs typeface="Arial"/>
              </a:rPr>
              <a:t>cualquier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80" dirty="0">
                <a:solidFill>
                  <a:srgbClr val="FFFFFF"/>
                </a:solidFill>
                <a:latin typeface="Arial"/>
                <a:cs typeface="Arial"/>
              </a:rPr>
              <a:t>vacuna,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40" dirty="0">
                <a:solidFill>
                  <a:srgbClr val="FFFFFF"/>
                </a:solidFill>
                <a:latin typeface="Arial"/>
                <a:cs typeface="Arial"/>
              </a:rPr>
              <a:t>eso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70" dirty="0">
                <a:solidFill>
                  <a:srgbClr val="FFFFFF"/>
                </a:solidFill>
                <a:latin typeface="Arial"/>
                <a:cs typeface="Arial"/>
              </a:rPr>
              <a:t>significa</a:t>
            </a:r>
            <a:r>
              <a:rPr sz="2400" spc="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que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80" dirty="0">
                <a:solidFill>
                  <a:srgbClr val="FFFFFF"/>
                </a:solidFill>
                <a:latin typeface="Arial"/>
                <a:cs typeface="Arial"/>
              </a:rPr>
              <a:t>unos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55" dirty="0">
                <a:solidFill>
                  <a:srgbClr val="FFFFFF"/>
                </a:solidFill>
                <a:latin typeface="Arial"/>
                <a:cs typeface="Arial"/>
              </a:rPr>
              <a:t>días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80" dirty="0">
                <a:solidFill>
                  <a:srgbClr val="FFFFFF"/>
                </a:solidFill>
                <a:latin typeface="Arial"/>
                <a:cs typeface="Arial"/>
              </a:rPr>
              <a:t>después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45" dirty="0">
                <a:solidFill>
                  <a:srgbClr val="FFFFFF"/>
                </a:solidFill>
                <a:latin typeface="Arial"/>
                <a:cs typeface="Arial"/>
              </a:rPr>
              <a:t>inyección,  </a:t>
            </a:r>
            <a:r>
              <a:rPr sz="2400" spc="110" dirty="0">
                <a:solidFill>
                  <a:srgbClr val="FFFFFF"/>
                </a:solidFill>
                <a:latin typeface="Arial"/>
                <a:cs typeface="Arial"/>
              </a:rPr>
              <a:t>es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70" dirty="0">
                <a:solidFill>
                  <a:srgbClr val="FFFFFF"/>
                </a:solidFill>
                <a:latin typeface="Arial"/>
                <a:cs typeface="Arial"/>
              </a:rPr>
              <a:t>posible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que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10" dirty="0">
                <a:solidFill>
                  <a:srgbClr val="FFFFFF"/>
                </a:solidFill>
                <a:latin typeface="Arial"/>
                <a:cs typeface="Arial"/>
              </a:rPr>
              <a:t>se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75" dirty="0">
                <a:solidFill>
                  <a:srgbClr val="FFFFFF"/>
                </a:solidFill>
                <a:latin typeface="Arial"/>
                <a:cs typeface="Arial"/>
              </a:rPr>
              <a:t>sienta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con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un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9" dirty="0">
                <a:solidFill>
                  <a:srgbClr val="FFFFFF"/>
                </a:solidFill>
                <a:latin typeface="Arial"/>
                <a:cs typeface="Arial"/>
              </a:rPr>
              <a:t>poco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05" dirty="0">
                <a:solidFill>
                  <a:srgbClr val="FFFFFF"/>
                </a:solidFill>
                <a:latin typeface="Arial"/>
                <a:cs typeface="Arial"/>
              </a:rPr>
              <a:t>fiebre,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35" dirty="0">
                <a:solidFill>
                  <a:srgbClr val="FFFFFF"/>
                </a:solidFill>
                <a:latin typeface="Arial"/>
                <a:cs typeface="Arial"/>
              </a:rPr>
              <a:t>tenga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FFFFFF"/>
                </a:solidFill>
                <a:latin typeface="Arial"/>
                <a:cs typeface="Arial"/>
              </a:rPr>
              <a:t>dolores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75" dirty="0">
                <a:solidFill>
                  <a:srgbClr val="FFFFFF"/>
                </a:solidFill>
                <a:latin typeface="Arial"/>
                <a:cs typeface="Arial"/>
              </a:rPr>
              <a:t>del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0" dirty="0">
                <a:solidFill>
                  <a:srgbClr val="FFFFFF"/>
                </a:solidFill>
                <a:latin typeface="Arial"/>
                <a:cs typeface="Arial"/>
              </a:rPr>
              <a:t>cuerpo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4" dirty="0">
                <a:solidFill>
                  <a:srgbClr val="FFFFFF"/>
                </a:solidFill>
                <a:latin typeface="Arial"/>
                <a:cs typeface="Arial"/>
              </a:rPr>
              <a:t>tal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85" dirty="0">
                <a:solidFill>
                  <a:srgbClr val="FFFFFF"/>
                </a:solidFill>
                <a:latin typeface="Arial"/>
                <a:cs typeface="Arial"/>
              </a:rPr>
              <a:t>vez  </a:t>
            </a:r>
            <a:r>
              <a:rPr sz="2400" spc="235" dirty="0">
                <a:solidFill>
                  <a:srgbClr val="FFFFFF"/>
                </a:solidFill>
                <a:latin typeface="Arial"/>
                <a:cs typeface="Arial"/>
              </a:rPr>
              <a:t>tenga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algo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400" spc="-3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65" dirty="0">
                <a:solidFill>
                  <a:srgbClr val="FFFFFF"/>
                </a:solidFill>
                <a:latin typeface="Arial"/>
                <a:cs typeface="Arial"/>
              </a:rPr>
              <a:t>congestión.</a:t>
            </a:r>
            <a:endParaRPr sz="2400">
              <a:latin typeface="Arial"/>
              <a:cs typeface="Arial"/>
            </a:endParaRPr>
          </a:p>
          <a:p>
            <a:pPr marL="12700" marR="266700">
              <a:lnSpc>
                <a:spcPct val="106800"/>
              </a:lnSpc>
            </a:pPr>
            <a:r>
              <a:rPr sz="2400" spc="35" dirty="0">
                <a:solidFill>
                  <a:srgbClr val="FFFFFF"/>
                </a:solidFill>
                <a:latin typeface="Arial"/>
                <a:cs typeface="Arial"/>
              </a:rPr>
              <a:t>¡ADEMÁS!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Toma </a:t>
            </a:r>
            <a:r>
              <a:rPr sz="2400" spc="190" dirty="0">
                <a:solidFill>
                  <a:srgbClr val="FFFFFF"/>
                </a:solidFill>
                <a:latin typeface="Arial"/>
                <a:cs typeface="Arial"/>
              </a:rPr>
              <a:t>alrededor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2 </a:t>
            </a:r>
            <a:r>
              <a:rPr sz="2400" spc="-60" dirty="0">
                <a:solidFill>
                  <a:srgbClr val="FFFFFF"/>
                </a:solidFill>
                <a:latin typeface="Arial"/>
                <a:cs typeface="Arial"/>
              </a:rPr>
              <a:t>SEMANAS </a:t>
            </a:r>
            <a:r>
              <a:rPr sz="2400" spc="229" dirty="0">
                <a:solidFill>
                  <a:srgbClr val="FFFFFF"/>
                </a:solidFill>
                <a:latin typeface="Arial"/>
                <a:cs typeface="Arial"/>
              </a:rPr>
              <a:t>completas </a:t>
            </a:r>
            <a:r>
              <a:rPr sz="2400" spc="245" dirty="0">
                <a:solidFill>
                  <a:srgbClr val="FFFFFF"/>
                </a:solidFill>
                <a:latin typeface="Arial"/>
                <a:cs typeface="Arial"/>
              </a:rPr>
              <a:t>para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que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la </a:t>
            </a:r>
            <a:r>
              <a:rPr sz="2400" spc="240" dirty="0">
                <a:solidFill>
                  <a:srgbClr val="FFFFFF"/>
                </a:solidFill>
                <a:latin typeface="Arial"/>
                <a:cs typeface="Arial"/>
              </a:rPr>
              <a:t>vacuna </a:t>
            </a:r>
            <a:r>
              <a:rPr sz="2400" spc="170" dirty="0">
                <a:solidFill>
                  <a:srgbClr val="FFFFFF"/>
                </a:solidFill>
                <a:latin typeface="Arial"/>
                <a:cs typeface="Arial"/>
              </a:rPr>
              <a:t>sea  </a:t>
            </a:r>
            <a:r>
              <a:rPr sz="2400" spc="245" dirty="0">
                <a:solidFill>
                  <a:srgbClr val="FFFFFF"/>
                </a:solidFill>
                <a:latin typeface="Arial"/>
                <a:cs typeface="Arial"/>
              </a:rPr>
              <a:t>completamente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efectiva. 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Si </a:t>
            </a:r>
            <a:r>
              <a:rPr sz="2400" spc="180" dirty="0">
                <a:solidFill>
                  <a:srgbClr val="FFFFFF"/>
                </a:solidFill>
                <a:latin typeface="Arial"/>
                <a:cs typeface="Arial"/>
              </a:rPr>
              <a:t>espera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hasta que </a:t>
            </a:r>
            <a:r>
              <a:rPr sz="2400" spc="120" dirty="0">
                <a:solidFill>
                  <a:srgbClr val="FFFFFF"/>
                </a:solidFill>
                <a:latin typeface="Arial"/>
                <a:cs typeface="Arial"/>
              </a:rPr>
              <a:t>el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 </a:t>
            </a:r>
            <a:r>
              <a:rPr sz="2400" spc="240" dirty="0">
                <a:solidFill>
                  <a:srgbClr val="FFFFFF"/>
                </a:solidFill>
                <a:latin typeface="Arial"/>
                <a:cs typeface="Arial"/>
              </a:rPr>
              <a:t>ya </a:t>
            </a:r>
            <a:r>
              <a:rPr sz="2400" spc="145" dirty="0">
                <a:solidFill>
                  <a:srgbClr val="FFFFFF"/>
                </a:solidFill>
                <a:latin typeface="Arial"/>
                <a:cs typeface="Arial"/>
              </a:rPr>
              <a:t>esté </a:t>
            </a:r>
            <a:r>
              <a:rPr sz="2400" spc="200" dirty="0">
                <a:solidFill>
                  <a:srgbClr val="FFFFFF"/>
                </a:solidFill>
                <a:latin typeface="Arial"/>
                <a:cs typeface="Arial"/>
              </a:rPr>
              <a:t>circulando </a:t>
            </a:r>
            <a:r>
              <a:rPr sz="2400" spc="180" dirty="0">
                <a:solidFill>
                  <a:srgbClr val="FFFFFF"/>
                </a:solidFill>
                <a:latin typeface="Arial"/>
                <a:cs typeface="Arial"/>
              </a:rPr>
              <a:t>en </a:t>
            </a:r>
            <a:r>
              <a:rPr sz="2400" spc="135" dirty="0">
                <a:solidFill>
                  <a:srgbClr val="FFFFFF"/>
                </a:solidFill>
                <a:latin typeface="Arial"/>
                <a:cs typeface="Arial"/>
              </a:rPr>
              <a:t>sy 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comunidad, </a:t>
            </a:r>
            <a:r>
              <a:rPr sz="2400" spc="190" dirty="0">
                <a:solidFill>
                  <a:srgbClr val="FFFFFF"/>
                </a:solidFill>
                <a:latin typeface="Arial"/>
                <a:cs typeface="Arial"/>
              </a:rPr>
              <a:t>usted podría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contraer </a:t>
            </a:r>
            <a:r>
              <a:rPr sz="2400" spc="120" dirty="0">
                <a:solidFill>
                  <a:srgbClr val="FFFFFF"/>
                </a:solidFill>
                <a:latin typeface="Arial"/>
                <a:cs typeface="Arial"/>
              </a:rPr>
              <a:t>el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mientras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su </a:t>
            </a:r>
            <a:r>
              <a:rPr sz="2400" spc="200" dirty="0">
                <a:solidFill>
                  <a:srgbClr val="FFFFFF"/>
                </a:solidFill>
                <a:latin typeface="Arial"/>
                <a:cs typeface="Arial"/>
              </a:rPr>
              <a:t>cuerpo </a:t>
            </a:r>
            <a:r>
              <a:rPr sz="2400" spc="204" dirty="0">
                <a:solidFill>
                  <a:srgbClr val="FFFFFF"/>
                </a:solidFill>
                <a:latin typeface="Arial"/>
                <a:cs typeface="Arial"/>
              </a:rPr>
              <a:t>todavía </a:t>
            </a:r>
            <a:r>
              <a:rPr sz="2400" spc="185" dirty="0">
                <a:solidFill>
                  <a:srgbClr val="FFFFFF"/>
                </a:solidFill>
                <a:latin typeface="Arial"/>
                <a:cs typeface="Arial"/>
              </a:rPr>
              <a:t>está  </a:t>
            </a:r>
            <a:r>
              <a:rPr sz="2400" spc="260" dirty="0">
                <a:solidFill>
                  <a:srgbClr val="FFFFFF"/>
                </a:solidFill>
                <a:latin typeface="Arial"/>
                <a:cs typeface="Arial"/>
              </a:rPr>
              <a:t>aumentando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inmunidad.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¡Cuanto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0" dirty="0">
                <a:solidFill>
                  <a:srgbClr val="FFFFFF"/>
                </a:solidFill>
                <a:latin typeface="Arial"/>
                <a:cs typeface="Arial"/>
              </a:rPr>
              <a:t>antes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10" dirty="0">
                <a:solidFill>
                  <a:srgbClr val="FFFFFF"/>
                </a:solidFill>
                <a:latin typeface="Arial"/>
                <a:cs typeface="Arial"/>
              </a:rPr>
              <a:t>se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vacune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contra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20" dirty="0">
                <a:solidFill>
                  <a:srgbClr val="FFFFFF"/>
                </a:solidFill>
                <a:latin typeface="Arial"/>
                <a:cs typeface="Arial"/>
              </a:rPr>
              <a:t>el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Arial"/>
                <a:cs typeface="Arial"/>
              </a:rPr>
              <a:t>flu,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75" dirty="0">
                <a:solidFill>
                  <a:srgbClr val="FFFFFF"/>
                </a:solidFill>
                <a:latin typeface="Arial"/>
                <a:cs typeface="Arial"/>
              </a:rPr>
              <a:t>mucho</a:t>
            </a:r>
            <a:r>
              <a:rPr sz="24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9" dirty="0">
                <a:solidFill>
                  <a:srgbClr val="FFFFFF"/>
                </a:solidFill>
                <a:latin typeface="Arial"/>
                <a:cs typeface="Arial"/>
              </a:rPr>
              <a:t>mejor!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543613" y="731411"/>
            <a:ext cx="2555620" cy="40949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57974" y="4902074"/>
            <a:ext cx="1537271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204" dirty="0">
                <a:solidFill>
                  <a:srgbClr val="FFFFFF"/>
                </a:solidFill>
                <a:latin typeface="Verdana"/>
                <a:cs typeface="Verdana"/>
              </a:rPr>
              <a:t>P: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75" dirty="0">
                <a:solidFill>
                  <a:srgbClr val="FFFFFF"/>
                </a:solidFill>
                <a:latin typeface="Verdana"/>
                <a:cs typeface="Verdana"/>
              </a:rPr>
              <a:t>¿Por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229" dirty="0">
                <a:solidFill>
                  <a:srgbClr val="FFFFFF"/>
                </a:solidFill>
                <a:latin typeface="Verdana"/>
                <a:cs typeface="Verdana"/>
              </a:rPr>
              <a:t>qué</a:t>
            </a:r>
            <a:r>
              <a:rPr sz="40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285" dirty="0">
                <a:solidFill>
                  <a:srgbClr val="FFFFFF"/>
                </a:solidFill>
                <a:latin typeface="Verdana"/>
                <a:cs typeface="Verdana"/>
              </a:rPr>
              <a:t>la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290" dirty="0">
                <a:solidFill>
                  <a:srgbClr val="FFFFFF"/>
                </a:solidFill>
                <a:latin typeface="Verdana"/>
                <a:cs typeface="Verdana"/>
              </a:rPr>
              <a:t>vacuna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200" dirty="0">
                <a:solidFill>
                  <a:srgbClr val="FFFFFF"/>
                </a:solidFill>
                <a:latin typeface="Verdana"/>
                <a:cs typeface="Verdana"/>
              </a:rPr>
              <a:t>contra</a:t>
            </a:r>
            <a:r>
              <a:rPr sz="40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60" dirty="0">
                <a:solidFill>
                  <a:srgbClr val="FFFFFF"/>
                </a:solidFill>
                <a:latin typeface="Verdana"/>
                <a:cs typeface="Verdana"/>
              </a:rPr>
              <a:t>el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25" dirty="0">
                <a:solidFill>
                  <a:srgbClr val="FFFFFF"/>
                </a:solidFill>
                <a:latin typeface="Verdana"/>
                <a:cs typeface="Verdana"/>
              </a:rPr>
              <a:t>flu</a:t>
            </a:r>
            <a:r>
              <a:rPr sz="40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85" dirty="0">
                <a:solidFill>
                  <a:srgbClr val="FFFFFF"/>
                </a:solidFill>
                <a:latin typeface="Verdana"/>
                <a:cs typeface="Verdana"/>
              </a:rPr>
              <a:t>siempre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290" dirty="0">
                <a:solidFill>
                  <a:srgbClr val="FFFFFF"/>
                </a:solidFill>
                <a:latin typeface="Verdana"/>
                <a:cs typeface="Verdana"/>
              </a:rPr>
              <a:t>me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340" dirty="0">
                <a:solidFill>
                  <a:srgbClr val="FFFFFF"/>
                </a:solidFill>
                <a:latin typeface="Verdana"/>
                <a:cs typeface="Verdana"/>
              </a:rPr>
              <a:t>da</a:t>
            </a:r>
            <a:r>
              <a:rPr sz="40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160" dirty="0">
                <a:solidFill>
                  <a:srgbClr val="FFFFFF"/>
                </a:solidFill>
                <a:latin typeface="Verdana"/>
                <a:cs typeface="Verdana"/>
              </a:rPr>
              <a:t>el</a:t>
            </a:r>
            <a:r>
              <a:rPr sz="4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200" dirty="0">
                <a:solidFill>
                  <a:srgbClr val="FFFFFF"/>
                </a:solidFill>
                <a:latin typeface="Verdana"/>
                <a:cs typeface="Verdana"/>
              </a:rPr>
              <a:t>flu?</a:t>
            </a:r>
            <a:endParaRPr sz="4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9565" y="614015"/>
            <a:ext cx="7205980" cy="243522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315"/>
              </a:spcBef>
            </a:pPr>
            <a:r>
              <a:rPr spc="-204" dirty="0">
                <a:solidFill>
                  <a:srgbClr val="242153"/>
                </a:solidFill>
              </a:rPr>
              <a:t>P: </a:t>
            </a:r>
            <a:r>
              <a:rPr spc="250" dirty="0">
                <a:solidFill>
                  <a:srgbClr val="242153"/>
                </a:solidFill>
              </a:rPr>
              <a:t>¿Funciona </a:t>
            </a:r>
            <a:r>
              <a:rPr spc="285" dirty="0">
                <a:solidFill>
                  <a:srgbClr val="242153"/>
                </a:solidFill>
              </a:rPr>
              <a:t>la </a:t>
            </a:r>
            <a:r>
              <a:rPr spc="290" dirty="0">
                <a:solidFill>
                  <a:srgbClr val="242153"/>
                </a:solidFill>
              </a:rPr>
              <a:t>vacuna  </a:t>
            </a:r>
            <a:r>
              <a:rPr spc="200" dirty="0">
                <a:solidFill>
                  <a:srgbClr val="242153"/>
                </a:solidFill>
              </a:rPr>
              <a:t>contra </a:t>
            </a:r>
            <a:r>
              <a:rPr spc="160" dirty="0">
                <a:solidFill>
                  <a:srgbClr val="242153"/>
                </a:solidFill>
              </a:rPr>
              <a:t>el </a:t>
            </a:r>
            <a:r>
              <a:rPr spc="200" dirty="0">
                <a:solidFill>
                  <a:srgbClr val="242153"/>
                </a:solidFill>
              </a:rPr>
              <a:t>flu? </a:t>
            </a:r>
            <a:r>
              <a:rPr spc="90" dirty="0">
                <a:solidFill>
                  <a:srgbClr val="242153"/>
                </a:solidFill>
              </a:rPr>
              <a:t>He  </a:t>
            </a:r>
            <a:r>
              <a:rPr spc="250" dirty="0">
                <a:solidFill>
                  <a:srgbClr val="242153"/>
                </a:solidFill>
              </a:rPr>
              <a:t>escuchado</a:t>
            </a:r>
            <a:r>
              <a:rPr spc="-225" dirty="0">
                <a:solidFill>
                  <a:srgbClr val="242153"/>
                </a:solidFill>
              </a:rPr>
              <a:t> </a:t>
            </a:r>
            <a:r>
              <a:rPr spc="229" dirty="0">
                <a:solidFill>
                  <a:srgbClr val="242153"/>
                </a:solidFill>
              </a:rPr>
              <a:t>que</a:t>
            </a:r>
            <a:r>
              <a:rPr spc="-220" dirty="0">
                <a:solidFill>
                  <a:srgbClr val="242153"/>
                </a:solidFill>
              </a:rPr>
              <a:t> </a:t>
            </a:r>
            <a:r>
              <a:rPr spc="225" dirty="0">
                <a:solidFill>
                  <a:srgbClr val="242153"/>
                </a:solidFill>
              </a:rPr>
              <a:t>ni</a:t>
            </a:r>
            <a:r>
              <a:rPr spc="-220" dirty="0">
                <a:solidFill>
                  <a:srgbClr val="242153"/>
                </a:solidFill>
              </a:rPr>
              <a:t> </a:t>
            </a:r>
            <a:r>
              <a:rPr spc="195" dirty="0">
                <a:solidFill>
                  <a:srgbClr val="242153"/>
                </a:solidFill>
              </a:rPr>
              <a:t>siquiera  </a:t>
            </a:r>
            <a:r>
              <a:rPr spc="135" dirty="0">
                <a:solidFill>
                  <a:srgbClr val="242153"/>
                </a:solidFill>
              </a:rPr>
              <a:t>es</a:t>
            </a:r>
            <a:r>
              <a:rPr spc="-215" dirty="0">
                <a:solidFill>
                  <a:srgbClr val="242153"/>
                </a:solidFill>
              </a:rPr>
              <a:t> </a:t>
            </a:r>
            <a:r>
              <a:rPr spc="95" dirty="0">
                <a:solidFill>
                  <a:srgbClr val="242153"/>
                </a:solidFill>
              </a:rPr>
              <a:t>efectiva.</a:t>
            </a:r>
          </a:p>
        </p:txBody>
      </p:sp>
      <p:sp>
        <p:nvSpPr>
          <p:cNvPr id="3" name="object 3"/>
          <p:cNvSpPr/>
          <p:nvPr/>
        </p:nvSpPr>
        <p:spPr>
          <a:xfrm>
            <a:off x="9521340" y="3871659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521340" y="5433759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521340" y="6214809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521340" y="7386384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807636" y="3700844"/>
            <a:ext cx="6852920" cy="5883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2384">
              <a:lnSpc>
                <a:spcPct val="106800"/>
              </a:lnSpc>
              <a:spcBef>
                <a:spcPts val="100"/>
              </a:spcBef>
            </a:pPr>
            <a:r>
              <a:rPr sz="2400" dirty="0">
                <a:solidFill>
                  <a:srgbClr val="242153"/>
                </a:solidFill>
                <a:latin typeface="Arial"/>
                <a:cs typeface="Arial"/>
              </a:rPr>
              <a:t>Los </a:t>
            </a:r>
            <a:r>
              <a:rPr sz="2400" spc="150" dirty="0">
                <a:solidFill>
                  <a:srgbClr val="242153"/>
                </a:solidFill>
                <a:latin typeface="Arial"/>
                <a:cs typeface="Arial"/>
              </a:rPr>
              <a:t>científicos </a:t>
            </a:r>
            <a:r>
              <a:rPr sz="2400" spc="229" dirty="0">
                <a:solidFill>
                  <a:srgbClr val="242153"/>
                </a:solidFill>
                <a:latin typeface="Arial"/>
                <a:cs typeface="Arial"/>
              </a:rPr>
              <a:t>llamados </a:t>
            </a:r>
            <a:r>
              <a:rPr sz="2400" spc="160" dirty="0">
                <a:solidFill>
                  <a:srgbClr val="242153"/>
                </a:solidFill>
                <a:latin typeface="Arial"/>
                <a:cs typeface="Arial"/>
              </a:rPr>
              <a:t>virólogos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estudian  </a:t>
            </a:r>
            <a:r>
              <a:rPr sz="2400" spc="125" dirty="0">
                <a:solidFill>
                  <a:srgbClr val="242153"/>
                </a:solidFill>
                <a:latin typeface="Arial"/>
                <a:cs typeface="Arial"/>
              </a:rPr>
              <a:t>los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patrones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de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la </a:t>
            </a:r>
            <a:r>
              <a:rPr sz="2400" spc="150" dirty="0">
                <a:solidFill>
                  <a:srgbClr val="242153"/>
                </a:solidFill>
                <a:latin typeface="Arial"/>
                <a:cs typeface="Arial"/>
              </a:rPr>
              <a:t>influenza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todos </a:t>
            </a:r>
            <a:r>
              <a:rPr sz="2400" spc="125" dirty="0">
                <a:solidFill>
                  <a:srgbClr val="242153"/>
                </a:solidFill>
                <a:latin typeface="Arial"/>
                <a:cs typeface="Arial"/>
              </a:rPr>
              <a:t>los </a:t>
            </a:r>
            <a:r>
              <a:rPr sz="2400" spc="135" dirty="0">
                <a:solidFill>
                  <a:srgbClr val="242153"/>
                </a:solidFill>
                <a:latin typeface="Arial"/>
                <a:cs typeface="Arial"/>
              </a:rPr>
              <a:t>años.  </a:t>
            </a:r>
            <a:r>
              <a:rPr sz="2400" spc="10" dirty="0">
                <a:solidFill>
                  <a:srgbClr val="242153"/>
                </a:solidFill>
                <a:latin typeface="Arial"/>
                <a:cs typeface="Arial"/>
              </a:rPr>
              <a:t>La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40" dirty="0">
                <a:solidFill>
                  <a:srgbClr val="242153"/>
                </a:solidFill>
                <a:latin typeface="Arial"/>
                <a:cs typeface="Arial"/>
              </a:rPr>
              <a:t>vacuna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85" dirty="0">
                <a:solidFill>
                  <a:srgbClr val="242153"/>
                </a:solidFill>
                <a:latin typeface="Arial"/>
                <a:cs typeface="Arial"/>
              </a:rPr>
              <a:t>cambia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todos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25" dirty="0">
                <a:solidFill>
                  <a:srgbClr val="242153"/>
                </a:solidFill>
                <a:latin typeface="Arial"/>
                <a:cs typeface="Arial"/>
              </a:rPr>
              <a:t>los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años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242153"/>
                </a:solidFill>
                <a:latin typeface="Arial"/>
                <a:cs typeface="Arial"/>
              </a:rPr>
              <a:t>porque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20" dirty="0">
                <a:solidFill>
                  <a:srgbClr val="242153"/>
                </a:solidFill>
                <a:latin typeface="Arial"/>
                <a:cs typeface="Arial"/>
              </a:rPr>
              <a:t>el  </a:t>
            </a:r>
            <a:r>
              <a:rPr sz="2400" spc="140" dirty="0">
                <a:solidFill>
                  <a:srgbClr val="242153"/>
                </a:solidFill>
                <a:latin typeface="Arial"/>
                <a:cs typeface="Arial"/>
              </a:rPr>
              <a:t>virus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de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la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242153"/>
                </a:solidFill>
                <a:latin typeface="Arial"/>
                <a:cs typeface="Arial"/>
              </a:rPr>
              <a:t>influenza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85" dirty="0">
                <a:solidFill>
                  <a:srgbClr val="242153"/>
                </a:solidFill>
                <a:latin typeface="Arial"/>
                <a:cs typeface="Arial"/>
              </a:rPr>
              <a:t>(flu)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25" dirty="0">
                <a:solidFill>
                  <a:srgbClr val="242153"/>
                </a:solidFill>
                <a:latin typeface="Arial"/>
                <a:cs typeface="Arial"/>
              </a:rPr>
              <a:t>muta.</a:t>
            </a:r>
            <a:endParaRPr sz="2400">
              <a:latin typeface="Arial"/>
              <a:cs typeface="Arial"/>
            </a:endParaRPr>
          </a:p>
          <a:p>
            <a:pPr marL="12700" marR="212725">
              <a:lnSpc>
                <a:spcPct val="106800"/>
              </a:lnSpc>
            </a:pPr>
            <a:r>
              <a:rPr sz="2400" spc="245" dirty="0">
                <a:solidFill>
                  <a:srgbClr val="242153"/>
                </a:solidFill>
                <a:latin typeface="Arial"/>
                <a:cs typeface="Arial"/>
              </a:rPr>
              <a:t>Cada</a:t>
            </a:r>
            <a:r>
              <a:rPr sz="2400" spc="4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30" dirty="0">
                <a:solidFill>
                  <a:srgbClr val="242153"/>
                </a:solidFill>
                <a:latin typeface="Arial"/>
                <a:cs typeface="Arial"/>
              </a:rPr>
              <a:t>año,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la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40" dirty="0">
                <a:solidFill>
                  <a:srgbClr val="242153"/>
                </a:solidFill>
                <a:latin typeface="Arial"/>
                <a:cs typeface="Arial"/>
              </a:rPr>
              <a:t>vacuna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65" dirty="0">
                <a:solidFill>
                  <a:srgbClr val="242153"/>
                </a:solidFill>
                <a:latin typeface="Arial"/>
                <a:cs typeface="Arial"/>
              </a:rPr>
              <a:t>tiene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45" dirty="0">
                <a:solidFill>
                  <a:srgbClr val="242153"/>
                </a:solidFill>
                <a:latin typeface="Arial"/>
                <a:cs typeface="Arial"/>
              </a:rPr>
              <a:t>una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efectividad  </a:t>
            </a:r>
            <a:r>
              <a:rPr sz="2400" spc="175" dirty="0">
                <a:solidFill>
                  <a:srgbClr val="242153"/>
                </a:solidFill>
                <a:latin typeface="Arial"/>
                <a:cs typeface="Arial"/>
              </a:rPr>
              <a:t>del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30" dirty="0">
                <a:solidFill>
                  <a:srgbClr val="242153"/>
                </a:solidFill>
                <a:latin typeface="Arial"/>
                <a:cs typeface="Arial"/>
              </a:rPr>
              <a:t>50-60%.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6800"/>
              </a:lnSpc>
            </a:pPr>
            <a:r>
              <a:rPr sz="2400" spc="160" dirty="0">
                <a:solidFill>
                  <a:srgbClr val="242153"/>
                </a:solidFill>
                <a:latin typeface="Arial"/>
                <a:cs typeface="Arial"/>
              </a:rPr>
              <a:t>Mientras </a:t>
            </a:r>
            <a:r>
              <a:rPr sz="2400" spc="110" dirty="0">
                <a:solidFill>
                  <a:srgbClr val="242153"/>
                </a:solidFill>
                <a:latin typeface="Arial"/>
                <a:cs typeface="Arial"/>
              </a:rPr>
              <a:t>es </a:t>
            </a:r>
            <a:r>
              <a:rPr sz="2400" spc="229" dirty="0">
                <a:solidFill>
                  <a:srgbClr val="242153"/>
                </a:solidFill>
                <a:latin typeface="Arial"/>
                <a:cs typeface="Arial"/>
              </a:rPr>
              <a:t>importante </a:t>
            </a:r>
            <a:r>
              <a:rPr sz="2400" spc="200" dirty="0">
                <a:solidFill>
                  <a:srgbClr val="242153"/>
                </a:solidFill>
                <a:latin typeface="Arial"/>
                <a:cs typeface="Arial"/>
              </a:rPr>
              <a:t>vacunarse </a:t>
            </a:r>
            <a:r>
              <a:rPr sz="2400" spc="275" dirty="0">
                <a:solidFill>
                  <a:srgbClr val="242153"/>
                </a:solidFill>
                <a:latin typeface="Arial"/>
                <a:cs typeface="Arial"/>
              </a:rPr>
              <a:t>cada  </a:t>
            </a:r>
            <a:r>
              <a:rPr sz="2400" spc="235" dirty="0">
                <a:solidFill>
                  <a:srgbClr val="242153"/>
                </a:solidFill>
                <a:latin typeface="Arial"/>
                <a:cs typeface="Arial"/>
              </a:rPr>
              <a:t>año </a:t>
            </a:r>
            <a:r>
              <a:rPr sz="2400" spc="175" dirty="0">
                <a:solidFill>
                  <a:srgbClr val="242153"/>
                </a:solidFill>
                <a:latin typeface="Arial"/>
                <a:cs typeface="Arial"/>
              </a:rPr>
              <a:t>anterior </a:t>
            </a:r>
            <a:r>
              <a:rPr sz="2400" spc="180" dirty="0">
                <a:solidFill>
                  <a:srgbClr val="242153"/>
                </a:solidFill>
                <a:latin typeface="Arial"/>
                <a:cs typeface="Arial"/>
              </a:rPr>
              <a:t>en </a:t>
            </a:r>
            <a:r>
              <a:rPr sz="2400" spc="120" dirty="0">
                <a:solidFill>
                  <a:srgbClr val="242153"/>
                </a:solidFill>
                <a:latin typeface="Arial"/>
                <a:cs typeface="Arial"/>
              </a:rPr>
              <a:t>el </a:t>
            </a:r>
            <a:r>
              <a:rPr sz="2400" spc="220" dirty="0">
                <a:solidFill>
                  <a:srgbClr val="242153"/>
                </a:solidFill>
                <a:latin typeface="Arial"/>
                <a:cs typeface="Arial"/>
              </a:rPr>
              <a:t>que </a:t>
            </a:r>
            <a:r>
              <a:rPr sz="2400" spc="170" dirty="0">
                <a:solidFill>
                  <a:srgbClr val="242153"/>
                </a:solidFill>
                <a:latin typeface="Arial"/>
                <a:cs typeface="Arial"/>
              </a:rPr>
              <a:t>recibió </a:t>
            </a:r>
            <a:r>
              <a:rPr sz="2400" spc="150" dirty="0">
                <a:solidFill>
                  <a:srgbClr val="242153"/>
                </a:solidFill>
                <a:latin typeface="Arial"/>
                <a:cs typeface="Arial"/>
              </a:rPr>
              <a:t>su </a:t>
            </a:r>
            <a:r>
              <a:rPr sz="2400" spc="180" dirty="0">
                <a:solidFill>
                  <a:srgbClr val="242153"/>
                </a:solidFill>
                <a:latin typeface="Arial"/>
                <a:cs typeface="Arial"/>
              </a:rPr>
              <a:t>vacuna,  </a:t>
            </a:r>
            <a:r>
              <a:rPr sz="2400" spc="175" dirty="0">
                <a:solidFill>
                  <a:srgbClr val="242153"/>
                </a:solidFill>
                <a:latin typeface="Arial"/>
                <a:cs typeface="Arial"/>
              </a:rPr>
              <a:t>seguirá </a:t>
            </a:r>
            <a:r>
              <a:rPr sz="2400" spc="170" dirty="0">
                <a:solidFill>
                  <a:srgbClr val="242153"/>
                </a:solidFill>
                <a:latin typeface="Arial"/>
                <a:cs typeface="Arial"/>
              </a:rPr>
              <a:t>siendo </a:t>
            </a:r>
            <a:r>
              <a:rPr sz="2400" spc="229" dirty="0">
                <a:solidFill>
                  <a:srgbClr val="242153"/>
                </a:solidFill>
                <a:latin typeface="Arial"/>
                <a:cs typeface="Arial"/>
              </a:rPr>
              <a:t>inmune </a:t>
            </a:r>
            <a:r>
              <a:rPr sz="2400" spc="290" dirty="0">
                <a:solidFill>
                  <a:srgbClr val="242153"/>
                </a:solidFill>
                <a:latin typeface="Arial"/>
                <a:cs typeface="Arial"/>
              </a:rPr>
              <a:t>a </a:t>
            </a:r>
            <a:r>
              <a:rPr sz="2400" spc="170" dirty="0">
                <a:solidFill>
                  <a:srgbClr val="242153"/>
                </a:solidFill>
                <a:latin typeface="Arial"/>
                <a:cs typeface="Arial"/>
              </a:rPr>
              <a:t>esa clase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de </a:t>
            </a:r>
            <a:r>
              <a:rPr sz="2400" spc="85" dirty="0">
                <a:solidFill>
                  <a:srgbClr val="242153"/>
                </a:solidFill>
                <a:latin typeface="Arial"/>
                <a:cs typeface="Arial"/>
              </a:rPr>
              <a:t>flu.  </a:t>
            </a:r>
            <a:r>
              <a:rPr sz="2400" spc="-5" dirty="0">
                <a:solidFill>
                  <a:srgbClr val="242153"/>
                </a:solidFill>
                <a:latin typeface="Arial"/>
                <a:cs typeface="Arial"/>
              </a:rPr>
              <a:t>Se </a:t>
            </a:r>
            <a:r>
              <a:rPr sz="2400" spc="235" dirty="0">
                <a:solidFill>
                  <a:srgbClr val="242153"/>
                </a:solidFill>
                <a:latin typeface="Arial"/>
                <a:cs typeface="Arial"/>
              </a:rPr>
              <a:t>hay </a:t>
            </a:r>
            <a:r>
              <a:rPr sz="2400" spc="285" dirty="0">
                <a:solidFill>
                  <a:srgbClr val="242153"/>
                </a:solidFill>
                <a:latin typeface="Arial"/>
                <a:cs typeface="Arial"/>
              </a:rPr>
              <a:t>más </a:t>
            </a:r>
            <a:r>
              <a:rPr sz="2400" spc="175" dirty="0">
                <a:solidFill>
                  <a:srgbClr val="242153"/>
                </a:solidFill>
                <a:latin typeface="Arial"/>
                <a:cs typeface="Arial"/>
              </a:rPr>
              <a:t>personas </a:t>
            </a:r>
            <a:r>
              <a:rPr sz="2400" spc="235" dirty="0">
                <a:solidFill>
                  <a:srgbClr val="242153"/>
                </a:solidFill>
                <a:latin typeface="Arial"/>
                <a:cs typeface="Arial"/>
              </a:rPr>
              <a:t>vacunadas </a:t>
            </a:r>
            <a:r>
              <a:rPr sz="2400" spc="275" dirty="0">
                <a:solidFill>
                  <a:srgbClr val="242153"/>
                </a:solidFill>
                <a:latin typeface="Arial"/>
                <a:cs typeface="Arial"/>
              </a:rPr>
              <a:t>cada  </a:t>
            </a:r>
            <a:r>
              <a:rPr sz="2400" spc="120" dirty="0">
                <a:solidFill>
                  <a:srgbClr val="242153"/>
                </a:solidFill>
                <a:latin typeface="Arial"/>
                <a:cs typeface="Arial"/>
              </a:rPr>
              <a:t>años, </a:t>
            </a:r>
            <a:r>
              <a:rPr sz="2400" spc="185" dirty="0">
                <a:solidFill>
                  <a:srgbClr val="242153"/>
                </a:solidFill>
                <a:latin typeface="Arial"/>
                <a:cs typeface="Arial"/>
              </a:rPr>
              <a:t>entonces </a:t>
            </a:r>
            <a:r>
              <a:rPr sz="2400" spc="235" dirty="0">
                <a:solidFill>
                  <a:srgbClr val="242153"/>
                </a:solidFill>
                <a:latin typeface="Arial"/>
                <a:cs typeface="Arial"/>
              </a:rPr>
              <a:t>hay </a:t>
            </a:r>
            <a:r>
              <a:rPr sz="2400" spc="285" dirty="0">
                <a:solidFill>
                  <a:srgbClr val="242153"/>
                </a:solidFill>
                <a:latin typeface="Arial"/>
                <a:cs typeface="Arial"/>
              </a:rPr>
              <a:t>más </a:t>
            </a:r>
            <a:r>
              <a:rPr sz="2400" spc="175" dirty="0">
                <a:solidFill>
                  <a:srgbClr val="242153"/>
                </a:solidFill>
                <a:latin typeface="Arial"/>
                <a:cs typeface="Arial"/>
              </a:rPr>
              <a:t>personas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con  </a:t>
            </a:r>
            <a:r>
              <a:rPr sz="2400" spc="245" dirty="0">
                <a:solidFill>
                  <a:srgbClr val="242153"/>
                </a:solidFill>
                <a:latin typeface="Arial"/>
                <a:cs typeface="Arial"/>
              </a:rPr>
              <a:t>inmunidad </a:t>
            </a:r>
            <a:r>
              <a:rPr sz="2400" spc="290" dirty="0">
                <a:solidFill>
                  <a:srgbClr val="242153"/>
                </a:solidFill>
                <a:latin typeface="Arial"/>
                <a:cs typeface="Arial"/>
              </a:rPr>
              <a:t>a </a:t>
            </a:r>
            <a:r>
              <a:rPr sz="2400" spc="155" dirty="0">
                <a:solidFill>
                  <a:srgbClr val="242153"/>
                </a:solidFill>
                <a:latin typeface="Arial"/>
                <a:cs typeface="Arial"/>
              </a:rPr>
              <a:t>las </a:t>
            </a:r>
            <a:r>
              <a:rPr sz="2400" spc="160" dirty="0">
                <a:solidFill>
                  <a:srgbClr val="242153"/>
                </a:solidFill>
                <a:latin typeface="Arial"/>
                <a:cs typeface="Arial"/>
              </a:rPr>
              <a:t>diferentes </a:t>
            </a:r>
            <a:r>
              <a:rPr sz="2400" spc="155" dirty="0">
                <a:solidFill>
                  <a:srgbClr val="242153"/>
                </a:solidFill>
                <a:latin typeface="Arial"/>
                <a:cs typeface="Arial"/>
              </a:rPr>
              <a:t>clases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de </a:t>
            </a:r>
            <a:r>
              <a:rPr sz="2400" spc="130" dirty="0">
                <a:solidFill>
                  <a:srgbClr val="242153"/>
                </a:solidFill>
                <a:latin typeface="Arial"/>
                <a:cs typeface="Arial"/>
              </a:rPr>
              <a:t>flu:  </a:t>
            </a:r>
            <a:r>
              <a:rPr sz="2400" spc="140" dirty="0">
                <a:solidFill>
                  <a:srgbClr val="242153"/>
                </a:solidFill>
                <a:latin typeface="Arial"/>
                <a:cs typeface="Arial"/>
              </a:rPr>
              <a:t>eso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70" dirty="0">
                <a:solidFill>
                  <a:srgbClr val="242153"/>
                </a:solidFill>
                <a:latin typeface="Arial"/>
                <a:cs typeface="Arial"/>
              </a:rPr>
              <a:t>significa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20" dirty="0">
                <a:solidFill>
                  <a:srgbClr val="242153"/>
                </a:solidFill>
                <a:latin typeface="Arial"/>
                <a:cs typeface="Arial"/>
              </a:rPr>
              <a:t>que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10" dirty="0">
                <a:solidFill>
                  <a:srgbClr val="242153"/>
                </a:solidFill>
                <a:latin typeface="Arial"/>
                <a:cs typeface="Arial"/>
              </a:rPr>
              <a:t>es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25" dirty="0">
                <a:solidFill>
                  <a:srgbClr val="242153"/>
                </a:solidFill>
                <a:latin typeface="Arial"/>
                <a:cs typeface="Arial"/>
              </a:rPr>
              <a:t>menos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probable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20" dirty="0">
                <a:solidFill>
                  <a:srgbClr val="242153"/>
                </a:solidFill>
                <a:latin typeface="Arial"/>
                <a:cs typeface="Arial"/>
              </a:rPr>
              <a:t>que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20" dirty="0">
                <a:solidFill>
                  <a:srgbClr val="242153"/>
                </a:solidFill>
                <a:latin typeface="Arial"/>
                <a:cs typeface="Arial"/>
              </a:rPr>
              <a:t>el  </a:t>
            </a:r>
            <a:r>
              <a:rPr sz="2400" spc="150" dirty="0">
                <a:solidFill>
                  <a:srgbClr val="242153"/>
                </a:solidFill>
                <a:latin typeface="Arial"/>
                <a:cs typeface="Arial"/>
              </a:rPr>
              <a:t>flu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10" dirty="0">
                <a:solidFill>
                  <a:srgbClr val="242153"/>
                </a:solidFill>
                <a:latin typeface="Arial"/>
                <a:cs typeface="Arial"/>
              </a:rPr>
              <a:t>se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29" dirty="0">
                <a:solidFill>
                  <a:srgbClr val="242153"/>
                </a:solidFill>
                <a:latin typeface="Arial"/>
                <a:cs typeface="Arial"/>
              </a:rPr>
              <a:t>propague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65" dirty="0">
                <a:solidFill>
                  <a:srgbClr val="242153"/>
                </a:solidFill>
                <a:latin typeface="Arial"/>
                <a:cs typeface="Arial"/>
              </a:rPr>
              <a:t>incluso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242153"/>
                </a:solidFill>
                <a:latin typeface="Arial"/>
                <a:cs typeface="Arial"/>
              </a:rPr>
              <a:t>si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la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40" dirty="0">
                <a:solidFill>
                  <a:srgbClr val="242153"/>
                </a:solidFill>
                <a:latin typeface="Arial"/>
                <a:cs typeface="Arial"/>
              </a:rPr>
              <a:t>vacuna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de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45" dirty="0">
                <a:solidFill>
                  <a:srgbClr val="242153"/>
                </a:solidFill>
                <a:latin typeface="Arial"/>
                <a:cs typeface="Arial"/>
              </a:rPr>
              <a:t>este  </a:t>
            </a:r>
            <a:r>
              <a:rPr sz="2400" spc="235" dirty="0">
                <a:solidFill>
                  <a:srgbClr val="242153"/>
                </a:solidFill>
                <a:latin typeface="Arial"/>
                <a:cs typeface="Arial"/>
              </a:rPr>
              <a:t>año </a:t>
            </a:r>
            <a:r>
              <a:rPr sz="2400" spc="204" dirty="0">
                <a:solidFill>
                  <a:srgbClr val="242153"/>
                </a:solidFill>
                <a:latin typeface="Arial"/>
                <a:cs typeface="Arial"/>
              </a:rPr>
              <a:t>no </a:t>
            </a:r>
            <a:r>
              <a:rPr sz="2400" spc="110" dirty="0">
                <a:solidFill>
                  <a:srgbClr val="242153"/>
                </a:solidFill>
                <a:latin typeface="Arial"/>
                <a:cs typeface="Arial"/>
              </a:rPr>
              <a:t>es</a:t>
            </a:r>
            <a:r>
              <a:rPr sz="2400" spc="-29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65" dirty="0">
                <a:solidFill>
                  <a:srgbClr val="242153"/>
                </a:solidFill>
                <a:latin typeface="Arial"/>
                <a:cs typeface="Arial"/>
              </a:rPr>
              <a:t>perfecta.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648093" y="2062859"/>
            <a:ext cx="5983605" cy="5983605"/>
            <a:chOff x="1648093" y="2062859"/>
            <a:chExt cx="5983605" cy="5983605"/>
          </a:xfrm>
        </p:grpSpPr>
        <p:sp>
          <p:nvSpPr>
            <p:cNvPr id="9" name="object 9"/>
            <p:cNvSpPr/>
            <p:nvPr/>
          </p:nvSpPr>
          <p:spPr>
            <a:xfrm>
              <a:off x="6309195" y="3212612"/>
              <a:ext cx="981710" cy="981710"/>
            </a:xfrm>
            <a:custGeom>
              <a:avLst/>
              <a:gdLst/>
              <a:ahLst/>
              <a:cxnLst/>
              <a:rect l="l" t="t" r="r" b="b"/>
              <a:pathLst>
                <a:path w="981709" h="981710">
                  <a:moveTo>
                    <a:pt x="859733" y="981119"/>
                  </a:moveTo>
                  <a:lnTo>
                    <a:pt x="813931" y="972259"/>
                  </a:lnTo>
                  <a:lnTo>
                    <a:pt x="773783" y="945682"/>
                  </a:lnTo>
                  <a:lnTo>
                    <a:pt x="0" y="172136"/>
                  </a:lnTo>
                  <a:lnTo>
                    <a:pt x="171899" y="0"/>
                  </a:lnTo>
                  <a:lnTo>
                    <a:pt x="945682" y="773783"/>
                  </a:lnTo>
                  <a:lnTo>
                    <a:pt x="972260" y="813931"/>
                  </a:lnTo>
                  <a:lnTo>
                    <a:pt x="981119" y="859733"/>
                  </a:lnTo>
                  <a:lnTo>
                    <a:pt x="972260" y="905534"/>
                  </a:lnTo>
                  <a:lnTo>
                    <a:pt x="945682" y="945682"/>
                  </a:lnTo>
                  <a:lnTo>
                    <a:pt x="905534" y="972259"/>
                  </a:lnTo>
                  <a:lnTo>
                    <a:pt x="859733" y="981119"/>
                  </a:lnTo>
                  <a:close/>
                </a:path>
              </a:pathLst>
            </a:custGeom>
            <a:solidFill>
              <a:srgbClr val="F26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989615" y="3532430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816639" y="937906"/>
                  </a:moveTo>
                  <a:lnTo>
                    <a:pt x="770823" y="929047"/>
                  </a:lnTo>
                  <a:lnTo>
                    <a:pt x="730571" y="902470"/>
                  </a:lnTo>
                  <a:lnTo>
                    <a:pt x="0" y="171899"/>
                  </a:lnTo>
                  <a:lnTo>
                    <a:pt x="171899" y="0"/>
                  </a:lnTo>
                  <a:lnTo>
                    <a:pt x="902707" y="730571"/>
                  </a:lnTo>
                  <a:lnTo>
                    <a:pt x="929285" y="770719"/>
                  </a:lnTo>
                  <a:lnTo>
                    <a:pt x="938144" y="816520"/>
                  </a:lnTo>
                  <a:lnTo>
                    <a:pt x="929285" y="862322"/>
                  </a:lnTo>
                  <a:lnTo>
                    <a:pt x="902707" y="902470"/>
                  </a:lnTo>
                  <a:lnTo>
                    <a:pt x="862456" y="929047"/>
                  </a:lnTo>
                  <a:lnTo>
                    <a:pt x="816639" y="937906"/>
                  </a:lnTo>
                  <a:close/>
                </a:path>
              </a:pathLst>
            </a:custGeom>
            <a:solidFill>
              <a:srgbClr val="FAB1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70035" y="3852011"/>
              <a:ext cx="809625" cy="808990"/>
            </a:xfrm>
            <a:custGeom>
              <a:avLst/>
              <a:gdLst/>
              <a:ahLst/>
              <a:cxnLst/>
              <a:rect l="l" t="t" r="r" b="b"/>
              <a:pathLst>
                <a:path w="809625" h="808989">
                  <a:moveTo>
                    <a:pt x="687685" y="808982"/>
                  </a:moveTo>
                  <a:lnTo>
                    <a:pt x="641895" y="800123"/>
                  </a:lnTo>
                  <a:lnTo>
                    <a:pt x="601647" y="773546"/>
                  </a:lnTo>
                  <a:lnTo>
                    <a:pt x="0" y="171899"/>
                  </a:lnTo>
                  <a:lnTo>
                    <a:pt x="171899" y="0"/>
                  </a:lnTo>
                  <a:lnTo>
                    <a:pt x="773546" y="601647"/>
                  </a:lnTo>
                  <a:lnTo>
                    <a:pt x="800256" y="641794"/>
                  </a:lnTo>
                  <a:lnTo>
                    <a:pt x="809160" y="687596"/>
                  </a:lnTo>
                  <a:lnTo>
                    <a:pt x="800256" y="733398"/>
                  </a:lnTo>
                  <a:lnTo>
                    <a:pt x="773546" y="773546"/>
                  </a:lnTo>
                  <a:lnTo>
                    <a:pt x="733431" y="800123"/>
                  </a:lnTo>
                  <a:lnTo>
                    <a:pt x="687685" y="808982"/>
                  </a:lnTo>
                  <a:close/>
                </a:path>
              </a:pathLst>
            </a:custGeom>
            <a:solidFill>
              <a:srgbClr val="82AE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625468" y="4364325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766007" y="938144"/>
                  </a:moveTo>
                  <a:lnTo>
                    <a:pt x="35436" y="207335"/>
                  </a:lnTo>
                  <a:lnTo>
                    <a:pt x="8859" y="167221"/>
                  </a:lnTo>
                  <a:lnTo>
                    <a:pt x="0" y="121475"/>
                  </a:lnTo>
                  <a:lnTo>
                    <a:pt x="8859" y="75684"/>
                  </a:lnTo>
                  <a:lnTo>
                    <a:pt x="35436" y="35436"/>
                  </a:lnTo>
                  <a:lnTo>
                    <a:pt x="75584" y="8859"/>
                  </a:lnTo>
                  <a:lnTo>
                    <a:pt x="121385" y="0"/>
                  </a:lnTo>
                  <a:lnTo>
                    <a:pt x="167187" y="8859"/>
                  </a:lnTo>
                  <a:lnTo>
                    <a:pt x="207335" y="35436"/>
                  </a:lnTo>
                  <a:lnTo>
                    <a:pt x="937906" y="766245"/>
                  </a:lnTo>
                  <a:lnTo>
                    <a:pt x="766007" y="938144"/>
                  </a:lnTo>
                  <a:close/>
                </a:path>
              </a:pathLst>
            </a:custGeom>
            <a:solidFill>
              <a:srgbClr val="F26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434633" y="4813067"/>
              <a:ext cx="809625" cy="808990"/>
            </a:xfrm>
            <a:custGeom>
              <a:avLst/>
              <a:gdLst/>
              <a:ahLst/>
              <a:cxnLst/>
              <a:rect l="l" t="t" r="r" b="b"/>
              <a:pathLst>
                <a:path w="809625" h="808989">
                  <a:moveTo>
                    <a:pt x="637261" y="808982"/>
                  </a:moveTo>
                  <a:lnTo>
                    <a:pt x="35614" y="207335"/>
                  </a:lnTo>
                  <a:lnTo>
                    <a:pt x="8903" y="167187"/>
                  </a:lnTo>
                  <a:lnTo>
                    <a:pt x="0" y="121385"/>
                  </a:lnTo>
                  <a:lnTo>
                    <a:pt x="8903" y="75584"/>
                  </a:lnTo>
                  <a:lnTo>
                    <a:pt x="35614" y="35436"/>
                  </a:lnTo>
                  <a:lnTo>
                    <a:pt x="75728" y="8859"/>
                  </a:lnTo>
                  <a:lnTo>
                    <a:pt x="121475" y="0"/>
                  </a:lnTo>
                  <a:lnTo>
                    <a:pt x="167265" y="8859"/>
                  </a:lnTo>
                  <a:lnTo>
                    <a:pt x="207513" y="35436"/>
                  </a:lnTo>
                  <a:lnTo>
                    <a:pt x="809160" y="637083"/>
                  </a:lnTo>
                  <a:lnTo>
                    <a:pt x="637261" y="808982"/>
                  </a:lnTo>
                  <a:close/>
                </a:path>
              </a:pathLst>
            </a:custGeom>
            <a:solidFill>
              <a:srgbClr val="6FD0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945048" y="4044744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766007" y="938144"/>
                  </a:moveTo>
                  <a:lnTo>
                    <a:pt x="35436" y="207335"/>
                  </a:lnTo>
                  <a:lnTo>
                    <a:pt x="8859" y="167187"/>
                  </a:lnTo>
                  <a:lnTo>
                    <a:pt x="0" y="121385"/>
                  </a:lnTo>
                  <a:lnTo>
                    <a:pt x="8859" y="75584"/>
                  </a:lnTo>
                  <a:lnTo>
                    <a:pt x="35436" y="35436"/>
                  </a:lnTo>
                  <a:lnTo>
                    <a:pt x="75584" y="8859"/>
                  </a:lnTo>
                  <a:lnTo>
                    <a:pt x="121385" y="0"/>
                  </a:lnTo>
                  <a:lnTo>
                    <a:pt x="167187" y="8859"/>
                  </a:lnTo>
                  <a:lnTo>
                    <a:pt x="207335" y="35436"/>
                  </a:lnTo>
                  <a:lnTo>
                    <a:pt x="938144" y="766245"/>
                  </a:lnTo>
                  <a:lnTo>
                    <a:pt x="766007" y="938144"/>
                  </a:lnTo>
                  <a:close/>
                </a:path>
              </a:pathLst>
            </a:custGeom>
            <a:solidFill>
              <a:srgbClr val="82AE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393553" y="3854088"/>
              <a:ext cx="809625" cy="808990"/>
            </a:xfrm>
            <a:custGeom>
              <a:avLst/>
              <a:gdLst/>
              <a:ahLst/>
              <a:cxnLst/>
              <a:rect l="l" t="t" r="r" b="b"/>
              <a:pathLst>
                <a:path w="809625" h="808989">
                  <a:moveTo>
                    <a:pt x="637083" y="808982"/>
                  </a:moveTo>
                  <a:lnTo>
                    <a:pt x="35436" y="207335"/>
                  </a:lnTo>
                  <a:lnTo>
                    <a:pt x="8859" y="167187"/>
                  </a:lnTo>
                  <a:lnTo>
                    <a:pt x="0" y="121385"/>
                  </a:lnTo>
                  <a:lnTo>
                    <a:pt x="8859" y="75584"/>
                  </a:lnTo>
                  <a:lnTo>
                    <a:pt x="35436" y="35436"/>
                  </a:lnTo>
                  <a:lnTo>
                    <a:pt x="75584" y="8859"/>
                  </a:lnTo>
                  <a:lnTo>
                    <a:pt x="121385" y="0"/>
                  </a:lnTo>
                  <a:lnTo>
                    <a:pt x="167187" y="8859"/>
                  </a:lnTo>
                  <a:lnTo>
                    <a:pt x="207335" y="35436"/>
                  </a:lnTo>
                  <a:lnTo>
                    <a:pt x="809219" y="637083"/>
                  </a:lnTo>
                  <a:lnTo>
                    <a:pt x="637083" y="808982"/>
                  </a:lnTo>
                  <a:close/>
                </a:path>
              </a:pathLst>
            </a:custGeom>
            <a:solidFill>
              <a:srgbClr val="FAB1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352416" y="3729330"/>
              <a:ext cx="4279265" cy="1668780"/>
            </a:xfrm>
            <a:custGeom>
              <a:avLst/>
              <a:gdLst/>
              <a:ahLst/>
              <a:cxnLst/>
              <a:rect l="l" t="t" r="r" b="b"/>
              <a:pathLst>
                <a:path w="4279265" h="1668779">
                  <a:moveTo>
                    <a:pt x="388501" y="1668348"/>
                  </a:moveTo>
                  <a:lnTo>
                    <a:pt x="341350" y="1640319"/>
                  </a:lnTo>
                  <a:lnTo>
                    <a:pt x="294293" y="1614756"/>
                  </a:lnTo>
                  <a:lnTo>
                    <a:pt x="247359" y="1591563"/>
                  </a:lnTo>
                  <a:lnTo>
                    <a:pt x="200575" y="1570646"/>
                  </a:lnTo>
                  <a:lnTo>
                    <a:pt x="153970" y="1551910"/>
                  </a:lnTo>
                  <a:lnTo>
                    <a:pt x="107570" y="1535261"/>
                  </a:lnTo>
                  <a:lnTo>
                    <a:pt x="61404" y="1520605"/>
                  </a:lnTo>
                  <a:lnTo>
                    <a:pt x="15499" y="1507846"/>
                  </a:lnTo>
                  <a:lnTo>
                    <a:pt x="8995" y="1459993"/>
                  </a:lnTo>
                  <a:lnTo>
                    <a:pt x="4243" y="1411974"/>
                  </a:lnTo>
                  <a:lnTo>
                    <a:pt x="1244" y="1363842"/>
                  </a:lnTo>
                  <a:lnTo>
                    <a:pt x="0" y="1315649"/>
                  </a:lnTo>
                  <a:lnTo>
                    <a:pt x="511" y="1267447"/>
                  </a:lnTo>
                  <a:lnTo>
                    <a:pt x="2778" y="1219289"/>
                  </a:lnTo>
                  <a:lnTo>
                    <a:pt x="6805" y="1171229"/>
                  </a:lnTo>
                  <a:lnTo>
                    <a:pt x="12590" y="1123318"/>
                  </a:lnTo>
                  <a:lnTo>
                    <a:pt x="20136" y="1075608"/>
                  </a:lnTo>
                  <a:lnTo>
                    <a:pt x="29445" y="1028154"/>
                  </a:lnTo>
                  <a:lnTo>
                    <a:pt x="40516" y="981007"/>
                  </a:lnTo>
                  <a:lnTo>
                    <a:pt x="53352" y="934219"/>
                  </a:lnTo>
                  <a:lnTo>
                    <a:pt x="67954" y="887844"/>
                  </a:lnTo>
                  <a:lnTo>
                    <a:pt x="84323" y="841934"/>
                  </a:lnTo>
                  <a:lnTo>
                    <a:pt x="102461" y="796542"/>
                  </a:lnTo>
                  <a:lnTo>
                    <a:pt x="122368" y="751720"/>
                  </a:lnTo>
                  <a:lnTo>
                    <a:pt x="144046" y="707521"/>
                  </a:lnTo>
                  <a:lnTo>
                    <a:pt x="167497" y="663998"/>
                  </a:lnTo>
                  <a:lnTo>
                    <a:pt x="192720" y="621202"/>
                  </a:lnTo>
                  <a:lnTo>
                    <a:pt x="219719" y="579187"/>
                  </a:lnTo>
                  <a:lnTo>
                    <a:pt x="248494" y="538006"/>
                  </a:lnTo>
                  <a:lnTo>
                    <a:pt x="279046" y="497711"/>
                  </a:lnTo>
                  <a:lnTo>
                    <a:pt x="311376" y="458354"/>
                  </a:lnTo>
                  <a:lnTo>
                    <a:pt x="345487" y="419988"/>
                  </a:lnTo>
                  <a:lnTo>
                    <a:pt x="381378" y="382666"/>
                  </a:lnTo>
                  <a:lnTo>
                    <a:pt x="415872" y="349391"/>
                  </a:lnTo>
                  <a:lnTo>
                    <a:pt x="451263" y="317628"/>
                  </a:lnTo>
                  <a:lnTo>
                    <a:pt x="487508" y="287377"/>
                  </a:lnTo>
                  <a:lnTo>
                    <a:pt x="524567" y="258640"/>
                  </a:lnTo>
                  <a:lnTo>
                    <a:pt x="562398" y="231414"/>
                  </a:lnTo>
                  <a:lnTo>
                    <a:pt x="600959" y="205702"/>
                  </a:lnTo>
                  <a:lnTo>
                    <a:pt x="640207" y="181501"/>
                  </a:lnTo>
                  <a:lnTo>
                    <a:pt x="680103" y="158814"/>
                  </a:lnTo>
                  <a:lnTo>
                    <a:pt x="720603" y="137638"/>
                  </a:lnTo>
                  <a:lnTo>
                    <a:pt x="761666" y="117976"/>
                  </a:lnTo>
                  <a:lnTo>
                    <a:pt x="803250" y="99826"/>
                  </a:lnTo>
                  <a:lnTo>
                    <a:pt x="845314" y="83188"/>
                  </a:lnTo>
                  <a:lnTo>
                    <a:pt x="887816" y="68063"/>
                  </a:lnTo>
                  <a:lnTo>
                    <a:pt x="930715" y="54450"/>
                  </a:lnTo>
                  <a:lnTo>
                    <a:pt x="973968" y="42350"/>
                  </a:lnTo>
                  <a:lnTo>
                    <a:pt x="1017533" y="31762"/>
                  </a:lnTo>
                  <a:lnTo>
                    <a:pt x="1061370" y="22687"/>
                  </a:lnTo>
                  <a:lnTo>
                    <a:pt x="1105436" y="15125"/>
                  </a:lnTo>
                  <a:lnTo>
                    <a:pt x="1149690" y="9075"/>
                  </a:lnTo>
                  <a:lnTo>
                    <a:pt x="1194090" y="4537"/>
                  </a:lnTo>
                  <a:lnTo>
                    <a:pt x="1238594" y="1512"/>
                  </a:lnTo>
                  <a:lnTo>
                    <a:pt x="1283161" y="0"/>
                  </a:lnTo>
                  <a:lnTo>
                    <a:pt x="1327749" y="0"/>
                  </a:lnTo>
                  <a:lnTo>
                    <a:pt x="1372315" y="1512"/>
                  </a:lnTo>
                  <a:lnTo>
                    <a:pt x="1416819" y="4537"/>
                  </a:lnTo>
                  <a:lnTo>
                    <a:pt x="1461219" y="9075"/>
                  </a:lnTo>
                  <a:lnTo>
                    <a:pt x="1505473" y="15125"/>
                  </a:lnTo>
                  <a:lnTo>
                    <a:pt x="1549539" y="22687"/>
                  </a:lnTo>
                  <a:lnTo>
                    <a:pt x="1593376" y="31762"/>
                  </a:lnTo>
                  <a:lnTo>
                    <a:pt x="1636942" y="42350"/>
                  </a:lnTo>
                  <a:lnTo>
                    <a:pt x="1680195" y="54450"/>
                  </a:lnTo>
                  <a:lnTo>
                    <a:pt x="1723093" y="68063"/>
                  </a:lnTo>
                  <a:lnTo>
                    <a:pt x="1765595" y="83188"/>
                  </a:lnTo>
                  <a:lnTo>
                    <a:pt x="1807659" y="99826"/>
                  </a:lnTo>
                  <a:lnTo>
                    <a:pt x="1849244" y="117976"/>
                  </a:lnTo>
                  <a:lnTo>
                    <a:pt x="1890307" y="137638"/>
                  </a:lnTo>
                  <a:lnTo>
                    <a:pt x="1930807" y="158814"/>
                  </a:lnTo>
                  <a:lnTo>
                    <a:pt x="1970702" y="181501"/>
                  </a:lnTo>
                  <a:lnTo>
                    <a:pt x="2009951" y="205702"/>
                  </a:lnTo>
                  <a:lnTo>
                    <a:pt x="2048512" y="231414"/>
                  </a:lnTo>
                  <a:lnTo>
                    <a:pt x="2086342" y="258640"/>
                  </a:lnTo>
                  <a:lnTo>
                    <a:pt x="2123401" y="287377"/>
                  </a:lnTo>
                  <a:lnTo>
                    <a:pt x="2159647" y="317628"/>
                  </a:lnTo>
                  <a:lnTo>
                    <a:pt x="2195037" y="349391"/>
                  </a:lnTo>
                  <a:lnTo>
                    <a:pt x="2280738" y="431377"/>
                  </a:lnTo>
                  <a:lnTo>
                    <a:pt x="2332079" y="475386"/>
                  </a:lnTo>
                  <a:lnTo>
                    <a:pt x="2383491" y="514861"/>
                  </a:lnTo>
                  <a:lnTo>
                    <a:pt x="2434913" y="549970"/>
                  </a:lnTo>
                  <a:lnTo>
                    <a:pt x="2486284" y="580883"/>
                  </a:lnTo>
                  <a:lnTo>
                    <a:pt x="2537540" y="607769"/>
                  </a:lnTo>
                  <a:lnTo>
                    <a:pt x="2588621" y="630796"/>
                  </a:lnTo>
                  <a:lnTo>
                    <a:pt x="2639464" y="650132"/>
                  </a:lnTo>
                  <a:lnTo>
                    <a:pt x="2690008" y="665948"/>
                  </a:lnTo>
                  <a:lnTo>
                    <a:pt x="2740190" y="678411"/>
                  </a:lnTo>
                  <a:lnTo>
                    <a:pt x="2789949" y="687690"/>
                  </a:lnTo>
                  <a:lnTo>
                    <a:pt x="2839223" y="693955"/>
                  </a:lnTo>
                  <a:lnTo>
                    <a:pt x="2887949" y="697374"/>
                  </a:lnTo>
                  <a:lnTo>
                    <a:pt x="2936067" y="698115"/>
                  </a:lnTo>
                  <a:lnTo>
                    <a:pt x="2983513" y="696348"/>
                  </a:lnTo>
                  <a:lnTo>
                    <a:pt x="3030227" y="692242"/>
                  </a:lnTo>
                  <a:lnTo>
                    <a:pt x="3076145" y="685965"/>
                  </a:lnTo>
                  <a:lnTo>
                    <a:pt x="3121207" y="677686"/>
                  </a:lnTo>
                  <a:lnTo>
                    <a:pt x="3165351" y="667573"/>
                  </a:lnTo>
                  <a:lnTo>
                    <a:pt x="3208514" y="655797"/>
                  </a:lnTo>
                  <a:lnTo>
                    <a:pt x="3250634" y="642524"/>
                  </a:lnTo>
                  <a:lnTo>
                    <a:pt x="3291650" y="627925"/>
                  </a:lnTo>
                  <a:lnTo>
                    <a:pt x="3331500" y="612168"/>
                  </a:lnTo>
                  <a:lnTo>
                    <a:pt x="3370122" y="595422"/>
                  </a:lnTo>
                  <a:lnTo>
                    <a:pt x="3407454" y="577856"/>
                  </a:lnTo>
                  <a:lnTo>
                    <a:pt x="3478000" y="540937"/>
                  </a:lnTo>
                  <a:lnTo>
                    <a:pt x="3542642" y="502762"/>
                  </a:lnTo>
                  <a:lnTo>
                    <a:pt x="3600887" y="464682"/>
                  </a:lnTo>
                  <a:lnTo>
                    <a:pt x="3652238" y="428047"/>
                  </a:lnTo>
                  <a:lnTo>
                    <a:pt x="3715256" y="378758"/>
                  </a:lnTo>
                  <a:lnTo>
                    <a:pt x="3770531" y="330700"/>
                  </a:lnTo>
                  <a:lnTo>
                    <a:pt x="4001944" y="100124"/>
                  </a:lnTo>
                  <a:lnTo>
                    <a:pt x="4036543" y="73710"/>
                  </a:lnTo>
                  <a:lnTo>
                    <a:pt x="4075495" y="57862"/>
                  </a:lnTo>
                  <a:lnTo>
                    <a:pt x="4116623" y="52579"/>
                  </a:lnTo>
                  <a:lnTo>
                    <a:pt x="4157751" y="57862"/>
                  </a:lnTo>
                  <a:lnTo>
                    <a:pt x="4196703" y="73710"/>
                  </a:lnTo>
                  <a:lnTo>
                    <a:pt x="4231302" y="100124"/>
                  </a:lnTo>
                  <a:lnTo>
                    <a:pt x="4257716" y="134722"/>
                  </a:lnTo>
                  <a:lnTo>
                    <a:pt x="4273564" y="173666"/>
                  </a:lnTo>
                  <a:lnTo>
                    <a:pt x="4278847" y="214773"/>
                  </a:lnTo>
                  <a:lnTo>
                    <a:pt x="4273564" y="255861"/>
                  </a:lnTo>
                  <a:lnTo>
                    <a:pt x="4257716" y="294745"/>
                  </a:lnTo>
                  <a:lnTo>
                    <a:pt x="4231302" y="329244"/>
                  </a:lnTo>
                  <a:lnTo>
                    <a:pt x="4017615" y="543168"/>
                  </a:lnTo>
                  <a:lnTo>
                    <a:pt x="3931366" y="619920"/>
                  </a:lnTo>
                  <a:lnTo>
                    <a:pt x="3858101" y="677561"/>
                  </a:lnTo>
                  <a:lnTo>
                    <a:pt x="3814032" y="709659"/>
                  </a:lnTo>
                  <a:lnTo>
                    <a:pt x="3765293" y="743111"/>
                  </a:lnTo>
                  <a:lnTo>
                    <a:pt x="3712104" y="777292"/>
                  </a:lnTo>
                  <a:lnTo>
                    <a:pt x="3654681" y="811578"/>
                  </a:lnTo>
                  <a:lnTo>
                    <a:pt x="3593242" y="845346"/>
                  </a:lnTo>
                  <a:lnTo>
                    <a:pt x="3528004" y="877972"/>
                  </a:lnTo>
                  <a:lnTo>
                    <a:pt x="3459185" y="908832"/>
                  </a:lnTo>
                  <a:lnTo>
                    <a:pt x="3387001" y="937302"/>
                  </a:lnTo>
                  <a:lnTo>
                    <a:pt x="3318634" y="960633"/>
                  </a:lnTo>
                  <a:lnTo>
                    <a:pt x="3246476" y="981375"/>
                  </a:lnTo>
                  <a:lnTo>
                    <a:pt x="3170817" y="998833"/>
                  </a:lnTo>
                  <a:lnTo>
                    <a:pt x="3091947" y="1012315"/>
                  </a:lnTo>
                  <a:lnTo>
                    <a:pt x="3051397" y="1017348"/>
                  </a:lnTo>
                  <a:lnTo>
                    <a:pt x="3010153" y="1021128"/>
                  </a:lnTo>
                  <a:lnTo>
                    <a:pt x="2968251" y="1023567"/>
                  </a:lnTo>
                  <a:lnTo>
                    <a:pt x="2925726" y="1024580"/>
                  </a:lnTo>
                  <a:lnTo>
                    <a:pt x="2882615" y="1024078"/>
                  </a:lnTo>
                  <a:lnTo>
                    <a:pt x="2838954" y="1021977"/>
                  </a:lnTo>
                  <a:lnTo>
                    <a:pt x="2794779" y="1018188"/>
                  </a:lnTo>
                  <a:lnTo>
                    <a:pt x="2750126" y="1012626"/>
                  </a:lnTo>
                  <a:lnTo>
                    <a:pt x="2705031" y="1005205"/>
                  </a:lnTo>
                  <a:lnTo>
                    <a:pt x="2659531" y="995836"/>
                  </a:lnTo>
                  <a:lnTo>
                    <a:pt x="2613661" y="984434"/>
                  </a:lnTo>
                  <a:lnTo>
                    <a:pt x="2567458" y="970913"/>
                  </a:lnTo>
                  <a:lnTo>
                    <a:pt x="2520958" y="955185"/>
                  </a:lnTo>
                  <a:lnTo>
                    <a:pt x="2474197" y="937164"/>
                  </a:lnTo>
                  <a:lnTo>
                    <a:pt x="2427211" y="916764"/>
                  </a:lnTo>
                  <a:lnTo>
                    <a:pt x="2380036" y="893897"/>
                  </a:lnTo>
                  <a:lnTo>
                    <a:pt x="2332708" y="868477"/>
                  </a:lnTo>
                  <a:lnTo>
                    <a:pt x="2285264" y="840418"/>
                  </a:lnTo>
                  <a:lnTo>
                    <a:pt x="2237739" y="809633"/>
                  </a:lnTo>
                  <a:lnTo>
                    <a:pt x="2190170" y="776035"/>
                  </a:lnTo>
                  <a:lnTo>
                    <a:pt x="2142593" y="739538"/>
                  </a:lnTo>
                  <a:lnTo>
                    <a:pt x="2095044" y="700055"/>
                  </a:lnTo>
                  <a:lnTo>
                    <a:pt x="2047559" y="657500"/>
                  </a:lnTo>
                  <a:lnTo>
                    <a:pt x="1965119" y="578317"/>
                  </a:lnTo>
                  <a:lnTo>
                    <a:pt x="1929006" y="546876"/>
                  </a:lnTo>
                  <a:lnTo>
                    <a:pt x="1891902" y="517464"/>
                  </a:lnTo>
                  <a:lnTo>
                    <a:pt x="1853872" y="490080"/>
                  </a:lnTo>
                  <a:lnTo>
                    <a:pt x="1814983" y="464725"/>
                  </a:lnTo>
                  <a:lnTo>
                    <a:pt x="1775301" y="441398"/>
                  </a:lnTo>
                  <a:lnTo>
                    <a:pt x="1734891" y="420100"/>
                  </a:lnTo>
                  <a:lnTo>
                    <a:pt x="1693821" y="400830"/>
                  </a:lnTo>
                  <a:lnTo>
                    <a:pt x="1652156" y="383588"/>
                  </a:lnTo>
                  <a:lnTo>
                    <a:pt x="1609963" y="368375"/>
                  </a:lnTo>
                  <a:lnTo>
                    <a:pt x="1567307" y="355190"/>
                  </a:lnTo>
                  <a:lnTo>
                    <a:pt x="1524255" y="344034"/>
                  </a:lnTo>
                  <a:lnTo>
                    <a:pt x="1480873" y="334906"/>
                  </a:lnTo>
                  <a:lnTo>
                    <a:pt x="1437227" y="327807"/>
                  </a:lnTo>
                  <a:lnTo>
                    <a:pt x="1393383" y="322735"/>
                  </a:lnTo>
                  <a:lnTo>
                    <a:pt x="1349407" y="319693"/>
                  </a:lnTo>
                  <a:lnTo>
                    <a:pt x="1305366" y="318679"/>
                  </a:lnTo>
                  <a:lnTo>
                    <a:pt x="1261325" y="319693"/>
                  </a:lnTo>
                  <a:lnTo>
                    <a:pt x="1217351" y="322735"/>
                  </a:lnTo>
                  <a:lnTo>
                    <a:pt x="1173510" y="327807"/>
                  </a:lnTo>
                  <a:lnTo>
                    <a:pt x="1129868" y="334906"/>
                  </a:lnTo>
                  <a:lnTo>
                    <a:pt x="1086492" y="344034"/>
                  </a:lnTo>
                  <a:lnTo>
                    <a:pt x="1043446" y="355190"/>
                  </a:lnTo>
                  <a:lnTo>
                    <a:pt x="1000799" y="368375"/>
                  </a:lnTo>
                  <a:lnTo>
                    <a:pt x="958614" y="383588"/>
                  </a:lnTo>
                  <a:lnTo>
                    <a:pt x="916960" y="400830"/>
                  </a:lnTo>
                  <a:lnTo>
                    <a:pt x="875902" y="420100"/>
                  </a:lnTo>
                  <a:lnTo>
                    <a:pt x="835505" y="441398"/>
                  </a:lnTo>
                  <a:lnTo>
                    <a:pt x="795837" y="464725"/>
                  </a:lnTo>
                  <a:lnTo>
                    <a:pt x="756963" y="490080"/>
                  </a:lnTo>
                  <a:lnTo>
                    <a:pt x="718950" y="517464"/>
                  </a:lnTo>
                  <a:lnTo>
                    <a:pt x="681864" y="546876"/>
                  </a:lnTo>
                  <a:lnTo>
                    <a:pt x="645770" y="578317"/>
                  </a:lnTo>
                  <a:lnTo>
                    <a:pt x="610735" y="611786"/>
                  </a:lnTo>
                  <a:lnTo>
                    <a:pt x="575395" y="648874"/>
                  </a:lnTo>
                  <a:lnTo>
                    <a:pt x="542326" y="687135"/>
                  </a:lnTo>
                  <a:lnTo>
                    <a:pt x="511525" y="726492"/>
                  </a:lnTo>
                  <a:lnTo>
                    <a:pt x="482995" y="766868"/>
                  </a:lnTo>
                  <a:lnTo>
                    <a:pt x="456733" y="808184"/>
                  </a:lnTo>
                  <a:lnTo>
                    <a:pt x="432741" y="850362"/>
                  </a:lnTo>
                  <a:lnTo>
                    <a:pt x="411017" y="893324"/>
                  </a:lnTo>
                  <a:lnTo>
                    <a:pt x="391561" y="936994"/>
                  </a:lnTo>
                  <a:lnTo>
                    <a:pt x="374374" y="981293"/>
                  </a:lnTo>
                  <a:lnTo>
                    <a:pt x="359454" y="1026142"/>
                  </a:lnTo>
                  <a:lnTo>
                    <a:pt x="346801" y="1071466"/>
                  </a:lnTo>
                  <a:lnTo>
                    <a:pt x="336415" y="1117185"/>
                  </a:lnTo>
                  <a:lnTo>
                    <a:pt x="328296" y="1163221"/>
                  </a:lnTo>
                  <a:lnTo>
                    <a:pt x="322443" y="1209498"/>
                  </a:lnTo>
                  <a:lnTo>
                    <a:pt x="318857" y="1255937"/>
                  </a:lnTo>
                  <a:lnTo>
                    <a:pt x="317536" y="1302460"/>
                  </a:lnTo>
                  <a:lnTo>
                    <a:pt x="318481" y="1348990"/>
                  </a:lnTo>
                  <a:lnTo>
                    <a:pt x="321691" y="1395448"/>
                  </a:lnTo>
                  <a:lnTo>
                    <a:pt x="327165" y="1441758"/>
                  </a:lnTo>
                  <a:lnTo>
                    <a:pt x="334905" y="1487841"/>
                  </a:lnTo>
                  <a:lnTo>
                    <a:pt x="344908" y="1533619"/>
                  </a:lnTo>
                  <a:lnTo>
                    <a:pt x="357176" y="1579015"/>
                  </a:lnTo>
                  <a:lnTo>
                    <a:pt x="371707" y="1623950"/>
                  </a:lnTo>
                  <a:lnTo>
                    <a:pt x="388501" y="1668348"/>
                  </a:lnTo>
                  <a:close/>
                </a:path>
              </a:pathLst>
            </a:custGeom>
            <a:solidFill>
              <a:srgbClr val="4E93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648091" y="2062860"/>
              <a:ext cx="4315460" cy="4279900"/>
            </a:xfrm>
            <a:custGeom>
              <a:avLst/>
              <a:gdLst/>
              <a:ahLst/>
              <a:cxnLst/>
              <a:rect l="l" t="t" r="r" b="b"/>
              <a:pathLst>
                <a:path w="4315460" h="4279900">
                  <a:moveTo>
                    <a:pt x="4263936" y="162052"/>
                  </a:moveTo>
                  <a:lnTo>
                    <a:pt x="4258653" y="120916"/>
                  </a:lnTo>
                  <a:lnTo>
                    <a:pt x="4242803" y="81965"/>
                  </a:lnTo>
                  <a:lnTo>
                    <a:pt x="4216387" y="47371"/>
                  </a:lnTo>
                  <a:lnTo>
                    <a:pt x="4181792" y="21056"/>
                  </a:lnTo>
                  <a:lnTo>
                    <a:pt x="4142854" y="5270"/>
                  </a:lnTo>
                  <a:lnTo>
                    <a:pt x="4101744" y="0"/>
                  </a:lnTo>
                  <a:lnTo>
                    <a:pt x="4060660" y="5270"/>
                  </a:lnTo>
                  <a:lnTo>
                    <a:pt x="4021772" y="21056"/>
                  </a:lnTo>
                  <a:lnTo>
                    <a:pt x="3987266" y="47371"/>
                  </a:lnTo>
                  <a:lnTo>
                    <a:pt x="3757307" y="277863"/>
                  </a:lnTo>
                  <a:lnTo>
                    <a:pt x="3720896" y="318541"/>
                  </a:lnTo>
                  <a:lnTo>
                    <a:pt x="3669080" y="381393"/>
                  </a:lnTo>
                  <a:lnTo>
                    <a:pt x="3638956" y="420573"/>
                  </a:lnTo>
                  <a:lnTo>
                    <a:pt x="3606850" y="464642"/>
                  </a:lnTo>
                  <a:lnTo>
                    <a:pt x="3573411" y="513384"/>
                  </a:lnTo>
                  <a:lnTo>
                    <a:pt x="3539223" y="566572"/>
                  </a:lnTo>
                  <a:lnTo>
                    <a:pt x="3504933" y="623989"/>
                  </a:lnTo>
                  <a:lnTo>
                    <a:pt x="3471164" y="685431"/>
                  </a:lnTo>
                  <a:lnTo>
                    <a:pt x="3438550" y="750671"/>
                  </a:lnTo>
                  <a:lnTo>
                    <a:pt x="3407689" y="819492"/>
                  </a:lnTo>
                  <a:lnTo>
                    <a:pt x="3379216" y="891667"/>
                  </a:lnTo>
                  <a:lnTo>
                    <a:pt x="3364700" y="932967"/>
                  </a:lnTo>
                  <a:lnTo>
                    <a:pt x="3351085" y="975715"/>
                  </a:lnTo>
                  <a:lnTo>
                    <a:pt x="3338512" y="1019860"/>
                  </a:lnTo>
                  <a:lnTo>
                    <a:pt x="3327146" y="1065314"/>
                  </a:lnTo>
                  <a:lnTo>
                    <a:pt x="3317125" y="1112037"/>
                  </a:lnTo>
                  <a:lnTo>
                    <a:pt x="3308616" y="1159941"/>
                  </a:lnTo>
                  <a:lnTo>
                    <a:pt x="3301758" y="1208963"/>
                  </a:lnTo>
                  <a:lnTo>
                    <a:pt x="3296704" y="1259052"/>
                  </a:lnTo>
                  <a:lnTo>
                    <a:pt x="3293618" y="1310132"/>
                  </a:lnTo>
                  <a:lnTo>
                    <a:pt x="3292652" y="1362138"/>
                  </a:lnTo>
                  <a:lnTo>
                    <a:pt x="3293948" y="1414995"/>
                  </a:lnTo>
                  <a:lnTo>
                    <a:pt x="3297669" y="1468653"/>
                  </a:lnTo>
                  <a:lnTo>
                    <a:pt x="3303955" y="1523034"/>
                  </a:lnTo>
                  <a:lnTo>
                    <a:pt x="3312972" y="1578076"/>
                  </a:lnTo>
                  <a:lnTo>
                    <a:pt x="3363188" y="1589862"/>
                  </a:lnTo>
                  <a:lnTo>
                    <a:pt x="3413023" y="1603489"/>
                  </a:lnTo>
                  <a:lnTo>
                    <a:pt x="3462413" y="1618957"/>
                  </a:lnTo>
                  <a:lnTo>
                    <a:pt x="3511308" y="1636255"/>
                  </a:lnTo>
                  <a:lnTo>
                    <a:pt x="3559670" y="1655368"/>
                  </a:lnTo>
                  <a:lnTo>
                    <a:pt x="3607422" y="1676311"/>
                  </a:lnTo>
                  <a:lnTo>
                    <a:pt x="3654526" y="1699069"/>
                  </a:lnTo>
                  <a:lnTo>
                    <a:pt x="3700932" y="1723631"/>
                  </a:lnTo>
                  <a:lnTo>
                    <a:pt x="3674872" y="1661325"/>
                  </a:lnTo>
                  <a:lnTo>
                    <a:pt x="3654171" y="1599438"/>
                  </a:lnTo>
                  <a:lnTo>
                    <a:pt x="3638524" y="1538058"/>
                  </a:lnTo>
                  <a:lnTo>
                    <a:pt x="3627628" y="1477327"/>
                  </a:lnTo>
                  <a:lnTo>
                    <a:pt x="3621176" y="1417332"/>
                  </a:lnTo>
                  <a:lnTo>
                    <a:pt x="3618852" y="1358214"/>
                  </a:lnTo>
                  <a:lnTo>
                    <a:pt x="3620351" y="1300048"/>
                  </a:lnTo>
                  <a:lnTo>
                    <a:pt x="3625367" y="1242987"/>
                  </a:lnTo>
                  <a:lnTo>
                    <a:pt x="3633597" y="1187107"/>
                  </a:lnTo>
                  <a:lnTo>
                    <a:pt x="3644735" y="1132547"/>
                  </a:lnTo>
                  <a:lnTo>
                    <a:pt x="3658451" y="1079411"/>
                  </a:lnTo>
                  <a:lnTo>
                    <a:pt x="3674465" y="1027811"/>
                  </a:lnTo>
                  <a:lnTo>
                    <a:pt x="3692448" y="977861"/>
                  </a:lnTo>
                  <a:lnTo>
                    <a:pt x="3712108" y="929678"/>
                  </a:lnTo>
                  <a:lnTo>
                    <a:pt x="3733127" y="883361"/>
                  </a:lnTo>
                  <a:lnTo>
                    <a:pt x="3755212" y="839038"/>
                  </a:lnTo>
                  <a:lnTo>
                    <a:pt x="3778034" y="796810"/>
                  </a:lnTo>
                  <a:lnTo>
                    <a:pt x="3801300" y="756805"/>
                  </a:lnTo>
                  <a:lnTo>
                    <a:pt x="3847909" y="683882"/>
                  </a:lnTo>
                  <a:lnTo>
                    <a:pt x="3892588" y="621157"/>
                  </a:lnTo>
                  <a:lnTo>
                    <a:pt x="3950589" y="548195"/>
                  </a:lnTo>
                  <a:lnTo>
                    <a:pt x="4002709" y="490410"/>
                  </a:lnTo>
                  <a:lnTo>
                    <a:pt x="4216387" y="276733"/>
                  </a:lnTo>
                  <a:lnTo>
                    <a:pt x="4242803" y="242125"/>
                  </a:lnTo>
                  <a:lnTo>
                    <a:pt x="4258653" y="203174"/>
                  </a:lnTo>
                  <a:lnTo>
                    <a:pt x="4263936" y="162052"/>
                  </a:lnTo>
                  <a:close/>
                </a:path>
                <a:path w="4315460" h="4279900">
                  <a:moveTo>
                    <a:pt x="4315231" y="2964307"/>
                  </a:moveTo>
                  <a:lnTo>
                    <a:pt x="4313987" y="2916123"/>
                  </a:lnTo>
                  <a:lnTo>
                    <a:pt x="4310989" y="2867990"/>
                  </a:lnTo>
                  <a:lnTo>
                    <a:pt x="4306240" y="2819971"/>
                  </a:lnTo>
                  <a:lnTo>
                    <a:pt x="4299724" y="2772118"/>
                  </a:lnTo>
                  <a:lnTo>
                    <a:pt x="4253839" y="2759354"/>
                  </a:lnTo>
                  <a:lnTo>
                    <a:pt x="4207687" y="2744698"/>
                  </a:lnTo>
                  <a:lnTo>
                    <a:pt x="4161320" y="2728049"/>
                  </a:lnTo>
                  <a:lnTo>
                    <a:pt x="4114736" y="2709316"/>
                  </a:lnTo>
                  <a:lnTo>
                    <a:pt x="4067975" y="2688399"/>
                  </a:lnTo>
                  <a:lnTo>
                    <a:pt x="4021036" y="2665209"/>
                  </a:lnTo>
                  <a:lnTo>
                    <a:pt x="3973944" y="2639644"/>
                  </a:lnTo>
                  <a:lnTo>
                    <a:pt x="3926725" y="2611615"/>
                  </a:lnTo>
                  <a:lnTo>
                    <a:pt x="3943527" y="2656014"/>
                  </a:lnTo>
                  <a:lnTo>
                    <a:pt x="3958056" y="2700947"/>
                  </a:lnTo>
                  <a:lnTo>
                    <a:pt x="3970324" y="2746337"/>
                  </a:lnTo>
                  <a:lnTo>
                    <a:pt x="3980319" y="2792120"/>
                  </a:lnTo>
                  <a:lnTo>
                    <a:pt x="3988066" y="2838208"/>
                  </a:lnTo>
                  <a:lnTo>
                    <a:pt x="3993540" y="2884513"/>
                  </a:lnTo>
                  <a:lnTo>
                    <a:pt x="3996753" y="2930969"/>
                  </a:lnTo>
                  <a:lnTo>
                    <a:pt x="3997706" y="2977502"/>
                  </a:lnTo>
                  <a:lnTo>
                    <a:pt x="3996385" y="3024022"/>
                  </a:lnTo>
                  <a:lnTo>
                    <a:pt x="3992803" y="3070466"/>
                  </a:lnTo>
                  <a:lnTo>
                    <a:pt x="3986961" y="3116745"/>
                  </a:lnTo>
                  <a:lnTo>
                    <a:pt x="3978846" y="3162782"/>
                  </a:lnTo>
                  <a:lnTo>
                    <a:pt x="3968470" y="3208490"/>
                  </a:lnTo>
                  <a:lnTo>
                    <a:pt x="3955821" y="3253816"/>
                  </a:lnTo>
                  <a:lnTo>
                    <a:pt x="3940911" y="3298672"/>
                  </a:lnTo>
                  <a:lnTo>
                    <a:pt x="3923741" y="3342970"/>
                  </a:lnTo>
                  <a:lnTo>
                    <a:pt x="3904297" y="3386632"/>
                  </a:lnTo>
                  <a:lnTo>
                    <a:pt x="3882593" y="3429597"/>
                  </a:lnTo>
                  <a:lnTo>
                    <a:pt x="3858615" y="3471773"/>
                  </a:lnTo>
                  <a:lnTo>
                    <a:pt x="3832377" y="3513099"/>
                  </a:lnTo>
                  <a:lnTo>
                    <a:pt x="3803866" y="3553472"/>
                  </a:lnTo>
                  <a:lnTo>
                    <a:pt x="3773081" y="3592830"/>
                  </a:lnTo>
                  <a:lnTo>
                    <a:pt x="3740048" y="3631082"/>
                  </a:lnTo>
                  <a:lnTo>
                    <a:pt x="3704729" y="3668179"/>
                  </a:lnTo>
                  <a:lnTo>
                    <a:pt x="3669677" y="3701643"/>
                  </a:lnTo>
                  <a:lnTo>
                    <a:pt x="3633559" y="3733088"/>
                  </a:lnTo>
                  <a:lnTo>
                    <a:pt x="3596449" y="3762502"/>
                  </a:lnTo>
                  <a:lnTo>
                    <a:pt x="3558425" y="3789883"/>
                  </a:lnTo>
                  <a:lnTo>
                    <a:pt x="3519525" y="3815232"/>
                  </a:lnTo>
                  <a:lnTo>
                    <a:pt x="3479838" y="3838562"/>
                  </a:lnTo>
                  <a:lnTo>
                    <a:pt x="3439426" y="3859860"/>
                  </a:lnTo>
                  <a:lnTo>
                    <a:pt x="3398342" y="3879126"/>
                  </a:lnTo>
                  <a:lnTo>
                    <a:pt x="3356673" y="3896372"/>
                  </a:lnTo>
                  <a:lnTo>
                    <a:pt x="3314471" y="3911587"/>
                  </a:lnTo>
                  <a:lnTo>
                    <a:pt x="3271799" y="3924770"/>
                  </a:lnTo>
                  <a:lnTo>
                    <a:pt x="3228746" y="3935933"/>
                  </a:lnTo>
                  <a:lnTo>
                    <a:pt x="3185350" y="3945051"/>
                  </a:lnTo>
                  <a:lnTo>
                    <a:pt x="3141700" y="3952151"/>
                  </a:lnTo>
                  <a:lnTo>
                    <a:pt x="3097847" y="3957231"/>
                  </a:lnTo>
                  <a:lnTo>
                    <a:pt x="3053854" y="3960266"/>
                  </a:lnTo>
                  <a:lnTo>
                    <a:pt x="3009798" y="3961282"/>
                  </a:lnTo>
                  <a:lnTo>
                    <a:pt x="2965754" y="3960266"/>
                  </a:lnTo>
                  <a:lnTo>
                    <a:pt x="2921762" y="3957231"/>
                  </a:lnTo>
                  <a:lnTo>
                    <a:pt x="2877921" y="3952151"/>
                  </a:lnTo>
                  <a:lnTo>
                    <a:pt x="2834259" y="3945051"/>
                  </a:lnTo>
                  <a:lnTo>
                    <a:pt x="2790875" y="3935933"/>
                  </a:lnTo>
                  <a:lnTo>
                    <a:pt x="2747822" y="3924770"/>
                  </a:lnTo>
                  <a:lnTo>
                    <a:pt x="2705163" y="3911587"/>
                  </a:lnTo>
                  <a:lnTo>
                    <a:pt x="2662974" y="3896372"/>
                  </a:lnTo>
                  <a:lnTo>
                    <a:pt x="2621318" y="3879126"/>
                  </a:lnTo>
                  <a:lnTo>
                    <a:pt x="2580246" y="3859860"/>
                  </a:lnTo>
                  <a:lnTo>
                    <a:pt x="2539847" y="3838562"/>
                  </a:lnTo>
                  <a:lnTo>
                    <a:pt x="2500172" y="3815232"/>
                  </a:lnTo>
                  <a:lnTo>
                    <a:pt x="2461285" y="3789883"/>
                  </a:lnTo>
                  <a:lnTo>
                    <a:pt x="2423274" y="3762502"/>
                  </a:lnTo>
                  <a:lnTo>
                    <a:pt x="2386190" y="3733088"/>
                  </a:lnTo>
                  <a:lnTo>
                    <a:pt x="2350084" y="3701643"/>
                  </a:lnTo>
                  <a:lnTo>
                    <a:pt x="2267686" y="3622459"/>
                  </a:lnTo>
                  <a:lnTo>
                    <a:pt x="2220226" y="3579901"/>
                  </a:lnTo>
                  <a:lnTo>
                    <a:pt x="2172690" y="3540417"/>
                  </a:lnTo>
                  <a:lnTo>
                    <a:pt x="2125129" y="3503930"/>
                  </a:lnTo>
                  <a:lnTo>
                    <a:pt x="2077567" y="3470325"/>
                  </a:lnTo>
                  <a:lnTo>
                    <a:pt x="2030056" y="3439541"/>
                  </a:lnTo>
                  <a:lnTo>
                    <a:pt x="1982609" y="3411486"/>
                  </a:lnTo>
                  <a:lnTo>
                    <a:pt x="1935289" y="3386061"/>
                  </a:lnTo>
                  <a:lnTo>
                    <a:pt x="1888121" y="3363201"/>
                  </a:lnTo>
                  <a:lnTo>
                    <a:pt x="1841131" y="3342792"/>
                  </a:lnTo>
                  <a:lnTo>
                    <a:pt x="1794370" y="3324771"/>
                  </a:lnTo>
                  <a:lnTo>
                    <a:pt x="1747875" y="3309048"/>
                  </a:lnTo>
                  <a:lnTo>
                    <a:pt x="1701673" y="3295523"/>
                  </a:lnTo>
                  <a:lnTo>
                    <a:pt x="1655800" y="3284131"/>
                  </a:lnTo>
                  <a:lnTo>
                    <a:pt x="1610296" y="3274758"/>
                  </a:lnTo>
                  <a:lnTo>
                    <a:pt x="1565186" y="3267329"/>
                  </a:lnTo>
                  <a:lnTo>
                    <a:pt x="1520532" y="3261779"/>
                  </a:lnTo>
                  <a:lnTo>
                    <a:pt x="1476349" y="3257981"/>
                  </a:lnTo>
                  <a:lnTo>
                    <a:pt x="1432687" y="3255886"/>
                  </a:lnTo>
                  <a:lnTo>
                    <a:pt x="1389570" y="3255378"/>
                  </a:lnTo>
                  <a:lnTo>
                    <a:pt x="1347038" y="3256394"/>
                  </a:lnTo>
                  <a:lnTo>
                    <a:pt x="1305128" y="3258832"/>
                  </a:lnTo>
                  <a:lnTo>
                    <a:pt x="1263865" y="3262617"/>
                  </a:lnTo>
                  <a:lnTo>
                    <a:pt x="1223314" y="3267646"/>
                  </a:lnTo>
                  <a:lnTo>
                    <a:pt x="1144435" y="3281134"/>
                  </a:lnTo>
                  <a:lnTo>
                    <a:pt x="1068768" y="3298583"/>
                  </a:lnTo>
                  <a:lnTo>
                    <a:pt x="996594" y="3319322"/>
                  </a:lnTo>
                  <a:lnTo>
                    <a:pt x="928230" y="3342665"/>
                  </a:lnTo>
                  <a:lnTo>
                    <a:pt x="856043" y="3371126"/>
                  </a:lnTo>
                  <a:lnTo>
                    <a:pt x="787222" y="3401987"/>
                  </a:lnTo>
                  <a:lnTo>
                    <a:pt x="721982" y="3434613"/>
                  </a:lnTo>
                  <a:lnTo>
                    <a:pt x="660552" y="3468382"/>
                  </a:lnTo>
                  <a:lnTo>
                    <a:pt x="603135" y="3502672"/>
                  </a:lnTo>
                  <a:lnTo>
                    <a:pt x="549948" y="3536848"/>
                  </a:lnTo>
                  <a:lnTo>
                    <a:pt x="501218" y="3570300"/>
                  </a:lnTo>
                  <a:lnTo>
                    <a:pt x="457161" y="3602405"/>
                  </a:lnTo>
                  <a:lnTo>
                    <a:pt x="383933" y="3660038"/>
                  </a:lnTo>
                  <a:lnTo>
                    <a:pt x="297853" y="3736797"/>
                  </a:lnTo>
                  <a:lnTo>
                    <a:pt x="47358" y="3987279"/>
                  </a:lnTo>
                  <a:lnTo>
                    <a:pt x="21043" y="4021785"/>
                  </a:lnTo>
                  <a:lnTo>
                    <a:pt x="5257" y="4060660"/>
                  </a:lnTo>
                  <a:lnTo>
                    <a:pt x="0" y="4101757"/>
                  </a:lnTo>
                  <a:lnTo>
                    <a:pt x="5257" y="4142854"/>
                  </a:lnTo>
                  <a:lnTo>
                    <a:pt x="21043" y="4181805"/>
                  </a:lnTo>
                  <a:lnTo>
                    <a:pt x="47358" y="4216400"/>
                  </a:lnTo>
                  <a:lnTo>
                    <a:pt x="81965" y="4242816"/>
                  </a:lnTo>
                  <a:lnTo>
                    <a:pt x="120916" y="4258665"/>
                  </a:lnTo>
                  <a:lnTo>
                    <a:pt x="162039" y="4263949"/>
                  </a:lnTo>
                  <a:lnTo>
                    <a:pt x="203174" y="4258665"/>
                  </a:lnTo>
                  <a:lnTo>
                    <a:pt x="242125" y="4242816"/>
                  </a:lnTo>
                  <a:lnTo>
                    <a:pt x="276720" y="4216400"/>
                  </a:lnTo>
                  <a:lnTo>
                    <a:pt x="544741" y="3949065"/>
                  </a:lnTo>
                  <a:lnTo>
                    <a:pt x="600049" y="3901046"/>
                  </a:lnTo>
                  <a:lnTo>
                    <a:pt x="663092" y="3851783"/>
                  </a:lnTo>
                  <a:lnTo>
                    <a:pt x="714451" y="3815156"/>
                  </a:lnTo>
                  <a:lnTo>
                    <a:pt x="772693" y="3777081"/>
                  </a:lnTo>
                  <a:lnTo>
                    <a:pt x="837336" y="3738905"/>
                  </a:lnTo>
                  <a:lnTo>
                    <a:pt x="907872" y="3701986"/>
                  </a:lnTo>
                  <a:lnTo>
                    <a:pt x="945210" y="3684422"/>
                  </a:lnTo>
                  <a:lnTo>
                    <a:pt x="983818" y="3667671"/>
                  </a:lnTo>
                  <a:lnTo>
                    <a:pt x="1023670" y="3651923"/>
                  </a:lnTo>
                  <a:lnTo>
                    <a:pt x="1064679" y="3637318"/>
                  </a:lnTo>
                  <a:lnTo>
                    <a:pt x="1106792" y="3624046"/>
                  </a:lnTo>
                  <a:lnTo>
                    <a:pt x="1149959" y="3612273"/>
                  </a:lnTo>
                  <a:lnTo>
                    <a:pt x="1194092" y="3602151"/>
                  </a:lnTo>
                  <a:lnTo>
                    <a:pt x="1239151" y="3593884"/>
                  </a:lnTo>
                  <a:lnTo>
                    <a:pt x="1285062" y="3587597"/>
                  </a:lnTo>
                  <a:lnTo>
                    <a:pt x="1331772" y="3583495"/>
                  </a:lnTo>
                  <a:lnTo>
                    <a:pt x="1379207" y="3581730"/>
                  </a:lnTo>
                  <a:lnTo>
                    <a:pt x="1427327" y="3582479"/>
                  </a:lnTo>
                  <a:lnTo>
                    <a:pt x="1476044" y="3585895"/>
                  </a:lnTo>
                  <a:lnTo>
                    <a:pt x="1525308" y="3592169"/>
                  </a:lnTo>
                  <a:lnTo>
                    <a:pt x="1575066" y="3601453"/>
                  </a:lnTo>
                  <a:lnTo>
                    <a:pt x="1625244" y="3613912"/>
                  </a:lnTo>
                  <a:lnTo>
                    <a:pt x="1675790" y="3629736"/>
                  </a:lnTo>
                  <a:lnTo>
                    <a:pt x="1726628" y="3649078"/>
                  </a:lnTo>
                  <a:lnTo>
                    <a:pt x="1777695" y="3672116"/>
                  </a:lnTo>
                  <a:lnTo>
                    <a:pt x="1828952" y="3699014"/>
                  </a:lnTo>
                  <a:lnTo>
                    <a:pt x="1880323" y="3729939"/>
                  </a:lnTo>
                  <a:lnTo>
                    <a:pt x="1931746" y="3765054"/>
                  </a:lnTo>
                  <a:lnTo>
                    <a:pt x="1983155" y="3804539"/>
                  </a:lnTo>
                  <a:lnTo>
                    <a:pt x="2034489" y="3848570"/>
                  </a:lnTo>
                  <a:lnTo>
                    <a:pt x="2120188" y="3930561"/>
                  </a:lnTo>
                  <a:lnTo>
                    <a:pt x="2155583" y="3962298"/>
                  </a:lnTo>
                  <a:lnTo>
                    <a:pt x="2191829" y="3992537"/>
                  </a:lnTo>
                  <a:lnTo>
                    <a:pt x="2228888" y="4021264"/>
                  </a:lnTo>
                  <a:lnTo>
                    <a:pt x="2266721" y="4048480"/>
                  </a:lnTo>
                  <a:lnTo>
                    <a:pt x="2305278" y="4074172"/>
                  </a:lnTo>
                  <a:lnTo>
                    <a:pt x="2344521" y="4098366"/>
                  </a:lnTo>
                  <a:lnTo>
                    <a:pt x="2384425" y="4121048"/>
                  </a:lnTo>
                  <a:lnTo>
                    <a:pt x="2424925" y="4142206"/>
                  </a:lnTo>
                  <a:lnTo>
                    <a:pt x="2465984" y="4161866"/>
                  </a:lnTo>
                  <a:lnTo>
                    <a:pt x="2507564" y="4180001"/>
                  </a:lnTo>
                  <a:lnTo>
                    <a:pt x="2549639" y="4196638"/>
                  </a:lnTo>
                  <a:lnTo>
                    <a:pt x="2592133" y="4211752"/>
                  </a:lnTo>
                  <a:lnTo>
                    <a:pt x="2635034" y="4225353"/>
                  </a:lnTo>
                  <a:lnTo>
                    <a:pt x="2678290" y="4237456"/>
                  </a:lnTo>
                  <a:lnTo>
                    <a:pt x="2721851" y="4248035"/>
                  </a:lnTo>
                  <a:lnTo>
                    <a:pt x="2765691" y="4257103"/>
                  </a:lnTo>
                  <a:lnTo>
                    <a:pt x="2809760" y="4264660"/>
                  </a:lnTo>
                  <a:lnTo>
                    <a:pt x="2854007" y="4270718"/>
                  </a:lnTo>
                  <a:lnTo>
                    <a:pt x="2898406" y="4275252"/>
                  </a:lnTo>
                  <a:lnTo>
                    <a:pt x="2942907" y="4278274"/>
                  </a:lnTo>
                  <a:lnTo>
                    <a:pt x="2987484" y="4279785"/>
                  </a:lnTo>
                  <a:lnTo>
                    <a:pt x="3032061" y="4279785"/>
                  </a:lnTo>
                  <a:lnTo>
                    <a:pt x="3076638" y="4278274"/>
                  </a:lnTo>
                  <a:lnTo>
                    <a:pt x="3121139" y="4275252"/>
                  </a:lnTo>
                  <a:lnTo>
                    <a:pt x="3165538" y="4270718"/>
                  </a:lnTo>
                  <a:lnTo>
                    <a:pt x="3209798" y="4264660"/>
                  </a:lnTo>
                  <a:lnTo>
                    <a:pt x="3253854" y="4257103"/>
                  </a:lnTo>
                  <a:lnTo>
                    <a:pt x="3297694" y="4248035"/>
                  </a:lnTo>
                  <a:lnTo>
                    <a:pt x="3341255" y="4237456"/>
                  </a:lnTo>
                  <a:lnTo>
                    <a:pt x="3384512" y="4225353"/>
                  </a:lnTo>
                  <a:lnTo>
                    <a:pt x="3427412" y="4211752"/>
                  </a:lnTo>
                  <a:lnTo>
                    <a:pt x="3469919" y="4196638"/>
                  </a:lnTo>
                  <a:lnTo>
                    <a:pt x="3511981" y="4180001"/>
                  </a:lnTo>
                  <a:lnTo>
                    <a:pt x="3553561" y="4161866"/>
                  </a:lnTo>
                  <a:lnTo>
                    <a:pt x="3594620" y="4142206"/>
                  </a:lnTo>
                  <a:lnTo>
                    <a:pt x="3635121" y="4121048"/>
                  </a:lnTo>
                  <a:lnTo>
                    <a:pt x="3675024" y="4098366"/>
                  </a:lnTo>
                  <a:lnTo>
                    <a:pt x="3714267" y="4074172"/>
                  </a:lnTo>
                  <a:lnTo>
                    <a:pt x="3752824" y="4048480"/>
                  </a:lnTo>
                  <a:lnTo>
                    <a:pt x="3790658" y="4021264"/>
                  </a:lnTo>
                  <a:lnTo>
                    <a:pt x="3827716" y="3992537"/>
                  </a:lnTo>
                  <a:lnTo>
                    <a:pt x="3863962" y="3962298"/>
                  </a:lnTo>
                  <a:lnTo>
                    <a:pt x="3899357" y="3930561"/>
                  </a:lnTo>
                  <a:lnTo>
                    <a:pt x="3933850" y="3897299"/>
                  </a:lnTo>
                  <a:lnTo>
                    <a:pt x="3969740" y="3859974"/>
                  </a:lnTo>
                  <a:lnTo>
                    <a:pt x="4003852" y="3821607"/>
                  </a:lnTo>
                  <a:lnTo>
                    <a:pt x="4036187" y="3782250"/>
                  </a:lnTo>
                  <a:lnTo>
                    <a:pt x="4066730" y="3741953"/>
                  </a:lnTo>
                  <a:lnTo>
                    <a:pt x="4095508" y="3700780"/>
                  </a:lnTo>
                  <a:lnTo>
                    <a:pt x="4122509" y="3658755"/>
                  </a:lnTo>
                  <a:lnTo>
                    <a:pt x="4147731" y="3615969"/>
                  </a:lnTo>
                  <a:lnTo>
                    <a:pt x="4171188" y="3572433"/>
                  </a:lnTo>
                  <a:lnTo>
                    <a:pt x="4192854" y="3528237"/>
                  </a:lnTo>
                  <a:lnTo>
                    <a:pt x="4212768" y="3483419"/>
                  </a:lnTo>
                  <a:lnTo>
                    <a:pt x="4230903" y="3438029"/>
                  </a:lnTo>
                  <a:lnTo>
                    <a:pt x="4247273" y="3392119"/>
                  </a:lnTo>
                  <a:lnTo>
                    <a:pt x="4261878" y="3345738"/>
                  </a:lnTo>
                  <a:lnTo>
                    <a:pt x="4274718" y="3298952"/>
                  </a:lnTo>
                  <a:lnTo>
                    <a:pt x="4285780" y="3251809"/>
                  </a:lnTo>
                  <a:lnTo>
                    <a:pt x="4295089" y="3204349"/>
                  </a:lnTo>
                  <a:lnTo>
                    <a:pt x="4302633" y="3156648"/>
                  </a:lnTo>
                  <a:lnTo>
                    <a:pt x="4308424" y="3108731"/>
                  </a:lnTo>
                  <a:lnTo>
                    <a:pt x="4312450" y="3060674"/>
                  </a:lnTo>
                  <a:lnTo>
                    <a:pt x="4314723" y="3012516"/>
                  </a:lnTo>
                  <a:lnTo>
                    <a:pt x="4315231" y="2964307"/>
                  </a:lnTo>
                  <a:close/>
                </a:path>
              </a:pathLst>
            </a:custGeom>
            <a:solidFill>
              <a:srgbClr val="EC1B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984171" y="5919558"/>
              <a:ext cx="1790700" cy="1790700"/>
            </a:xfrm>
            <a:custGeom>
              <a:avLst/>
              <a:gdLst/>
              <a:ahLst/>
              <a:cxnLst/>
              <a:rect l="l" t="t" r="r" b="b"/>
              <a:pathLst>
                <a:path w="1790700" h="1790700">
                  <a:moveTo>
                    <a:pt x="1790217" y="1668767"/>
                  </a:moveTo>
                  <a:lnTo>
                    <a:pt x="1781314" y="1622958"/>
                  </a:lnTo>
                  <a:lnTo>
                    <a:pt x="1754606" y="1582699"/>
                  </a:lnTo>
                  <a:lnTo>
                    <a:pt x="981062" y="809155"/>
                  </a:lnTo>
                  <a:lnTo>
                    <a:pt x="207505" y="35610"/>
                  </a:lnTo>
                  <a:lnTo>
                    <a:pt x="167360" y="8902"/>
                  </a:lnTo>
                  <a:lnTo>
                    <a:pt x="121564" y="0"/>
                  </a:lnTo>
                  <a:lnTo>
                    <a:pt x="75755" y="8902"/>
                  </a:lnTo>
                  <a:lnTo>
                    <a:pt x="35610" y="35610"/>
                  </a:lnTo>
                  <a:lnTo>
                    <a:pt x="8902" y="75730"/>
                  </a:lnTo>
                  <a:lnTo>
                    <a:pt x="0" y="121475"/>
                  </a:lnTo>
                  <a:lnTo>
                    <a:pt x="8902" y="167259"/>
                  </a:lnTo>
                  <a:lnTo>
                    <a:pt x="35610" y="207505"/>
                  </a:lnTo>
                  <a:lnTo>
                    <a:pt x="809155" y="981062"/>
                  </a:lnTo>
                  <a:lnTo>
                    <a:pt x="1582699" y="1754835"/>
                  </a:lnTo>
                  <a:lnTo>
                    <a:pt x="1622856" y="1781416"/>
                  </a:lnTo>
                  <a:lnTo>
                    <a:pt x="1668653" y="1790280"/>
                  </a:lnTo>
                  <a:lnTo>
                    <a:pt x="1714449" y="1781416"/>
                  </a:lnTo>
                  <a:lnTo>
                    <a:pt x="1754606" y="1754835"/>
                  </a:lnTo>
                  <a:lnTo>
                    <a:pt x="1781314" y="1714588"/>
                  </a:lnTo>
                  <a:lnTo>
                    <a:pt x="1790217" y="1668767"/>
                  </a:lnTo>
                  <a:close/>
                </a:path>
              </a:pathLst>
            </a:custGeom>
            <a:solidFill>
              <a:srgbClr val="6FD0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346896" y="5642952"/>
              <a:ext cx="1704339" cy="1704339"/>
            </a:xfrm>
            <a:custGeom>
              <a:avLst/>
              <a:gdLst/>
              <a:ahLst/>
              <a:cxnLst/>
              <a:rect l="l" t="t" r="r" b="b"/>
              <a:pathLst>
                <a:path w="1704339" h="1704340">
                  <a:moveTo>
                    <a:pt x="1704162" y="1582699"/>
                  </a:moveTo>
                  <a:lnTo>
                    <a:pt x="1695297" y="1536903"/>
                  </a:lnTo>
                  <a:lnTo>
                    <a:pt x="1668716" y="1496758"/>
                  </a:lnTo>
                  <a:lnTo>
                    <a:pt x="937907" y="766178"/>
                  </a:lnTo>
                  <a:lnTo>
                    <a:pt x="207340" y="35610"/>
                  </a:lnTo>
                  <a:lnTo>
                    <a:pt x="167195" y="8902"/>
                  </a:lnTo>
                  <a:lnTo>
                    <a:pt x="121386" y="0"/>
                  </a:lnTo>
                  <a:lnTo>
                    <a:pt x="75590" y="8902"/>
                  </a:lnTo>
                  <a:lnTo>
                    <a:pt x="35445" y="35610"/>
                  </a:lnTo>
                  <a:lnTo>
                    <a:pt x="8864" y="75628"/>
                  </a:lnTo>
                  <a:lnTo>
                    <a:pt x="0" y="121348"/>
                  </a:lnTo>
                  <a:lnTo>
                    <a:pt x="8864" y="167132"/>
                  </a:lnTo>
                  <a:lnTo>
                    <a:pt x="35445" y="207276"/>
                  </a:lnTo>
                  <a:lnTo>
                    <a:pt x="766013" y="938085"/>
                  </a:lnTo>
                  <a:lnTo>
                    <a:pt x="1496822" y="1668653"/>
                  </a:lnTo>
                  <a:lnTo>
                    <a:pt x="1536966" y="1695234"/>
                  </a:lnTo>
                  <a:lnTo>
                    <a:pt x="1582775" y="1704086"/>
                  </a:lnTo>
                  <a:lnTo>
                    <a:pt x="1628571" y="1695234"/>
                  </a:lnTo>
                  <a:lnTo>
                    <a:pt x="1668716" y="1668653"/>
                  </a:lnTo>
                  <a:lnTo>
                    <a:pt x="1695297" y="1628508"/>
                  </a:lnTo>
                  <a:lnTo>
                    <a:pt x="1704162" y="1582699"/>
                  </a:lnTo>
                  <a:close/>
                </a:path>
              </a:pathLst>
            </a:custGeom>
            <a:solidFill>
              <a:srgbClr val="FAB1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795409" y="5452236"/>
              <a:ext cx="1446530" cy="1446530"/>
            </a:xfrm>
            <a:custGeom>
              <a:avLst/>
              <a:gdLst/>
              <a:ahLst/>
              <a:cxnLst/>
              <a:rect l="l" t="t" r="r" b="b"/>
              <a:pathLst>
                <a:path w="1446529" h="1446529">
                  <a:moveTo>
                    <a:pt x="1446301" y="1324914"/>
                  </a:moveTo>
                  <a:lnTo>
                    <a:pt x="1437436" y="1279118"/>
                  </a:lnTo>
                  <a:lnTo>
                    <a:pt x="1410868" y="1238961"/>
                  </a:lnTo>
                  <a:lnTo>
                    <a:pt x="808977" y="637324"/>
                  </a:lnTo>
                  <a:lnTo>
                    <a:pt x="207327" y="35433"/>
                  </a:lnTo>
                  <a:lnTo>
                    <a:pt x="167182" y="8851"/>
                  </a:lnTo>
                  <a:lnTo>
                    <a:pt x="121386" y="0"/>
                  </a:lnTo>
                  <a:lnTo>
                    <a:pt x="75577" y="8851"/>
                  </a:lnTo>
                  <a:lnTo>
                    <a:pt x="35433" y="35433"/>
                  </a:lnTo>
                  <a:lnTo>
                    <a:pt x="8851" y="75577"/>
                  </a:lnTo>
                  <a:lnTo>
                    <a:pt x="0" y="121386"/>
                  </a:lnTo>
                  <a:lnTo>
                    <a:pt x="8851" y="167182"/>
                  </a:lnTo>
                  <a:lnTo>
                    <a:pt x="35433" y="207327"/>
                  </a:lnTo>
                  <a:lnTo>
                    <a:pt x="637082" y="808977"/>
                  </a:lnTo>
                  <a:lnTo>
                    <a:pt x="1238961" y="1410868"/>
                  </a:lnTo>
                  <a:lnTo>
                    <a:pt x="1279118" y="1437436"/>
                  </a:lnTo>
                  <a:lnTo>
                    <a:pt x="1324914" y="1446301"/>
                  </a:lnTo>
                  <a:lnTo>
                    <a:pt x="1370711" y="1437436"/>
                  </a:lnTo>
                  <a:lnTo>
                    <a:pt x="1410868" y="1410868"/>
                  </a:lnTo>
                  <a:lnTo>
                    <a:pt x="1437436" y="1370711"/>
                  </a:lnTo>
                  <a:lnTo>
                    <a:pt x="1446301" y="1324914"/>
                  </a:lnTo>
                  <a:close/>
                </a:path>
              </a:pathLst>
            </a:custGeom>
            <a:solidFill>
              <a:srgbClr val="82AE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367144" y="6285666"/>
              <a:ext cx="1008380" cy="1760855"/>
            </a:xfrm>
            <a:custGeom>
              <a:avLst/>
              <a:gdLst/>
              <a:ahLst/>
              <a:cxnLst/>
              <a:rect l="l" t="t" r="r" b="b"/>
              <a:pathLst>
                <a:path w="1008379" h="1760854">
                  <a:moveTo>
                    <a:pt x="162194" y="1760363"/>
                  </a:moveTo>
                  <a:lnTo>
                    <a:pt x="121086" y="1755080"/>
                  </a:lnTo>
                  <a:lnTo>
                    <a:pt x="82142" y="1739232"/>
                  </a:lnTo>
                  <a:lnTo>
                    <a:pt x="47545" y="1712818"/>
                  </a:lnTo>
                  <a:lnTo>
                    <a:pt x="21131" y="1678219"/>
                  </a:lnTo>
                  <a:lnTo>
                    <a:pt x="5282" y="1639267"/>
                  </a:lnTo>
                  <a:lnTo>
                    <a:pt x="0" y="1598139"/>
                  </a:lnTo>
                  <a:lnTo>
                    <a:pt x="5282" y="1557011"/>
                  </a:lnTo>
                  <a:lnTo>
                    <a:pt x="21131" y="1518059"/>
                  </a:lnTo>
                  <a:lnTo>
                    <a:pt x="47545" y="1483461"/>
                  </a:lnTo>
                  <a:lnTo>
                    <a:pt x="298033" y="1233210"/>
                  </a:lnTo>
                  <a:lnTo>
                    <a:pt x="350047" y="1175414"/>
                  </a:lnTo>
                  <a:lnTo>
                    <a:pt x="408002" y="1102430"/>
                  </a:lnTo>
                  <a:lnTo>
                    <a:pt x="452653" y="1039696"/>
                  </a:lnTo>
                  <a:lnTo>
                    <a:pt x="499241" y="966753"/>
                  </a:lnTo>
                  <a:lnTo>
                    <a:pt x="522491" y="926735"/>
                  </a:lnTo>
                  <a:lnTo>
                    <a:pt x="545303" y="884505"/>
                  </a:lnTo>
                  <a:lnTo>
                    <a:pt x="567368" y="840174"/>
                  </a:lnTo>
                  <a:lnTo>
                    <a:pt x="588377" y="793856"/>
                  </a:lnTo>
                  <a:lnTo>
                    <a:pt x="608024" y="745664"/>
                  </a:lnTo>
                  <a:lnTo>
                    <a:pt x="626000" y="695710"/>
                  </a:lnTo>
                  <a:lnTo>
                    <a:pt x="641997" y="644108"/>
                  </a:lnTo>
                  <a:lnTo>
                    <a:pt x="655708" y="590971"/>
                  </a:lnTo>
                  <a:lnTo>
                    <a:pt x="666824" y="536411"/>
                  </a:lnTo>
                  <a:lnTo>
                    <a:pt x="675039" y="480542"/>
                  </a:lnTo>
                  <a:lnTo>
                    <a:pt x="680043" y="423476"/>
                  </a:lnTo>
                  <a:lnTo>
                    <a:pt x="681530" y="365326"/>
                  </a:lnTo>
                  <a:lnTo>
                    <a:pt x="679190" y="306206"/>
                  </a:lnTo>
                  <a:lnTo>
                    <a:pt x="672717" y="246228"/>
                  </a:lnTo>
                  <a:lnTo>
                    <a:pt x="661803" y="185505"/>
                  </a:lnTo>
                  <a:lnTo>
                    <a:pt x="646139" y="124151"/>
                  </a:lnTo>
                  <a:lnTo>
                    <a:pt x="625418" y="62278"/>
                  </a:lnTo>
                  <a:lnTo>
                    <a:pt x="599332" y="0"/>
                  </a:lnTo>
                  <a:lnTo>
                    <a:pt x="645811" y="24551"/>
                  </a:lnTo>
                  <a:lnTo>
                    <a:pt x="692972" y="47278"/>
                  </a:lnTo>
                  <a:lnTo>
                    <a:pt x="740761" y="68179"/>
                  </a:lnTo>
                  <a:lnTo>
                    <a:pt x="789127" y="87255"/>
                  </a:lnTo>
                  <a:lnTo>
                    <a:pt x="838016" y="104506"/>
                  </a:lnTo>
                  <a:lnTo>
                    <a:pt x="887375" y="119931"/>
                  </a:lnTo>
                  <a:lnTo>
                    <a:pt x="937151" y="133531"/>
                  </a:lnTo>
                  <a:lnTo>
                    <a:pt x="987292" y="145307"/>
                  </a:lnTo>
                  <a:lnTo>
                    <a:pt x="996355" y="200400"/>
                  </a:lnTo>
                  <a:lnTo>
                    <a:pt x="1002687" y="254825"/>
                  </a:lnTo>
                  <a:lnTo>
                    <a:pt x="1006439" y="308515"/>
                  </a:lnTo>
                  <a:lnTo>
                    <a:pt x="1007765" y="361406"/>
                  </a:lnTo>
                  <a:lnTo>
                    <a:pt x="1006818" y="413433"/>
                  </a:lnTo>
                  <a:lnTo>
                    <a:pt x="1003751" y="464528"/>
                  </a:lnTo>
                  <a:lnTo>
                    <a:pt x="998718" y="514628"/>
                  </a:lnTo>
                  <a:lnTo>
                    <a:pt x="991871" y="563667"/>
                  </a:lnTo>
                  <a:lnTo>
                    <a:pt x="983365" y="611580"/>
                  </a:lnTo>
                  <a:lnTo>
                    <a:pt x="973351" y="658300"/>
                  </a:lnTo>
                  <a:lnTo>
                    <a:pt x="961983" y="703763"/>
                  </a:lnTo>
                  <a:lnTo>
                    <a:pt x="949414" y="747903"/>
                  </a:lnTo>
                  <a:lnTo>
                    <a:pt x="935797" y="790655"/>
                  </a:lnTo>
                  <a:lnTo>
                    <a:pt x="921286" y="831953"/>
                  </a:lnTo>
                  <a:lnTo>
                    <a:pt x="892816" y="904137"/>
                  </a:lnTo>
                  <a:lnTo>
                    <a:pt x="861957" y="972956"/>
                  </a:lnTo>
                  <a:lnTo>
                    <a:pt x="829331" y="1038192"/>
                  </a:lnTo>
                  <a:lnTo>
                    <a:pt x="795563" y="1099629"/>
                  </a:lnTo>
                  <a:lnTo>
                    <a:pt x="761276" y="1157047"/>
                  </a:lnTo>
                  <a:lnTo>
                    <a:pt x="727095" y="1210230"/>
                  </a:lnTo>
                  <a:lnTo>
                    <a:pt x="693644" y="1258959"/>
                  </a:lnTo>
                  <a:lnTo>
                    <a:pt x="661546" y="1303017"/>
                  </a:lnTo>
                  <a:lnTo>
                    <a:pt x="631424" y="1342186"/>
                  </a:lnTo>
                  <a:lnTo>
                    <a:pt x="579609" y="1404985"/>
                  </a:lnTo>
                  <a:lnTo>
                    <a:pt x="543188" y="1445613"/>
                  </a:lnTo>
                  <a:lnTo>
                    <a:pt x="276665" y="1712818"/>
                  </a:lnTo>
                  <a:lnTo>
                    <a:pt x="242166" y="1739232"/>
                  </a:lnTo>
                  <a:lnTo>
                    <a:pt x="203281" y="1755080"/>
                  </a:lnTo>
                  <a:lnTo>
                    <a:pt x="162194" y="1760363"/>
                  </a:lnTo>
                  <a:close/>
                </a:path>
              </a:pathLst>
            </a:custGeom>
            <a:solidFill>
              <a:srgbClr val="4E93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500213" y="2403630"/>
              <a:ext cx="981075" cy="981710"/>
            </a:xfrm>
            <a:custGeom>
              <a:avLst/>
              <a:gdLst/>
              <a:ahLst/>
              <a:cxnLst/>
              <a:rect l="l" t="t" r="r" b="b"/>
              <a:pathLst>
                <a:path w="981075" h="981710">
                  <a:moveTo>
                    <a:pt x="808982" y="981119"/>
                  </a:moveTo>
                  <a:lnTo>
                    <a:pt x="35436" y="207335"/>
                  </a:lnTo>
                  <a:lnTo>
                    <a:pt x="8859" y="167187"/>
                  </a:lnTo>
                  <a:lnTo>
                    <a:pt x="0" y="121385"/>
                  </a:lnTo>
                  <a:lnTo>
                    <a:pt x="8859" y="75584"/>
                  </a:lnTo>
                  <a:lnTo>
                    <a:pt x="35436" y="35436"/>
                  </a:lnTo>
                  <a:lnTo>
                    <a:pt x="75584" y="8859"/>
                  </a:lnTo>
                  <a:lnTo>
                    <a:pt x="121385" y="0"/>
                  </a:lnTo>
                  <a:lnTo>
                    <a:pt x="167187" y="8859"/>
                  </a:lnTo>
                  <a:lnTo>
                    <a:pt x="207335" y="35436"/>
                  </a:lnTo>
                  <a:lnTo>
                    <a:pt x="235827" y="63927"/>
                  </a:lnTo>
                  <a:lnTo>
                    <a:pt x="980881" y="808982"/>
                  </a:lnTo>
                  <a:lnTo>
                    <a:pt x="808982" y="981119"/>
                  </a:lnTo>
                  <a:close/>
                </a:path>
              </a:pathLst>
            </a:custGeom>
            <a:solidFill>
              <a:srgbClr val="F26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223607" y="2766185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766007" y="938144"/>
                  </a:moveTo>
                  <a:lnTo>
                    <a:pt x="35436" y="207335"/>
                  </a:lnTo>
                  <a:lnTo>
                    <a:pt x="8859" y="167221"/>
                  </a:lnTo>
                  <a:lnTo>
                    <a:pt x="0" y="121475"/>
                  </a:lnTo>
                  <a:lnTo>
                    <a:pt x="8859" y="75684"/>
                  </a:lnTo>
                  <a:lnTo>
                    <a:pt x="35436" y="35436"/>
                  </a:lnTo>
                  <a:lnTo>
                    <a:pt x="75584" y="8859"/>
                  </a:lnTo>
                  <a:lnTo>
                    <a:pt x="121385" y="0"/>
                  </a:lnTo>
                  <a:lnTo>
                    <a:pt x="167187" y="8859"/>
                  </a:lnTo>
                  <a:lnTo>
                    <a:pt x="207335" y="35436"/>
                  </a:lnTo>
                  <a:lnTo>
                    <a:pt x="224905" y="53243"/>
                  </a:lnTo>
                  <a:lnTo>
                    <a:pt x="937906" y="766245"/>
                  </a:lnTo>
                  <a:lnTo>
                    <a:pt x="766007" y="938144"/>
                  </a:lnTo>
                  <a:close/>
                </a:path>
              </a:pathLst>
            </a:custGeom>
            <a:solidFill>
              <a:srgbClr val="FAB1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032951" y="3214749"/>
              <a:ext cx="808990" cy="809625"/>
            </a:xfrm>
            <a:custGeom>
              <a:avLst/>
              <a:gdLst/>
              <a:ahLst/>
              <a:cxnLst/>
              <a:rect l="l" t="t" r="r" b="b"/>
              <a:pathLst>
                <a:path w="808989" h="809625">
                  <a:moveTo>
                    <a:pt x="637083" y="809160"/>
                  </a:moveTo>
                  <a:lnTo>
                    <a:pt x="35436" y="207513"/>
                  </a:lnTo>
                  <a:lnTo>
                    <a:pt x="8859" y="167365"/>
                  </a:lnTo>
                  <a:lnTo>
                    <a:pt x="0" y="121564"/>
                  </a:lnTo>
                  <a:lnTo>
                    <a:pt x="8859" y="75762"/>
                  </a:lnTo>
                  <a:lnTo>
                    <a:pt x="35436" y="35614"/>
                  </a:lnTo>
                  <a:lnTo>
                    <a:pt x="75584" y="8903"/>
                  </a:lnTo>
                  <a:lnTo>
                    <a:pt x="121385" y="0"/>
                  </a:lnTo>
                  <a:lnTo>
                    <a:pt x="167187" y="8903"/>
                  </a:lnTo>
                  <a:lnTo>
                    <a:pt x="207335" y="35614"/>
                  </a:lnTo>
                  <a:lnTo>
                    <a:pt x="241287" y="69566"/>
                  </a:lnTo>
                  <a:lnTo>
                    <a:pt x="808982" y="637261"/>
                  </a:lnTo>
                  <a:lnTo>
                    <a:pt x="637083" y="809160"/>
                  </a:lnTo>
                  <a:close/>
                </a:path>
              </a:pathLst>
            </a:custGeom>
            <a:solidFill>
              <a:srgbClr val="82AE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391475" y="5130570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816669" y="937906"/>
                  </a:moveTo>
                  <a:lnTo>
                    <a:pt x="770923" y="929047"/>
                  </a:lnTo>
                  <a:lnTo>
                    <a:pt x="730808" y="902470"/>
                  </a:lnTo>
                  <a:lnTo>
                    <a:pt x="0" y="171899"/>
                  </a:lnTo>
                  <a:lnTo>
                    <a:pt x="171899" y="0"/>
                  </a:lnTo>
                  <a:lnTo>
                    <a:pt x="902707" y="730571"/>
                  </a:lnTo>
                  <a:lnTo>
                    <a:pt x="929285" y="770719"/>
                  </a:lnTo>
                  <a:lnTo>
                    <a:pt x="938144" y="816520"/>
                  </a:lnTo>
                  <a:lnTo>
                    <a:pt x="929285" y="862322"/>
                  </a:lnTo>
                  <a:lnTo>
                    <a:pt x="902707" y="902470"/>
                  </a:lnTo>
                  <a:lnTo>
                    <a:pt x="862459" y="929047"/>
                  </a:lnTo>
                  <a:lnTo>
                    <a:pt x="816669" y="937906"/>
                  </a:lnTo>
                  <a:close/>
                </a:path>
              </a:pathLst>
            </a:custGeom>
            <a:solidFill>
              <a:srgbClr val="F26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71895" y="5450150"/>
              <a:ext cx="808990" cy="809625"/>
            </a:xfrm>
            <a:custGeom>
              <a:avLst/>
              <a:gdLst/>
              <a:ahLst/>
              <a:cxnLst/>
              <a:rect l="l" t="t" r="r" b="b"/>
              <a:pathLst>
                <a:path w="808989" h="809625">
                  <a:moveTo>
                    <a:pt x="687596" y="809160"/>
                  </a:moveTo>
                  <a:lnTo>
                    <a:pt x="641794" y="800256"/>
                  </a:lnTo>
                  <a:lnTo>
                    <a:pt x="601647" y="773546"/>
                  </a:lnTo>
                  <a:lnTo>
                    <a:pt x="0" y="171899"/>
                  </a:lnTo>
                  <a:lnTo>
                    <a:pt x="171899" y="0"/>
                  </a:lnTo>
                  <a:lnTo>
                    <a:pt x="773546" y="601646"/>
                  </a:lnTo>
                  <a:lnTo>
                    <a:pt x="800123" y="641895"/>
                  </a:lnTo>
                  <a:lnTo>
                    <a:pt x="808982" y="687685"/>
                  </a:lnTo>
                  <a:lnTo>
                    <a:pt x="800123" y="733431"/>
                  </a:lnTo>
                  <a:lnTo>
                    <a:pt x="773546" y="773546"/>
                  </a:lnTo>
                  <a:lnTo>
                    <a:pt x="733398" y="800256"/>
                  </a:lnTo>
                  <a:lnTo>
                    <a:pt x="687596" y="809160"/>
                  </a:lnTo>
                  <a:close/>
                </a:path>
              </a:pathLst>
            </a:custGeom>
            <a:solidFill>
              <a:srgbClr val="6FD0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711056" y="4810989"/>
              <a:ext cx="938530" cy="938530"/>
            </a:xfrm>
            <a:custGeom>
              <a:avLst/>
              <a:gdLst/>
              <a:ahLst/>
              <a:cxnLst/>
              <a:rect l="l" t="t" r="r" b="b"/>
              <a:pathLst>
                <a:path w="938529" h="938529">
                  <a:moveTo>
                    <a:pt x="816758" y="937906"/>
                  </a:moveTo>
                  <a:lnTo>
                    <a:pt x="770956" y="929047"/>
                  </a:lnTo>
                  <a:lnTo>
                    <a:pt x="730808" y="902470"/>
                  </a:lnTo>
                  <a:lnTo>
                    <a:pt x="0" y="171899"/>
                  </a:lnTo>
                  <a:lnTo>
                    <a:pt x="172136" y="0"/>
                  </a:lnTo>
                  <a:lnTo>
                    <a:pt x="902707" y="730571"/>
                  </a:lnTo>
                  <a:lnTo>
                    <a:pt x="929285" y="770719"/>
                  </a:lnTo>
                  <a:lnTo>
                    <a:pt x="938144" y="816520"/>
                  </a:lnTo>
                  <a:lnTo>
                    <a:pt x="929285" y="862322"/>
                  </a:lnTo>
                  <a:lnTo>
                    <a:pt x="902707" y="902470"/>
                  </a:lnTo>
                  <a:lnTo>
                    <a:pt x="862560" y="929047"/>
                  </a:lnTo>
                  <a:lnTo>
                    <a:pt x="816758" y="937906"/>
                  </a:lnTo>
                  <a:close/>
                </a:path>
              </a:pathLst>
            </a:custGeom>
            <a:solidFill>
              <a:srgbClr val="82AE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030636" y="4491171"/>
              <a:ext cx="809625" cy="809625"/>
            </a:xfrm>
            <a:custGeom>
              <a:avLst/>
              <a:gdLst/>
              <a:ahLst/>
              <a:cxnLst/>
              <a:rect l="l" t="t" r="r" b="b"/>
              <a:pathLst>
                <a:path w="809625" h="809625">
                  <a:moveTo>
                    <a:pt x="687833" y="809219"/>
                  </a:moveTo>
                  <a:lnTo>
                    <a:pt x="642032" y="800360"/>
                  </a:lnTo>
                  <a:lnTo>
                    <a:pt x="601884" y="773783"/>
                  </a:lnTo>
                  <a:lnTo>
                    <a:pt x="0" y="171899"/>
                  </a:lnTo>
                  <a:lnTo>
                    <a:pt x="172136" y="0"/>
                  </a:lnTo>
                  <a:lnTo>
                    <a:pt x="773783" y="601884"/>
                  </a:lnTo>
                  <a:lnTo>
                    <a:pt x="800360" y="641998"/>
                  </a:lnTo>
                  <a:lnTo>
                    <a:pt x="809219" y="687744"/>
                  </a:lnTo>
                  <a:lnTo>
                    <a:pt x="800360" y="733535"/>
                  </a:lnTo>
                  <a:lnTo>
                    <a:pt x="773783" y="773783"/>
                  </a:lnTo>
                  <a:lnTo>
                    <a:pt x="733635" y="800360"/>
                  </a:lnTo>
                  <a:lnTo>
                    <a:pt x="687833" y="809219"/>
                  </a:lnTo>
                  <a:close/>
                </a:path>
              </a:pathLst>
            </a:custGeom>
            <a:solidFill>
              <a:srgbClr val="FAB1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BEF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96247" y="3589913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96247" y="5152012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82543" y="3419097"/>
            <a:ext cx="6117590" cy="5102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3185">
              <a:lnSpc>
                <a:spcPct val="106800"/>
              </a:lnSpc>
              <a:spcBef>
                <a:spcPts val="100"/>
              </a:spcBef>
            </a:pPr>
            <a:r>
              <a:rPr sz="2400" spc="245" dirty="0">
                <a:solidFill>
                  <a:srgbClr val="242153"/>
                </a:solidFill>
                <a:latin typeface="Arial"/>
                <a:cs typeface="Arial"/>
              </a:rPr>
              <a:t>Cada </a:t>
            </a:r>
            <a:r>
              <a:rPr sz="2400" spc="235" dirty="0">
                <a:solidFill>
                  <a:srgbClr val="242153"/>
                </a:solidFill>
                <a:latin typeface="Arial"/>
                <a:cs typeface="Arial"/>
              </a:rPr>
              <a:t>año </a:t>
            </a:r>
            <a:r>
              <a:rPr sz="2400" spc="225" dirty="0">
                <a:solidFill>
                  <a:srgbClr val="242153"/>
                </a:solidFill>
                <a:latin typeface="Arial"/>
                <a:cs typeface="Arial"/>
              </a:rPr>
              <a:t>mueren </a:t>
            </a:r>
            <a:r>
              <a:rPr sz="2400" spc="220" dirty="0">
                <a:solidFill>
                  <a:srgbClr val="242153"/>
                </a:solidFill>
                <a:latin typeface="Arial"/>
                <a:cs typeface="Arial"/>
              </a:rPr>
              <a:t>hasta </a:t>
            </a:r>
            <a:r>
              <a:rPr sz="2400" spc="135" dirty="0">
                <a:solidFill>
                  <a:srgbClr val="242153"/>
                </a:solidFill>
                <a:latin typeface="Arial"/>
                <a:cs typeface="Arial"/>
              </a:rPr>
              <a:t>50,000  </a:t>
            </a:r>
            <a:r>
              <a:rPr sz="2400" spc="175" dirty="0">
                <a:solidFill>
                  <a:srgbClr val="242153"/>
                </a:solidFill>
                <a:latin typeface="Arial"/>
                <a:cs typeface="Arial"/>
              </a:rPr>
              <a:t>personas </a:t>
            </a:r>
            <a:r>
              <a:rPr sz="2400" spc="180" dirty="0">
                <a:solidFill>
                  <a:srgbClr val="242153"/>
                </a:solidFill>
                <a:latin typeface="Arial"/>
                <a:cs typeface="Arial"/>
              </a:rPr>
              <a:t>en </a:t>
            </a:r>
            <a:r>
              <a:rPr sz="2400" spc="114" dirty="0">
                <a:solidFill>
                  <a:srgbClr val="242153"/>
                </a:solidFill>
                <a:latin typeface="Arial"/>
                <a:cs typeface="Arial"/>
              </a:rPr>
              <a:t>Estados </a:t>
            </a:r>
            <a:r>
              <a:rPr sz="2400" spc="135" dirty="0">
                <a:solidFill>
                  <a:srgbClr val="242153"/>
                </a:solidFill>
                <a:latin typeface="Arial"/>
                <a:cs typeface="Arial"/>
              </a:rPr>
              <a:t>Unidos </a:t>
            </a:r>
            <a:r>
              <a:rPr sz="2400" spc="200" dirty="0">
                <a:solidFill>
                  <a:srgbClr val="242153"/>
                </a:solidFill>
                <a:latin typeface="Arial"/>
                <a:cs typeface="Arial"/>
              </a:rPr>
              <a:t>por</a:t>
            </a:r>
            <a:r>
              <a:rPr sz="2400" spc="-37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25" dirty="0">
                <a:solidFill>
                  <a:srgbClr val="242153"/>
                </a:solidFill>
                <a:latin typeface="Arial"/>
                <a:cs typeface="Arial"/>
              </a:rPr>
              <a:t>causa  </a:t>
            </a:r>
            <a:r>
              <a:rPr sz="2400" spc="175" dirty="0">
                <a:solidFill>
                  <a:srgbClr val="242153"/>
                </a:solidFill>
                <a:latin typeface="Arial"/>
                <a:cs typeface="Arial"/>
              </a:rPr>
              <a:t>del </a:t>
            </a:r>
            <a:r>
              <a:rPr sz="2400" spc="65" dirty="0">
                <a:solidFill>
                  <a:srgbClr val="242153"/>
                </a:solidFill>
                <a:latin typeface="Arial"/>
                <a:cs typeface="Arial"/>
              </a:rPr>
              <a:t>flu,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y </a:t>
            </a:r>
            <a:r>
              <a:rPr sz="2400" spc="190" dirty="0">
                <a:solidFill>
                  <a:srgbClr val="242153"/>
                </a:solidFill>
                <a:latin typeface="Arial"/>
                <a:cs typeface="Arial"/>
              </a:rPr>
              <a:t>alrededor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de </a:t>
            </a:r>
            <a:r>
              <a:rPr sz="2400" spc="125" dirty="0">
                <a:solidFill>
                  <a:srgbClr val="242153"/>
                </a:solidFill>
                <a:latin typeface="Arial"/>
                <a:cs typeface="Arial"/>
              </a:rPr>
              <a:t>200,000 </a:t>
            </a:r>
            <a:r>
              <a:rPr sz="2400" spc="165" dirty="0">
                <a:solidFill>
                  <a:srgbClr val="242153"/>
                </a:solidFill>
                <a:latin typeface="Arial"/>
                <a:cs typeface="Arial"/>
              </a:rPr>
              <a:t>son  </a:t>
            </a:r>
            <a:r>
              <a:rPr sz="2400" spc="175" dirty="0">
                <a:solidFill>
                  <a:srgbClr val="242153"/>
                </a:solidFill>
                <a:latin typeface="Arial"/>
                <a:cs typeface="Arial"/>
              </a:rPr>
              <a:t>hospitalizadas </a:t>
            </a:r>
            <a:r>
              <a:rPr sz="2400" spc="275" dirty="0">
                <a:solidFill>
                  <a:srgbClr val="242153"/>
                </a:solidFill>
                <a:latin typeface="Arial"/>
                <a:cs typeface="Arial"/>
              </a:rPr>
              <a:t>cada</a:t>
            </a:r>
            <a:r>
              <a:rPr sz="2400" spc="-8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242153"/>
                </a:solidFill>
                <a:latin typeface="Arial"/>
                <a:cs typeface="Arial"/>
              </a:rPr>
              <a:t>año.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6800"/>
              </a:lnSpc>
            </a:pPr>
            <a:r>
              <a:rPr sz="2400" spc="-65" dirty="0">
                <a:solidFill>
                  <a:srgbClr val="242153"/>
                </a:solidFill>
                <a:latin typeface="Arial"/>
                <a:cs typeface="Arial"/>
              </a:rPr>
              <a:t>Le </a:t>
            </a:r>
            <a:r>
              <a:rPr sz="2400" spc="260" dirty="0">
                <a:solidFill>
                  <a:srgbClr val="242153"/>
                </a:solidFill>
                <a:latin typeface="Arial"/>
                <a:cs typeface="Arial"/>
              </a:rPr>
              <a:t>temporada </a:t>
            </a:r>
            <a:r>
              <a:rPr sz="2400" spc="175" dirty="0">
                <a:solidFill>
                  <a:srgbClr val="242153"/>
                </a:solidFill>
                <a:latin typeface="Arial"/>
                <a:cs typeface="Arial"/>
              </a:rPr>
              <a:t>del </a:t>
            </a:r>
            <a:r>
              <a:rPr sz="2400" spc="150" dirty="0">
                <a:solidFill>
                  <a:srgbClr val="242153"/>
                </a:solidFill>
                <a:latin typeface="Arial"/>
                <a:cs typeface="Arial"/>
              </a:rPr>
              <a:t>flu </a:t>
            </a:r>
            <a:r>
              <a:rPr sz="2400" spc="125" dirty="0">
                <a:solidFill>
                  <a:srgbClr val="242153"/>
                </a:solidFill>
                <a:latin typeface="Arial"/>
                <a:cs typeface="Arial"/>
              </a:rPr>
              <a:t>2020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trae</a:t>
            </a:r>
            <a:r>
              <a:rPr sz="2400" spc="-39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90" dirty="0">
                <a:solidFill>
                  <a:srgbClr val="242153"/>
                </a:solidFill>
                <a:latin typeface="Arial"/>
                <a:cs typeface="Arial"/>
              </a:rPr>
              <a:t>consigo 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la </a:t>
            </a:r>
            <a:r>
              <a:rPr sz="2400" spc="235" dirty="0">
                <a:solidFill>
                  <a:srgbClr val="242153"/>
                </a:solidFill>
                <a:latin typeface="Arial"/>
                <a:cs typeface="Arial"/>
              </a:rPr>
              <a:t>amenaza </a:t>
            </a:r>
            <a:r>
              <a:rPr sz="2400" spc="250" dirty="0">
                <a:solidFill>
                  <a:srgbClr val="242153"/>
                </a:solidFill>
                <a:latin typeface="Arial"/>
                <a:cs typeface="Arial"/>
              </a:rPr>
              <a:t>compartida </a:t>
            </a:r>
            <a:r>
              <a:rPr sz="2400" spc="175" dirty="0">
                <a:solidFill>
                  <a:srgbClr val="242153"/>
                </a:solidFill>
                <a:latin typeface="Arial"/>
                <a:cs typeface="Arial"/>
              </a:rPr>
              <a:t>del </a:t>
            </a:r>
            <a:r>
              <a:rPr sz="2400" spc="5" dirty="0">
                <a:solidFill>
                  <a:srgbClr val="242153"/>
                </a:solidFill>
                <a:latin typeface="Arial"/>
                <a:cs typeface="Arial"/>
              </a:rPr>
              <a:t>COVID. </a:t>
            </a:r>
            <a:r>
              <a:rPr sz="2400" spc="95" dirty="0">
                <a:solidFill>
                  <a:srgbClr val="242153"/>
                </a:solidFill>
                <a:latin typeface="Arial"/>
                <a:cs typeface="Arial"/>
              </a:rPr>
              <a:t>No 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tenemos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242153"/>
                </a:solidFill>
                <a:latin typeface="Arial"/>
                <a:cs typeface="Arial"/>
              </a:rPr>
              <a:t>ni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04" dirty="0">
                <a:solidFill>
                  <a:srgbClr val="242153"/>
                </a:solidFill>
                <a:latin typeface="Arial"/>
                <a:cs typeface="Arial"/>
              </a:rPr>
              <a:t>idea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de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45" dirty="0">
                <a:solidFill>
                  <a:srgbClr val="242153"/>
                </a:solidFill>
                <a:latin typeface="Arial"/>
                <a:cs typeface="Arial"/>
              </a:rPr>
              <a:t>lo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20" dirty="0">
                <a:solidFill>
                  <a:srgbClr val="242153"/>
                </a:solidFill>
                <a:latin typeface="Arial"/>
                <a:cs typeface="Arial"/>
              </a:rPr>
              <a:t>que</a:t>
            </a:r>
            <a:r>
              <a:rPr sz="2400" spc="5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05" dirty="0">
                <a:solidFill>
                  <a:srgbClr val="242153"/>
                </a:solidFill>
                <a:latin typeface="Arial"/>
                <a:cs typeface="Arial"/>
              </a:rPr>
              <a:t>les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85" dirty="0">
                <a:solidFill>
                  <a:srgbClr val="242153"/>
                </a:solidFill>
                <a:latin typeface="Arial"/>
                <a:cs typeface="Arial"/>
              </a:rPr>
              <a:t>sucede</a:t>
            </a:r>
            <a:r>
              <a:rPr sz="2400" spc="4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90" dirty="0">
                <a:solidFill>
                  <a:srgbClr val="242153"/>
                </a:solidFill>
                <a:latin typeface="Arial"/>
                <a:cs typeface="Arial"/>
              </a:rPr>
              <a:t>a  </a:t>
            </a:r>
            <a:r>
              <a:rPr sz="2400" spc="155" dirty="0">
                <a:solidFill>
                  <a:srgbClr val="242153"/>
                </a:solidFill>
                <a:latin typeface="Arial"/>
                <a:cs typeface="Arial"/>
              </a:rPr>
              <a:t>las </a:t>
            </a:r>
            <a:r>
              <a:rPr sz="2400" spc="175" dirty="0">
                <a:solidFill>
                  <a:srgbClr val="242153"/>
                </a:solidFill>
                <a:latin typeface="Arial"/>
                <a:cs typeface="Arial"/>
              </a:rPr>
              <a:t>personas </a:t>
            </a:r>
            <a:r>
              <a:rPr sz="2400" spc="220" dirty="0">
                <a:solidFill>
                  <a:srgbClr val="242153"/>
                </a:solidFill>
                <a:latin typeface="Arial"/>
                <a:cs typeface="Arial"/>
              </a:rPr>
              <a:t>que </a:t>
            </a:r>
            <a:r>
              <a:rPr sz="2400" spc="245" dirty="0">
                <a:solidFill>
                  <a:srgbClr val="242153"/>
                </a:solidFill>
                <a:latin typeface="Arial"/>
                <a:cs typeface="Arial"/>
              </a:rPr>
              <a:t>han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tiendo </a:t>
            </a:r>
            <a:r>
              <a:rPr sz="2400" spc="25" dirty="0">
                <a:solidFill>
                  <a:srgbClr val="242153"/>
                </a:solidFill>
                <a:latin typeface="Arial"/>
                <a:cs typeface="Arial"/>
              </a:rPr>
              <a:t>COVID </a:t>
            </a:r>
            <a:r>
              <a:rPr sz="2400" spc="90" dirty="0">
                <a:solidFill>
                  <a:srgbClr val="242153"/>
                </a:solidFill>
                <a:latin typeface="Arial"/>
                <a:cs typeface="Arial"/>
              </a:rPr>
              <a:t>si  </a:t>
            </a:r>
            <a:r>
              <a:rPr sz="2400" spc="204" dirty="0">
                <a:solidFill>
                  <a:srgbClr val="242153"/>
                </a:solidFill>
                <a:latin typeface="Arial"/>
                <a:cs typeface="Arial"/>
              </a:rPr>
              <a:t>contraen </a:t>
            </a:r>
            <a:r>
              <a:rPr sz="2400" spc="120" dirty="0">
                <a:solidFill>
                  <a:srgbClr val="242153"/>
                </a:solidFill>
                <a:latin typeface="Arial"/>
                <a:cs typeface="Arial"/>
              </a:rPr>
              <a:t>el </a:t>
            </a:r>
            <a:r>
              <a:rPr sz="2400" spc="85" dirty="0">
                <a:solidFill>
                  <a:srgbClr val="242153"/>
                </a:solidFill>
                <a:latin typeface="Arial"/>
                <a:cs typeface="Arial"/>
              </a:rPr>
              <a:t>flu. </a:t>
            </a:r>
            <a:r>
              <a:rPr sz="2400" spc="225" dirty="0">
                <a:solidFill>
                  <a:srgbClr val="242153"/>
                </a:solidFill>
                <a:latin typeface="Arial"/>
                <a:cs typeface="Arial"/>
              </a:rPr>
              <a:t>Tampoco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tenemos</a:t>
            </a:r>
            <a:r>
              <a:rPr sz="2400" spc="-39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204" dirty="0">
                <a:solidFill>
                  <a:srgbClr val="242153"/>
                </a:solidFill>
                <a:latin typeface="Arial"/>
                <a:cs typeface="Arial"/>
              </a:rPr>
              <a:t>idea 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de </a:t>
            </a:r>
            <a:r>
              <a:rPr sz="2400" spc="145" dirty="0">
                <a:solidFill>
                  <a:srgbClr val="242153"/>
                </a:solidFill>
                <a:latin typeface="Arial"/>
                <a:cs typeface="Arial"/>
              </a:rPr>
              <a:t>lo </a:t>
            </a:r>
            <a:r>
              <a:rPr sz="2400" spc="220" dirty="0">
                <a:solidFill>
                  <a:srgbClr val="242153"/>
                </a:solidFill>
                <a:latin typeface="Arial"/>
                <a:cs typeface="Arial"/>
              </a:rPr>
              <a:t>que </a:t>
            </a:r>
            <a:r>
              <a:rPr sz="2400" spc="235" dirty="0">
                <a:solidFill>
                  <a:srgbClr val="242153"/>
                </a:solidFill>
                <a:latin typeface="Arial"/>
                <a:cs typeface="Arial"/>
              </a:rPr>
              <a:t>pasa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con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alguien </a:t>
            </a:r>
            <a:r>
              <a:rPr sz="2400" spc="220" dirty="0">
                <a:solidFill>
                  <a:srgbClr val="242153"/>
                </a:solidFill>
                <a:latin typeface="Arial"/>
                <a:cs typeface="Arial"/>
              </a:rPr>
              <a:t>que </a:t>
            </a:r>
            <a:r>
              <a:rPr sz="2400" spc="185" dirty="0">
                <a:solidFill>
                  <a:srgbClr val="242153"/>
                </a:solidFill>
                <a:latin typeface="Arial"/>
                <a:cs typeface="Arial"/>
              </a:rPr>
              <a:t>está  </a:t>
            </a:r>
            <a:r>
              <a:rPr sz="2400" spc="204" dirty="0">
                <a:solidFill>
                  <a:srgbClr val="242153"/>
                </a:solidFill>
                <a:latin typeface="Arial"/>
                <a:cs typeface="Arial"/>
              </a:rPr>
              <a:t>infectado </a:t>
            </a:r>
            <a:r>
              <a:rPr sz="2400" spc="200" dirty="0">
                <a:solidFill>
                  <a:srgbClr val="242153"/>
                </a:solidFill>
                <a:latin typeface="Arial"/>
                <a:cs typeface="Arial"/>
              </a:rPr>
              <a:t>por </a:t>
            </a:r>
            <a:r>
              <a:rPr sz="2400" spc="125" dirty="0">
                <a:solidFill>
                  <a:srgbClr val="242153"/>
                </a:solidFill>
                <a:latin typeface="Arial"/>
                <a:cs typeface="Arial"/>
              </a:rPr>
              <a:t>los </a:t>
            </a:r>
            <a:r>
              <a:rPr sz="2400" spc="190" dirty="0">
                <a:solidFill>
                  <a:srgbClr val="242153"/>
                </a:solidFill>
                <a:latin typeface="Arial"/>
                <a:cs typeface="Arial"/>
              </a:rPr>
              <a:t>dos </a:t>
            </a:r>
            <a:r>
              <a:rPr sz="2400" spc="140" dirty="0">
                <a:solidFill>
                  <a:srgbClr val="242153"/>
                </a:solidFill>
                <a:latin typeface="Arial"/>
                <a:cs typeface="Arial"/>
              </a:rPr>
              <a:t>virus </a:t>
            </a:r>
            <a:r>
              <a:rPr sz="2400" spc="290" dirty="0">
                <a:solidFill>
                  <a:srgbClr val="242153"/>
                </a:solidFill>
                <a:latin typeface="Arial"/>
                <a:cs typeface="Arial"/>
              </a:rPr>
              <a:t>a </a:t>
            </a:r>
            <a:r>
              <a:rPr sz="2400" spc="195" dirty="0">
                <a:solidFill>
                  <a:srgbClr val="242153"/>
                </a:solidFill>
                <a:latin typeface="Arial"/>
                <a:cs typeface="Arial"/>
              </a:rPr>
              <a:t>la </a:t>
            </a:r>
            <a:r>
              <a:rPr sz="2400" spc="290" dirty="0">
                <a:solidFill>
                  <a:srgbClr val="242153"/>
                </a:solidFill>
                <a:latin typeface="Arial"/>
                <a:cs typeface="Arial"/>
              </a:rPr>
              <a:t>misma  </a:t>
            </a:r>
            <a:r>
              <a:rPr sz="2400" spc="85" dirty="0">
                <a:solidFill>
                  <a:srgbClr val="242153"/>
                </a:solidFill>
                <a:latin typeface="Arial"/>
                <a:cs typeface="Arial"/>
              </a:rPr>
              <a:t>vez </a:t>
            </a:r>
            <a:r>
              <a:rPr sz="2400" spc="290" dirty="0">
                <a:solidFill>
                  <a:srgbClr val="242153"/>
                </a:solidFill>
                <a:latin typeface="Arial"/>
                <a:cs typeface="Arial"/>
              </a:rPr>
              <a:t>a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con </a:t>
            </a:r>
            <a:r>
              <a:rPr sz="2400" spc="200" dirty="0">
                <a:solidFill>
                  <a:srgbClr val="242153"/>
                </a:solidFill>
                <a:latin typeface="Arial"/>
                <a:cs typeface="Arial"/>
              </a:rPr>
              <a:t>unas </a:t>
            </a:r>
            <a:r>
              <a:rPr sz="2400" spc="220" dirty="0">
                <a:solidFill>
                  <a:srgbClr val="242153"/>
                </a:solidFill>
                <a:latin typeface="Arial"/>
                <a:cs typeface="Arial"/>
              </a:rPr>
              <a:t>pocas </a:t>
            </a:r>
            <a:r>
              <a:rPr sz="2400" spc="229" dirty="0">
                <a:solidFill>
                  <a:srgbClr val="242153"/>
                </a:solidFill>
                <a:latin typeface="Arial"/>
                <a:cs typeface="Arial"/>
              </a:rPr>
              <a:t>semanas </a:t>
            </a:r>
            <a:r>
              <a:rPr sz="2400" spc="215" dirty="0">
                <a:solidFill>
                  <a:srgbClr val="242153"/>
                </a:solidFill>
                <a:latin typeface="Arial"/>
                <a:cs typeface="Arial"/>
              </a:rPr>
              <a:t>de  </a:t>
            </a:r>
            <a:r>
              <a:rPr sz="2400" spc="150" dirty="0">
                <a:solidFill>
                  <a:srgbClr val="242153"/>
                </a:solidFill>
                <a:latin typeface="Arial"/>
                <a:cs typeface="Arial"/>
              </a:rPr>
              <a:t>diferencia. </a:t>
            </a:r>
            <a:r>
              <a:rPr sz="2400" spc="135" dirty="0">
                <a:solidFill>
                  <a:srgbClr val="242153"/>
                </a:solidFill>
                <a:latin typeface="Arial"/>
                <a:cs typeface="Arial"/>
              </a:rPr>
              <a:t>Preferimos </a:t>
            </a:r>
            <a:r>
              <a:rPr sz="2400" spc="204" dirty="0">
                <a:solidFill>
                  <a:srgbClr val="242153"/>
                </a:solidFill>
                <a:latin typeface="Arial"/>
                <a:cs typeface="Arial"/>
              </a:rPr>
              <a:t>no</a:t>
            </a:r>
            <a:r>
              <a:rPr sz="2400" spc="-13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400" spc="160" dirty="0">
                <a:solidFill>
                  <a:srgbClr val="242153"/>
                </a:solidFill>
                <a:latin typeface="Arial"/>
                <a:cs typeface="Arial"/>
              </a:rPr>
              <a:t>averiguarlo.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0518454" y="1779109"/>
            <a:ext cx="6068060" cy="6068060"/>
            <a:chOff x="10518454" y="1779109"/>
            <a:chExt cx="6068060" cy="6068060"/>
          </a:xfrm>
        </p:grpSpPr>
        <p:sp>
          <p:nvSpPr>
            <p:cNvPr id="7" name="object 7"/>
            <p:cNvSpPr/>
            <p:nvPr/>
          </p:nvSpPr>
          <p:spPr>
            <a:xfrm>
              <a:off x="10518454" y="1779109"/>
              <a:ext cx="6068060" cy="6068060"/>
            </a:xfrm>
            <a:custGeom>
              <a:avLst/>
              <a:gdLst/>
              <a:ahLst/>
              <a:cxnLst/>
              <a:rect l="l" t="t" r="r" b="b"/>
              <a:pathLst>
                <a:path w="6068059" h="6068059">
                  <a:moveTo>
                    <a:pt x="3033922" y="6067896"/>
                  </a:moveTo>
                  <a:lnTo>
                    <a:pt x="2987085" y="6064330"/>
                  </a:lnTo>
                  <a:lnTo>
                    <a:pt x="2941145" y="6053633"/>
                  </a:lnTo>
                  <a:lnTo>
                    <a:pt x="2897010" y="6035803"/>
                  </a:lnTo>
                  <a:lnTo>
                    <a:pt x="2855584" y="6010842"/>
                  </a:lnTo>
                  <a:lnTo>
                    <a:pt x="2817773" y="5978749"/>
                  </a:lnTo>
                  <a:lnTo>
                    <a:pt x="89094" y="3249861"/>
                  </a:lnTo>
                  <a:lnTo>
                    <a:pt x="57020" y="3212107"/>
                  </a:lnTo>
                  <a:lnTo>
                    <a:pt x="32074" y="3170726"/>
                  </a:lnTo>
                  <a:lnTo>
                    <a:pt x="14255" y="3126623"/>
                  </a:lnTo>
                  <a:lnTo>
                    <a:pt x="3563" y="3080705"/>
                  </a:lnTo>
                  <a:lnTo>
                    <a:pt x="0" y="3033878"/>
                  </a:lnTo>
                  <a:lnTo>
                    <a:pt x="3563" y="2987050"/>
                  </a:lnTo>
                  <a:lnTo>
                    <a:pt x="14255" y="2941125"/>
                  </a:lnTo>
                  <a:lnTo>
                    <a:pt x="32074" y="2897012"/>
                  </a:lnTo>
                  <a:lnTo>
                    <a:pt x="57020" y="2855616"/>
                  </a:lnTo>
                  <a:lnTo>
                    <a:pt x="89094" y="2817843"/>
                  </a:lnTo>
                  <a:lnTo>
                    <a:pt x="2817773" y="89094"/>
                  </a:lnTo>
                  <a:lnTo>
                    <a:pt x="2855584" y="57020"/>
                  </a:lnTo>
                  <a:lnTo>
                    <a:pt x="2897010" y="32074"/>
                  </a:lnTo>
                  <a:lnTo>
                    <a:pt x="2941145" y="14255"/>
                  </a:lnTo>
                  <a:lnTo>
                    <a:pt x="2987085" y="3563"/>
                  </a:lnTo>
                  <a:lnTo>
                    <a:pt x="3033922" y="0"/>
                  </a:lnTo>
                  <a:lnTo>
                    <a:pt x="3080750" y="3563"/>
                  </a:lnTo>
                  <a:lnTo>
                    <a:pt x="3126665" y="14255"/>
                  </a:lnTo>
                  <a:lnTo>
                    <a:pt x="3170758" y="32074"/>
                  </a:lnTo>
                  <a:lnTo>
                    <a:pt x="3212126" y="57020"/>
                  </a:lnTo>
                  <a:lnTo>
                    <a:pt x="3249861" y="89094"/>
                  </a:lnTo>
                  <a:lnTo>
                    <a:pt x="5978610" y="2817843"/>
                  </a:lnTo>
                  <a:lnTo>
                    <a:pt x="6010722" y="2855616"/>
                  </a:lnTo>
                  <a:lnTo>
                    <a:pt x="6035697" y="2897012"/>
                  </a:lnTo>
                  <a:lnTo>
                    <a:pt x="6053537" y="2941125"/>
                  </a:lnTo>
                  <a:lnTo>
                    <a:pt x="6064241" y="2987050"/>
                  </a:lnTo>
                  <a:lnTo>
                    <a:pt x="6067809" y="3033878"/>
                  </a:lnTo>
                  <a:lnTo>
                    <a:pt x="6064241" y="3080705"/>
                  </a:lnTo>
                  <a:lnTo>
                    <a:pt x="6053537" y="3126623"/>
                  </a:lnTo>
                  <a:lnTo>
                    <a:pt x="6035697" y="3170726"/>
                  </a:lnTo>
                  <a:lnTo>
                    <a:pt x="6010722" y="3212107"/>
                  </a:lnTo>
                  <a:lnTo>
                    <a:pt x="5978610" y="3249861"/>
                  </a:lnTo>
                  <a:lnTo>
                    <a:pt x="3249861" y="5978749"/>
                  </a:lnTo>
                  <a:lnTo>
                    <a:pt x="3212126" y="6010842"/>
                  </a:lnTo>
                  <a:lnTo>
                    <a:pt x="3170758" y="6035803"/>
                  </a:lnTo>
                  <a:lnTo>
                    <a:pt x="3126665" y="6053633"/>
                  </a:lnTo>
                  <a:lnTo>
                    <a:pt x="3080750" y="6064330"/>
                  </a:lnTo>
                  <a:lnTo>
                    <a:pt x="3033922" y="6067896"/>
                  </a:lnTo>
                  <a:close/>
                </a:path>
              </a:pathLst>
            </a:custGeom>
            <a:solidFill>
              <a:srgbClr val="F586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896498" y="2156205"/>
              <a:ext cx="5311775" cy="5313680"/>
            </a:xfrm>
            <a:custGeom>
              <a:avLst/>
              <a:gdLst/>
              <a:ahLst/>
              <a:cxnLst/>
              <a:rect l="l" t="t" r="r" b="b"/>
              <a:pathLst>
                <a:path w="5311775" h="5313680">
                  <a:moveTo>
                    <a:pt x="1543900" y="2483345"/>
                  </a:moveTo>
                  <a:lnTo>
                    <a:pt x="1539354" y="2436063"/>
                  </a:lnTo>
                  <a:lnTo>
                    <a:pt x="1529334" y="2406319"/>
                  </a:lnTo>
                  <a:lnTo>
                    <a:pt x="1525701" y="2395537"/>
                  </a:lnTo>
                  <a:lnTo>
                    <a:pt x="1502892" y="2361958"/>
                  </a:lnTo>
                  <a:lnTo>
                    <a:pt x="1470863" y="2335530"/>
                  </a:lnTo>
                  <a:lnTo>
                    <a:pt x="1429588" y="2316416"/>
                  </a:lnTo>
                  <a:lnTo>
                    <a:pt x="1393101" y="2308060"/>
                  </a:lnTo>
                  <a:lnTo>
                    <a:pt x="1393101" y="2478049"/>
                  </a:lnTo>
                  <a:lnTo>
                    <a:pt x="1393101" y="2861754"/>
                  </a:lnTo>
                  <a:lnTo>
                    <a:pt x="1387856" y="2895193"/>
                  </a:lnTo>
                  <a:lnTo>
                    <a:pt x="1372717" y="2917355"/>
                  </a:lnTo>
                  <a:lnTo>
                    <a:pt x="1348574" y="2929636"/>
                  </a:lnTo>
                  <a:lnTo>
                    <a:pt x="1316355" y="2933420"/>
                  </a:lnTo>
                  <a:lnTo>
                    <a:pt x="1231366" y="2933420"/>
                  </a:lnTo>
                  <a:lnTo>
                    <a:pt x="1231366" y="2406319"/>
                  </a:lnTo>
                  <a:lnTo>
                    <a:pt x="1316355" y="2406319"/>
                  </a:lnTo>
                  <a:lnTo>
                    <a:pt x="1348574" y="2410117"/>
                  </a:lnTo>
                  <a:lnTo>
                    <a:pt x="1372717" y="2422423"/>
                  </a:lnTo>
                  <a:lnTo>
                    <a:pt x="1387856" y="2444610"/>
                  </a:lnTo>
                  <a:lnTo>
                    <a:pt x="1393101" y="2478049"/>
                  </a:lnTo>
                  <a:lnTo>
                    <a:pt x="1393101" y="2308060"/>
                  </a:lnTo>
                  <a:lnTo>
                    <a:pt x="1379004" y="2304821"/>
                  </a:lnTo>
                  <a:lnTo>
                    <a:pt x="1319072" y="2300909"/>
                  </a:lnTo>
                  <a:lnTo>
                    <a:pt x="1080579" y="2300909"/>
                  </a:lnTo>
                  <a:lnTo>
                    <a:pt x="1080579" y="3038830"/>
                  </a:lnTo>
                  <a:lnTo>
                    <a:pt x="1319072" y="3038830"/>
                  </a:lnTo>
                  <a:lnTo>
                    <a:pt x="1379004" y="3034931"/>
                  </a:lnTo>
                  <a:lnTo>
                    <a:pt x="1429588" y="3023336"/>
                  </a:lnTo>
                  <a:lnTo>
                    <a:pt x="1470863" y="3004235"/>
                  </a:lnTo>
                  <a:lnTo>
                    <a:pt x="1502892" y="2977819"/>
                  </a:lnTo>
                  <a:lnTo>
                    <a:pt x="1525701" y="2944253"/>
                  </a:lnTo>
                  <a:lnTo>
                    <a:pt x="1539354" y="2903740"/>
                  </a:lnTo>
                  <a:lnTo>
                    <a:pt x="1543900" y="2856458"/>
                  </a:lnTo>
                  <a:lnTo>
                    <a:pt x="1543900" y="2483345"/>
                  </a:lnTo>
                  <a:close/>
                </a:path>
                <a:path w="5311775" h="5313680">
                  <a:moveTo>
                    <a:pt x="2126500" y="3038830"/>
                  </a:moveTo>
                  <a:lnTo>
                    <a:pt x="2098636" y="2904985"/>
                  </a:lnTo>
                  <a:lnTo>
                    <a:pt x="2077796" y="2804795"/>
                  </a:lnTo>
                  <a:lnTo>
                    <a:pt x="2000123" y="2431618"/>
                  </a:lnTo>
                  <a:lnTo>
                    <a:pt x="1972919" y="2300909"/>
                  </a:lnTo>
                  <a:lnTo>
                    <a:pt x="1927669" y="2300909"/>
                  </a:lnTo>
                  <a:lnTo>
                    <a:pt x="1927669" y="2804795"/>
                  </a:lnTo>
                  <a:lnTo>
                    <a:pt x="1782394" y="2804795"/>
                  </a:lnTo>
                  <a:lnTo>
                    <a:pt x="1855025" y="2431618"/>
                  </a:lnTo>
                  <a:lnTo>
                    <a:pt x="1927669" y="2804795"/>
                  </a:lnTo>
                  <a:lnTo>
                    <a:pt x="1927669" y="2300909"/>
                  </a:lnTo>
                  <a:lnTo>
                    <a:pt x="1752206" y="2300909"/>
                  </a:lnTo>
                  <a:lnTo>
                    <a:pt x="1598688" y="3038830"/>
                  </a:lnTo>
                  <a:lnTo>
                    <a:pt x="1737144" y="3038830"/>
                  </a:lnTo>
                  <a:lnTo>
                    <a:pt x="1763217" y="2904985"/>
                  </a:lnTo>
                  <a:lnTo>
                    <a:pt x="1948243" y="2904985"/>
                  </a:lnTo>
                  <a:lnTo>
                    <a:pt x="1974316" y="3038830"/>
                  </a:lnTo>
                  <a:lnTo>
                    <a:pt x="2126500" y="3038830"/>
                  </a:lnTo>
                  <a:close/>
                </a:path>
                <a:path w="5311775" h="5313680">
                  <a:moveTo>
                    <a:pt x="2673400" y="2300909"/>
                  </a:moveTo>
                  <a:lnTo>
                    <a:pt x="2539060" y="2300909"/>
                  </a:lnTo>
                  <a:lnTo>
                    <a:pt x="2539060" y="2742615"/>
                  </a:lnTo>
                  <a:lnTo>
                    <a:pt x="2384158" y="2300909"/>
                  </a:lnTo>
                  <a:lnTo>
                    <a:pt x="2194953" y="2300909"/>
                  </a:lnTo>
                  <a:lnTo>
                    <a:pt x="2194953" y="3038830"/>
                  </a:lnTo>
                  <a:lnTo>
                    <a:pt x="2330691" y="3038830"/>
                  </a:lnTo>
                  <a:lnTo>
                    <a:pt x="2330691" y="2504402"/>
                  </a:lnTo>
                  <a:lnTo>
                    <a:pt x="2518499" y="3038830"/>
                  </a:lnTo>
                  <a:lnTo>
                    <a:pt x="2673400" y="3038830"/>
                  </a:lnTo>
                  <a:lnTo>
                    <a:pt x="2673400" y="2300909"/>
                  </a:lnTo>
                  <a:close/>
                </a:path>
                <a:path w="5311775" h="5313680">
                  <a:moveTo>
                    <a:pt x="3218916" y="2478049"/>
                  </a:moveTo>
                  <a:lnTo>
                    <a:pt x="3214230" y="2430589"/>
                  </a:lnTo>
                  <a:lnTo>
                    <a:pt x="3200247" y="2389632"/>
                  </a:lnTo>
                  <a:lnTo>
                    <a:pt x="3177057" y="2355456"/>
                  </a:lnTo>
                  <a:lnTo>
                    <a:pt x="3144761" y="2328367"/>
                  </a:lnTo>
                  <a:lnTo>
                    <a:pt x="3103448" y="2308656"/>
                  </a:lnTo>
                  <a:lnTo>
                    <a:pt x="3053207" y="2296617"/>
                  </a:lnTo>
                  <a:lnTo>
                    <a:pt x="2994164" y="2292540"/>
                  </a:lnTo>
                  <a:lnTo>
                    <a:pt x="2935084" y="2296617"/>
                  </a:lnTo>
                  <a:lnTo>
                    <a:pt x="2884830" y="2308656"/>
                  </a:lnTo>
                  <a:lnTo>
                    <a:pt x="2843504" y="2328367"/>
                  </a:lnTo>
                  <a:lnTo>
                    <a:pt x="2811195" y="2355456"/>
                  </a:lnTo>
                  <a:lnTo>
                    <a:pt x="2788005" y="2389632"/>
                  </a:lnTo>
                  <a:lnTo>
                    <a:pt x="2774010" y="2430589"/>
                  </a:lnTo>
                  <a:lnTo>
                    <a:pt x="2769336" y="2478049"/>
                  </a:lnTo>
                  <a:lnTo>
                    <a:pt x="2769336" y="2861754"/>
                  </a:lnTo>
                  <a:lnTo>
                    <a:pt x="2774010" y="2909201"/>
                  </a:lnTo>
                  <a:lnTo>
                    <a:pt x="2788005" y="2950146"/>
                  </a:lnTo>
                  <a:lnTo>
                    <a:pt x="2811195" y="2984322"/>
                  </a:lnTo>
                  <a:lnTo>
                    <a:pt x="2843504" y="3011411"/>
                  </a:lnTo>
                  <a:lnTo>
                    <a:pt x="2884830" y="3031134"/>
                  </a:lnTo>
                  <a:lnTo>
                    <a:pt x="2935084" y="3043186"/>
                  </a:lnTo>
                  <a:lnTo>
                    <a:pt x="2994164" y="3047263"/>
                  </a:lnTo>
                  <a:lnTo>
                    <a:pt x="3053207" y="3043186"/>
                  </a:lnTo>
                  <a:lnTo>
                    <a:pt x="3103448" y="3031134"/>
                  </a:lnTo>
                  <a:lnTo>
                    <a:pt x="3144761" y="3011411"/>
                  </a:lnTo>
                  <a:lnTo>
                    <a:pt x="3177057" y="2984322"/>
                  </a:lnTo>
                  <a:lnTo>
                    <a:pt x="3200247" y="2950146"/>
                  </a:lnTo>
                  <a:lnTo>
                    <a:pt x="3214230" y="2909201"/>
                  </a:lnTo>
                  <a:lnTo>
                    <a:pt x="3218916" y="2861754"/>
                  </a:lnTo>
                  <a:lnTo>
                    <a:pt x="3218916" y="2627731"/>
                  </a:lnTo>
                  <a:lnTo>
                    <a:pt x="3007830" y="2627731"/>
                  </a:lnTo>
                  <a:lnTo>
                    <a:pt x="3007830" y="2733129"/>
                  </a:lnTo>
                  <a:lnTo>
                    <a:pt x="3076359" y="2733129"/>
                  </a:lnTo>
                  <a:lnTo>
                    <a:pt x="3076359" y="2869146"/>
                  </a:lnTo>
                  <a:lnTo>
                    <a:pt x="3070898" y="2902585"/>
                  </a:lnTo>
                  <a:lnTo>
                    <a:pt x="3055302" y="2924746"/>
                  </a:lnTo>
                  <a:lnTo>
                    <a:pt x="3030702" y="2937027"/>
                  </a:lnTo>
                  <a:lnTo>
                    <a:pt x="2998279" y="2940812"/>
                  </a:lnTo>
                  <a:lnTo>
                    <a:pt x="2965793" y="2937027"/>
                  </a:lnTo>
                  <a:lnTo>
                    <a:pt x="2941180" y="2924746"/>
                  </a:lnTo>
                  <a:lnTo>
                    <a:pt x="2925584" y="2902585"/>
                  </a:lnTo>
                  <a:lnTo>
                    <a:pt x="2920123" y="2869146"/>
                  </a:lnTo>
                  <a:lnTo>
                    <a:pt x="2920123" y="2470658"/>
                  </a:lnTo>
                  <a:lnTo>
                    <a:pt x="2925584" y="2437066"/>
                  </a:lnTo>
                  <a:lnTo>
                    <a:pt x="2941180" y="2414536"/>
                  </a:lnTo>
                  <a:lnTo>
                    <a:pt x="2965793" y="2401900"/>
                  </a:lnTo>
                  <a:lnTo>
                    <a:pt x="2998279" y="2397950"/>
                  </a:lnTo>
                  <a:lnTo>
                    <a:pt x="3030702" y="2401900"/>
                  </a:lnTo>
                  <a:lnTo>
                    <a:pt x="3055302" y="2414536"/>
                  </a:lnTo>
                  <a:lnTo>
                    <a:pt x="3070898" y="2437066"/>
                  </a:lnTo>
                  <a:lnTo>
                    <a:pt x="3076359" y="2470658"/>
                  </a:lnTo>
                  <a:lnTo>
                    <a:pt x="3076359" y="2549715"/>
                  </a:lnTo>
                  <a:lnTo>
                    <a:pt x="3218916" y="2549715"/>
                  </a:lnTo>
                  <a:lnTo>
                    <a:pt x="3218916" y="2478049"/>
                  </a:lnTo>
                  <a:close/>
                </a:path>
                <a:path w="5311775" h="5313680">
                  <a:moveTo>
                    <a:pt x="3727488" y="2300503"/>
                  </a:moveTo>
                  <a:lnTo>
                    <a:pt x="3316236" y="2300503"/>
                  </a:lnTo>
                  <a:lnTo>
                    <a:pt x="3316236" y="2405913"/>
                  </a:lnTo>
                  <a:lnTo>
                    <a:pt x="3316236" y="2611653"/>
                  </a:lnTo>
                  <a:lnTo>
                    <a:pt x="3316236" y="2717063"/>
                  </a:lnTo>
                  <a:lnTo>
                    <a:pt x="3316236" y="2932963"/>
                  </a:lnTo>
                  <a:lnTo>
                    <a:pt x="3316236" y="3038373"/>
                  </a:lnTo>
                  <a:lnTo>
                    <a:pt x="3727488" y="3038373"/>
                  </a:lnTo>
                  <a:lnTo>
                    <a:pt x="3727488" y="2932963"/>
                  </a:lnTo>
                  <a:lnTo>
                    <a:pt x="3467036" y="2932963"/>
                  </a:lnTo>
                  <a:lnTo>
                    <a:pt x="3467036" y="2717063"/>
                  </a:lnTo>
                  <a:lnTo>
                    <a:pt x="3674008" y="2717063"/>
                  </a:lnTo>
                  <a:lnTo>
                    <a:pt x="3674008" y="2611653"/>
                  </a:lnTo>
                  <a:lnTo>
                    <a:pt x="3467036" y="2611653"/>
                  </a:lnTo>
                  <a:lnTo>
                    <a:pt x="3467036" y="2405913"/>
                  </a:lnTo>
                  <a:lnTo>
                    <a:pt x="3727488" y="2405913"/>
                  </a:lnTo>
                  <a:lnTo>
                    <a:pt x="3727488" y="2300503"/>
                  </a:lnTo>
                  <a:close/>
                </a:path>
                <a:path w="5311775" h="5313680">
                  <a:moveTo>
                    <a:pt x="4289514" y="3038830"/>
                  </a:moveTo>
                  <a:lnTo>
                    <a:pt x="4280598" y="3018320"/>
                  </a:lnTo>
                  <a:lnTo>
                    <a:pt x="4275645" y="2997200"/>
                  </a:lnTo>
                  <a:lnTo>
                    <a:pt x="4273512" y="2974505"/>
                  </a:lnTo>
                  <a:lnTo>
                    <a:pt x="4273067" y="2949244"/>
                  </a:lnTo>
                  <a:lnTo>
                    <a:pt x="4273067" y="2835402"/>
                  </a:lnTo>
                  <a:lnTo>
                    <a:pt x="4268025" y="2781795"/>
                  </a:lnTo>
                  <a:lnTo>
                    <a:pt x="4251807" y="2738437"/>
                  </a:lnTo>
                  <a:lnTo>
                    <a:pt x="4251299" y="2737078"/>
                  </a:lnTo>
                  <a:lnTo>
                    <a:pt x="4220451" y="2702268"/>
                  </a:lnTo>
                  <a:lnTo>
                    <a:pt x="4173029" y="2678341"/>
                  </a:lnTo>
                  <a:lnTo>
                    <a:pt x="4216755" y="2655379"/>
                  </a:lnTo>
                  <a:lnTo>
                    <a:pt x="4237901" y="2633027"/>
                  </a:lnTo>
                  <a:lnTo>
                    <a:pt x="4247527" y="2622842"/>
                  </a:lnTo>
                  <a:lnTo>
                    <a:pt x="4265701" y="2580640"/>
                  </a:lnTo>
                  <a:lnTo>
                    <a:pt x="4271670" y="2528659"/>
                  </a:lnTo>
                  <a:lnTo>
                    <a:pt x="4271670" y="2470658"/>
                  </a:lnTo>
                  <a:lnTo>
                    <a:pt x="4267492" y="2425408"/>
                  </a:lnTo>
                  <a:lnTo>
                    <a:pt x="4261104" y="2406319"/>
                  </a:lnTo>
                  <a:lnTo>
                    <a:pt x="4254716" y="2387219"/>
                  </a:lnTo>
                  <a:lnTo>
                    <a:pt x="4232948" y="2356053"/>
                  </a:lnTo>
                  <a:lnTo>
                    <a:pt x="4201795" y="2331872"/>
                  </a:lnTo>
                  <a:lnTo>
                    <a:pt x="4160888" y="2314651"/>
                  </a:lnTo>
                  <a:lnTo>
                    <a:pt x="4120883" y="2306574"/>
                  </a:lnTo>
                  <a:lnTo>
                    <a:pt x="4120883" y="2482227"/>
                  </a:lnTo>
                  <a:lnTo>
                    <a:pt x="4120883" y="2555011"/>
                  </a:lnTo>
                  <a:lnTo>
                    <a:pt x="4114647" y="2592082"/>
                  </a:lnTo>
                  <a:lnTo>
                    <a:pt x="4096728" y="2616136"/>
                  </a:lnTo>
                  <a:lnTo>
                    <a:pt x="4068267" y="2629128"/>
                  </a:lnTo>
                  <a:lnTo>
                    <a:pt x="4030395" y="2633027"/>
                  </a:lnTo>
                  <a:lnTo>
                    <a:pt x="3971480" y="2633027"/>
                  </a:lnTo>
                  <a:lnTo>
                    <a:pt x="3971480" y="2406319"/>
                  </a:lnTo>
                  <a:lnTo>
                    <a:pt x="4044124" y="2406319"/>
                  </a:lnTo>
                  <a:lnTo>
                    <a:pt x="4078681" y="2410764"/>
                  </a:lnTo>
                  <a:lnTo>
                    <a:pt x="4102557" y="2424506"/>
                  </a:lnTo>
                  <a:lnTo>
                    <a:pt x="4116400" y="2448141"/>
                  </a:lnTo>
                  <a:lnTo>
                    <a:pt x="4120883" y="2482227"/>
                  </a:lnTo>
                  <a:lnTo>
                    <a:pt x="4120883" y="2306574"/>
                  </a:lnTo>
                  <a:lnTo>
                    <a:pt x="4109821" y="2304338"/>
                  </a:lnTo>
                  <a:lnTo>
                    <a:pt x="4048239" y="2300909"/>
                  </a:lnTo>
                  <a:lnTo>
                    <a:pt x="3820693" y="2300909"/>
                  </a:lnTo>
                  <a:lnTo>
                    <a:pt x="3820693" y="3038830"/>
                  </a:lnTo>
                  <a:lnTo>
                    <a:pt x="3971480" y="3038830"/>
                  </a:lnTo>
                  <a:lnTo>
                    <a:pt x="3971480" y="2738437"/>
                  </a:lnTo>
                  <a:lnTo>
                    <a:pt x="4023563" y="2738437"/>
                  </a:lnTo>
                  <a:lnTo>
                    <a:pt x="4067899" y="2743454"/>
                  </a:lnTo>
                  <a:lnTo>
                    <a:pt x="4116489" y="2788691"/>
                  </a:lnTo>
                  <a:lnTo>
                    <a:pt x="4122267" y="2832265"/>
                  </a:lnTo>
                  <a:lnTo>
                    <a:pt x="4122305" y="2949244"/>
                  </a:lnTo>
                  <a:lnTo>
                    <a:pt x="4123258" y="2985046"/>
                  </a:lnTo>
                  <a:lnTo>
                    <a:pt x="4126052" y="3008947"/>
                  </a:lnTo>
                  <a:lnTo>
                    <a:pt x="4130395" y="3025127"/>
                  </a:lnTo>
                  <a:lnTo>
                    <a:pt x="4136009" y="3038830"/>
                  </a:lnTo>
                  <a:lnTo>
                    <a:pt x="4289514" y="3038830"/>
                  </a:lnTo>
                  <a:close/>
                </a:path>
                <a:path w="5311775" h="5313680">
                  <a:moveTo>
                    <a:pt x="5311610" y="2633992"/>
                  </a:moveTo>
                  <a:lnTo>
                    <a:pt x="5303901" y="2588882"/>
                  </a:lnTo>
                  <a:lnTo>
                    <a:pt x="5288496" y="2545397"/>
                  </a:lnTo>
                  <a:lnTo>
                    <a:pt x="5265382" y="2504630"/>
                  </a:lnTo>
                  <a:lnTo>
                    <a:pt x="5234559" y="2467660"/>
                  </a:lnTo>
                  <a:lnTo>
                    <a:pt x="5133124" y="2366226"/>
                  </a:lnTo>
                  <a:lnTo>
                    <a:pt x="5133124" y="2656725"/>
                  </a:lnTo>
                  <a:lnTo>
                    <a:pt x="5132235" y="2669171"/>
                  </a:lnTo>
                  <a:lnTo>
                    <a:pt x="5107470" y="2718917"/>
                  </a:lnTo>
                  <a:lnTo>
                    <a:pt x="2717889" y="5108638"/>
                  </a:lnTo>
                  <a:lnTo>
                    <a:pt x="2683726" y="5129530"/>
                  </a:lnTo>
                  <a:lnTo>
                    <a:pt x="2655913" y="5133949"/>
                  </a:lnTo>
                  <a:lnTo>
                    <a:pt x="2643479" y="5133086"/>
                  </a:lnTo>
                  <a:lnTo>
                    <a:pt x="2593721" y="5108638"/>
                  </a:lnTo>
                  <a:lnTo>
                    <a:pt x="203923" y="2718917"/>
                  </a:lnTo>
                  <a:lnTo>
                    <a:pt x="183032" y="2684742"/>
                  </a:lnTo>
                  <a:lnTo>
                    <a:pt x="178612" y="2656725"/>
                  </a:lnTo>
                  <a:lnTo>
                    <a:pt x="179489" y="2644381"/>
                  </a:lnTo>
                  <a:lnTo>
                    <a:pt x="203923" y="2594686"/>
                  </a:lnTo>
                  <a:lnTo>
                    <a:pt x="2593721" y="205028"/>
                  </a:lnTo>
                  <a:lnTo>
                    <a:pt x="2627947" y="184035"/>
                  </a:lnTo>
                  <a:lnTo>
                    <a:pt x="2655913" y="179578"/>
                  </a:lnTo>
                  <a:lnTo>
                    <a:pt x="2668232" y="180454"/>
                  </a:lnTo>
                  <a:lnTo>
                    <a:pt x="2717889" y="205028"/>
                  </a:lnTo>
                  <a:lnTo>
                    <a:pt x="5107610" y="2594686"/>
                  </a:lnTo>
                  <a:lnTo>
                    <a:pt x="5128628" y="2628900"/>
                  </a:lnTo>
                  <a:lnTo>
                    <a:pt x="5133124" y="2656725"/>
                  </a:lnTo>
                  <a:lnTo>
                    <a:pt x="5133124" y="2366226"/>
                  </a:lnTo>
                  <a:lnTo>
                    <a:pt x="2946539" y="179578"/>
                  </a:lnTo>
                  <a:lnTo>
                    <a:pt x="2844977" y="78003"/>
                  </a:lnTo>
                  <a:lnTo>
                    <a:pt x="2803093" y="43929"/>
                  </a:lnTo>
                  <a:lnTo>
                    <a:pt x="2756611" y="19545"/>
                  </a:lnTo>
                  <a:lnTo>
                    <a:pt x="2707030" y="4889"/>
                  </a:lnTo>
                  <a:lnTo>
                    <a:pt x="2655913" y="0"/>
                  </a:lnTo>
                  <a:lnTo>
                    <a:pt x="2604732" y="4889"/>
                  </a:lnTo>
                  <a:lnTo>
                    <a:pt x="2555138" y="19545"/>
                  </a:lnTo>
                  <a:lnTo>
                    <a:pt x="2508643" y="43929"/>
                  </a:lnTo>
                  <a:lnTo>
                    <a:pt x="2466771" y="78003"/>
                  </a:lnTo>
                  <a:lnTo>
                    <a:pt x="77038" y="2467660"/>
                  </a:lnTo>
                  <a:lnTo>
                    <a:pt x="46228" y="2504630"/>
                  </a:lnTo>
                  <a:lnTo>
                    <a:pt x="23114" y="2545397"/>
                  </a:lnTo>
                  <a:lnTo>
                    <a:pt x="7696" y="2588882"/>
                  </a:lnTo>
                  <a:lnTo>
                    <a:pt x="0" y="2633992"/>
                  </a:lnTo>
                  <a:lnTo>
                    <a:pt x="0" y="2679649"/>
                  </a:lnTo>
                  <a:lnTo>
                    <a:pt x="7696" y="2724759"/>
                  </a:lnTo>
                  <a:lnTo>
                    <a:pt x="23114" y="2768244"/>
                  </a:lnTo>
                  <a:lnTo>
                    <a:pt x="46228" y="2808986"/>
                  </a:lnTo>
                  <a:lnTo>
                    <a:pt x="77038" y="2845930"/>
                  </a:lnTo>
                  <a:lnTo>
                    <a:pt x="2466771" y="5235587"/>
                  </a:lnTo>
                  <a:lnTo>
                    <a:pt x="2508643" y="5269738"/>
                  </a:lnTo>
                  <a:lnTo>
                    <a:pt x="2555138" y="5294096"/>
                  </a:lnTo>
                  <a:lnTo>
                    <a:pt x="2604732" y="5308676"/>
                  </a:lnTo>
                  <a:lnTo>
                    <a:pt x="2655913" y="5313527"/>
                  </a:lnTo>
                  <a:lnTo>
                    <a:pt x="2707030" y="5308676"/>
                  </a:lnTo>
                  <a:lnTo>
                    <a:pt x="2756611" y="5294096"/>
                  </a:lnTo>
                  <a:lnTo>
                    <a:pt x="2803093" y="5269738"/>
                  </a:lnTo>
                  <a:lnTo>
                    <a:pt x="2844977" y="5235587"/>
                  </a:lnTo>
                  <a:lnTo>
                    <a:pt x="2946616" y="5133949"/>
                  </a:lnTo>
                  <a:lnTo>
                    <a:pt x="5234559" y="2845930"/>
                  </a:lnTo>
                  <a:lnTo>
                    <a:pt x="5265382" y="2808986"/>
                  </a:lnTo>
                  <a:lnTo>
                    <a:pt x="5288496" y="2768244"/>
                  </a:lnTo>
                  <a:lnTo>
                    <a:pt x="5303901" y="2724759"/>
                  </a:lnTo>
                  <a:lnTo>
                    <a:pt x="5311610" y="2679649"/>
                  </a:lnTo>
                  <a:lnTo>
                    <a:pt x="5311610" y="2633992"/>
                  </a:lnTo>
                  <a:close/>
                </a:path>
              </a:pathLst>
            </a:custGeom>
            <a:solidFill>
              <a:srgbClr val="2924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164472" y="2829488"/>
            <a:ext cx="604520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4" dirty="0">
                <a:solidFill>
                  <a:srgbClr val="242153"/>
                </a:solidFill>
              </a:rPr>
              <a:t>P: </a:t>
            </a:r>
            <a:r>
              <a:rPr spc="100" dirty="0">
                <a:solidFill>
                  <a:srgbClr val="242153"/>
                </a:solidFill>
              </a:rPr>
              <a:t>¿Es </a:t>
            </a:r>
            <a:r>
              <a:rPr spc="175" dirty="0">
                <a:solidFill>
                  <a:srgbClr val="242153"/>
                </a:solidFill>
              </a:rPr>
              <a:t>peligroso </a:t>
            </a:r>
            <a:r>
              <a:rPr spc="160" dirty="0">
                <a:solidFill>
                  <a:srgbClr val="242153"/>
                </a:solidFill>
              </a:rPr>
              <a:t>el</a:t>
            </a:r>
            <a:r>
              <a:rPr spc="-980" dirty="0">
                <a:solidFill>
                  <a:srgbClr val="242153"/>
                </a:solidFill>
              </a:rPr>
              <a:t> </a:t>
            </a:r>
            <a:r>
              <a:rPr spc="200" dirty="0">
                <a:solidFill>
                  <a:srgbClr val="242153"/>
                </a:solidFill>
              </a:rPr>
              <a:t>flu?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740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264795" marR="257175" algn="ctr">
              <a:lnSpc>
                <a:spcPts val="4730"/>
              </a:lnSpc>
              <a:spcBef>
                <a:spcPts val="315"/>
              </a:spcBef>
            </a:pPr>
            <a:r>
              <a:rPr spc="-204" dirty="0"/>
              <a:t>P:</a:t>
            </a:r>
            <a:r>
              <a:rPr spc="-215" dirty="0"/>
              <a:t> </a:t>
            </a:r>
            <a:r>
              <a:rPr spc="175" dirty="0"/>
              <a:t>¿Por</a:t>
            </a:r>
            <a:r>
              <a:rPr spc="-210" dirty="0"/>
              <a:t> </a:t>
            </a:r>
            <a:r>
              <a:rPr spc="229" dirty="0"/>
              <a:t>qué</a:t>
            </a:r>
            <a:r>
              <a:rPr spc="-210" dirty="0"/>
              <a:t> </a:t>
            </a:r>
            <a:r>
              <a:rPr spc="200" dirty="0"/>
              <a:t>debería</a:t>
            </a:r>
            <a:r>
              <a:rPr spc="-215" dirty="0"/>
              <a:t> </a:t>
            </a:r>
            <a:r>
              <a:rPr spc="220" dirty="0"/>
              <a:t>preocuparme</a:t>
            </a:r>
            <a:r>
              <a:rPr spc="-210" dirty="0"/>
              <a:t> </a:t>
            </a:r>
            <a:r>
              <a:rPr spc="150" dirty="0"/>
              <a:t>por</a:t>
            </a:r>
            <a:r>
              <a:rPr spc="-210" dirty="0"/>
              <a:t> </a:t>
            </a:r>
            <a:r>
              <a:rPr spc="160" dirty="0"/>
              <a:t>el  </a:t>
            </a:r>
            <a:r>
              <a:rPr spc="130" dirty="0"/>
              <a:t>flu</a:t>
            </a:r>
            <a:r>
              <a:rPr spc="-215" dirty="0"/>
              <a:t> </a:t>
            </a:r>
            <a:r>
              <a:rPr spc="200" dirty="0"/>
              <a:t>en</a:t>
            </a:r>
            <a:r>
              <a:rPr spc="-210" dirty="0"/>
              <a:t> </a:t>
            </a:r>
            <a:r>
              <a:rPr spc="245" dirty="0"/>
              <a:t>medio</a:t>
            </a:r>
            <a:r>
              <a:rPr spc="-215" dirty="0"/>
              <a:t> </a:t>
            </a:r>
            <a:r>
              <a:rPr spc="220" dirty="0"/>
              <a:t>de</a:t>
            </a:r>
            <a:r>
              <a:rPr spc="-210" dirty="0"/>
              <a:t> </a:t>
            </a:r>
            <a:r>
              <a:rPr spc="285" dirty="0"/>
              <a:t>la</a:t>
            </a:r>
            <a:r>
              <a:rPr spc="-210" dirty="0"/>
              <a:t> </a:t>
            </a:r>
            <a:r>
              <a:rPr spc="295" dirty="0"/>
              <a:t>pandemia</a:t>
            </a:r>
            <a:r>
              <a:rPr spc="-215" dirty="0"/>
              <a:t> </a:t>
            </a:r>
            <a:r>
              <a:rPr spc="220" dirty="0"/>
              <a:t>de</a:t>
            </a:r>
            <a:r>
              <a:rPr spc="-210" dirty="0"/>
              <a:t> </a:t>
            </a:r>
            <a:r>
              <a:rPr spc="50" dirty="0"/>
              <a:t>COVID?</a:t>
            </a:r>
          </a:p>
          <a:p>
            <a:pPr algn="ctr">
              <a:lnSpc>
                <a:spcPts val="4575"/>
              </a:lnSpc>
            </a:pPr>
            <a:r>
              <a:rPr spc="235" dirty="0"/>
              <a:t>¿No</a:t>
            </a:r>
            <a:r>
              <a:rPr spc="-215" dirty="0"/>
              <a:t> </a:t>
            </a:r>
            <a:r>
              <a:rPr spc="290" dirty="0"/>
              <a:t>me</a:t>
            </a:r>
            <a:r>
              <a:rPr spc="-215" dirty="0"/>
              <a:t> </a:t>
            </a:r>
            <a:r>
              <a:rPr spc="275" dirty="0"/>
              <a:t>hace</a:t>
            </a:r>
            <a:r>
              <a:rPr spc="-215" dirty="0"/>
              <a:t> </a:t>
            </a:r>
            <a:r>
              <a:rPr spc="320" dirty="0"/>
              <a:t>más</a:t>
            </a:r>
            <a:r>
              <a:rPr spc="-215" dirty="0"/>
              <a:t> </a:t>
            </a:r>
            <a:r>
              <a:rPr spc="195" dirty="0"/>
              <a:t>susceptible</a:t>
            </a:r>
            <a:r>
              <a:rPr spc="-215" dirty="0"/>
              <a:t> </a:t>
            </a:r>
            <a:r>
              <a:rPr spc="285" dirty="0"/>
              <a:t>al</a:t>
            </a:r>
            <a:r>
              <a:rPr spc="-215" dirty="0"/>
              <a:t> </a:t>
            </a:r>
            <a:r>
              <a:rPr spc="-25" dirty="0"/>
              <a:t>COVID</a:t>
            </a:r>
            <a:r>
              <a:rPr spc="-215" dirty="0"/>
              <a:t> </a:t>
            </a:r>
            <a:r>
              <a:rPr spc="285" dirty="0"/>
              <a:t>la</a:t>
            </a:r>
          </a:p>
        </p:txBody>
      </p:sp>
      <p:sp>
        <p:nvSpPr>
          <p:cNvPr id="4" name="object 4"/>
          <p:cNvSpPr/>
          <p:nvPr/>
        </p:nvSpPr>
        <p:spPr>
          <a:xfrm>
            <a:off x="3566172" y="7336607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66172" y="8898707"/>
            <a:ext cx="114300" cy="114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852468" y="5968523"/>
            <a:ext cx="11078845" cy="3956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87680" algn="ctr">
              <a:lnSpc>
                <a:spcPct val="100000"/>
              </a:lnSpc>
              <a:spcBef>
                <a:spcPts val="100"/>
              </a:spcBef>
            </a:pPr>
            <a:r>
              <a:rPr sz="4000" spc="290" dirty="0">
                <a:solidFill>
                  <a:srgbClr val="FFFFFF"/>
                </a:solidFill>
                <a:latin typeface="Verdana"/>
                <a:cs typeface="Verdana"/>
              </a:rPr>
              <a:t>vacuna </a:t>
            </a:r>
            <a:r>
              <a:rPr sz="4000" spc="204" dirty="0">
                <a:solidFill>
                  <a:srgbClr val="FFFFFF"/>
                </a:solidFill>
                <a:latin typeface="Verdana"/>
                <a:cs typeface="Verdana"/>
              </a:rPr>
              <a:t>del</a:t>
            </a:r>
            <a:r>
              <a:rPr sz="4000" spc="-7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4000" spc="200" dirty="0">
                <a:solidFill>
                  <a:srgbClr val="FFFFFF"/>
                </a:solidFill>
                <a:latin typeface="Verdana"/>
                <a:cs typeface="Verdana"/>
              </a:rPr>
              <a:t>flu?</a:t>
            </a:r>
            <a:endParaRPr sz="4000">
              <a:latin typeface="Verdana"/>
              <a:cs typeface="Verdana"/>
            </a:endParaRPr>
          </a:p>
          <a:p>
            <a:pPr marL="12700" marR="273050">
              <a:lnSpc>
                <a:spcPct val="106800"/>
              </a:lnSpc>
              <a:spcBef>
                <a:spcPts val="4625"/>
              </a:spcBef>
            </a:pPr>
            <a:r>
              <a:rPr sz="2400" spc="250" dirty="0">
                <a:solidFill>
                  <a:srgbClr val="FFFFFF"/>
                </a:solidFill>
                <a:latin typeface="Arial"/>
                <a:cs typeface="Arial"/>
              </a:rPr>
              <a:t>Como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10" dirty="0">
                <a:solidFill>
                  <a:srgbClr val="FFFFFF"/>
                </a:solidFill>
                <a:latin typeface="Arial"/>
                <a:cs typeface="Arial"/>
              </a:rPr>
              <a:t>se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5" dirty="0">
                <a:solidFill>
                  <a:srgbClr val="FFFFFF"/>
                </a:solidFill>
                <a:latin typeface="Arial"/>
                <a:cs typeface="Arial"/>
              </a:rPr>
              <a:t>mencionó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75" dirty="0">
                <a:solidFill>
                  <a:srgbClr val="FFFFFF"/>
                </a:solidFill>
                <a:latin typeface="Arial"/>
                <a:cs typeface="Arial"/>
              </a:rPr>
              <a:t>anteriormente,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nadie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70" dirty="0">
                <a:solidFill>
                  <a:srgbClr val="FFFFFF"/>
                </a:solidFill>
                <a:latin typeface="Arial"/>
                <a:cs typeface="Arial"/>
              </a:rPr>
              <a:t>quiere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85" dirty="0">
                <a:solidFill>
                  <a:srgbClr val="FFFFFF"/>
                </a:solidFill>
                <a:latin typeface="Arial"/>
                <a:cs typeface="Arial"/>
              </a:rPr>
              <a:t>saber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0" dirty="0">
                <a:solidFill>
                  <a:srgbClr val="FFFFFF"/>
                </a:solidFill>
                <a:latin typeface="Arial"/>
                <a:cs typeface="Arial"/>
              </a:rPr>
              <a:t>realmente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qué  </a:t>
            </a:r>
            <a:r>
              <a:rPr sz="2400" spc="105" dirty="0">
                <a:solidFill>
                  <a:srgbClr val="FFFFFF"/>
                </a:solidFill>
                <a:latin typeface="Arial"/>
                <a:cs typeface="Arial"/>
              </a:rPr>
              <a:t>les </a:t>
            </a:r>
            <a:r>
              <a:rPr sz="2400" spc="185" dirty="0">
                <a:solidFill>
                  <a:srgbClr val="FFFFFF"/>
                </a:solidFill>
                <a:latin typeface="Arial"/>
                <a:cs typeface="Arial"/>
              </a:rPr>
              <a:t>sucede </a:t>
            </a:r>
            <a:r>
              <a:rPr sz="2400" spc="29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400" spc="155" dirty="0">
                <a:solidFill>
                  <a:srgbClr val="FFFFFF"/>
                </a:solidFill>
                <a:latin typeface="Arial"/>
                <a:cs typeface="Arial"/>
              </a:rPr>
              <a:t>las </a:t>
            </a:r>
            <a:r>
              <a:rPr sz="2400" spc="175" dirty="0">
                <a:solidFill>
                  <a:srgbClr val="FFFFFF"/>
                </a:solidFill>
                <a:latin typeface="Arial"/>
                <a:cs typeface="Arial"/>
              </a:rPr>
              <a:t>personas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que </a:t>
            </a:r>
            <a:r>
              <a:rPr sz="2400" spc="204" dirty="0">
                <a:solidFill>
                  <a:srgbClr val="FFFFFF"/>
                </a:solidFill>
                <a:latin typeface="Arial"/>
                <a:cs typeface="Arial"/>
              </a:rPr>
              <a:t>contraen </a:t>
            </a:r>
            <a:r>
              <a:rPr sz="2400" spc="120" dirty="0">
                <a:solidFill>
                  <a:srgbClr val="FFFFFF"/>
                </a:solidFill>
                <a:latin typeface="Arial"/>
                <a:cs typeface="Arial"/>
              </a:rPr>
              <a:t>el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y </a:t>
            </a:r>
            <a:r>
              <a:rPr sz="2400" spc="120" dirty="0">
                <a:solidFill>
                  <a:srgbClr val="FFFFFF"/>
                </a:solidFill>
                <a:latin typeface="Arial"/>
                <a:cs typeface="Arial"/>
              </a:rPr>
              <a:t>el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COVID. </a:t>
            </a:r>
            <a:r>
              <a:rPr sz="2400" spc="-135" dirty="0">
                <a:solidFill>
                  <a:srgbClr val="FFFFFF"/>
                </a:solidFill>
                <a:latin typeface="Arial"/>
                <a:cs typeface="Arial"/>
              </a:rPr>
              <a:t>Es </a:t>
            </a:r>
            <a:r>
              <a:rPr sz="2400" spc="285" dirty="0">
                <a:solidFill>
                  <a:srgbClr val="FFFFFF"/>
                </a:solidFill>
                <a:latin typeface="Arial"/>
                <a:cs typeface="Arial"/>
              </a:rPr>
              <a:t>más 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probable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que </a:t>
            </a:r>
            <a:r>
              <a:rPr sz="2400" spc="90" dirty="0">
                <a:solidFill>
                  <a:srgbClr val="FFFFFF"/>
                </a:solidFill>
                <a:latin typeface="Arial"/>
                <a:cs typeface="Arial"/>
              </a:rPr>
              <a:t>si </a:t>
            </a:r>
            <a:r>
              <a:rPr sz="2400" spc="204" dirty="0">
                <a:solidFill>
                  <a:srgbClr val="FFFFFF"/>
                </a:solidFill>
                <a:latin typeface="Arial"/>
                <a:cs typeface="Arial"/>
              </a:rPr>
              <a:t>contrae </a:t>
            </a:r>
            <a:r>
              <a:rPr sz="2400" spc="120" dirty="0">
                <a:solidFill>
                  <a:srgbClr val="FFFFFF"/>
                </a:solidFill>
                <a:latin typeface="Arial"/>
                <a:cs typeface="Arial"/>
              </a:rPr>
              <a:t>el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y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su </a:t>
            </a:r>
            <a:r>
              <a:rPr sz="2400" spc="200" dirty="0">
                <a:solidFill>
                  <a:srgbClr val="FFFFFF"/>
                </a:solidFill>
                <a:latin typeface="Arial"/>
                <a:cs typeface="Arial"/>
              </a:rPr>
              <a:t>sistema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inmunológico </a:t>
            </a:r>
            <a:r>
              <a:rPr sz="2400" spc="110" dirty="0">
                <a:solidFill>
                  <a:srgbClr val="FFFFFF"/>
                </a:solidFill>
                <a:latin typeface="Arial"/>
                <a:cs typeface="Arial"/>
              </a:rPr>
              <a:t>se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debilita,  </a:t>
            </a:r>
            <a:r>
              <a:rPr sz="2400" spc="245" dirty="0">
                <a:solidFill>
                  <a:srgbClr val="FFFFFF"/>
                </a:solidFill>
                <a:latin typeface="Arial"/>
                <a:cs typeface="Arial"/>
              </a:rPr>
              <a:t>una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75" dirty="0">
                <a:solidFill>
                  <a:srgbClr val="FFFFFF"/>
                </a:solidFill>
                <a:latin typeface="Arial"/>
                <a:cs typeface="Arial"/>
              </a:rPr>
              <a:t>infección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0" dirty="0">
                <a:solidFill>
                  <a:srgbClr val="FFFFFF"/>
                </a:solidFill>
                <a:latin typeface="Arial"/>
                <a:cs typeface="Arial"/>
              </a:rPr>
              <a:t>por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FFFFFF"/>
                </a:solidFill>
                <a:latin typeface="Arial"/>
                <a:cs typeface="Arial"/>
              </a:rPr>
              <a:t>COVID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0" dirty="0">
                <a:solidFill>
                  <a:srgbClr val="FFFFFF"/>
                </a:solidFill>
                <a:latin typeface="Arial"/>
                <a:cs typeface="Arial"/>
              </a:rPr>
              <a:t>podría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0" dirty="0">
                <a:solidFill>
                  <a:srgbClr val="FFFFFF"/>
                </a:solidFill>
                <a:latin typeface="Arial"/>
                <a:cs typeface="Arial"/>
              </a:rPr>
              <a:t>enfermarle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45" dirty="0">
                <a:solidFill>
                  <a:srgbClr val="FFFFFF"/>
                </a:solidFill>
                <a:latin typeface="Arial"/>
                <a:cs typeface="Arial"/>
              </a:rPr>
              <a:t>aún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0" dirty="0">
                <a:solidFill>
                  <a:srgbClr val="FFFFFF"/>
                </a:solidFill>
                <a:latin typeface="Arial"/>
                <a:cs typeface="Arial"/>
              </a:rPr>
              <a:t>más.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6800"/>
              </a:lnSpc>
            </a:pP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La </a:t>
            </a:r>
            <a:r>
              <a:rPr sz="2400" spc="180" dirty="0">
                <a:solidFill>
                  <a:srgbClr val="FFFFFF"/>
                </a:solidFill>
                <a:latin typeface="Arial"/>
                <a:cs typeface="Arial"/>
              </a:rPr>
              <a:t>investigación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400" spc="25" dirty="0">
                <a:solidFill>
                  <a:srgbClr val="FFFFFF"/>
                </a:solidFill>
                <a:latin typeface="Arial"/>
                <a:cs typeface="Arial"/>
              </a:rPr>
              <a:t>COVID </a:t>
            </a:r>
            <a:r>
              <a:rPr sz="2400" spc="110" dirty="0">
                <a:solidFill>
                  <a:srgbClr val="FFFFFF"/>
                </a:solidFill>
                <a:latin typeface="Arial"/>
                <a:cs typeface="Arial"/>
              </a:rPr>
              <a:t>es </a:t>
            </a:r>
            <a:r>
              <a:rPr sz="2400" spc="245" dirty="0">
                <a:solidFill>
                  <a:srgbClr val="FFFFFF"/>
                </a:solidFill>
                <a:latin typeface="Arial"/>
                <a:cs typeface="Arial"/>
              </a:rPr>
              <a:t>aún </a:t>
            </a:r>
            <a:r>
              <a:rPr sz="2400" spc="145" dirty="0">
                <a:solidFill>
                  <a:srgbClr val="FFFFFF"/>
                </a:solidFill>
                <a:latin typeface="Arial"/>
                <a:cs typeface="Arial"/>
              </a:rPr>
              <a:t>nueva, </a:t>
            </a:r>
            <a:r>
              <a:rPr sz="2400" spc="185" dirty="0">
                <a:solidFill>
                  <a:srgbClr val="FFFFFF"/>
                </a:solidFill>
                <a:latin typeface="Arial"/>
                <a:cs typeface="Arial"/>
              </a:rPr>
              <a:t>pero </a:t>
            </a:r>
            <a:r>
              <a:rPr sz="2400" spc="160" dirty="0">
                <a:solidFill>
                  <a:srgbClr val="FFFFFF"/>
                </a:solidFill>
                <a:latin typeface="Arial"/>
                <a:cs typeface="Arial"/>
              </a:rPr>
              <a:t>varios </a:t>
            </a:r>
            <a:r>
              <a:rPr sz="2400" spc="165" dirty="0">
                <a:solidFill>
                  <a:srgbClr val="FFFFFF"/>
                </a:solidFill>
                <a:latin typeface="Arial"/>
                <a:cs typeface="Arial"/>
              </a:rPr>
              <a:t>estudios </a:t>
            </a:r>
            <a:r>
              <a:rPr sz="2400" spc="240" dirty="0">
                <a:solidFill>
                  <a:srgbClr val="FFFFFF"/>
                </a:solidFill>
                <a:latin typeface="Arial"/>
                <a:cs typeface="Arial"/>
              </a:rPr>
              <a:t>ya </a:t>
            </a:r>
            <a:r>
              <a:rPr sz="2400" spc="245" dirty="0">
                <a:solidFill>
                  <a:srgbClr val="FFFFFF"/>
                </a:solidFill>
                <a:latin typeface="Arial"/>
                <a:cs typeface="Arial"/>
              </a:rPr>
              <a:t>han  </a:t>
            </a:r>
            <a:r>
              <a:rPr sz="2400" spc="229" dirty="0">
                <a:solidFill>
                  <a:srgbClr val="FFFFFF"/>
                </a:solidFill>
                <a:latin typeface="Arial"/>
                <a:cs typeface="Arial"/>
              </a:rPr>
              <a:t>demostrado</a:t>
            </a:r>
            <a:r>
              <a:rPr sz="24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0" dirty="0">
                <a:solidFill>
                  <a:srgbClr val="FFFFFF"/>
                </a:solidFill>
                <a:latin typeface="Arial"/>
                <a:cs typeface="Arial"/>
              </a:rPr>
              <a:t>que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00" dirty="0">
                <a:solidFill>
                  <a:srgbClr val="FFFFFF"/>
                </a:solidFill>
                <a:latin typeface="Arial"/>
                <a:cs typeface="Arial"/>
              </a:rPr>
              <a:t>vacunarse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15" dirty="0">
                <a:solidFill>
                  <a:srgbClr val="FFFFFF"/>
                </a:solidFill>
                <a:latin typeface="Arial"/>
                <a:cs typeface="Arial"/>
              </a:rPr>
              <a:t>contra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20" dirty="0">
                <a:solidFill>
                  <a:srgbClr val="FFFFFF"/>
                </a:solidFill>
                <a:latin typeface="Arial"/>
                <a:cs typeface="Arial"/>
              </a:rPr>
              <a:t>el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50" dirty="0">
                <a:solidFill>
                  <a:srgbClr val="FFFFFF"/>
                </a:solidFill>
                <a:latin typeface="Arial"/>
                <a:cs typeface="Arial"/>
              </a:rPr>
              <a:t>flu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45" dirty="0">
                <a:solidFill>
                  <a:srgbClr val="FFFFFF"/>
                </a:solidFill>
                <a:latin typeface="Arial"/>
                <a:cs typeface="Arial"/>
              </a:rPr>
              <a:t>lo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25" dirty="0">
                <a:solidFill>
                  <a:srgbClr val="FFFFFF"/>
                </a:solidFill>
                <a:latin typeface="Arial"/>
                <a:cs typeface="Arial"/>
              </a:rPr>
              <a:t>hace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285" dirty="0">
                <a:solidFill>
                  <a:srgbClr val="FFFFFF"/>
                </a:solidFill>
                <a:latin typeface="Arial"/>
                <a:cs typeface="Arial"/>
              </a:rPr>
              <a:t>más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75" dirty="0">
                <a:solidFill>
                  <a:srgbClr val="FFFFFF"/>
                </a:solidFill>
                <a:latin typeface="Arial"/>
                <a:cs typeface="Arial"/>
              </a:rPr>
              <a:t>susceptible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195" dirty="0">
                <a:solidFill>
                  <a:srgbClr val="FFFFFF"/>
                </a:solidFill>
                <a:latin typeface="Arial"/>
                <a:cs typeface="Arial"/>
              </a:rPr>
              <a:t>al  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COVID.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147753" y="600490"/>
            <a:ext cx="1499993" cy="31135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2334" y="1428253"/>
            <a:ext cx="344170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dirty="0">
                <a:solidFill>
                  <a:srgbClr val="242153"/>
                </a:solidFill>
              </a:rPr>
              <a:t>F</a:t>
            </a:r>
            <a:r>
              <a:rPr sz="6000" spc="-10" dirty="0">
                <a:solidFill>
                  <a:srgbClr val="242153"/>
                </a:solidFill>
              </a:rPr>
              <a:t>U</a:t>
            </a:r>
            <a:r>
              <a:rPr sz="6000" spc="-365" dirty="0">
                <a:solidFill>
                  <a:srgbClr val="242153"/>
                </a:solidFill>
              </a:rPr>
              <a:t>E</a:t>
            </a:r>
            <a:r>
              <a:rPr sz="6000" spc="175" dirty="0">
                <a:solidFill>
                  <a:srgbClr val="242153"/>
                </a:solidFill>
              </a:rPr>
              <a:t>N</a:t>
            </a:r>
            <a:r>
              <a:rPr sz="6000" spc="-50" dirty="0">
                <a:solidFill>
                  <a:srgbClr val="242153"/>
                </a:solidFill>
              </a:rPr>
              <a:t>T</a:t>
            </a:r>
            <a:r>
              <a:rPr sz="6000" spc="-365" dirty="0">
                <a:solidFill>
                  <a:srgbClr val="242153"/>
                </a:solidFill>
              </a:rPr>
              <a:t>E</a:t>
            </a:r>
            <a:r>
              <a:rPr sz="6000" spc="-220" dirty="0">
                <a:solidFill>
                  <a:srgbClr val="242153"/>
                </a:solidFill>
              </a:rPr>
              <a:t>S</a:t>
            </a:r>
            <a:endParaRPr sz="6000"/>
          </a:p>
        </p:txBody>
      </p:sp>
      <p:sp>
        <p:nvSpPr>
          <p:cNvPr id="3" name="object 3"/>
          <p:cNvSpPr/>
          <p:nvPr/>
        </p:nvSpPr>
        <p:spPr>
          <a:xfrm>
            <a:off x="8056484" y="3076330"/>
            <a:ext cx="95250" cy="95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056484" y="4047880"/>
            <a:ext cx="95250" cy="95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056484" y="5019430"/>
            <a:ext cx="95250" cy="95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056484" y="6314830"/>
            <a:ext cx="95250" cy="95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056484" y="6962530"/>
            <a:ext cx="95250" cy="95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056484" y="7610230"/>
            <a:ext cx="95250" cy="95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056484" y="8257930"/>
            <a:ext cx="95250" cy="95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056484" y="8905630"/>
            <a:ext cx="95250" cy="95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304084" y="2933443"/>
            <a:ext cx="9381490" cy="6502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99135">
              <a:lnSpc>
                <a:spcPct val="106300"/>
              </a:lnSpc>
              <a:spcBef>
                <a:spcPts val="95"/>
              </a:spcBef>
            </a:pPr>
            <a:r>
              <a:rPr sz="2000" spc="190" dirty="0">
                <a:solidFill>
                  <a:srgbClr val="242153"/>
                </a:solidFill>
                <a:latin typeface="Arial"/>
                <a:cs typeface="Arial"/>
              </a:rPr>
              <a:t>https://</a:t>
            </a:r>
            <a:r>
              <a:rPr sz="2000" spc="190" dirty="0">
                <a:solidFill>
                  <a:srgbClr val="242153"/>
                </a:solidFill>
                <a:latin typeface="Arial"/>
                <a:cs typeface="Arial"/>
                <a:hlinkClick r:id="rId3"/>
              </a:rPr>
              <a:t>www.mayoclinic.org/diseases-conditions/flu/in-depth/flu- </a:t>
            </a:r>
            <a:r>
              <a:rPr sz="2000" spc="19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000" spc="185" dirty="0">
                <a:solidFill>
                  <a:srgbClr val="242153"/>
                </a:solidFill>
                <a:latin typeface="Arial"/>
                <a:cs typeface="Arial"/>
              </a:rPr>
              <a:t>shots/art-20048000</a:t>
            </a:r>
            <a:endParaRPr sz="2000">
              <a:latin typeface="Arial"/>
              <a:cs typeface="Arial"/>
            </a:endParaRPr>
          </a:p>
          <a:p>
            <a:pPr marL="12700" marR="321310">
              <a:lnSpc>
                <a:spcPct val="106300"/>
              </a:lnSpc>
              <a:spcBef>
                <a:spcPts val="2550"/>
              </a:spcBef>
            </a:pPr>
            <a:r>
              <a:rPr sz="2000" spc="200" dirty="0">
                <a:solidFill>
                  <a:srgbClr val="242153"/>
                </a:solidFill>
                <a:latin typeface="Arial"/>
                <a:cs typeface="Arial"/>
              </a:rPr>
              <a:t>https://brighamhealthhub.org/prevention/five-reasons-to-get-your-  </a:t>
            </a:r>
            <a:r>
              <a:rPr sz="2000" spc="180" dirty="0">
                <a:solidFill>
                  <a:srgbClr val="242153"/>
                </a:solidFill>
                <a:latin typeface="Arial"/>
                <a:cs typeface="Arial"/>
              </a:rPr>
              <a:t>flu-shot</a:t>
            </a:r>
            <a:endParaRPr sz="2000">
              <a:latin typeface="Arial"/>
              <a:cs typeface="Arial"/>
            </a:endParaRPr>
          </a:p>
          <a:p>
            <a:pPr marL="12700" marR="63500">
              <a:lnSpc>
                <a:spcPct val="106300"/>
              </a:lnSpc>
              <a:spcBef>
                <a:spcPts val="2550"/>
              </a:spcBef>
            </a:pPr>
            <a:r>
              <a:rPr sz="2000" spc="204" dirty="0">
                <a:solidFill>
                  <a:srgbClr val="242153"/>
                </a:solidFill>
                <a:latin typeface="Arial"/>
                <a:cs typeface="Arial"/>
              </a:rPr>
              <a:t>https://</a:t>
            </a:r>
            <a:r>
              <a:rPr sz="2000" spc="204" dirty="0">
                <a:solidFill>
                  <a:srgbClr val="242153"/>
                </a:solidFill>
                <a:latin typeface="Arial"/>
                <a:cs typeface="Arial"/>
                <a:hlinkClick r:id="rId4"/>
              </a:rPr>
              <a:t>www.sharp.com/health-news/the-science-behind-the- </a:t>
            </a:r>
            <a:r>
              <a:rPr sz="2000" spc="204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000" spc="85" dirty="0">
                <a:solidFill>
                  <a:srgbClr val="242153"/>
                </a:solidFill>
                <a:latin typeface="Arial"/>
                <a:cs typeface="Arial"/>
              </a:rPr>
              <a:t>flushot.cfm#:~:text=The%20flu%20shot%20works%20by,the%20flu%20with  </a:t>
            </a:r>
            <a:r>
              <a:rPr sz="2000" spc="80" dirty="0">
                <a:solidFill>
                  <a:srgbClr val="242153"/>
                </a:solidFill>
                <a:latin typeface="Arial"/>
                <a:cs typeface="Arial"/>
              </a:rPr>
              <a:t>out%20causing%20illness.</a:t>
            </a:r>
            <a:endParaRPr sz="2000">
              <a:latin typeface="Arial"/>
              <a:cs typeface="Arial"/>
            </a:endParaRPr>
          </a:p>
          <a:p>
            <a:pPr marL="12700" marR="5080" algn="just">
              <a:lnSpc>
                <a:spcPct val="212500"/>
              </a:lnSpc>
            </a:pPr>
            <a:r>
              <a:rPr sz="2000" spc="195" dirty="0">
                <a:solidFill>
                  <a:srgbClr val="242153"/>
                </a:solidFill>
                <a:latin typeface="Arial"/>
                <a:cs typeface="Arial"/>
              </a:rPr>
              <a:t>https://</a:t>
            </a:r>
            <a:r>
              <a:rPr sz="2000" spc="195" dirty="0">
                <a:solidFill>
                  <a:srgbClr val="242153"/>
                </a:solidFill>
                <a:latin typeface="Arial"/>
                <a:cs typeface="Arial"/>
                <a:hlinkClick r:id="rId5"/>
              </a:rPr>
              <a:t>www.ucsfhealth.org/education/top-seven-flu-myths-debunked </a:t>
            </a:r>
            <a:r>
              <a:rPr sz="2000" spc="19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000" spc="185" dirty="0">
                <a:solidFill>
                  <a:srgbClr val="242153"/>
                </a:solidFill>
                <a:latin typeface="Arial"/>
                <a:cs typeface="Arial"/>
              </a:rPr>
              <a:t>https://</a:t>
            </a:r>
            <a:r>
              <a:rPr sz="2000" spc="185" dirty="0">
                <a:solidFill>
                  <a:srgbClr val="242153"/>
                </a:solidFill>
                <a:latin typeface="Arial"/>
                <a:cs typeface="Arial"/>
                <a:hlinkClick r:id="rId6"/>
              </a:rPr>
              <a:t>www.healthlinkbc.ca/healthlinkbc-files/flu-vaccine-myth-facts </a:t>
            </a:r>
            <a:r>
              <a:rPr sz="2000" spc="185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000" spc="180" dirty="0">
                <a:solidFill>
                  <a:srgbClr val="242153"/>
                </a:solidFill>
                <a:latin typeface="Arial"/>
                <a:cs typeface="Arial"/>
              </a:rPr>
              <a:t>https://</a:t>
            </a:r>
            <a:r>
              <a:rPr sz="2000" spc="180" dirty="0">
                <a:solidFill>
                  <a:srgbClr val="242153"/>
                </a:solidFill>
                <a:latin typeface="Arial"/>
                <a:cs typeface="Arial"/>
                <a:hlinkClick r:id="rId7"/>
              </a:rPr>
              <a:t>www.health.harvard.edu/diseases-and-conditions/10-flu-myths </a:t>
            </a:r>
            <a:r>
              <a:rPr sz="2000" spc="18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000" spc="190" dirty="0">
                <a:solidFill>
                  <a:srgbClr val="242153"/>
                </a:solidFill>
                <a:latin typeface="Arial"/>
                <a:cs typeface="Arial"/>
              </a:rPr>
              <a:t>https://wa-health.kaiserpermanente.org/flu-shot-reactions-myths/</a:t>
            </a:r>
            <a:endParaRPr sz="2000">
              <a:latin typeface="Arial"/>
              <a:cs typeface="Arial"/>
            </a:endParaRPr>
          </a:p>
          <a:p>
            <a:pPr marL="12700" marR="141605">
              <a:lnSpc>
                <a:spcPct val="106300"/>
              </a:lnSpc>
              <a:spcBef>
                <a:spcPts val="2550"/>
              </a:spcBef>
            </a:pPr>
            <a:r>
              <a:rPr sz="2000" spc="200" dirty="0">
                <a:solidFill>
                  <a:srgbClr val="242153"/>
                </a:solidFill>
                <a:latin typeface="Arial"/>
                <a:cs typeface="Arial"/>
              </a:rPr>
              <a:t>https://</a:t>
            </a:r>
            <a:r>
              <a:rPr sz="2000" spc="200" dirty="0">
                <a:solidFill>
                  <a:srgbClr val="242153"/>
                </a:solidFill>
                <a:latin typeface="Arial"/>
                <a:cs typeface="Arial"/>
                <a:hlinkClick r:id="rId8"/>
              </a:rPr>
              <a:t>www.who.int/news-room/spotlight/influenza-are-we-ready/5- </a:t>
            </a:r>
            <a:r>
              <a:rPr sz="2000" spc="200" dirty="0">
                <a:solidFill>
                  <a:srgbClr val="242153"/>
                </a:solidFill>
                <a:latin typeface="Arial"/>
                <a:cs typeface="Arial"/>
              </a:rPr>
              <a:t> </a:t>
            </a:r>
            <a:r>
              <a:rPr sz="2000" spc="220" dirty="0">
                <a:solidFill>
                  <a:srgbClr val="242153"/>
                </a:solidFill>
                <a:latin typeface="Arial"/>
                <a:cs typeface="Arial"/>
              </a:rPr>
              <a:t>myths-about-the-flu-vaccine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268462" y="2574342"/>
            <a:ext cx="5010785" cy="5130800"/>
            <a:chOff x="1268462" y="2574342"/>
            <a:chExt cx="5010785" cy="5130800"/>
          </a:xfrm>
        </p:grpSpPr>
        <p:sp>
          <p:nvSpPr>
            <p:cNvPr id="13" name="object 13"/>
            <p:cNvSpPr/>
            <p:nvPr/>
          </p:nvSpPr>
          <p:spPr>
            <a:xfrm>
              <a:off x="1268450" y="2574352"/>
              <a:ext cx="5010785" cy="4195445"/>
            </a:xfrm>
            <a:custGeom>
              <a:avLst/>
              <a:gdLst/>
              <a:ahLst/>
              <a:cxnLst/>
              <a:rect l="l" t="t" r="r" b="b"/>
              <a:pathLst>
                <a:path w="5010785" h="4195445">
                  <a:moveTo>
                    <a:pt x="4458754" y="254673"/>
                  </a:moveTo>
                  <a:lnTo>
                    <a:pt x="4454639" y="208889"/>
                  </a:lnTo>
                  <a:lnTo>
                    <a:pt x="4442790" y="165798"/>
                  </a:lnTo>
                  <a:lnTo>
                    <a:pt x="4423930" y="126123"/>
                  </a:lnTo>
                  <a:lnTo>
                    <a:pt x="4398759" y="90576"/>
                  </a:lnTo>
                  <a:lnTo>
                    <a:pt x="4368012" y="59880"/>
                  </a:lnTo>
                  <a:lnTo>
                    <a:pt x="4332414" y="34759"/>
                  </a:lnTo>
                  <a:lnTo>
                    <a:pt x="4292676" y="15925"/>
                  </a:lnTo>
                  <a:lnTo>
                    <a:pt x="4249521" y="4102"/>
                  </a:lnTo>
                  <a:lnTo>
                    <a:pt x="4203674" y="0"/>
                  </a:lnTo>
                  <a:lnTo>
                    <a:pt x="929906" y="0"/>
                  </a:lnTo>
                  <a:lnTo>
                    <a:pt x="884059" y="4102"/>
                  </a:lnTo>
                  <a:lnTo>
                    <a:pt x="840905" y="15925"/>
                  </a:lnTo>
                  <a:lnTo>
                    <a:pt x="801166" y="34759"/>
                  </a:lnTo>
                  <a:lnTo>
                    <a:pt x="765568" y="59880"/>
                  </a:lnTo>
                  <a:lnTo>
                    <a:pt x="734822" y="90576"/>
                  </a:lnTo>
                  <a:lnTo>
                    <a:pt x="709650" y="126123"/>
                  </a:lnTo>
                  <a:lnTo>
                    <a:pt x="690791" y="165798"/>
                  </a:lnTo>
                  <a:lnTo>
                    <a:pt x="678942" y="208889"/>
                  </a:lnTo>
                  <a:lnTo>
                    <a:pt x="674827" y="254673"/>
                  </a:lnTo>
                  <a:lnTo>
                    <a:pt x="674827" y="2263457"/>
                  </a:lnTo>
                  <a:lnTo>
                    <a:pt x="678942" y="2309228"/>
                  </a:lnTo>
                  <a:lnTo>
                    <a:pt x="690791" y="2352306"/>
                  </a:lnTo>
                  <a:lnTo>
                    <a:pt x="709650" y="2391981"/>
                  </a:lnTo>
                  <a:lnTo>
                    <a:pt x="734822" y="2427528"/>
                  </a:lnTo>
                  <a:lnTo>
                    <a:pt x="765568" y="2458224"/>
                  </a:lnTo>
                  <a:lnTo>
                    <a:pt x="801166" y="2483358"/>
                  </a:lnTo>
                  <a:lnTo>
                    <a:pt x="840905" y="2502204"/>
                  </a:lnTo>
                  <a:lnTo>
                    <a:pt x="884059" y="2514028"/>
                  </a:lnTo>
                  <a:lnTo>
                    <a:pt x="929906" y="2518130"/>
                  </a:lnTo>
                  <a:lnTo>
                    <a:pt x="4203674" y="2518130"/>
                  </a:lnTo>
                  <a:lnTo>
                    <a:pt x="4249521" y="2514028"/>
                  </a:lnTo>
                  <a:lnTo>
                    <a:pt x="4292676" y="2502204"/>
                  </a:lnTo>
                  <a:lnTo>
                    <a:pt x="4332414" y="2483358"/>
                  </a:lnTo>
                  <a:lnTo>
                    <a:pt x="4368012" y="2458224"/>
                  </a:lnTo>
                  <a:lnTo>
                    <a:pt x="4398759" y="2427528"/>
                  </a:lnTo>
                  <a:lnTo>
                    <a:pt x="4423930" y="2391981"/>
                  </a:lnTo>
                  <a:lnTo>
                    <a:pt x="4442790" y="2352306"/>
                  </a:lnTo>
                  <a:lnTo>
                    <a:pt x="4454639" y="2309228"/>
                  </a:lnTo>
                  <a:lnTo>
                    <a:pt x="4458754" y="2263457"/>
                  </a:lnTo>
                  <a:lnTo>
                    <a:pt x="4458754" y="254673"/>
                  </a:lnTo>
                  <a:close/>
                </a:path>
                <a:path w="5010785" h="4195445">
                  <a:moveTo>
                    <a:pt x="5010366" y="3904056"/>
                  </a:moveTo>
                  <a:lnTo>
                    <a:pt x="4323219" y="2756420"/>
                  </a:lnTo>
                  <a:lnTo>
                    <a:pt x="4301553" y="2719095"/>
                  </a:lnTo>
                  <a:lnTo>
                    <a:pt x="4277245" y="2684449"/>
                  </a:lnTo>
                  <a:lnTo>
                    <a:pt x="4249737" y="2652941"/>
                  </a:lnTo>
                  <a:lnTo>
                    <a:pt x="4218457" y="2625039"/>
                  </a:lnTo>
                  <a:lnTo>
                    <a:pt x="4182834" y="2601201"/>
                  </a:lnTo>
                  <a:lnTo>
                    <a:pt x="4142295" y="2581859"/>
                  </a:lnTo>
                  <a:lnTo>
                    <a:pt x="4096270" y="2567470"/>
                  </a:lnTo>
                  <a:lnTo>
                    <a:pt x="4044200" y="2558516"/>
                  </a:lnTo>
                  <a:lnTo>
                    <a:pt x="3985514" y="2555430"/>
                  </a:lnTo>
                  <a:lnTo>
                    <a:pt x="1094130" y="2555430"/>
                  </a:lnTo>
                  <a:lnTo>
                    <a:pt x="1035926" y="2558135"/>
                  </a:lnTo>
                  <a:lnTo>
                    <a:pt x="985062" y="2566136"/>
                  </a:lnTo>
                  <a:lnTo>
                    <a:pt x="940587" y="2579281"/>
                  </a:lnTo>
                  <a:lnTo>
                    <a:pt x="901598" y="2597378"/>
                  </a:lnTo>
                  <a:lnTo>
                    <a:pt x="867168" y="2620276"/>
                  </a:lnTo>
                  <a:lnTo>
                    <a:pt x="836345" y="2647797"/>
                  </a:lnTo>
                  <a:lnTo>
                    <a:pt x="808228" y="2679776"/>
                  </a:lnTo>
                  <a:lnTo>
                    <a:pt x="781875" y="2716034"/>
                  </a:lnTo>
                  <a:lnTo>
                    <a:pt x="756361" y="2756420"/>
                  </a:lnTo>
                  <a:lnTo>
                    <a:pt x="0" y="3904056"/>
                  </a:lnTo>
                  <a:lnTo>
                    <a:pt x="3086" y="3961942"/>
                  </a:lnTo>
                  <a:lnTo>
                    <a:pt x="12065" y="4011841"/>
                  </a:lnTo>
                  <a:lnTo>
                    <a:pt x="26543" y="4054297"/>
                  </a:lnTo>
                  <a:lnTo>
                    <a:pt x="46113" y="4089895"/>
                  </a:lnTo>
                  <a:lnTo>
                    <a:pt x="98933" y="4142752"/>
                  </a:lnTo>
                  <a:lnTo>
                    <a:pt x="167297" y="4174909"/>
                  </a:lnTo>
                  <a:lnTo>
                    <a:pt x="206298" y="4184637"/>
                  </a:lnTo>
                  <a:lnTo>
                    <a:pt x="247992" y="4190885"/>
                  </a:lnTo>
                  <a:lnTo>
                    <a:pt x="291973" y="4194225"/>
                  </a:lnTo>
                  <a:lnTo>
                    <a:pt x="337820" y="4195203"/>
                  </a:lnTo>
                  <a:lnTo>
                    <a:pt x="4672609" y="4195203"/>
                  </a:lnTo>
                  <a:lnTo>
                    <a:pt x="4722533" y="4193514"/>
                  </a:lnTo>
                  <a:lnTo>
                    <a:pt x="4770171" y="4188155"/>
                  </a:lnTo>
                  <a:lnTo>
                    <a:pt x="4815014" y="4178706"/>
                  </a:lnTo>
                  <a:lnTo>
                    <a:pt x="4856543" y="4164723"/>
                  </a:lnTo>
                  <a:lnTo>
                    <a:pt x="4894224" y="4145800"/>
                  </a:lnTo>
                  <a:lnTo>
                    <a:pt x="4927536" y="4121480"/>
                  </a:lnTo>
                  <a:lnTo>
                    <a:pt x="4955972" y="4091343"/>
                  </a:lnTo>
                  <a:lnTo>
                    <a:pt x="4978984" y="4054957"/>
                  </a:lnTo>
                  <a:lnTo>
                    <a:pt x="4996078" y="4011904"/>
                  </a:lnTo>
                  <a:lnTo>
                    <a:pt x="5006708" y="3961752"/>
                  </a:lnTo>
                  <a:lnTo>
                    <a:pt x="5010366" y="3904056"/>
                  </a:lnTo>
                  <a:close/>
                </a:path>
              </a:pathLst>
            </a:custGeom>
            <a:solidFill>
              <a:srgbClr val="2924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092833" y="2828203"/>
              <a:ext cx="3484879" cy="1971039"/>
            </a:xfrm>
            <a:custGeom>
              <a:avLst/>
              <a:gdLst/>
              <a:ahLst/>
              <a:cxnLst/>
              <a:rect l="l" t="t" r="r" b="b"/>
              <a:pathLst>
                <a:path w="3484879" h="1971039">
                  <a:moveTo>
                    <a:pt x="3484829" y="1970675"/>
                  </a:moveTo>
                  <a:lnTo>
                    <a:pt x="0" y="1970675"/>
                  </a:lnTo>
                  <a:lnTo>
                    <a:pt x="0" y="0"/>
                  </a:lnTo>
                  <a:lnTo>
                    <a:pt x="3484829" y="0"/>
                  </a:lnTo>
                  <a:lnTo>
                    <a:pt x="3484829" y="1970675"/>
                  </a:lnTo>
                  <a:close/>
                </a:path>
              </a:pathLst>
            </a:custGeom>
            <a:solidFill>
              <a:srgbClr val="53C4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771682" y="2645225"/>
              <a:ext cx="127187" cy="126957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809008" y="5425882"/>
              <a:ext cx="3929379" cy="523875"/>
            </a:xfrm>
            <a:custGeom>
              <a:avLst/>
              <a:gdLst/>
              <a:ahLst/>
              <a:cxnLst/>
              <a:rect l="l" t="t" r="r" b="b"/>
              <a:pathLst>
                <a:path w="3929379" h="523875">
                  <a:moveTo>
                    <a:pt x="3929221" y="523782"/>
                  </a:moveTo>
                  <a:lnTo>
                    <a:pt x="0" y="523782"/>
                  </a:lnTo>
                  <a:lnTo>
                    <a:pt x="321949" y="0"/>
                  </a:lnTo>
                  <a:lnTo>
                    <a:pt x="3599963" y="0"/>
                  </a:lnTo>
                  <a:lnTo>
                    <a:pt x="3929221" y="523782"/>
                  </a:lnTo>
                  <a:close/>
                </a:path>
              </a:pathLst>
            </a:custGeom>
            <a:solidFill>
              <a:srgbClr val="5344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970609" y="5394378"/>
              <a:ext cx="3809015" cy="2310483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4215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773</Words>
  <Application>Microsoft Office PowerPoint</Application>
  <PresentationFormat>Custom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Office Theme</vt:lpstr>
      <vt:lpstr>VACUNA</vt:lpstr>
      <vt:lpstr>P: Escuché que la vacuna tiene  cosas como mercurio, aluminio y  formaldehido. ¿No son peligrosas  esas cosas?</vt:lpstr>
      <vt:lpstr>PowerPoint Presentation</vt:lpstr>
      <vt:lpstr>P: ¿Funciona la vacuna  contra el flu? He  escuchado que ni siquiera  es efectiva.</vt:lpstr>
      <vt:lpstr>P: ¿Es peligroso el flu?</vt:lpstr>
      <vt:lpstr>P: ¿Por qué debería preocuparme por el  flu en medio de la pandemia de COVID? ¿No me hace más susceptible al COVID la</vt:lpstr>
      <vt:lpstr>FUENTES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 Shot Myths_SPA</dc:title>
  <dc:creator>Bronwyn Murphy</dc:creator>
  <cp:keywords>DAEKrY5mi0A,BACQoGo4xJ4</cp:keywords>
  <cp:lastModifiedBy>Martirosyan, Karine (DYS)</cp:lastModifiedBy>
  <cp:revision>1</cp:revision>
  <dcterms:created xsi:type="dcterms:W3CDTF">2020-11-03T17:40:31Z</dcterms:created>
  <dcterms:modified xsi:type="dcterms:W3CDTF">2020-11-03T17:41:00Z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2020-10-19T00:00:00Z</vt:filetime>
  </property>
  <property fmtid="{D5CDD505-2E9C-101B-9397-08002B2CF9AE}" pid="3" name="Creator">
    <vt:lpwstr>Canva</vt:lpwstr>
  </property>
  <property fmtid="{D5CDD505-2E9C-101B-9397-08002B2CF9AE}" pid="4" name="LastSaved">
    <vt:filetime>2020-11-03T00:00:00Z</vt:filetime>
  </property>
</Properties>
</file>