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B4C7E7"/>
    <a:srgbClr val="8FAADC"/>
    <a:srgbClr val="E8EEF8"/>
    <a:srgbClr val="D6DCE5"/>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ADE943-7DC9-4065-9849-8D609BDFBD23}" v="30" dt="2021-04-01T15:24:53.082"/>
    <p1510:client id="{FB5AC52D-87FA-46B1-8D3C-A008357DC390}" v="20" dt="2021-04-01T13:17:35.5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q, Arielle T (DPH)" userId="4aac495c-e6bc-4871-991b-5cbd029c71f4" providerId="ADAL" clId="{FB5AC52D-87FA-46B1-8D3C-A008357DC390}"/>
    <pc:docChg chg="custSel modSld">
      <pc:chgData name="Coq, Arielle T (DPH)" userId="4aac495c-e6bc-4871-991b-5cbd029c71f4" providerId="ADAL" clId="{FB5AC52D-87FA-46B1-8D3C-A008357DC390}" dt="2021-04-01T13:17:35.552" v="15" actId="207"/>
      <pc:docMkLst>
        <pc:docMk/>
      </pc:docMkLst>
      <pc:sldChg chg="modSp mod">
        <pc:chgData name="Coq, Arielle T (DPH)" userId="4aac495c-e6bc-4871-991b-5cbd029c71f4" providerId="ADAL" clId="{FB5AC52D-87FA-46B1-8D3C-A008357DC390}" dt="2021-04-01T13:16:23.373" v="4" actId="20577"/>
        <pc:sldMkLst>
          <pc:docMk/>
          <pc:sldMk cId="3437272428" sldId="266"/>
        </pc:sldMkLst>
        <pc:spChg chg="mod">
          <ac:chgData name="Coq, Arielle T (DPH)" userId="4aac495c-e6bc-4871-991b-5cbd029c71f4" providerId="ADAL" clId="{FB5AC52D-87FA-46B1-8D3C-A008357DC390}" dt="2021-04-01T13:16:23.373" v="4" actId="20577"/>
          <ac:spMkLst>
            <pc:docMk/>
            <pc:sldMk cId="3437272428" sldId="266"/>
            <ac:spMk id="3" creationId="{ED7907DD-4508-46A8-B98F-0FDEF5ED0337}"/>
          </ac:spMkLst>
        </pc:spChg>
        <pc:graphicFrameChg chg="modGraphic">
          <ac:chgData name="Coq, Arielle T (DPH)" userId="4aac495c-e6bc-4871-991b-5cbd029c71f4" providerId="ADAL" clId="{FB5AC52D-87FA-46B1-8D3C-A008357DC390}" dt="2021-04-01T13:16:11.676" v="1" actId="207"/>
          <ac:graphicFrameMkLst>
            <pc:docMk/>
            <pc:sldMk cId="3437272428" sldId="266"/>
            <ac:graphicFrameMk id="5" creationId="{A7DF9D62-E3BE-4E6C-93D2-9B56ACF2148B}"/>
          </ac:graphicFrameMkLst>
        </pc:graphicFrameChg>
        <pc:graphicFrameChg chg="modGraphic">
          <ac:chgData name="Coq, Arielle T (DPH)" userId="4aac495c-e6bc-4871-991b-5cbd029c71f4" providerId="ADAL" clId="{FB5AC52D-87FA-46B1-8D3C-A008357DC390}" dt="2021-04-01T13:16:08.022" v="0" actId="207"/>
          <ac:graphicFrameMkLst>
            <pc:docMk/>
            <pc:sldMk cId="3437272428" sldId="266"/>
            <ac:graphicFrameMk id="8" creationId="{D6F92A88-43E5-4771-8E13-776C9A798762}"/>
          </ac:graphicFrameMkLst>
        </pc:graphicFrameChg>
      </pc:sldChg>
      <pc:sldChg chg="modSp mod">
        <pc:chgData name="Coq, Arielle T (DPH)" userId="4aac495c-e6bc-4871-991b-5cbd029c71f4" providerId="ADAL" clId="{FB5AC52D-87FA-46B1-8D3C-A008357DC390}" dt="2021-04-01T13:16:49.713" v="8" actId="207"/>
        <pc:sldMkLst>
          <pc:docMk/>
          <pc:sldMk cId="1806575864" sldId="267"/>
        </pc:sldMkLst>
        <pc:graphicFrameChg chg="modGraphic">
          <ac:chgData name="Coq, Arielle T (DPH)" userId="4aac495c-e6bc-4871-991b-5cbd029c71f4" providerId="ADAL" clId="{FB5AC52D-87FA-46B1-8D3C-A008357DC390}" dt="2021-04-01T13:16:49.713" v="8" actId="207"/>
          <ac:graphicFrameMkLst>
            <pc:docMk/>
            <pc:sldMk cId="1806575864" sldId="267"/>
            <ac:graphicFrameMk id="5" creationId="{A7DF9D62-E3BE-4E6C-93D2-9B56ACF2148B}"/>
          </ac:graphicFrameMkLst>
        </pc:graphicFrameChg>
        <pc:graphicFrameChg chg="modGraphic">
          <ac:chgData name="Coq, Arielle T (DPH)" userId="4aac495c-e6bc-4871-991b-5cbd029c71f4" providerId="ADAL" clId="{FB5AC52D-87FA-46B1-8D3C-A008357DC390}" dt="2021-04-01T13:16:43.654" v="7" actId="207"/>
          <ac:graphicFrameMkLst>
            <pc:docMk/>
            <pc:sldMk cId="1806575864" sldId="267"/>
            <ac:graphicFrameMk id="8" creationId="{419AB310-8C51-4D69-BE96-9462006A06C3}"/>
          </ac:graphicFrameMkLst>
        </pc:graphicFrameChg>
      </pc:sldChg>
      <pc:sldChg chg="modSp mod">
        <pc:chgData name="Coq, Arielle T (DPH)" userId="4aac495c-e6bc-4871-991b-5cbd029c71f4" providerId="ADAL" clId="{FB5AC52D-87FA-46B1-8D3C-A008357DC390}" dt="2021-04-01T13:16:58.533" v="10" actId="207"/>
        <pc:sldMkLst>
          <pc:docMk/>
          <pc:sldMk cId="2692492634" sldId="268"/>
        </pc:sldMkLst>
        <pc:graphicFrameChg chg="modGraphic">
          <ac:chgData name="Coq, Arielle T (DPH)" userId="4aac495c-e6bc-4871-991b-5cbd029c71f4" providerId="ADAL" clId="{FB5AC52D-87FA-46B1-8D3C-A008357DC390}" dt="2021-04-01T13:16:58.533" v="10" actId="207"/>
          <ac:graphicFrameMkLst>
            <pc:docMk/>
            <pc:sldMk cId="2692492634" sldId="268"/>
            <ac:graphicFrameMk id="11" creationId="{92744045-DF14-4CCE-BA71-9B1B7F3FC193}"/>
          </ac:graphicFrameMkLst>
        </pc:graphicFrameChg>
      </pc:sldChg>
      <pc:sldChg chg="modSp mod">
        <pc:chgData name="Coq, Arielle T (DPH)" userId="4aac495c-e6bc-4871-991b-5cbd029c71f4" providerId="ADAL" clId="{FB5AC52D-87FA-46B1-8D3C-A008357DC390}" dt="2021-04-01T13:17:35.552" v="15" actId="207"/>
        <pc:sldMkLst>
          <pc:docMk/>
          <pc:sldMk cId="2321371490" sldId="269"/>
        </pc:sldMkLst>
        <pc:graphicFrameChg chg="modGraphic">
          <ac:chgData name="Coq, Arielle T (DPH)" userId="4aac495c-e6bc-4871-991b-5cbd029c71f4" providerId="ADAL" clId="{FB5AC52D-87FA-46B1-8D3C-A008357DC390}" dt="2021-04-01T13:17:35.552" v="15" actId="207"/>
          <ac:graphicFrameMkLst>
            <pc:docMk/>
            <pc:sldMk cId="2321371490" sldId="269"/>
            <ac:graphicFrameMk id="8" creationId="{785F5116-8A2B-48E4-A4AC-832746306D59}"/>
          </ac:graphicFrameMkLst>
        </pc:graphicFrameChg>
        <pc:graphicFrameChg chg="modGraphic">
          <ac:chgData name="Coq, Arielle T (DPH)" userId="4aac495c-e6bc-4871-991b-5cbd029c71f4" providerId="ADAL" clId="{FB5AC52D-87FA-46B1-8D3C-A008357DC390}" dt="2021-04-01T13:17:28.048" v="14" actId="207"/>
          <ac:graphicFrameMkLst>
            <pc:docMk/>
            <pc:sldMk cId="2321371490" sldId="269"/>
            <ac:graphicFrameMk id="10" creationId="{B1091EA0-7D02-4BC6-8EF4-10915C87438A}"/>
          </ac:graphicFrameMkLst>
        </pc:graphicFrameChg>
      </pc:sldChg>
      <pc:sldChg chg="modSp mod">
        <pc:chgData name="Coq, Arielle T (DPH)" userId="4aac495c-e6bc-4871-991b-5cbd029c71f4" providerId="ADAL" clId="{FB5AC52D-87FA-46B1-8D3C-A008357DC390}" dt="2021-04-01T13:16:36.935" v="6" actId="207"/>
        <pc:sldMkLst>
          <pc:docMk/>
          <pc:sldMk cId="1302456838" sldId="293"/>
        </pc:sldMkLst>
        <pc:graphicFrameChg chg="modGraphic">
          <ac:chgData name="Coq, Arielle T (DPH)" userId="4aac495c-e6bc-4871-991b-5cbd029c71f4" providerId="ADAL" clId="{FB5AC52D-87FA-46B1-8D3C-A008357DC390}" dt="2021-04-01T13:16:36.935" v="6" actId="207"/>
          <ac:graphicFrameMkLst>
            <pc:docMk/>
            <pc:sldMk cId="1302456838" sldId="293"/>
            <ac:graphicFrameMk id="4" creationId="{BC20003E-469A-492B-9470-6DF6BE43AB33}"/>
          </ac:graphicFrameMkLst>
        </pc:graphicFrameChg>
      </pc:sldChg>
      <pc:sldChg chg="modSp mod">
        <pc:chgData name="Coq, Arielle T (DPH)" userId="4aac495c-e6bc-4871-991b-5cbd029c71f4" providerId="ADAL" clId="{FB5AC52D-87FA-46B1-8D3C-A008357DC390}" dt="2021-04-01T13:17:14.707" v="12" actId="207"/>
        <pc:sldMkLst>
          <pc:docMk/>
          <pc:sldMk cId="638870137" sldId="294"/>
        </pc:sldMkLst>
        <pc:graphicFrameChg chg="modGraphic">
          <ac:chgData name="Coq, Arielle T (DPH)" userId="4aac495c-e6bc-4871-991b-5cbd029c71f4" providerId="ADAL" clId="{FB5AC52D-87FA-46B1-8D3C-A008357DC390}" dt="2021-04-01T13:17:06.451" v="11" actId="207"/>
          <ac:graphicFrameMkLst>
            <pc:docMk/>
            <pc:sldMk cId="638870137" sldId="294"/>
            <ac:graphicFrameMk id="4" creationId="{4CB58B0C-C94E-4495-951A-A31C1D283971}"/>
          </ac:graphicFrameMkLst>
        </pc:graphicFrameChg>
        <pc:graphicFrameChg chg="modGraphic">
          <ac:chgData name="Coq, Arielle T (DPH)" userId="4aac495c-e6bc-4871-991b-5cbd029c71f4" providerId="ADAL" clId="{FB5AC52D-87FA-46B1-8D3C-A008357DC390}" dt="2021-04-01T13:17:14.707" v="12" actId="207"/>
          <ac:graphicFrameMkLst>
            <pc:docMk/>
            <pc:sldMk cId="638870137" sldId="294"/>
            <ac:graphicFrameMk id="5" creationId="{A7DF9D62-E3BE-4E6C-93D2-9B56ACF2148B}"/>
          </ac:graphicFrameMkLst>
        </pc:graphicFrameChg>
      </pc:sldChg>
      <pc:sldChg chg="modSp mod">
        <pc:chgData name="Coq, Arielle T (DPH)" userId="4aac495c-e6bc-4871-991b-5cbd029c71f4" providerId="ADAL" clId="{FB5AC52D-87FA-46B1-8D3C-A008357DC390}" dt="2021-04-01T13:17:20.877" v="13" actId="207"/>
        <pc:sldMkLst>
          <pc:docMk/>
          <pc:sldMk cId="310562512" sldId="295"/>
        </pc:sldMkLst>
        <pc:graphicFrameChg chg="modGraphic">
          <ac:chgData name="Coq, Arielle T (DPH)" userId="4aac495c-e6bc-4871-991b-5cbd029c71f4" providerId="ADAL" clId="{FB5AC52D-87FA-46B1-8D3C-A008357DC390}" dt="2021-04-01T13:17:20.877" v="13" actId="207"/>
          <ac:graphicFrameMkLst>
            <pc:docMk/>
            <pc:sldMk cId="310562512" sldId="295"/>
            <ac:graphicFrameMk id="7" creationId="{605E144A-8B73-4509-B5A1-46BDBC416354}"/>
          </ac:graphicFrameMkLst>
        </pc:graphicFrameChg>
      </pc:sldChg>
    </pc:docChg>
  </pc:docChgLst>
  <pc:docChgLst>
    <pc:chgData name="Walsh, Renee (DPH)" userId="S::renee.walsh@mass.gov::765e1f1d-1214-4c70-9985-3b2cff859230" providerId="AD" clId="Web-{CBADE943-7DC9-4065-9849-8D609BDFBD23}"/>
    <pc:docChg chg="modSld">
      <pc:chgData name="Walsh, Renee (DPH)" userId="S::renee.walsh@mass.gov::765e1f1d-1214-4c70-9985-3b2cff859230" providerId="AD" clId="Web-{CBADE943-7DC9-4065-9849-8D609BDFBD23}" dt="2021-04-01T15:24:53.082" v="5"/>
      <pc:docMkLst>
        <pc:docMk/>
      </pc:docMkLst>
      <pc:sldChg chg="modSp">
        <pc:chgData name="Walsh, Renee (DPH)" userId="S::renee.walsh@mass.gov::765e1f1d-1214-4c70-9985-3b2cff859230" providerId="AD" clId="Web-{CBADE943-7DC9-4065-9849-8D609BDFBD23}" dt="2021-04-01T15:24:53.082" v="5"/>
        <pc:sldMkLst>
          <pc:docMk/>
          <pc:sldMk cId="3437272428" sldId="266"/>
        </pc:sldMkLst>
        <pc:graphicFrameChg chg="modGraphic">
          <ac:chgData name="Walsh, Renee (DPH)" userId="S::renee.walsh@mass.gov::765e1f1d-1214-4c70-9985-3b2cff859230" providerId="AD" clId="Web-{CBADE943-7DC9-4065-9849-8D609BDFBD23}" dt="2021-04-01T15:24:53.082" v="5"/>
          <ac:graphicFrameMkLst>
            <pc:docMk/>
            <pc:sldMk cId="3437272428" sldId="266"/>
            <ac:graphicFrameMk id="5" creationId="{A7DF9D62-E3BE-4E6C-93D2-9B56ACF2148B}"/>
          </ac:graphicFrameMkLst>
        </pc:graphicFrameChg>
      </pc:sldChg>
    </pc:docChg>
  </pc:docChgLst>
  <pc:docChgLst>
    <pc:chgData name="Michelle" userId="3afdc34b-dadf-4ab5-ad26-84f6332c48e3" providerId="ADAL" clId="{DA6E5FA3-BFD3-4725-9CAA-050F7A21E957}"/>
    <pc:docChg chg="custSel modSld">
      <pc:chgData name="Michelle" userId="3afdc34b-dadf-4ab5-ad26-84f6332c48e3" providerId="ADAL" clId="{DA6E5FA3-BFD3-4725-9CAA-050F7A21E957}" dt="2021-04-02T00:36:51.593" v="42" actId="121"/>
      <pc:docMkLst>
        <pc:docMk/>
      </pc:docMkLst>
      <pc:sldChg chg="modSp mod">
        <pc:chgData name="Michelle" userId="3afdc34b-dadf-4ab5-ad26-84f6332c48e3" providerId="ADAL" clId="{DA6E5FA3-BFD3-4725-9CAA-050F7A21E957}" dt="2021-04-02T00:36:15.805" v="40" actId="207"/>
        <pc:sldMkLst>
          <pc:docMk/>
          <pc:sldMk cId="3437272428" sldId="266"/>
        </pc:sldMkLst>
        <pc:spChg chg="mod">
          <ac:chgData name="Michelle" userId="3afdc34b-dadf-4ab5-ad26-84f6332c48e3" providerId="ADAL" clId="{DA6E5FA3-BFD3-4725-9CAA-050F7A21E957}" dt="2021-04-01T17:56:40.469" v="11" actId="20577"/>
          <ac:spMkLst>
            <pc:docMk/>
            <pc:sldMk cId="3437272428" sldId="266"/>
            <ac:spMk id="3" creationId="{ED7907DD-4508-46A8-B98F-0FDEF5ED0337}"/>
          </ac:spMkLst>
        </pc:spChg>
        <pc:graphicFrameChg chg="modGraphic">
          <ac:chgData name="Michelle" userId="3afdc34b-dadf-4ab5-ad26-84f6332c48e3" providerId="ADAL" clId="{DA6E5FA3-BFD3-4725-9CAA-050F7A21E957}" dt="2021-04-02T00:36:15.805" v="40" actId="207"/>
          <ac:graphicFrameMkLst>
            <pc:docMk/>
            <pc:sldMk cId="3437272428" sldId="266"/>
            <ac:graphicFrameMk id="5" creationId="{A7DF9D62-E3BE-4E6C-93D2-9B56ACF2148B}"/>
          </ac:graphicFrameMkLst>
        </pc:graphicFrameChg>
        <pc:graphicFrameChg chg="modGraphic">
          <ac:chgData name="Michelle" userId="3afdc34b-dadf-4ab5-ad26-84f6332c48e3" providerId="ADAL" clId="{DA6E5FA3-BFD3-4725-9CAA-050F7A21E957}" dt="2021-04-01T17:55:58.222" v="1"/>
          <ac:graphicFrameMkLst>
            <pc:docMk/>
            <pc:sldMk cId="3437272428" sldId="266"/>
            <ac:graphicFrameMk id="8" creationId="{D6F92A88-43E5-4771-8E13-776C9A798762}"/>
          </ac:graphicFrameMkLst>
        </pc:graphicFrameChg>
      </pc:sldChg>
      <pc:sldChg chg="modSp mod">
        <pc:chgData name="Michelle" userId="3afdc34b-dadf-4ab5-ad26-84f6332c48e3" providerId="ADAL" clId="{DA6E5FA3-BFD3-4725-9CAA-050F7A21E957}" dt="2021-04-01T18:23:34.769" v="36" actId="121"/>
        <pc:sldMkLst>
          <pc:docMk/>
          <pc:sldMk cId="1806575864" sldId="267"/>
        </pc:sldMkLst>
        <pc:graphicFrameChg chg="modGraphic">
          <ac:chgData name="Michelle" userId="3afdc34b-dadf-4ab5-ad26-84f6332c48e3" providerId="ADAL" clId="{DA6E5FA3-BFD3-4725-9CAA-050F7A21E957}" dt="2021-04-01T18:23:34.769" v="36"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DA6E5FA3-BFD3-4725-9CAA-050F7A21E957}" dt="2021-04-01T22:10:36.030" v="37" actId="3064"/>
        <pc:sldMkLst>
          <pc:docMk/>
          <pc:sldMk cId="2692492634" sldId="268"/>
        </pc:sldMkLst>
        <pc:graphicFrameChg chg="modGraphic">
          <ac:chgData name="Michelle" userId="3afdc34b-dadf-4ab5-ad26-84f6332c48e3" providerId="ADAL" clId="{DA6E5FA3-BFD3-4725-9CAA-050F7A21E957}" dt="2021-04-01T22:10:36.030" v="37"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DA6E5FA3-BFD3-4725-9CAA-050F7A21E957}" dt="2021-04-01T18:18:49.632" v="12" actId="20577"/>
        <pc:sldMkLst>
          <pc:docMk/>
          <pc:sldMk cId="2321371490" sldId="269"/>
        </pc:sldMkLst>
        <pc:graphicFrameChg chg="modGraphic">
          <ac:chgData name="Michelle" userId="3afdc34b-dadf-4ab5-ad26-84f6332c48e3" providerId="ADAL" clId="{DA6E5FA3-BFD3-4725-9CAA-050F7A21E957}" dt="2021-04-01T18:18:49.632" v="12" actId="20577"/>
          <ac:graphicFrameMkLst>
            <pc:docMk/>
            <pc:sldMk cId="2321371490" sldId="269"/>
            <ac:graphicFrameMk id="8" creationId="{785F5116-8A2B-48E4-A4AC-832746306D59}"/>
          </ac:graphicFrameMkLst>
        </pc:graphicFrameChg>
      </pc:sldChg>
      <pc:sldChg chg="modSp mod">
        <pc:chgData name="Michelle" userId="3afdc34b-dadf-4ab5-ad26-84f6332c48e3" providerId="ADAL" clId="{DA6E5FA3-BFD3-4725-9CAA-050F7A21E957}" dt="2021-04-02T00:36:51.593" v="42" actId="121"/>
        <pc:sldMkLst>
          <pc:docMk/>
          <pc:sldMk cId="1776995749" sldId="274"/>
        </pc:sldMkLst>
        <pc:graphicFrameChg chg="modGraphic">
          <ac:chgData name="Michelle" userId="3afdc34b-dadf-4ab5-ad26-84f6332c48e3" providerId="ADAL" clId="{DA6E5FA3-BFD3-4725-9CAA-050F7A21E957}" dt="2021-04-02T00:36:51.593" v="42" actId="121"/>
          <ac:graphicFrameMkLst>
            <pc:docMk/>
            <pc:sldMk cId="1776995749" sldId="274"/>
            <ac:graphicFrameMk id="11" creationId="{2FBDE752-CDBF-4CEC-A08A-573FB6EE51A2}"/>
          </ac:graphicFrameMkLst>
        </pc:graphicFrameChg>
      </pc:sldChg>
      <pc:sldChg chg="modSp mod">
        <pc:chgData name="Michelle" userId="3afdc34b-dadf-4ab5-ad26-84f6332c48e3" providerId="ADAL" clId="{DA6E5FA3-BFD3-4725-9CAA-050F7A21E957}" dt="2021-04-02T00:36:32.983" v="41" actId="207"/>
        <pc:sldMkLst>
          <pc:docMk/>
          <pc:sldMk cId="1302456838" sldId="293"/>
        </pc:sldMkLst>
        <pc:graphicFrameChg chg="modGraphic">
          <ac:chgData name="Michelle" userId="3afdc34b-dadf-4ab5-ad26-84f6332c48e3" providerId="ADAL" clId="{DA6E5FA3-BFD3-4725-9CAA-050F7A21E957}" dt="2021-04-02T00:36:32.983" v="41" actId="207"/>
          <ac:graphicFrameMkLst>
            <pc:docMk/>
            <pc:sldMk cId="1302456838" sldId="293"/>
            <ac:graphicFrameMk id="4" creationId="{BC20003E-469A-492B-9470-6DF6BE43AB33}"/>
          </ac:graphicFrameMkLst>
        </pc:graphicFrameChg>
      </pc:sldChg>
      <pc:sldChg chg="modSp mod">
        <pc:chgData name="Michelle" userId="3afdc34b-dadf-4ab5-ad26-84f6332c48e3" providerId="ADAL" clId="{DA6E5FA3-BFD3-4725-9CAA-050F7A21E957}" dt="2021-04-01T22:10:50.096" v="38" actId="3064"/>
        <pc:sldMkLst>
          <pc:docMk/>
          <pc:sldMk cId="310562512" sldId="295"/>
        </pc:sldMkLst>
        <pc:graphicFrameChg chg="modGraphic">
          <ac:chgData name="Michelle" userId="3afdc34b-dadf-4ab5-ad26-84f6332c48e3" providerId="ADAL" clId="{DA6E5FA3-BFD3-4725-9CAA-050F7A21E957}" dt="2021-04-01T22:10:50.096" v="38"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a:t>Vaccination Data Report</a:t>
            </a:r>
            <a:br>
              <a:rPr lang="en-US" sz="6000"/>
            </a:br>
            <a:r>
              <a:rPr lang="en-US" sz="6000" err="1"/>
              <a:t>framingham</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747325530"/>
              </p:ext>
            </p:extLst>
          </p:nvPr>
        </p:nvGraphicFramePr>
        <p:xfrm>
          <a:off x="1142287" y="3712070"/>
          <a:ext cx="9737630" cy="112428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25657">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a:solidFill>
                            <a:schemeClr val="tx1"/>
                          </a:solidFill>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7,782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35.2%</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741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Framingham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12597"/>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3CFBBC12-920D-4BBD-9673-AB0D31CD251A}"/>
              </a:ext>
            </a:extLst>
          </p:cNvPr>
          <p:cNvSpPr txBox="1"/>
          <p:nvPr/>
        </p:nvSpPr>
        <p:spPr>
          <a:xfrm>
            <a:off x="315222" y="1045403"/>
            <a:ext cx="10641608" cy="2523768"/>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p>
          <a:p>
            <a:pPr marL="628650" lvl="1" indent="-171450">
              <a:buFont typeface="Arial" panose="020B0604020202020204" pitchFamily="34" charset="0"/>
              <a:buChar char="•"/>
            </a:pPr>
            <a:endParaRPr lang="en-US" sz="800" b="1">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Framingham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0" y="125263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849287255"/>
              </p:ext>
            </p:extLst>
          </p:nvPr>
        </p:nvGraphicFramePr>
        <p:xfrm>
          <a:off x="6096000" y="1602351"/>
          <a:ext cx="5951871" cy="1435386"/>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92287">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a:solidFill>
                            <a:schemeClr val="tx1"/>
                          </a:solidFill>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5,933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4,618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155488539"/>
              </p:ext>
            </p:extLst>
          </p:nvPr>
        </p:nvGraphicFramePr>
        <p:xfrm>
          <a:off x="143158" y="4056129"/>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6217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a:solidFill>
                            <a:schemeClr val="tx1"/>
                          </a:solidFill>
                        </a:rPr>
                        <a:t>Framingham</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547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0" y="5751235"/>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Framingham Compared to Statewide as of 3/31/2021 contd.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160202938"/>
              </p:ext>
            </p:extLst>
          </p:nvPr>
        </p:nvGraphicFramePr>
        <p:xfrm>
          <a:off x="991313" y="3528424"/>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a:solidFill>
                            <a:schemeClr val="tx1"/>
                          </a:solidFill>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7,371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46.4%</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3,442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4611"/>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sp>
        <p:nvSpPr>
          <p:cNvPr id="9" name="TextBox 8">
            <a:extLst>
              <a:ext uri="{FF2B5EF4-FFF2-40B4-BE49-F238E27FC236}">
                <a16:creationId xmlns:a16="http://schemas.microsoft.com/office/drawing/2014/main" id="{668F696F-4108-49A8-89CB-E73D42929C1A}"/>
              </a:ext>
            </a:extLst>
          </p:cNvPr>
          <p:cNvSpPr txBox="1"/>
          <p:nvPr/>
        </p:nvSpPr>
        <p:spPr>
          <a:xfrm>
            <a:off x="55551" y="1013389"/>
            <a:ext cx="11823103" cy="2416046"/>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 Groups that have met or exceeded the overall statewide average are shaded darker. </a:t>
            </a:r>
          </a:p>
          <a:p>
            <a:endParaRPr lang="en-US">
              <a:solidFill>
                <a:srgbClr val="0F1C32"/>
              </a:solidFill>
              <a:latin typeface="Calibri"/>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187739165"/>
              </p:ext>
            </p:extLst>
          </p:nvPr>
        </p:nvGraphicFramePr>
        <p:xfrm>
          <a:off x="135767" y="399630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a:solidFill>
                            <a:schemeClr val="tx1"/>
                          </a:solidFill>
                        </a:rPr>
                        <a:t>Framingham</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774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517403918"/>
              </p:ext>
            </p:extLst>
          </p:nvPr>
        </p:nvGraphicFramePr>
        <p:xfrm>
          <a:off x="2567343" y="2538142"/>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a:solidFill>
                            <a:schemeClr val="tx1"/>
                          </a:solidFill>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5,692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Framingham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629478"/>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D8B99166-A4BF-4970-A7CB-0C7C8739412E}"/>
              </a:ext>
            </a:extLst>
          </p:cNvPr>
          <p:cNvSpPr txBox="1"/>
          <p:nvPr/>
        </p:nvSpPr>
        <p:spPr>
          <a:xfrm>
            <a:off x="174568" y="1114392"/>
            <a:ext cx="11433061"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1527084"/>
              </p:ext>
            </p:extLst>
          </p:nvPr>
        </p:nvGraphicFramePr>
        <p:xfrm>
          <a:off x="889464" y="2436555"/>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a:solidFill>
                            <a:schemeClr val="tx1"/>
                          </a:solidFill>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2,084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1,226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Framingham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a:t>City/Town COVID-19 Burden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2FBDE752-CDBF-4CEC-A08A-573FB6EE51A2}"/>
              </a:ext>
            </a:extLst>
          </p:cNvPr>
          <p:cNvGraphicFramePr>
            <a:graphicFrameLocks noGrp="1"/>
          </p:cNvGraphicFramePr>
          <p:nvPr>
            <p:extLst>
              <p:ext uri="{D42A27DB-BD31-4B8C-83A1-F6EECF244321}">
                <p14:modId xmlns:p14="http://schemas.microsoft.com/office/powerpoint/2010/main" val="2070705786"/>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46235"/>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latin typeface="Segoe UI" panose="020B0502040204020203" pitchFamily="34" charset="0"/>
                <a:cs typeface="Segoe UI" panose="020B0502040204020203" pitchFamily="34" charset="0"/>
              </a:rPr>
              <a:t>Framingham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Framingham and whether they have met or exceeded the statewide rate</a:t>
            </a:r>
          </a:p>
          <a:p>
            <a:pPr marL="457200" indent="-457200">
              <a:spcBef>
                <a:spcPts val="600"/>
              </a:spcBef>
              <a:spcAft>
                <a:spcPts val="600"/>
              </a:spcAft>
              <a:buFont typeface="+mj-lt"/>
              <a:buAutoNum type="arabicPeriod"/>
            </a:pPr>
            <a:r>
              <a:rPr lang="en-US" sz="2000" b="1"/>
              <a:t>The percentage of Framingham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Framingham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 – 19 burden</a:t>
            </a:r>
          </a:p>
          <a:p>
            <a:pPr marL="457200" indent="-457200">
              <a:spcBef>
                <a:spcPts val="600"/>
              </a:spcBef>
              <a:spcAft>
                <a:spcPts val="600"/>
              </a:spcAft>
              <a:buFont typeface="+mj-lt"/>
              <a:buAutoNum type="arabicPeriod"/>
            </a:pPr>
            <a:r>
              <a:rPr lang="en-US" sz="2000" b="1"/>
              <a:t>Decrease risk levels from red towards grey in Framingham 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917385116"/>
              </p:ext>
            </p:extLst>
          </p:nvPr>
        </p:nvGraphicFramePr>
        <p:xfrm>
          <a:off x="217778" y="1752602"/>
          <a:ext cx="11655094" cy="1595195"/>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13676">
                <a:tc>
                  <a:txBody>
                    <a:bodyPr/>
                    <a:lstStyle/>
                    <a:p>
                      <a:pPr marL="0" marR="0" algn="ctr">
                        <a:spcBef>
                          <a:spcPts val="0"/>
                        </a:spcBef>
                        <a:spcAft>
                          <a:spcPts val="0"/>
                        </a:spcAft>
                      </a:pPr>
                      <a:r>
                        <a:rPr lang="en-US" sz="12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200" b="1">
                          <a:solidFill>
                            <a:schemeClr val="tx1"/>
                          </a:solidFill>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74,398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6,473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4,297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11,996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47,521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26519">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a:t>
            </a:r>
            <a:r>
              <a:rPr lang="en-US" sz="3600">
                <a:latin typeface="Segoe UI" panose="020B0502040204020203" pitchFamily="34" charset="0"/>
                <a:cs typeface="Segoe UI" panose="020B0502040204020203" pitchFamily="34" charset="0"/>
              </a:rPr>
              <a:t>Framingham </a:t>
            </a:r>
            <a:r>
              <a:rPr lang="en-US" sz="360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a:latin typeface="Segoe UI" panose="020B0502040204020203" pitchFamily="34" charset="0"/>
              </a:rPr>
              <a:t>Total Doses and Dose Administration Rate/100,000 Population </a:t>
            </a:r>
            <a:br>
              <a:rPr lang="en-US" sz="2400">
                <a:latin typeface="Segoe UI" panose="020B0502040204020203" pitchFamily="34" charset="0"/>
              </a:rPr>
            </a:br>
            <a:r>
              <a:rPr lang="en-US" sz="2400">
                <a:latin typeface="Segoe UI" panose="020B0502040204020203" pitchFamily="34" charset="0"/>
              </a:rPr>
              <a:t>for </a:t>
            </a:r>
            <a:r>
              <a:rPr lang="en-US" sz="2400">
                <a:latin typeface="Segoe UI" panose="020B0502040204020203" pitchFamily="34" charset="0"/>
                <a:cs typeface="Segoe UI" panose="020B0502040204020203" pitchFamily="34" charset="0"/>
              </a:rPr>
              <a:t>Framingham</a:t>
            </a:r>
            <a:r>
              <a:rPr lang="en-US" sz="2400"/>
              <a:t> </a:t>
            </a:r>
            <a:r>
              <a:rPr lang="en-US" sz="2400">
                <a:latin typeface="Segoe UI" panose="020B0502040204020203" pitchFamily="34" charset="0"/>
              </a:rPr>
              <a:t>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42537980"/>
              </p:ext>
            </p:extLst>
          </p:nvPr>
        </p:nvGraphicFramePr>
        <p:xfrm>
          <a:off x="1378952" y="3255211"/>
          <a:ext cx="9055735" cy="1125007"/>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767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l">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24907">
                <a:tc>
                  <a:txBody>
                    <a:bodyPr/>
                    <a:lstStyle/>
                    <a:p>
                      <a:pPr marL="0" marR="0" algn="l">
                        <a:spcBef>
                          <a:spcPts val="0"/>
                        </a:spcBef>
                        <a:spcAft>
                          <a:spcPts val="0"/>
                        </a:spcAft>
                      </a:pPr>
                      <a:r>
                        <a:rPr lang="en-US" sz="1600" b="1">
                          <a:solidFill>
                            <a:schemeClr val="tx1"/>
                          </a:solidFill>
                        </a:rPr>
                        <a:t>Framingham</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37,301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50,137.3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82012">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84700" y="1221816"/>
            <a:ext cx="11565260"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24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Framingham</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a:solidFill>
                  <a:prstClr val="black"/>
                </a:solidFill>
                <a:latin typeface="Calibri" panose="020F0502020204030204"/>
              </a:rPr>
              <a:t>Framingham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11549176"/>
              </p:ext>
            </p:extLst>
          </p:nvPr>
        </p:nvGraphicFramePr>
        <p:xfrm>
          <a:off x="446109" y="4260754"/>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a:ea typeface="Calibri" panose="020F0502020204030204" pitchFamily="34" charset="0"/>
                          <a:cs typeface="Times New Roman"/>
                        </a:rPr>
                        <a:t>Partially Vaccinated</a:t>
                      </a:r>
                      <a:r>
                        <a:rPr lang="en-US" sz="1400" u="none" dirty="0">
                          <a:solidFill>
                            <a:schemeClr val="tx1"/>
                          </a:solidFill>
                          <a:effectLst/>
                          <a:latin typeface="Calibri"/>
                          <a:ea typeface="Calibri" panose="020F0502020204030204" pitchFamily="34" charset="0"/>
                          <a:cs typeface="Times New Roman"/>
                        </a:rPr>
                        <a:t>^^</a:t>
                      </a:r>
                      <a:r>
                        <a:rPr lang="en-US" sz="1400" u="sng" dirty="0">
                          <a:solidFill>
                            <a:schemeClr val="tx1"/>
                          </a:solidFill>
                          <a:effectLst/>
                          <a:latin typeface="Calibri"/>
                          <a:ea typeface="Calibri" panose="020F0502020204030204" pitchFamily="34" charset="0"/>
                          <a:cs typeface="Times New Roman"/>
                        </a:rPr>
                        <a:t> </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a:ea typeface="Calibri" panose="020F0502020204030204" pitchFamily="34" charset="0"/>
                          <a:cs typeface="Times New Roman"/>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a:ea typeface="Calibri" panose="020F0502020204030204" pitchFamily="34" charset="0"/>
                          <a:cs typeface="Times New Roman"/>
                        </a:rPr>
                        <a:t> Difference from state average</a:t>
                      </a:r>
                      <a:endParaRPr lang="en-US" sz="1400" dirty="0">
                        <a:solidFill>
                          <a:schemeClr val="tx1"/>
                        </a:solidFill>
                        <a:effectLst/>
                        <a:latin typeface="Calibri"/>
                        <a:ea typeface="Calibri" panose="020F0502020204030204" pitchFamily="34" charset="0"/>
                        <a:cs typeface="Times New Roman"/>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a:ea typeface="Calibri" panose="020F0502020204030204" pitchFamily="34" charset="0"/>
                          <a:cs typeface="Times New Roman"/>
                        </a:rPr>
                        <a:t>Fully Vaccinated</a:t>
                      </a:r>
                      <a:r>
                        <a:rPr lang="en-US" sz="1400" u="none" dirty="0">
                          <a:solidFill>
                            <a:schemeClr val="tx1"/>
                          </a:solidFill>
                          <a:effectLst/>
                          <a:latin typeface="Calibri"/>
                          <a:ea typeface="Calibri" panose="020F0502020204030204" pitchFamily="34" charset="0"/>
                          <a:cs typeface="Times New Roman"/>
                        </a:rPr>
                        <a:t>^^^</a:t>
                      </a:r>
                      <a:endParaRPr lang="en-US" sz="1400" u="sng" dirty="0">
                        <a:solidFill>
                          <a:schemeClr val="tx1"/>
                        </a:solidFill>
                        <a:effectLst/>
                        <a:latin typeface="Calibri"/>
                        <a:ea typeface="Calibri" panose="020F0502020204030204" pitchFamily="34" charset="0"/>
                        <a:cs typeface="Times New Roman"/>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a:ea typeface="Calibri" panose="020F0502020204030204" pitchFamily="34" charset="0"/>
                          <a:cs typeface="Times New Roman"/>
                        </a:rPr>
                        <a:t>% of community population Fully Vaccinated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a:ea typeface="Calibri" panose="020F0502020204030204" pitchFamily="34" charset="0"/>
                          <a:cs typeface="Times New Roman"/>
                        </a:rPr>
                        <a:t>Difference from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400" dirty="0">
                          <a:solidFill>
                            <a:schemeClr val="tx1"/>
                          </a:solidFill>
                          <a:effectLst/>
                          <a:latin typeface="Calibri"/>
                          <a:ea typeface="Calibri" panose="020F0502020204030204" pitchFamily="34" charset="0"/>
                          <a:cs typeface="Times New Roman"/>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10,687 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                       13,666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a:ea typeface="Calibri" panose="020F0502020204030204" pitchFamily="34" charset="0"/>
                          <a:cs typeface="Times New Roman"/>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971,336 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                 1,335,709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0" y="648235"/>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Framingham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33.1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Framingham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13.9</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Framingham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19.2</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Framingham</a:t>
            </a:r>
            <a:r>
              <a:rPr lang="en-US" sz="1300" dirty="0">
                <a:solidFill>
                  <a:srgbClr val="0F1C32"/>
                </a:solidFill>
                <a:latin typeface="Calibri"/>
              </a:rPr>
              <a:t> has met or exceeded the overall state averages in one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237863701"/>
              </p:ext>
            </p:extLst>
          </p:nvPr>
        </p:nvGraphicFramePr>
        <p:xfrm>
          <a:off x="2534107" y="283866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a:solidFill>
                            <a:schemeClr val="tx1"/>
                          </a:solidFill>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24,353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a:t>
            </a:r>
            <a:r>
              <a:rPr lang="en-US" sz="2000">
                <a:latin typeface="Segoe UI" panose="020B0502040204020203" pitchFamily="34" charset="0"/>
                <a:cs typeface="Segoe UI" panose="020B0502040204020203" pitchFamily="34" charset="0"/>
              </a:rPr>
              <a:t>Framingham</a:t>
            </a:r>
            <a:r>
              <a:rPr lang="en-US" sz="2000"/>
              <a:t> </a:t>
            </a:r>
            <a:r>
              <a:rPr lang="en-US" sz="2000">
                <a:latin typeface="Segoe UI" panose="020B0502040204020203" pitchFamily="34" charset="0"/>
              </a:rPr>
              <a:t>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1FE043D-F638-4481-93DC-EDF2A37EAEB2}"/>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Framingham Compared to Statewide as of 3/31/2021  contd.</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933347834"/>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a:solidFill>
                            <a:schemeClr val="tx1"/>
                          </a:solidFill>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15,153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5,017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4,183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32796"/>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B81833F-1D77-4064-AB00-C733B321CAFE}"/>
              </a:ext>
            </a:extLst>
          </p:cNvPr>
          <p:cNvSpPr txBox="1"/>
          <p:nvPr/>
        </p:nvSpPr>
        <p:spPr>
          <a:xfrm>
            <a:off x="497915" y="1085717"/>
            <a:ext cx="10470611"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285750"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23.9% </a:t>
            </a:r>
            <a:r>
              <a:rPr lang="en-US" sz="1600" b="1" dirty="0">
                <a:solidFill>
                  <a:srgbClr val="0F1C32"/>
                </a:solidFill>
                <a:latin typeface="Calibri"/>
              </a:rPr>
              <a:t>for ages 0-64</a:t>
            </a:r>
            <a:endParaRPr lang="en-US" sz="2000" b="1" dirty="0">
              <a:solidFill>
                <a:srgbClr val="5B9BD5">
                  <a:lumMod val="75000"/>
                </a:srgbClr>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76.3% </a:t>
            </a:r>
            <a:r>
              <a:rPr lang="en-US" sz="1600" b="1" dirty="0">
                <a:solidFill>
                  <a:srgbClr val="0F1C32"/>
                </a:solidFill>
                <a:latin typeface="Calibri"/>
              </a:rPr>
              <a:t>for ages 65-74</a:t>
            </a:r>
          </a:p>
          <a:p>
            <a:pPr marL="800100" lvl="1" indent="-342900">
              <a:buFont typeface="Arial" panose="020B0604020202020204" pitchFamily="34" charset="0"/>
              <a:buChar char="•"/>
            </a:pPr>
            <a:r>
              <a:rPr lang="en-US" sz="2000" b="1" dirty="0">
                <a:solidFill>
                  <a:srgbClr val="5B9BD5">
                    <a:lumMod val="75000"/>
                  </a:srgbClr>
                </a:solidFill>
                <a:latin typeface="Calibri"/>
              </a:rPr>
              <a:t>82.0%</a:t>
            </a:r>
            <a:r>
              <a:rPr lang="en-US" sz="2000" b="1" dirty="0">
                <a:solidFill>
                  <a:srgbClr val="0F1C32"/>
                </a:solidFill>
                <a:latin typeface="Calibri"/>
              </a:rPr>
              <a:t> </a:t>
            </a:r>
            <a:r>
              <a:rPr lang="en-US" sz="1600" b="1" dirty="0">
                <a:solidFill>
                  <a:srgbClr val="0F1C32"/>
                </a:solidFill>
                <a:latin typeface="Calibri"/>
              </a:rPr>
              <a:t>for ages 75+</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14727161"/>
              </p:ext>
            </p:extLst>
          </p:nvPr>
        </p:nvGraphicFramePr>
        <p:xfrm>
          <a:off x="140531" y="3979245"/>
          <a:ext cx="11910937" cy="1519016"/>
        </p:xfrm>
        <a:graphic>
          <a:graphicData uri="http://schemas.openxmlformats.org/drawingml/2006/table">
            <a:tbl>
              <a:tblPr firstRow="1" firstCol="1" bandRow="1">
                <a:tableStyleId>{5C22544A-7EE6-4342-B048-85BDC9FD1C3A}</a:tableStyleId>
              </a:tblPr>
              <a:tblGrid>
                <a:gridCol w="1078576">
                  <a:extLst>
                    <a:ext uri="{9D8B030D-6E8A-4147-A177-3AD203B41FA5}">
                      <a16:colId xmlns:a16="http://schemas.microsoft.com/office/drawing/2014/main" val="4075951014"/>
                    </a:ext>
                  </a:extLst>
                </a:gridCol>
                <a:gridCol w="530100">
                  <a:extLst>
                    <a:ext uri="{9D8B030D-6E8A-4147-A177-3AD203B41FA5}">
                      <a16:colId xmlns:a16="http://schemas.microsoft.com/office/drawing/2014/main" val="3719797945"/>
                    </a:ext>
                  </a:extLst>
                </a:gridCol>
                <a:gridCol w="821683">
                  <a:extLst>
                    <a:ext uri="{9D8B030D-6E8A-4147-A177-3AD203B41FA5}">
                      <a16:colId xmlns:a16="http://schemas.microsoft.com/office/drawing/2014/main" val="2111895905"/>
                    </a:ext>
                  </a:extLst>
                </a:gridCol>
                <a:gridCol w="593066">
                  <a:extLst>
                    <a:ext uri="{9D8B030D-6E8A-4147-A177-3AD203B41FA5}">
                      <a16:colId xmlns:a16="http://schemas.microsoft.com/office/drawing/2014/main" val="1228260744"/>
                    </a:ext>
                  </a:extLst>
                </a:gridCol>
                <a:gridCol w="851411">
                  <a:extLst>
                    <a:ext uri="{9D8B030D-6E8A-4147-A177-3AD203B41FA5}">
                      <a16:colId xmlns:a16="http://schemas.microsoft.com/office/drawing/2014/main" val="3870552715"/>
                    </a:ext>
                  </a:extLst>
                </a:gridCol>
                <a:gridCol w="679703">
                  <a:extLst>
                    <a:ext uri="{9D8B030D-6E8A-4147-A177-3AD203B41FA5}">
                      <a16:colId xmlns:a16="http://schemas.microsoft.com/office/drawing/2014/main" val="2196486683"/>
                    </a:ext>
                  </a:extLst>
                </a:gridCol>
                <a:gridCol w="831600">
                  <a:extLst>
                    <a:ext uri="{9D8B030D-6E8A-4147-A177-3AD203B41FA5}">
                      <a16:colId xmlns:a16="http://schemas.microsoft.com/office/drawing/2014/main" val="2808071338"/>
                    </a:ext>
                  </a:extLst>
                </a:gridCol>
                <a:gridCol w="487765">
                  <a:extLst>
                    <a:ext uri="{9D8B030D-6E8A-4147-A177-3AD203B41FA5}">
                      <a16:colId xmlns:a16="http://schemas.microsoft.com/office/drawing/2014/main" val="2266782108"/>
                    </a:ext>
                  </a:extLst>
                </a:gridCol>
                <a:gridCol w="791619">
                  <a:extLst>
                    <a:ext uri="{9D8B030D-6E8A-4147-A177-3AD203B41FA5}">
                      <a16:colId xmlns:a16="http://schemas.microsoft.com/office/drawing/2014/main" val="1400057223"/>
                    </a:ext>
                  </a:extLst>
                </a:gridCol>
                <a:gridCol w="559731">
                  <a:extLst>
                    <a:ext uri="{9D8B030D-6E8A-4147-A177-3AD203B41FA5}">
                      <a16:colId xmlns:a16="http://schemas.microsoft.com/office/drawing/2014/main" val="607151320"/>
                    </a:ext>
                  </a:extLst>
                </a:gridCol>
                <a:gridCol w="807613">
                  <a:extLst>
                    <a:ext uri="{9D8B030D-6E8A-4147-A177-3AD203B41FA5}">
                      <a16:colId xmlns:a16="http://schemas.microsoft.com/office/drawing/2014/main" val="1732447710"/>
                    </a:ext>
                  </a:extLst>
                </a:gridCol>
                <a:gridCol w="571288">
                  <a:extLst>
                    <a:ext uri="{9D8B030D-6E8A-4147-A177-3AD203B41FA5}">
                      <a16:colId xmlns:a16="http://schemas.microsoft.com/office/drawing/2014/main" val="1497268532"/>
                    </a:ext>
                  </a:extLst>
                </a:gridCol>
                <a:gridCol w="700100">
                  <a:extLst>
                    <a:ext uri="{9D8B030D-6E8A-4147-A177-3AD203B41FA5}">
                      <a16:colId xmlns:a16="http://schemas.microsoft.com/office/drawing/2014/main" val="743602275"/>
                    </a:ext>
                  </a:extLst>
                </a:gridCol>
                <a:gridCol w="749094">
                  <a:extLst>
                    <a:ext uri="{9D8B030D-6E8A-4147-A177-3AD203B41FA5}">
                      <a16:colId xmlns:a16="http://schemas.microsoft.com/office/drawing/2014/main" val="1994207196"/>
                    </a:ext>
                  </a:extLst>
                </a:gridCol>
                <a:gridCol w="799615">
                  <a:extLst>
                    <a:ext uri="{9D8B030D-6E8A-4147-A177-3AD203B41FA5}">
                      <a16:colId xmlns:a16="http://schemas.microsoft.com/office/drawing/2014/main" val="3921377560"/>
                    </a:ext>
                  </a:extLst>
                </a:gridCol>
                <a:gridCol w="563427">
                  <a:extLst>
                    <a:ext uri="{9D8B030D-6E8A-4147-A177-3AD203B41FA5}">
                      <a16:colId xmlns:a16="http://schemas.microsoft.com/office/drawing/2014/main" val="3578839088"/>
                    </a:ext>
                  </a:extLst>
                </a:gridCol>
                <a:gridCol w="494546">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a:solidFill>
                            <a:schemeClr val="tx1"/>
                          </a:solidFill>
                        </a:rPr>
                        <a:t>Framingham</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15,829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4020924224"/>
              </p:ext>
            </p:extLst>
          </p:nvPr>
        </p:nvGraphicFramePr>
        <p:xfrm>
          <a:off x="2627431" y="2364731"/>
          <a:ext cx="7195756" cy="1389340"/>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27663">
                <a:tc>
                  <a:txBody>
                    <a:bodyPr/>
                    <a:lstStyle/>
                    <a:p>
                      <a:pPr marL="0" marR="0" algn="ctr">
                        <a:spcBef>
                          <a:spcPts val="0"/>
                        </a:spcBef>
                        <a:spcAft>
                          <a:spcPts val="0"/>
                        </a:spcAft>
                      </a:pPr>
                      <a:r>
                        <a:rPr lang="en-US" sz="1400" b="1">
                          <a:solidFill>
                            <a:schemeClr val="tx1"/>
                          </a:solidFill>
                        </a:rPr>
                        <a:t>Framingham</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10,310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320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Framingham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723435"/>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3C85CEE-335E-4F4E-8708-D12D1F757DAB}"/>
              </a:ext>
            </a:extLst>
          </p:cNvPr>
          <p:cNvSpPr txBox="1"/>
          <p:nvPr/>
        </p:nvSpPr>
        <p:spPr>
          <a:xfrm>
            <a:off x="110866" y="921688"/>
            <a:ext cx="11559311" cy="1577355"/>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1B477053-BE79-423B-B8F8-ACA3BBC187B9}"/>
</file>

<file path=customXml/itemProps3.xml><?xml version="1.0" encoding="utf-8"?>
<ds:datastoreItem xmlns:ds="http://schemas.openxmlformats.org/officeDocument/2006/customXml" ds:itemID="{28F66196-D198-45E7-B220-75B766ED04E5}">
  <ds:schemaRefs>
    <ds:schemaRef ds:uri="http://schemas.microsoft.com/office/2006/documentManagement/types"/>
    <ds:schemaRef ds:uri="http://purl.org/dc/dcmitype/"/>
    <ds:schemaRef ds:uri="http://www.w3.org/XML/1998/namespace"/>
    <ds:schemaRef ds:uri="http://purl.org/dc/elements/1.1/"/>
    <ds:schemaRef ds:uri="http://schemas.microsoft.com/office/2006/metadata/properties"/>
    <ds:schemaRef ds:uri="http://purl.org/dc/terms/"/>
    <ds:schemaRef ds:uri="acf54e11-0fc9-471c-b6ed-0b00911b414f"/>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1</TotalTime>
  <Words>3603</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framingham</vt:lpstr>
      <vt:lpstr>Framingham – Benchmarks</vt:lpstr>
      <vt:lpstr>PowerPoint Presentation</vt:lpstr>
      <vt:lpstr>Vaccine Administration </vt:lpstr>
      <vt:lpstr>Total Doses and Dose Administration Rate/100,000 Population  for Framingham Compared to Statewide as of 3/31/2021</vt:lpstr>
      <vt:lpstr>Count and Percentage of Population for First Dose, Partially, and Fully Vaccinated for Framingham Compared to Statewide as of 3/31/2021</vt:lpstr>
      <vt:lpstr>First Dose</vt:lpstr>
      <vt:lpstr>Counts and Percentages of Population with a First Dose by Demographics for Framingham Compared to Statewide as of 3/31/2021  contd.</vt:lpstr>
      <vt:lpstr>Counts and Percentages of Population with a First Dose by Demographics for Framingham Compared to Statewide as of 3/31/2021 </vt:lpstr>
      <vt:lpstr>Partially vaccinated</vt:lpstr>
      <vt:lpstr>Counts and Percentages of Population Partially Vaccinated by Demographics for Framingham Compared to Statewide as of 3/31/2021 contd.</vt:lpstr>
      <vt:lpstr>Counts and Percentages of Population Partially Vaccinated by Demographics for Framingham Compared to Statewide as of 3/31/2021</vt:lpstr>
      <vt:lpstr>Fully vaccinated</vt:lpstr>
      <vt:lpstr>Counts and Percentages of Population Fully Vaccinated by Demographics for Framingham Compared to Statewide as of 3/31/2021 contd. </vt:lpstr>
      <vt:lpstr>Counts and Percentages of Population Fully Vaccinated by Demographics for Framingham Compared to Statewide as of 3/31/2021</vt:lpstr>
      <vt:lpstr>Missing Race/Ethnicity Count and Percentage of Population Vaccinated for Framingham Compared to Statewide as of 3/31/2021</vt:lpstr>
      <vt:lpstr>City/Town COVID-19 Burden </vt:lpstr>
      <vt:lpstr>COVID-19 Case Counts and Rates for 20 Prioritized Communities</vt:lpstr>
      <vt:lpstr>Background </vt:lpstr>
      <vt:lpstr> Profile of Framingham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8</cp:revision>
  <dcterms:created xsi:type="dcterms:W3CDTF">2021-02-06T16:00:27Z</dcterms:created>
  <dcterms:modified xsi:type="dcterms:W3CDTF">2021-04-02T00:36:54Z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