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0" r:id="rId3"/>
    <p:sldId id="261" r:id="rId4"/>
    <p:sldId id="262" r:id="rId5"/>
    <p:sldId id="258" r:id="rId6"/>
    <p:sldId id="264" r:id="rId7"/>
    <p:sldId id="265" r:id="rId8"/>
    <p:sldId id="263" r:id="rId9"/>
    <p:sldId id="266" r:id="rId10"/>
    <p:sldId id="267" r:id="rId11"/>
    <p:sldId id="268" r:id="rId12"/>
    <p:sldId id="272" r:id="rId13"/>
    <p:sldId id="273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65" autoAdjust="0"/>
  </p:normalViewPr>
  <p:slideViewPr>
    <p:cSldViewPr>
      <p:cViewPr>
        <p:scale>
          <a:sx n="123" d="100"/>
          <a:sy n="123" d="100"/>
        </p:scale>
        <p:origin x="-128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10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notesMaster" Target="notesMasters/notesMaster1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" Type="http://schemas.openxmlformats.org/officeDocument/2006/relationships/slide" Target="slides/slide1.xml"/>
  <Relationship Id="rId20" Type="http://schemas.openxmlformats.org/officeDocument/2006/relationships/theme" Target="theme/theme1.xml"/>
  <Relationship Id="rId21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755CC1-9845-42DF-B52C-75E7537A219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3C9345-E959-4E8A-92D9-7D6818EE559B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400" dirty="0" smtClean="0"/>
            <a:t>Increases the focus on serving the most vulnerable workers—low income youth adults and youth</a:t>
          </a:r>
          <a:endParaRPr lang="en-US" sz="1400" dirty="0"/>
        </a:p>
      </dgm:t>
    </dgm:pt>
    <dgm:pt modelId="{5BDC4617-2355-42FB-9B20-C9F9827DA5F3}" type="parTrans" cxnId="{32BEE832-EA55-409E-AFA0-152F5E5118FA}">
      <dgm:prSet/>
      <dgm:spPr/>
      <dgm:t>
        <a:bodyPr/>
        <a:lstStyle/>
        <a:p>
          <a:endParaRPr lang="en-US"/>
        </a:p>
      </dgm:t>
    </dgm:pt>
    <dgm:pt modelId="{33EB6B56-F909-4598-AED0-BC149F4D54B8}" type="sibTrans" cxnId="{32BEE832-EA55-409E-AFA0-152F5E5118FA}">
      <dgm:prSet/>
      <dgm:spPr/>
      <dgm:t>
        <a:bodyPr/>
        <a:lstStyle/>
        <a:p>
          <a:endParaRPr lang="en-US"/>
        </a:p>
      </dgm:t>
    </dgm:pt>
    <dgm:pt modelId="{C2AFDE8A-EDC4-40B6-B096-738B0D4DA02B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400" dirty="0" smtClean="0"/>
            <a:t>Expands proven education and training options to help participants access good jobs and advance in their careers</a:t>
          </a:r>
          <a:endParaRPr lang="en-US" sz="1400" dirty="0"/>
        </a:p>
      </dgm:t>
    </dgm:pt>
    <dgm:pt modelId="{C6EA51FE-A9E3-42AE-9676-A915075DC9F6}" type="parTrans" cxnId="{350C333E-5EC9-486A-B8F5-6FFCA949342F}">
      <dgm:prSet/>
      <dgm:spPr/>
      <dgm:t>
        <a:bodyPr/>
        <a:lstStyle/>
        <a:p>
          <a:endParaRPr lang="en-US"/>
        </a:p>
      </dgm:t>
    </dgm:pt>
    <dgm:pt modelId="{4DD92D9C-B352-4819-BD5D-07B8E81EAFAC}" type="sibTrans" cxnId="{350C333E-5EC9-486A-B8F5-6FFCA949342F}">
      <dgm:prSet/>
      <dgm:spPr/>
      <dgm:t>
        <a:bodyPr/>
        <a:lstStyle/>
        <a:p>
          <a:endParaRPr lang="en-US"/>
        </a:p>
      </dgm:t>
    </dgm:pt>
    <dgm:pt modelId="{5655A637-8C77-48E1-8E9F-695B60F0315B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400" dirty="0" smtClean="0"/>
            <a:t>Helps disadvantaged and unemployed  young adults and youth earn while they learn</a:t>
          </a:r>
          <a:endParaRPr lang="en-US" sz="1400" dirty="0"/>
        </a:p>
      </dgm:t>
    </dgm:pt>
    <dgm:pt modelId="{A0F64804-E6B8-41C8-84A3-B5E7C7E484FE}" type="parTrans" cxnId="{EC603301-AFE8-4942-82B1-9B64D8AEE935}">
      <dgm:prSet/>
      <dgm:spPr/>
      <dgm:t>
        <a:bodyPr/>
        <a:lstStyle/>
        <a:p>
          <a:endParaRPr lang="en-US"/>
        </a:p>
      </dgm:t>
    </dgm:pt>
    <dgm:pt modelId="{164AB702-03E9-46DB-AA0B-6D3351E1312B}" type="sibTrans" cxnId="{EC603301-AFE8-4942-82B1-9B64D8AEE935}">
      <dgm:prSet/>
      <dgm:spPr/>
      <dgm:t>
        <a:bodyPr/>
        <a:lstStyle/>
        <a:p>
          <a:endParaRPr lang="en-US"/>
        </a:p>
      </dgm:t>
    </dgm:pt>
    <dgm:pt modelId="{7236CEAF-E3E3-4C54-B877-13E0816D22B9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400" dirty="0" smtClean="0"/>
            <a:t>Aligns planning and accountability policies across core programs to support more unified approaches</a:t>
          </a:r>
          <a:endParaRPr lang="en-US" sz="1400" dirty="0"/>
        </a:p>
      </dgm:t>
    </dgm:pt>
    <dgm:pt modelId="{26D2D606-3B94-448D-8CD6-BB536F6968C6}" type="parTrans" cxnId="{0A9A8141-544E-45D4-947A-618F02836141}">
      <dgm:prSet/>
      <dgm:spPr/>
      <dgm:t>
        <a:bodyPr/>
        <a:lstStyle/>
        <a:p>
          <a:endParaRPr lang="en-US"/>
        </a:p>
      </dgm:t>
    </dgm:pt>
    <dgm:pt modelId="{09593A43-00FE-4BF9-8D87-136BF73BF182}" type="sibTrans" cxnId="{0A9A8141-544E-45D4-947A-618F02836141}">
      <dgm:prSet/>
      <dgm:spPr/>
      <dgm:t>
        <a:bodyPr/>
        <a:lstStyle/>
        <a:p>
          <a:endParaRPr lang="en-US"/>
        </a:p>
      </dgm:t>
    </dgm:pt>
    <dgm:pt modelId="{5E7C0E8A-28DB-4FB0-90AF-6CF012B4C347}" type="pres">
      <dgm:prSet presAssocID="{0A755CC1-9845-42DF-B52C-75E7537A219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0505BF-3A8F-4AC4-AD70-350D7998B0F4}" type="pres">
      <dgm:prSet presAssocID="{BD3C9345-E959-4E8A-92D9-7D6818EE559B}" presName="parentLin" presStyleCnt="0"/>
      <dgm:spPr/>
    </dgm:pt>
    <dgm:pt modelId="{D9A029BC-C367-4A0B-BB06-E0C4FE7E78D5}" type="pres">
      <dgm:prSet presAssocID="{BD3C9345-E959-4E8A-92D9-7D6818EE559B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C7F678F9-A848-4A3D-9887-138404B0F7FE}" type="pres">
      <dgm:prSet presAssocID="{BD3C9345-E959-4E8A-92D9-7D6818EE559B}" presName="parentText" presStyleLbl="node1" presStyleIdx="0" presStyleCnt="4" custScaleY="24503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AB4E7F-1A08-4265-9B11-0E626A59FE4E}" type="pres">
      <dgm:prSet presAssocID="{BD3C9345-E959-4E8A-92D9-7D6818EE559B}" presName="negativeSpace" presStyleCnt="0"/>
      <dgm:spPr/>
    </dgm:pt>
    <dgm:pt modelId="{6AD13823-B28F-4CED-A1E5-CCD58310A056}" type="pres">
      <dgm:prSet presAssocID="{BD3C9345-E959-4E8A-92D9-7D6818EE559B}" presName="childText" presStyleLbl="conFgAcc1" presStyleIdx="0" presStyleCnt="4">
        <dgm:presLayoutVars>
          <dgm:bulletEnabled val="1"/>
        </dgm:presLayoutVars>
      </dgm:prSet>
      <dgm:spPr>
        <a:solidFill>
          <a:schemeClr val="accent2">
            <a:lumMod val="50000"/>
            <a:alpha val="90000"/>
          </a:schemeClr>
        </a:solidFill>
      </dgm:spPr>
    </dgm:pt>
    <dgm:pt modelId="{BE48162C-DB7F-4001-9102-66D4F73B4CB1}" type="pres">
      <dgm:prSet presAssocID="{33EB6B56-F909-4598-AED0-BC149F4D54B8}" presName="spaceBetweenRectangles" presStyleCnt="0"/>
      <dgm:spPr/>
    </dgm:pt>
    <dgm:pt modelId="{2A929371-41E0-433B-B50B-D9C77BB72B3D}" type="pres">
      <dgm:prSet presAssocID="{C2AFDE8A-EDC4-40B6-B096-738B0D4DA02B}" presName="parentLin" presStyleCnt="0"/>
      <dgm:spPr/>
    </dgm:pt>
    <dgm:pt modelId="{0C9469AE-4264-4E9E-B78F-3C373E880216}" type="pres">
      <dgm:prSet presAssocID="{C2AFDE8A-EDC4-40B6-B096-738B0D4DA02B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4F4374F1-3A31-4FD1-A277-694D664A0C67}" type="pres">
      <dgm:prSet presAssocID="{C2AFDE8A-EDC4-40B6-B096-738B0D4DA02B}" presName="parentText" presStyleLbl="node1" presStyleIdx="1" presStyleCnt="4" custScaleY="23595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EF10DF-D1B5-44C8-8779-53DF90EA4608}" type="pres">
      <dgm:prSet presAssocID="{C2AFDE8A-EDC4-40B6-B096-738B0D4DA02B}" presName="negativeSpace" presStyleCnt="0"/>
      <dgm:spPr/>
    </dgm:pt>
    <dgm:pt modelId="{8A8D0569-B408-413D-B093-76BD062BAFEB}" type="pres">
      <dgm:prSet presAssocID="{C2AFDE8A-EDC4-40B6-B096-738B0D4DA02B}" presName="childText" presStyleLbl="conFgAcc1" presStyleIdx="1" presStyleCnt="4">
        <dgm:presLayoutVars>
          <dgm:bulletEnabled val="1"/>
        </dgm:presLayoutVars>
      </dgm:prSet>
      <dgm:spPr>
        <a:solidFill>
          <a:schemeClr val="accent2">
            <a:lumMod val="50000"/>
            <a:alpha val="90000"/>
          </a:schemeClr>
        </a:solidFill>
      </dgm:spPr>
    </dgm:pt>
    <dgm:pt modelId="{1DF39131-4C31-4A76-AFD6-58C45D21D00C}" type="pres">
      <dgm:prSet presAssocID="{4DD92D9C-B352-4819-BD5D-07B8E81EAFAC}" presName="spaceBetweenRectangles" presStyleCnt="0"/>
      <dgm:spPr/>
    </dgm:pt>
    <dgm:pt modelId="{2060BCB8-7924-44F2-9BAD-1CF628C40203}" type="pres">
      <dgm:prSet presAssocID="{5655A637-8C77-48E1-8E9F-695B60F0315B}" presName="parentLin" presStyleCnt="0"/>
      <dgm:spPr/>
    </dgm:pt>
    <dgm:pt modelId="{FF637C13-5F68-4F71-8776-ED96B24A97C7}" type="pres">
      <dgm:prSet presAssocID="{5655A637-8C77-48E1-8E9F-695B60F0315B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12397FC5-3980-4452-AF64-C3795331CCCE}" type="pres">
      <dgm:prSet presAssocID="{5655A637-8C77-48E1-8E9F-695B60F0315B}" presName="parentText" presStyleLbl="node1" presStyleIdx="2" presStyleCnt="4" custScaleY="20018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7E56A9-B0E8-4C43-91B4-190C3AA360DD}" type="pres">
      <dgm:prSet presAssocID="{5655A637-8C77-48E1-8E9F-695B60F0315B}" presName="negativeSpace" presStyleCnt="0"/>
      <dgm:spPr/>
    </dgm:pt>
    <dgm:pt modelId="{70B3506D-8614-493F-9664-374A8F1CEAE1}" type="pres">
      <dgm:prSet presAssocID="{5655A637-8C77-48E1-8E9F-695B60F0315B}" presName="childText" presStyleLbl="conFgAcc1" presStyleIdx="2" presStyleCnt="4">
        <dgm:presLayoutVars>
          <dgm:bulletEnabled val="1"/>
        </dgm:presLayoutVars>
      </dgm:prSet>
      <dgm:spPr>
        <a:solidFill>
          <a:schemeClr val="accent2">
            <a:lumMod val="50000"/>
            <a:alpha val="90000"/>
          </a:schemeClr>
        </a:solidFill>
      </dgm:spPr>
    </dgm:pt>
    <dgm:pt modelId="{F5DCC525-9A36-4A28-BED6-FEA43FC876F4}" type="pres">
      <dgm:prSet presAssocID="{164AB702-03E9-46DB-AA0B-6D3351E1312B}" presName="spaceBetweenRectangles" presStyleCnt="0"/>
      <dgm:spPr/>
    </dgm:pt>
    <dgm:pt modelId="{1424959C-7A66-4219-B159-81CFA8D8A18D}" type="pres">
      <dgm:prSet presAssocID="{7236CEAF-E3E3-4C54-B877-13E0816D22B9}" presName="parentLin" presStyleCnt="0"/>
      <dgm:spPr/>
    </dgm:pt>
    <dgm:pt modelId="{16C4AD37-5DDE-4370-B64F-280CD40B6D6A}" type="pres">
      <dgm:prSet presAssocID="{7236CEAF-E3E3-4C54-B877-13E0816D22B9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02C8F9B7-B762-4580-8392-DF2B5C748207}" type="pres">
      <dgm:prSet presAssocID="{7236CEAF-E3E3-4C54-B877-13E0816D22B9}" presName="parentText" presStyleLbl="node1" presStyleIdx="3" presStyleCnt="4" custScaleY="2347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C581AC-BD24-4F0E-BBA7-8E4FDDA796BF}" type="pres">
      <dgm:prSet presAssocID="{7236CEAF-E3E3-4C54-B877-13E0816D22B9}" presName="negativeSpace" presStyleCnt="0"/>
      <dgm:spPr/>
    </dgm:pt>
    <dgm:pt modelId="{8BD84A9C-9E2A-4AB1-A559-9B3002EB1567}" type="pres">
      <dgm:prSet presAssocID="{7236CEAF-E3E3-4C54-B877-13E0816D22B9}" presName="childText" presStyleLbl="conFgAcc1" presStyleIdx="3" presStyleCnt="4">
        <dgm:presLayoutVars>
          <dgm:bulletEnabled val="1"/>
        </dgm:presLayoutVars>
      </dgm:prSet>
      <dgm:spPr>
        <a:solidFill>
          <a:schemeClr val="accent2">
            <a:lumMod val="50000"/>
            <a:alpha val="90000"/>
          </a:schemeClr>
        </a:solidFill>
      </dgm:spPr>
    </dgm:pt>
  </dgm:ptLst>
  <dgm:cxnLst>
    <dgm:cxn modelId="{E2F3F6C5-EC17-497C-82E0-8050DC9AC52A}" type="presOf" srcId="{0A755CC1-9845-42DF-B52C-75E7537A219F}" destId="{5E7C0E8A-28DB-4FB0-90AF-6CF012B4C347}" srcOrd="0" destOrd="0" presId="urn:microsoft.com/office/officeart/2005/8/layout/list1"/>
    <dgm:cxn modelId="{BA196579-9D6C-422C-8535-AB8AA26F9A47}" type="presOf" srcId="{7236CEAF-E3E3-4C54-B877-13E0816D22B9}" destId="{02C8F9B7-B762-4580-8392-DF2B5C748207}" srcOrd="1" destOrd="0" presId="urn:microsoft.com/office/officeart/2005/8/layout/list1"/>
    <dgm:cxn modelId="{EC603301-AFE8-4942-82B1-9B64D8AEE935}" srcId="{0A755CC1-9845-42DF-B52C-75E7537A219F}" destId="{5655A637-8C77-48E1-8E9F-695B60F0315B}" srcOrd="2" destOrd="0" parTransId="{A0F64804-E6B8-41C8-84A3-B5E7C7E484FE}" sibTransId="{164AB702-03E9-46DB-AA0B-6D3351E1312B}"/>
    <dgm:cxn modelId="{9C2040FE-1525-4FB1-94B0-4D3CD43BD9C9}" type="presOf" srcId="{C2AFDE8A-EDC4-40B6-B096-738B0D4DA02B}" destId="{4F4374F1-3A31-4FD1-A277-694D664A0C67}" srcOrd="1" destOrd="0" presId="urn:microsoft.com/office/officeart/2005/8/layout/list1"/>
    <dgm:cxn modelId="{350C333E-5EC9-486A-B8F5-6FFCA949342F}" srcId="{0A755CC1-9845-42DF-B52C-75E7537A219F}" destId="{C2AFDE8A-EDC4-40B6-B096-738B0D4DA02B}" srcOrd="1" destOrd="0" parTransId="{C6EA51FE-A9E3-42AE-9676-A915075DC9F6}" sibTransId="{4DD92D9C-B352-4819-BD5D-07B8E81EAFAC}"/>
    <dgm:cxn modelId="{EE4EFFF2-DA8B-472F-B2DC-DC87B86FB589}" type="presOf" srcId="{7236CEAF-E3E3-4C54-B877-13E0816D22B9}" destId="{16C4AD37-5DDE-4370-B64F-280CD40B6D6A}" srcOrd="0" destOrd="0" presId="urn:microsoft.com/office/officeart/2005/8/layout/list1"/>
    <dgm:cxn modelId="{FD2BA3DE-CB3E-4459-BF07-312344F4A8EA}" type="presOf" srcId="{BD3C9345-E959-4E8A-92D9-7D6818EE559B}" destId="{C7F678F9-A848-4A3D-9887-138404B0F7FE}" srcOrd="1" destOrd="0" presId="urn:microsoft.com/office/officeart/2005/8/layout/list1"/>
    <dgm:cxn modelId="{44BC5113-8447-4A1E-9C8A-8EBEE9696B43}" type="presOf" srcId="{5655A637-8C77-48E1-8E9F-695B60F0315B}" destId="{12397FC5-3980-4452-AF64-C3795331CCCE}" srcOrd="1" destOrd="0" presId="urn:microsoft.com/office/officeart/2005/8/layout/list1"/>
    <dgm:cxn modelId="{50659218-F769-4E0B-8F9F-0F19E25FFBD1}" type="presOf" srcId="{5655A637-8C77-48E1-8E9F-695B60F0315B}" destId="{FF637C13-5F68-4F71-8776-ED96B24A97C7}" srcOrd="0" destOrd="0" presId="urn:microsoft.com/office/officeart/2005/8/layout/list1"/>
    <dgm:cxn modelId="{0A9A8141-544E-45D4-947A-618F02836141}" srcId="{0A755CC1-9845-42DF-B52C-75E7537A219F}" destId="{7236CEAF-E3E3-4C54-B877-13E0816D22B9}" srcOrd="3" destOrd="0" parTransId="{26D2D606-3B94-448D-8CD6-BB536F6968C6}" sibTransId="{09593A43-00FE-4BF9-8D87-136BF73BF182}"/>
    <dgm:cxn modelId="{32BEE832-EA55-409E-AFA0-152F5E5118FA}" srcId="{0A755CC1-9845-42DF-B52C-75E7537A219F}" destId="{BD3C9345-E959-4E8A-92D9-7D6818EE559B}" srcOrd="0" destOrd="0" parTransId="{5BDC4617-2355-42FB-9B20-C9F9827DA5F3}" sibTransId="{33EB6B56-F909-4598-AED0-BC149F4D54B8}"/>
    <dgm:cxn modelId="{293B6E58-6B91-4218-B9DE-6873F44A0712}" type="presOf" srcId="{C2AFDE8A-EDC4-40B6-B096-738B0D4DA02B}" destId="{0C9469AE-4264-4E9E-B78F-3C373E880216}" srcOrd="0" destOrd="0" presId="urn:microsoft.com/office/officeart/2005/8/layout/list1"/>
    <dgm:cxn modelId="{F940459F-1983-47D2-9B66-8887902A5C53}" type="presOf" srcId="{BD3C9345-E959-4E8A-92D9-7D6818EE559B}" destId="{D9A029BC-C367-4A0B-BB06-E0C4FE7E78D5}" srcOrd="0" destOrd="0" presId="urn:microsoft.com/office/officeart/2005/8/layout/list1"/>
    <dgm:cxn modelId="{C5F343B3-79FB-4A26-926A-BCB3D104994B}" type="presParOf" srcId="{5E7C0E8A-28DB-4FB0-90AF-6CF012B4C347}" destId="{930505BF-3A8F-4AC4-AD70-350D7998B0F4}" srcOrd="0" destOrd="0" presId="urn:microsoft.com/office/officeart/2005/8/layout/list1"/>
    <dgm:cxn modelId="{3D541E48-B94A-44AE-941C-D6DDEB27F105}" type="presParOf" srcId="{930505BF-3A8F-4AC4-AD70-350D7998B0F4}" destId="{D9A029BC-C367-4A0B-BB06-E0C4FE7E78D5}" srcOrd="0" destOrd="0" presId="urn:microsoft.com/office/officeart/2005/8/layout/list1"/>
    <dgm:cxn modelId="{817EC8E6-D6E2-485D-8BAF-3D86F6650D82}" type="presParOf" srcId="{930505BF-3A8F-4AC4-AD70-350D7998B0F4}" destId="{C7F678F9-A848-4A3D-9887-138404B0F7FE}" srcOrd="1" destOrd="0" presId="urn:microsoft.com/office/officeart/2005/8/layout/list1"/>
    <dgm:cxn modelId="{4B4FABBB-B3DF-4810-9A8F-0A72F32C6A27}" type="presParOf" srcId="{5E7C0E8A-28DB-4FB0-90AF-6CF012B4C347}" destId="{D9AB4E7F-1A08-4265-9B11-0E626A59FE4E}" srcOrd="1" destOrd="0" presId="urn:microsoft.com/office/officeart/2005/8/layout/list1"/>
    <dgm:cxn modelId="{5E917716-C0E7-4701-8517-38AB368A179D}" type="presParOf" srcId="{5E7C0E8A-28DB-4FB0-90AF-6CF012B4C347}" destId="{6AD13823-B28F-4CED-A1E5-CCD58310A056}" srcOrd="2" destOrd="0" presId="urn:microsoft.com/office/officeart/2005/8/layout/list1"/>
    <dgm:cxn modelId="{AA950935-627F-45DC-B9D4-6AB3C35EA679}" type="presParOf" srcId="{5E7C0E8A-28DB-4FB0-90AF-6CF012B4C347}" destId="{BE48162C-DB7F-4001-9102-66D4F73B4CB1}" srcOrd="3" destOrd="0" presId="urn:microsoft.com/office/officeart/2005/8/layout/list1"/>
    <dgm:cxn modelId="{D2CE36C3-9760-4F73-840D-C17CCE07CB66}" type="presParOf" srcId="{5E7C0E8A-28DB-4FB0-90AF-6CF012B4C347}" destId="{2A929371-41E0-433B-B50B-D9C77BB72B3D}" srcOrd="4" destOrd="0" presId="urn:microsoft.com/office/officeart/2005/8/layout/list1"/>
    <dgm:cxn modelId="{59149926-FDE7-47CD-B60C-AD4DE935521C}" type="presParOf" srcId="{2A929371-41E0-433B-B50B-D9C77BB72B3D}" destId="{0C9469AE-4264-4E9E-B78F-3C373E880216}" srcOrd="0" destOrd="0" presId="urn:microsoft.com/office/officeart/2005/8/layout/list1"/>
    <dgm:cxn modelId="{E90AD69B-9685-4B18-9FD6-91FDED7754ED}" type="presParOf" srcId="{2A929371-41E0-433B-B50B-D9C77BB72B3D}" destId="{4F4374F1-3A31-4FD1-A277-694D664A0C67}" srcOrd="1" destOrd="0" presId="urn:microsoft.com/office/officeart/2005/8/layout/list1"/>
    <dgm:cxn modelId="{F2F8F422-05EF-43EC-98FE-684D3A230D11}" type="presParOf" srcId="{5E7C0E8A-28DB-4FB0-90AF-6CF012B4C347}" destId="{7EEF10DF-D1B5-44C8-8779-53DF90EA4608}" srcOrd="5" destOrd="0" presId="urn:microsoft.com/office/officeart/2005/8/layout/list1"/>
    <dgm:cxn modelId="{EC942E95-8A2B-4BBF-8009-502F9D678CE6}" type="presParOf" srcId="{5E7C0E8A-28DB-4FB0-90AF-6CF012B4C347}" destId="{8A8D0569-B408-413D-B093-76BD062BAFEB}" srcOrd="6" destOrd="0" presId="urn:microsoft.com/office/officeart/2005/8/layout/list1"/>
    <dgm:cxn modelId="{547C020C-C2D5-4CAA-A307-597562D3DA48}" type="presParOf" srcId="{5E7C0E8A-28DB-4FB0-90AF-6CF012B4C347}" destId="{1DF39131-4C31-4A76-AFD6-58C45D21D00C}" srcOrd="7" destOrd="0" presId="urn:microsoft.com/office/officeart/2005/8/layout/list1"/>
    <dgm:cxn modelId="{712CD8DA-2CBC-4100-B355-2BAC039B26DD}" type="presParOf" srcId="{5E7C0E8A-28DB-4FB0-90AF-6CF012B4C347}" destId="{2060BCB8-7924-44F2-9BAD-1CF628C40203}" srcOrd="8" destOrd="0" presId="urn:microsoft.com/office/officeart/2005/8/layout/list1"/>
    <dgm:cxn modelId="{ECF1BDF7-8BB8-4BB7-8935-0EA66D0FDAB8}" type="presParOf" srcId="{2060BCB8-7924-44F2-9BAD-1CF628C40203}" destId="{FF637C13-5F68-4F71-8776-ED96B24A97C7}" srcOrd="0" destOrd="0" presId="urn:microsoft.com/office/officeart/2005/8/layout/list1"/>
    <dgm:cxn modelId="{8932FF09-0429-4309-A9E3-7947D6560111}" type="presParOf" srcId="{2060BCB8-7924-44F2-9BAD-1CF628C40203}" destId="{12397FC5-3980-4452-AF64-C3795331CCCE}" srcOrd="1" destOrd="0" presId="urn:microsoft.com/office/officeart/2005/8/layout/list1"/>
    <dgm:cxn modelId="{213FDC35-95EA-4D6C-9586-D0D9AA58994B}" type="presParOf" srcId="{5E7C0E8A-28DB-4FB0-90AF-6CF012B4C347}" destId="{897E56A9-B0E8-4C43-91B4-190C3AA360DD}" srcOrd="9" destOrd="0" presId="urn:microsoft.com/office/officeart/2005/8/layout/list1"/>
    <dgm:cxn modelId="{B8DD5CA0-1889-4BCF-8982-DBEC69427C77}" type="presParOf" srcId="{5E7C0E8A-28DB-4FB0-90AF-6CF012B4C347}" destId="{70B3506D-8614-493F-9664-374A8F1CEAE1}" srcOrd="10" destOrd="0" presId="urn:microsoft.com/office/officeart/2005/8/layout/list1"/>
    <dgm:cxn modelId="{B405E20A-6D8C-4708-B5AC-1A2F61EC1288}" type="presParOf" srcId="{5E7C0E8A-28DB-4FB0-90AF-6CF012B4C347}" destId="{F5DCC525-9A36-4A28-BED6-FEA43FC876F4}" srcOrd="11" destOrd="0" presId="urn:microsoft.com/office/officeart/2005/8/layout/list1"/>
    <dgm:cxn modelId="{56DC3FBA-3FC3-4785-A7FB-EC2E97C9030D}" type="presParOf" srcId="{5E7C0E8A-28DB-4FB0-90AF-6CF012B4C347}" destId="{1424959C-7A66-4219-B159-81CFA8D8A18D}" srcOrd="12" destOrd="0" presId="urn:microsoft.com/office/officeart/2005/8/layout/list1"/>
    <dgm:cxn modelId="{207D242D-3035-45D6-B165-C6379F7BC257}" type="presParOf" srcId="{1424959C-7A66-4219-B159-81CFA8D8A18D}" destId="{16C4AD37-5DDE-4370-B64F-280CD40B6D6A}" srcOrd="0" destOrd="0" presId="urn:microsoft.com/office/officeart/2005/8/layout/list1"/>
    <dgm:cxn modelId="{D05A9299-92B9-41C6-A411-27DD21A49117}" type="presParOf" srcId="{1424959C-7A66-4219-B159-81CFA8D8A18D}" destId="{02C8F9B7-B762-4580-8392-DF2B5C748207}" srcOrd="1" destOrd="0" presId="urn:microsoft.com/office/officeart/2005/8/layout/list1"/>
    <dgm:cxn modelId="{224250E7-2881-4C4A-A03E-C4E1022F0D37}" type="presParOf" srcId="{5E7C0E8A-28DB-4FB0-90AF-6CF012B4C347}" destId="{43C581AC-BD24-4F0E-BBA7-8E4FDDA796BF}" srcOrd="13" destOrd="0" presId="urn:microsoft.com/office/officeart/2005/8/layout/list1"/>
    <dgm:cxn modelId="{5F46F07A-6696-4EFB-AD28-1493450B3303}" type="presParOf" srcId="{5E7C0E8A-28DB-4FB0-90AF-6CF012B4C347}" destId="{8BD84A9C-9E2A-4AB1-A559-9B3002EB156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0A6497-D480-4B75-B5A9-909BDB9A6361}" type="doc">
      <dgm:prSet loTypeId="urn:microsoft.com/office/officeart/2005/8/layout/gear1" loCatId="relationship" qsTypeId="urn:microsoft.com/office/officeart/2005/8/quickstyle/simple1" qsCatId="simple" csTypeId="urn:microsoft.com/office/officeart/2005/8/colors/accent2_4" csCatId="accent2" phldr="1"/>
      <dgm:spPr/>
    </dgm:pt>
    <dgm:pt modelId="{022CDD6C-986A-486C-AAF9-78DE0DCC7415}">
      <dgm:prSet phldrT="[Text]"/>
      <dgm:spPr/>
      <dgm:t>
        <a:bodyPr/>
        <a:lstStyle/>
        <a:p>
          <a:r>
            <a:rPr lang="en-US" dirty="0" smtClean="0"/>
            <a:t>75 % of youth and young adults 16-24 will be out of school</a:t>
          </a:r>
          <a:endParaRPr lang="en-US" dirty="0"/>
        </a:p>
      </dgm:t>
    </dgm:pt>
    <dgm:pt modelId="{06351C19-0D9A-4922-8762-E0C5DEC122B2}" type="parTrans" cxnId="{F9774083-2C57-4BE8-AEE4-A179E9E0D140}">
      <dgm:prSet/>
      <dgm:spPr/>
      <dgm:t>
        <a:bodyPr/>
        <a:lstStyle/>
        <a:p>
          <a:endParaRPr lang="en-US"/>
        </a:p>
      </dgm:t>
    </dgm:pt>
    <dgm:pt modelId="{29C05AA0-74BA-4D59-8A68-3DDBDBB037A1}" type="sibTrans" cxnId="{F9774083-2C57-4BE8-AEE4-A179E9E0D140}">
      <dgm:prSet/>
      <dgm:spPr/>
      <dgm:t>
        <a:bodyPr/>
        <a:lstStyle/>
        <a:p>
          <a:endParaRPr lang="en-US"/>
        </a:p>
      </dgm:t>
    </dgm:pt>
    <dgm:pt modelId="{51C13070-5D93-4714-AF1F-F972C455C772}">
      <dgm:prSet phldrT="[Text]"/>
      <dgm:spPr/>
      <dgm:t>
        <a:bodyPr/>
        <a:lstStyle/>
        <a:p>
          <a:r>
            <a:rPr lang="en-US" dirty="0" smtClean="0"/>
            <a:t>25% of youth 14-21 will be in school</a:t>
          </a:r>
        </a:p>
      </dgm:t>
    </dgm:pt>
    <dgm:pt modelId="{4D9F9EF6-1CEE-4A04-B295-F5A228C9CA3A}" type="parTrans" cxnId="{0E4CBF9A-FE54-402F-9A30-B1F3A1E31161}">
      <dgm:prSet/>
      <dgm:spPr/>
      <dgm:t>
        <a:bodyPr/>
        <a:lstStyle/>
        <a:p>
          <a:endParaRPr lang="en-US"/>
        </a:p>
      </dgm:t>
    </dgm:pt>
    <dgm:pt modelId="{F7E8F26E-1435-45DE-893E-9381021D9085}" type="sibTrans" cxnId="{0E4CBF9A-FE54-402F-9A30-B1F3A1E31161}">
      <dgm:prSet/>
      <dgm:spPr/>
      <dgm:t>
        <a:bodyPr/>
        <a:lstStyle/>
        <a:p>
          <a:endParaRPr lang="en-US"/>
        </a:p>
      </dgm:t>
    </dgm:pt>
    <dgm:pt modelId="{BEF80F76-B0AD-4300-9E00-59530F77FD0A}">
      <dgm:prSet phldrT="[Text]"/>
      <dgm:spPr/>
      <dgm:t>
        <a:bodyPr/>
        <a:lstStyle/>
        <a:p>
          <a:r>
            <a:rPr lang="en-US" dirty="0" smtClean="0"/>
            <a:t>20% of funds for work experiences</a:t>
          </a:r>
          <a:endParaRPr lang="en-US" dirty="0"/>
        </a:p>
      </dgm:t>
    </dgm:pt>
    <dgm:pt modelId="{D48200E3-98C6-4A4A-A86A-2BB1829BAFCC}" type="parTrans" cxnId="{53D209E9-E361-4223-A9C1-5C2C366F18AE}">
      <dgm:prSet/>
      <dgm:spPr/>
      <dgm:t>
        <a:bodyPr/>
        <a:lstStyle/>
        <a:p>
          <a:endParaRPr lang="en-US"/>
        </a:p>
      </dgm:t>
    </dgm:pt>
    <dgm:pt modelId="{F747CC7E-0AE1-42B0-8EBD-098E53EFFE27}" type="sibTrans" cxnId="{53D209E9-E361-4223-A9C1-5C2C366F18AE}">
      <dgm:prSet/>
      <dgm:spPr/>
      <dgm:t>
        <a:bodyPr/>
        <a:lstStyle/>
        <a:p>
          <a:endParaRPr lang="en-US"/>
        </a:p>
      </dgm:t>
    </dgm:pt>
    <dgm:pt modelId="{C5A997F6-E69A-478C-A27A-7D4A8A36ACBA}" type="pres">
      <dgm:prSet presAssocID="{670A6497-D480-4B75-B5A9-909BDB9A636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9F77C11-9D97-45E3-9F86-BE64DC6DF4B6}" type="pres">
      <dgm:prSet presAssocID="{022CDD6C-986A-486C-AAF9-78DE0DCC7415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899AD6-CE0A-4C4C-8333-D0CD9054CED6}" type="pres">
      <dgm:prSet presAssocID="{022CDD6C-986A-486C-AAF9-78DE0DCC7415}" presName="gear1srcNode" presStyleLbl="node1" presStyleIdx="0" presStyleCnt="3"/>
      <dgm:spPr/>
      <dgm:t>
        <a:bodyPr/>
        <a:lstStyle/>
        <a:p>
          <a:endParaRPr lang="en-US"/>
        </a:p>
      </dgm:t>
    </dgm:pt>
    <dgm:pt modelId="{2EB3B9A4-F95B-45F7-ABFB-A581A8765390}" type="pres">
      <dgm:prSet presAssocID="{022CDD6C-986A-486C-AAF9-78DE0DCC7415}" presName="gear1dstNode" presStyleLbl="node1" presStyleIdx="0" presStyleCnt="3"/>
      <dgm:spPr/>
      <dgm:t>
        <a:bodyPr/>
        <a:lstStyle/>
        <a:p>
          <a:endParaRPr lang="en-US"/>
        </a:p>
      </dgm:t>
    </dgm:pt>
    <dgm:pt modelId="{44D9D5A5-1C8D-4300-9D06-61A4CC82D7F3}" type="pres">
      <dgm:prSet presAssocID="{51C13070-5D93-4714-AF1F-F972C455C772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C73917-49EF-40FB-847E-C20056575B7E}" type="pres">
      <dgm:prSet presAssocID="{51C13070-5D93-4714-AF1F-F972C455C772}" presName="gear2srcNode" presStyleLbl="node1" presStyleIdx="1" presStyleCnt="3"/>
      <dgm:spPr/>
      <dgm:t>
        <a:bodyPr/>
        <a:lstStyle/>
        <a:p>
          <a:endParaRPr lang="en-US"/>
        </a:p>
      </dgm:t>
    </dgm:pt>
    <dgm:pt modelId="{44DFD7AD-4E57-4609-962A-BF1A9F65B291}" type="pres">
      <dgm:prSet presAssocID="{51C13070-5D93-4714-AF1F-F972C455C772}" presName="gear2dstNode" presStyleLbl="node1" presStyleIdx="1" presStyleCnt="3"/>
      <dgm:spPr/>
      <dgm:t>
        <a:bodyPr/>
        <a:lstStyle/>
        <a:p>
          <a:endParaRPr lang="en-US"/>
        </a:p>
      </dgm:t>
    </dgm:pt>
    <dgm:pt modelId="{BB17D5D3-E301-4B5B-A349-1A8DACAE001B}" type="pres">
      <dgm:prSet presAssocID="{BEF80F76-B0AD-4300-9E00-59530F77FD0A}" presName="gear3" presStyleLbl="node1" presStyleIdx="2" presStyleCnt="3"/>
      <dgm:spPr/>
      <dgm:t>
        <a:bodyPr/>
        <a:lstStyle/>
        <a:p>
          <a:endParaRPr lang="en-US"/>
        </a:p>
      </dgm:t>
    </dgm:pt>
    <dgm:pt modelId="{39E3D5E7-9E6E-4DA8-A2F3-1F2DC4DC9818}" type="pres">
      <dgm:prSet presAssocID="{BEF80F76-B0AD-4300-9E00-59530F77FD0A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C25DB6-51EB-436F-8C22-5A3356CC8ED1}" type="pres">
      <dgm:prSet presAssocID="{BEF80F76-B0AD-4300-9E00-59530F77FD0A}" presName="gear3srcNode" presStyleLbl="node1" presStyleIdx="2" presStyleCnt="3"/>
      <dgm:spPr/>
      <dgm:t>
        <a:bodyPr/>
        <a:lstStyle/>
        <a:p>
          <a:endParaRPr lang="en-US"/>
        </a:p>
      </dgm:t>
    </dgm:pt>
    <dgm:pt modelId="{75AADBC6-9815-47CB-AD9F-F2A1FDC0AE14}" type="pres">
      <dgm:prSet presAssocID="{BEF80F76-B0AD-4300-9E00-59530F77FD0A}" presName="gear3dstNode" presStyleLbl="node1" presStyleIdx="2" presStyleCnt="3"/>
      <dgm:spPr/>
      <dgm:t>
        <a:bodyPr/>
        <a:lstStyle/>
        <a:p>
          <a:endParaRPr lang="en-US"/>
        </a:p>
      </dgm:t>
    </dgm:pt>
    <dgm:pt modelId="{CC4830AC-2646-4A10-A011-EE57EB48A9A4}" type="pres">
      <dgm:prSet presAssocID="{29C05AA0-74BA-4D59-8A68-3DDBDBB037A1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F10F9E29-F1A0-473B-86BE-53C212262CAB}" type="pres">
      <dgm:prSet presAssocID="{F7E8F26E-1435-45DE-893E-9381021D9085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0522850D-2470-4D53-896E-BA0F2F250CE7}" type="pres">
      <dgm:prSet presAssocID="{F747CC7E-0AE1-42B0-8EBD-098E53EFFE27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8705421F-CB11-47FD-BC6D-685CDD8D102C}" type="presOf" srcId="{BEF80F76-B0AD-4300-9E00-59530F77FD0A}" destId="{BB17D5D3-E301-4B5B-A349-1A8DACAE001B}" srcOrd="0" destOrd="0" presId="urn:microsoft.com/office/officeart/2005/8/layout/gear1"/>
    <dgm:cxn modelId="{EDE211A8-45B7-4B41-BB1E-D4DC605FB742}" type="presOf" srcId="{29C05AA0-74BA-4D59-8A68-3DDBDBB037A1}" destId="{CC4830AC-2646-4A10-A011-EE57EB48A9A4}" srcOrd="0" destOrd="0" presId="urn:microsoft.com/office/officeart/2005/8/layout/gear1"/>
    <dgm:cxn modelId="{53D209E9-E361-4223-A9C1-5C2C366F18AE}" srcId="{670A6497-D480-4B75-B5A9-909BDB9A6361}" destId="{BEF80F76-B0AD-4300-9E00-59530F77FD0A}" srcOrd="2" destOrd="0" parTransId="{D48200E3-98C6-4A4A-A86A-2BB1829BAFCC}" sibTransId="{F747CC7E-0AE1-42B0-8EBD-098E53EFFE27}"/>
    <dgm:cxn modelId="{46C66899-0DF2-4BE3-B72B-6E127426A7AC}" type="presOf" srcId="{BEF80F76-B0AD-4300-9E00-59530F77FD0A}" destId="{E5C25DB6-51EB-436F-8C22-5A3356CC8ED1}" srcOrd="2" destOrd="0" presId="urn:microsoft.com/office/officeart/2005/8/layout/gear1"/>
    <dgm:cxn modelId="{79251A3C-B170-46FF-AD6C-75D632A130F6}" type="presOf" srcId="{022CDD6C-986A-486C-AAF9-78DE0DCC7415}" destId="{A8899AD6-CE0A-4C4C-8333-D0CD9054CED6}" srcOrd="1" destOrd="0" presId="urn:microsoft.com/office/officeart/2005/8/layout/gear1"/>
    <dgm:cxn modelId="{0E4CBF9A-FE54-402F-9A30-B1F3A1E31161}" srcId="{670A6497-D480-4B75-B5A9-909BDB9A6361}" destId="{51C13070-5D93-4714-AF1F-F972C455C772}" srcOrd="1" destOrd="0" parTransId="{4D9F9EF6-1CEE-4A04-B295-F5A228C9CA3A}" sibTransId="{F7E8F26E-1435-45DE-893E-9381021D9085}"/>
    <dgm:cxn modelId="{207E59F1-1F17-4262-92AC-C55BD52E1868}" type="presOf" srcId="{022CDD6C-986A-486C-AAF9-78DE0DCC7415}" destId="{59F77C11-9D97-45E3-9F86-BE64DC6DF4B6}" srcOrd="0" destOrd="0" presId="urn:microsoft.com/office/officeart/2005/8/layout/gear1"/>
    <dgm:cxn modelId="{818A8F83-E477-4644-86E2-0F47EF0065AC}" type="presOf" srcId="{51C13070-5D93-4714-AF1F-F972C455C772}" destId="{5BC73917-49EF-40FB-847E-C20056575B7E}" srcOrd="1" destOrd="0" presId="urn:microsoft.com/office/officeart/2005/8/layout/gear1"/>
    <dgm:cxn modelId="{EECE25DE-8DD8-48DF-99E3-8F91FAC0D632}" type="presOf" srcId="{BEF80F76-B0AD-4300-9E00-59530F77FD0A}" destId="{39E3D5E7-9E6E-4DA8-A2F3-1F2DC4DC9818}" srcOrd="1" destOrd="0" presId="urn:microsoft.com/office/officeart/2005/8/layout/gear1"/>
    <dgm:cxn modelId="{E9FB9F4B-2559-413C-8ADE-9878DA03B24E}" type="presOf" srcId="{F7E8F26E-1435-45DE-893E-9381021D9085}" destId="{F10F9E29-F1A0-473B-86BE-53C212262CAB}" srcOrd="0" destOrd="0" presId="urn:microsoft.com/office/officeart/2005/8/layout/gear1"/>
    <dgm:cxn modelId="{4883ACC6-E278-4FED-A0F1-EBA8B59BA268}" type="presOf" srcId="{022CDD6C-986A-486C-AAF9-78DE0DCC7415}" destId="{2EB3B9A4-F95B-45F7-ABFB-A581A8765390}" srcOrd="2" destOrd="0" presId="urn:microsoft.com/office/officeart/2005/8/layout/gear1"/>
    <dgm:cxn modelId="{06F12174-D089-4ED5-BCDB-2BA00072913B}" type="presOf" srcId="{BEF80F76-B0AD-4300-9E00-59530F77FD0A}" destId="{75AADBC6-9815-47CB-AD9F-F2A1FDC0AE14}" srcOrd="3" destOrd="0" presId="urn:microsoft.com/office/officeart/2005/8/layout/gear1"/>
    <dgm:cxn modelId="{C1DE51EF-2810-4300-8DDC-0C713D2B750D}" type="presOf" srcId="{F747CC7E-0AE1-42B0-8EBD-098E53EFFE27}" destId="{0522850D-2470-4D53-896E-BA0F2F250CE7}" srcOrd="0" destOrd="0" presId="urn:microsoft.com/office/officeart/2005/8/layout/gear1"/>
    <dgm:cxn modelId="{8A9D1820-AF0F-47A4-9C65-7AA18C347135}" type="presOf" srcId="{51C13070-5D93-4714-AF1F-F972C455C772}" destId="{44D9D5A5-1C8D-4300-9D06-61A4CC82D7F3}" srcOrd="0" destOrd="0" presId="urn:microsoft.com/office/officeart/2005/8/layout/gear1"/>
    <dgm:cxn modelId="{10EB4DBB-C40E-444C-B49E-5DC9F9F6DD82}" type="presOf" srcId="{51C13070-5D93-4714-AF1F-F972C455C772}" destId="{44DFD7AD-4E57-4609-962A-BF1A9F65B291}" srcOrd="2" destOrd="0" presId="urn:microsoft.com/office/officeart/2005/8/layout/gear1"/>
    <dgm:cxn modelId="{D9E9C13C-271C-4274-BD96-BDADD2EFB8AA}" type="presOf" srcId="{670A6497-D480-4B75-B5A9-909BDB9A6361}" destId="{C5A997F6-E69A-478C-A27A-7D4A8A36ACBA}" srcOrd="0" destOrd="0" presId="urn:microsoft.com/office/officeart/2005/8/layout/gear1"/>
    <dgm:cxn modelId="{F9774083-2C57-4BE8-AEE4-A179E9E0D140}" srcId="{670A6497-D480-4B75-B5A9-909BDB9A6361}" destId="{022CDD6C-986A-486C-AAF9-78DE0DCC7415}" srcOrd="0" destOrd="0" parTransId="{06351C19-0D9A-4922-8762-E0C5DEC122B2}" sibTransId="{29C05AA0-74BA-4D59-8A68-3DDBDBB037A1}"/>
    <dgm:cxn modelId="{4A69DF52-FE40-4A60-9DAA-AD33C6139197}" type="presParOf" srcId="{C5A997F6-E69A-478C-A27A-7D4A8A36ACBA}" destId="{59F77C11-9D97-45E3-9F86-BE64DC6DF4B6}" srcOrd="0" destOrd="0" presId="urn:microsoft.com/office/officeart/2005/8/layout/gear1"/>
    <dgm:cxn modelId="{C28B4C45-5AEB-4FE3-B164-F5B562A7418E}" type="presParOf" srcId="{C5A997F6-E69A-478C-A27A-7D4A8A36ACBA}" destId="{A8899AD6-CE0A-4C4C-8333-D0CD9054CED6}" srcOrd="1" destOrd="0" presId="urn:microsoft.com/office/officeart/2005/8/layout/gear1"/>
    <dgm:cxn modelId="{D98EF420-1139-4B36-BB35-E48E4FE77CBE}" type="presParOf" srcId="{C5A997F6-E69A-478C-A27A-7D4A8A36ACBA}" destId="{2EB3B9A4-F95B-45F7-ABFB-A581A8765390}" srcOrd="2" destOrd="0" presId="urn:microsoft.com/office/officeart/2005/8/layout/gear1"/>
    <dgm:cxn modelId="{2707AF3F-865F-4E5E-8C82-DE58FAB13673}" type="presParOf" srcId="{C5A997F6-E69A-478C-A27A-7D4A8A36ACBA}" destId="{44D9D5A5-1C8D-4300-9D06-61A4CC82D7F3}" srcOrd="3" destOrd="0" presId="urn:microsoft.com/office/officeart/2005/8/layout/gear1"/>
    <dgm:cxn modelId="{1FB5B87F-3D5C-40FC-AD34-59A5FF3DDCDD}" type="presParOf" srcId="{C5A997F6-E69A-478C-A27A-7D4A8A36ACBA}" destId="{5BC73917-49EF-40FB-847E-C20056575B7E}" srcOrd="4" destOrd="0" presId="urn:microsoft.com/office/officeart/2005/8/layout/gear1"/>
    <dgm:cxn modelId="{F32C4727-5514-45D4-9740-DEE3703BD1AB}" type="presParOf" srcId="{C5A997F6-E69A-478C-A27A-7D4A8A36ACBA}" destId="{44DFD7AD-4E57-4609-962A-BF1A9F65B291}" srcOrd="5" destOrd="0" presId="urn:microsoft.com/office/officeart/2005/8/layout/gear1"/>
    <dgm:cxn modelId="{6A85B210-0CB6-4BFC-9DC5-5D41BF69C652}" type="presParOf" srcId="{C5A997F6-E69A-478C-A27A-7D4A8A36ACBA}" destId="{BB17D5D3-E301-4B5B-A349-1A8DACAE001B}" srcOrd="6" destOrd="0" presId="urn:microsoft.com/office/officeart/2005/8/layout/gear1"/>
    <dgm:cxn modelId="{E48F426F-488C-46B1-BA68-C614C7DAC0DD}" type="presParOf" srcId="{C5A997F6-E69A-478C-A27A-7D4A8A36ACBA}" destId="{39E3D5E7-9E6E-4DA8-A2F3-1F2DC4DC9818}" srcOrd="7" destOrd="0" presId="urn:microsoft.com/office/officeart/2005/8/layout/gear1"/>
    <dgm:cxn modelId="{6BE09CFF-E82C-46D0-911E-1EFC441F3283}" type="presParOf" srcId="{C5A997F6-E69A-478C-A27A-7D4A8A36ACBA}" destId="{E5C25DB6-51EB-436F-8C22-5A3356CC8ED1}" srcOrd="8" destOrd="0" presId="urn:microsoft.com/office/officeart/2005/8/layout/gear1"/>
    <dgm:cxn modelId="{BFFA2F94-E65B-47FA-9324-9A0A60A41225}" type="presParOf" srcId="{C5A997F6-E69A-478C-A27A-7D4A8A36ACBA}" destId="{75AADBC6-9815-47CB-AD9F-F2A1FDC0AE14}" srcOrd="9" destOrd="0" presId="urn:microsoft.com/office/officeart/2005/8/layout/gear1"/>
    <dgm:cxn modelId="{EC309E26-7619-4D97-A7C1-9F14A0824F2D}" type="presParOf" srcId="{C5A997F6-E69A-478C-A27A-7D4A8A36ACBA}" destId="{CC4830AC-2646-4A10-A011-EE57EB48A9A4}" srcOrd="10" destOrd="0" presId="urn:microsoft.com/office/officeart/2005/8/layout/gear1"/>
    <dgm:cxn modelId="{58A49EBB-DE45-47A7-ABE4-DFA32E861A43}" type="presParOf" srcId="{C5A997F6-E69A-478C-A27A-7D4A8A36ACBA}" destId="{F10F9E29-F1A0-473B-86BE-53C212262CAB}" srcOrd="11" destOrd="0" presId="urn:microsoft.com/office/officeart/2005/8/layout/gear1"/>
    <dgm:cxn modelId="{1FEF4A1A-311B-4AEB-B997-6614B17C7FFA}" type="presParOf" srcId="{C5A997F6-E69A-478C-A27A-7D4A8A36ACBA}" destId="{0522850D-2470-4D53-896E-BA0F2F250CE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BDF763-D74C-47EC-9427-B298CD0C155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1F59DC-C9E9-49AA-B773-148A8B87BBA3}">
      <dgm:prSet phldrT="[Text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14 -21 and a low income individual</a:t>
          </a:r>
          <a:endParaRPr lang="en-US" dirty="0"/>
        </a:p>
      </dgm:t>
    </dgm:pt>
    <dgm:pt modelId="{2B6E2262-EC3A-451C-9239-D95F79D90B93}" type="parTrans" cxnId="{D1E1AC8B-9A4E-4B69-8173-F4D22CF15589}">
      <dgm:prSet/>
      <dgm:spPr/>
      <dgm:t>
        <a:bodyPr/>
        <a:lstStyle/>
        <a:p>
          <a:endParaRPr lang="en-US"/>
        </a:p>
      </dgm:t>
    </dgm:pt>
    <dgm:pt modelId="{179EE327-8DF4-4631-99A8-FD195F98E17B}" type="sibTrans" cxnId="{D1E1AC8B-9A4E-4B69-8173-F4D22CF15589}">
      <dgm:prSet/>
      <dgm:spPr/>
      <dgm:t>
        <a:bodyPr/>
        <a:lstStyle/>
        <a:p>
          <a:endParaRPr lang="en-US"/>
        </a:p>
      </dgm:t>
    </dgm:pt>
    <dgm:pt modelId="{60571B25-38BF-4562-82C1-3DDC7A19BEBA}">
      <dgm:prSet phldrT="[Text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 youth who is an individual with a disability</a:t>
          </a:r>
          <a:endParaRPr lang="en-US" dirty="0"/>
        </a:p>
      </dgm:t>
    </dgm:pt>
    <dgm:pt modelId="{41D7EB07-8C3F-4590-A294-BD82C0E116CD}" type="parTrans" cxnId="{B49DA573-0338-493D-A67B-17D71F61F2BA}">
      <dgm:prSet/>
      <dgm:spPr/>
      <dgm:t>
        <a:bodyPr/>
        <a:lstStyle/>
        <a:p>
          <a:endParaRPr lang="en-US"/>
        </a:p>
      </dgm:t>
    </dgm:pt>
    <dgm:pt modelId="{3242F262-390C-49BC-AEEA-AD70C622C70F}" type="sibTrans" cxnId="{B49DA573-0338-493D-A67B-17D71F61F2BA}">
      <dgm:prSet/>
      <dgm:spPr/>
      <dgm:t>
        <a:bodyPr/>
        <a:lstStyle/>
        <a:p>
          <a:endParaRPr lang="en-US"/>
        </a:p>
      </dgm:t>
    </dgm:pt>
    <dgm:pt modelId="{7EDCD1C2-DE9F-4F53-968D-C03865055ECD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Basic skills deficient</a:t>
          </a:r>
          <a:endParaRPr lang="en-US" dirty="0"/>
        </a:p>
      </dgm:t>
    </dgm:pt>
    <dgm:pt modelId="{5625FADC-B28D-417C-B3FE-6372C15ED1BD}" type="parTrans" cxnId="{572D4BC3-7BDC-4B64-B1F2-8C71FBC1980A}">
      <dgm:prSet/>
      <dgm:spPr/>
      <dgm:t>
        <a:bodyPr/>
        <a:lstStyle/>
        <a:p>
          <a:endParaRPr lang="en-US"/>
        </a:p>
      </dgm:t>
    </dgm:pt>
    <dgm:pt modelId="{7363ABC3-F999-4A66-A7B4-BCD0533A3AA6}" type="sibTrans" cxnId="{572D4BC3-7BDC-4B64-B1F2-8C71FBC1980A}">
      <dgm:prSet/>
      <dgm:spPr/>
      <dgm:t>
        <a:bodyPr/>
        <a:lstStyle/>
        <a:p>
          <a:endParaRPr lang="en-US"/>
        </a:p>
      </dgm:t>
    </dgm:pt>
    <dgm:pt modelId="{DC1CB065-B05D-4BE1-BE7B-080FF04EC450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Attending school (as defined by State law)</a:t>
          </a:r>
          <a:endParaRPr lang="en-US" dirty="0"/>
        </a:p>
      </dgm:t>
    </dgm:pt>
    <dgm:pt modelId="{EF6EA501-2485-4122-B21A-DB220977D180}" type="parTrans" cxnId="{B447B148-D6EB-43FD-8A0A-1A67B26C1A02}">
      <dgm:prSet/>
      <dgm:spPr/>
      <dgm:t>
        <a:bodyPr/>
        <a:lstStyle/>
        <a:p>
          <a:endParaRPr lang="en-US"/>
        </a:p>
      </dgm:t>
    </dgm:pt>
    <dgm:pt modelId="{76D4955F-4976-48F6-A99A-A1FFF87D5BBE}" type="sibTrans" cxnId="{B447B148-D6EB-43FD-8A0A-1A67B26C1A02}">
      <dgm:prSet/>
      <dgm:spPr/>
      <dgm:t>
        <a:bodyPr/>
        <a:lstStyle/>
        <a:p>
          <a:endParaRPr lang="en-US"/>
        </a:p>
      </dgm:t>
    </dgm:pt>
    <dgm:pt modelId="{67550B04-5101-4AAB-B50C-BA90EEAC2CC7}">
      <dgm:prSet/>
      <dgm:spPr/>
      <dgm:t>
        <a:bodyPr/>
        <a:lstStyle/>
        <a:p>
          <a:endParaRPr lang="en-US"/>
        </a:p>
      </dgm:t>
    </dgm:pt>
    <dgm:pt modelId="{5AC8C986-4812-4BF3-B533-B9319A32C866}" type="parTrans" cxnId="{A9EA1872-70EB-4580-B22C-F06DFE7277DC}">
      <dgm:prSet/>
      <dgm:spPr/>
      <dgm:t>
        <a:bodyPr/>
        <a:lstStyle/>
        <a:p>
          <a:endParaRPr lang="en-US"/>
        </a:p>
      </dgm:t>
    </dgm:pt>
    <dgm:pt modelId="{3BBF935A-DDEF-4CCF-B4EC-7F4F57AB4CD7}" type="sibTrans" cxnId="{A9EA1872-70EB-4580-B22C-F06DFE7277DC}">
      <dgm:prSet/>
      <dgm:spPr/>
      <dgm:t>
        <a:bodyPr/>
        <a:lstStyle/>
        <a:p>
          <a:endParaRPr lang="en-US"/>
        </a:p>
      </dgm:t>
    </dgm:pt>
    <dgm:pt modelId="{0CBA03E9-B009-4B8F-9210-57AF820A56BC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An English language learner</a:t>
          </a:r>
          <a:endParaRPr lang="en-US" dirty="0"/>
        </a:p>
      </dgm:t>
    </dgm:pt>
    <dgm:pt modelId="{6634FADB-AF94-477E-830A-662B5DEA1A41}" type="parTrans" cxnId="{C386AF1B-FE2D-47A9-A4D2-E1E9411880EF}">
      <dgm:prSet/>
      <dgm:spPr/>
      <dgm:t>
        <a:bodyPr/>
        <a:lstStyle/>
        <a:p>
          <a:endParaRPr lang="en-US"/>
        </a:p>
      </dgm:t>
    </dgm:pt>
    <dgm:pt modelId="{A5FF6EE4-01BF-4ACC-8D59-ABED3140C27B}" type="sibTrans" cxnId="{C386AF1B-FE2D-47A9-A4D2-E1E9411880EF}">
      <dgm:prSet/>
      <dgm:spPr/>
      <dgm:t>
        <a:bodyPr/>
        <a:lstStyle/>
        <a:p>
          <a:endParaRPr lang="en-US"/>
        </a:p>
      </dgm:t>
    </dgm:pt>
    <dgm:pt modelId="{EA260F46-D300-4FA5-B60D-BF4C8BEC2D95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An offender</a:t>
          </a:r>
          <a:endParaRPr lang="en-US" dirty="0"/>
        </a:p>
      </dgm:t>
    </dgm:pt>
    <dgm:pt modelId="{DB077E7C-C214-4EDD-8086-C1410B0B8269}" type="parTrans" cxnId="{9994F511-314C-44FA-916C-79E921C36001}">
      <dgm:prSet/>
      <dgm:spPr/>
      <dgm:t>
        <a:bodyPr/>
        <a:lstStyle/>
        <a:p>
          <a:endParaRPr lang="en-US"/>
        </a:p>
      </dgm:t>
    </dgm:pt>
    <dgm:pt modelId="{9308A180-1246-4AB5-8CC0-4390255F0FB5}" type="sibTrans" cxnId="{9994F511-314C-44FA-916C-79E921C36001}">
      <dgm:prSet/>
      <dgm:spPr/>
      <dgm:t>
        <a:bodyPr/>
        <a:lstStyle/>
        <a:p>
          <a:endParaRPr lang="en-US"/>
        </a:p>
      </dgm:t>
    </dgm:pt>
    <dgm:pt modelId="{B9D1F163-AA2E-4A7D-A9B0-F60423E71421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 homeless individual/runaway</a:t>
          </a:r>
          <a:endParaRPr lang="en-US" dirty="0"/>
        </a:p>
      </dgm:t>
    </dgm:pt>
    <dgm:pt modelId="{82344AB9-8E0C-4195-82F1-FDB9D2608963}" type="parTrans" cxnId="{7C79FCC4-6AFE-44C6-9F8D-D6BBD923976A}">
      <dgm:prSet/>
      <dgm:spPr/>
      <dgm:t>
        <a:bodyPr/>
        <a:lstStyle/>
        <a:p>
          <a:endParaRPr lang="en-US"/>
        </a:p>
      </dgm:t>
    </dgm:pt>
    <dgm:pt modelId="{9256FE0C-7242-49FD-89C2-8FF11C80485E}" type="sibTrans" cxnId="{7C79FCC4-6AFE-44C6-9F8D-D6BBD923976A}">
      <dgm:prSet/>
      <dgm:spPr/>
      <dgm:t>
        <a:bodyPr/>
        <a:lstStyle/>
        <a:p>
          <a:endParaRPr lang="en-US"/>
        </a:p>
      </dgm:t>
    </dgm:pt>
    <dgm:pt modelId="{B1D6ED99-A0BF-4211-AD77-F10CF0DB0DA3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In an out of-home placement</a:t>
          </a:r>
          <a:endParaRPr lang="en-US" dirty="0"/>
        </a:p>
      </dgm:t>
    </dgm:pt>
    <dgm:pt modelId="{AF51A5EE-F808-4E8A-AE17-C8F2CDE5AB16}" type="parTrans" cxnId="{C45C1D72-7C2F-4999-97A1-8CAFDAD279E3}">
      <dgm:prSet/>
      <dgm:spPr/>
      <dgm:t>
        <a:bodyPr/>
        <a:lstStyle/>
        <a:p>
          <a:endParaRPr lang="en-US"/>
        </a:p>
      </dgm:t>
    </dgm:pt>
    <dgm:pt modelId="{34989459-89ED-4AF3-9564-7E7B0C4CA2F5}" type="sibTrans" cxnId="{C45C1D72-7C2F-4999-97A1-8CAFDAD279E3}">
      <dgm:prSet/>
      <dgm:spPr/>
      <dgm:t>
        <a:bodyPr/>
        <a:lstStyle/>
        <a:p>
          <a:endParaRPr lang="en-US"/>
        </a:p>
      </dgm:t>
    </dgm:pt>
    <dgm:pt modelId="{9CC1F030-8220-4142-B5AD-C033D446BD92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In foster care or has aged out of the foster care system, </a:t>
          </a:r>
          <a:endParaRPr lang="en-US" dirty="0"/>
        </a:p>
      </dgm:t>
    </dgm:pt>
    <dgm:pt modelId="{10F749FE-DE5F-48D3-839F-60B0FD675860}" type="parTrans" cxnId="{C64B0FEA-085A-4FE5-91B5-DA94A01BAE5F}">
      <dgm:prSet/>
      <dgm:spPr/>
      <dgm:t>
        <a:bodyPr/>
        <a:lstStyle/>
        <a:p>
          <a:endParaRPr lang="en-US"/>
        </a:p>
      </dgm:t>
    </dgm:pt>
    <dgm:pt modelId="{2EE2DC10-30BF-49FE-8AE0-D59DCDC0B7D4}" type="sibTrans" cxnId="{C64B0FEA-085A-4FE5-91B5-DA94A01BAE5F}">
      <dgm:prSet/>
      <dgm:spPr/>
      <dgm:t>
        <a:bodyPr/>
        <a:lstStyle/>
        <a:p>
          <a:endParaRPr lang="en-US"/>
        </a:p>
      </dgm:t>
    </dgm:pt>
    <dgm:pt modelId="{C8B8AAC5-032C-4C70-965C-44D98895E70D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Pregnant or parenting</a:t>
          </a:r>
          <a:endParaRPr lang="en-US" dirty="0"/>
        </a:p>
      </dgm:t>
    </dgm:pt>
    <dgm:pt modelId="{E6AC0F66-5A59-446D-BF9B-B7F023B06A03}" type="parTrans" cxnId="{812C39AE-EEFC-469E-BD3B-A437C1B76C48}">
      <dgm:prSet/>
      <dgm:spPr/>
      <dgm:t>
        <a:bodyPr/>
        <a:lstStyle/>
        <a:p>
          <a:endParaRPr lang="en-US"/>
        </a:p>
      </dgm:t>
    </dgm:pt>
    <dgm:pt modelId="{B545549F-FECF-42E3-BC72-CA58FA6BCFFA}" type="sibTrans" cxnId="{812C39AE-EEFC-469E-BD3B-A437C1B76C48}">
      <dgm:prSet/>
      <dgm:spPr/>
      <dgm:t>
        <a:bodyPr/>
        <a:lstStyle/>
        <a:p>
          <a:endParaRPr lang="en-US"/>
        </a:p>
      </dgm:t>
    </dgm:pt>
    <dgm:pt modelId="{F379EAB9-CEED-405B-8798-7587FEFB9A4E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An individual who requires additional assistance</a:t>
          </a:r>
          <a:endParaRPr lang="en-US" dirty="0"/>
        </a:p>
      </dgm:t>
    </dgm:pt>
    <dgm:pt modelId="{A802F382-D08F-4A30-B94C-4E84469992A2}" type="parTrans" cxnId="{6F62E27D-5228-442D-BFB3-7DF09F56EF1B}">
      <dgm:prSet/>
      <dgm:spPr/>
      <dgm:t>
        <a:bodyPr/>
        <a:lstStyle/>
        <a:p>
          <a:endParaRPr lang="en-US"/>
        </a:p>
      </dgm:t>
    </dgm:pt>
    <dgm:pt modelId="{130BC225-C9ED-4252-B359-40CCE136BF68}" type="sibTrans" cxnId="{6F62E27D-5228-442D-BFB3-7DF09F56EF1B}">
      <dgm:prSet/>
      <dgm:spPr/>
      <dgm:t>
        <a:bodyPr/>
        <a:lstStyle/>
        <a:p>
          <a:endParaRPr lang="en-US"/>
        </a:p>
      </dgm:t>
    </dgm:pt>
    <dgm:pt modelId="{8F3A9439-6ADC-41B9-94FF-0EFA0561A61E}" type="pres">
      <dgm:prSet presAssocID="{E8BDF763-D74C-47EC-9427-B298CD0C155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ABF08B-4030-49CA-913E-47927BB70D57}" type="pres">
      <dgm:prSet presAssocID="{E21F59DC-C9E9-49AA-B773-148A8B87BBA3}" presName="centerShape" presStyleLbl="node0" presStyleIdx="0" presStyleCnt="1"/>
      <dgm:spPr/>
      <dgm:t>
        <a:bodyPr/>
        <a:lstStyle/>
        <a:p>
          <a:endParaRPr lang="en-US"/>
        </a:p>
      </dgm:t>
    </dgm:pt>
    <dgm:pt modelId="{DFB80175-1F78-4370-86C7-0A1B399DE380}" type="pres">
      <dgm:prSet presAssocID="{EF6EA501-2485-4122-B21A-DB220977D180}" presName="parTrans" presStyleLbl="bgSibTrans2D1" presStyleIdx="0" presStyleCnt="10"/>
      <dgm:spPr/>
      <dgm:t>
        <a:bodyPr/>
        <a:lstStyle/>
        <a:p>
          <a:endParaRPr lang="en-US"/>
        </a:p>
      </dgm:t>
    </dgm:pt>
    <dgm:pt modelId="{ABC1E1FB-D2AF-4E74-B3A1-DE4EA86D4CAE}" type="pres">
      <dgm:prSet presAssocID="{DC1CB065-B05D-4BE1-BE7B-080FF04EC450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606068-2762-486F-A928-E4D7D6E0CEE6}" type="pres">
      <dgm:prSet presAssocID="{5625FADC-B28D-417C-B3FE-6372C15ED1BD}" presName="parTrans" presStyleLbl="bgSibTrans2D1" presStyleIdx="1" presStyleCnt="10"/>
      <dgm:spPr/>
      <dgm:t>
        <a:bodyPr/>
        <a:lstStyle/>
        <a:p>
          <a:endParaRPr lang="en-US"/>
        </a:p>
      </dgm:t>
    </dgm:pt>
    <dgm:pt modelId="{7F953F2F-D9E1-42CA-905B-A88589C49D76}" type="pres">
      <dgm:prSet presAssocID="{7EDCD1C2-DE9F-4F53-968D-C03865055ECD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B00926-2A11-4337-8B5A-E13D36D96BCE}" type="pres">
      <dgm:prSet presAssocID="{6634FADB-AF94-477E-830A-662B5DEA1A41}" presName="parTrans" presStyleLbl="bgSibTrans2D1" presStyleIdx="2" presStyleCnt="10"/>
      <dgm:spPr/>
      <dgm:t>
        <a:bodyPr/>
        <a:lstStyle/>
        <a:p>
          <a:endParaRPr lang="en-US"/>
        </a:p>
      </dgm:t>
    </dgm:pt>
    <dgm:pt modelId="{0D5FAC25-6749-458B-843A-E1403183E9B8}" type="pres">
      <dgm:prSet presAssocID="{0CBA03E9-B009-4B8F-9210-57AF820A56BC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89751F-3C92-41D8-B639-7108BAD56929}" type="pres">
      <dgm:prSet presAssocID="{82344AB9-8E0C-4195-82F1-FDB9D2608963}" presName="parTrans" presStyleLbl="bgSibTrans2D1" presStyleIdx="3" presStyleCnt="10"/>
      <dgm:spPr/>
      <dgm:t>
        <a:bodyPr/>
        <a:lstStyle/>
        <a:p>
          <a:endParaRPr lang="en-US"/>
        </a:p>
      </dgm:t>
    </dgm:pt>
    <dgm:pt modelId="{BA546833-FF3A-419C-B560-40E738645634}" type="pres">
      <dgm:prSet presAssocID="{B9D1F163-AA2E-4A7D-A9B0-F60423E71421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E2EC13-92C4-4D5B-A99F-C4629D162C1E}" type="pres">
      <dgm:prSet presAssocID="{DB077E7C-C214-4EDD-8086-C1410B0B8269}" presName="parTrans" presStyleLbl="bgSibTrans2D1" presStyleIdx="4" presStyleCnt="10"/>
      <dgm:spPr/>
      <dgm:t>
        <a:bodyPr/>
        <a:lstStyle/>
        <a:p>
          <a:endParaRPr lang="en-US"/>
        </a:p>
      </dgm:t>
    </dgm:pt>
    <dgm:pt modelId="{AEC3EBE4-9E9E-4ED2-8E62-71D616BFDFC7}" type="pres">
      <dgm:prSet presAssocID="{EA260F46-D300-4FA5-B60D-BF4C8BEC2D95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D070D5-CE0F-48A1-AF46-AFEFAE97CAD0}" type="pres">
      <dgm:prSet presAssocID="{E6AC0F66-5A59-446D-BF9B-B7F023B06A03}" presName="parTrans" presStyleLbl="bgSibTrans2D1" presStyleIdx="5" presStyleCnt="10"/>
      <dgm:spPr/>
      <dgm:t>
        <a:bodyPr/>
        <a:lstStyle/>
        <a:p>
          <a:endParaRPr lang="en-US"/>
        </a:p>
      </dgm:t>
    </dgm:pt>
    <dgm:pt modelId="{47A5DCF1-6599-45C2-AE6A-5283FFB5E466}" type="pres">
      <dgm:prSet presAssocID="{C8B8AAC5-032C-4C70-965C-44D98895E70D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89EADF-EFEB-4173-B47D-9AD60D02B765}" type="pres">
      <dgm:prSet presAssocID="{10F749FE-DE5F-48D3-839F-60B0FD675860}" presName="parTrans" presStyleLbl="bgSibTrans2D1" presStyleIdx="6" presStyleCnt="10"/>
      <dgm:spPr/>
      <dgm:t>
        <a:bodyPr/>
        <a:lstStyle/>
        <a:p>
          <a:endParaRPr lang="en-US"/>
        </a:p>
      </dgm:t>
    </dgm:pt>
    <dgm:pt modelId="{C50A3114-C04C-4905-800E-1079C6ACC15B}" type="pres">
      <dgm:prSet presAssocID="{9CC1F030-8220-4142-B5AD-C033D446BD92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E9A972-8573-4C72-977C-B4203DD9F0C0}" type="pres">
      <dgm:prSet presAssocID="{AF51A5EE-F808-4E8A-AE17-C8F2CDE5AB16}" presName="parTrans" presStyleLbl="bgSibTrans2D1" presStyleIdx="7" presStyleCnt="10"/>
      <dgm:spPr/>
      <dgm:t>
        <a:bodyPr/>
        <a:lstStyle/>
        <a:p>
          <a:endParaRPr lang="en-US"/>
        </a:p>
      </dgm:t>
    </dgm:pt>
    <dgm:pt modelId="{1D0466DA-BC33-4D88-8383-E2FFCFB82DC2}" type="pres">
      <dgm:prSet presAssocID="{B1D6ED99-A0BF-4211-AD77-F10CF0DB0DA3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4EC2D-19A0-46F0-8B39-64E1592A3281}" type="pres">
      <dgm:prSet presAssocID="{41D7EB07-8C3F-4590-A294-BD82C0E116CD}" presName="parTrans" presStyleLbl="bgSibTrans2D1" presStyleIdx="8" presStyleCnt="10"/>
      <dgm:spPr/>
      <dgm:t>
        <a:bodyPr/>
        <a:lstStyle/>
        <a:p>
          <a:endParaRPr lang="en-US"/>
        </a:p>
      </dgm:t>
    </dgm:pt>
    <dgm:pt modelId="{2FF2A9D8-907A-46D9-B27B-D79E18A03E29}" type="pres">
      <dgm:prSet presAssocID="{60571B25-38BF-4562-82C1-3DDC7A19BEBA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E5654-44B0-4615-8822-DB88A098A8D5}" type="pres">
      <dgm:prSet presAssocID="{A802F382-D08F-4A30-B94C-4E84469992A2}" presName="parTrans" presStyleLbl="bgSibTrans2D1" presStyleIdx="9" presStyleCnt="10"/>
      <dgm:spPr/>
      <dgm:t>
        <a:bodyPr/>
        <a:lstStyle/>
        <a:p>
          <a:endParaRPr lang="en-US"/>
        </a:p>
      </dgm:t>
    </dgm:pt>
    <dgm:pt modelId="{F7ABC088-20AE-4C9B-A962-C3F9F78E6FDB}" type="pres">
      <dgm:prSet presAssocID="{F379EAB9-CEED-405B-8798-7587FEFB9A4E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EA1872-70EB-4580-B22C-F06DFE7277DC}" srcId="{E8BDF763-D74C-47EC-9427-B298CD0C1556}" destId="{67550B04-5101-4AAB-B50C-BA90EEAC2CC7}" srcOrd="1" destOrd="0" parTransId="{5AC8C986-4812-4BF3-B533-B9319A32C866}" sibTransId="{3BBF935A-DDEF-4CCF-B4EC-7F4F57AB4CD7}"/>
    <dgm:cxn modelId="{572D4BC3-7BDC-4B64-B1F2-8C71FBC1980A}" srcId="{E21F59DC-C9E9-49AA-B773-148A8B87BBA3}" destId="{7EDCD1C2-DE9F-4F53-968D-C03865055ECD}" srcOrd="1" destOrd="0" parTransId="{5625FADC-B28D-417C-B3FE-6372C15ED1BD}" sibTransId="{7363ABC3-F999-4A66-A7B4-BCD0533A3AA6}"/>
    <dgm:cxn modelId="{C45C1D72-7C2F-4999-97A1-8CAFDAD279E3}" srcId="{E21F59DC-C9E9-49AA-B773-148A8B87BBA3}" destId="{B1D6ED99-A0BF-4211-AD77-F10CF0DB0DA3}" srcOrd="7" destOrd="0" parTransId="{AF51A5EE-F808-4E8A-AE17-C8F2CDE5AB16}" sibTransId="{34989459-89ED-4AF3-9564-7E7B0C4CA2F5}"/>
    <dgm:cxn modelId="{812C39AE-EEFC-469E-BD3B-A437C1B76C48}" srcId="{E21F59DC-C9E9-49AA-B773-148A8B87BBA3}" destId="{C8B8AAC5-032C-4C70-965C-44D98895E70D}" srcOrd="5" destOrd="0" parTransId="{E6AC0F66-5A59-446D-BF9B-B7F023B06A03}" sibTransId="{B545549F-FECF-42E3-BC72-CA58FA6BCFFA}"/>
    <dgm:cxn modelId="{B49DA573-0338-493D-A67B-17D71F61F2BA}" srcId="{E21F59DC-C9E9-49AA-B773-148A8B87BBA3}" destId="{60571B25-38BF-4562-82C1-3DDC7A19BEBA}" srcOrd="8" destOrd="0" parTransId="{41D7EB07-8C3F-4590-A294-BD82C0E116CD}" sibTransId="{3242F262-390C-49BC-AEEA-AD70C622C70F}"/>
    <dgm:cxn modelId="{4314500F-78AD-46C4-B0F4-4054D9B71EFC}" type="presOf" srcId="{EA260F46-D300-4FA5-B60D-BF4C8BEC2D95}" destId="{AEC3EBE4-9E9E-4ED2-8E62-71D616BFDFC7}" srcOrd="0" destOrd="0" presId="urn:microsoft.com/office/officeart/2005/8/layout/radial4"/>
    <dgm:cxn modelId="{B447B148-D6EB-43FD-8A0A-1A67B26C1A02}" srcId="{E21F59DC-C9E9-49AA-B773-148A8B87BBA3}" destId="{DC1CB065-B05D-4BE1-BE7B-080FF04EC450}" srcOrd="0" destOrd="0" parTransId="{EF6EA501-2485-4122-B21A-DB220977D180}" sibTransId="{76D4955F-4976-48F6-A99A-A1FFF87D5BBE}"/>
    <dgm:cxn modelId="{C64B0FEA-085A-4FE5-91B5-DA94A01BAE5F}" srcId="{E21F59DC-C9E9-49AA-B773-148A8B87BBA3}" destId="{9CC1F030-8220-4142-B5AD-C033D446BD92}" srcOrd="6" destOrd="0" parTransId="{10F749FE-DE5F-48D3-839F-60B0FD675860}" sibTransId="{2EE2DC10-30BF-49FE-8AE0-D59DCDC0B7D4}"/>
    <dgm:cxn modelId="{B32197E6-7D94-45F1-8FB6-BE11C998BAEB}" type="presOf" srcId="{EF6EA501-2485-4122-B21A-DB220977D180}" destId="{DFB80175-1F78-4370-86C7-0A1B399DE380}" srcOrd="0" destOrd="0" presId="urn:microsoft.com/office/officeart/2005/8/layout/radial4"/>
    <dgm:cxn modelId="{C386AF1B-FE2D-47A9-A4D2-E1E9411880EF}" srcId="{E21F59DC-C9E9-49AA-B773-148A8B87BBA3}" destId="{0CBA03E9-B009-4B8F-9210-57AF820A56BC}" srcOrd="2" destOrd="0" parTransId="{6634FADB-AF94-477E-830A-662B5DEA1A41}" sibTransId="{A5FF6EE4-01BF-4ACC-8D59-ABED3140C27B}"/>
    <dgm:cxn modelId="{AFFE3719-788D-4019-A3C3-60245DC5BCF5}" type="presOf" srcId="{DB077E7C-C214-4EDD-8086-C1410B0B8269}" destId="{F2E2EC13-92C4-4D5B-A99F-C4629D162C1E}" srcOrd="0" destOrd="0" presId="urn:microsoft.com/office/officeart/2005/8/layout/radial4"/>
    <dgm:cxn modelId="{57BFEFAF-4089-4953-BF6D-4D5CF0F2EE1D}" type="presOf" srcId="{41D7EB07-8C3F-4590-A294-BD82C0E116CD}" destId="{5FB4EC2D-19A0-46F0-8B39-64E1592A3281}" srcOrd="0" destOrd="0" presId="urn:microsoft.com/office/officeart/2005/8/layout/radial4"/>
    <dgm:cxn modelId="{D1E1AC8B-9A4E-4B69-8173-F4D22CF15589}" srcId="{E8BDF763-D74C-47EC-9427-B298CD0C1556}" destId="{E21F59DC-C9E9-49AA-B773-148A8B87BBA3}" srcOrd="0" destOrd="0" parTransId="{2B6E2262-EC3A-451C-9239-D95F79D90B93}" sibTransId="{179EE327-8DF4-4631-99A8-FD195F98E17B}"/>
    <dgm:cxn modelId="{6A3CD205-31B5-4160-9EBC-F014EDD7FCC7}" type="presOf" srcId="{0CBA03E9-B009-4B8F-9210-57AF820A56BC}" destId="{0D5FAC25-6749-458B-843A-E1403183E9B8}" srcOrd="0" destOrd="0" presId="urn:microsoft.com/office/officeart/2005/8/layout/radial4"/>
    <dgm:cxn modelId="{0DF72BA2-091F-48D7-804C-304D4853503F}" type="presOf" srcId="{5625FADC-B28D-417C-B3FE-6372C15ED1BD}" destId="{83606068-2762-486F-A928-E4D7D6E0CEE6}" srcOrd="0" destOrd="0" presId="urn:microsoft.com/office/officeart/2005/8/layout/radial4"/>
    <dgm:cxn modelId="{68CEC5F4-3B76-45DB-87C8-AD30239EF2C3}" type="presOf" srcId="{AF51A5EE-F808-4E8A-AE17-C8F2CDE5AB16}" destId="{0AE9A972-8573-4C72-977C-B4203DD9F0C0}" srcOrd="0" destOrd="0" presId="urn:microsoft.com/office/officeart/2005/8/layout/radial4"/>
    <dgm:cxn modelId="{BA88B6B3-27DF-4BC2-956E-D85404B234D6}" type="presOf" srcId="{E6AC0F66-5A59-446D-BF9B-B7F023B06A03}" destId="{02D070D5-CE0F-48A1-AF46-AFEFAE97CAD0}" srcOrd="0" destOrd="0" presId="urn:microsoft.com/office/officeart/2005/8/layout/radial4"/>
    <dgm:cxn modelId="{6F62E27D-5228-442D-BFB3-7DF09F56EF1B}" srcId="{E21F59DC-C9E9-49AA-B773-148A8B87BBA3}" destId="{F379EAB9-CEED-405B-8798-7587FEFB9A4E}" srcOrd="9" destOrd="0" parTransId="{A802F382-D08F-4A30-B94C-4E84469992A2}" sibTransId="{130BC225-C9ED-4252-B359-40CCE136BF68}"/>
    <dgm:cxn modelId="{57840FC6-18CB-48F6-8E5F-4E74E0291A1E}" type="presOf" srcId="{7EDCD1C2-DE9F-4F53-968D-C03865055ECD}" destId="{7F953F2F-D9E1-42CA-905B-A88589C49D76}" srcOrd="0" destOrd="0" presId="urn:microsoft.com/office/officeart/2005/8/layout/radial4"/>
    <dgm:cxn modelId="{AF2CF489-96F4-4A12-B831-C67770603945}" type="presOf" srcId="{F379EAB9-CEED-405B-8798-7587FEFB9A4E}" destId="{F7ABC088-20AE-4C9B-A962-C3F9F78E6FDB}" srcOrd="0" destOrd="0" presId="urn:microsoft.com/office/officeart/2005/8/layout/radial4"/>
    <dgm:cxn modelId="{B6509824-69E4-45AD-8E1E-5B6BFCD617BB}" type="presOf" srcId="{10F749FE-DE5F-48D3-839F-60B0FD675860}" destId="{0189EADF-EFEB-4173-B47D-9AD60D02B765}" srcOrd="0" destOrd="0" presId="urn:microsoft.com/office/officeart/2005/8/layout/radial4"/>
    <dgm:cxn modelId="{36DF7510-76EB-41CE-870D-E7910134DEEB}" type="presOf" srcId="{E21F59DC-C9E9-49AA-B773-148A8B87BBA3}" destId="{A3ABF08B-4030-49CA-913E-47927BB70D57}" srcOrd="0" destOrd="0" presId="urn:microsoft.com/office/officeart/2005/8/layout/radial4"/>
    <dgm:cxn modelId="{61B196DA-61BF-496F-B41E-F8A485066485}" type="presOf" srcId="{B9D1F163-AA2E-4A7D-A9B0-F60423E71421}" destId="{BA546833-FF3A-419C-B560-40E738645634}" srcOrd="0" destOrd="0" presId="urn:microsoft.com/office/officeart/2005/8/layout/radial4"/>
    <dgm:cxn modelId="{DCD6D53F-0E68-41D6-8E36-D3F54FACC4C3}" type="presOf" srcId="{6634FADB-AF94-477E-830A-662B5DEA1A41}" destId="{02B00926-2A11-4337-8B5A-E13D36D96BCE}" srcOrd="0" destOrd="0" presId="urn:microsoft.com/office/officeart/2005/8/layout/radial4"/>
    <dgm:cxn modelId="{B59FC0C9-4327-4FE8-992E-B0F5F2EE0D64}" type="presOf" srcId="{B1D6ED99-A0BF-4211-AD77-F10CF0DB0DA3}" destId="{1D0466DA-BC33-4D88-8383-E2FFCFB82DC2}" srcOrd="0" destOrd="0" presId="urn:microsoft.com/office/officeart/2005/8/layout/radial4"/>
    <dgm:cxn modelId="{C4F69898-3D68-4391-B44F-7FE6D60040BC}" type="presOf" srcId="{DC1CB065-B05D-4BE1-BE7B-080FF04EC450}" destId="{ABC1E1FB-D2AF-4E74-B3A1-DE4EA86D4CAE}" srcOrd="0" destOrd="0" presId="urn:microsoft.com/office/officeart/2005/8/layout/radial4"/>
    <dgm:cxn modelId="{EEAEFDC1-5164-4DE9-8328-0883E123EC54}" type="presOf" srcId="{E8BDF763-D74C-47EC-9427-B298CD0C1556}" destId="{8F3A9439-6ADC-41B9-94FF-0EFA0561A61E}" srcOrd="0" destOrd="0" presId="urn:microsoft.com/office/officeart/2005/8/layout/radial4"/>
    <dgm:cxn modelId="{7C79FCC4-6AFE-44C6-9F8D-D6BBD923976A}" srcId="{E21F59DC-C9E9-49AA-B773-148A8B87BBA3}" destId="{B9D1F163-AA2E-4A7D-A9B0-F60423E71421}" srcOrd="3" destOrd="0" parTransId="{82344AB9-8E0C-4195-82F1-FDB9D2608963}" sibTransId="{9256FE0C-7242-49FD-89C2-8FF11C80485E}"/>
    <dgm:cxn modelId="{C275E9EB-520B-4395-9E50-F7E822F99B35}" type="presOf" srcId="{C8B8AAC5-032C-4C70-965C-44D98895E70D}" destId="{47A5DCF1-6599-45C2-AE6A-5283FFB5E466}" srcOrd="0" destOrd="0" presId="urn:microsoft.com/office/officeart/2005/8/layout/radial4"/>
    <dgm:cxn modelId="{9E86CA7E-9E72-4658-8E84-A84F4CB8467C}" type="presOf" srcId="{9CC1F030-8220-4142-B5AD-C033D446BD92}" destId="{C50A3114-C04C-4905-800E-1079C6ACC15B}" srcOrd="0" destOrd="0" presId="urn:microsoft.com/office/officeart/2005/8/layout/radial4"/>
    <dgm:cxn modelId="{9994F511-314C-44FA-916C-79E921C36001}" srcId="{E21F59DC-C9E9-49AA-B773-148A8B87BBA3}" destId="{EA260F46-D300-4FA5-B60D-BF4C8BEC2D95}" srcOrd="4" destOrd="0" parTransId="{DB077E7C-C214-4EDD-8086-C1410B0B8269}" sibTransId="{9308A180-1246-4AB5-8CC0-4390255F0FB5}"/>
    <dgm:cxn modelId="{548175D1-E56A-4DD9-A48C-931342510166}" type="presOf" srcId="{60571B25-38BF-4562-82C1-3DDC7A19BEBA}" destId="{2FF2A9D8-907A-46D9-B27B-D79E18A03E29}" srcOrd="0" destOrd="0" presId="urn:microsoft.com/office/officeart/2005/8/layout/radial4"/>
    <dgm:cxn modelId="{A35D7854-BFAE-4D0D-91ED-28D1630D5EFF}" type="presOf" srcId="{82344AB9-8E0C-4195-82F1-FDB9D2608963}" destId="{D089751F-3C92-41D8-B639-7108BAD56929}" srcOrd="0" destOrd="0" presId="urn:microsoft.com/office/officeart/2005/8/layout/radial4"/>
    <dgm:cxn modelId="{F9B54434-DF64-4B31-B533-A7044B17C01D}" type="presOf" srcId="{A802F382-D08F-4A30-B94C-4E84469992A2}" destId="{D86E5654-44B0-4615-8822-DB88A098A8D5}" srcOrd="0" destOrd="0" presId="urn:microsoft.com/office/officeart/2005/8/layout/radial4"/>
    <dgm:cxn modelId="{E835FC78-8D0D-4E72-B3B7-38902AA4F735}" type="presParOf" srcId="{8F3A9439-6ADC-41B9-94FF-0EFA0561A61E}" destId="{A3ABF08B-4030-49CA-913E-47927BB70D57}" srcOrd="0" destOrd="0" presId="urn:microsoft.com/office/officeart/2005/8/layout/radial4"/>
    <dgm:cxn modelId="{D080F6D3-6091-44AC-A82F-6D9E683AECAB}" type="presParOf" srcId="{8F3A9439-6ADC-41B9-94FF-0EFA0561A61E}" destId="{DFB80175-1F78-4370-86C7-0A1B399DE380}" srcOrd="1" destOrd="0" presId="urn:microsoft.com/office/officeart/2005/8/layout/radial4"/>
    <dgm:cxn modelId="{D2F291D0-08BE-4239-8546-943D3A3B4865}" type="presParOf" srcId="{8F3A9439-6ADC-41B9-94FF-0EFA0561A61E}" destId="{ABC1E1FB-D2AF-4E74-B3A1-DE4EA86D4CAE}" srcOrd="2" destOrd="0" presId="urn:microsoft.com/office/officeart/2005/8/layout/radial4"/>
    <dgm:cxn modelId="{24E3BE94-FAF3-494F-B998-4B59CB3AF0B4}" type="presParOf" srcId="{8F3A9439-6ADC-41B9-94FF-0EFA0561A61E}" destId="{83606068-2762-486F-A928-E4D7D6E0CEE6}" srcOrd="3" destOrd="0" presId="urn:microsoft.com/office/officeart/2005/8/layout/radial4"/>
    <dgm:cxn modelId="{5E9C2861-546A-4540-A083-A3D78AC7F7EE}" type="presParOf" srcId="{8F3A9439-6ADC-41B9-94FF-0EFA0561A61E}" destId="{7F953F2F-D9E1-42CA-905B-A88589C49D76}" srcOrd="4" destOrd="0" presId="urn:microsoft.com/office/officeart/2005/8/layout/radial4"/>
    <dgm:cxn modelId="{33B5EEB3-A6F7-4F65-8ECC-066B8210C0B9}" type="presParOf" srcId="{8F3A9439-6ADC-41B9-94FF-0EFA0561A61E}" destId="{02B00926-2A11-4337-8B5A-E13D36D96BCE}" srcOrd="5" destOrd="0" presId="urn:microsoft.com/office/officeart/2005/8/layout/radial4"/>
    <dgm:cxn modelId="{8D04A591-E61D-4F3C-B4E1-1CED0A56E391}" type="presParOf" srcId="{8F3A9439-6ADC-41B9-94FF-0EFA0561A61E}" destId="{0D5FAC25-6749-458B-843A-E1403183E9B8}" srcOrd="6" destOrd="0" presId="urn:microsoft.com/office/officeart/2005/8/layout/radial4"/>
    <dgm:cxn modelId="{133F85A8-8937-4981-B4F5-D01622A1BE4E}" type="presParOf" srcId="{8F3A9439-6ADC-41B9-94FF-0EFA0561A61E}" destId="{D089751F-3C92-41D8-B639-7108BAD56929}" srcOrd="7" destOrd="0" presId="urn:microsoft.com/office/officeart/2005/8/layout/radial4"/>
    <dgm:cxn modelId="{D9517635-0146-4F2F-9F99-6AA508D699C2}" type="presParOf" srcId="{8F3A9439-6ADC-41B9-94FF-0EFA0561A61E}" destId="{BA546833-FF3A-419C-B560-40E738645634}" srcOrd="8" destOrd="0" presId="urn:microsoft.com/office/officeart/2005/8/layout/radial4"/>
    <dgm:cxn modelId="{8A9F7DE4-2B9F-4150-9790-776DFF6DC45C}" type="presParOf" srcId="{8F3A9439-6ADC-41B9-94FF-0EFA0561A61E}" destId="{F2E2EC13-92C4-4D5B-A99F-C4629D162C1E}" srcOrd="9" destOrd="0" presId="urn:microsoft.com/office/officeart/2005/8/layout/radial4"/>
    <dgm:cxn modelId="{459823BE-DF9F-4312-B6B7-B74D352788EB}" type="presParOf" srcId="{8F3A9439-6ADC-41B9-94FF-0EFA0561A61E}" destId="{AEC3EBE4-9E9E-4ED2-8E62-71D616BFDFC7}" srcOrd="10" destOrd="0" presId="urn:microsoft.com/office/officeart/2005/8/layout/radial4"/>
    <dgm:cxn modelId="{EDA1C907-6646-4AD3-9AFD-88E1282451FD}" type="presParOf" srcId="{8F3A9439-6ADC-41B9-94FF-0EFA0561A61E}" destId="{02D070D5-CE0F-48A1-AF46-AFEFAE97CAD0}" srcOrd="11" destOrd="0" presId="urn:microsoft.com/office/officeart/2005/8/layout/radial4"/>
    <dgm:cxn modelId="{62C56AFF-E6C6-4355-8202-44EA39FD57D0}" type="presParOf" srcId="{8F3A9439-6ADC-41B9-94FF-0EFA0561A61E}" destId="{47A5DCF1-6599-45C2-AE6A-5283FFB5E466}" srcOrd="12" destOrd="0" presId="urn:microsoft.com/office/officeart/2005/8/layout/radial4"/>
    <dgm:cxn modelId="{9C9F8264-8306-4E06-B270-44DAC1C01865}" type="presParOf" srcId="{8F3A9439-6ADC-41B9-94FF-0EFA0561A61E}" destId="{0189EADF-EFEB-4173-B47D-9AD60D02B765}" srcOrd="13" destOrd="0" presId="urn:microsoft.com/office/officeart/2005/8/layout/radial4"/>
    <dgm:cxn modelId="{59437D39-DD20-4620-AA5C-AC64171A9DC6}" type="presParOf" srcId="{8F3A9439-6ADC-41B9-94FF-0EFA0561A61E}" destId="{C50A3114-C04C-4905-800E-1079C6ACC15B}" srcOrd="14" destOrd="0" presId="urn:microsoft.com/office/officeart/2005/8/layout/radial4"/>
    <dgm:cxn modelId="{9E11F30A-9386-414F-A180-8906DB4E3DE0}" type="presParOf" srcId="{8F3A9439-6ADC-41B9-94FF-0EFA0561A61E}" destId="{0AE9A972-8573-4C72-977C-B4203DD9F0C0}" srcOrd="15" destOrd="0" presId="urn:microsoft.com/office/officeart/2005/8/layout/radial4"/>
    <dgm:cxn modelId="{6A603738-C5D7-49A6-AB5C-1D3D990E15E3}" type="presParOf" srcId="{8F3A9439-6ADC-41B9-94FF-0EFA0561A61E}" destId="{1D0466DA-BC33-4D88-8383-E2FFCFB82DC2}" srcOrd="16" destOrd="0" presId="urn:microsoft.com/office/officeart/2005/8/layout/radial4"/>
    <dgm:cxn modelId="{2D8ADF24-35E4-48FE-9908-B9CD827F8988}" type="presParOf" srcId="{8F3A9439-6ADC-41B9-94FF-0EFA0561A61E}" destId="{5FB4EC2D-19A0-46F0-8B39-64E1592A3281}" srcOrd="17" destOrd="0" presId="urn:microsoft.com/office/officeart/2005/8/layout/radial4"/>
    <dgm:cxn modelId="{0AA8FABC-A20C-4C3F-9616-876CF5DCB8F0}" type="presParOf" srcId="{8F3A9439-6ADC-41B9-94FF-0EFA0561A61E}" destId="{2FF2A9D8-907A-46D9-B27B-D79E18A03E29}" srcOrd="18" destOrd="0" presId="urn:microsoft.com/office/officeart/2005/8/layout/radial4"/>
    <dgm:cxn modelId="{D46DD001-2E96-42F4-BE1C-86A6AF54D816}" type="presParOf" srcId="{8F3A9439-6ADC-41B9-94FF-0EFA0561A61E}" destId="{D86E5654-44B0-4615-8822-DB88A098A8D5}" srcOrd="19" destOrd="0" presId="urn:microsoft.com/office/officeart/2005/8/layout/radial4"/>
    <dgm:cxn modelId="{933866BB-20C4-471B-B453-3185AC27DCD9}" type="presParOf" srcId="{8F3A9439-6ADC-41B9-94FF-0EFA0561A61E}" destId="{F7ABC088-20AE-4C9B-A962-C3F9F78E6FDB}" srcOrd="2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D13823-B28F-4CED-A1E5-CCD58310A056}">
      <dsp:nvSpPr>
        <dsp:cNvPr id="0" name=""/>
        <dsp:cNvSpPr/>
      </dsp:nvSpPr>
      <dsp:spPr>
        <a:xfrm>
          <a:off x="0" y="752912"/>
          <a:ext cx="6096000" cy="302400"/>
        </a:xfrm>
        <a:prstGeom prst="rect">
          <a:avLst/>
        </a:prstGeom>
        <a:solidFill>
          <a:schemeClr val="accent2">
            <a:lumMod val="5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F678F9-A848-4A3D-9887-138404B0F7FE}">
      <dsp:nvSpPr>
        <dsp:cNvPr id="0" name=""/>
        <dsp:cNvSpPr/>
      </dsp:nvSpPr>
      <dsp:spPr>
        <a:xfrm>
          <a:off x="304502" y="62020"/>
          <a:ext cx="4263032" cy="868011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Increases the focus on serving the most vulnerable workers—low income youth adults and youth</a:t>
          </a:r>
          <a:endParaRPr lang="en-US" sz="1400" kern="1200" dirty="0"/>
        </a:p>
      </dsp:txBody>
      <dsp:txXfrm>
        <a:off x="346875" y="104393"/>
        <a:ext cx="4178286" cy="783265"/>
      </dsp:txXfrm>
    </dsp:sp>
    <dsp:sp modelId="{8A8D0569-B408-413D-B093-76BD062BAFEB}">
      <dsp:nvSpPr>
        <dsp:cNvPr id="0" name=""/>
        <dsp:cNvSpPr/>
      </dsp:nvSpPr>
      <dsp:spPr>
        <a:xfrm>
          <a:off x="0" y="1778836"/>
          <a:ext cx="6096000" cy="302400"/>
        </a:xfrm>
        <a:prstGeom prst="rect">
          <a:avLst/>
        </a:prstGeom>
        <a:solidFill>
          <a:schemeClr val="accent2">
            <a:lumMod val="5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374F1-3A31-4FD1-A277-694D664A0C67}">
      <dsp:nvSpPr>
        <dsp:cNvPr id="0" name=""/>
        <dsp:cNvSpPr/>
      </dsp:nvSpPr>
      <dsp:spPr>
        <a:xfrm>
          <a:off x="304502" y="1120112"/>
          <a:ext cx="4263032" cy="835843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Expands proven education and training options to help participants access good jobs and advance in their careers</a:t>
          </a:r>
          <a:endParaRPr lang="en-US" sz="1400" kern="1200" dirty="0"/>
        </a:p>
      </dsp:txBody>
      <dsp:txXfrm>
        <a:off x="345304" y="1160914"/>
        <a:ext cx="4181428" cy="754239"/>
      </dsp:txXfrm>
    </dsp:sp>
    <dsp:sp modelId="{70B3506D-8614-493F-9664-374A8F1CEAE1}">
      <dsp:nvSpPr>
        <dsp:cNvPr id="0" name=""/>
        <dsp:cNvSpPr/>
      </dsp:nvSpPr>
      <dsp:spPr>
        <a:xfrm>
          <a:off x="0" y="2678062"/>
          <a:ext cx="6096000" cy="302400"/>
        </a:xfrm>
        <a:prstGeom prst="rect">
          <a:avLst/>
        </a:prstGeom>
        <a:solidFill>
          <a:schemeClr val="accent2">
            <a:lumMod val="5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397FC5-3980-4452-AF64-C3795331CCCE}">
      <dsp:nvSpPr>
        <dsp:cNvPr id="0" name=""/>
        <dsp:cNvSpPr/>
      </dsp:nvSpPr>
      <dsp:spPr>
        <a:xfrm>
          <a:off x="304800" y="2146036"/>
          <a:ext cx="4267200" cy="709145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Helps disadvantaged and unemployed  young adults and youth earn while they learn</a:t>
          </a:r>
          <a:endParaRPr lang="en-US" sz="1400" kern="1200" dirty="0"/>
        </a:p>
      </dsp:txBody>
      <dsp:txXfrm>
        <a:off x="339418" y="2180654"/>
        <a:ext cx="4197964" cy="639909"/>
      </dsp:txXfrm>
    </dsp:sp>
    <dsp:sp modelId="{8BD84A9C-9E2A-4AB1-A559-9B3002EB1567}">
      <dsp:nvSpPr>
        <dsp:cNvPr id="0" name=""/>
        <dsp:cNvSpPr/>
      </dsp:nvSpPr>
      <dsp:spPr>
        <a:xfrm>
          <a:off x="0" y="3699579"/>
          <a:ext cx="6096000" cy="302400"/>
        </a:xfrm>
        <a:prstGeom prst="rect">
          <a:avLst/>
        </a:prstGeom>
        <a:solidFill>
          <a:schemeClr val="accent2">
            <a:lumMod val="5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C8F9B7-B762-4580-8392-DF2B5C748207}">
      <dsp:nvSpPr>
        <dsp:cNvPr id="0" name=""/>
        <dsp:cNvSpPr/>
      </dsp:nvSpPr>
      <dsp:spPr>
        <a:xfrm>
          <a:off x="304502" y="3045262"/>
          <a:ext cx="4263032" cy="831436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Aligns planning and accountability policies across core programs to support more unified approaches</a:t>
          </a:r>
          <a:endParaRPr lang="en-US" sz="1400" kern="1200" dirty="0"/>
        </a:p>
      </dsp:txBody>
      <dsp:txXfrm>
        <a:off x="345089" y="3085849"/>
        <a:ext cx="4181858" cy="7502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F77C11-9D97-45E3-9F86-BE64DC6DF4B6}">
      <dsp:nvSpPr>
        <dsp:cNvPr id="0" name=""/>
        <dsp:cNvSpPr/>
      </dsp:nvSpPr>
      <dsp:spPr>
        <a:xfrm>
          <a:off x="3455670" y="2503170"/>
          <a:ext cx="3059430" cy="3059430"/>
        </a:xfrm>
        <a:prstGeom prst="gear9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75 % of youth and young adults 16-24 will be out of school</a:t>
          </a:r>
          <a:endParaRPr lang="en-US" sz="1900" kern="1200" dirty="0"/>
        </a:p>
      </dsp:txBody>
      <dsp:txXfrm>
        <a:off x="4070752" y="3219827"/>
        <a:ext cx="1829266" cy="1572610"/>
      </dsp:txXfrm>
    </dsp:sp>
    <dsp:sp modelId="{44D9D5A5-1C8D-4300-9D06-61A4CC82D7F3}">
      <dsp:nvSpPr>
        <dsp:cNvPr id="0" name=""/>
        <dsp:cNvSpPr/>
      </dsp:nvSpPr>
      <dsp:spPr>
        <a:xfrm>
          <a:off x="1675637" y="1780032"/>
          <a:ext cx="2225040" cy="2225040"/>
        </a:xfrm>
        <a:prstGeom prst="gear6">
          <a:avLst/>
        </a:prstGeom>
        <a:solidFill>
          <a:schemeClr val="accent2">
            <a:shade val="50000"/>
            <a:hueOff val="-448070"/>
            <a:satOff val="2475"/>
            <a:lumOff val="338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25% of youth 14-21 will be in school</a:t>
          </a:r>
        </a:p>
      </dsp:txBody>
      <dsp:txXfrm>
        <a:off x="2235798" y="2343578"/>
        <a:ext cx="1104718" cy="1097948"/>
      </dsp:txXfrm>
    </dsp:sp>
    <dsp:sp modelId="{BB17D5D3-E301-4B5B-A349-1A8DACAE001B}">
      <dsp:nvSpPr>
        <dsp:cNvPr id="0" name=""/>
        <dsp:cNvSpPr/>
      </dsp:nvSpPr>
      <dsp:spPr>
        <a:xfrm rot="20700000">
          <a:off x="2921887" y="244981"/>
          <a:ext cx="2180085" cy="2180085"/>
        </a:xfrm>
        <a:prstGeom prst="gear6">
          <a:avLst/>
        </a:prstGeom>
        <a:solidFill>
          <a:schemeClr val="accent2">
            <a:shade val="50000"/>
            <a:hueOff val="-448070"/>
            <a:satOff val="2475"/>
            <a:lumOff val="338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20% of funds for work experiences</a:t>
          </a:r>
          <a:endParaRPr lang="en-US" sz="1900" kern="1200" dirty="0"/>
        </a:p>
      </dsp:txBody>
      <dsp:txXfrm rot="-20700000">
        <a:off x="3400043" y="723137"/>
        <a:ext cx="1223772" cy="1223772"/>
      </dsp:txXfrm>
    </dsp:sp>
    <dsp:sp modelId="{CC4830AC-2646-4A10-A011-EE57EB48A9A4}">
      <dsp:nvSpPr>
        <dsp:cNvPr id="0" name=""/>
        <dsp:cNvSpPr/>
      </dsp:nvSpPr>
      <dsp:spPr>
        <a:xfrm>
          <a:off x="3235728" y="2032749"/>
          <a:ext cx="3916070" cy="3916070"/>
        </a:xfrm>
        <a:prstGeom prst="circularArrow">
          <a:avLst>
            <a:gd name="adj1" fmla="val 4687"/>
            <a:gd name="adj2" fmla="val 299029"/>
            <a:gd name="adj3" fmla="val 2541405"/>
            <a:gd name="adj4" fmla="val 15807939"/>
            <a:gd name="adj5" fmla="val 5469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0F9E29-F1A0-473B-86BE-53C212262CAB}">
      <dsp:nvSpPr>
        <dsp:cNvPr id="0" name=""/>
        <dsp:cNvSpPr/>
      </dsp:nvSpPr>
      <dsp:spPr>
        <a:xfrm>
          <a:off x="1281587" y="1281842"/>
          <a:ext cx="2845269" cy="284526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shade val="90000"/>
            <a:hueOff val="-435842"/>
            <a:satOff val="3802"/>
            <a:lumOff val="249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22850D-2470-4D53-896E-BA0F2F250CE7}">
      <dsp:nvSpPr>
        <dsp:cNvPr id="0" name=""/>
        <dsp:cNvSpPr/>
      </dsp:nvSpPr>
      <dsp:spPr>
        <a:xfrm>
          <a:off x="2417611" y="-238411"/>
          <a:ext cx="3067773" cy="306777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shade val="90000"/>
            <a:hueOff val="-435842"/>
            <a:satOff val="3802"/>
            <a:lumOff val="249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?>

<Relationships xmlns="http://schemas.openxmlformats.org/package/2006/relationships">
  <Relationship Id="rId1" Type="http://schemas.openxmlformats.org/officeDocument/2006/relationships/image" Target="../media/image2.png"/>
</Relationships>
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286F1-69B6-4B9D-8415-E622AAB4AA2A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3FCCD-F945-4D49-B5FD-FACE66B8D8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546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4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hape 166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66563" name="Shape 167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w="9525"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6211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hape 125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67587" name="Shape 126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w="9525"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04331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hape 13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68611" name="Shape 135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w="9525"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14932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45095369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E63AEA8-982F-4FF7-9B70-27329CBC3C98}" type="datetimeFigureOut">
              <a:rPr lang="en-US" smtClean="0"/>
              <a:pPr/>
              <a:t>6/9/2015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EF6F87A-8665-4C48-A4B0-1772969DD0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4.xml"/>
  <Relationship Id="rId3" Type="http://schemas.openxmlformats.org/officeDocument/2006/relationships/image" Target="../media/image4.jpeg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diagramData" Target="../diagrams/data1.xml"/>
  <Relationship Id="rId3" Type="http://schemas.openxmlformats.org/officeDocument/2006/relationships/diagramLayout" Target="../diagrams/layout1.xml"/>
  <Relationship Id="rId4" Type="http://schemas.openxmlformats.org/officeDocument/2006/relationships/diagramQuickStyle" Target="../diagrams/quickStyle1.xml"/>
  <Relationship Id="rId5" Type="http://schemas.openxmlformats.org/officeDocument/2006/relationships/diagramColors" Target="../diagrams/colors1.xml"/>
  <Relationship Id="rId6" Type="http://schemas.microsoft.com/office/2007/relationships/diagramDrawing" Target="../diagrams/drawing1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diagramData" Target="../diagrams/data2.xml"/>
  <Relationship Id="rId3" Type="http://schemas.openxmlformats.org/officeDocument/2006/relationships/diagramLayout" Target="../diagrams/layout2.xml"/>
  <Relationship Id="rId4" Type="http://schemas.openxmlformats.org/officeDocument/2006/relationships/diagramQuickStyle" Target="../diagrams/quickStyle2.xml"/>
  <Relationship Id="rId5" Type="http://schemas.openxmlformats.org/officeDocument/2006/relationships/diagramColors" Target="../diagrams/colors2.xml"/>
  <Relationship Id="rId6" Type="http://schemas.microsoft.com/office/2007/relationships/diagramDrawing" Target="../diagrams/drawing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vmlDrawing" Target="../drawings/vmlDrawing1.vml"/>
  <Relationship Id="rId2" Type="http://schemas.openxmlformats.org/officeDocument/2006/relationships/tags" Target="../tags/tag1.xml"/>
  <Relationship Id="rId3" Type="http://schemas.openxmlformats.org/officeDocument/2006/relationships/tags" Target="../tags/tag2.xml"/>
  <Relationship Id="rId4" Type="http://schemas.openxmlformats.org/officeDocument/2006/relationships/tags" Target="../tags/tag3.xml"/>
  <Relationship Id="rId5" Type="http://schemas.openxmlformats.org/officeDocument/2006/relationships/slideLayout" Target="../slideLayouts/slideLayout2.xml"/>
  <Relationship Id="rId6" Type="http://schemas.openxmlformats.org/officeDocument/2006/relationships/notesSlide" Target="../notesSlides/notesSlide1.xml"/>
  <Relationship Id="rId7" Type="http://schemas.openxmlformats.org/officeDocument/2006/relationships/oleObject" Target="../embeddings/oleObject1.bin"/>
  <Relationship Id="rId8" Type="http://schemas.openxmlformats.org/officeDocument/2006/relationships/oleObject" Target="../embeddings/Microsoft_Excel_97-2003_Worksheet1.xls"/>
  <Relationship Id="rId9" Type="http://schemas.openxmlformats.org/officeDocument/2006/relationships/image" Target="../media/image2.png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tags" Target="../tags/tag4.xml"/>
  <Relationship Id="rId2" Type="http://schemas.openxmlformats.org/officeDocument/2006/relationships/tags" Target="../tags/tag5.xml"/>
  <Relationship Id="rId3" Type="http://schemas.openxmlformats.org/officeDocument/2006/relationships/tags" Target="../tags/tag6.xml"/>
  <Relationship Id="rId4" Type="http://schemas.openxmlformats.org/officeDocument/2006/relationships/tags" Target="../tags/tag7.xml"/>
  <Relationship Id="rId5" Type="http://schemas.openxmlformats.org/officeDocument/2006/relationships/slideLayout" Target="../slideLayouts/slideLayout2.xml"/>
  <Relationship Id="rId6" Type="http://schemas.openxmlformats.org/officeDocument/2006/relationships/notesSlide" Target="../notesSlides/notesSlide2.xml"/>
  <Relationship Id="rId7" Type="http://schemas.openxmlformats.org/officeDocument/2006/relationships/image" Target="../media/image3.jpe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tags" Target="../tags/tag8.xml"/>
  <Relationship Id="rId2" Type="http://schemas.openxmlformats.org/officeDocument/2006/relationships/tags" Target="../tags/tag9.xml"/>
  <Relationship Id="rId3" Type="http://schemas.openxmlformats.org/officeDocument/2006/relationships/tags" Target="../tags/tag10.xml"/>
  <Relationship Id="rId4" Type="http://schemas.openxmlformats.org/officeDocument/2006/relationships/tags" Target="../tags/tag11.xml"/>
  <Relationship Id="rId5" Type="http://schemas.openxmlformats.org/officeDocument/2006/relationships/slideLayout" Target="../slideLayouts/slideLayout2.xml"/>
  <Relationship Id="rId6" Type="http://schemas.openxmlformats.org/officeDocument/2006/relationships/notesSlide" Target="../notesSlides/notesSlide3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diagramData" Target="../diagrams/data3.xml"/>
  <Relationship Id="rId3" Type="http://schemas.openxmlformats.org/officeDocument/2006/relationships/diagramLayout" Target="../diagrams/layout3.xml"/>
  <Relationship Id="rId4" Type="http://schemas.openxmlformats.org/officeDocument/2006/relationships/diagramQuickStyle" Target="../diagrams/quickStyle3.xml"/>
  <Relationship Id="rId5" Type="http://schemas.openxmlformats.org/officeDocument/2006/relationships/diagramColors" Target="../diagrams/colors3.xml"/>
  <Relationship Id="rId6" Type="http://schemas.microsoft.com/office/2007/relationships/diagramDrawing" Target="../diagrams/drawing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7406640" cy="1472184"/>
          </a:xfrm>
        </p:spPr>
        <p:txBody>
          <a:bodyPr/>
          <a:lstStyle/>
          <a:p>
            <a:pPr algn="ctr"/>
            <a:r>
              <a:rPr lang="en-US" dirty="0" smtClean="0"/>
              <a:t>WIOA Youth Programs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429000"/>
            <a:ext cx="7406640" cy="1752600"/>
          </a:xfrm>
        </p:spPr>
        <p:txBody>
          <a:bodyPr/>
          <a:lstStyle/>
          <a:p>
            <a:pPr algn="ctr"/>
            <a:r>
              <a:rPr lang="en-US" dirty="0" smtClean="0"/>
              <a:t>FH Youth Services Council</a:t>
            </a:r>
          </a:p>
          <a:p>
            <a:pPr algn="ctr"/>
            <a:r>
              <a:rPr lang="en-US" sz="1800" dirty="0" smtClean="0"/>
              <a:t>May 13, 2015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5334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WIOA Program Focus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524000"/>
            <a:ext cx="7924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Adult education engagement and transition to employment during participation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Opportunities to explore career pathways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Increasing skills, competencies, and credentials informed by industry and employers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Work based training to “earn while you learn”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sym typeface="Arial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ym typeface="Arial"/>
              </a:rPr>
              <a:t>Opportunities to build employment readiness skills are integrated throughout all program components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sym typeface="Arial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ym typeface="Arial"/>
              </a:rPr>
              <a:t>Reflect what is required for post-secondary and career success through expecting high accountability from the young person and providing consistent support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1524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WIOA Program Focus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1447800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ym typeface="Arial"/>
              </a:rPr>
              <a:t>Accelerate learning and skill attainment process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sym typeface="Arial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ym typeface="Arial"/>
              </a:rPr>
              <a:t>Be flexible and individualized to accommodate individual goals and outside responsibilities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sym typeface="Arial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Integration across program elements consistent messaging, targeting skills, and standards.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Provide comprehensive support to address barriers for stabilization and progression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Prioritize post-placement supports and provide resources, structure, and ongoing connection to maintain relationship throughout follow-up services.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/>
                </a:solidFill>
              </a:rPr>
              <a:t>WIOA Program Elements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+mj-lt"/>
              </a:rPr>
              <a:t>Tutoring, study skills training, instruction, and evidence based dropout prevention and recovery strategies that lead to completion of the requirements for a secondary school diploma or its recognized equivalent.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+mj-lt"/>
              </a:rPr>
              <a:t>Alternative secondary school services, or dropout recovery services, as appropriate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smtClean="0">
                <a:latin typeface="+mj-lt"/>
              </a:rPr>
              <a:t>Paid and unpaid work experiences that have a component academic and occupational education including</a:t>
            </a:r>
          </a:p>
          <a:p>
            <a:pPr marL="82296" indent="0">
              <a:buNone/>
            </a:pPr>
            <a:r>
              <a:rPr lang="en-US" sz="1900" dirty="0">
                <a:latin typeface="+mj-lt"/>
              </a:rPr>
              <a:t>	</a:t>
            </a:r>
            <a:r>
              <a:rPr lang="en-US" sz="1900" dirty="0" smtClean="0">
                <a:latin typeface="+mj-lt"/>
              </a:rPr>
              <a:t>Summer employment</a:t>
            </a:r>
          </a:p>
          <a:p>
            <a:pPr marL="82296" indent="0">
              <a:buNone/>
            </a:pPr>
            <a:r>
              <a:rPr lang="en-US" sz="1900" dirty="0">
                <a:latin typeface="+mj-lt"/>
              </a:rPr>
              <a:t>	</a:t>
            </a:r>
            <a:r>
              <a:rPr lang="en-US" sz="1900" dirty="0" smtClean="0">
                <a:latin typeface="+mj-lt"/>
              </a:rPr>
              <a:t>Pre-apprenticeship programs</a:t>
            </a:r>
          </a:p>
          <a:p>
            <a:pPr marL="82296" indent="0">
              <a:buNone/>
            </a:pPr>
            <a:r>
              <a:rPr lang="en-US" sz="1900" dirty="0">
                <a:latin typeface="+mj-lt"/>
              </a:rPr>
              <a:t>	</a:t>
            </a:r>
            <a:r>
              <a:rPr lang="en-US" sz="1900" dirty="0" smtClean="0">
                <a:latin typeface="+mj-lt"/>
              </a:rPr>
              <a:t>Internships and job shadowing</a:t>
            </a:r>
          </a:p>
          <a:p>
            <a:pPr marL="82296" indent="0">
              <a:buNone/>
            </a:pPr>
            <a:r>
              <a:rPr lang="en-US" sz="1900" dirty="0">
                <a:latin typeface="+mj-lt"/>
              </a:rPr>
              <a:t>	</a:t>
            </a:r>
            <a:r>
              <a:rPr lang="en-US" sz="1900" dirty="0" smtClean="0">
                <a:latin typeface="+mj-lt"/>
              </a:rPr>
              <a:t>On-the-job training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10140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/>
                </a:solidFill>
              </a:rPr>
              <a:t>WIOA Program Elements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900" dirty="0"/>
              <a:t>Occupational skills training, which shall include priority consideration for training programs that lead to recognized postsecondary </a:t>
            </a:r>
            <a:r>
              <a:rPr lang="en-US" sz="1900" dirty="0" smtClean="0"/>
              <a:t>credentials </a:t>
            </a:r>
            <a:r>
              <a:rPr lang="en-US" sz="1900" dirty="0"/>
              <a:t>that are aligned with in-demand industry sectors or occupation in the local area involved.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/>
              <a:t>Comprehensive guidance and </a:t>
            </a:r>
            <a:r>
              <a:rPr lang="en-US" sz="1900" dirty="0" smtClean="0"/>
              <a:t>counseling, </a:t>
            </a:r>
            <a:r>
              <a:rPr lang="en-US" sz="1900" dirty="0"/>
              <a:t>which may include drug and alcohol abuse </a:t>
            </a:r>
            <a:r>
              <a:rPr lang="en-US" sz="1900" dirty="0" smtClean="0"/>
              <a:t>counseling </a:t>
            </a:r>
            <a:r>
              <a:rPr lang="en-US" sz="1900" dirty="0"/>
              <a:t>and referral, as </a:t>
            </a:r>
            <a:r>
              <a:rPr lang="en-US" sz="1900" dirty="0" smtClean="0"/>
              <a:t>appropriate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 smtClean="0"/>
              <a:t>Leadership </a:t>
            </a:r>
            <a:r>
              <a:rPr lang="en-US" sz="1900" dirty="0"/>
              <a:t>development opportunities, which may include community service and peer-centered activities encouraging responsibility and other positive social and </a:t>
            </a:r>
            <a:r>
              <a:rPr lang="en-US" sz="1900" dirty="0" smtClean="0"/>
              <a:t>civic </a:t>
            </a:r>
            <a:r>
              <a:rPr lang="en-US" sz="1900" dirty="0"/>
              <a:t>behaviors, as </a:t>
            </a:r>
            <a:r>
              <a:rPr lang="en-US" sz="1900" dirty="0" smtClean="0"/>
              <a:t>appropriate</a:t>
            </a:r>
            <a:endParaRPr lang="en-US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/>
              <a:t>Supportive services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/>
              <a:t>Adult mentoring for the period of participation and subsequent </a:t>
            </a:r>
            <a:r>
              <a:rPr lang="en-US" sz="1900" dirty="0" smtClean="0"/>
              <a:t>period, </a:t>
            </a:r>
            <a:r>
              <a:rPr lang="en-US" sz="1900" dirty="0"/>
              <a:t>for a total of not less than 12 months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/>
              <a:t>Follow-up services for not less than 12 months after the completion of </a:t>
            </a:r>
            <a:r>
              <a:rPr lang="en-US" sz="1900" dirty="0" smtClean="0"/>
              <a:t>participation</a:t>
            </a:r>
            <a:endParaRPr lang="en-US" sz="1900" dirty="0"/>
          </a:p>
          <a:p>
            <a:pPr marL="82296" indent="0">
              <a:buNone/>
            </a:pPr>
            <a:endParaRPr lang="en-US" sz="27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7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2209800" y="304800"/>
            <a:ext cx="6167700" cy="1341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lang="en-US" sz="3200" b="1" dirty="0" smtClean="0">
                <a:solidFill>
                  <a:schemeClr val="accent1"/>
                </a:solidFill>
              </a:rPr>
              <a:t>WIOA Program </a:t>
            </a:r>
            <a:r>
              <a:rPr lang="en-US" sz="3200" b="1" dirty="0">
                <a:solidFill>
                  <a:schemeClr val="accent1"/>
                </a:solidFill>
              </a:rPr>
              <a:t>Elements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90600" y="2209800"/>
            <a:ext cx="5465100" cy="3363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349250" rt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Noto Symbol"/>
              <a:buChar char="●"/>
            </a:pPr>
            <a:r>
              <a:rPr lang="en-US" sz="1900" dirty="0"/>
              <a:t>Financial literacy</a:t>
            </a:r>
            <a:br>
              <a:rPr lang="en-US" sz="1900" dirty="0"/>
            </a:br>
            <a:endParaRPr lang="en-US" sz="400" dirty="0"/>
          </a:p>
          <a:p>
            <a:pPr marL="457200" lvl="0" indent="-349250" rt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Noto Symbol"/>
              <a:buChar char="●"/>
            </a:pPr>
            <a:r>
              <a:rPr lang="en-US" sz="1900" dirty="0"/>
              <a:t>Entrepreneurial skills training</a:t>
            </a:r>
            <a:br>
              <a:rPr lang="en-US" sz="1900" dirty="0"/>
            </a:br>
            <a:endParaRPr lang="en-US" sz="400" dirty="0"/>
          </a:p>
          <a:p>
            <a:pPr marL="457200" lvl="0" indent="-349250" rt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Noto Symbol"/>
              <a:buChar char="●"/>
            </a:pPr>
            <a:r>
              <a:rPr lang="en-US" sz="1900" dirty="0"/>
              <a:t>Services that provide labor market and employment information in the local area</a:t>
            </a:r>
            <a:br>
              <a:rPr lang="en-US" sz="1900" dirty="0"/>
            </a:br>
            <a:endParaRPr lang="en-US" sz="400" dirty="0"/>
          </a:p>
          <a:p>
            <a:pPr marL="457200" lvl="0" indent="-349250" rt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Noto Symbol"/>
              <a:buChar char="●"/>
            </a:pPr>
            <a:r>
              <a:rPr lang="en-US" sz="1900" dirty="0"/>
              <a:t>Activities that help youth transition to postsecondary education and training</a:t>
            </a:r>
            <a:br>
              <a:rPr lang="en-US" sz="1900" dirty="0"/>
            </a:br>
            <a:endParaRPr lang="en-US" sz="400" dirty="0"/>
          </a:p>
          <a:p>
            <a:pPr marL="457200" lvl="0" indent="-349250" rt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Noto Symbol"/>
              <a:buChar char="●"/>
            </a:pPr>
            <a:r>
              <a:rPr lang="en-US" sz="1900" dirty="0"/>
              <a:t>Education offered concurrently with and in the same context as workforce preparation activities and training for a specific occupation or occupational cluster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6705600" y="6492875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dirty="0"/>
              <a:t> 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1219200" y="1447800"/>
            <a:ext cx="8534399" cy="703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 dirty="0">
                <a:solidFill>
                  <a:srgbClr val="434343"/>
                </a:solidFill>
              </a:rPr>
              <a:t>Five New Elements (total of 14 program elements)</a:t>
            </a:r>
          </a:p>
        </p:txBody>
      </p:sp>
      <p:pic>
        <p:nvPicPr>
          <p:cNvPr id="141" name="Shape 141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6553200" y="2209800"/>
            <a:ext cx="2381309" cy="352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048000"/>
            <a:ext cx="7498080" cy="1143000"/>
          </a:xfrm>
        </p:spPr>
        <p:txBody>
          <a:bodyPr>
            <a:noAutofit/>
          </a:bodyPr>
          <a:lstStyle/>
          <a:p>
            <a:r>
              <a:rPr lang="en-US" sz="7200" dirty="0" smtClean="0"/>
              <a:t>Questions?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WIOA?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1447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Workforce Innovation and Opportunity Act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057400"/>
            <a:ext cx="7162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Facts: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Passed with wide bipartisan majority in Congress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Senate voted 93-5; House voted 415-6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WIOA was signed into law by President Obama on July 22, 2014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Many provisions take effect July 1, 2015; others July 1, 2016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First reauthorization of national workforce programs in 16 years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Updates the law for changes in the economy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Emphasizes newer, proven strategies in workforce development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intent of WIOA Youth?</a:t>
            </a:r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905000" y="1828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48778951"/>
              </p:ext>
            </p:extLst>
          </p:nvPr>
        </p:nvGraphicFramePr>
        <p:xfrm>
          <a:off x="838200" y="685800"/>
          <a:ext cx="74676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hape 160"/>
          <p:cNvSpPr txBox="1"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133600" y="0"/>
            <a:ext cx="5894388" cy="1341438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buSzPct val="25000"/>
              <a:buFontTx/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WIOA Provisions for OSY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267200" y="2286000"/>
            <a:ext cx="4743450" cy="2514600"/>
          </a:xfrm>
        </p:spPr>
        <p:txBody>
          <a:bodyPr tIns="45700" bIns="45700">
            <a:noAutofit/>
          </a:bodyPr>
          <a:lstStyle/>
          <a:p>
            <a:pPr marL="457200" indent="-355600" eaLnBrk="1" fontAlgn="auto" hangingPunct="1">
              <a:spcAft>
                <a:spcPts val="1000"/>
              </a:spcAft>
              <a:buSzPct val="100000"/>
              <a:buFont typeface="Noto Symbol"/>
              <a:buChar char="●"/>
              <a:defRPr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WIOA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 requires </a:t>
            </a:r>
            <a:r>
              <a:rPr lang="en-US" sz="2400" b="1" dirty="0">
                <a:solidFill>
                  <a:schemeClr val="tx1"/>
                </a:solidFill>
                <a:sym typeface="Arial"/>
              </a:rPr>
              <a:t>75%</a:t>
            </a:r>
            <a:r>
              <a:rPr lang="en-US" sz="2400" dirty="0">
                <a:solidFill>
                  <a:schemeClr val="tx1"/>
                </a:solidFill>
                <a:sym typeface="Arial"/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of state and local Youth funding be used for out-of-school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youth</a:t>
            </a:r>
          </a:p>
          <a:p>
            <a:pPr marL="457200" indent="-355600" eaLnBrk="1" fontAlgn="auto" hangingPunct="1">
              <a:spcAft>
                <a:spcPts val="1000"/>
              </a:spcAft>
              <a:buSzPct val="100000"/>
              <a:buFont typeface="Noto Symbol"/>
              <a:buChar char="●"/>
              <a:defRPr/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Regulations are in place on July 1, 2015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/>
            </a:r>
            <a:b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</a:br>
            <a:endParaRPr lang="en-US" sz="400" dirty="0">
              <a:solidFill>
                <a:schemeClr val="tx1">
                  <a:lumMod val="65000"/>
                  <a:lumOff val="35000"/>
                </a:schemeClr>
              </a:solidFill>
              <a:sym typeface="Arial"/>
            </a:endParaRPr>
          </a:p>
          <a:p>
            <a:pPr marL="0" indent="0" eaLnBrk="1" fontAlgn="auto" hangingPunct="1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None/>
              <a:defRPr/>
            </a:pPr>
            <a:endParaRPr sz="2000" dirty="0">
              <a:sym typeface="Arial"/>
            </a:endParaRPr>
          </a:p>
        </p:txBody>
      </p:sp>
      <p:sp>
        <p:nvSpPr>
          <p:cNvPr id="1029" name="Shape 162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ln>
            <a:miter lim="800000"/>
            <a:headEnd/>
            <a:tailEnd/>
          </a:ln>
        </p:spPr>
        <p:txBody>
          <a:bodyPr tIns="45700" bIns="45700"/>
          <a:lstStyle/>
          <a:p>
            <a:pPr algn="r">
              <a:buClrTx/>
              <a:buSzPct val="25000"/>
              <a:buFontTx/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1026" name="Chart 1"/>
          <p:cNvGraphicFramePr>
            <a:graphicFrameLocks/>
          </p:cNvGraphicFramePr>
          <p:nvPr/>
        </p:nvGraphicFramePr>
        <p:xfrm>
          <a:off x="1066800" y="1600200"/>
          <a:ext cx="3278188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8" imgW="4176122" imgH="3974936" progId="Excel.Sheet.8">
                  <p:embed/>
                </p:oleObj>
              </mc:Choice>
              <mc:Fallback>
                <p:oleObj r:id="rId8" imgW="4176122" imgH="3974936" progId="Excel.Sheet.8">
                  <p:embed/>
                  <p:pic>
                    <p:nvPicPr>
                      <p:cNvPr id="0" name="Chart 1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600200"/>
                        <a:ext cx="3278188" cy="320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20019" y="3429000"/>
            <a:ext cx="257175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 dirty="0">
                <a:solidFill>
                  <a:schemeClr val="bg1"/>
                </a:solidFill>
                <a:effectLst>
                  <a:outerShdw blurRad="635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Arial"/>
                <a:cs typeface="Arial"/>
                <a:sym typeface="Arial"/>
              </a:rPr>
              <a:t>75% for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 dirty="0">
                <a:solidFill>
                  <a:schemeClr val="bg1"/>
                </a:solidFill>
                <a:effectLst>
                  <a:outerShdw blurRad="635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Arial"/>
                <a:cs typeface="Arial"/>
                <a:sym typeface="Arial"/>
              </a:rPr>
              <a:t>Out-of-School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kern="0" dirty="0">
                <a:solidFill>
                  <a:schemeClr val="bg1"/>
                </a:solidFill>
                <a:effectLst>
                  <a:outerShdw blurRad="635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Arial"/>
                <a:cs typeface="Arial"/>
                <a:sym typeface="Arial"/>
              </a:rPr>
              <a:t>Youth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118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52600" y="685800"/>
            <a:ext cx="6629400" cy="990600"/>
          </a:xfrm>
        </p:spPr>
        <p:txBody>
          <a:bodyPr tIns="45700" bIns="45700">
            <a:noAutofit/>
          </a:bodyPr>
          <a:lstStyle/>
          <a:p>
            <a:pPr eaLnBrk="1" hangingPunct="1">
              <a:spcBef>
                <a:spcPct val="0"/>
              </a:spcBef>
              <a:buSzPct val="25000"/>
              <a:buFontTx/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WIOA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OSY Eligibility Requirements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Shape 119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ln>
            <a:miter lim="800000"/>
            <a:headEnd/>
            <a:tailEnd/>
          </a:ln>
        </p:spPr>
        <p:txBody>
          <a:bodyPr tIns="45700" bIns="45700"/>
          <a:lstStyle/>
          <a:p>
            <a:pPr algn="r">
              <a:buClrTx/>
              <a:buSzPct val="25000"/>
              <a:buFontTx/>
              <a:buNone/>
            </a:pPr>
            <a:r>
              <a:rPr lang="en-US" dirty="0"/>
              <a:t> </a:t>
            </a:r>
          </a:p>
        </p:txBody>
      </p:sp>
      <p:sp>
        <p:nvSpPr>
          <p:cNvPr id="14340" name="Shape 120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8600" y="1524000"/>
            <a:ext cx="8699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endParaRPr lang="en-US" sz="2400" b="1" dirty="0">
              <a:solidFill>
                <a:srgbClr val="434343"/>
              </a:solidFill>
            </a:endParaRPr>
          </a:p>
        </p:txBody>
      </p:sp>
      <p:pic>
        <p:nvPicPr>
          <p:cNvPr id="14342" name="Picture 4" descr="U:\graphics_sound_archive\Photos.com low res\9831845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362200"/>
            <a:ext cx="368617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" name="Shape 123"/>
          <p:cNvSpPr txBox="1"/>
          <p:nvPr>
            <p:custDataLst>
              <p:tags r:id="rId4"/>
            </p:custDataLst>
          </p:nvPr>
        </p:nvSpPr>
        <p:spPr>
          <a:xfrm>
            <a:off x="1219200" y="1676400"/>
            <a:ext cx="4915836" cy="3962400"/>
          </a:xfrm>
          <a:prstGeom prst="rect">
            <a:avLst/>
          </a:prstGeom>
          <a:gradFill flip="none" rotWithShape="1">
            <a:gsLst>
              <a:gs pos="57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lIns="91425" tIns="91425" rIns="91425" bIns="91425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To be eligible</a:t>
            </a:r>
            <a:br>
              <a:rPr lang="en-US" sz="3600" b="1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youth must be:</a:t>
            </a:r>
            <a:endParaRPr lang="en-US" sz="3200" kern="0" dirty="0">
              <a:solidFill>
                <a:schemeClr val="tx2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431800" indent="-342900" fontAlgn="auto">
              <a:lnSpc>
                <a:spcPct val="90000"/>
              </a:lnSpc>
              <a:spcBef>
                <a:spcPts val="3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●"/>
              <a:defRPr/>
            </a:pPr>
            <a:r>
              <a:rPr lang="en-US" sz="2400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Not attending any school</a:t>
            </a:r>
            <a:r>
              <a:rPr lang="en-US" sz="2000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000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(as defined under State law)</a:t>
            </a:r>
            <a:endParaRPr lang="en-US" sz="2000" kern="0" dirty="0">
              <a:solidFill>
                <a:schemeClr val="tx2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431800" indent="-342900" fontAlgn="auto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●"/>
              <a:defRPr/>
            </a:pPr>
            <a:r>
              <a:rPr lang="en-US" sz="2400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Aged 16 to 24</a:t>
            </a:r>
            <a:endParaRPr lang="en-US" sz="2000" kern="0" dirty="0">
              <a:solidFill>
                <a:schemeClr val="tx2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431800" indent="-342900" fontAlgn="auto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●"/>
              <a:defRPr/>
            </a:pPr>
            <a:r>
              <a:rPr lang="en-US" sz="2400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Meet one or more</a:t>
            </a:r>
            <a:br>
              <a:rPr lang="en-US" sz="2400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kern="0" dirty="0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additional conditions 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200" kern="0" dirty="0">
              <a:solidFill>
                <a:schemeClr val="tx2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128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143000" y="228600"/>
            <a:ext cx="6519862" cy="1341438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buSzPct val="25000"/>
              <a:buFontTx/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WIOA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OSY Eligibility Requirements</a:t>
            </a:r>
          </a:p>
        </p:txBody>
      </p:sp>
      <p:sp>
        <p:nvSpPr>
          <p:cNvPr id="15363" name="Shape 129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ln>
            <a:miter lim="800000"/>
            <a:headEnd/>
            <a:tailEnd/>
          </a:ln>
        </p:spPr>
        <p:txBody>
          <a:bodyPr tIns="45700" bIns="45700"/>
          <a:lstStyle/>
          <a:p>
            <a:pPr algn="r">
              <a:buClrTx/>
              <a:buSzPct val="25000"/>
              <a:buFontTx/>
              <a:buNone/>
            </a:pPr>
            <a:r>
              <a:rPr lang="en-US" dirty="0"/>
              <a:t> </a:t>
            </a:r>
          </a:p>
        </p:txBody>
      </p:sp>
      <p:sp>
        <p:nvSpPr>
          <p:cNvPr id="15364" name="Shape 130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19200" y="1524000"/>
            <a:ext cx="86979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Additional Conditions (Must Meet 1)</a:t>
            </a:r>
          </a:p>
        </p:txBody>
      </p:sp>
      <p:sp>
        <p:nvSpPr>
          <p:cNvPr id="132" name="Shape 132"/>
          <p:cNvSpPr txBox="1"/>
          <p:nvPr>
            <p:custDataLst>
              <p:tags r:id="rId4"/>
            </p:custDataLst>
          </p:nvPr>
        </p:nvSpPr>
        <p:spPr>
          <a:xfrm>
            <a:off x="1066800" y="2133600"/>
            <a:ext cx="79248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/>
          <a:lstStyle/>
          <a:p>
            <a:pPr marL="457200" indent="-330200" fontAlgn="auto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●"/>
              <a:defRPr/>
            </a:pPr>
            <a:r>
              <a:rPr lang="en-US" sz="1600" kern="0" dirty="0">
                <a:latin typeface="Arial"/>
                <a:ea typeface="Arial"/>
                <a:cs typeface="Arial"/>
                <a:sym typeface="Arial"/>
              </a:rPr>
              <a:t>School dropout</a:t>
            </a:r>
          </a:p>
          <a:p>
            <a:pPr marL="457200" indent="-330200" fontAlgn="auto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●"/>
              <a:defRPr/>
            </a:pPr>
            <a:r>
              <a:rPr lang="en-US" sz="1600" kern="0" dirty="0">
                <a:latin typeface="Arial"/>
                <a:ea typeface="Arial"/>
                <a:cs typeface="Arial"/>
                <a:sym typeface="Arial"/>
              </a:rPr>
              <a:t>Within the age of compulsory school attendance, but has not attended school for at least the most recent complete </a:t>
            </a:r>
            <a:r>
              <a:rPr lang="en-US" sz="1600" b="1" i="1" u="sng" kern="0" dirty="0">
                <a:latin typeface="Arial"/>
                <a:ea typeface="Arial"/>
                <a:cs typeface="Arial"/>
                <a:sym typeface="Arial"/>
              </a:rPr>
              <a:t>school year </a:t>
            </a:r>
            <a:r>
              <a:rPr lang="en-US" sz="1600" kern="0" dirty="0">
                <a:latin typeface="Arial"/>
                <a:ea typeface="Arial"/>
                <a:cs typeface="Arial"/>
                <a:sym typeface="Arial"/>
              </a:rPr>
              <a:t>calendar quarter</a:t>
            </a:r>
          </a:p>
          <a:p>
            <a:pPr marL="457200" indent="-330200" fontAlgn="auto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●"/>
              <a:defRPr/>
            </a:pPr>
            <a:r>
              <a:rPr lang="en-US" sz="1600" kern="0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Recipient of a secondary school diploma or its recognized equivalent who is low-income and either basic skills deficient or an English language learner</a:t>
            </a:r>
          </a:p>
          <a:p>
            <a:pPr marL="457200" indent="-330200" fontAlgn="auto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●"/>
              <a:defRPr/>
            </a:pPr>
            <a:r>
              <a:rPr lang="en-US" sz="1600" kern="0" dirty="0">
                <a:latin typeface="Arial"/>
                <a:ea typeface="Arial"/>
                <a:cs typeface="Arial"/>
                <a:sym typeface="Arial"/>
              </a:rPr>
              <a:t>Subject to the juvenile or adult justice system</a:t>
            </a:r>
          </a:p>
          <a:p>
            <a:pPr marL="457200" indent="-330200" fontAlgn="auto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●"/>
              <a:defRPr/>
            </a:pPr>
            <a:r>
              <a:rPr lang="en-US" sz="1600" kern="0" dirty="0">
                <a:latin typeface="Arial"/>
                <a:ea typeface="Arial"/>
                <a:cs typeface="Arial"/>
                <a:sym typeface="Arial"/>
              </a:rPr>
              <a:t>A homeless individual defined in sec. 41403(6), Violence Against Women Act (42 U.S.C. 14043e–2(6)), a homeless child or youth, a runaway, in foster care or has aged out of the foster care system, a child eligible for assistance under section 477, Social Security Act (42 U.S.C. 677), or in an out-of-home placement</a:t>
            </a:r>
          </a:p>
          <a:p>
            <a:pPr marL="457200" indent="-330200" fontAlgn="auto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●"/>
              <a:defRPr/>
            </a:pPr>
            <a:r>
              <a:rPr lang="en-US" sz="1600" kern="0" dirty="0">
                <a:latin typeface="Arial"/>
                <a:ea typeface="Arial"/>
                <a:cs typeface="Arial"/>
                <a:sym typeface="Arial"/>
              </a:rPr>
              <a:t>Pregnant or parenting</a:t>
            </a:r>
          </a:p>
          <a:p>
            <a:pPr marL="457200" indent="-330200" fontAlgn="auto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●"/>
              <a:defRPr/>
            </a:pPr>
            <a:r>
              <a:rPr lang="en-US" sz="1600" kern="0" dirty="0">
                <a:latin typeface="Arial"/>
                <a:ea typeface="Arial"/>
                <a:cs typeface="Arial"/>
                <a:sym typeface="Arial"/>
              </a:rPr>
              <a:t>An individual with a disability</a:t>
            </a:r>
          </a:p>
          <a:p>
            <a:pPr marL="457200" indent="-330200" fontAlgn="auto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●"/>
              <a:defRPr/>
            </a:pPr>
            <a:r>
              <a:rPr lang="en-US" sz="1600" kern="0" dirty="0">
                <a:solidFill>
                  <a:schemeClr val="accent1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Low-income individual who requires additional assistance to enter or complete an educational program or to secure or hold employment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600" kern="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OSY Eligibility and Income</a:t>
            </a:r>
            <a:endParaRPr lang="en-US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1219200" y="1905000"/>
            <a:ext cx="7924800" cy="4191000"/>
          </a:xfrm>
          <a:prstGeom prst="rect">
            <a:avLst/>
          </a:prstGeom>
        </p:spPr>
        <p:txBody>
          <a:bodyPr/>
          <a:lstStyle/>
          <a:p>
            <a:pPr marL="365760" marR="0" lvl="0" indent="-36576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Low income is not required for all OSY</a:t>
            </a:r>
          </a:p>
          <a:p>
            <a:pPr marL="365760" marR="0" lvl="0" indent="-36576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Low income is only required if use “condition” III or VIII</a:t>
            </a:r>
          </a:p>
          <a:p>
            <a:pPr marL="640080" marR="0" lvl="1" indent="-36576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III.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 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ecipient of a secondary school diploma or its recognized equivalent who is low-income and either basic skills deficient or an English language learner</a:t>
            </a:r>
          </a:p>
          <a:p>
            <a:pPr marL="640080" marR="0" lvl="1" indent="-36576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VIII.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 L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Arial"/>
              </a:rPr>
              <a:t>ow-income individual who requires additional assistance to enter or complete an educational program or to secure or hold employment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645920" y="0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ISY Eligibility and Income</a:t>
            </a: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67377402"/>
              </p:ext>
            </p:extLst>
          </p:nvPr>
        </p:nvGraphicFramePr>
        <p:xfrm>
          <a:off x="1066800" y="1371600"/>
          <a:ext cx="80772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0&quot;/&gt;&lt;/TableIndex&gt;&lt;/ShapeTextInfo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3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4&quot;/&gt;&lt;lineCharCount val=&quot;15&quot;/&gt;&lt;lineCharCount val=&quot;80&quot;/&gt;&lt;lineCharCount val=&quot;63&quot;/&gt;&lt;lineCharCount val=&quot;80&quot;/&gt;&lt;lineCharCount val=&quot;65&quot;/&gt;&lt;lineCharCount val=&quot;48&quot;/&gt;&lt;lineCharCount val=&quot;75&quot;/&gt;&lt;lineCharCount val=&quot;79&quot;/&gt;&lt;lineCharCount val=&quot;81&quot;/&gt;&lt;lineCharCount val=&quot;81&quot;/&gt;&lt;lineCharCount val=&quot;22&quot;/&gt;&lt;lineCharCount val=&quot;32&quot;/&gt;&lt;lineCharCount val=&quot;78&quot;/&gt;&lt;lineCharCount val=&quot;55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0&quot;/&gt;&lt;lineCharCount val=&quot;31&quot;/&gt;&lt;lineCharCount val=&quot;36&quot;/&gt;&lt;lineCharCount val=&quot;17&quot;/&gt;&lt;lineCharCount val=&quot;1&quot;/&gt;&lt;lineCharCount val=&quot;30&quot;/&gt;&lt;lineCharCount val=&quot;31&quot;/&gt;&lt;lineCharCount val=&quot;1&quot;/&gt;&lt;lineCharCount val=&quot;34&quot;/&gt;&lt;lineCharCount val=&quot;35&quot;/&gt;&lt;lineCharCount val=&quot;33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7&quot;/&gt;&lt;lineCharCount val=&quot;30&quot;/&gt;&lt;lineCharCount val=&quot;1&quot;/&gt;&lt;lineCharCount val=&quot;14&quot;/&gt;&lt;lineCharCount val=&quot;1&quot;/&gt;&lt;lineCharCount val=&quot;1&quot;/&gt;&lt;lineCharCount val=&quot;28&quot;/&gt;&lt;lineCharCount val=&quot;12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8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heme/_rels/theme1.xml.rels><?xml version="1.0" encoding="UTF-8"?>

<Relationships xmlns="http://schemas.openxmlformats.org/package/2006/relationships">
  <Relationship Id="rId1" Type="http://schemas.openxmlformats.org/officeDocument/2006/relationships/image" Target="../media/image1.jpeg"/>
</Relationships>
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293</TotalTime>
  <Words>844</Words>
  <Application>Microsoft Office PowerPoint</Application>
  <PresentationFormat>On-screen Show (4:3)</PresentationFormat>
  <Paragraphs>116</Paragraphs>
  <Slides>15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Solstice</vt:lpstr>
      <vt:lpstr>Microsoft Excel 97-2003 Worksheet</vt:lpstr>
      <vt:lpstr>WIOA Youth Programs</vt:lpstr>
      <vt:lpstr>What is WIOA?</vt:lpstr>
      <vt:lpstr>What is the intent of WIOA Youth?</vt:lpstr>
      <vt:lpstr>PowerPoint Presentation</vt:lpstr>
      <vt:lpstr>WIOA Provisions for OSY</vt:lpstr>
      <vt:lpstr>WIOA OSY Eligibility Requirements </vt:lpstr>
      <vt:lpstr>WIOA OSY Eligibility Requirements</vt:lpstr>
      <vt:lpstr>OSY Eligibility and Income</vt:lpstr>
      <vt:lpstr>PowerPoint Presentation</vt:lpstr>
      <vt:lpstr>PowerPoint Presentation</vt:lpstr>
      <vt:lpstr>PowerPoint Presentation</vt:lpstr>
      <vt:lpstr>WIOA Program Elements</vt:lpstr>
      <vt:lpstr>WIOA Program Elements</vt:lpstr>
      <vt:lpstr>WIOA Program Elements</vt:lpstr>
      <vt:lpstr>Questions?</vt:lpstr>
    </vt:vector>
  </TitlesOfParts>
  <Company>CA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2015-03-27T20:20:38Z</dcterms:created>
  <dc:creator>JDavisBulko</dc:creator>
  <lastModifiedBy>Stadhard, Sacha (EOL)</lastModifiedBy>
  <dcterms:modified xsi:type="dcterms:W3CDTF">2015-06-09T13:26:32Z</dcterms:modified>
  <revision>26</revision>
  <dc:title>WIOA</dc:title>
</coreProperties>
</file>