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4.xml" ContentType="application/vnd.openxmlformats-officedocument.presentationml.notesSlide+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7" r:id="rId2"/>
    <p:sldMasterId id="2147483695" r:id="rId3"/>
  </p:sldMasterIdLst>
  <p:notesMasterIdLst>
    <p:notesMasterId r:id="rId47"/>
  </p:notesMasterIdLst>
  <p:handoutMasterIdLst>
    <p:handoutMasterId r:id="rId48"/>
  </p:handoutMasterIdLst>
  <p:sldIdLst>
    <p:sldId id="256" r:id="rId4"/>
    <p:sldId id="270" r:id="rId5"/>
    <p:sldId id="829" r:id="rId6"/>
    <p:sldId id="873" r:id="rId7"/>
    <p:sldId id="836" r:id="rId8"/>
    <p:sldId id="396" r:id="rId9"/>
    <p:sldId id="793" r:id="rId10"/>
    <p:sldId id="769" r:id="rId11"/>
    <p:sldId id="874" r:id="rId12"/>
    <p:sldId id="380" r:id="rId13"/>
    <p:sldId id="838" r:id="rId14"/>
    <p:sldId id="541" r:id="rId15"/>
    <p:sldId id="384" r:id="rId16"/>
    <p:sldId id="760" r:id="rId17"/>
    <p:sldId id="765" r:id="rId18"/>
    <p:sldId id="798" r:id="rId19"/>
    <p:sldId id="799" r:id="rId20"/>
    <p:sldId id="867" r:id="rId21"/>
    <p:sldId id="839" r:id="rId22"/>
    <p:sldId id="770" r:id="rId23"/>
    <p:sldId id="840" r:id="rId24"/>
    <p:sldId id="841" r:id="rId25"/>
    <p:sldId id="845" r:id="rId26"/>
    <p:sldId id="852" r:id="rId27"/>
    <p:sldId id="857" r:id="rId28"/>
    <p:sldId id="869" r:id="rId29"/>
    <p:sldId id="858" r:id="rId30"/>
    <p:sldId id="848" r:id="rId31"/>
    <p:sldId id="850" r:id="rId32"/>
    <p:sldId id="862" r:id="rId33"/>
    <p:sldId id="868" r:id="rId34"/>
    <p:sldId id="875" r:id="rId35"/>
    <p:sldId id="870" r:id="rId36"/>
    <p:sldId id="772" r:id="rId37"/>
    <p:sldId id="773" r:id="rId38"/>
    <p:sldId id="774" r:id="rId39"/>
    <p:sldId id="359" r:id="rId40"/>
    <p:sldId id="560" r:id="rId41"/>
    <p:sldId id="561" r:id="rId42"/>
    <p:sldId id="871" r:id="rId43"/>
    <p:sldId id="865" r:id="rId44"/>
    <p:sldId id="872" r:id="rId45"/>
    <p:sldId id="866" r:id="rId46"/>
  </p:sldIdLst>
  <p:sldSz cx="12192000" cy="6858000"/>
  <p:notesSz cx="7004050" cy="929005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85" userDrawn="1">
          <p15:clr>
            <a:srgbClr val="A4A3A4"/>
          </p15:clr>
        </p15:guide>
        <p15:guide id="2" pos="3840" userDrawn="1">
          <p15:clr>
            <a:srgbClr val="A4A3A4"/>
          </p15:clr>
        </p15:guide>
        <p15:guide id="3" orient="horz" pos="2160" userDrawn="1">
          <p15:clr>
            <a:srgbClr val="A4A3A4"/>
          </p15:clr>
        </p15:guide>
        <p15:guide id="4" orient="horz" pos="1008" userDrawn="1">
          <p15:clr>
            <a:srgbClr val="A4A3A4"/>
          </p15:clr>
        </p15:guide>
        <p15:guide id="5" orient="horz" pos="2352" userDrawn="1">
          <p15:clr>
            <a:srgbClr val="A4A3A4"/>
          </p15:clr>
        </p15:guide>
        <p15:guide id="6" pos="512" userDrawn="1">
          <p15:clr>
            <a:srgbClr val="A4A3A4"/>
          </p15:clr>
        </p15:guide>
        <p15:guide id="7" pos="3973" userDrawn="1">
          <p15:clr>
            <a:srgbClr val="A4A3A4"/>
          </p15:clr>
        </p15:guide>
        <p15:guide id="8" pos="3712" userDrawn="1">
          <p15:clr>
            <a:srgbClr val="A4A3A4"/>
          </p15:clr>
        </p15:guide>
        <p15:guide id="9" pos="7168" userDrawn="1">
          <p15:clr>
            <a:srgbClr val="A4A3A4"/>
          </p15:clr>
        </p15:guide>
        <p15:guide id="10" orient="horz" pos="383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9B4A"/>
    <a:srgbClr val="F5B353"/>
    <a:srgbClr val="F5B453"/>
    <a:srgbClr val="F4B353"/>
    <a:srgbClr val="FFDF85"/>
    <a:srgbClr val="EEECEF"/>
    <a:srgbClr val="EB9D4A"/>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B7274C-A0B3-467D-A5E7-D8D40E2FFECD}" v="47" dt="2025-03-14T15:50:40.2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57770" autoAdjust="0"/>
  </p:normalViewPr>
  <p:slideViewPr>
    <p:cSldViewPr snapToObjects="1">
      <p:cViewPr varScale="1">
        <p:scale>
          <a:sx n="51" d="100"/>
          <a:sy n="51" d="100"/>
        </p:scale>
        <p:origin x="931" y="29"/>
      </p:cViewPr>
      <p:guideLst>
        <p:guide orient="horz" pos="3485"/>
        <p:guide pos="3840"/>
        <p:guide orient="horz" pos="2160"/>
        <p:guide orient="horz" pos="1008"/>
        <p:guide orient="horz" pos="2352"/>
        <p:guide pos="512"/>
        <p:guide pos="3973"/>
        <p:guide pos="3712"/>
        <p:guide pos="7168"/>
        <p:guide orient="horz" pos="383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5578"/>
    </p:cViewPr>
  </p:sorterViewPr>
  <p:notesViewPr>
    <p:cSldViewPr snapToObjects="1">
      <p:cViewPr varScale="1">
        <p:scale>
          <a:sx n="93" d="100"/>
          <a:sy n="93" d="100"/>
        </p:scale>
        <p:origin x="2899"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viewProps" Target="viewProps.xml"/><Relationship Id="rId55" Type="http://schemas.microsoft.com/office/2018/10/relationships/authors" Target="author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microsoft.com/office/2016/11/relationships/changesInfo" Target="changesInfos/changesInfo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ey Challen" userId="8abc87e1-47b4-4876-afa1-1e3c6b77fe0a" providerId="ADAL" clId="{54B7274C-A0B3-467D-A5E7-D8D40E2FFECD}"/>
    <pc:docChg chg="undo redo custSel mod addSld delSld modSld sldOrd">
      <pc:chgData name="Kelley Challen" userId="8abc87e1-47b4-4876-afa1-1e3c6b77fe0a" providerId="ADAL" clId="{54B7274C-A0B3-467D-A5E7-D8D40E2FFECD}" dt="2025-03-20T22:38:09.431" v="16929" actId="20577"/>
      <pc:docMkLst>
        <pc:docMk/>
      </pc:docMkLst>
      <pc:sldChg chg="modSp mod modNotesTx">
        <pc:chgData name="Kelley Challen" userId="8abc87e1-47b4-4876-afa1-1e3c6b77fe0a" providerId="ADAL" clId="{54B7274C-A0B3-467D-A5E7-D8D40E2FFECD}" dt="2025-03-19T22:09:11.317" v="11083" actId="20577"/>
        <pc:sldMkLst>
          <pc:docMk/>
          <pc:sldMk cId="1074198178" sldId="256"/>
        </pc:sldMkLst>
        <pc:spChg chg="mod">
          <ac:chgData name="Kelley Challen" userId="8abc87e1-47b4-4876-afa1-1e3c6b77fe0a" providerId="ADAL" clId="{54B7274C-A0B3-467D-A5E7-D8D40E2FFECD}" dt="2025-03-18T19:26:17.939" v="10600" actId="33553"/>
          <ac:spMkLst>
            <pc:docMk/>
            <pc:sldMk cId="1074198178" sldId="256"/>
            <ac:spMk id="3" creationId="{C362568D-6E70-57EC-2526-00E902730AC1}"/>
          </ac:spMkLst>
        </pc:spChg>
        <pc:spChg chg="mod">
          <ac:chgData name="Kelley Challen" userId="8abc87e1-47b4-4876-afa1-1e3c6b77fe0a" providerId="ADAL" clId="{54B7274C-A0B3-467D-A5E7-D8D40E2FFECD}" dt="2025-03-18T18:56:53.516" v="7685" actId="1076"/>
          <ac:spMkLst>
            <pc:docMk/>
            <pc:sldMk cId="1074198178" sldId="256"/>
            <ac:spMk id="4" creationId="{223D0CF3-49AB-D92F-023E-C6AD5F7A7096}"/>
          </ac:spMkLst>
        </pc:spChg>
        <pc:spChg chg="mod">
          <ac:chgData name="Kelley Challen" userId="8abc87e1-47b4-4876-afa1-1e3c6b77fe0a" providerId="ADAL" clId="{54B7274C-A0B3-467D-A5E7-D8D40E2FFECD}" dt="2025-03-18T18:57:04.413" v="7687" actId="1076"/>
          <ac:spMkLst>
            <pc:docMk/>
            <pc:sldMk cId="1074198178" sldId="256"/>
            <ac:spMk id="5" creationId="{2AA7B8C4-E556-7833-BD68-AA7604D13349}"/>
          </ac:spMkLst>
        </pc:spChg>
      </pc:sldChg>
      <pc:sldChg chg="modSp mod modNotesTx">
        <pc:chgData name="Kelley Challen" userId="8abc87e1-47b4-4876-afa1-1e3c6b77fe0a" providerId="ADAL" clId="{54B7274C-A0B3-467D-A5E7-D8D40E2FFECD}" dt="2025-03-19T22:09:57.196" v="11132" actId="20577"/>
        <pc:sldMkLst>
          <pc:docMk/>
          <pc:sldMk cId="3128063627" sldId="270"/>
        </pc:sldMkLst>
        <pc:graphicFrameChg chg="mod modGraphic">
          <ac:chgData name="Kelley Challen" userId="8abc87e1-47b4-4876-afa1-1e3c6b77fe0a" providerId="ADAL" clId="{54B7274C-A0B3-467D-A5E7-D8D40E2FFECD}" dt="2025-03-18T19:26:04.489" v="10599" actId="962"/>
          <ac:graphicFrameMkLst>
            <pc:docMk/>
            <pc:sldMk cId="3128063627" sldId="270"/>
            <ac:graphicFrameMk id="12" creationId="{DAC3CF4A-1DD5-AC09-9A5D-F0BCB12BBA63}"/>
          </ac:graphicFrameMkLst>
        </pc:graphicFrameChg>
      </pc:sldChg>
      <pc:sldChg chg="addSp delSp modSp mod ord chgLayout modNotes modNotesTx">
        <pc:chgData name="Kelley Challen" userId="8abc87e1-47b4-4876-afa1-1e3c6b77fe0a" providerId="ADAL" clId="{54B7274C-A0B3-467D-A5E7-D8D40E2FFECD}" dt="2025-03-20T22:27:11.082" v="16406" actId="20577"/>
        <pc:sldMkLst>
          <pc:docMk/>
          <pc:sldMk cId="0" sldId="359"/>
        </pc:sldMkLst>
        <pc:spChg chg="mod ord">
          <ac:chgData name="Kelley Challen" userId="8abc87e1-47b4-4876-afa1-1e3c6b77fe0a" providerId="ADAL" clId="{54B7274C-A0B3-467D-A5E7-D8D40E2FFECD}" dt="2025-03-18T19:45:11.689" v="10951" actId="207"/>
          <ac:spMkLst>
            <pc:docMk/>
            <pc:sldMk cId="0" sldId="359"/>
            <ac:spMk id="2" creationId="{37763E69-DBEA-1E31-F1F9-46146D20BBFD}"/>
          </ac:spMkLst>
        </pc:spChg>
        <pc:spChg chg="mod ord">
          <ac:chgData name="Kelley Challen" userId="8abc87e1-47b4-4876-afa1-1e3c6b77fe0a" providerId="ADAL" clId="{54B7274C-A0B3-467D-A5E7-D8D40E2FFECD}" dt="2025-03-18T19:44:32.903" v="10941" actId="13244"/>
          <ac:spMkLst>
            <pc:docMk/>
            <pc:sldMk cId="0" sldId="359"/>
            <ac:spMk id="3" creationId="{F732E4F2-9FF5-46C5-81F1-4FFE4731927B}"/>
          </ac:spMkLst>
        </pc:spChg>
        <pc:spChg chg="mod ord">
          <ac:chgData name="Kelley Challen" userId="8abc87e1-47b4-4876-afa1-1e3c6b77fe0a" providerId="ADAL" clId="{54B7274C-A0B3-467D-A5E7-D8D40E2FFECD}" dt="2025-03-18T19:44:48.710" v="10946" actId="13244"/>
          <ac:spMkLst>
            <pc:docMk/>
            <pc:sldMk cId="0" sldId="359"/>
            <ac:spMk id="137219" creationId="{00000000-0000-0000-0000-000000000000}"/>
          </ac:spMkLst>
        </pc:spChg>
        <pc:picChg chg="mod">
          <ac:chgData name="Kelley Challen" userId="8abc87e1-47b4-4876-afa1-1e3c6b77fe0a" providerId="ADAL" clId="{54B7274C-A0B3-467D-A5E7-D8D40E2FFECD}" dt="2025-03-18T19:44:59.077" v="10949" actId="13244"/>
          <ac:picMkLst>
            <pc:docMk/>
            <pc:sldMk cId="0" sldId="359"/>
            <ac:picMk id="4" creationId="{6395474C-91A9-B2C6-D8A3-8960FDD64E56}"/>
          </ac:picMkLst>
        </pc:picChg>
        <pc:picChg chg="mod">
          <ac:chgData name="Kelley Challen" userId="8abc87e1-47b4-4876-afa1-1e3c6b77fe0a" providerId="ADAL" clId="{54B7274C-A0B3-467D-A5E7-D8D40E2FFECD}" dt="2025-03-18T19:15:04.246" v="9858" actId="962"/>
          <ac:picMkLst>
            <pc:docMk/>
            <pc:sldMk cId="0" sldId="359"/>
            <ac:picMk id="6" creationId="{1B474E19-BDB3-A5A7-02A0-1A97FF0E3C99}"/>
          </ac:picMkLst>
        </pc:picChg>
        <pc:picChg chg="mod">
          <ac:chgData name="Kelley Challen" userId="8abc87e1-47b4-4876-afa1-1e3c6b77fe0a" providerId="ADAL" clId="{54B7274C-A0B3-467D-A5E7-D8D40E2FFECD}" dt="2025-03-18T19:44:55.967" v="10948" actId="13244"/>
          <ac:picMkLst>
            <pc:docMk/>
            <pc:sldMk cId="0" sldId="359"/>
            <ac:picMk id="8" creationId="{D39407B0-6A7D-661C-67C7-C84608556E5C}"/>
          </ac:picMkLst>
        </pc:picChg>
        <pc:picChg chg="mod">
          <ac:chgData name="Kelley Challen" userId="8abc87e1-47b4-4876-afa1-1e3c6b77fe0a" providerId="ADAL" clId="{54B7274C-A0B3-467D-A5E7-D8D40E2FFECD}" dt="2025-03-18T19:44:52.828" v="10947" actId="13244"/>
          <ac:picMkLst>
            <pc:docMk/>
            <pc:sldMk cId="0" sldId="359"/>
            <ac:picMk id="10" creationId="{F28AB2D9-CE3C-5202-453D-FBD99834CF0D}"/>
          </ac:picMkLst>
        </pc:picChg>
        <pc:picChg chg="mod">
          <ac:chgData name="Kelley Challen" userId="8abc87e1-47b4-4876-afa1-1e3c6b77fe0a" providerId="ADAL" clId="{54B7274C-A0B3-467D-A5E7-D8D40E2FFECD}" dt="2025-03-18T19:15:40.004" v="10004" actId="962"/>
          <ac:picMkLst>
            <pc:docMk/>
            <pc:sldMk cId="0" sldId="359"/>
            <ac:picMk id="12" creationId="{0DAE85ED-F355-9964-1297-A148A4A41822}"/>
          </ac:picMkLst>
        </pc:picChg>
        <pc:picChg chg="mod">
          <ac:chgData name="Kelley Challen" userId="8abc87e1-47b4-4876-afa1-1e3c6b77fe0a" providerId="ADAL" clId="{54B7274C-A0B3-467D-A5E7-D8D40E2FFECD}" dt="2025-03-18T19:44:43.202" v="10944" actId="962"/>
          <ac:picMkLst>
            <pc:docMk/>
            <pc:sldMk cId="0" sldId="359"/>
            <ac:picMk id="145411" creationId="{00000000-0000-0000-0000-000000000000}"/>
          </ac:picMkLst>
        </pc:picChg>
        <pc:picChg chg="mod">
          <ac:chgData name="Kelley Challen" userId="8abc87e1-47b4-4876-afa1-1e3c6b77fe0a" providerId="ADAL" clId="{54B7274C-A0B3-467D-A5E7-D8D40E2FFECD}" dt="2025-03-18T19:44:44.171" v="10945" actId="962"/>
          <ac:picMkLst>
            <pc:docMk/>
            <pc:sldMk cId="0" sldId="359"/>
            <ac:picMk id="145412" creationId="{00000000-0000-0000-0000-000000000000}"/>
          </ac:picMkLst>
        </pc:picChg>
      </pc:sldChg>
      <pc:sldChg chg="modSp modNotesTx">
        <pc:chgData name="Kelley Challen" userId="8abc87e1-47b4-4876-afa1-1e3c6b77fe0a" providerId="ADAL" clId="{54B7274C-A0B3-467D-A5E7-D8D40E2FFECD}" dt="2025-03-20T20:52:06.128" v="12333" actId="20577"/>
        <pc:sldMkLst>
          <pc:docMk/>
          <pc:sldMk cId="351387882" sldId="380"/>
        </pc:sldMkLst>
        <pc:picChg chg="mod">
          <ac:chgData name="Kelley Challen" userId="8abc87e1-47b4-4876-afa1-1e3c6b77fe0a" providerId="ADAL" clId="{54B7274C-A0B3-467D-A5E7-D8D40E2FFECD}" dt="2025-03-18T19:22:04.946" v="10457" actId="962"/>
          <ac:picMkLst>
            <pc:docMk/>
            <pc:sldMk cId="351387882" sldId="380"/>
            <ac:picMk id="3" creationId="{6DD37B26-5B76-4278-ADAF-831CA4CAD302}"/>
          </ac:picMkLst>
        </pc:picChg>
      </pc:sldChg>
      <pc:sldChg chg="modNotes modNotesTx">
        <pc:chgData name="Kelley Challen" userId="8abc87e1-47b4-4876-afa1-1e3c6b77fe0a" providerId="ADAL" clId="{54B7274C-A0B3-467D-A5E7-D8D40E2FFECD}" dt="2025-03-20T21:24:20.972" v="12444" actId="20577"/>
        <pc:sldMkLst>
          <pc:docMk/>
          <pc:sldMk cId="1527251224" sldId="384"/>
        </pc:sldMkLst>
      </pc:sldChg>
      <pc:sldChg chg="modNotesTx">
        <pc:chgData name="Kelley Challen" userId="8abc87e1-47b4-4876-afa1-1e3c6b77fe0a" providerId="ADAL" clId="{54B7274C-A0B3-467D-A5E7-D8D40E2FFECD}" dt="2025-03-20T18:14:05.575" v="11785" actId="20577"/>
        <pc:sldMkLst>
          <pc:docMk/>
          <pc:sldMk cId="61557497" sldId="396"/>
        </pc:sldMkLst>
      </pc:sldChg>
      <pc:sldChg chg="modSp mod modNotes modNotesTx">
        <pc:chgData name="Kelley Challen" userId="8abc87e1-47b4-4876-afa1-1e3c6b77fe0a" providerId="ADAL" clId="{54B7274C-A0B3-467D-A5E7-D8D40E2FFECD}" dt="2025-03-20T21:21:47.332" v="12404" actId="6549"/>
        <pc:sldMkLst>
          <pc:docMk/>
          <pc:sldMk cId="2351553913" sldId="541"/>
        </pc:sldMkLst>
        <pc:spChg chg="mod ord">
          <ac:chgData name="Kelley Challen" userId="8abc87e1-47b4-4876-afa1-1e3c6b77fe0a" providerId="ADAL" clId="{54B7274C-A0B3-467D-A5E7-D8D40E2FFECD}" dt="2025-03-20T21:19:03.965" v="12385" actId="170"/>
          <ac:spMkLst>
            <pc:docMk/>
            <pc:sldMk cId="2351553913" sldId="541"/>
            <ac:spMk id="6" creationId="{69A7763B-935B-ADD5-5CFB-42DC05BB70FC}"/>
          </ac:spMkLst>
        </pc:spChg>
        <pc:spChg chg="mod">
          <ac:chgData name="Kelley Challen" userId="8abc87e1-47b4-4876-afa1-1e3c6b77fe0a" providerId="ADAL" clId="{54B7274C-A0B3-467D-A5E7-D8D40E2FFECD}" dt="2025-03-18T19:31:18.075" v="10728" actId="13244"/>
          <ac:spMkLst>
            <pc:docMk/>
            <pc:sldMk cId="2351553913" sldId="541"/>
            <ac:spMk id="7" creationId="{8E5F96BB-2FEF-2D7A-9609-FB175FBCED0B}"/>
          </ac:spMkLst>
        </pc:spChg>
      </pc:sldChg>
      <pc:sldChg chg="addSp delSp modSp mod modClrScheme chgLayout modNotes modNotesTx">
        <pc:chgData name="Kelley Challen" userId="8abc87e1-47b4-4876-afa1-1e3c6b77fe0a" providerId="ADAL" clId="{54B7274C-A0B3-467D-A5E7-D8D40E2FFECD}" dt="2025-03-20T22:38:09.431" v="16929" actId="20577"/>
        <pc:sldMkLst>
          <pc:docMk/>
          <pc:sldMk cId="2773228776" sldId="560"/>
        </pc:sldMkLst>
        <pc:spChg chg="mod ord">
          <ac:chgData name="Kelley Challen" userId="8abc87e1-47b4-4876-afa1-1e3c6b77fe0a" providerId="ADAL" clId="{54B7274C-A0B3-467D-A5E7-D8D40E2FFECD}" dt="2025-03-14T17:34:06.082" v="4881" actId="700"/>
          <ac:spMkLst>
            <pc:docMk/>
            <pc:sldMk cId="2773228776" sldId="560"/>
            <ac:spMk id="2" creationId="{2E29BD12-964C-BF4A-AD84-1C16C2A703EA}"/>
          </ac:spMkLst>
        </pc:spChg>
        <pc:spChg chg="mod ord">
          <ac:chgData name="Kelley Challen" userId="8abc87e1-47b4-4876-afa1-1e3c6b77fe0a" providerId="ADAL" clId="{54B7274C-A0B3-467D-A5E7-D8D40E2FFECD}" dt="2025-03-14T17:34:30.882" v="4889" actId="14100"/>
          <ac:spMkLst>
            <pc:docMk/>
            <pc:sldMk cId="2773228776" sldId="560"/>
            <ac:spMk id="3" creationId="{00000000-0000-0000-0000-000000000000}"/>
          </ac:spMkLst>
        </pc:spChg>
        <pc:spChg chg="mod ord">
          <ac:chgData name="Kelley Challen" userId="8abc87e1-47b4-4876-afa1-1e3c6b77fe0a" providerId="ADAL" clId="{54B7274C-A0B3-467D-A5E7-D8D40E2FFECD}" dt="2025-03-14T17:34:06.101" v="4882" actId="27636"/>
          <ac:spMkLst>
            <pc:docMk/>
            <pc:sldMk cId="2773228776" sldId="560"/>
            <ac:spMk id="7" creationId="{00000000-0000-0000-0000-000000000000}"/>
          </ac:spMkLst>
        </pc:spChg>
        <pc:picChg chg="mod ord">
          <ac:chgData name="Kelley Challen" userId="8abc87e1-47b4-4876-afa1-1e3c6b77fe0a" providerId="ADAL" clId="{54B7274C-A0B3-467D-A5E7-D8D40E2FFECD}" dt="2025-03-18T19:15:51.554" v="10108" actId="962"/>
          <ac:picMkLst>
            <pc:docMk/>
            <pc:sldMk cId="2773228776" sldId="560"/>
            <ac:picMk id="5" creationId="{00000000-0000-0000-0000-000000000000}"/>
          </ac:picMkLst>
        </pc:picChg>
        <pc:picChg chg="mod">
          <ac:chgData name="Kelley Challen" userId="8abc87e1-47b4-4876-afa1-1e3c6b77fe0a" providerId="ADAL" clId="{54B7274C-A0B3-467D-A5E7-D8D40E2FFECD}" dt="2025-03-18T19:45:20.228" v="10952" actId="962"/>
          <ac:picMkLst>
            <pc:docMk/>
            <pc:sldMk cId="2773228776" sldId="560"/>
            <ac:picMk id="153603" creationId="{00000000-0000-0000-0000-000000000000}"/>
          </ac:picMkLst>
        </pc:picChg>
        <pc:picChg chg="mod">
          <ac:chgData name="Kelley Challen" userId="8abc87e1-47b4-4876-afa1-1e3c6b77fe0a" providerId="ADAL" clId="{54B7274C-A0B3-467D-A5E7-D8D40E2FFECD}" dt="2025-03-18T19:45:20.832" v="10953" actId="962"/>
          <ac:picMkLst>
            <pc:docMk/>
            <pc:sldMk cId="2773228776" sldId="560"/>
            <ac:picMk id="153604" creationId="{00000000-0000-0000-0000-000000000000}"/>
          </ac:picMkLst>
        </pc:picChg>
      </pc:sldChg>
      <pc:sldChg chg="modSp mod modNotes modNotesTx">
        <pc:chgData name="Kelley Challen" userId="8abc87e1-47b4-4876-afa1-1e3c6b77fe0a" providerId="ADAL" clId="{54B7274C-A0B3-467D-A5E7-D8D40E2FFECD}" dt="2025-03-20T22:28:44.415" v="16477" actId="20577"/>
        <pc:sldMkLst>
          <pc:docMk/>
          <pc:sldMk cId="2053868316" sldId="561"/>
        </pc:sldMkLst>
        <pc:spChg chg="mod">
          <ac:chgData name="Kelley Challen" userId="8abc87e1-47b4-4876-afa1-1e3c6b77fe0a" providerId="ADAL" clId="{54B7274C-A0B3-467D-A5E7-D8D40E2FFECD}" dt="2025-03-14T17:35:07.808" v="4893" actId="5793"/>
          <ac:spMkLst>
            <pc:docMk/>
            <pc:sldMk cId="2053868316" sldId="561"/>
            <ac:spMk id="135171" creationId="{00000000-0000-0000-0000-000000000000}"/>
          </ac:spMkLst>
        </pc:spChg>
      </pc:sldChg>
      <pc:sldChg chg="modSp modNotes modNotesTx">
        <pc:chgData name="Kelley Challen" userId="8abc87e1-47b4-4876-afa1-1e3c6b77fe0a" providerId="ADAL" clId="{54B7274C-A0B3-467D-A5E7-D8D40E2FFECD}" dt="2025-03-20T21:44:43.545" v="13458" actId="20577"/>
        <pc:sldMkLst>
          <pc:docMk/>
          <pc:sldMk cId="2717199992" sldId="760"/>
        </pc:sldMkLst>
        <pc:picChg chg="mod">
          <ac:chgData name="Kelley Challen" userId="8abc87e1-47b4-4876-afa1-1e3c6b77fe0a" providerId="ADAL" clId="{54B7274C-A0B3-467D-A5E7-D8D40E2FFECD}" dt="2025-03-18T19:22:12.040" v="10461" actId="962"/>
          <ac:picMkLst>
            <pc:docMk/>
            <pc:sldMk cId="2717199992" sldId="760"/>
            <ac:picMk id="2" creationId="{58A96AE4-E40C-BB0C-243A-3442D8DB9AF9}"/>
          </ac:picMkLst>
        </pc:picChg>
      </pc:sldChg>
      <pc:sldChg chg="addSp delSp modSp mod ord chgLayout modNotes modNotesTx">
        <pc:chgData name="Kelley Challen" userId="8abc87e1-47b4-4876-afa1-1e3c6b77fe0a" providerId="ADAL" clId="{54B7274C-A0B3-467D-A5E7-D8D40E2FFECD}" dt="2025-03-20T21:28:24.142" v="12481" actId="20577"/>
        <pc:sldMkLst>
          <pc:docMk/>
          <pc:sldMk cId="4088014963" sldId="765"/>
        </pc:sldMkLst>
        <pc:spChg chg="mod ord">
          <ac:chgData name="Kelley Challen" userId="8abc87e1-47b4-4876-afa1-1e3c6b77fe0a" providerId="ADAL" clId="{54B7274C-A0B3-467D-A5E7-D8D40E2FFECD}" dt="2025-03-18T19:40:35.114" v="10903" actId="122"/>
          <ac:spMkLst>
            <pc:docMk/>
            <pc:sldMk cId="4088014963" sldId="765"/>
            <ac:spMk id="2" creationId="{9D91C08E-2E9F-3B0C-DBFF-30E7B47A8D3A}"/>
          </ac:spMkLst>
        </pc:spChg>
        <pc:spChg chg="mod ord">
          <ac:chgData name="Kelley Challen" userId="8abc87e1-47b4-4876-afa1-1e3c6b77fe0a" providerId="ADAL" clId="{54B7274C-A0B3-467D-A5E7-D8D40E2FFECD}" dt="2025-03-18T19:41:13.610" v="10906" actId="13244"/>
          <ac:spMkLst>
            <pc:docMk/>
            <pc:sldMk cId="4088014963" sldId="765"/>
            <ac:spMk id="3" creationId="{AAA7BB67-4BB1-97E0-F6B8-04AEDA678315}"/>
          </ac:spMkLst>
        </pc:spChg>
        <pc:picChg chg="mod ord">
          <ac:chgData name="Kelley Challen" userId="8abc87e1-47b4-4876-afa1-1e3c6b77fe0a" providerId="ADAL" clId="{54B7274C-A0B3-467D-A5E7-D8D40E2FFECD}" dt="2025-03-18T19:40:02.342" v="10898" actId="1076"/>
          <ac:picMkLst>
            <pc:docMk/>
            <pc:sldMk cId="4088014963" sldId="765"/>
            <ac:picMk id="6" creationId="{E11E671D-16E5-D047-027B-A4DE7F5240DF}"/>
          </ac:picMkLst>
        </pc:picChg>
        <pc:picChg chg="mod">
          <ac:chgData name="Kelley Challen" userId="8abc87e1-47b4-4876-afa1-1e3c6b77fe0a" providerId="ADAL" clId="{54B7274C-A0B3-467D-A5E7-D8D40E2FFECD}" dt="2025-03-18T19:40:32.573" v="10902" actId="1076"/>
          <ac:picMkLst>
            <pc:docMk/>
            <pc:sldMk cId="4088014963" sldId="765"/>
            <ac:picMk id="8" creationId="{7ED23AED-4513-553A-BE51-F14C62A0BFB8}"/>
          </ac:picMkLst>
        </pc:picChg>
        <pc:picChg chg="mod">
          <ac:chgData name="Kelley Challen" userId="8abc87e1-47b4-4876-afa1-1e3c6b77fe0a" providerId="ADAL" clId="{54B7274C-A0B3-467D-A5E7-D8D40E2FFECD}" dt="2025-03-18T19:40:27.160" v="10901" actId="1076"/>
          <ac:picMkLst>
            <pc:docMk/>
            <pc:sldMk cId="4088014963" sldId="765"/>
            <ac:picMk id="10" creationId="{C93A4A4F-B33A-1075-4B07-7F8B568DDFB4}"/>
          </ac:picMkLst>
        </pc:picChg>
      </pc:sldChg>
      <pc:sldChg chg="addSp delSp modSp mod modNotesTx">
        <pc:chgData name="Kelley Challen" userId="8abc87e1-47b4-4876-afa1-1e3c6b77fe0a" providerId="ADAL" clId="{54B7274C-A0B3-467D-A5E7-D8D40E2FFECD}" dt="2025-03-20T18:23:36.722" v="12202" actId="20577"/>
        <pc:sldMkLst>
          <pc:docMk/>
          <pc:sldMk cId="1655897617" sldId="769"/>
        </pc:sldMkLst>
        <pc:spChg chg="mod">
          <ac:chgData name="Kelley Challen" userId="8abc87e1-47b4-4876-afa1-1e3c6b77fe0a" providerId="ADAL" clId="{54B7274C-A0B3-467D-A5E7-D8D40E2FFECD}" dt="2025-03-18T19:32:35.528" v="10736" actId="13244"/>
          <ac:spMkLst>
            <pc:docMk/>
            <pc:sldMk cId="1655897617" sldId="769"/>
            <ac:spMk id="2" creationId="{94A2391B-5485-B5DC-312D-2A3B7B929958}"/>
          </ac:spMkLst>
        </pc:spChg>
        <pc:spChg chg="mod">
          <ac:chgData name="Kelley Challen" userId="8abc87e1-47b4-4876-afa1-1e3c6b77fe0a" providerId="ADAL" clId="{54B7274C-A0B3-467D-A5E7-D8D40E2FFECD}" dt="2025-03-18T19:28:31.082" v="10687" actId="13244"/>
          <ac:spMkLst>
            <pc:docMk/>
            <pc:sldMk cId="1655897617" sldId="769"/>
            <ac:spMk id="22" creationId="{953C98B7-F107-E489-7F56-798D7598440C}"/>
          </ac:spMkLst>
        </pc:spChg>
        <pc:spChg chg="mod">
          <ac:chgData name="Kelley Challen" userId="8abc87e1-47b4-4876-afa1-1e3c6b77fe0a" providerId="ADAL" clId="{54B7274C-A0B3-467D-A5E7-D8D40E2FFECD}" dt="2025-03-18T19:32:59.923" v="10740" actId="13244"/>
          <ac:spMkLst>
            <pc:docMk/>
            <pc:sldMk cId="1655897617" sldId="769"/>
            <ac:spMk id="23" creationId="{921B0A85-A694-875D-B159-75F68A6E64CF}"/>
          </ac:spMkLst>
        </pc:spChg>
        <pc:picChg chg="mod">
          <ac:chgData name="Kelley Challen" userId="8abc87e1-47b4-4876-afa1-1e3c6b77fe0a" providerId="ADAL" clId="{54B7274C-A0B3-467D-A5E7-D8D40E2FFECD}" dt="2025-03-18T19:29:25.037" v="10704" actId="962"/>
          <ac:picMkLst>
            <pc:docMk/>
            <pc:sldMk cId="1655897617" sldId="769"/>
            <ac:picMk id="13" creationId="{4A9212B8-7B0C-23FB-B79E-C06C4FFDDCDB}"/>
          </ac:picMkLst>
        </pc:picChg>
        <pc:picChg chg="mod">
          <ac:chgData name="Kelley Challen" userId="8abc87e1-47b4-4876-afa1-1e3c6b77fe0a" providerId="ADAL" clId="{54B7274C-A0B3-467D-A5E7-D8D40E2FFECD}" dt="2025-03-18T19:28:38.943" v="10689" actId="962"/>
          <ac:picMkLst>
            <pc:docMk/>
            <pc:sldMk cId="1655897617" sldId="769"/>
            <ac:picMk id="27" creationId="{E4AFD7E6-130A-6F2A-F755-A1505DBF2530}"/>
          </ac:picMkLst>
        </pc:picChg>
        <pc:inkChg chg="mod">
          <ac:chgData name="Kelley Challen" userId="8abc87e1-47b4-4876-afa1-1e3c6b77fe0a" providerId="ADAL" clId="{54B7274C-A0B3-467D-A5E7-D8D40E2FFECD}" dt="2025-03-18T19:29:32.002" v="10705" actId="962"/>
          <ac:inkMkLst>
            <pc:docMk/>
            <pc:sldMk cId="1655897617" sldId="769"/>
            <ac:inkMk id="17" creationId="{325AD7AF-FCB3-F834-B16B-26545DC4FDBE}"/>
          </ac:inkMkLst>
        </pc:inkChg>
        <pc:inkChg chg="mod">
          <ac:chgData name="Kelley Challen" userId="8abc87e1-47b4-4876-afa1-1e3c6b77fe0a" providerId="ADAL" clId="{54B7274C-A0B3-467D-A5E7-D8D40E2FFECD}" dt="2025-03-18T19:33:02.671" v="10741" actId="13244"/>
          <ac:inkMkLst>
            <pc:docMk/>
            <pc:sldMk cId="1655897617" sldId="769"/>
            <ac:inkMk id="18" creationId="{9868BE86-A3E9-74E0-B046-63E43A2DCA4D}"/>
          </ac:inkMkLst>
        </pc:inkChg>
        <pc:inkChg chg="mod">
          <ac:chgData name="Kelley Challen" userId="8abc87e1-47b4-4876-afa1-1e3c6b77fe0a" providerId="ADAL" clId="{54B7274C-A0B3-467D-A5E7-D8D40E2FFECD}" dt="2025-03-18T19:21:13.945" v="10441" actId="962"/>
          <ac:inkMkLst>
            <pc:docMk/>
            <pc:sldMk cId="1655897617" sldId="769"/>
            <ac:inkMk id="19" creationId="{277D3D48-61E0-D3D6-05AE-4F2BC8C9A036}"/>
          </ac:inkMkLst>
        </pc:inkChg>
        <pc:inkChg chg="mod">
          <ac:chgData name="Kelley Challen" userId="8abc87e1-47b4-4876-afa1-1e3c6b77fe0a" providerId="ADAL" clId="{54B7274C-A0B3-467D-A5E7-D8D40E2FFECD}" dt="2025-03-18T19:21:18.228" v="10443" actId="962"/>
          <ac:inkMkLst>
            <pc:docMk/>
            <pc:sldMk cId="1655897617" sldId="769"/>
            <ac:inkMk id="20" creationId="{FB7C69D4-9CFF-DEDE-EBCF-96D3E37D5C8F}"/>
          </ac:inkMkLst>
        </pc:inkChg>
        <pc:inkChg chg="mod">
          <ac:chgData name="Kelley Challen" userId="8abc87e1-47b4-4876-afa1-1e3c6b77fe0a" providerId="ADAL" clId="{54B7274C-A0B3-467D-A5E7-D8D40E2FFECD}" dt="2025-03-18T19:21:22.017" v="10445" actId="962"/>
          <ac:inkMkLst>
            <pc:docMk/>
            <pc:sldMk cId="1655897617" sldId="769"/>
            <ac:inkMk id="21" creationId="{48AC0A3D-4CB7-9E24-F193-7642BA95F0AC}"/>
          </ac:inkMkLst>
        </pc:inkChg>
        <pc:inkChg chg="add del mod">
          <ac:chgData name="Kelley Challen" userId="8abc87e1-47b4-4876-afa1-1e3c6b77fe0a" providerId="ADAL" clId="{54B7274C-A0B3-467D-A5E7-D8D40E2FFECD}" dt="2025-03-18T19:32:48.719" v="10737" actId="13244"/>
          <ac:inkMkLst>
            <pc:docMk/>
            <pc:sldMk cId="1655897617" sldId="769"/>
            <ac:inkMk id="33" creationId="{B66CCF92-14AF-7187-90C0-22CADA1DEB61}"/>
          </ac:inkMkLst>
        </pc:inkChg>
        <pc:inkChg chg="mod">
          <ac:chgData name="Kelley Challen" userId="8abc87e1-47b4-4876-afa1-1e3c6b77fe0a" providerId="ADAL" clId="{54B7274C-A0B3-467D-A5E7-D8D40E2FFECD}" dt="2025-03-18T19:32:51.427" v="10738" actId="13244"/>
          <ac:inkMkLst>
            <pc:docMk/>
            <pc:sldMk cId="1655897617" sldId="769"/>
            <ac:inkMk id="34" creationId="{255F22C4-5C60-ACC5-4223-146E295C0B99}"/>
          </ac:inkMkLst>
        </pc:inkChg>
        <pc:inkChg chg="mod">
          <ac:chgData name="Kelley Challen" userId="8abc87e1-47b4-4876-afa1-1e3c6b77fe0a" providerId="ADAL" clId="{54B7274C-A0B3-467D-A5E7-D8D40E2FFECD}" dt="2025-03-18T19:32:53.807" v="10739" actId="13244"/>
          <ac:inkMkLst>
            <pc:docMk/>
            <pc:sldMk cId="1655897617" sldId="769"/>
            <ac:inkMk id="35" creationId="{F3723C47-24B0-92FC-E05E-A9BFE8752202}"/>
          </ac:inkMkLst>
        </pc:inkChg>
        <pc:cxnChg chg="mod">
          <ac:chgData name="Kelley Challen" userId="8abc87e1-47b4-4876-afa1-1e3c6b77fe0a" providerId="ADAL" clId="{54B7274C-A0B3-467D-A5E7-D8D40E2FFECD}" dt="2025-03-18T19:28:53.878" v="10693" actId="13244"/>
          <ac:cxnSpMkLst>
            <pc:docMk/>
            <pc:sldMk cId="1655897617" sldId="769"/>
            <ac:cxnSpMk id="32" creationId="{15A42E88-219E-910E-205F-EE84606B4168}"/>
          </ac:cxnSpMkLst>
        </pc:cxnChg>
      </pc:sldChg>
      <pc:sldChg chg="addSp modSp mod modNotes modNotesTx">
        <pc:chgData name="Kelley Challen" userId="8abc87e1-47b4-4876-afa1-1e3c6b77fe0a" providerId="ADAL" clId="{54B7274C-A0B3-467D-A5E7-D8D40E2FFECD}" dt="2025-03-20T22:08:02.976" v="15235" actId="20577"/>
        <pc:sldMkLst>
          <pc:docMk/>
          <pc:sldMk cId="3970438099" sldId="770"/>
        </pc:sldMkLst>
        <pc:spChg chg="mod">
          <ac:chgData name="Kelley Challen" userId="8abc87e1-47b4-4876-afa1-1e3c6b77fe0a" providerId="ADAL" clId="{54B7274C-A0B3-467D-A5E7-D8D40E2FFECD}" dt="2025-03-18T19:41:30.473" v="10907" actId="13244"/>
          <ac:spMkLst>
            <pc:docMk/>
            <pc:sldMk cId="3970438099" sldId="770"/>
            <ac:spMk id="2" creationId="{94A2391B-5485-B5DC-312D-2A3B7B929958}"/>
          </ac:spMkLst>
        </pc:spChg>
        <pc:spChg chg="mod">
          <ac:chgData name="Kelley Challen" userId="8abc87e1-47b4-4876-afa1-1e3c6b77fe0a" providerId="ADAL" clId="{54B7274C-A0B3-467D-A5E7-D8D40E2FFECD}" dt="2025-03-18T19:42:06.352" v="10910" actId="13244"/>
          <ac:spMkLst>
            <pc:docMk/>
            <pc:sldMk cId="3970438099" sldId="770"/>
            <ac:spMk id="11" creationId="{933443FD-B5CB-E179-F94D-C9C0D9858870}"/>
          </ac:spMkLst>
        </pc:spChg>
        <pc:spChg chg="mod">
          <ac:chgData name="Kelley Challen" userId="8abc87e1-47b4-4876-afa1-1e3c6b77fe0a" providerId="ADAL" clId="{54B7274C-A0B3-467D-A5E7-D8D40E2FFECD}" dt="2025-03-18T19:01:50.549" v="7714" actId="207"/>
          <ac:spMkLst>
            <pc:docMk/>
            <pc:sldMk cId="3970438099" sldId="770"/>
            <ac:spMk id="22" creationId="{953C98B7-F107-E489-7F56-798D7598440C}"/>
          </ac:spMkLst>
        </pc:spChg>
        <pc:grpChg chg="add mod">
          <ac:chgData name="Kelley Challen" userId="8abc87e1-47b4-4876-afa1-1e3c6b77fe0a" providerId="ADAL" clId="{54B7274C-A0B3-467D-A5E7-D8D40E2FFECD}" dt="2025-03-18T19:42:09.682" v="10911" actId="13244"/>
          <ac:grpSpMkLst>
            <pc:docMk/>
            <pc:sldMk cId="3970438099" sldId="770"/>
            <ac:grpSpMk id="4" creationId="{C1C39BC6-E85C-1834-2E40-DF59105183F6}"/>
          </ac:grpSpMkLst>
        </pc:grpChg>
        <pc:grpChg chg="add mod">
          <ac:chgData name="Kelley Challen" userId="8abc87e1-47b4-4876-afa1-1e3c6b77fe0a" providerId="ADAL" clId="{54B7274C-A0B3-467D-A5E7-D8D40E2FFECD}" dt="2025-03-18T19:41:02.767" v="10905" actId="962"/>
          <ac:grpSpMkLst>
            <pc:docMk/>
            <pc:sldMk cId="3970438099" sldId="770"/>
            <ac:grpSpMk id="6" creationId="{A70FE41C-D499-4968-CFE4-D6D61775916B}"/>
          </ac:grpSpMkLst>
        </pc:grpChg>
        <pc:grpChg chg="add mod">
          <ac:chgData name="Kelley Challen" userId="8abc87e1-47b4-4876-afa1-1e3c6b77fe0a" providerId="ADAL" clId="{54B7274C-A0B3-467D-A5E7-D8D40E2FFECD}" dt="2025-03-18T19:39:13.641" v="10895" actId="962"/>
          <ac:grpSpMkLst>
            <pc:docMk/>
            <pc:sldMk cId="3970438099" sldId="770"/>
            <ac:grpSpMk id="9" creationId="{247A1CF1-AFD5-ECBD-1E6F-95A2BD8331A9}"/>
          </ac:grpSpMkLst>
        </pc:grpChg>
        <pc:picChg chg="mod">
          <ac:chgData name="Kelley Challen" userId="8abc87e1-47b4-4876-afa1-1e3c6b77fe0a" providerId="ADAL" clId="{54B7274C-A0B3-467D-A5E7-D8D40E2FFECD}" dt="2025-03-18T19:34:07.598" v="10746" actId="164"/>
          <ac:picMkLst>
            <pc:docMk/>
            <pc:sldMk cId="3970438099" sldId="770"/>
            <ac:picMk id="5" creationId="{D9590DBD-ADDE-9B4E-CDFB-47792132C5BD}"/>
          </ac:picMkLst>
        </pc:picChg>
        <pc:picChg chg="mod">
          <ac:chgData name="Kelley Challen" userId="8abc87e1-47b4-4876-afa1-1e3c6b77fe0a" providerId="ADAL" clId="{54B7274C-A0B3-467D-A5E7-D8D40E2FFECD}" dt="2025-03-18T19:37:38.191" v="10766" actId="164"/>
          <ac:picMkLst>
            <pc:docMk/>
            <pc:sldMk cId="3970438099" sldId="770"/>
            <ac:picMk id="7" creationId="{59908CD2-1892-EA45-C135-8DCB38539577}"/>
          </ac:picMkLst>
        </pc:picChg>
        <pc:picChg chg="mod">
          <ac:chgData name="Kelley Challen" userId="8abc87e1-47b4-4876-afa1-1e3c6b77fe0a" providerId="ADAL" clId="{54B7274C-A0B3-467D-A5E7-D8D40E2FFECD}" dt="2025-03-18T19:37:48.710" v="10767" actId="164"/>
          <ac:picMkLst>
            <pc:docMk/>
            <pc:sldMk cId="3970438099" sldId="770"/>
            <ac:picMk id="15" creationId="{9D904663-6CCF-000B-D7B2-6D6D89FA66E8}"/>
          </ac:picMkLst>
        </pc:picChg>
        <pc:inkChg chg="mod">
          <ac:chgData name="Kelley Challen" userId="8abc87e1-47b4-4876-afa1-1e3c6b77fe0a" providerId="ADAL" clId="{54B7274C-A0B3-467D-A5E7-D8D40E2FFECD}" dt="2025-03-18T19:34:07.598" v="10746" actId="164"/>
          <ac:inkMkLst>
            <pc:docMk/>
            <pc:sldMk cId="3970438099" sldId="770"/>
            <ac:inkMk id="8" creationId="{1338EDA4-B58C-857E-8596-790B4F232102}"/>
          </ac:inkMkLst>
        </pc:inkChg>
        <pc:inkChg chg="mod">
          <ac:chgData name="Kelley Challen" userId="8abc87e1-47b4-4876-afa1-1e3c6b77fe0a" providerId="ADAL" clId="{54B7274C-A0B3-467D-A5E7-D8D40E2FFECD}" dt="2025-03-18T19:37:38.191" v="10766" actId="164"/>
          <ac:inkMkLst>
            <pc:docMk/>
            <pc:sldMk cId="3970438099" sldId="770"/>
            <ac:inkMk id="10" creationId="{CA175E01-5875-8858-1E91-06032C316D77}"/>
          </ac:inkMkLst>
        </pc:inkChg>
        <pc:inkChg chg="mod">
          <ac:chgData name="Kelley Challen" userId="8abc87e1-47b4-4876-afa1-1e3c6b77fe0a" providerId="ADAL" clId="{54B7274C-A0B3-467D-A5E7-D8D40E2FFECD}" dt="2025-03-18T19:37:38.191" v="10766" actId="164"/>
          <ac:inkMkLst>
            <pc:docMk/>
            <pc:sldMk cId="3970438099" sldId="770"/>
            <ac:inkMk id="12" creationId="{B0EB2ED0-BEA5-9DC6-A349-224A10F96933}"/>
          </ac:inkMkLst>
        </pc:inkChg>
        <pc:inkChg chg="mod">
          <ac:chgData name="Kelley Challen" userId="8abc87e1-47b4-4876-afa1-1e3c6b77fe0a" providerId="ADAL" clId="{54B7274C-A0B3-467D-A5E7-D8D40E2FFECD}" dt="2025-03-18T19:37:48.710" v="10767" actId="164"/>
          <ac:inkMkLst>
            <pc:docMk/>
            <pc:sldMk cId="3970438099" sldId="770"/>
            <ac:inkMk id="16" creationId="{17B998BA-0383-6E47-26F0-5DB804FC1E05}"/>
          </ac:inkMkLst>
        </pc:inkChg>
        <pc:inkChg chg="mod">
          <ac:chgData name="Kelley Challen" userId="8abc87e1-47b4-4876-afa1-1e3c6b77fe0a" providerId="ADAL" clId="{54B7274C-A0B3-467D-A5E7-D8D40E2FFECD}" dt="2025-03-18T19:37:48.710" v="10767" actId="164"/>
          <ac:inkMkLst>
            <pc:docMk/>
            <pc:sldMk cId="3970438099" sldId="770"/>
            <ac:inkMk id="24" creationId="{79AE6F7C-3891-7FFD-59CE-F78F7E2837A4}"/>
          </ac:inkMkLst>
        </pc:inkChg>
        <pc:inkChg chg="mod">
          <ac:chgData name="Kelley Challen" userId="8abc87e1-47b4-4876-afa1-1e3c6b77fe0a" providerId="ADAL" clId="{54B7274C-A0B3-467D-A5E7-D8D40E2FFECD}" dt="2025-03-18T19:37:48.710" v="10767" actId="164"/>
          <ac:inkMkLst>
            <pc:docMk/>
            <pc:sldMk cId="3970438099" sldId="770"/>
            <ac:inkMk id="25" creationId="{814C1412-110D-4380-9D06-085B26D6A117}"/>
          </ac:inkMkLst>
        </pc:inkChg>
        <pc:inkChg chg="mod">
          <ac:chgData name="Kelley Challen" userId="8abc87e1-47b4-4876-afa1-1e3c6b77fe0a" providerId="ADAL" clId="{54B7274C-A0B3-467D-A5E7-D8D40E2FFECD}" dt="2025-03-18T19:42:15.223" v="10912" actId="13244"/>
          <ac:inkMkLst>
            <pc:docMk/>
            <pc:sldMk cId="3970438099" sldId="770"/>
            <ac:inkMk id="26" creationId="{A8CB990D-6E68-C84B-FF9D-0A0C795756C4}"/>
          </ac:inkMkLst>
        </pc:inkChg>
        <pc:inkChg chg="mod">
          <ac:chgData name="Kelley Challen" userId="8abc87e1-47b4-4876-afa1-1e3c6b77fe0a" providerId="ADAL" clId="{54B7274C-A0B3-467D-A5E7-D8D40E2FFECD}" dt="2025-03-18T19:37:48.710" v="10767" actId="164"/>
          <ac:inkMkLst>
            <pc:docMk/>
            <pc:sldMk cId="3970438099" sldId="770"/>
            <ac:inkMk id="28" creationId="{F8CCA779-568A-79F5-BF6A-9A18A612A167}"/>
          </ac:inkMkLst>
        </pc:inkChg>
        <pc:cxnChg chg="mod">
          <ac:chgData name="Kelley Challen" userId="8abc87e1-47b4-4876-afa1-1e3c6b77fe0a" providerId="ADAL" clId="{54B7274C-A0B3-467D-A5E7-D8D40E2FFECD}" dt="2025-03-18T19:41:38.118" v="10908" actId="13244"/>
          <ac:cxnSpMkLst>
            <pc:docMk/>
            <pc:sldMk cId="3970438099" sldId="770"/>
            <ac:cxnSpMk id="32" creationId="{15A42E88-219E-910E-205F-EE84606B4168}"/>
          </ac:cxnSpMkLst>
        </pc:cxnChg>
      </pc:sldChg>
      <pc:sldChg chg="modSp add mod modNotes modNotesTx">
        <pc:chgData name="Kelley Challen" userId="8abc87e1-47b4-4876-afa1-1e3c6b77fe0a" providerId="ADAL" clId="{54B7274C-A0B3-467D-A5E7-D8D40E2FFECD}" dt="2025-03-20T22:22:16.905" v="15943" actId="20577"/>
        <pc:sldMkLst>
          <pc:docMk/>
          <pc:sldMk cId="1713359921" sldId="772"/>
        </pc:sldMkLst>
        <pc:spChg chg="mod">
          <ac:chgData name="Kelley Challen" userId="8abc87e1-47b4-4876-afa1-1e3c6b77fe0a" providerId="ADAL" clId="{54B7274C-A0B3-467D-A5E7-D8D40E2FFECD}" dt="2025-03-18T19:43:50.379" v="10934" actId="13244"/>
          <ac:spMkLst>
            <pc:docMk/>
            <pc:sldMk cId="1713359921" sldId="772"/>
            <ac:spMk id="2" creationId="{94A2391B-5485-B5DC-312D-2A3B7B929958}"/>
          </ac:spMkLst>
        </pc:spChg>
        <pc:picChg chg="mod">
          <ac:chgData name="Kelley Challen" userId="8abc87e1-47b4-4876-afa1-1e3c6b77fe0a" providerId="ADAL" clId="{54B7274C-A0B3-467D-A5E7-D8D40E2FFECD}" dt="2025-03-18T19:14:23.928" v="9660" actId="962"/>
          <ac:picMkLst>
            <pc:docMk/>
            <pc:sldMk cId="1713359921" sldId="772"/>
            <ac:picMk id="5" creationId="{ABDDD0C1-A092-69E6-538F-EF8CB42C0737}"/>
          </ac:picMkLst>
        </pc:picChg>
        <pc:inkChg chg="mod">
          <ac:chgData name="Kelley Challen" userId="8abc87e1-47b4-4876-afa1-1e3c6b77fe0a" providerId="ADAL" clId="{54B7274C-A0B3-467D-A5E7-D8D40E2FFECD}" dt="2025-03-18T19:43:43.412" v="10933" actId="962"/>
          <ac:inkMkLst>
            <pc:docMk/>
            <pc:sldMk cId="1713359921" sldId="772"/>
            <ac:inkMk id="8" creationId="{DFDB6918-B50B-1326-FF71-65785126C277}"/>
          </ac:inkMkLst>
        </pc:inkChg>
        <pc:inkChg chg="mod">
          <ac:chgData name="Kelley Challen" userId="8abc87e1-47b4-4876-afa1-1e3c6b77fe0a" providerId="ADAL" clId="{54B7274C-A0B3-467D-A5E7-D8D40E2FFECD}" dt="2025-03-18T19:43:42.775" v="10932" actId="962"/>
          <ac:inkMkLst>
            <pc:docMk/>
            <pc:sldMk cId="1713359921" sldId="772"/>
            <ac:inkMk id="9" creationId="{2EBF6855-3822-092A-EEEA-9ED4EE27EC54}"/>
          </ac:inkMkLst>
        </pc:inkChg>
        <pc:inkChg chg="mod">
          <ac:chgData name="Kelley Challen" userId="8abc87e1-47b4-4876-afa1-1e3c6b77fe0a" providerId="ADAL" clId="{54B7274C-A0B3-467D-A5E7-D8D40E2FFECD}" dt="2025-03-18T19:43:42.246" v="10931" actId="962"/>
          <ac:inkMkLst>
            <pc:docMk/>
            <pc:sldMk cId="1713359921" sldId="772"/>
            <ac:inkMk id="10" creationId="{14804D0D-3F70-17D9-6A7F-D357A85EDFD6}"/>
          </ac:inkMkLst>
        </pc:inkChg>
        <pc:inkChg chg="mod">
          <ac:chgData name="Kelley Challen" userId="8abc87e1-47b4-4876-afa1-1e3c6b77fe0a" providerId="ADAL" clId="{54B7274C-A0B3-467D-A5E7-D8D40E2FFECD}" dt="2025-03-18T19:43:41.766" v="10930" actId="962"/>
          <ac:inkMkLst>
            <pc:docMk/>
            <pc:sldMk cId="1713359921" sldId="772"/>
            <ac:inkMk id="11" creationId="{66A5EA66-E10B-24AD-9D77-355B860377FC}"/>
          </ac:inkMkLst>
        </pc:inkChg>
        <pc:inkChg chg="mod">
          <ac:chgData name="Kelley Challen" userId="8abc87e1-47b4-4876-afa1-1e3c6b77fe0a" providerId="ADAL" clId="{54B7274C-A0B3-467D-A5E7-D8D40E2FFECD}" dt="2025-03-18T19:43:41.169" v="10929" actId="962"/>
          <ac:inkMkLst>
            <pc:docMk/>
            <pc:sldMk cId="1713359921" sldId="772"/>
            <ac:inkMk id="12" creationId="{C8490833-31F1-6147-81AC-3DE887C5EE1A}"/>
          </ac:inkMkLst>
        </pc:inkChg>
        <pc:inkChg chg="mod">
          <ac:chgData name="Kelley Challen" userId="8abc87e1-47b4-4876-afa1-1e3c6b77fe0a" providerId="ADAL" clId="{54B7274C-A0B3-467D-A5E7-D8D40E2FFECD}" dt="2025-03-18T19:43:40.701" v="10928" actId="962"/>
          <ac:inkMkLst>
            <pc:docMk/>
            <pc:sldMk cId="1713359921" sldId="772"/>
            <ac:inkMk id="28" creationId="{FF6DB542-285D-C12E-E70D-F9B8515F5845}"/>
          </ac:inkMkLst>
        </pc:inkChg>
        <pc:inkChg chg="mod">
          <ac:chgData name="Kelley Challen" userId="8abc87e1-47b4-4876-afa1-1e3c6b77fe0a" providerId="ADAL" clId="{54B7274C-A0B3-467D-A5E7-D8D40E2FFECD}" dt="2025-03-18T19:43:40.266" v="10927" actId="962"/>
          <ac:inkMkLst>
            <pc:docMk/>
            <pc:sldMk cId="1713359921" sldId="772"/>
            <ac:inkMk id="29" creationId="{D5C04F56-7470-5EED-5F43-EAE837954583}"/>
          </ac:inkMkLst>
        </pc:inkChg>
        <pc:inkChg chg="mod">
          <ac:chgData name="Kelley Challen" userId="8abc87e1-47b4-4876-afa1-1e3c6b77fe0a" providerId="ADAL" clId="{54B7274C-A0B3-467D-A5E7-D8D40E2FFECD}" dt="2025-03-18T19:43:39.826" v="10926" actId="962"/>
          <ac:inkMkLst>
            <pc:docMk/>
            <pc:sldMk cId="1713359921" sldId="772"/>
            <ac:inkMk id="30" creationId="{FBA6585B-B09B-B190-DA55-EF84D0993E46}"/>
          </ac:inkMkLst>
        </pc:inkChg>
        <pc:inkChg chg="mod">
          <ac:chgData name="Kelley Challen" userId="8abc87e1-47b4-4876-afa1-1e3c6b77fe0a" providerId="ADAL" clId="{54B7274C-A0B3-467D-A5E7-D8D40E2FFECD}" dt="2025-03-18T19:43:38.236" v="10924" actId="962"/>
          <ac:inkMkLst>
            <pc:docMk/>
            <pc:sldMk cId="1713359921" sldId="772"/>
            <ac:inkMk id="31" creationId="{23754E11-6D09-A4B3-68E3-92FE5069D3B5}"/>
          </ac:inkMkLst>
        </pc:inkChg>
        <pc:inkChg chg="mod">
          <ac:chgData name="Kelley Challen" userId="8abc87e1-47b4-4876-afa1-1e3c6b77fe0a" providerId="ADAL" clId="{54B7274C-A0B3-467D-A5E7-D8D40E2FFECD}" dt="2025-03-18T19:43:38.917" v="10925" actId="962"/>
          <ac:inkMkLst>
            <pc:docMk/>
            <pc:sldMk cId="1713359921" sldId="772"/>
            <ac:inkMk id="36" creationId="{9E986C05-93E9-5945-1B56-E1A04D3F9B58}"/>
          </ac:inkMkLst>
        </pc:inkChg>
      </pc:sldChg>
      <pc:sldChg chg="del modNotesTx">
        <pc:chgData name="Kelley Challen" userId="8abc87e1-47b4-4876-afa1-1e3c6b77fe0a" providerId="ADAL" clId="{54B7274C-A0B3-467D-A5E7-D8D40E2FFECD}" dt="2025-03-18T15:32:27.019" v="5754" actId="2696"/>
        <pc:sldMkLst>
          <pc:docMk/>
          <pc:sldMk cId="3180871490" sldId="772"/>
        </pc:sldMkLst>
      </pc:sldChg>
      <pc:sldChg chg="modSp add mod modNotes modNotesTx">
        <pc:chgData name="Kelley Challen" userId="8abc87e1-47b4-4876-afa1-1e3c6b77fe0a" providerId="ADAL" clId="{54B7274C-A0B3-467D-A5E7-D8D40E2FFECD}" dt="2025-03-18T19:44:03.573" v="10937" actId="13244"/>
        <pc:sldMkLst>
          <pc:docMk/>
          <pc:sldMk cId="673374635" sldId="773"/>
        </pc:sldMkLst>
        <pc:spChg chg="mod">
          <ac:chgData name="Kelley Challen" userId="8abc87e1-47b4-4876-afa1-1e3c6b77fe0a" providerId="ADAL" clId="{54B7274C-A0B3-467D-A5E7-D8D40E2FFECD}" dt="2025-03-18T19:44:02.002" v="10936" actId="13244"/>
          <ac:spMkLst>
            <pc:docMk/>
            <pc:sldMk cId="673374635" sldId="773"/>
            <ac:spMk id="2" creationId="{94A2391B-5485-B5DC-312D-2A3B7B929958}"/>
          </ac:spMkLst>
        </pc:spChg>
        <pc:spChg chg="mod">
          <ac:chgData name="Kelley Challen" userId="8abc87e1-47b4-4876-afa1-1e3c6b77fe0a" providerId="ADAL" clId="{54B7274C-A0B3-467D-A5E7-D8D40E2FFECD}" dt="2025-03-18T19:44:03.573" v="10937" actId="13244"/>
          <ac:spMkLst>
            <pc:docMk/>
            <pc:sldMk cId="673374635" sldId="773"/>
            <ac:spMk id="3" creationId="{4AC88802-3CE5-694A-2089-A42BCE3DBB62}"/>
          </ac:spMkLst>
        </pc:spChg>
        <pc:spChg chg="mod">
          <ac:chgData name="Kelley Challen" userId="8abc87e1-47b4-4876-afa1-1e3c6b77fe0a" providerId="ADAL" clId="{54B7274C-A0B3-467D-A5E7-D8D40E2FFECD}" dt="2025-03-18T19:43:59.639" v="10935" actId="13244"/>
          <ac:spMkLst>
            <pc:docMk/>
            <pc:sldMk cId="673374635" sldId="773"/>
            <ac:spMk id="23" creationId="{921B0A85-A694-875D-B159-75F68A6E64CF}"/>
          </ac:spMkLst>
        </pc:spChg>
        <pc:picChg chg="mod">
          <ac:chgData name="Kelley Challen" userId="8abc87e1-47b4-4876-afa1-1e3c6b77fe0a" providerId="ADAL" clId="{54B7274C-A0B3-467D-A5E7-D8D40E2FFECD}" dt="2025-03-18T19:14:32.512" v="9674" actId="962"/>
          <ac:picMkLst>
            <pc:docMk/>
            <pc:sldMk cId="673374635" sldId="773"/>
            <ac:picMk id="7" creationId="{9D1AF15B-48B7-3910-4D18-C538F97607F1}"/>
          </ac:picMkLst>
        </pc:picChg>
      </pc:sldChg>
      <pc:sldChg chg="del modNotesTx">
        <pc:chgData name="Kelley Challen" userId="8abc87e1-47b4-4876-afa1-1e3c6b77fe0a" providerId="ADAL" clId="{54B7274C-A0B3-467D-A5E7-D8D40E2FFECD}" dt="2025-03-18T15:32:27.019" v="5754" actId="2696"/>
        <pc:sldMkLst>
          <pc:docMk/>
          <pc:sldMk cId="3415478935" sldId="773"/>
        </pc:sldMkLst>
      </pc:sldChg>
      <pc:sldChg chg="modSp add mod modNotes modNotesTx">
        <pc:chgData name="Kelley Challen" userId="8abc87e1-47b4-4876-afa1-1e3c6b77fe0a" providerId="ADAL" clId="{54B7274C-A0B3-467D-A5E7-D8D40E2FFECD}" dt="2025-03-20T22:24:23.278" v="16209" actId="20577"/>
        <pc:sldMkLst>
          <pc:docMk/>
          <pc:sldMk cId="1202376540" sldId="774"/>
        </pc:sldMkLst>
        <pc:spChg chg="mod">
          <ac:chgData name="Kelley Challen" userId="8abc87e1-47b4-4876-afa1-1e3c6b77fe0a" providerId="ADAL" clId="{54B7274C-A0B3-467D-A5E7-D8D40E2FFECD}" dt="2025-03-18T19:44:15.737" v="10939" actId="13244"/>
          <ac:spMkLst>
            <pc:docMk/>
            <pc:sldMk cId="1202376540" sldId="774"/>
            <ac:spMk id="2" creationId="{94A2391B-5485-B5DC-312D-2A3B7B929958}"/>
          </ac:spMkLst>
        </pc:spChg>
        <pc:spChg chg="mod">
          <ac:chgData name="Kelley Challen" userId="8abc87e1-47b4-4876-afa1-1e3c6b77fe0a" providerId="ADAL" clId="{54B7274C-A0B3-467D-A5E7-D8D40E2FFECD}" dt="2025-03-18T19:44:14.318" v="10938" actId="13244"/>
          <ac:spMkLst>
            <pc:docMk/>
            <pc:sldMk cId="1202376540" sldId="774"/>
            <ac:spMk id="3" creationId="{4AC88802-3CE5-694A-2089-A42BCE3DBB62}"/>
          </ac:spMkLst>
        </pc:spChg>
        <pc:picChg chg="mod">
          <ac:chgData name="Kelley Challen" userId="8abc87e1-47b4-4876-afa1-1e3c6b77fe0a" providerId="ADAL" clId="{54B7274C-A0B3-467D-A5E7-D8D40E2FFECD}" dt="2025-03-18T19:14:40.459" v="9686" actId="962"/>
          <ac:picMkLst>
            <pc:docMk/>
            <pc:sldMk cId="1202376540" sldId="774"/>
            <ac:picMk id="5" creationId="{BB07C5EC-0258-1BD3-94DF-1AF87C4F6632}"/>
          </ac:picMkLst>
        </pc:picChg>
      </pc:sldChg>
      <pc:sldChg chg="del">
        <pc:chgData name="Kelley Challen" userId="8abc87e1-47b4-4876-afa1-1e3c6b77fe0a" providerId="ADAL" clId="{54B7274C-A0B3-467D-A5E7-D8D40E2FFECD}" dt="2025-03-18T15:32:27.019" v="5754" actId="2696"/>
        <pc:sldMkLst>
          <pc:docMk/>
          <pc:sldMk cId="3939353676" sldId="774"/>
        </pc:sldMkLst>
      </pc:sldChg>
      <pc:sldChg chg="add del">
        <pc:chgData name="Kelley Challen" userId="8abc87e1-47b4-4876-afa1-1e3c6b77fe0a" providerId="ADAL" clId="{54B7274C-A0B3-467D-A5E7-D8D40E2FFECD}" dt="2025-03-18T15:34:06.897" v="5760" actId="47"/>
        <pc:sldMkLst>
          <pc:docMk/>
          <pc:sldMk cId="2194041553" sldId="775"/>
        </pc:sldMkLst>
      </pc:sldChg>
      <pc:sldChg chg="modSp del mod">
        <pc:chgData name="Kelley Challen" userId="8abc87e1-47b4-4876-afa1-1e3c6b77fe0a" providerId="ADAL" clId="{54B7274C-A0B3-467D-A5E7-D8D40E2FFECD}" dt="2025-03-18T15:32:45.097" v="5756" actId="2696"/>
        <pc:sldMkLst>
          <pc:docMk/>
          <pc:sldMk cId="3726237331" sldId="775"/>
        </pc:sldMkLst>
      </pc:sldChg>
      <pc:sldChg chg="addSp delSp modSp modNotesTx">
        <pc:chgData name="Kelley Challen" userId="8abc87e1-47b4-4876-afa1-1e3c6b77fe0a" providerId="ADAL" clId="{54B7274C-A0B3-467D-A5E7-D8D40E2FFECD}" dt="2025-03-20T18:15:26.716" v="11841" actId="20577"/>
        <pc:sldMkLst>
          <pc:docMk/>
          <pc:sldMk cId="1177635736" sldId="793"/>
        </pc:sldMkLst>
        <pc:graphicFrameChg chg="add del mod">
          <ac:chgData name="Kelley Challen" userId="8abc87e1-47b4-4876-afa1-1e3c6b77fe0a" providerId="ADAL" clId="{54B7274C-A0B3-467D-A5E7-D8D40E2FFECD}" dt="2025-03-18T19:32:27.537" v="10735" actId="962"/>
          <ac:graphicFrameMkLst>
            <pc:docMk/>
            <pc:sldMk cId="1177635736" sldId="793"/>
            <ac:graphicFrameMk id="21" creationId="{BF1BB3A5-B961-714D-C0A3-0CB86F1E046F}"/>
          </ac:graphicFrameMkLst>
        </pc:graphicFrameChg>
      </pc:sldChg>
      <pc:sldChg chg="modSp mod modNotes modNotesTx">
        <pc:chgData name="Kelley Challen" userId="8abc87e1-47b4-4876-afa1-1e3c6b77fe0a" providerId="ADAL" clId="{54B7274C-A0B3-467D-A5E7-D8D40E2FFECD}" dt="2025-03-20T21:53:21.118" v="13824" actId="20577"/>
        <pc:sldMkLst>
          <pc:docMk/>
          <pc:sldMk cId="2419463899" sldId="798"/>
        </pc:sldMkLst>
        <pc:spChg chg="mod">
          <ac:chgData name="Kelley Challen" userId="8abc87e1-47b4-4876-afa1-1e3c6b77fe0a" providerId="ADAL" clId="{54B7274C-A0B3-467D-A5E7-D8D40E2FFECD}" dt="2025-03-20T21:50:33.061" v="13658" actId="207"/>
          <ac:spMkLst>
            <pc:docMk/>
            <pc:sldMk cId="2419463899" sldId="798"/>
            <ac:spMk id="3" creationId="{00000000-0000-0000-0000-000000000000}"/>
          </ac:spMkLst>
        </pc:spChg>
      </pc:sldChg>
      <pc:sldChg chg="modSp mod modNotes modNotesTx">
        <pc:chgData name="Kelley Challen" userId="8abc87e1-47b4-4876-afa1-1e3c6b77fe0a" providerId="ADAL" clId="{54B7274C-A0B3-467D-A5E7-D8D40E2FFECD}" dt="2025-03-20T22:00:50.076" v="14753" actId="20577"/>
        <pc:sldMkLst>
          <pc:docMk/>
          <pc:sldMk cId="897575098" sldId="799"/>
        </pc:sldMkLst>
        <pc:spChg chg="mod">
          <ac:chgData name="Kelley Challen" userId="8abc87e1-47b4-4876-afa1-1e3c6b77fe0a" providerId="ADAL" clId="{54B7274C-A0B3-467D-A5E7-D8D40E2FFECD}" dt="2025-03-18T19:00:09.708" v="7706" actId="255"/>
          <ac:spMkLst>
            <pc:docMk/>
            <pc:sldMk cId="897575098" sldId="799"/>
            <ac:spMk id="3" creationId="{00000000-0000-0000-0000-000000000000}"/>
          </ac:spMkLst>
        </pc:spChg>
      </pc:sldChg>
      <pc:sldChg chg="modNotesTx">
        <pc:chgData name="Kelley Challen" userId="8abc87e1-47b4-4876-afa1-1e3c6b77fe0a" providerId="ADAL" clId="{54B7274C-A0B3-467D-A5E7-D8D40E2FFECD}" dt="2025-03-19T22:12:47.694" v="11143" actId="20577"/>
        <pc:sldMkLst>
          <pc:docMk/>
          <pc:sldMk cId="3660527646" sldId="829"/>
        </pc:sldMkLst>
      </pc:sldChg>
      <pc:sldChg chg="delSp modSp mod modNotesTx">
        <pc:chgData name="Kelley Challen" userId="8abc87e1-47b4-4876-afa1-1e3c6b77fe0a" providerId="ADAL" clId="{54B7274C-A0B3-467D-A5E7-D8D40E2FFECD}" dt="2025-03-19T22:13:26.765" v="11238" actId="20577"/>
        <pc:sldMkLst>
          <pc:docMk/>
          <pc:sldMk cId="3467673192" sldId="836"/>
        </pc:sldMkLst>
        <pc:spChg chg="mod">
          <ac:chgData name="Kelley Challen" userId="8abc87e1-47b4-4876-afa1-1e3c6b77fe0a" providerId="ADAL" clId="{54B7274C-A0B3-467D-A5E7-D8D40E2FFECD}" dt="2025-03-18T19:27:28.904" v="10680" actId="13244"/>
          <ac:spMkLst>
            <pc:docMk/>
            <pc:sldMk cId="3467673192" sldId="836"/>
            <ac:spMk id="27649" creationId="{00000000-0000-0000-0000-000000000000}"/>
          </ac:spMkLst>
        </pc:spChg>
        <pc:graphicFrameChg chg="mod">
          <ac:chgData name="Kelley Challen" userId="8abc87e1-47b4-4876-afa1-1e3c6b77fe0a" providerId="ADAL" clId="{54B7274C-A0B3-467D-A5E7-D8D40E2FFECD}" dt="2025-03-18T19:31:56.442" v="10731" actId="962"/>
          <ac:graphicFrameMkLst>
            <pc:docMk/>
            <pc:sldMk cId="3467673192" sldId="836"/>
            <ac:graphicFrameMk id="27652" creationId="{836A89FA-DCB7-DB07-C8C7-7441E51CD0DD}"/>
          </ac:graphicFrameMkLst>
        </pc:graphicFrameChg>
        <pc:picChg chg="mod">
          <ac:chgData name="Kelley Challen" userId="8abc87e1-47b4-4876-afa1-1e3c6b77fe0a" providerId="ADAL" clId="{54B7274C-A0B3-467D-A5E7-D8D40E2FFECD}" dt="2025-03-18T19:27:42.396" v="10683" actId="962"/>
          <ac:picMkLst>
            <pc:docMk/>
            <pc:sldMk cId="3467673192" sldId="836"/>
            <ac:picMk id="3" creationId="{EB3E67DE-DE39-1EC0-CC6A-2C5CEEDF975F}"/>
          </ac:picMkLst>
        </pc:picChg>
      </pc:sldChg>
      <pc:sldChg chg="modSp mod modNotes modNotesTx">
        <pc:chgData name="Kelley Challen" userId="8abc87e1-47b4-4876-afa1-1e3c6b77fe0a" providerId="ADAL" clId="{54B7274C-A0B3-467D-A5E7-D8D40E2FFECD}" dt="2025-03-20T21:18:30.872" v="12384" actId="20577"/>
        <pc:sldMkLst>
          <pc:docMk/>
          <pc:sldMk cId="822348182" sldId="838"/>
        </pc:sldMkLst>
        <pc:spChg chg="mod">
          <ac:chgData name="Kelley Challen" userId="8abc87e1-47b4-4876-afa1-1e3c6b77fe0a" providerId="ADAL" clId="{54B7274C-A0B3-467D-A5E7-D8D40E2FFECD}" dt="2025-03-18T19:33:11.724" v="10742" actId="13244"/>
          <ac:spMkLst>
            <pc:docMk/>
            <pc:sldMk cId="822348182" sldId="838"/>
            <ac:spMk id="2" creationId="{19E83F93-B5D5-62DB-1E50-A9A8FD54866B}"/>
          </ac:spMkLst>
        </pc:spChg>
        <pc:picChg chg="mod">
          <ac:chgData name="Kelley Challen" userId="8abc87e1-47b4-4876-afa1-1e3c6b77fe0a" providerId="ADAL" clId="{54B7274C-A0B3-467D-A5E7-D8D40E2FFECD}" dt="2025-03-18T19:07:24.591" v="7769" actId="962"/>
          <ac:picMkLst>
            <pc:docMk/>
            <pc:sldMk cId="822348182" sldId="838"/>
            <ac:picMk id="7" creationId="{9DD494F0-AAB2-C343-1549-F266B17CE679}"/>
          </ac:picMkLst>
        </pc:picChg>
        <pc:picChg chg="mod">
          <ac:chgData name="Kelley Challen" userId="8abc87e1-47b4-4876-afa1-1e3c6b77fe0a" providerId="ADAL" clId="{54B7274C-A0B3-467D-A5E7-D8D40E2FFECD}" dt="2025-03-18T19:07:31.838" v="7771" actId="962"/>
          <ac:picMkLst>
            <pc:docMk/>
            <pc:sldMk cId="822348182" sldId="838"/>
            <ac:picMk id="9" creationId="{3C7FD0D9-00BD-FC22-3BB9-4641FE27E46F}"/>
          </ac:picMkLst>
        </pc:picChg>
      </pc:sldChg>
      <pc:sldChg chg="modSp mod modNotes modNotesTx">
        <pc:chgData name="Kelley Challen" userId="8abc87e1-47b4-4876-afa1-1e3c6b77fe0a" providerId="ADAL" clId="{54B7274C-A0B3-467D-A5E7-D8D40E2FFECD}" dt="2025-03-20T22:33:13.662" v="16858" actId="20577"/>
        <pc:sldMkLst>
          <pc:docMk/>
          <pc:sldMk cId="978399268" sldId="839"/>
        </pc:sldMkLst>
        <pc:spChg chg="mod">
          <ac:chgData name="Kelley Challen" userId="8abc87e1-47b4-4876-afa1-1e3c6b77fe0a" providerId="ADAL" clId="{54B7274C-A0B3-467D-A5E7-D8D40E2FFECD}" dt="2025-03-18T19:26:26.530" v="10601" actId="33553"/>
          <ac:spMkLst>
            <pc:docMk/>
            <pc:sldMk cId="978399268" sldId="839"/>
            <ac:spMk id="7" creationId="{00000000-0000-0000-0000-000000000000}"/>
          </ac:spMkLst>
        </pc:spChg>
        <pc:picChg chg="mod">
          <ac:chgData name="Kelley Challen" userId="8abc87e1-47b4-4876-afa1-1e3c6b77fe0a" providerId="ADAL" clId="{54B7274C-A0B3-467D-A5E7-D8D40E2FFECD}" dt="2025-03-18T19:23:08.785" v="10471" actId="962"/>
          <ac:picMkLst>
            <pc:docMk/>
            <pc:sldMk cId="978399268" sldId="839"/>
            <ac:picMk id="2" creationId="{00000000-0000-0000-0000-000000000000}"/>
          </ac:picMkLst>
        </pc:picChg>
      </pc:sldChg>
      <pc:sldChg chg="addSp delSp modSp mod modClrScheme chgLayout modNotes">
        <pc:chgData name="Kelley Challen" userId="8abc87e1-47b4-4876-afa1-1e3c6b77fe0a" providerId="ADAL" clId="{54B7274C-A0B3-467D-A5E7-D8D40E2FFECD}" dt="2025-03-20T22:09:34.381" v="15249" actId="1076"/>
        <pc:sldMkLst>
          <pc:docMk/>
          <pc:sldMk cId="1432707638" sldId="840"/>
        </pc:sldMkLst>
        <pc:spChg chg="add mod ord">
          <ac:chgData name="Kelley Challen" userId="8abc87e1-47b4-4876-afa1-1e3c6b77fe0a" providerId="ADAL" clId="{54B7274C-A0B3-467D-A5E7-D8D40E2FFECD}" dt="2025-03-20T22:09:03.486" v="15242" actId="122"/>
          <ac:spMkLst>
            <pc:docMk/>
            <pc:sldMk cId="1432707638" sldId="840"/>
            <ac:spMk id="2" creationId="{6EF3559F-298C-F27F-DA09-F13A19B44723}"/>
          </ac:spMkLst>
        </pc:spChg>
        <pc:spChg chg="add del mod ord">
          <ac:chgData name="Kelley Challen" userId="8abc87e1-47b4-4876-afa1-1e3c6b77fe0a" providerId="ADAL" clId="{54B7274C-A0B3-467D-A5E7-D8D40E2FFECD}" dt="2025-03-20T22:09:20.016" v="15245" actId="478"/>
          <ac:spMkLst>
            <pc:docMk/>
            <pc:sldMk cId="1432707638" sldId="840"/>
            <ac:spMk id="4" creationId="{5F1B42BC-5DDD-B893-3074-0621F5809DD0}"/>
          </ac:spMkLst>
        </pc:spChg>
        <pc:spChg chg="add del mod ord">
          <ac:chgData name="Kelley Challen" userId="8abc87e1-47b4-4876-afa1-1e3c6b77fe0a" providerId="ADAL" clId="{54B7274C-A0B3-467D-A5E7-D8D40E2FFECD}" dt="2025-03-20T22:09:21.208" v="15246" actId="478"/>
          <ac:spMkLst>
            <pc:docMk/>
            <pc:sldMk cId="1432707638" sldId="840"/>
            <ac:spMk id="6" creationId="{27E1CC89-51B8-491F-B7D1-8069FF2DE91D}"/>
          </ac:spMkLst>
        </pc:spChg>
        <pc:spChg chg="mod ord">
          <ac:chgData name="Kelley Challen" userId="8abc87e1-47b4-4876-afa1-1e3c6b77fe0a" providerId="ADAL" clId="{54B7274C-A0B3-467D-A5E7-D8D40E2FFECD}" dt="2025-03-20T22:08:36.757" v="15236" actId="700"/>
          <ac:spMkLst>
            <pc:docMk/>
            <pc:sldMk cId="1432707638" sldId="840"/>
            <ac:spMk id="7" creationId="{120C4C42-A766-C6A0-5FB0-2BF2545DCDCA}"/>
          </ac:spMkLst>
        </pc:spChg>
        <pc:spChg chg="del mod ord">
          <ac:chgData name="Kelley Challen" userId="8abc87e1-47b4-4876-afa1-1e3c6b77fe0a" providerId="ADAL" clId="{54B7274C-A0B3-467D-A5E7-D8D40E2FFECD}" dt="2025-03-20T22:08:47.538" v="15239" actId="478"/>
          <ac:spMkLst>
            <pc:docMk/>
            <pc:sldMk cId="1432707638" sldId="840"/>
            <ac:spMk id="9" creationId="{00000000-0000-0000-0000-000000000000}"/>
          </ac:spMkLst>
        </pc:spChg>
        <pc:picChg chg="mod">
          <ac:chgData name="Kelley Challen" userId="8abc87e1-47b4-4876-afa1-1e3c6b77fe0a" providerId="ADAL" clId="{54B7274C-A0B3-467D-A5E7-D8D40E2FFECD}" dt="2025-03-20T22:09:30.362" v="15248" actId="1076"/>
          <ac:picMkLst>
            <pc:docMk/>
            <pc:sldMk cId="1432707638" sldId="840"/>
            <ac:picMk id="3" creationId="{C5D84D21-CCE6-3D62-209A-E8526E0B8BDF}"/>
          </ac:picMkLst>
        </pc:picChg>
        <pc:picChg chg="mod">
          <ac:chgData name="Kelley Challen" userId="8abc87e1-47b4-4876-afa1-1e3c6b77fe0a" providerId="ADAL" clId="{54B7274C-A0B3-467D-A5E7-D8D40E2FFECD}" dt="2025-03-20T22:09:34.381" v="15249" actId="1076"/>
          <ac:picMkLst>
            <pc:docMk/>
            <pc:sldMk cId="1432707638" sldId="840"/>
            <ac:picMk id="5" creationId="{BE3E89B2-9023-0BC6-361C-1B6AAC76A37F}"/>
          </ac:picMkLst>
        </pc:picChg>
      </pc:sldChg>
      <pc:sldChg chg="addSp delSp modSp mod chgLayout modNotes modNotesTx">
        <pc:chgData name="Kelley Challen" userId="8abc87e1-47b4-4876-afa1-1e3c6b77fe0a" providerId="ADAL" clId="{54B7274C-A0B3-467D-A5E7-D8D40E2FFECD}" dt="2025-03-18T19:42:37.336" v="10915" actId="13244"/>
        <pc:sldMkLst>
          <pc:docMk/>
          <pc:sldMk cId="494671608" sldId="841"/>
        </pc:sldMkLst>
        <pc:spChg chg="mod ord">
          <ac:chgData name="Kelley Challen" userId="8abc87e1-47b4-4876-afa1-1e3c6b77fe0a" providerId="ADAL" clId="{54B7274C-A0B3-467D-A5E7-D8D40E2FFECD}" dt="2025-03-12T20:34:59.407" v="6" actId="27636"/>
          <ac:spMkLst>
            <pc:docMk/>
            <pc:sldMk cId="494671608" sldId="841"/>
            <ac:spMk id="7" creationId="{00000000-0000-0000-0000-000000000000}"/>
          </ac:spMkLst>
        </pc:spChg>
        <pc:spChg chg="mod ord">
          <ac:chgData name="Kelley Challen" userId="8abc87e1-47b4-4876-afa1-1e3c6b77fe0a" providerId="ADAL" clId="{54B7274C-A0B3-467D-A5E7-D8D40E2FFECD}" dt="2025-03-18T19:42:31.344" v="10914" actId="13244"/>
          <ac:spMkLst>
            <pc:docMk/>
            <pc:sldMk cId="494671608" sldId="841"/>
            <ac:spMk id="8" creationId="{00000000-0000-0000-0000-000000000000}"/>
          </ac:spMkLst>
        </pc:spChg>
        <pc:picChg chg="add mod">
          <ac:chgData name="Kelley Challen" userId="8abc87e1-47b4-4876-afa1-1e3c6b77fe0a" providerId="ADAL" clId="{54B7274C-A0B3-467D-A5E7-D8D40E2FFECD}" dt="2025-03-18T19:10:00.656" v="7959" actId="962"/>
          <ac:picMkLst>
            <pc:docMk/>
            <pc:sldMk cId="494671608" sldId="841"/>
            <ac:picMk id="5" creationId="{D1708EC6-724C-1CBF-E1BD-4D923B548561}"/>
          </ac:picMkLst>
        </pc:picChg>
        <pc:picChg chg="mod ord">
          <ac:chgData name="Kelley Challen" userId="8abc87e1-47b4-4876-afa1-1e3c6b77fe0a" providerId="ADAL" clId="{54B7274C-A0B3-467D-A5E7-D8D40E2FFECD}" dt="2025-03-18T19:09:42.756" v="7845" actId="962"/>
          <ac:picMkLst>
            <pc:docMk/>
            <pc:sldMk cId="494671608" sldId="841"/>
            <ac:picMk id="6" creationId="{0DBA5811-4871-F0E6-4D35-816C2530672C}"/>
          </ac:picMkLst>
        </pc:picChg>
        <pc:picChg chg="add mod">
          <ac:chgData name="Kelley Challen" userId="8abc87e1-47b4-4876-afa1-1e3c6b77fe0a" providerId="ADAL" clId="{54B7274C-A0B3-467D-A5E7-D8D40E2FFECD}" dt="2025-03-18T19:10:33.075" v="8215" actId="962"/>
          <ac:picMkLst>
            <pc:docMk/>
            <pc:sldMk cId="494671608" sldId="841"/>
            <ac:picMk id="9" creationId="{FA1AF692-F70B-5A4E-2D0F-53E8366212FE}"/>
          </ac:picMkLst>
        </pc:picChg>
        <pc:picChg chg="add mod">
          <ac:chgData name="Kelley Challen" userId="8abc87e1-47b4-4876-afa1-1e3c6b77fe0a" providerId="ADAL" clId="{54B7274C-A0B3-467D-A5E7-D8D40E2FFECD}" dt="2025-03-18T19:42:37.336" v="10915" actId="13244"/>
          <ac:picMkLst>
            <pc:docMk/>
            <pc:sldMk cId="494671608" sldId="841"/>
            <ac:picMk id="10" creationId="{72C36E3C-C411-509F-E2C2-27E332418E56}"/>
          </ac:picMkLst>
        </pc:picChg>
        <pc:picChg chg="add mod">
          <ac:chgData name="Kelley Challen" userId="8abc87e1-47b4-4876-afa1-1e3c6b77fe0a" providerId="ADAL" clId="{54B7274C-A0B3-467D-A5E7-D8D40E2FFECD}" dt="2025-03-18T19:10:48.477" v="8357" actId="962"/>
          <ac:picMkLst>
            <pc:docMk/>
            <pc:sldMk cId="494671608" sldId="841"/>
            <ac:picMk id="11" creationId="{029874DD-5BF8-7605-79DE-07DA41A34E7F}"/>
          </ac:picMkLst>
        </pc:picChg>
      </pc:sldChg>
      <pc:sldChg chg="modSp del mod">
        <pc:chgData name="Kelley Challen" userId="8abc87e1-47b4-4876-afa1-1e3c6b77fe0a" providerId="ADAL" clId="{54B7274C-A0B3-467D-A5E7-D8D40E2FFECD}" dt="2025-03-12T20:42:34.026" v="90" actId="47"/>
        <pc:sldMkLst>
          <pc:docMk/>
          <pc:sldMk cId="2765091692" sldId="842"/>
        </pc:sldMkLst>
      </pc:sldChg>
      <pc:sldChg chg="modSp del mod">
        <pc:chgData name="Kelley Challen" userId="8abc87e1-47b4-4876-afa1-1e3c6b77fe0a" providerId="ADAL" clId="{54B7274C-A0B3-467D-A5E7-D8D40E2FFECD}" dt="2025-03-12T20:42:35.336" v="91" actId="47"/>
        <pc:sldMkLst>
          <pc:docMk/>
          <pc:sldMk cId="2306633458" sldId="843"/>
        </pc:sldMkLst>
      </pc:sldChg>
      <pc:sldChg chg="modSp del mod">
        <pc:chgData name="Kelley Challen" userId="8abc87e1-47b4-4876-afa1-1e3c6b77fe0a" providerId="ADAL" clId="{54B7274C-A0B3-467D-A5E7-D8D40E2FFECD}" dt="2025-03-12T20:42:36.551" v="92" actId="47"/>
        <pc:sldMkLst>
          <pc:docMk/>
          <pc:sldMk cId="2415652086" sldId="844"/>
        </pc:sldMkLst>
      </pc:sldChg>
      <pc:sldChg chg="addSp modSp mod modNotes modNotesTx">
        <pc:chgData name="Kelley Challen" userId="8abc87e1-47b4-4876-afa1-1e3c6b77fe0a" providerId="ADAL" clId="{54B7274C-A0B3-467D-A5E7-D8D40E2FFECD}" dt="2025-03-18T19:11:33.162" v="8729" actId="962"/>
        <pc:sldMkLst>
          <pc:docMk/>
          <pc:sldMk cId="493253740" sldId="845"/>
        </pc:sldMkLst>
        <pc:spChg chg="mod">
          <ac:chgData name="Kelley Challen" userId="8abc87e1-47b4-4876-afa1-1e3c6b77fe0a" providerId="ADAL" clId="{54B7274C-A0B3-467D-A5E7-D8D40E2FFECD}" dt="2025-03-12T20:50:25.408" v="144" actId="20577"/>
          <ac:spMkLst>
            <pc:docMk/>
            <pc:sldMk cId="493253740" sldId="845"/>
            <ac:spMk id="3" creationId="{00000000-0000-0000-0000-000000000000}"/>
          </ac:spMkLst>
        </pc:spChg>
        <pc:picChg chg="add mod">
          <ac:chgData name="Kelley Challen" userId="8abc87e1-47b4-4876-afa1-1e3c6b77fe0a" providerId="ADAL" clId="{54B7274C-A0B3-467D-A5E7-D8D40E2FFECD}" dt="2025-03-18T19:11:18.573" v="8533" actId="962"/>
          <ac:picMkLst>
            <pc:docMk/>
            <pc:sldMk cId="493253740" sldId="845"/>
            <ac:picMk id="6" creationId="{E1A1AE85-935E-9C73-9420-5DA689708E24}"/>
          </ac:picMkLst>
        </pc:picChg>
        <pc:picChg chg="add mod">
          <ac:chgData name="Kelley Challen" userId="8abc87e1-47b4-4876-afa1-1e3c6b77fe0a" providerId="ADAL" clId="{54B7274C-A0B3-467D-A5E7-D8D40E2FFECD}" dt="2025-03-18T19:11:33.162" v="8729" actId="962"/>
          <ac:picMkLst>
            <pc:docMk/>
            <pc:sldMk cId="493253740" sldId="845"/>
            <ac:picMk id="8" creationId="{E5D003F8-F429-2470-DD12-362E7F3B29AC}"/>
          </ac:picMkLst>
        </pc:picChg>
        <pc:picChg chg="mod">
          <ac:chgData name="Kelley Challen" userId="8abc87e1-47b4-4876-afa1-1e3c6b77fe0a" providerId="ADAL" clId="{54B7274C-A0B3-467D-A5E7-D8D40E2FFECD}" dt="2025-03-18T19:11:00.105" v="8421" actId="962"/>
          <ac:picMkLst>
            <pc:docMk/>
            <pc:sldMk cId="493253740" sldId="845"/>
            <ac:picMk id="7170" creationId="{00000000-0000-0000-0000-000000000000}"/>
          </ac:picMkLst>
        </pc:picChg>
        <pc:picChg chg="add mod">
          <ac:chgData name="Kelley Challen" userId="8abc87e1-47b4-4876-afa1-1e3c6b77fe0a" providerId="ADAL" clId="{54B7274C-A0B3-467D-A5E7-D8D40E2FFECD}" dt="2025-03-18T19:11:07.058" v="8493" actId="962"/>
          <ac:picMkLst>
            <pc:docMk/>
            <pc:sldMk cId="493253740" sldId="845"/>
            <ac:picMk id="8194" creationId="{00000000-0000-0000-0000-000000000000}"/>
          </ac:picMkLst>
        </pc:picChg>
      </pc:sldChg>
      <pc:sldChg chg="delSp modSp del mod">
        <pc:chgData name="Kelley Challen" userId="8abc87e1-47b4-4876-afa1-1e3c6b77fe0a" providerId="ADAL" clId="{54B7274C-A0B3-467D-A5E7-D8D40E2FFECD}" dt="2025-03-12T20:53:26.497" v="231" actId="47"/>
        <pc:sldMkLst>
          <pc:docMk/>
          <pc:sldMk cId="3101488445" sldId="846"/>
        </pc:sldMkLst>
      </pc:sldChg>
      <pc:sldChg chg="modSp del mod">
        <pc:chgData name="Kelley Challen" userId="8abc87e1-47b4-4876-afa1-1e3c6b77fe0a" providerId="ADAL" clId="{54B7274C-A0B3-467D-A5E7-D8D40E2FFECD}" dt="2025-03-12T20:53:29.173" v="232" actId="47"/>
        <pc:sldMkLst>
          <pc:docMk/>
          <pc:sldMk cId="1548912432" sldId="847"/>
        </pc:sldMkLst>
      </pc:sldChg>
      <pc:sldChg chg="addSp delSp modSp mod chgLayout modNotes modNotesTx">
        <pc:chgData name="Kelley Challen" userId="8abc87e1-47b4-4876-afa1-1e3c6b77fe0a" providerId="ADAL" clId="{54B7274C-A0B3-467D-A5E7-D8D40E2FFECD}" dt="2025-03-20T22:35:40.266" v="16862" actId="20577"/>
        <pc:sldMkLst>
          <pc:docMk/>
          <pc:sldMk cId="571404926" sldId="848"/>
        </pc:sldMkLst>
        <pc:spChg chg="mod ord">
          <ac:chgData name="Kelley Challen" userId="8abc87e1-47b4-4876-afa1-1e3c6b77fe0a" providerId="ADAL" clId="{54B7274C-A0B3-467D-A5E7-D8D40E2FFECD}" dt="2025-03-12T21:01:26.794" v="302" actId="6264"/>
          <ac:spMkLst>
            <pc:docMk/>
            <pc:sldMk cId="571404926" sldId="848"/>
            <ac:spMk id="2" creationId="{00000000-0000-0000-0000-000000000000}"/>
          </ac:spMkLst>
        </pc:spChg>
        <pc:spChg chg="mod ord">
          <ac:chgData name="Kelley Challen" userId="8abc87e1-47b4-4876-afa1-1e3c6b77fe0a" providerId="ADAL" clId="{54B7274C-A0B3-467D-A5E7-D8D40E2FFECD}" dt="2025-03-12T21:01:45.730" v="304" actId="948"/>
          <ac:spMkLst>
            <pc:docMk/>
            <pc:sldMk cId="571404926" sldId="848"/>
            <ac:spMk id="3" creationId="{00000000-0000-0000-0000-000000000000}"/>
          </ac:spMkLst>
        </pc:spChg>
        <pc:spChg chg="mod ord">
          <ac:chgData name="Kelley Challen" userId="8abc87e1-47b4-4876-afa1-1e3c6b77fe0a" providerId="ADAL" clId="{54B7274C-A0B3-467D-A5E7-D8D40E2FFECD}" dt="2025-03-18T19:43:09.447" v="10920" actId="13244"/>
          <ac:spMkLst>
            <pc:docMk/>
            <pc:sldMk cId="571404926" sldId="848"/>
            <ac:spMk id="4" creationId="{258CC51E-E1D8-5F83-E9C6-6661FBACCEA9}"/>
          </ac:spMkLst>
        </pc:spChg>
        <pc:picChg chg="add mod">
          <ac:chgData name="Kelley Challen" userId="8abc87e1-47b4-4876-afa1-1e3c6b77fe0a" providerId="ADAL" clId="{54B7274C-A0B3-467D-A5E7-D8D40E2FFECD}" dt="2025-03-18T19:13:19.072" v="9339" actId="962"/>
          <ac:picMkLst>
            <pc:docMk/>
            <pc:sldMk cId="571404926" sldId="848"/>
            <ac:picMk id="8" creationId="{31814CCF-2412-B968-B1E4-AA3AFB708C93}"/>
          </ac:picMkLst>
        </pc:picChg>
        <pc:picChg chg="add mod">
          <ac:chgData name="Kelley Challen" userId="8abc87e1-47b4-4876-afa1-1e3c6b77fe0a" providerId="ADAL" clId="{54B7274C-A0B3-467D-A5E7-D8D40E2FFECD}" dt="2025-03-18T19:09:07.255" v="7779" actId="962"/>
          <ac:picMkLst>
            <pc:docMk/>
            <pc:sldMk cId="571404926" sldId="848"/>
            <ac:picMk id="9" creationId="{1239B007-D809-7854-DED9-7EBA040FE70A}"/>
          </ac:picMkLst>
        </pc:picChg>
      </pc:sldChg>
      <pc:sldChg chg="del">
        <pc:chgData name="Kelley Challen" userId="8abc87e1-47b4-4876-afa1-1e3c6b77fe0a" providerId="ADAL" clId="{54B7274C-A0B3-467D-A5E7-D8D40E2FFECD}" dt="2025-03-12T21:06:33.397" v="348" actId="47"/>
        <pc:sldMkLst>
          <pc:docMk/>
          <pc:sldMk cId="2240025217" sldId="849"/>
        </pc:sldMkLst>
      </pc:sldChg>
      <pc:sldChg chg="modSp mod modNotes modNotesTx">
        <pc:chgData name="Kelley Challen" userId="8abc87e1-47b4-4876-afa1-1e3c6b77fe0a" providerId="ADAL" clId="{54B7274C-A0B3-467D-A5E7-D8D40E2FFECD}" dt="2025-03-18T19:27:05.402" v="10670" actId="5793"/>
        <pc:sldMkLst>
          <pc:docMk/>
          <pc:sldMk cId="1387245034" sldId="850"/>
        </pc:sldMkLst>
        <pc:spChg chg="mod">
          <ac:chgData name="Kelley Challen" userId="8abc87e1-47b4-4876-afa1-1e3c6b77fe0a" providerId="ADAL" clId="{54B7274C-A0B3-467D-A5E7-D8D40E2FFECD}" dt="2025-03-18T19:27:05.402" v="10670" actId="5793"/>
          <ac:spMkLst>
            <pc:docMk/>
            <pc:sldMk cId="1387245034" sldId="850"/>
            <ac:spMk id="2" creationId="{00000000-0000-0000-0000-000000000000}"/>
          </ac:spMkLst>
        </pc:spChg>
        <pc:spChg chg="mod">
          <ac:chgData name="Kelley Challen" userId="8abc87e1-47b4-4876-afa1-1e3c6b77fe0a" providerId="ADAL" clId="{54B7274C-A0B3-467D-A5E7-D8D40E2FFECD}" dt="2025-03-18T19:03:40.434" v="7736" actId="255"/>
          <ac:spMkLst>
            <pc:docMk/>
            <pc:sldMk cId="1387245034" sldId="850"/>
            <ac:spMk id="3" creationId="{00000000-0000-0000-0000-000000000000}"/>
          </ac:spMkLst>
        </pc:spChg>
        <pc:picChg chg="mod">
          <ac:chgData name="Kelley Challen" userId="8abc87e1-47b4-4876-afa1-1e3c6b77fe0a" providerId="ADAL" clId="{54B7274C-A0B3-467D-A5E7-D8D40E2FFECD}" dt="2025-03-18T19:13:35.709" v="9436" actId="962"/>
          <ac:picMkLst>
            <pc:docMk/>
            <pc:sldMk cId="1387245034" sldId="850"/>
            <ac:picMk id="9" creationId="{3BD36E43-A191-FFB7-094F-585E5E98E235}"/>
          </ac:picMkLst>
        </pc:picChg>
      </pc:sldChg>
      <pc:sldChg chg="del">
        <pc:chgData name="Kelley Challen" userId="8abc87e1-47b4-4876-afa1-1e3c6b77fe0a" providerId="ADAL" clId="{54B7274C-A0B3-467D-A5E7-D8D40E2FFECD}" dt="2025-03-12T21:24:23.655" v="1394" actId="47"/>
        <pc:sldMkLst>
          <pc:docMk/>
          <pc:sldMk cId="2055000472" sldId="851"/>
        </pc:sldMkLst>
      </pc:sldChg>
      <pc:sldChg chg="addSp delSp modSp mod ord chgLayout modNotes modNotesTx">
        <pc:chgData name="Kelley Challen" userId="8abc87e1-47b4-4876-afa1-1e3c6b77fe0a" providerId="ADAL" clId="{54B7274C-A0B3-467D-A5E7-D8D40E2FFECD}" dt="2025-03-18T19:43:02.566" v="10919" actId="13244"/>
        <pc:sldMkLst>
          <pc:docMk/>
          <pc:sldMk cId="676936072" sldId="852"/>
        </pc:sldMkLst>
        <pc:spChg chg="mod ord">
          <ac:chgData name="Kelley Challen" userId="8abc87e1-47b4-4876-afa1-1e3c6b77fe0a" providerId="ADAL" clId="{54B7274C-A0B3-467D-A5E7-D8D40E2FFECD}" dt="2025-03-14T15:40:40.763" v="1453" actId="6264"/>
          <ac:spMkLst>
            <pc:docMk/>
            <pc:sldMk cId="676936072" sldId="852"/>
            <ac:spMk id="2" creationId="{00000000-0000-0000-0000-000000000000}"/>
          </ac:spMkLst>
        </pc:spChg>
        <pc:spChg chg="mod ord">
          <ac:chgData name="Kelley Challen" userId="8abc87e1-47b4-4876-afa1-1e3c6b77fe0a" providerId="ADAL" clId="{54B7274C-A0B3-467D-A5E7-D8D40E2FFECD}" dt="2025-03-18T19:42:50.928" v="10916" actId="13244"/>
          <ac:spMkLst>
            <pc:docMk/>
            <pc:sldMk cId="676936072" sldId="852"/>
            <ac:spMk id="3" creationId="{D5D7E1DD-A8EA-64B5-EF99-57025DAE3D54}"/>
          </ac:spMkLst>
        </pc:spChg>
        <pc:spChg chg="mod ord">
          <ac:chgData name="Kelley Challen" userId="8abc87e1-47b4-4876-afa1-1e3c6b77fe0a" providerId="ADAL" clId="{54B7274C-A0B3-467D-A5E7-D8D40E2FFECD}" dt="2025-03-14T15:42:34.019" v="1459" actId="255"/>
          <ac:spMkLst>
            <pc:docMk/>
            <pc:sldMk cId="676936072" sldId="852"/>
            <ac:spMk id="56322" creationId="{00000000-0000-0000-0000-000000000000}"/>
          </ac:spMkLst>
        </pc:spChg>
        <pc:picChg chg="add mod">
          <ac:chgData name="Kelley Challen" userId="8abc87e1-47b4-4876-afa1-1e3c6b77fe0a" providerId="ADAL" clId="{54B7274C-A0B3-467D-A5E7-D8D40E2FFECD}" dt="2025-03-18T19:43:00.904" v="10918" actId="13244"/>
          <ac:picMkLst>
            <pc:docMk/>
            <pc:sldMk cId="676936072" sldId="852"/>
            <ac:picMk id="4" creationId="{2546406E-9CAB-B16A-6EE8-A3A42FBE626C}"/>
          </ac:picMkLst>
        </pc:picChg>
        <pc:picChg chg="add mod">
          <ac:chgData name="Kelley Challen" userId="8abc87e1-47b4-4876-afa1-1e3c6b77fe0a" providerId="ADAL" clId="{54B7274C-A0B3-467D-A5E7-D8D40E2FFECD}" dt="2025-03-18T19:12:40.210" v="9089" actId="962"/>
          <ac:picMkLst>
            <pc:docMk/>
            <pc:sldMk cId="676936072" sldId="852"/>
            <ac:picMk id="8" creationId="{52F85BC8-A90F-AA33-65B8-F463A72828BB}"/>
          </ac:picMkLst>
        </pc:picChg>
        <pc:picChg chg="add mod">
          <ac:chgData name="Kelley Challen" userId="8abc87e1-47b4-4876-afa1-1e3c6b77fe0a" providerId="ADAL" clId="{54B7274C-A0B3-467D-A5E7-D8D40E2FFECD}" dt="2025-03-18T19:43:02.566" v="10919" actId="13244"/>
          <ac:picMkLst>
            <pc:docMk/>
            <pc:sldMk cId="676936072" sldId="852"/>
            <ac:picMk id="10" creationId="{813BCB07-5426-66E7-E548-4E1CA71C3CE8}"/>
          </ac:picMkLst>
        </pc:picChg>
        <pc:picChg chg="add mod">
          <ac:chgData name="Kelley Challen" userId="8abc87e1-47b4-4876-afa1-1e3c6b77fe0a" providerId="ADAL" clId="{54B7274C-A0B3-467D-A5E7-D8D40E2FFECD}" dt="2025-03-18T19:12:01.582" v="8787" actId="962"/>
          <ac:picMkLst>
            <pc:docMk/>
            <pc:sldMk cId="676936072" sldId="852"/>
            <ac:picMk id="4098" creationId="{00000000-0000-0000-0000-000000000000}"/>
          </ac:picMkLst>
        </pc:picChg>
        <pc:picChg chg="mod">
          <ac:chgData name="Kelley Challen" userId="8abc87e1-47b4-4876-afa1-1e3c6b77fe0a" providerId="ADAL" clId="{54B7274C-A0B3-467D-A5E7-D8D40E2FFECD}" dt="2025-03-18T19:11:50.576" v="8771" actId="962"/>
          <ac:picMkLst>
            <pc:docMk/>
            <pc:sldMk cId="676936072" sldId="852"/>
            <ac:picMk id="8195" creationId="{00000000-0000-0000-0000-000000000000}"/>
          </ac:picMkLst>
        </pc:picChg>
        <pc:picChg chg="add mod">
          <ac:chgData name="Kelley Challen" userId="8abc87e1-47b4-4876-afa1-1e3c6b77fe0a" providerId="ADAL" clId="{54B7274C-A0B3-467D-A5E7-D8D40E2FFECD}" dt="2025-03-18T19:12:14.514" v="8933" actId="962"/>
          <ac:picMkLst>
            <pc:docMk/>
            <pc:sldMk cId="676936072" sldId="852"/>
            <ac:picMk id="9218" creationId="{00000000-0000-0000-0000-000000000000}"/>
          </ac:picMkLst>
        </pc:picChg>
      </pc:sldChg>
      <pc:sldChg chg="delSp modSp del mod">
        <pc:chgData name="Kelley Challen" userId="8abc87e1-47b4-4876-afa1-1e3c6b77fe0a" providerId="ADAL" clId="{54B7274C-A0B3-467D-A5E7-D8D40E2FFECD}" dt="2025-03-12T21:25:04.997" v="1405" actId="47"/>
        <pc:sldMkLst>
          <pc:docMk/>
          <pc:sldMk cId="2585517541" sldId="853"/>
        </pc:sldMkLst>
      </pc:sldChg>
      <pc:sldChg chg="delSp modSp del mod">
        <pc:chgData name="Kelley Challen" userId="8abc87e1-47b4-4876-afa1-1e3c6b77fe0a" providerId="ADAL" clId="{54B7274C-A0B3-467D-A5E7-D8D40E2FFECD}" dt="2025-03-12T21:25:55.497" v="1420" actId="47"/>
        <pc:sldMkLst>
          <pc:docMk/>
          <pc:sldMk cId="4090890737" sldId="854"/>
        </pc:sldMkLst>
      </pc:sldChg>
      <pc:sldChg chg="delSp modSp del mod">
        <pc:chgData name="Kelley Challen" userId="8abc87e1-47b4-4876-afa1-1e3c6b77fe0a" providerId="ADAL" clId="{54B7274C-A0B3-467D-A5E7-D8D40E2FFECD}" dt="2025-03-12T21:26:35.609" v="1432" actId="47"/>
        <pc:sldMkLst>
          <pc:docMk/>
          <pc:sldMk cId="1266162710" sldId="855"/>
        </pc:sldMkLst>
      </pc:sldChg>
      <pc:sldChg chg="delSp modSp del mod">
        <pc:chgData name="Kelley Challen" userId="8abc87e1-47b4-4876-afa1-1e3c6b77fe0a" providerId="ADAL" clId="{54B7274C-A0B3-467D-A5E7-D8D40E2FFECD}" dt="2025-03-12T21:27:05.705" v="1442" actId="47"/>
        <pc:sldMkLst>
          <pc:docMk/>
          <pc:sldMk cId="130708416" sldId="856"/>
        </pc:sldMkLst>
      </pc:sldChg>
      <pc:sldChg chg="modSp mod ord modNotes modNotesTx">
        <pc:chgData name="Kelley Challen" userId="8abc87e1-47b4-4876-afa1-1e3c6b77fe0a" providerId="ADAL" clId="{54B7274C-A0B3-467D-A5E7-D8D40E2FFECD}" dt="2025-03-18T19:13:08.125" v="9279" actId="962"/>
        <pc:sldMkLst>
          <pc:docMk/>
          <pc:sldMk cId="3643972748" sldId="857"/>
        </pc:sldMkLst>
        <pc:spChg chg="mod">
          <ac:chgData name="Kelley Challen" userId="8abc87e1-47b4-4876-afa1-1e3c6b77fe0a" providerId="ADAL" clId="{54B7274C-A0B3-467D-A5E7-D8D40E2FFECD}" dt="2025-03-14T15:45:59.935" v="1490" actId="20577"/>
          <ac:spMkLst>
            <pc:docMk/>
            <pc:sldMk cId="3643972748" sldId="857"/>
            <ac:spMk id="3" creationId="{00000000-0000-0000-0000-000000000000}"/>
          </ac:spMkLst>
        </pc:spChg>
        <pc:picChg chg="mod">
          <ac:chgData name="Kelley Challen" userId="8abc87e1-47b4-4876-afa1-1e3c6b77fe0a" providerId="ADAL" clId="{54B7274C-A0B3-467D-A5E7-D8D40E2FFECD}" dt="2025-03-18T19:13:08.125" v="9279" actId="962"/>
          <ac:picMkLst>
            <pc:docMk/>
            <pc:sldMk cId="3643972748" sldId="857"/>
            <ac:picMk id="11" creationId="{9FCCC74A-0694-1A0D-67DB-4D8D10537C77}"/>
          </ac:picMkLst>
        </pc:picChg>
      </pc:sldChg>
      <pc:sldChg chg="addSp delSp modSp mod ord chgLayout modNotes modNotesTx">
        <pc:chgData name="Kelley Challen" userId="8abc87e1-47b4-4876-afa1-1e3c6b77fe0a" providerId="ADAL" clId="{54B7274C-A0B3-467D-A5E7-D8D40E2FFECD}" dt="2025-03-20T22:35:03.077" v="16860" actId="20577"/>
        <pc:sldMkLst>
          <pc:docMk/>
          <pc:sldMk cId="3181759009" sldId="858"/>
        </pc:sldMkLst>
        <pc:spChg chg="mod ord">
          <ac:chgData name="Kelley Challen" userId="8abc87e1-47b4-4876-afa1-1e3c6b77fe0a" providerId="ADAL" clId="{54B7274C-A0B3-467D-A5E7-D8D40E2FFECD}" dt="2025-03-14T16:48:06.538" v="3782" actId="255"/>
          <ac:spMkLst>
            <pc:docMk/>
            <pc:sldMk cId="3181759009" sldId="858"/>
            <ac:spMk id="2" creationId="{00000000-0000-0000-0000-000000000000}"/>
          </ac:spMkLst>
        </pc:spChg>
        <pc:spChg chg="mod ord">
          <ac:chgData name="Kelley Challen" userId="8abc87e1-47b4-4876-afa1-1e3c6b77fe0a" providerId="ADAL" clId="{54B7274C-A0B3-467D-A5E7-D8D40E2FFECD}" dt="2025-03-18T19:02:49.699" v="7727" actId="255"/>
          <ac:spMkLst>
            <pc:docMk/>
            <pc:sldMk cId="3181759009" sldId="858"/>
            <ac:spMk id="3" creationId="{00000000-0000-0000-0000-000000000000}"/>
          </ac:spMkLst>
        </pc:spChg>
      </pc:sldChg>
      <pc:sldChg chg="del">
        <pc:chgData name="Kelley Challen" userId="8abc87e1-47b4-4876-afa1-1e3c6b77fe0a" providerId="ADAL" clId="{54B7274C-A0B3-467D-A5E7-D8D40E2FFECD}" dt="2025-03-14T16:19:09.425" v="3526" actId="47"/>
        <pc:sldMkLst>
          <pc:docMk/>
          <pc:sldMk cId="3503900557" sldId="859"/>
        </pc:sldMkLst>
      </pc:sldChg>
      <pc:sldChg chg="addSp delSp modSp mod chgLayout modNotes modNotesTx">
        <pc:chgData name="Kelley Challen" userId="8abc87e1-47b4-4876-afa1-1e3c6b77fe0a" providerId="ADAL" clId="{54B7274C-A0B3-467D-A5E7-D8D40E2FFECD}" dt="2025-03-20T22:11:14.491" v="15250" actId="948"/>
        <pc:sldMkLst>
          <pc:docMk/>
          <pc:sldMk cId="411251383" sldId="862"/>
        </pc:sldMkLst>
        <pc:spChg chg="mod ord">
          <ac:chgData name="Kelley Challen" userId="8abc87e1-47b4-4876-afa1-1e3c6b77fe0a" providerId="ADAL" clId="{54B7274C-A0B3-467D-A5E7-D8D40E2FFECD}" dt="2025-03-14T16:53:23.758" v="3803" actId="6264"/>
          <ac:spMkLst>
            <pc:docMk/>
            <pc:sldMk cId="411251383" sldId="862"/>
            <ac:spMk id="2" creationId="{00000000-0000-0000-0000-000000000000}"/>
          </ac:spMkLst>
        </pc:spChg>
        <pc:spChg chg="mod ord">
          <ac:chgData name="Kelley Challen" userId="8abc87e1-47b4-4876-afa1-1e3c6b77fe0a" providerId="ADAL" clId="{54B7274C-A0B3-467D-A5E7-D8D40E2FFECD}" dt="2025-03-20T22:11:14.491" v="15250" actId="948"/>
          <ac:spMkLst>
            <pc:docMk/>
            <pc:sldMk cId="411251383" sldId="862"/>
            <ac:spMk id="3" creationId="{00000000-0000-0000-0000-000000000000}"/>
          </ac:spMkLst>
        </pc:spChg>
      </pc:sldChg>
      <pc:sldChg chg="addSp delSp modSp del mod">
        <pc:chgData name="Kelley Challen" userId="8abc87e1-47b4-4876-afa1-1e3c6b77fe0a" providerId="ADAL" clId="{54B7274C-A0B3-467D-A5E7-D8D40E2FFECD}" dt="2025-03-14T17:32:26.894" v="4856" actId="47"/>
        <pc:sldMkLst>
          <pc:docMk/>
          <pc:sldMk cId="1733556702" sldId="864"/>
        </pc:sldMkLst>
      </pc:sldChg>
      <pc:sldChg chg="addSp delSp modSp mod chgLayout modNotes">
        <pc:chgData name="Kelley Challen" userId="8abc87e1-47b4-4876-afa1-1e3c6b77fe0a" providerId="ADAL" clId="{54B7274C-A0B3-467D-A5E7-D8D40E2FFECD}" dt="2025-03-18T19:06:03.587" v="7759" actId="27636"/>
        <pc:sldMkLst>
          <pc:docMk/>
          <pc:sldMk cId="274208088" sldId="865"/>
        </pc:sldMkLst>
        <pc:spChg chg="mod ord">
          <ac:chgData name="Kelley Challen" userId="8abc87e1-47b4-4876-afa1-1e3c6b77fe0a" providerId="ADAL" clId="{54B7274C-A0B3-467D-A5E7-D8D40E2FFECD}" dt="2025-03-18T19:04:34.913" v="7741" actId="6264"/>
          <ac:spMkLst>
            <pc:docMk/>
            <pc:sldMk cId="274208088" sldId="865"/>
            <ac:spMk id="4" creationId="{1018DAF2-1DC7-709B-DFDC-4DE2DE500B33}"/>
          </ac:spMkLst>
        </pc:spChg>
        <pc:spChg chg="mod ord">
          <ac:chgData name="Kelley Challen" userId="8abc87e1-47b4-4876-afa1-1e3c6b77fe0a" providerId="ADAL" clId="{54B7274C-A0B3-467D-A5E7-D8D40E2FFECD}" dt="2025-03-18T19:06:03.587" v="7759" actId="27636"/>
          <ac:spMkLst>
            <pc:docMk/>
            <pc:sldMk cId="274208088" sldId="865"/>
            <ac:spMk id="5" creationId="{A64284C8-2C72-BD2D-D99A-06CA7DA4BCE1}"/>
          </ac:spMkLst>
        </pc:spChg>
      </pc:sldChg>
      <pc:sldChg chg="modNotes">
        <pc:chgData name="Kelley Challen" userId="8abc87e1-47b4-4876-afa1-1e3c6b77fe0a" providerId="ADAL" clId="{54B7274C-A0B3-467D-A5E7-D8D40E2FFECD}" dt="2025-03-18T16:01:06.293" v="7670" actId="12788"/>
        <pc:sldMkLst>
          <pc:docMk/>
          <pc:sldMk cId="3738110043" sldId="866"/>
        </pc:sldMkLst>
      </pc:sldChg>
      <pc:sldChg chg="modSp mod modNotes modNotesTx">
        <pc:chgData name="Kelley Challen" userId="8abc87e1-47b4-4876-afa1-1e3c6b77fe0a" providerId="ADAL" clId="{54B7274C-A0B3-467D-A5E7-D8D40E2FFECD}" dt="2025-03-20T21:58:57.343" v="14730" actId="20577"/>
        <pc:sldMkLst>
          <pc:docMk/>
          <pc:sldMk cId="3032240722" sldId="867"/>
        </pc:sldMkLst>
        <pc:spChg chg="mod">
          <ac:chgData name="Kelley Challen" userId="8abc87e1-47b4-4876-afa1-1e3c6b77fe0a" providerId="ADAL" clId="{54B7274C-A0B3-467D-A5E7-D8D40E2FFECD}" dt="2025-03-18T19:33:44.360" v="10745" actId="13244"/>
          <ac:spMkLst>
            <pc:docMk/>
            <pc:sldMk cId="3032240722" sldId="867"/>
            <ac:spMk id="2" creationId="{ADA59466-FE09-9FDB-24E6-28D9AC9E6A3D}"/>
          </ac:spMkLst>
        </pc:spChg>
        <pc:spChg chg="mod">
          <ac:chgData name="Kelley Challen" userId="8abc87e1-47b4-4876-afa1-1e3c6b77fe0a" providerId="ADAL" clId="{54B7274C-A0B3-467D-A5E7-D8D40E2FFECD}" dt="2025-03-20T21:55:31.336" v="14075" actId="20577"/>
          <ac:spMkLst>
            <pc:docMk/>
            <pc:sldMk cId="3032240722" sldId="867"/>
            <ac:spMk id="5123" creationId="{87A040F3-DB3B-EE48-6365-E0F2F2D92ADA}"/>
          </ac:spMkLst>
        </pc:spChg>
      </pc:sldChg>
      <pc:sldChg chg="addSp delSp modSp mod chgLayout modNotes modNotesTx">
        <pc:chgData name="Kelley Challen" userId="8abc87e1-47b4-4876-afa1-1e3c6b77fe0a" providerId="ADAL" clId="{54B7274C-A0B3-467D-A5E7-D8D40E2FFECD}" dt="2025-03-20T22:36:07.499" v="16864" actId="20577"/>
        <pc:sldMkLst>
          <pc:docMk/>
          <pc:sldMk cId="3503637271" sldId="868"/>
        </pc:sldMkLst>
        <pc:spChg chg="mod ord">
          <ac:chgData name="Kelley Challen" userId="8abc87e1-47b4-4876-afa1-1e3c6b77fe0a" providerId="ADAL" clId="{54B7274C-A0B3-467D-A5E7-D8D40E2FFECD}" dt="2025-03-18T19:43:13.678" v="10921" actId="13244"/>
          <ac:spMkLst>
            <pc:docMk/>
            <pc:sldMk cId="3503637271" sldId="868"/>
            <ac:spMk id="2" creationId="{9D7623AF-8998-7F19-41A8-C55C29446CE4}"/>
          </ac:spMkLst>
        </pc:spChg>
        <pc:spChg chg="mod ord">
          <ac:chgData name="Kelley Challen" userId="8abc87e1-47b4-4876-afa1-1e3c6b77fe0a" providerId="ADAL" clId="{54B7274C-A0B3-467D-A5E7-D8D40E2FFECD}" dt="2025-03-18T19:43:24.590" v="10923" actId="13244"/>
          <ac:spMkLst>
            <pc:docMk/>
            <pc:sldMk cId="3503637271" sldId="868"/>
            <ac:spMk id="5122" creationId="{66CF7FB0-F4E9-227D-0C88-A7A4D36473DE}"/>
          </ac:spMkLst>
        </pc:spChg>
        <pc:spChg chg="mod ord">
          <ac:chgData name="Kelley Challen" userId="8abc87e1-47b4-4876-afa1-1e3c6b77fe0a" providerId="ADAL" clId="{54B7274C-A0B3-467D-A5E7-D8D40E2FFECD}" dt="2025-03-20T22:15:44.663" v="15377" actId="20577"/>
          <ac:spMkLst>
            <pc:docMk/>
            <pc:sldMk cId="3503637271" sldId="868"/>
            <ac:spMk id="5123" creationId="{8DAAEC02-BA83-1026-D4A8-6E17A9DFAA0D}"/>
          </ac:spMkLst>
        </pc:spChg>
      </pc:sldChg>
      <pc:sldChg chg="modSp add mod modNotes modNotesTx">
        <pc:chgData name="Kelley Challen" userId="8abc87e1-47b4-4876-afa1-1e3c6b77fe0a" providerId="ADAL" clId="{54B7274C-A0B3-467D-A5E7-D8D40E2FFECD}" dt="2025-03-18T15:57:17.814" v="7541" actId="255"/>
        <pc:sldMkLst>
          <pc:docMk/>
          <pc:sldMk cId="2364206270" sldId="869"/>
        </pc:sldMkLst>
        <pc:spChg chg="mod">
          <ac:chgData name="Kelley Challen" userId="8abc87e1-47b4-4876-afa1-1e3c6b77fe0a" providerId="ADAL" clId="{54B7274C-A0B3-467D-A5E7-D8D40E2FFECD}" dt="2025-03-14T16:46:21.689" v="3739" actId="20577"/>
          <ac:spMkLst>
            <pc:docMk/>
            <pc:sldMk cId="2364206270" sldId="869"/>
            <ac:spMk id="2" creationId="{FF4E78F5-3687-87E4-9759-27103256DB39}"/>
          </ac:spMkLst>
        </pc:spChg>
        <pc:spChg chg="mod">
          <ac:chgData name="Kelley Challen" userId="8abc87e1-47b4-4876-afa1-1e3c6b77fe0a" providerId="ADAL" clId="{54B7274C-A0B3-467D-A5E7-D8D40E2FFECD}" dt="2025-03-14T16:45:48.080" v="3654" actId="20577"/>
          <ac:spMkLst>
            <pc:docMk/>
            <pc:sldMk cId="2364206270" sldId="869"/>
            <ac:spMk id="3" creationId="{88738485-F0D2-F152-3135-71DB6643EFB5}"/>
          </ac:spMkLst>
        </pc:spChg>
      </pc:sldChg>
      <pc:sldChg chg="addSp delSp modSp add mod modClrScheme chgLayout modNotes modNotesTx">
        <pc:chgData name="Kelley Challen" userId="8abc87e1-47b4-4876-afa1-1e3c6b77fe0a" providerId="ADAL" clId="{54B7274C-A0B3-467D-A5E7-D8D40E2FFECD}" dt="2025-03-20T22:20:04.463" v="15719" actId="20577"/>
        <pc:sldMkLst>
          <pc:docMk/>
          <pc:sldMk cId="1158866213" sldId="870"/>
        </pc:sldMkLst>
        <pc:spChg chg="add del mod ord">
          <ac:chgData name="Kelley Challen" userId="8abc87e1-47b4-4876-afa1-1e3c6b77fe0a" providerId="ADAL" clId="{54B7274C-A0B3-467D-A5E7-D8D40E2FFECD}" dt="2025-03-14T17:30:28.080" v="4842" actId="27636"/>
          <ac:spMkLst>
            <pc:docMk/>
            <pc:sldMk cId="1158866213" sldId="870"/>
            <ac:spMk id="3" creationId="{B9ED7EBA-0800-AFE6-7314-1BECD238E089}"/>
          </ac:spMkLst>
        </pc:spChg>
        <pc:spChg chg="add mod">
          <ac:chgData name="Kelley Challen" userId="8abc87e1-47b4-4876-afa1-1e3c6b77fe0a" providerId="ADAL" clId="{54B7274C-A0B3-467D-A5E7-D8D40E2FFECD}" dt="2025-03-18T19:17:12.885" v="10275" actId="962"/>
          <ac:spMkLst>
            <pc:docMk/>
            <pc:sldMk cId="1158866213" sldId="870"/>
            <ac:spMk id="14" creationId="{263FECC5-3A3E-CF4B-2F25-73C1B9625404}"/>
          </ac:spMkLst>
        </pc:spChg>
        <pc:spChg chg="add mod">
          <ac:chgData name="Kelley Challen" userId="8abc87e1-47b4-4876-afa1-1e3c6b77fe0a" providerId="ADAL" clId="{54B7274C-A0B3-467D-A5E7-D8D40E2FFECD}" dt="2025-03-18T19:17:12.885" v="10276" actId="962"/>
          <ac:spMkLst>
            <pc:docMk/>
            <pc:sldMk cId="1158866213" sldId="870"/>
            <ac:spMk id="15" creationId="{25FA48A6-A781-0D94-C446-BA7DC0CEFD3C}"/>
          </ac:spMkLst>
        </pc:spChg>
        <pc:spChg chg="add mod">
          <ac:chgData name="Kelley Challen" userId="8abc87e1-47b4-4876-afa1-1e3c6b77fe0a" providerId="ADAL" clId="{54B7274C-A0B3-467D-A5E7-D8D40E2FFECD}" dt="2025-03-18T19:17:12.885" v="10277" actId="962"/>
          <ac:spMkLst>
            <pc:docMk/>
            <pc:sldMk cId="1158866213" sldId="870"/>
            <ac:spMk id="16" creationId="{F49C040D-489B-301A-0B64-0C6FAADD48A8}"/>
          </ac:spMkLst>
        </pc:spChg>
        <pc:spChg chg="add mod">
          <ac:chgData name="Kelley Challen" userId="8abc87e1-47b4-4876-afa1-1e3c6b77fe0a" providerId="ADAL" clId="{54B7274C-A0B3-467D-A5E7-D8D40E2FFECD}" dt="2025-03-18T19:17:12.885" v="10278" actId="962"/>
          <ac:spMkLst>
            <pc:docMk/>
            <pc:sldMk cId="1158866213" sldId="870"/>
            <ac:spMk id="18" creationId="{371E20F8-FB80-E602-508C-5A7B1A80A49E}"/>
          </ac:spMkLst>
        </pc:spChg>
        <pc:graphicFrameChg chg="add mod ord modGraphic">
          <ac:chgData name="Kelley Challen" userId="8abc87e1-47b4-4876-afa1-1e3c6b77fe0a" providerId="ADAL" clId="{54B7274C-A0B3-467D-A5E7-D8D40E2FFECD}" dt="2025-03-18T19:25:10.116" v="10495" actId="962"/>
          <ac:graphicFrameMkLst>
            <pc:docMk/>
            <pc:sldMk cId="1158866213" sldId="870"/>
            <ac:graphicFrameMk id="5" creationId="{BE162E91-F692-F8E3-52CB-D7D0F4E0A3AA}"/>
          </ac:graphicFrameMkLst>
        </pc:graphicFrameChg>
      </pc:sldChg>
      <pc:sldChg chg="addSp delSp modSp new mod setBg chgLayout modNotes modNotesTx">
        <pc:chgData name="Kelley Challen" userId="8abc87e1-47b4-4876-afa1-1e3c6b77fe0a" providerId="ADAL" clId="{54B7274C-A0B3-467D-A5E7-D8D40E2FFECD}" dt="2025-03-20T22:30:48.267" v="16856" actId="5793"/>
        <pc:sldMkLst>
          <pc:docMk/>
          <pc:sldMk cId="3428899643" sldId="871"/>
        </pc:sldMkLst>
        <pc:spChg chg="add mod">
          <ac:chgData name="Kelley Challen" userId="8abc87e1-47b4-4876-afa1-1e3c6b77fe0a" providerId="ADAL" clId="{54B7274C-A0B3-467D-A5E7-D8D40E2FFECD}" dt="2025-03-18T19:45:31.744" v="10954" actId="13244"/>
          <ac:spMkLst>
            <pc:docMk/>
            <pc:sldMk cId="3428899643" sldId="871"/>
            <ac:spMk id="34" creationId="{A9F733EE-7B78-F444-3B1C-C1A0A9AD4C36}"/>
          </ac:spMkLst>
        </pc:spChg>
        <pc:picChg chg="add mod">
          <ac:chgData name="Kelley Challen" userId="8abc87e1-47b4-4876-afa1-1e3c6b77fe0a" providerId="ADAL" clId="{54B7274C-A0B3-467D-A5E7-D8D40E2FFECD}" dt="2025-03-18T19:16:14.628" v="10270" actId="962"/>
          <ac:picMkLst>
            <pc:docMk/>
            <pc:sldMk cId="3428899643" sldId="871"/>
            <ac:picMk id="5" creationId="{712DD094-255F-1270-681B-087E24AF3441}"/>
          </ac:picMkLst>
        </pc:picChg>
      </pc:sldChg>
      <pc:sldChg chg="addSp delSp modSp add mod chgLayout">
        <pc:chgData name="Kelley Challen" userId="8abc87e1-47b4-4876-afa1-1e3c6b77fe0a" providerId="ADAL" clId="{54B7274C-A0B3-467D-A5E7-D8D40E2FFECD}" dt="2025-03-18T19:27:11.273" v="10679" actId="5793"/>
        <pc:sldMkLst>
          <pc:docMk/>
          <pc:sldMk cId="3973827191" sldId="872"/>
        </pc:sldMkLst>
        <pc:spChg chg="mod ord">
          <ac:chgData name="Kelley Challen" userId="8abc87e1-47b4-4876-afa1-1e3c6b77fe0a" providerId="ADAL" clId="{54B7274C-A0B3-467D-A5E7-D8D40E2FFECD}" dt="2025-03-18T19:27:11.273" v="10679" actId="5793"/>
          <ac:spMkLst>
            <pc:docMk/>
            <pc:sldMk cId="3973827191" sldId="872"/>
            <ac:spMk id="4" creationId="{3799AE01-DF29-4575-FFFF-BEAB9EC75C9C}"/>
          </ac:spMkLst>
        </pc:spChg>
        <pc:spChg chg="mod ord">
          <ac:chgData name="Kelley Challen" userId="8abc87e1-47b4-4876-afa1-1e3c6b77fe0a" providerId="ADAL" clId="{54B7274C-A0B3-467D-A5E7-D8D40E2FFECD}" dt="2025-03-18T19:06:33.863" v="7767" actId="11"/>
          <ac:spMkLst>
            <pc:docMk/>
            <pc:sldMk cId="3973827191" sldId="872"/>
            <ac:spMk id="5" creationId="{84856DE4-4F08-1DB9-4E65-FD73311F3534}"/>
          </ac:spMkLst>
        </pc:spChg>
      </pc:sldChg>
      <pc:sldChg chg="addSp delSp modSp new mod modClrScheme chgLayout">
        <pc:chgData name="Kelley Challen" userId="8abc87e1-47b4-4876-afa1-1e3c6b77fe0a" providerId="ADAL" clId="{54B7274C-A0B3-467D-A5E7-D8D40E2FFECD}" dt="2025-03-20T20:49:04.560" v="12238" actId="12789"/>
        <pc:sldMkLst>
          <pc:docMk/>
          <pc:sldMk cId="3568824289" sldId="873"/>
        </pc:sldMkLst>
        <pc:spChg chg="mod">
          <ac:chgData name="Kelley Challen" userId="8abc87e1-47b4-4876-afa1-1e3c6b77fe0a" providerId="ADAL" clId="{54B7274C-A0B3-467D-A5E7-D8D40E2FFECD}" dt="2025-03-20T20:49:04.560" v="12238" actId="12789"/>
          <ac:spMkLst>
            <pc:docMk/>
            <pc:sldMk cId="3568824289" sldId="873"/>
            <ac:spMk id="2" creationId="{69B66735-6EF0-91A4-3A8E-5BF5327B542A}"/>
          </ac:spMkLst>
        </pc:spChg>
        <pc:spChg chg="del">
          <ac:chgData name="Kelley Challen" userId="8abc87e1-47b4-4876-afa1-1e3c6b77fe0a" providerId="ADAL" clId="{54B7274C-A0B3-467D-A5E7-D8D40E2FFECD}" dt="2025-03-20T20:47:18.296" v="12233" actId="478"/>
          <ac:spMkLst>
            <pc:docMk/>
            <pc:sldMk cId="3568824289" sldId="873"/>
            <ac:spMk id="3" creationId="{82AAA48A-E0EF-D33E-9FC8-AB4CC2757ED0}"/>
          </ac:spMkLst>
        </pc:spChg>
        <pc:spChg chg="del">
          <ac:chgData name="Kelley Challen" userId="8abc87e1-47b4-4876-afa1-1e3c6b77fe0a" providerId="ADAL" clId="{54B7274C-A0B3-467D-A5E7-D8D40E2FFECD}" dt="2025-03-20T20:47:16.929" v="12232" actId="478"/>
          <ac:spMkLst>
            <pc:docMk/>
            <pc:sldMk cId="3568824289" sldId="873"/>
            <ac:spMk id="4" creationId="{C0FD7B7C-D529-34CE-7D4C-7117AAA4BF40}"/>
          </ac:spMkLst>
        </pc:spChg>
        <pc:picChg chg="add del">
          <ac:chgData name="Kelley Challen" userId="8abc87e1-47b4-4876-afa1-1e3c6b77fe0a" providerId="ADAL" clId="{54B7274C-A0B3-467D-A5E7-D8D40E2FFECD}" dt="2025-03-20T20:48:37.818" v="12235" actId="26606"/>
          <ac:picMkLst>
            <pc:docMk/>
            <pc:sldMk cId="3568824289" sldId="873"/>
            <ac:picMk id="5" creationId="{78F8E930-4C81-31A7-6686-4C3B73DB2EAD}"/>
          </ac:picMkLst>
        </pc:picChg>
      </pc:sldChg>
      <pc:sldChg chg="modSp add mod modNotesTx">
        <pc:chgData name="Kelley Challen" userId="8abc87e1-47b4-4876-afa1-1e3c6b77fe0a" providerId="ADAL" clId="{54B7274C-A0B3-467D-A5E7-D8D40E2FFECD}" dt="2025-03-20T20:50:43.390" v="12302" actId="20577"/>
        <pc:sldMkLst>
          <pc:docMk/>
          <pc:sldMk cId="928867587" sldId="874"/>
        </pc:sldMkLst>
        <pc:spChg chg="mod">
          <ac:chgData name="Kelley Challen" userId="8abc87e1-47b4-4876-afa1-1e3c6b77fe0a" providerId="ADAL" clId="{54B7274C-A0B3-467D-A5E7-D8D40E2FFECD}" dt="2025-03-20T20:50:20.968" v="12260" actId="12789"/>
          <ac:spMkLst>
            <pc:docMk/>
            <pc:sldMk cId="928867587" sldId="874"/>
            <ac:spMk id="2" creationId="{F7075753-899A-77B2-C518-61F609F3ED11}"/>
          </ac:spMkLst>
        </pc:spChg>
      </pc:sldChg>
      <pc:sldChg chg="modSp add mod">
        <pc:chgData name="Kelley Challen" userId="8abc87e1-47b4-4876-afa1-1e3c6b77fe0a" providerId="ADAL" clId="{54B7274C-A0B3-467D-A5E7-D8D40E2FFECD}" dt="2025-03-20T22:18:16.764" v="15540" actId="20577"/>
        <pc:sldMkLst>
          <pc:docMk/>
          <pc:sldMk cId="715140376" sldId="875"/>
        </pc:sldMkLst>
        <pc:spChg chg="mod">
          <ac:chgData name="Kelley Challen" userId="8abc87e1-47b4-4876-afa1-1e3c6b77fe0a" providerId="ADAL" clId="{54B7274C-A0B3-467D-A5E7-D8D40E2FFECD}" dt="2025-03-20T22:18:16.764" v="15540" actId="20577"/>
          <ac:spMkLst>
            <pc:docMk/>
            <pc:sldMk cId="715140376" sldId="875"/>
            <ac:spMk id="2" creationId="{E60E3A79-7846-03D5-B21E-B7A27AB3EA54}"/>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A19701-22A0-4273-ABA5-A1E87F165B2D}" type="doc">
      <dgm:prSet loTypeId="urn:microsoft.com/office/officeart/2018/2/layout/IconVerticalSolidList" loCatId="icon" qsTypeId="urn:microsoft.com/office/officeart/2005/8/quickstyle/simple1" qsCatId="simple" csTypeId="urn:microsoft.com/office/officeart/2005/8/colors/accent4_2" csCatId="accent4" phldr="1"/>
      <dgm:spPr/>
      <dgm:t>
        <a:bodyPr/>
        <a:lstStyle/>
        <a:p>
          <a:endParaRPr lang="en-US"/>
        </a:p>
      </dgm:t>
    </dgm:pt>
    <dgm:pt modelId="{204933C8-3F20-4E40-997F-4156A4D8D15D}">
      <dgm:prSet custT="1"/>
      <dgm:spPr/>
      <dgm:t>
        <a:bodyPr/>
        <a:lstStyle/>
        <a:p>
          <a:pPr>
            <a:lnSpc>
              <a:spcPct val="100000"/>
            </a:lnSpc>
          </a:pPr>
          <a:r>
            <a:rPr lang="en-US" sz="2400" dirty="0">
              <a:solidFill>
                <a:schemeClr val="bg2">
                  <a:lumMod val="25000"/>
                </a:schemeClr>
              </a:solidFill>
            </a:rPr>
            <a:t>What is transition assessment in the context of the IEP?</a:t>
          </a:r>
        </a:p>
      </dgm:t>
      <dgm:extLst>
        <a:ext uri="{E40237B7-FDA0-4F09-8148-C483321AD2D9}">
          <dgm14:cNvPr xmlns:dgm14="http://schemas.microsoft.com/office/drawing/2010/diagram" id="0" name="" descr="Objectives for the session: What is Transition assessment in the context of the IEP? Why is assessment essential for students with visual impairments? What key areas and tools can be utilized for transition assessment? How does transition assessment connect to the Massachusetts IEP? What remaining questions do you have about assessment?"/>
        </a:ext>
      </dgm:extLst>
    </dgm:pt>
    <dgm:pt modelId="{A4646656-5F56-451E-A85A-2276AAB74DA3}" type="parTrans" cxnId="{0042275C-45E7-412D-AFC9-29A66EFFA456}">
      <dgm:prSet/>
      <dgm:spPr/>
      <dgm:t>
        <a:bodyPr/>
        <a:lstStyle/>
        <a:p>
          <a:endParaRPr lang="en-US" sz="2400">
            <a:solidFill>
              <a:schemeClr val="bg2">
                <a:lumMod val="25000"/>
              </a:schemeClr>
            </a:solidFill>
          </a:endParaRPr>
        </a:p>
      </dgm:t>
    </dgm:pt>
    <dgm:pt modelId="{FD5D2C3C-506C-4299-A46C-F61144C63628}" type="sibTrans" cxnId="{0042275C-45E7-412D-AFC9-29A66EFFA456}">
      <dgm:prSet/>
      <dgm:spPr/>
      <dgm:t>
        <a:bodyPr/>
        <a:lstStyle/>
        <a:p>
          <a:endParaRPr lang="en-US" sz="2400">
            <a:solidFill>
              <a:schemeClr val="bg2">
                <a:lumMod val="25000"/>
              </a:schemeClr>
            </a:solidFill>
          </a:endParaRPr>
        </a:p>
      </dgm:t>
    </dgm:pt>
    <dgm:pt modelId="{456652A1-DF08-4E38-9836-661FCC1239DD}">
      <dgm:prSet custT="1"/>
      <dgm:spPr/>
      <dgm:t>
        <a:bodyPr/>
        <a:lstStyle/>
        <a:p>
          <a:pPr>
            <a:lnSpc>
              <a:spcPct val="100000"/>
            </a:lnSpc>
          </a:pPr>
          <a:r>
            <a:rPr lang="en-US" sz="2400" dirty="0">
              <a:solidFill>
                <a:schemeClr val="bg2">
                  <a:lumMod val="25000"/>
                </a:schemeClr>
              </a:solidFill>
            </a:rPr>
            <a:t>Why is assessment essential for students with visual impairments?</a:t>
          </a:r>
        </a:p>
      </dgm:t>
    </dgm:pt>
    <dgm:pt modelId="{90747C49-A5F7-4E8D-AF01-AEC36B81EF99}" type="parTrans" cxnId="{F824E8D3-838F-43E4-85A0-6D729CC2374A}">
      <dgm:prSet/>
      <dgm:spPr/>
      <dgm:t>
        <a:bodyPr/>
        <a:lstStyle/>
        <a:p>
          <a:endParaRPr lang="en-US" sz="2400">
            <a:solidFill>
              <a:schemeClr val="bg2">
                <a:lumMod val="25000"/>
              </a:schemeClr>
            </a:solidFill>
          </a:endParaRPr>
        </a:p>
      </dgm:t>
    </dgm:pt>
    <dgm:pt modelId="{9E18055B-6D4C-4167-B145-B531EE96E0C6}" type="sibTrans" cxnId="{F824E8D3-838F-43E4-85A0-6D729CC2374A}">
      <dgm:prSet/>
      <dgm:spPr/>
      <dgm:t>
        <a:bodyPr/>
        <a:lstStyle/>
        <a:p>
          <a:endParaRPr lang="en-US" sz="2400">
            <a:solidFill>
              <a:schemeClr val="bg2">
                <a:lumMod val="25000"/>
              </a:schemeClr>
            </a:solidFill>
          </a:endParaRPr>
        </a:p>
      </dgm:t>
    </dgm:pt>
    <dgm:pt modelId="{7E8CE64B-EF0C-42A5-A476-FF6DD56A7909}">
      <dgm:prSet custT="1"/>
      <dgm:spPr/>
      <dgm:t>
        <a:bodyPr/>
        <a:lstStyle/>
        <a:p>
          <a:pPr>
            <a:lnSpc>
              <a:spcPct val="100000"/>
            </a:lnSpc>
          </a:pPr>
          <a:r>
            <a:rPr lang="en-US" sz="2400">
              <a:solidFill>
                <a:schemeClr val="bg2">
                  <a:lumMod val="25000"/>
                </a:schemeClr>
              </a:solidFill>
            </a:rPr>
            <a:t>What key areas and tools can be utilized for transition assessment?</a:t>
          </a:r>
        </a:p>
      </dgm:t>
    </dgm:pt>
    <dgm:pt modelId="{5ADE194E-E820-451C-A70F-DCB2A618EE8A}" type="parTrans" cxnId="{BD4EC552-3189-4951-A271-995DCF8BC0EB}">
      <dgm:prSet/>
      <dgm:spPr/>
      <dgm:t>
        <a:bodyPr/>
        <a:lstStyle/>
        <a:p>
          <a:endParaRPr lang="en-US" sz="2400">
            <a:solidFill>
              <a:schemeClr val="bg2">
                <a:lumMod val="25000"/>
              </a:schemeClr>
            </a:solidFill>
          </a:endParaRPr>
        </a:p>
      </dgm:t>
    </dgm:pt>
    <dgm:pt modelId="{92F4E813-20F8-4406-904F-B7CB73383B57}" type="sibTrans" cxnId="{BD4EC552-3189-4951-A271-995DCF8BC0EB}">
      <dgm:prSet/>
      <dgm:spPr/>
      <dgm:t>
        <a:bodyPr/>
        <a:lstStyle/>
        <a:p>
          <a:endParaRPr lang="en-US" sz="2400">
            <a:solidFill>
              <a:schemeClr val="bg2">
                <a:lumMod val="25000"/>
              </a:schemeClr>
            </a:solidFill>
          </a:endParaRPr>
        </a:p>
      </dgm:t>
    </dgm:pt>
    <dgm:pt modelId="{5C169573-AB57-48AD-9C9A-D1EAC9BC0D33}">
      <dgm:prSet custT="1"/>
      <dgm:spPr/>
      <dgm:t>
        <a:bodyPr/>
        <a:lstStyle/>
        <a:p>
          <a:pPr>
            <a:lnSpc>
              <a:spcPct val="100000"/>
            </a:lnSpc>
          </a:pPr>
          <a:r>
            <a:rPr lang="en-US" sz="2400">
              <a:solidFill>
                <a:schemeClr val="bg2">
                  <a:lumMod val="25000"/>
                </a:schemeClr>
              </a:solidFill>
            </a:rPr>
            <a:t>How does transition assessment connect to the Massachusetts IEP?</a:t>
          </a:r>
        </a:p>
      </dgm:t>
    </dgm:pt>
    <dgm:pt modelId="{7DA61D4D-3F71-4B9E-921E-33EA272F8D1B}" type="parTrans" cxnId="{27A5F8BA-057C-42B7-846A-A7FF0952AFF6}">
      <dgm:prSet/>
      <dgm:spPr/>
      <dgm:t>
        <a:bodyPr/>
        <a:lstStyle/>
        <a:p>
          <a:endParaRPr lang="en-US" sz="2400">
            <a:solidFill>
              <a:schemeClr val="bg2">
                <a:lumMod val="25000"/>
              </a:schemeClr>
            </a:solidFill>
          </a:endParaRPr>
        </a:p>
      </dgm:t>
    </dgm:pt>
    <dgm:pt modelId="{E63B568C-8895-4338-A316-F4EE50FBD3DC}" type="sibTrans" cxnId="{27A5F8BA-057C-42B7-846A-A7FF0952AFF6}">
      <dgm:prSet/>
      <dgm:spPr/>
      <dgm:t>
        <a:bodyPr/>
        <a:lstStyle/>
        <a:p>
          <a:endParaRPr lang="en-US" sz="2400">
            <a:solidFill>
              <a:schemeClr val="bg2">
                <a:lumMod val="25000"/>
              </a:schemeClr>
            </a:solidFill>
          </a:endParaRPr>
        </a:p>
      </dgm:t>
    </dgm:pt>
    <dgm:pt modelId="{31F83D1E-8C2A-44AF-BF8D-3BE0BD9B164F}">
      <dgm:prSet custT="1"/>
      <dgm:spPr/>
      <dgm:t>
        <a:bodyPr/>
        <a:lstStyle/>
        <a:p>
          <a:pPr>
            <a:lnSpc>
              <a:spcPct val="100000"/>
            </a:lnSpc>
          </a:pPr>
          <a:r>
            <a:rPr lang="en-US" sz="2400">
              <a:solidFill>
                <a:schemeClr val="bg2">
                  <a:lumMod val="25000"/>
                </a:schemeClr>
              </a:solidFill>
            </a:rPr>
            <a:t>What remaining questions do you have about assessment?</a:t>
          </a:r>
        </a:p>
      </dgm:t>
    </dgm:pt>
    <dgm:pt modelId="{CF6EB05D-FAB9-4E0F-A003-2F200F9EEA61}" type="parTrans" cxnId="{1A471F26-5205-4050-9F47-0E2740D06851}">
      <dgm:prSet/>
      <dgm:spPr/>
      <dgm:t>
        <a:bodyPr/>
        <a:lstStyle/>
        <a:p>
          <a:endParaRPr lang="en-US" sz="2400">
            <a:solidFill>
              <a:schemeClr val="bg2">
                <a:lumMod val="25000"/>
              </a:schemeClr>
            </a:solidFill>
          </a:endParaRPr>
        </a:p>
      </dgm:t>
    </dgm:pt>
    <dgm:pt modelId="{DB78CC2D-E6B6-48BF-A53B-A17388FF77F7}" type="sibTrans" cxnId="{1A471F26-5205-4050-9F47-0E2740D06851}">
      <dgm:prSet/>
      <dgm:spPr/>
      <dgm:t>
        <a:bodyPr/>
        <a:lstStyle/>
        <a:p>
          <a:endParaRPr lang="en-US" sz="2400">
            <a:solidFill>
              <a:schemeClr val="bg2">
                <a:lumMod val="25000"/>
              </a:schemeClr>
            </a:solidFill>
          </a:endParaRPr>
        </a:p>
      </dgm:t>
    </dgm:pt>
    <dgm:pt modelId="{35FBE097-8CD0-41F7-881F-D5C06004A45F}" type="pres">
      <dgm:prSet presAssocID="{8DA19701-22A0-4273-ABA5-A1E87F165B2D}" presName="root" presStyleCnt="0">
        <dgm:presLayoutVars>
          <dgm:dir/>
          <dgm:resizeHandles val="exact"/>
        </dgm:presLayoutVars>
      </dgm:prSet>
      <dgm:spPr/>
    </dgm:pt>
    <dgm:pt modelId="{0803F4F5-26B1-4E24-A33D-26D2BFF4C09F}" type="pres">
      <dgm:prSet presAssocID="{204933C8-3F20-4E40-997F-4156A4D8D15D}" presName="compNode" presStyleCnt="0"/>
      <dgm:spPr/>
    </dgm:pt>
    <dgm:pt modelId="{24340B71-C3DE-4569-9F7D-D04279901CAA}" type="pres">
      <dgm:prSet presAssocID="{204933C8-3F20-4E40-997F-4156A4D8D15D}" presName="bgRect" presStyleLbl="bgShp" presStyleIdx="0" presStyleCnt="5"/>
      <dgm:spPr/>
    </dgm:pt>
    <dgm:pt modelId="{CA2CDBD1-99FA-4301-969A-966D87536FCC}" type="pres">
      <dgm:prSet presAssocID="{204933C8-3F20-4E40-997F-4156A4D8D15D}" presName="iconRect" presStyleLbl="node1" presStyleIdx="0"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lipboard Partially Crossed with solid fill"/>
        </a:ext>
      </dgm:extLst>
    </dgm:pt>
    <dgm:pt modelId="{738150D4-A62F-4812-B136-30A685CB27A2}" type="pres">
      <dgm:prSet presAssocID="{204933C8-3F20-4E40-997F-4156A4D8D15D}" presName="spaceRect" presStyleCnt="0"/>
      <dgm:spPr/>
    </dgm:pt>
    <dgm:pt modelId="{2703132C-F5B5-4775-B21A-B268C056FB31}" type="pres">
      <dgm:prSet presAssocID="{204933C8-3F20-4E40-997F-4156A4D8D15D}" presName="parTx" presStyleLbl="revTx" presStyleIdx="0" presStyleCnt="5">
        <dgm:presLayoutVars>
          <dgm:chMax val="0"/>
          <dgm:chPref val="0"/>
        </dgm:presLayoutVars>
      </dgm:prSet>
      <dgm:spPr/>
    </dgm:pt>
    <dgm:pt modelId="{36E52B2A-6C6F-4BE4-9EE2-3D3AF08513E3}" type="pres">
      <dgm:prSet presAssocID="{FD5D2C3C-506C-4299-A46C-F61144C63628}" presName="sibTrans" presStyleCnt="0"/>
      <dgm:spPr/>
    </dgm:pt>
    <dgm:pt modelId="{1926BE30-BF9D-4704-81CB-6466F6344C41}" type="pres">
      <dgm:prSet presAssocID="{456652A1-DF08-4E38-9836-661FCC1239DD}" presName="compNode" presStyleCnt="0"/>
      <dgm:spPr/>
    </dgm:pt>
    <dgm:pt modelId="{C1864A8F-2C01-453E-81FE-A0205FF7F006}" type="pres">
      <dgm:prSet presAssocID="{456652A1-DF08-4E38-9836-661FCC1239DD}" presName="bgRect" presStyleLbl="bgShp" presStyleIdx="1" presStyleCnt="5" custLinFactNeighborY="534"/>
      <dgm:spPr/>
    </dgm:pt>
    <dgm:pt modelId="{C6C12C7F-1CEB-4B1B-8C9F-B2CBFB6AF960}" type="pres">
      <dgm:prSet presAssocID="{456652A1-DF08-4E38-9836-661FCC1239DD}" presName="iconRect" presStyleLbl="node1" presStyleIdx="1" presStyleCnt="5"/>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Old Key with solid fill"/>
        </a:ext>
      </dgm:extLst>
    </dgm:pt>
    <dgm:pt modelId="{0D5F2BC8-1DD0-4F64-A434-27ABCCB6EC43}" type="pres">
      <dgm:prSet presAssocID="{456652A1-DF08-4E38-9836-661FCC1239DD}" presName="spaceRect" presStyleCnt="0"/>
      <dgm:spPr/>
    </dgm:pt>
    <dgm:pt modelId="{A1803C29-0AD1-4869-BFE0-290430522436}" type="pres">
      <dgm:prSet presAssocID="{456652A1-DF08-4E38-9836-661FCC1239DD}" presName="parTx" presStyleLbl="revTx" presStyleIdx="1" presStyleCnt="5">
        <dgm:presLayoutVars>
          <dgm:chMax val="0"/>
          <dgm:chPref val="0"/>
        </dgm:presLayoutVars>
      </dgm:prSet>
      <dgm:spPr/>
    </dgm:pt>
    <dgm:pt modelId="{475256E0-6842-4902-8588-54530AA129C4}" type="pres">
      <dgm:prSet presAssocID="{9E18055B-6D4C-4167-B145-B531EE96E0C6}" presName="sibTrans" presStyleCnt="0"/>
      <dgm:spPr/>
    </dgm:pt>
    <dgm:pt modelId="{468D41B9-2462-47CA-B341-E8DF15492D30}" type="pres">
      <dgm:prSet presAssocID="{7E8CE64B-EF0C-42A5-A476-FF6DD56A7909}" presName="compNode" presStyleCnt="0"/>
      <dgm:spPr/>
    </dgm:pt>
    <dgm:pt modelId="{92CA40F3-9FE0-4159-926E-63A75F64EDEB}" type="pres">
      <dgm:prSet presAssocID="{7E8CE64B-EF0C-42A5-A476-FF6DD56A7909}" presName="bgRect" presStyleLbl="bgShp" presStyleIdx="2" presStyleCnt="5"/>
      <dgm:spPr/>
    </dgm:pt>
    <dgm:pt modelId="{3D5B5B9B-CFE3-4AFA-9CC3-AE52EB4E223E}" type="pres">
      <dgm:prSet presAssocID="{7E8CE64B-EF0C-42A5-A476-FF6DD56A790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ools"/>
        </a:ext>
      </dgm:extLst>
    </dgm:pt>
    <dgm:pt modelId="{48EC2715-F027-4BB5-9164-8492E893293B}" type="pres">
      <dgm:prSet presAssocID="{7E8CE64B-EF0C-42A5-A476-FF6DD56A7909}" presName="spaceRect" presStyleCnt="0"/>
      <dgm:spPr/>
    </dgm:pt>
    <dgm:pt modelId="{3D105FE8-FA16-4795-8684-A0ADF1A25FC6}" type="pres">
      <dgm:prSet presAssocID="{7E8CE64B-EF0C-42A5-A476-FF6DD56A7909}" presName="parTx" presStyleLbl="revTx" presStyleIdx="2" presStyleCnt="5">
        <dgm:presLayoutVars>
          <dgm:chMax val="0"/>
          <dgm:chPref val="0"/>
        </dgm:presLayoutVars>
      </dgm:prSet>
      <dgm:spPr/>
    </dgm:pt>
    <dgm:pt modelId="{ED9A4FF2-1D6D-4940-BD94-6237291DA1C5}" type="pres">
      <dgm:prSet presAssocID="{92F4E813-20F8-4406-904F-B7CB73383B57}" presName="sibTrans" presStyleCnt="0"/>
      <dgm:spPr/>
    </dgm:pt>
    <dgm:pt modelId="{EDD2987C-A62C-432F-BDE0-CBA6C74B4C76}" type="pres">
      <dgm:prSet presAssocID="{5C169573-AB57-48AD-9C9A-D1EAC9BC0D33}" presName="compNode" presStyleCnt="0"/>
      <dgm:spPr/>
    </dgm:pt>
    <dgm:pt modelId="{6A38CF35-15E2-4B57-98C3-E09ECC0D3A86}" type="pres">
      <dgm:prSet presAssocID="{5C169573-AB57-48AD-9C9A-D1EAC9BC0D33}" presName="bgRect" presStyleLbl="bgShp" presStyleIdx="3" presStyleCnt="5"/>
      <dgm:spPr/>
    </dgm:pt>
    <dgm:pt modelId="{23E573BB-2E8A-426F-B084-09A6A57195EE}" type="pres">
      <dgm:prSet presAssocID="{5C169573-AB57-48AD-9C9A-D1EAC9BC0D3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lassroom"/>
        </a:ext>
      </dgm:extLst>
    </dgm:pt>
    <dgm:pt modelId="{224682B0-66B4-4923-93C2-39A94BCBEF52}" type="pres">
      <dgm:prSet presAssocID="{5C169573-AB57-48AD-9C9A-D1EAC9BC0D33}" presName="spaceRect" presStyleCnt="0"/>
      <dgm:spPr/>
    </dgm:pt>
    <dgm:pt modelId="{1AA5AD97-6EC5-4461-9B2B-D88BAA260C14}" type="pres">
      <dgm:prSet presAssocID="{5C169573-AB57-48AD-9C9A-D1EAC9BC0D33}" presName="parTx" presStyleLbl="revTx" presStyleIdx="3" presStyleCnt="5">
        <dgm:presLayoutVars>
          <dgm:chMax val="0"/>
          <dgm:chPref val="0"/>
        </dgm:presLayoutVars>
      </dgm:prSet>
      <dgm:spPr/>
    </dgm:pt>
    <dgm:pt modelId="{BEF44A9C-1B1B-4F98-A9AD-D02F27E37D03}" type="pres">
      <dgm:prSet presAssocID="{E63B568C-8895-4338-A316-F4EE50FBD3DC}" presName="sibTrans" presStyleCnt="0"/>
      <dgm:spPr/>
    </dgm:pt>
    <dgm:pt modelId="{58E43903-5F9C-4565-B370-CBF5C7A78C81}" type="pres">
      <dgm:prSet presAssocID="{31F83D1E-8C2A-44AF-BF8D-3BE0BD9B164F}" presName="compNode" presStyleCnt="0"/>
      <dgm:spPr/>
    </dgm:pt>
    <dgm:pt modelId="{54725A5A-4130-4551-B42F-E00F6E87C083}" type="pres">
      <dgm:prSet presAssocID="{31F83D1E-8C2A-44AF-BF8D-3BE0BD9B164F}" presName="bgRect" presStyleLbl="bgShp" presStyleIdx="4" presStyleCnt="5"/>
      <dgm:spPr/>
    </dgm:pt>
    <dgm:pt modelId="{73151CCD-5927-44EA-976B-38DB25D600B2}" type="pres">
      <dgm:prSet presAssocID="{31F83D1E-8C2A-44AF-BF8D-3BE0BD9B164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Question mark"/>
        </a:ext>
      </dgm:extLst>
    </dgm:pt>
    <dgm:pt modelId="{F0F833F2-7EFF-4180-BBFB-C8253BF058D7}" type="pres">
      <dgm:prSet presAssocID="{31F83D1E-8C2A-44AF-BF8D-3BE0BD9B164F}" presName="spaceRect" presStyleCnt="0"/>
      <dgm:spPr/>
    </dgm:pt>
    <dgm:pt modelId="{BAC77D5D-DDEE-4916-B841-CC5A6FF46A63}" type="pres">
      <dgm:prSet presAssocID="{31F83D1E-8C2A-44AF-BF8D-3BE0BD9B164F}" presName="parTx" presStyleLbl="revTx" presStyleIdx="4" presStyleCnt="5">
        <dgm:presLayoutVars>
          <dgm:chMax val="0"/>
          <dgm:chPref val="0"/>
        </dgm:presLayoutVars>
      </dgm:prSet>
      <dgm:spPr/>
    </dgm:pt>
  </dgm:ptLst>
  <dgm:cxnLst>
    <dgm:cxn modelId="{0A95B213-0CEA-4439-A411-C3F91092E229}" type="presOf" srcId="{5C169573-AB57-48AD-9C9A-D1EAC9BC0D33}" destId="{1AA5AD97-6EC5-4461-9B2B-D88BAA260C14}" srcOrd="0" destOrd="0" presId="urn:microsoft.com/office/officeart/2018/2/layout/IconVerticalSolidList"/>
    <dgm:cxn modelId="{1A471F26-5205-4050-9F47-0E2740D06851}" srcId="{8DA19701-22A0-4273-ABA5-A1E87F165B2D}" destId="{31F83D1E-8C2A-44AF-BF8D-3BE0BD9B164F}" srcOrd="4" destOrd="0" parTransId="{CF6EB05D-FAB9-4E0F-A003-2F200F9EEA61}" sibTransId="{DB78CC2D-E6B6-48BF-A53B-A17388FF77F7}"/>
    <dgm:cxn modelId="{0042275C-45E7-412D-AFC9-29A66EFFA456}" srcId="{8DA19701-22A0-4273-ABA5-A1E87F165B2D}" destId="{204933C8-3F20-4E40-997F-4156A4D8D15D}" srcOrd="0" destOrd="0" parTransId="{A4646656-5F56-451E-A85A-2276AAB74DA3}" sibTransId="{FD5D2C3C-506C-4299-A46C-F61144C63628}"/>
    <dgm:cxn modelId="{D4FF7061-967A-48CD-A1C9-AA4EAFE4C9C7}" type="presOf" srcId="{31F83D1E-8C2A-44AF-BF8D-3BE0BD9B164F}" destId="{BAC77D5D-DDEE-4916-B841-CC5A6FF46A63}" srcOrd="0" destOrd="0" presId="urn:microsoft.com/office/officeart/2018/2/layout/IconVerticalSolidList"/>
    <dgm:cxn modelId="{BD4EC552-3189-4951-A271-995DCF8BC0EB}" srcId="{8DA19701-22A0-4273-ABA5-A1E87F165B2D}" destId="{7E8CE64B-EF0C-42A5-A476-FF6DD56A7909}" srcOrd="2" destOrd="0" parTransId="{5ADE194E-E820-451C-A70F-DCB2A618EE8A}" sibTransId="{92F4E813-20F8-4406-904F-B7CB73383B57}"/>
    <dgm:cxn modelId="{04316986-11F9-4E9B-B13C-89BBE004A1C8}" type="presOf" srcId="{204933C8-3F20-4E40-997F-4156A4D8D15D}" destId="{2703132C-F5B5-4775-B21A-B268C056FB31}" srcOrd="0" destOrd="0" presId="urn:microsoft.com/office/officeart/2018/2/layout/IconVerticalSolidList"/>
    <dgm:cxn modelId="{2CB64A88-E20A-4978-831D-F228F45BE33D}" type="presOf" srcId="{8DA19701-22A0-4273-ABA5-A1E87F165B2D}" destId="{35FBE097-8CD0-41F7-881F-D5C06004A45F}" srcOrd="0" destOrd="0" presId="urn:microsoft.com/office/officeart/2018/2/layout/IconVerticalSolidList"/>
    <dgm:cxn modelId="{6C29AC9C-955C-4C27-99F7-07367F5BE799}" type="presOf" srcId="{7E8CE64B-EF0C-42A5-A476-FF6DD56A7909}" destId="{3D105FE8-FA16-4795-8684-A0ADF1A25FC6}" srcOrd="0" destOrd="0" presId="urn:microsoft.com/office/officeart/2018/2/layout/IconVerticalSolidList"/>
    <dgm:cxn modelId="{27A5F8BA-057C-42B7-846A-A7FF0952AFF6}" srcId="{8DA19701-22A0-4273-ABA5-A1E87F165B2D}" destId="{5C169573-AB57-48AD-9C9A-D1EAC9BC0D33}" srcOrd="3" destOrd="0" parTransId="{7DA61D4D-3F71-4B9E-921E-33EA272F8D1B}" sibTransId="{E63B568C-8895-4338-A316-F4EE50FBD3DC}"/>
    <dgm:cxn modelId="{F824E8D3-838F-43E4-85A0-6D729CC2374A}" srcId="{8DA19701-22A0-4273-ABA5-A1E87F165B2D}" destId="{456652A1-DF08-4E38-9836-661FCC1239DD}" srcOrd="1" destOrd="0" parTransId="{90747C49-A5F7-4E8D-AF01-AEC36B81EF99}" sibTransId="{9E18055B-6D4C-4167-B145-B531EE96E0C6}"/>
    <dgm:cxn modelId="{BEFFFED3-365A-489F-BB24-E0D00E91FB14}" type="presOf" srcId="{456652A1-DF08-4E38-9836-661FCC1239DD}" destId="{A1803C29-0AD1-4869-BFE0-290430522436}" srcOrd="0" destOrd="0" presId="urn:microsoft.com/office/officeart/2018/2/layout/IconVerticalSolidList"/>
    <dgm:cxn modelId="{F611A669-1429-4F8F-9C4C-28A2C3057E5B}" type="presParOf" srcId="{35FBE097-8CD0-41F7-881F-D5C06004A45F}" destId="{0803F4F5-26B1-4E24-A33D-26D2BFF4C09F}" srcOrd="0" destOrd="0" presId="urn:microsoft.com/office/officeart/2018/2/layout/IconVerticalSolidList"/>
    <dgm:cxn modelId="{BAF96B6A-ED9F-4E8C-B7FF-7D4D4DA2B5A0}" type="presParOf" srcId="{0803F4F5-26B1-4E24-A33D-26D2BFF4C09F}" destId="{24340B71-C3DE-4569-9F7D-D04279901CAA}" srcOrd="0" destOrd="0" presId="urn:microsoft.com/office/officeart/2018/2/layout/IconVerticalSolidList"/>
    <dgm:cxn modelId="{1C34D6C0-8EDE-40B6-95D2-5C326F455476}" type="presParOf" srcId="{0803F4F5-26B1-4E24-A33D-26D2BFF4C09F}" destId="{CA2CDBD1-99FA-4301-969A-966D87536FCC}" srcOrd="1" destOrd="0" presId="urn:microsoft.com/office/officeart/2018/2/layout/IconVerticalSolidList"/>
    <dgm:cxn modelId="{38F5E03F-3148-49EE-A99C-EEC0F04C863F}" type="presParOf" srcId="{0803F4F5-26B1-4E24-A33D-26D2BFF4C09F}" destId="{738150D4-A62F-4812-B136-30A685CB27A2}" srcOrd="2" destOrd="0" presId="urn:microsoft.com/office/officeart/2018/2/layout/IconVerticalSolidList"/>
    <dgm:cxn modelId="{0BE0BFF0-5313-4C7B-8079-219F13003341}" type="presParOf" srcId="{0803F4F5-26B1-4E24-A33D-26D2BFF4C09F}" destId="{2703132C-F5B5-4775-B21A-B268C056FB31}" srcOrd="3" destOrd="0" presId="urn:microsoft.com/office/officeart/2018/2/layout/IconVerticalSolidList"/>
    <dgm:cxn modelId="{D7DCF842-A1B3-4938-86F1-1759984B03DB}" type="presParOf" srcId="{35FBE097-8CD0-41F7-881F-D5C06004A45F}" destId="{36E52B2A-6C6F-4BE4-9EE2-3D3AF08513E3}" srcOrd="1" destOrd="0" presId="urn:microsoft.com/office/officeart/2018/2/layout/IconVerticalSolidList"/>
    <dgm:cxn modelId="{0E9E24BB-AB02-40A9-AF6A-AA44C29B1D20}" type="presParOf" srcId="{35FBE097-8CD0-41F7-881F-D5C06004A45F}" destId="{1926BE30-BF9D-4704-81CB-6466F6344C41}" srcOrd="2" destOrd="0" presId="urn:microsoft.com/office/officeart/2018/2/layout/IconVerticalSolidList"/>
    <dgm:cxn modelId="{164E19CB-1613-4CAC-BE37-CB57B1B446DD}" type="presParOf" srcId="{1926BE30-BF9D-4704-81CB-6466F6344C41}" destId="{C1864A8F-2C01-453E-81FE-A0205FF7F006}" srcOrd="0" destOrd="0" presId="urn:microsoft.com/office/officeart/2018/2/layout/IconVerticalSolidList"/>
    <dgm:cxn modelId="{385DEF79-F95C-4A0D-AE5D-B75A5B14BB74}" type="presParOf" srcId="{1926BE30-BF9D-4704-81CB-6466F6344C41}" destId="{C6C12C7F-1CEB-4B1B-8C9F-B2CBFB6AF960}" srcOrd="1" destOrd="0" presId="urn:microsoft.com/office/officeart/2018/2/layout/IconVerticalSolidList"/>
    <dgm:cxn modelId="{1780F9FD-297E-4BC1-8C3E-092D766029B1}" type="presParOf" srcId="{1926BE30-BF9D-4704-81CB-6466F6344C41}" destId="{0D5F2BC8-1DD0-4F64-A434-27ABCCB6EC43}" srcOrd="2" destOrd="0" presId="urn:microsoft.com/office/officeart/2018/2/layout/IconVerticalSolidList"/>
    <dgm:cxn modelId="{8F1E69E1-6D14-4F00-8C80-027203AE6977}" type="presParOf" srcId="{1926BE30-BF9D-4704-81CB-6466F6344C41}" destId="{A1803C29-0AD1-4869-BFE0-290430522436}" srcOrd="3" destOrd="0" presId="urn:microsoft.com/office/officeart/2018/2/layout/IconVerticalSolidList"/>
    <dgm:cxn modelId="{E992FC25-BED0-4F59-9D6E-6CF61C816C77}" type="presParOf" srcId="{35FBE097-8CD0-41F7-881F-D5C06004A45F}" destId="{475256E0-6842-4902-8588-54530AA129C4}" srcOrd="3" destOrd="0" presId="urn:microsoft.com/office/officeart/2018/2/layout/IconVerticalSolidList"/>
    <dgm:cxn modelId="{103E0D45-F001-4FB3-B7DC-F1200CCF2B77}" type="presParOf" srcId="{35FBE097-8CD0-41F7-881F-D5C06004A45F}" destId="{468D41B9-2462-47CA-B341-E8DF15492D30}" srcOrd="4" destOrd="0" presId="urn:microsoft.com/office/officeart/2018/2/layout/IconVerticalSolidList"/>
    <dgm:cxn modelId="{C5FD569F-73FC-4868-8017-C36C1DA329D6}" type="presParOf" srcId="{468D41B9-2462-47CA-B341-E8DF15492D30}" destId="{92CA40F3-9FE0-4159-926E-63A75F64EDEB}" srcOrd="0" destOrd="0" presId="urn:microsoft.com/office/officeart/2018/2/layout/IconVerticalSolidList"/>
    <dgm:cxn modelId="{6B6EBD1F-6783-4BAB-B631-4D7EB925851E}" type="presParOf" srcId="{468D41B9-2462-47CA-B341-E8DF15492D30}" destId="{3D5B5B9B-CFE3-4AFA-9CC3-AE52EB4E223E}" srcOrd="1" destOrd="0" presId="urn:microsoft.com/office/officeart/2018/2/layout/IconVerticalSolidList"/>
    <dgm:cxn modelId="{C47E211C-60C5-4A8B-8688-5015D6CC3EF5}" type="presParOf" srcId="{468D41B9-2462-47CA-B341-E8DF15492D30}" destId="{48EC2715-F027-4BB5-9164-8492E893293B}" srcOrd="2" destOrd="0" presId="urn:microsoft.com/office/officeart/2018/2/layout/IconVerticalSolidList"/>
    <dgm:cxn modelId="{96F1927B-D270-4FA4-855A-09C8EF895E03}" type="presParOf" srcId="{468D41B9-2462-47CA-B341-E8DF15492D30}" destId="{3D105FE8-FA16-4795-8684-A0ADF1A25FC6}" srcOrd="3" destOrd="0" presId="urn:microsoft.com/office/officeart/2018/2/layout/IconVerticalSolidList"/>
    <dgm:cxn modelId="{0584E873-300C-411C-BA8E-FD6A7D1CCFDC}" type="presParOf" srcId="{35FBE097-8CD0-41F7-881F-D5C06004A45F}" destId="{ED9A4FF2-1D6D-4940-BD94-6237291DA1C5}" srcOrd="5" destOrd="0" presId="urn:microsoft.com/office/officeart/2018/2/layout/IconVerticalSolidList"/>
    <dgm:cxn modelId="{FED1F54E-E930-4809-A0EE-5CD3C67B60B1}" type="presParOf" srcId="{35FBE097-8CD0-41F7-881F-D5C06004A45F}" destId="{EDD2987C-A62C-432F-BDE0-CBA6C74B4C76}" srcOrd="6" destOrd="0" presId="urn:microsoft.com/office/officeart/2018/2/layout/IconVerticalSolidList"/>
    <dgm:cxn modelId="{19E5C338-32B0-4A7D-8E24-8E3AEEE68C24}" type="presParOf" srcId="{EDD2987C-A62C-432F-BDE0-CBA6C74B4C76}" destId="{6A38CF35-15E2-4B57-98C3-E09ECC0D3A86}" srcOrd="0" destOrd="0" presId="urn:microsoft.com/office/officeart/2018/2/layout/IconVerticalSolidList"/>
    <dgm:cxn modelId="{81B4808E-AF99-4C2C-829A-EB721FF700CD}" type="presParOf" srcId="{EDD2987C-A62C-432F-BDE0-CBA6C74B4C76}" destId="{23E573BB-2E8A-426F-B084-09A6A57195EE}" srcOrd="1" destOrd="0" presId="urn:microsoft.com/office/officeart/2018/2/layout/IconVerticalSolidList"/>
    <dgm:cxn modelId="{10C48D38-6FA9-4209-9051-87B3680A8B88}" type="presParOf" srcId="{EDD2987C-A62C-432F-BDE0-CBA6C74B4C76}" destId="{224682B0-66B4-4923-93C2-39A94BCBEF52}" srcOrd="2" destOrd="0" presId="urn:microsoft.com/office/officeart/2018/2/layout/IconVerticalSolidList"/>
    <dgm:cxn modelId="{B588E29E-1C54-4565-BAA2-1DAF27267E82}" type="presParOf" srcId="{EDD2987C-A62C-432F-BDE0-CBA6C74B4C76}" destId="{1AA5AD97-6EC5-4461-9B2B-D88BAA260C14}" srcOrd="3" destOrd="0" presId="urn:microsoft.com/office/officeart/2018/2/layout/IconVerticalSolidList"/>
    <dgm:cxn modelId="{5B55296D-0F47-4B7B-972D-ABF3341FE091}" type="presParOf" srcId="{35FBE097-8CD0-41F7-881F-D5C06004A45F}" destId="{BEF44A9C-1B1B-4F98-A9AD-D02F27E37D03}" srcOrd="7" destOrd="0" presId="urn:microsoft.com/office/officeart/2018/2/layout/IconVerticalSolidList"/>
    <dgm:cxn modelId="{5C2A1B8F-F248-4ECD-9407-28ECEF92B8B5}" type="presParOf" srcId="{35FBE097-8CD0-41F7-881F-D5C06004A45F}" destId="{58E43903-5F9C-4565-B370-CBF5C7A78C81}" srcOrd="8" destOrd="0" presId="urn:microsoft.com/office/officeart/2018/2/layout/IconVerticalSolidList"/>
    <dgm:cxn modelId="{252F18E9-9799-47F0-BEEF-F353EF12F3E1}" type="presParOf" srcId="{58E43903-5F9C-4565-B370-CBF5C7A78C81}" destId="{54725A5A-4130-4551-B42F-E00F6E87C083}" srcOrd="0" destOrd="0" presId="urn:microsoft.com/office/officeart/2018/2/layout/IconVerticalSolidList"/>
    <dgm:cxn modelId="{F03C39F4-908B-4A7B-B712-2A77FEBFE3FC}" type="presParOf" srcId="{58E43903-5F9C-4565-B370-CBF5C7A78C81}" destId="{73151CCD-5927-44EA-976B-38DB25D600B2}" srcOrd="1" destOrd="0" presId="urn:microsoft.com/office/officeart/2018/2/layout/IconVerticalSolidList"/>
    <dgm:cxn modelId="{156D41BA-526A-4020-A937-2D7DC11C606E}" type="presParOf" srcId="{58E43903-5F9C-4565-B370-CBF5C7A78C81}" destId="{F0F833F2-7EFF-4180-BBFB-C8253BF058D7}" srcOrd="2" destOrd="0" presId="urn:microsoft.com/office/officeart/2018/2/layout/IconVerticalSolidList"/>
    <dgm:cxn modelId="{E2FE7C89-E5F1-4EA4-ACEA-8B8807179EFA}" type="presParOf" srcId="{58E43903-5F9C-4565-B370-CBF5C7A78C81}" destId="{BAC77D5D-DDEE-4916-B841-CC5A6FF46A6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D49773-2C9F-4123-B54C-DA6CEBBCCDCB}"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A309D99D-55EE-4CDA-9956-7FA71A079E82}">
      <dgm:prSet custT="1"/>
      <dgm:spPr/>
      <dgm:t>
        <a:bodyPr/>
        <a:lstStyle/>
        <a:p>
          <a:r>
            <a:rPr lang="en-US" sz="2700" b="0" dirty="0">
              <a:solidFill>
                <a:schemeClr val="bg1">
                  <a:lumMod val="50000"/>
                </a:schemeClr>
              </a:solidFill>
            </a:rPr>
            <a:t>Law that guarantees students with disabilities an equal opportunity for a free and appropriate public education (FAPE)</a:t>
          </a:r>
        </a:p>
      </dgm:t>
      <dgm:extLst>
        <a:ext uri="{E40237B7-FDA0-4F09-8148-C483321AD2D9}">
          <dgm14:cNvPr xmlns:dgm14="http://schemas.microsoft.com/office/drawing/2010/diagram" id="0" name="" descr="Law that guarantees students with disabilities an equal opportunity for a free and appropriate public education (FAPE)"/>
        </a:ext>
      </dgm:extLst>
    </dgm:pt>
    <dgm:pt modelId="{184FC1AD-CEAE-4E9E-88C6-7661DE68434A}" type="parTrans" cxnId="{1C6F7904-7D0D-4451-86B0-6B2D67CC9731}">
      <dgm:prSet/>
      <dgm:spPr/>
      <dgm:t>
        <a:bodyPr/>
        <a:lstStyle/>
        <a:p>
          <a:endParaRPr lang="en-US" sz="2700" b="0">
            <a:solidFill>
              <a:schemeClr val="bg1">
                <a:lumMod val="50000"/>
              </a:schemeClr>
            </a:solidFill>
          </a:endParaRPr>
        </a:p>
      </dgm:t>
    </dgm:pt>
    <dgm:pt modelId="{53BE7EE4-B907-44BC-AE0B-C1B011793A34}" type="sibTrans" cxnId="{1C6F7904-7D0D-4451-86B0-6B2D67CC9731}">
      <dgm:prSet/>
      <dgm:spPr/>
      <dgm:t>
        <a:bodyPr/>
        <a:lstStyle/>
        <a:p>
          <a:endParaRPr lang="en-US" sz="2700" b="0">
            <a:solidFill>
              <a:schemeClr val="bg1">
                <a:lumMod val="50000"/>
              </a:schemeClr>
            </a:solidFill>
          </a:endParaRPr>
        </a:p>
      </dgm:t>
    </dgm:pt>
    <dgm:pt modelId="{6BC7DCF7-D231-4DB8-93A6-B3F8ABDB473E}">
      <dgm:prSet custT="1"/>
      <dgm:spPr/>
      <dgm:t>
        <a:bodyPr/>
        <a:lstStyle/>
        <a:p>
          <a:r>
            <a:rPr lang="en-US" sz="2700" b="0" dirty="0">
              <a:solidFill>
                <a:schemeClr val="bg1">
                  <a:lumMod val="50000"/>
                </a:schemeClr>
              </a:solidFill>
            </a:rPr>
            <a:t>Mandates special education and related services be designed to meet a student’s unique needs and </a:t>
          </a:r>
          <a:r>
            <a:rPr lang="en-US" sz="2700" b="0" u="none" dirty="0">
              <a:solidFill>
                <a:schemeClr val="bg1">
                  <a:lumMod val="50000"/>
                </a:schemeClr>
              </a:solidFill>
            </a:rPr>
            <a:t>prepare them for further </a:t>
          </a:r>
          <a:r>
            <a:rPr lang="en-US" sz="2700" b="0" u="sng" dirty="0">
              <a:solidFill>
                <a:schemeClr val="bg1">
                  <a:lumMod val="50000"/>
                </a:schemeClr>
              </a:solidFill>
            </a:rPr>
            <a:t>education</a:t>
          </a:r>
          <a:r>
            <a:rPr lang="en-US" sz="2700" b="0" u="none" dirty="0">
              <a:solidFill>
                <a:schemeClr val="bg1">
                  <a:lumMod val="50000"/>
                </a:schemeClr>
              </a:solidFill>
            </a:rPr>
            <a:t>, </a:t>
          </a:r>
          <a:r>
            <a:rPr lang="en-US" sz="2700" b="0" u="sng" dirty="0">
              <a:solidFill>
                <a:schemeClr val="bg1">
                  <a:lumMod val="50000"/>
                </a:schemeClr>
              </a:solidFill>
            </a:rPr>
            <a:t>employment</a:t>
          </a:r>
          <a:r>
            <a:rPr lang="en-US" sz="2700" b="0" u="none" dirty="0">
              <a:solidFill>
                <a:schemeClr val="bg1">
                  <a:lumMod val="50000"/>
                </a:schemeClr>
              </a:solidFill>
            </a:rPr>
            <a:t>, and </a:t>
          </a:r>
          <a:r>
            <a:rPr lang="en-US" sz="2700" b="0" u="sng" dirty="0">
              <a:solidFill>
                <a:schemeClr val="bg1">
                  <a:lumMod val="50000"/>
                </a:schemeClr>
              </a:solidFill>
            </a:rPr>
            <a:t>independent living</a:t>
          </a:r>
        </a:p>
      </dgm:t>
      <dgm:extLst>
        <a:ext uri="{E40237B7-FDA0-4F09-8148-C483321AD2D9}">
          <dgm14:cNvPr xmlns:dgm14="http://schemas.microsoft.com/office/drawing/2010/diagram" id="0" name="" descr="Mandates special education and related services be designed to meet a student’s unique needs and prepare them for further education, employment, and independent living"/>
        </a:ext>
      </dgm:extLst>
    </dgm:pt>
    <dgm:pt modelId="{14B636D1-7EE2-45CB-8D22-173381C6BE01}" type="parTrans" cxnId="{1463C913-AC40-42FE-9687-9F1CBF25A208}">
      <dgm:prSet/>
      <dgm:spPr/>
      <dgm:t>
        <a:bodyPr/>
        <a:lstStyle/>
        <a:p>
          <a:endParaRPr lang="en-US" sz="2700" b="0">
            <a:solidFill>
              <a:schemeClr val="bg1">
                <a:lumMod val="50000"/>
              </a:schemeClr>
            </a:solidFill>
          </a:endParaRPr>
        </a:p>
      </dgm:t>
    </dgm:pt>
    <dgm:pt modelId="{07515FBF-9393-4D27-B4C5-F9AB1F74E376}" type="sibTrans" cxnId="{1463C913-AC40-42FE-9687-9F1CBF25A208}">
      <dgm:prSet/>
      <dgm:spPr/>
      <dgm:t>
        <a:bodyPr/>
        <a:lstStyle/>
        <a:p>
          <a:endParaRPr lang="en-US" sz="2700" b="0">
            <a:solidFill>
              <a:schemeClr val="bg1">
                <a:lumMod val="50000"/>
              </a:schemeClr>
            </a:solidFill>
          </a:endParaRPr>
        </a:p>
      </dgm:t>
    </dgm:pt>
    <dgm:pt modelId="{A2B208B4-5E43-4AB5-84B5-40ACD44BD41F}" type="pres">
      <dgm:prSet presAssocID="{78D49773-2C9F-4123-B54C-DA6CEBBCCDCB}" presName="vert0" presStyleCnt="0">
        <dgm:presLayoutVars>
          <dgm:dir/>
          <dgm:animOne val="branch"/>
          <dgm:animLvl val="lvl"/>
        </dgm:presLayoutVars>
      </dgm:prSet>
      <dgm:spPr/>
    </dgm:pt>
    <dgm:pt modelId="{7B63F0B7-5574-4609-9384-9CF9DF9478D5}" type="pres">
      <dgm:prSet presAssocID="{A309D99D-55EE-4CDA-9956-7FA71A079E82}" presName="thickLine" presStyleLbl="alignNode1" presStyleIdx="0" presStyleCnt="2"/>
      <dgm:spPr/>
    </dgm:pt>
    <dgm:pt modelId="{323CBAF5-469F-457B-A17D-7236F89F1FE8}" type="pres">
      <dgm:prSet presAssocID="{A309D99D-55EE-4CDA-9956-7FA71A079E82}" presName="horz1" presStyleCnt="0"/>
      <dgm:spPr/>
    </dgm:pt>
    <dgm:pt modelId="{116F8F53-012F-4498-8251-C674E16D866A}" type="pres">
      <dgm:prSet presAssocID="{A309D99D-55EE-4CDA-9956-7FA71A079E82}" presName="tx1" presStyleLbl="revTx" presStyleIdx="0" presStyleCnt="2"/>
      <dgm:spPr/>
    </dgm:pt>
    <dgm:pt modelId="{20603B9A-CD79-4873-B049-3AF23EA429B3}" type="pres">
      <dgm:prSet presAssocID="{A309D99D-55EE-4CDA-9956-7FA71A079E82}" presName="vert1" presStyleCnt="0"/>
      <dgm:spPr/>
    </dgm:pt>
    <dgm:pt modelId="{5FD252E9-ECF1-4740-9C37-0DD75C5E3F7A}" type="pres">
      <dgm:prSet presAssocID="{6BC7DCF7-D231-4DB8-93A6-B3F8ABDB473E}" presName="thickLine" presStyleLbl="alignNode1" presStyleIdx="1" presStyleCnt="2"/>
      <dgm:spPr/>
    </dgm:pt>
    <dgm:pt modelId="{9C3C2FDF-F538-40BB-9E34-EE2D216F0D2F}" type="pres">
      <dgm:prSet presAssocID="{6BC7DCF7-D231-4DB8-93A6-B3F8ABDB473E}" presName="horz1" presStyleCnt="0"/>
      <dgm:spPr/>
    </dgm:pt>
    <dgm:pt modelId="{996A80E6-B418-4F08-BC1A-CC650080E8F9}" type="pres">
      <dgm:prSet presAssocID="{6BC7DCF7-D231-4DB8-93A6-B3F8ABDB473E}" presName="tx1" presStyleLbl="revTx" presStyleIdx="1" presStyleCnt="2"/>
      <dgm:spPr/>
    </dgm:pt>
    <dgm:pt modelId="{7BF6B44E-5FD8-48B8-B7D7-98762763B2F6}" type="pres">
      <dgm:prSet presAssocID="{6BC7DCF7-D231-4DB8-93A6-B3F8ABDB473E}" presName="vert1" presStyleCnt="0"/>
      <dgm:spPr/>
    </dgm:pt>
  </dgm:ptLst>
  <dgm:cxnLst>
    <dgm:cxn modelId="{1C6F7904-7D0D-4451-86B0-6B2D67CC9731}" srcId="{78D49773-2C9F-4123-B54C-DA6CEBBCCDCB}" destId="{A309D99D-55EE-4CDA-9956-7FA71A079E82}" srcOrd="0" destOrd="0" parTransId="{184FC1AD-CEAE-4E9E-88C6-7661DE68434A}" sibTransId="{53BE7EE4-B907-44BC-AE0B-C1B011793A34}"/>
    <dgm:cxn modelId="{1463C913-AC40-42FE-9687-9F1CBF25A208}" srcId="{78D49773-2C9F-4123-B54C-DA6CEBBCCDCB}" destId="{6BC7DCF7-D231-4DB8-93A6-B3F8ABDB473E}" srcOrd="1" destOrd="0" parTransId="{14B636D1-7EE2-45CB-8D22-173381C6BE01}" sibTransId="{07515FBF-9393-4D27-B4C5-F9AB1F74E376}"/>
    <dgm:cxn modelId="{134BA938-D876-4B74-B84D-D7EDE2259750}" type="presOf" srcId="{A309D99D-55EE-4CDA-9956-7FA71A079E82}" destId="{116F8F53-012F-4498-8251-C674E16D866A}" srcOrd="0" destOrd="0" presId="urn:microsoft.com/office/officeart/2008/layout/LinedList"/>
    <dgm:cxn modelId="{002DC07E-3B85-49AA-BF3C-264ABAE72EEE}" type="presOf" srcId="{6BC7DCF7-D231-4DB8-93A6-B3F8ABDB473E}" destId="{996A80E6-B418-4F08-BC1A-CC650080E8F9}" srcOrd="0" destOrd="0" presId="urn:microsoft.com/office/officeart/2008/layout/LinedList"/>
    <dgm:cxn modelId="{D88B2CF2-E772-4B74-A308-C95D4299507B}" type="presOf" srcId="{78D49773-2C9F-4123-B54C-DA6CEBBCCDCB}" destId="{A2B208B4-5E43-4AB5-84B5-40ACD44BD41F}" srcOrd="0" destOrd="0" presId="urn:microsoft.com/office/officeart/2008/layout/LinedList"/>
    <dgm:cxn modelId="{948E9AD1-496F-471A-B87D-B84469D934EB}" type="presParOf" srcId="{A2B208B4-5E43-4AB5-84B5-40ACD44BD41F}" destId="{7B63F0B7-5574-4609-9384-9CF9DF9478D5}" srcOrd="0" destOrd="0" presId="urn:microsoft.com/office/officeart/2008/layout/LinedList"/>
    <dgm:cxn modelId="{49126B6B-7B42-47FC-8A60-2A41D54358D4}" type="presParOf" srcId="{A2B208B4-5E43-4AB5-84B5-40ACD44BD41F}" destId="{323CBAF5-469F-457B-A17D-7236F89F1FE8}" srcOrd="1" destOrd="0" presId="urn:microsoft.com/office/officeart/2008/layout/LinedList"/>
    <dgm:cxn modelId="{3CC1CB6F-A353-4F23-B39F-7F38274308C6}" type="presParOf" srcId="{323CBAF5-469F-457B-A17D-7236F89F1FE8}" destId="{116F8F53-012F-4498-8251-C674E16D866A}" srcOrd="0" destOrd="0" presId="urn:microsoft.com/office/officeart/2008/layout/LinedList"/>
    <dgm:cxn modelId="{045E90DB-C929-406F-8C67-2DE748485F00}" type="presParOf" srcId="{323CBAF5-469F-457B-A17D-7236F89F1FE8}" destId="{20603B9A-CD79-4873-B049-3AF23EA429B3}" srcOrd="1" destOrd="0" presId="urn:microsoft.com/office/officeart/2008/layout/LinedList"/>
    <dgm:cxn modelId="{BA5D6DC5-6779-4FE9-BFE3-EE47CCAA571D}" type="presParOf" srcId="{A2B208B4-5E43-4AB5-84B5-40ACD44BD41F}" destId="{5FD252E9-ECF1-4740-9C37-0DD75C5E3F7A}" srcOrd="2" destOrd="0" presId="urn:microsoft.com/office/officeart/2008/layout/LinedList"/>
    <dgm:cxn modelId="{DC76BDE8-D790-4E65-9641-5734D65EAE25}" type="presParOf" srcId="{A2B208B4-5E43-4AB5-84B5-40ACD44BD41F}" destId="{9C3C2FDF-F538-40BB-9E34-EE2D216F0D2F}" srcOrd="3" destOrd="0" presId="urn:microsoft.com/office/officeart/2008/layout/LinedList"/>
    <dgm:cxn modelId="{1AC54B79-2856-4EBD-AF83-D6FEEE5C8946}" type="presParOf" srcId="{9C3C2FDF-F538-40BB-9E34-EE2D216F0D2F}" destId="{996A80E6-B418-4F08-BC1A-CC650080E8F9}" srcOrd="0" destOrd="0" presId="urn:microsoft.com/office/officeart/2008/layout/LinedList"/>
    <dgm:cxn modelId="{4C90EF9E-D2C0-46D5-8FD2-C9CA5AE9CEA7}" type="presParOf" srcId="{9C3C2FDF-F538-40BB-9E34-EE2D216F0D2F}" destId="{7BF6B44E-5FD8-48B8-B7D7-98762763B2F6}"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E93BA7-59DB-48E7-9C44-827DF38599FD}" type="doc">
      <dgm:prSet loTypeId="urn:microsoft.com/office/officeart/2005/8/layout/cycle5" loCatId="cycle" qsTypeId="urn:microsoft.com/office/officeart/2005/8/quickstyle/simple1" qsCatId="simple" csTypeId="urn:microsoft.com/office/officeart/2005/8/colors/accent2_1" csCatId="accent2" phldr="1"/>
      <dgm:spPr/>
      <dgm:t>
        <a:bodyPr/>
        <a:lstStyle/>
        <a:p>
          <a:endParaRPr lang="en-US"/>
        </a:p>
      </dgm:t>
    </dgm:pt>
    <dgm:pt modelId="{C6393C29-3735-4492-9928-3367B40558FA}">
      <dgm:prSet phldrT="[Text]" custT="1"/>
      <dgm:spPr>
        <a:ln w="76200">
          <a:solidFill>
            <a:srgbClr val="EB9B4A"/>
          </a:solidFill>
        </a:ln>
      </dgm:spPr>
      <dgm:t>
        <a:bodyPr/>
        <a:lstStyle/>
        <a:p>
          <a:r>
            <a:rPr lang="en-US" sz="2400" dirty="0">
              <a:solidFill>
                <a:schemeClr val="tx1">
                  <a:lumMod val="65000"/>
                  <a:lumOff val="35000"/>
                </a:schemeClr>
              </a:solidFill>
            </a:rPr>
            <a:t>Transition Assessment</a:t>
          </a:r>
        </a:p>
      </dgm:t>
      <dgm:extLst>
        <a:ext uri="{E40237B7-FDA0-4F09-8148-C483321AD2D9}">
          <dgm14:cNvPr xmlns:dgm14="http://schemas.microsoft.com/office/drawing/2010/diagram" id="0" name="" descr="Image indicating a circular process that starts with transition assessment, continues to measureable postsecondary goals, continues to annual goals and transition services, and then begins again with transition assessment"/>
        </a:ext>
      </dgm:extLst>
    </dgm:pt>
    <dgm:pt modelId="{187EFFD4-1556-4F12-8E16-B2BE005752B7}" type="parTrans" cxnId="{AC960A50-2FEE-4C2A-ADF4-2BC5728003E1}">
      <dgm:prSet/>
      <dgm:spPr/>
      <dgm:t>
        <a:bodyPr/>
        <a:lstStyle/>
        <a:p>
          <a:endParaRPr lang="en-US" sz="2400">
            <a:solidFill>
              <a:schemeClr val="tx1">
                <a:lumMod val="65000"/>
                <a:lumOff val="35000"/>
              </a:schemeClr>
            </a:solidFill>
          </a:endParaRPr>
        </a:p>
      </dgm:t>
    </dgm:pt>
    <dgm:pt modelId="{31EF4121-DE08-43AE-9DF3-042FE169FA01}" type="sibTrans" cxnId="{AC960A50-2FEE-4C2A-ADF4-2BC5728003E1}">
      <dgm:prSet>
        <dgm:style>
          <a:lnRef idx="3">
            <a:schemeClr val="dk1"/>
          </a:lnRef>
          <a:fillRef idx="0">
            <a:schemeClr val="dk1"/>
          </a:fillRef>
          <a:effectRef idx="2">
            <a:schemeClr val="dk1"/>
          </a:effectRef>
          <a:fontRef idx="minor">
            <a:schemeClr val="tx1"/>
          </a:fontRef>
        </dgm:style>
      </dgm:prSet>
      <dgm:spPr>
        <a:solidFill>
          <a:schemeClr val="tx1">
            <a:lumMod val="65000"/>
            <a:lumOff val="35000"/>
          </a:schemeClr>
        </a:solidFill>
        <a:ln w="76200">
          <a:solidFill>
            <a:schemeClr val="tx1">
              <a:lumMod val="65000"/>
              <a:lumOff val="35000"/>
            </a:schemeClr>
          </a:solidFill>
        </a:ln>
      </dgm:spPr>
      <dgm:t>
        <a:bodyPr/>
        <a:lstStyle/>
        <a:p>
          <a:endParaRPr lang="en-US" sz="2400">
            <a:solidFill>
              <a:schemeClr val="tx1">
                <a:lumMod val="65000"/>
                <a:lumOff val="35000"/>
              </a:schemeClr>
            </a:solidFill>
          </a:endParaRPr>
        </a:p>
      </dgm:t>
    </dgm:pt>
    <dgm:pt modelId="{B86958A3-5252-4905-AB9A-2A1721D18E05}">
      <dgm:prSet phldrT="[Text]" custT="1"/>
      <dgm:spPr>
        <a:ln w="76200">
          <a:solidFill>
            <a:srgbClr val="F5B353"/>
          </a:solidFill>
        </a:ln>
      </dgm:spPr>
      <dgm:t>
        <a:bodyPr/>
        <a:lstStyle/>
        <a:p>
          <a:r>
            <a:rPr lang="en-US" sz="2400" dirty="0">
              <a:solidFill>
                <a:schemeClr val="tx1">
                  <a:lumMod val="65000"/>
                  <a:lumOff val="35000"/>
                </a:schemeClr>
              </a:solidFill>
            </a:rPr>
            <a:t>Measurable Postsecondary Goals</a:t>
          </a:r>
        </a:p>
      </dgm:t>
    </dgm:pt>
    <dgm:pt modelId="{C9DD007D-2864-432F-BB5E-4DD55349FD4D}" type="parTrans" cxnId="{337CE788-D6A5-41F3-A570-5AA1F257FE8B}">
      <dgm:prSet/>
      <dgm:spPr/>
      <dgm:t>
        <a:bodyPr/>
        <a:lstStyle/>
        <a:p>
          <a:endParaRPr lang="en-US" sz="2400">
            <a:solidFill>
              <a:schemeClr val="tx1">
                <a:lumMod val="65000"/>
                <a:lumOff val="35000"/>
              </a:schemeClr>
            </a:solidFill>
          </a:endParaRPr>
        </a:p>
      </dgm:t>
    </dgm:pt>
    <dgm:pt modelId="{1906E6A8-5381-4136-A9E1-446758C58E7C}" type="sibTrans" cxnId="{337CE788-D6A5-41F3-A570-5AA1F257FE8B}">
      <dgm:prSet/>
      <dgm:spPr>
        <a:solidFill>
          <a:schemeClr val="tx1">
            <a:lumMod val="65000"/>
            <a:lumOff val="35000"/>
          </a:schemeClr>
        </a:solidFill>
        <a:ln w="76200">
          <a:solidFill>
            <a:schemeClr val="tx1">
              <a:lumMod val="65000"/>
              <a:lumOff val="35000"/>
            </a:schemeClr>
          </a:solidFill>
        </a:ln>
      </dgm:spPr>
      <dgm:t>
        <a:bodyPr/>
        <a:lstStyle/>
        <a:p>
          <a:endParaRPr lang="en-US" sz="2400">
            <a:solidFill>
              <a:schemeClr val="tx1">
                <a:lumMod val="65000"/>
                <a:lumOff val="35000"/>
              </a:schemeClr>
            </a:solidFill>
          </a:endParaRPr>
        </a:p>
      </dgm:t>
    </dgm:pt>
    <dgm:pt modelId="{02073165-56CE-472C-A879-E08AF213C008}">
      <dgm:prSet phldrT="[Text]" custT="1"/>
      <dgm:spPr>
        <a:ln w="76200">
          <a:solidFill>
            <a:schemeClr val="accent2">
              <a:lumMod val="75000"/>
            </a:schemeClr>
          </a:solidFill>
        </a:ln>
      </dgm:spPr>
      <dgm:t>
        <a:bodyPr/>
        <a:lstStyle/>
        <a:p>
          <a:r>
            <a:rPr lang="en-US" sz="2400" dirty="0">
              <a:solidFill>
                <a:schemeClr val="tx1">
                  <a:lumMod val="65000"/>
                  <a:lumOff val="35000"/>
                </a:schemeClr>
              </a:solidFill>
            </a:rPr>
            <a:t>Annual Goals &amp; Transition Services</a:t>
          </a:r>
        </a:p>
      </dgm:t>
    </dgm:pt>
    <dgm:pt modelId="{8798674A-F8A0-4679-A448-7D7233CF29BA}" type="parTrans" cxnId="{04674493-25B8-4C57-9F54-5BC1B4F473DB}">
      <dgm:prSet/>
      <dgm:spPr/>
      <dgm:t>
        <a:bodyPr/>
        <a:lstStyle/>
        <a:p>
          <a:endParaRPr lang="en-US" sz="2400">
            <a:solidFill>
              <a:schemeClr val="tx1">
                <a:lumMod val="65000"/>
                <a:lumOff val="35000"/>
              </a:schemeClr>
            </a:solidFill>
          </a:endParaRPr>
        </a:p>
      </dgm:t>
    </dgm:pt>
    <dgm:pt modelId="{26C60653-0D18-4717-BC11-C4E7F19AB935}" type="sibTrans" cxnId="{04674493-25B8-4C57-9F54-5BC1B4F473DB}">
      <dgm:prSet/>
      <dgm:spPr>
        <a:solidFill>
          <a:schemeClr val="tx1">
            <a:lumMod val="50000"/>
            <a:lumOff val="50000"/>
          </a:schemeClr>
        </a:solidFill>
        <a:ln w="76200">
          <a:solidFill>
            <a:schemeClr val="tx1">
              <a:lumMod val="65000"/>
              <a:lumOff val="35000"/>
            </a:schemeClr>
          </a:solidFill>
        </a:ln>
      </dgm:spPr>
      <dgm:t>
        <a:bodyPr/>
        <a:lstStyle/>
        <a:p>
          <a:endParaRPr lang="en-US" sz="2400">
            <a:solidFill>
              <a:schemeClr val="tx1">
                <a:lumMod val="65000"/>
                <a:lumOff val="35000"/>
              </a:schemeClr>
            </a:solidFill>
          </a:endParaRPr>
        </a:p>
      </dgm:t>
    </dgm:pt>
    <dgm:pt modelId="{69276F3D-54E7-47C6-8918-78122CE06FC3}" type="pres">
      <dgm:prSet presAssocID="{EBE93BA7-59DB-48E7-9C44-827DF38599FD}" presName="cycle" presStyleCnt="0">
        <dgm:presLayoutVars>
          <dgm:dir/>
          <dgm:resizeHandles val="exact"/>
        </dgm:presLayoutVars>
      </dgm:prSet>
      <dgm:spPr/>
    </dgm:pt>
    <dgm:pt modelId="{00C8E7E4-6D22-4AC6-95E5-FA0A41A3131B}" type="pres">
      <dgm:prSet presAssocID="{C6393C29-3735-4492-9928-3367B40558FA}" presName="node" presStyleLbl="node1" presStyleIdx="0" presStyleCnt="3" custScaleX="109740">
        <dgm:presLayoutVars>
          <dgm:bulletEnabled val="1"/>
        </dgm:presLayoutVars>
      </dgm:prSet>
      <dgm:spPr/>
    </dgm:pt>
    <dgm:pt modelId="{5EE22E9F-E905-451E-8C67-9D90B1A35D14}" type="pres">
      <dgm:prSet presAssocID="{C6393C29-3735-4492-9928-3367B40558FA}" presName="spNode" presStyleCnt="0"/>
      <dgm:spPr/>
    </dgm:pt>
    <dgm:pt modelId="{67799E95-2624-4ABF-9C05-6AD521A3640E}" type="pres">
      <dgm:prSet presAssocID="{31EF4121-DE08-43AE-9DF3-042FE169FA01}" presName="sibTrans" presStyleLbl="sibTrans1D1" presStyleIdx="0" presStyleCnt="3"/>
      <dgm:spPr/>
    </dgm:pt>
    <dgm:pt modelId="{6F23218B-F86E-4682-870F-E3EA23295440}" type="pres">
      <dgm:prSet presAssocID="{B86958A3-5252-4905-AB9A-2A1721D18E05}" presName="node" presStyleLbl="node1" presStyleIdx="1" presStyleCnt="3" custScaleX="109740">
        <dgm:presLayoutVars>
          <dgm:bulletEnabled val="1"/>
        </dgm:presLayoutVars>
      </dgm:prSet>
      <dgm:spPr/>
    </dgm:pt>
    <dgm:pt modelId="{2DB93240-E1E2-40F4-A7C5-7205F7ED26C3}" type="pres">
      <dgm:prSet presAssocID="{B86958A3-5252-4905-AB9A-2A1721D18E05}" presName="spNode" presStyleCnt="0"/>
      <dgm:spPr/>
    </dgm:pt>
    <dgm:pt modelId="{532CD520-EC81-4C12-B6B7-99AC8AF5276B}" type="pres">
      <dgm:prSet presAssocID="{1906E6A8-5381-4136-A9E1-446758C58E7C}" presName="sibTrans" presStyleLbl="sibTrans1D1" presStyleIdx="1" presStyleCnt="3"/>
      <dgm:spPr/>
    </dgm:pt>
    <dgm:pt modelId="{572E5587-11F8-4425-A82E-CB603276132C}" type="pres">
      <dgm:prSet presAssocID="{02073165-56CE-472C-A879-E08AF213C008}" presName="node" presStyleLbl="node1" presStyleIdx="2" presStyleCnt="3" custScaleX="109740">
        <dgm:presLayoutVars>
          <dgm:bulletEnabled val="1"/>
        </dgm:presLayoutVars>
      </dgm:prSet>
      <dgm:spPr/>
    </dgm:pt>
    <dgm:pt modelId="{2C2D8B8A-ADCF-4CFB-AB2B-7AA3AD1CF97F}" type="pres">
      <dgm:prSet presAssocID="{02073165-56CE-472C-A879-E08AF213C008}" presName="spNode" presStyleCnt="0"/>
      <dgm:spPr/>
    </dgm:pt>
    <dgm:pt modelId="{C95BBCB6-247B-467F-A64F-090628238836}" type="pres">
      <dgm:prSet presAssocID="{26C60653-0D18-4717-BC11-C4E7F19AB935}" presName="sibTrans" presStyleLbl="sibTrans1D1" presStyleIdx="2" presStyleCnt="3"/>
      <dgm:spPr/>
    </dgm:pt>
  </dgm:ptLst>
  <dgm:cxnLst>
    <dgm:cxn modelId="{30789424-8F5E-4050-8C8C-0FFFAA960903}" type="presOf" srcId="{C6393C29-3735-4492-9928-3367B40558FA}" destId="{00C8E7E4-6D22-4AC6-95E5-FA0A41A3131B}" srcOrd="0" destOrd="0" presId="urn:microsoft.com/office/officeart/2005/8/layout/cycle5"/>
    <dgm:cxn modelId="{1D95465E-1F28-474E-A347-2C4A48D1E05A}" type="presOf" srcId="{1906E6A8-5381-4136-A9E1-446758C58E7C}" destId="{532CD520-EC81-4C12-B6B7-99AC8AF5276B}" srcOrd="0" destOrd="0" presId="urn:microsoft.com/office/officeart/2005/8/layout/cycle5"/>
    <dgm:cxn modelId="{E2AF8D65-8667-42DC-8D54-A1CD2E9F12CF}" type="presOf" srcId="{02073165-56CE-472C-A879-E08AF213C008}" destId="{572E5587-11F8-4425-A82E-CB603276132C}" srcOrd="0" destOrd="0" presId="urn:microsoft.com/office/officeart/2005/8/layout/cycle5"/>
    <dgm:cxn modelId="{AC960A50-2FEE-4C2A-ADF4-2BC5728003E1}" srcId="{EBE93BA7-59DB-48E7-9C44-827DF38599FD}" destId="{C6393C29-3735-4492-9928-3367B40558FA}" srcOrd="0" destOrd="0" parTransId="{187EFFD4-1556-4F12-8E16-B2BE005752B7}" sibTransId="{31EF4121-DE08-43AE-9DF3-042FE169FA01}"/>
    <dgm:cxn modelId="{F992DC76-2BFD-4D90-8F79-65568B3912E4}" type="presOf" srcId="{31EF4121-DE08-43AE-9DF3-042FE169FA01}" destId="{67799E95-2624-4ABF-9C05-6AD521A3640E}" srcOrd="0" destOrd="0" presId="urn:microsoft.com/office/officeart/2005/8/layout/cycle5"/>
    <dgm:cxn modelId="{337CE788-D6A5-41F3-A570-5AA1F257FE8B}" srcId="{EBE93BA7-59DB-48E7-9C44-827DF38599FD}" destId="{B86958A3-5252-4905-AB9A-2A1721D18E05}" srcOrd="1" destOrd="0" parTransId="{C9DD007D-2864-432F-BB5E-4DD55349FD4D}" sibTransId="{1906E6A8-5381-4136-A9E1-446758C58E7C}"/>
    <dgm:cxn modelId="{04674493-25B8-4C57-9F54-5BC1B4F473DB}" srcId="{EBE93BA7-59DB-48E7-9C44-827DF38599FD}" destId="{02073165-56CE-472C-A879-E08AF213C008}" srcOrd="2" destOrd="0" parTransId="{8798674A-F8A0-4679-A448-7D7233CF29BA}" sibTransId="{26C60653-0D18-4717-BC11-C4E7F19AB935}"/>
    <dgm:cxn modelId="{A56ED5BC-BB94-48AD-87DB-A8F7769D8353}" type="presOf" srcId="{B86958A3-5252-4905-AB9A-2A1721D18E05}" destId="{6F23218B-F86E-4682-870F-E3EA23295440}" srcOrd="0" destOrd="0" presId="urn:microsoft.com/office/officeart/2005/8/layout/cycle5"/>
    <dgm:cxn modelId="{CD45F5DE-F1ED-43DB-9816-CBAFF043E520}" type="presOf" srcId="{EBE93BA7-59DB-48E7-9C44-827DF38599FD}" destId="{69276F3D-54E7-47C6-8918-78122CE06FC3}" srcOrd="0" destOrd="0" presId="urn:microsoft.com/office/officeart/2005/8/layout/cycle5"/>
    <dgm:cxn modelId="{FEBF44FF-D0D3-4A4B-A03B-663A5DCFA32B}" type="presOf" srcId="{26C60653-0D18-4717-BC11-C4E7F19AB935}" destId="{C95BBCB6-247B-467F-A64F-090628238836}" srcOrd="0" destOrd="0" presId="urn:microsoft.com/office/officeart/2005/8/layout/cycle5"/>
    <dgm:cxn modelId="{64EAA5BC-1E8B-4840-A722-A4093747DDF8}" type="presParOf" srcId="{69276F3D-54E7-47C6-8918-78122CE06FC3}" destId="{00C8E7E4-6D22-4AC6-95E5-FA0A41A3131B}" srcOrd="0" destOrd="0" presId="urn:microsoft.com/office/officeart/2005/8/layout/cycle5"/>
    <dgm:cxn modelId="{5C10ED9D-5C28-47B6-A189-E81AE3CB5A52}" type="presParOf" srcId="{69276F3D-54E7-47C6-8918-78122CE06FC3}" destId="{5EE22E9F-E905-451E-8C67-9D90B1A35D14}" srcOrd="1" destOrd="0" presId="urn:microsoft.com/office/officeart/2005/8/layout/cycle5"/>
    <dgm:cxn modelId="{8E48B9CF-D627-4EDC-8227-B4E7A7523F7D}" type="presParOf" srcId="{69276F3D-54E7-47C6-8918-78122CE06FC3}" destId="{67799E95-2624-4ABF-9C05-6AD521A3640E}" srcOrd="2" destOrd="0" presId="urn:microsoft.com/office/officeart/2005/8/layout/cycle5"/>
    <dgm:cxn modelId="{4092E10B-85C8-4CF3-ABAA-8271B2D991B2}" type="presParOf" srcId="{69276F3D-54E7-47C6-8918-78122CE06FC3}" destId="{6F23218B-F86E-4682-870F-E3EA23295440}" srcOrd="3" destOrd="0" presId="urn:microsoft.com/office/officeart/2005/8/layout/cycle5"/>
    <dgm:cxn modelId="{CB989A02-A676-4AF5-89CA-D7D04942CEC4}" type="presParOf" srcId="{69276F3D-54E7-47C6-8918-78122CE06FC3}" destId="{2DB93240-E1E2-40F4-A7C5-7205F7ED26C3}" srcOrd="4" destOrd="0" presId="urn:microsoft.com/office/officeart/2005/8/layout/cycle5"/>
    <dgm:cxn modelId="{5122450A-13EE-49E4-927B-C6CF872417EC}" type="presParOf" srcId="{69276F3D-54E7-47C6-8918-78122CE06FC3}" destId="{532CD520-EC81-4C12-B6B7-99AC8AF5276B}" srcOrd="5" destOrd="0" presId="urn:microsoft.com/office/officeart/2005/8/layout/cycle5"/>
    <dgm:cxn modelId="{7437F5DE-1A12-48F3-89F3-C5204D3454B0}" type="presParOf" srcId="{69276F3D-54E7-47C6-8918-78122CE06FC3}" destId="{572E5587-11F8-4425-A82E-CB603276132C}" srcOrd="6" destOrd="0" presId="urn:microsoft.com/office/officeart/2005/8/layout/cycle5"/>
    <dgm:cxn modelId="{3DB3B6D0-B1D6-4A66-8C93-1B0B11C1B0FB}" type="presParOf" srcId="{69276F3D-54E7-47C6-8918-78122CE06FC3}" destId="{2C2D8B8A-ADCF-4CFB-AB2B-7AA3AD1CF97F}" srcOrd="7" destOrd="0" presId="urn:microsoft.com/office/officeart/2005/8/layout/cycle5"/>
    <dgm:cxn modelId="{C7E4A655-9285-461A-A978-1C0226CE8515}" type="presParOf" srcId="{69276F3D-54E7-47C6-8918-78122CE06FC3}" destId="{C95BBCB6-247B-467F-A64F-090628238836}" srcOrd="8"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BD826A-2F3E-4C89-8D6B-B9ADEEE39156}" type="doc">
      <dgm:prSet loTypeId="urn:microsoft.com/office/officeart/2005/8/layout/hierarchy4" loCatId="hierarchy" qsTypeId="urn:microsoft.com/office/officeart/2005/8/quickstyle/simple3" qsCatId="simple" csTypeId="urn:microsoft.com/office/officeart/2005/8/colors/accent4_5" csCatId="accent4" phldr="1"/>
      <dgm:spPr/>
      <dgm:t>
        <a:bodyPr/>
        <a:lstStyle/>
        <a:p>
          <a:endParaRPr lang="en-US"/>
        </a:p>
      </dgm:t>
    </dgm:pt>
    <dgm:pt modelId="{62337699-C86A-443D-800F-3186584060EF}">
      <dgm:prSet phldrT="[Text]" custT="1"/>
      <dgm:spPr/>
      <dgm:t>
        <a:bodyPr/>
        <a:lstStyle/>
        <a:p>
          <a:pPr>
            <a:buClrTx/>
            <a:buSzTx/>
            <a:buFontTx/>
            <a:buNone/>
          </a:pPr>
          <a:r>
            <a:rPr kumimoji="0" lang="en-US" sz="2600" b="0" i="0" u="none" strike="noStrike" cap="none" spc="0" normalizeH="0" baseline="0" noProof="0">
              <a:ln/>
              <a:solidFill>
                <a:schemeClr val="bg2">
                  <a:lumMod val="25000"/>
                </a:schemeClr>
              </a:solidFill>
              <a:effectLst/>
              <a:uLnTx/>
              <a:uFillTx/>
              <a:latin typeface="Arial" panose="020B0604020202020204"/>
              <a:ea typeface="+mn-ea"/>
              <a:cs typeface="+mn-cs"/>
            </a:rPr>
            <a:t>Present Levels of Academic Achievement and Functional Performance, Postsecondary Transition</a:t>
          </a:r>
          <a:endParaRPr lang="en-US" sz="2600" b="0" dirty="0">
            <a:ln/>
            <a:solidFill>
              <a:schemeClr val="bg2">
                <a:lumMod val="25000"/>
              </a:schemeClr>
            </a:solidFill>
          </a:endParaRPr>
        </a:p>
      </dgm:t>
    </dgm:pt>
    <dgm:pt modelId="{651986DC-97A7-4942-B2E7-9EDC78509C9F}" type="parTrans" cxnId="{1F08FA4E-3B09-4045-BE4F-73C82C1B26A6}">
      <dgm:prSet/>
      <dgm:spPr/>
      <dgm:t>
        <a:bodyPr/>
        <a:lstStyle/>
        <a:p>
          <a:endParaRPr lang="en-US" sz="2600">
            <a:ln>
              <a:solidFill>
                <a:schemeClr val="tx1">
                  <a:lumMod val="50000"/>
                  <a:lumOff val="50000"/>
                </a:schemeClr>
              </a:solidFill>
            </a:ln>
            <a:solidFill>
              <a:schemeClr val="bg2">
                <a:lumMod val="25000"/>
              </a:schemeClr>
            </a:solidFill>
          </a:endParaRPr>
        </a:p>
      </dgm:t>
    </dgm:pt>
    <dgm:pt modelId="{BF109D70-CC31-45A3-92FB-5549D18A9D1D}" type="sibTrans" cxnId="{1F08FA4E-3B09-4045-BE4F-73C82C1B26A6}">
      <dgm:prSet/>
      <dgm:spPr/>
      <dgm:t>
        <a:bodyPr/>
        <a:lstStyle/>
        <a:p>
          <a:endParaRPr lang="en-US" sz="2600">
            <a:ln>
              <a:solidFill>
                <a:schemeClr val="tx1">
                  <a:lumMod val="50000"/>
                  <a:lumOff val="50000"/>
                </a:schemeClr>
              </a:solidFill>
            </a:ln>
            <a:solidFill>
              <a:schemeClr val="bg2">
                <a:lumMod val="25000"/>
              </a:schemeClr>
            </a:solidFill>
          </a:endParaRPr>
        </a:p>
      </dgm:t>
    </dgm:pt>
    <dgm:pt modelId="{C7EEC33E-B2F4-423A-BE73-B0F0B82CA4FE}">
      <dgm:prSet phldrT="[Text]" custT="1"/>
      <dgm:spPr/>
      <dgm:t>
        <a:bodyPr/>
        <a:lstStyle/>
        <a:p>
          <a:pPr>
            <a:buClrTx/>
            <a:buSzTx/>
            <a:buFontTx/>
            <a:buNone/>
          </a:pPr>
          <a:r>
            <a:rPr kumimoji="0" lang="en-US" sz="2600" b="0" i="0" u="none" strike="noStrike" cap="none" spc="0" normalizeH="0" baseline="0" noProof="0">
              <a:ln/>
              <a:solidFill>
                <a:schemeClr val="bg2">
                  <a:lumMod val="25000"/>
                </a:schemeClr>
              </a:solidFill>
              <a:effectLst/>
              <a:uLnTx/>
              <a:uFillTx/>
              <a:latin typeface="Arial" panose="020B0604020202020204"/>
              <a:ea typeface="+mn-ea"/>
              <a:cs typeface="+mn-cs"/>
            </a:rPr>
            <a:t>Measurable Postsecondary Goals</a:t>
          </a:r>
          <a:endParaRPr lang="en-US" sz="2600" dirty="0">
            <a:ln/>
            <a:solidFill>
              <a:schemeClr val="bg2">
                <a:lumMod val="25000"/>
              </a:schemeClr>
            </a:solidFill>
          </a:endParaRPr>
        </a:p>
      </dgm:t>
    </dgm:pt>
    <dgm:pt modelId="{BD0DFDD9-CC79-4F7D-BCD1-57DF38A62CC2}" type="parTrans" cxnId="{0F765867-31BB-4C23-9811-7CFB42560B10}">
      <dgm:prSet/>
      <dgm:spPr/>
      <dgm:t>
        <a:bodyPr/>
        <a:lstStyle/>
        <a:p>
          <a:endParaRPr lang="en-US" sz="2600">
            <a:ln>
              <a:solidFill>
                <a:schemeClr val="tx1">
                  <a:lumMod val="50000"/>
                  <a:lumOff val="50000"/>
                </a:schemeClr>
              </a:solidFill>
            </a:ln>
            <a:solidFill>
              <a:schemeClr val="bg2">
                <a:lumMod val="25000"/>
              </a:schemeClr>
            </a:solidFill>
          </a:endParaRPr>
        </a:p>
      </dgm:t>
    </dgm:pt>
    <dgm:pt modelId="{AA80EC8A-5C2E-41D7-91BC-73A839E54037}" type="sibTrans" cxnId="{0F765867-31BB-4C23-9811-7CFB42560B10}">
      <dgm:prSet/>
      <dgm:spPr/>
      <dgm:t>
        <a:bodyPr/>
        <a:lstStyle/>
        <a:p>
          <a:endParaRPr lang="en-US" sz="2600">
            <a:ln>
              <a:solidFill>
                <a:schemeClr val="tx1">
                  <a:lumMod val="50000"/>
                  <a:lumOff val="50000"/>
                </a:schemeClr>
              </a:solidFill>
            </a:ln>
            <a:solidFill>
              <a:schemeClr val="bg2">
                <a:lumMod val="25000"/>
              </a:schemeClr>
            </a:solidFill>
          </a:endParaRPr>
        </a:p>
      </dgm:t>
    </dgm:pt>
    <dgm:pt modelId="{7F523DB8-72ED-4D81-93B7-21FAB9487A39}">
      <dgm:prSet phldrT="[Text]" custT="1"/>
      <dgm:spPr/>
      <dgm:t>
        <a:bodyPr/>
        <a:lstStyle/>
        <a:p>
          <a:pPr>
            <a:buClrTx/>
            <a:buSzTx/>
            <a:buFontTx/>
            <a:buNone/>
          </a:pPr>
          <a:r>
            <a:rPr kumimoji="0" lang="en-US" sz="2600" b="0" i="0" u="none" strike="noStrike" cap="none" spc="0" normalizeH="0" baseline="0" noProof="0">
              <a:ln/>
              <a:solidFill>
                <a:schemeClr val="bg2">
                  <a:lumMod val="25000"/>
                </a:schemeClr>
              </a:solidFill>
              <a:effectLst/>
              <a:uLnTx/>
              <a:uFillTx/>
              <a:latin typeface="Arial" panose="020B0604020202020204"/>
              <a:ea typeface="+mn-ea"/>
              <a:cs typeface="+mn-cs"/>
            </a:rPr>
            <a:t>Measurable </a:t>
          </a:r>
        </a:p>
        <a:p>
          <a:pPr>
            <a:buClrTx/>
            <a:buSzTx/>
            <a:buFontTx/>
            <a:buNone/>
          </a:pPr>
          <a:r>
            <a:rPr kumimoji="0" lang="en-US" sz="2600" b="0" i="0" u="none" strike="noStrike" cap="none" spc="0" normalizeH="0" baseline="0" noProof="0">
              <a:ln/>
              <a:solidFill>
                <a:schemeClr val="bg2">
                  <a:lumMod val="25000"/>
                </a:schemeClr>
              </a:solidFill>
              <a:effectLst/>
              <a:uLnTx/>
              <a:uFillTx/>
              <a:latin typeface="Arial" panose="020B0604020202020204"/>
              <a:ea typeface="+mn-ea"/>
              <a:cs typeface="+mn-cs"/>
            </a:rPr>
            <a:t>Annual Goals</a:t>
          </a:r>
          <a:endParaRPr lang="en-US" sz="2600" dirty="0">
            <a:ln/>
            <a:solidFill>
              <a:schemeClr val="bg2">
                <a:lumMod val="25000"/>
              </a:schemeClr>
            </a:solidFill>
          </a:endParaRPr>
        </a:p>
      </dgm:t>
    </dgm:pt>
    <dgm:pt modelId="{C633F588-47B0-465F-90F2-CCB03604F07D}" type="parTrans" cxnId="{191995E3-4783-4710-A3FC-BF62248F67DD}">
      <dgm:prSet/>
      <dgm:spPr/>
      <dgm:t>
        <a:bodyPr/>
        <a:lstStyle/>
        <a:p>
          <a:endParaRPr lang="en-US" sz="2600">
            <a:ln>
              <a:solidFill>
                <a:schemeClr val="tx1">
                  <a:lumMod val="50000"/>
                  <a:lumOff val="50000"/>
                </a:schemeClr>
              </a:solidFill>
            </a:ln>
            <a:solidFill>
              <a:schemeClr val="bg2">
                <a:lumMod val="25000"/>
              </a:schemeClr>
            </a:solidFill>
          </a:endParaRPr>
        </a:p>
      </dgm:t>
    </dgm:pt>
    <dgm:pt modelId="{A187ECF7-EE5F-4464-9B54-0245DAD67CAA}" type="sibTrans" cxnId="{191995E3-4783-4710-A3FC-BF62248F67DD}">
      <dgm:prSet/>
      <dgm:spPr/>
      <dgm:t>
        <a:bodyPr/>
        <a:lstStyle/>
        <a:p>
          <a:endParaRPr lang="en-US" sz="2600">
            <a:ln>
              <a:solidFill>
                <a:schemeClr val="tx1">
                  <a:lumMod val="50000"/>
                  <a:lumOff val="50000"/>
                </a:schemeClr>
              </a:solidFill>
            </a:ln>
            <a:solidFill>
              <a:schemeClr val="bg2">
                <a:lumMod val="25000"/>
              </a:schemeClr>
            </a:solidFill>
          </a:endParaRPr>
        </a:p>
      </dgm:t>
    </dgm:pt>
    <dgm:pt modelId="{7359E4BE-241D-452D-9AAA-18BCE0E76811}">
      <dgm:prSet phldrT="[Text]" custT="1"/>
      <dgm:spPr/>
      <dgm:t>
        <a:bodyPr/>
        <a:lstStyle/>
        <a:p>
          <a:pPr>
            <a:buClrTx/>
            <a:buSzTx/>
            <a:buFontTx/>
            <a:buNone/>
          </a:pPr>
          <a:r>
            <a:rPr kumimoji="0" lang="en-US" sz="2600" b="0" i="0" u="none" strike="noStrike" cap="none" spc="0" normalizeH="0" baseline="0" noProof="0">
              <a:ln/>
              <a:solidFill>
                <a:schemeClr val="bg2">
                  <a:lumMod val="25000"/>
                </a:schemeClr>
              </a:solidFill>
              <a:effectLst/>
              <a:uLnTx/>
              <a:uFillTx/>
              <a:latin typeface="Arial" panose="020B0604020202020204"/>
              <a:ea typeface="+mn-ea"/>
              <a:cs typeface="+mn-cs"/>
            </a:rPr>
            <a:t>Annual Activities and Services, including Course of Study</a:t>
          </a:r>
          <a:endParaRPr lang="en-US" sz="2600" dirty="0">
            <a:ln/>
            <a:solidFill>
              <a:schemeClr val="bg2">
                <a:lumMod val="25000"/>
              </a:schemeClr>
            </a:solidFill>
          </a:endParaRPr>
        </a:p>
      </dgm:t>
    </dgm:pt>
    <dgm:pt modelId="{75170F64-990D-4860-8291-251447D932F2}" type="parTrans" cxnId="{B2A5ECEC-CF04-490E-B32E-EBF57D1906F5}">
      <dgm:prSet/>
      <dgm:spPr/>
      <dgm:t>
        <a:bodyPr/>
        <a:lstStyle/>
        <a:p>
          <a:endParaRPr lang="en-US" sz="2600">
            <a:ln>
              <a:solidFill>
                <a:schemeClr val="tx1">
                  <a:lumMod val="50000"/>
                  <a:lumOff val="50000"/>
                </a:schemeClr>
              </a:solidFill>
            </a:ln>
            <a:solidFill>
              <a:schemeClr val="bg2">
                <a:lumMod val="25000"/>
              </a:schemeClr>
            </a:solidFill>
          </a:endParaRPr>
        </a:p>
      </dgm:t>
    </dgm:pt>
    <dgm:pt modelId="{6E31F0AF-A417-43FA-8B00-2A1385E4C3B1}" type="sibTrans" cxnId="{B2A5ECEC-CF04-490E-B32E-EBF57D1906F5}">
      <dgm:prSet/>
      <dgm:spPr/>
      <dgm:t>
        <a:bodyPr/>
        <a:lstStyle/>
        <a:p>
          <a:endParaRPr lang="en-US" sz="2600">
            <a:ln>
              <a:solidFill>
                <a:schemeClr val="tx1">
                  <a:lumMod val="50000"/>
                  <a:lumOff val="50000"/>
                </a:schemeClr>
              </a:solidFill>
            </a:ln>
            <a:solidFill>
              <a:schemeClr val="bg2">
                <a:lumMod val="25000"/>
              </a:schemeClr>
            </a:solidFill>
          </a:endParaRPr>
        </a:p>
      </dgm:t>
    </dgm:pt>
    <dgm:pt modelId="{228CF3C1-DF91-4789-B599-FA6FE4D8A25A}">
      <dgm:prSet custT="1"/>
      <dgm:spPr/>
      <dgm:t>
        <a:bodyPr/>
        <a:lstStyle/>
        <a:p>
          <a:r>
            <a:rPr kumimoji="0" lang="en-US" sz="2600" b="0" i="0" u="none" strike="noStrike" cap="none" spc="0" normalizeH="0" baseline="0" noProof="0">
              <a:ln/>
              <a:solidFill>
                <a:schemeClr val="bg2">
                  <a:lumMod val="25000"/>
                </a:schemeClr>
              </a:solidFill>
              <a:effectLst/>
              <a:uLnTx/>
              <a:uFillTx/>
              <a:latin typeface="Arial" panose="020B0604020202020204"/>
              <a:ea typeface="+mn-ea"/>
              <a:cs typeface="+mn-cs"/>
            </a:rPr>
            <a:t>Designated Responsibility</a:t>
          </a:r>
        </a:p>
      </dgm:t>
    </dgm:pt>
    <dgm:pt modelId="{AF22F542-BA2D-4F3E-A342-12ACADE123CD}" type="parTrans" cxnId="{CBAC670B-5EF9-48F2-B312-40FF908813C7}">
      <dgm:prSet/>
      <dgm:spPr/>
      <dgm:t>
        <a:bodyPr/>
        <a:lstStyle/>
        <a:p>
          <a:endParaRPr lang="en-US" sz="2600">
            <a:ln>
              <a:solidFill>
                <a:schemeClr val="tx1">
                  <a:lumMod val="50000"/>
                  <a:lumOff val="50000"/>
                </a:schemeClr>
              </a:solidFill>
            </a:ln>
            <a:solidFill>
              <a:schemeClr val="bg2">
                <a:lumMod val="25000"/>
              </a:schemeClr>
            </a:solidFill>
          </a:endParaRPr>
        </a:p>
      </dgm:t>
    </dgm:pt>
    <dgm:pt modelId="{CDBBA58F-DCF0-4BB6-A1D6-FB0A10300195}" type="sibTrans" cxnId="{CBAC670B-5EF9-48F2-B312-40FF908813C7}">
      <dgm:prSet/>
      <dgm:spPr/>
      <dgm:t>
        <a:bodyPr/>
        <a:lstStyle/>
        <a:p>
          <a:endParaRPr lang="en-US" sz="2600">
            <a:ln>
              <a:solidFill>
                <a:schemeClr val="tx1">
                  <a:lumMod val="50000"/>
                  <a:lumOff val="50000"/>
                </a:schemeClr>
              </a:solidFill>
            </a:ln>
            <a:solidFill>
              <a:schemeClr val="bg2">
                <a:lumMod val="25000"/>
              </a:schemeClr>
            </a:solidFill>
          </a:endParaRPr>
        </a:p>
      </dgm:t>
    </dgm:pt>
    <dgm:pt modelId="{B5F10ABD-4D5C-4E20-9236-B3D1194790E9}" type="pres">
      <dgm:prSet presAssocID="{03BD826A-2F3E-4C89-8D6B-B9ADEEE39156}" presName="Name0" presStyleCnt="0">
        <dgm:presLayoutVars>
          <dgm:chPref val="1"/>
          <dgm:dir/>
          <dgm:animOne val="branch"/>
          <dgm:animLvl val="lvl"/>
          <dgm:resizeHandles/>
        </dgm:presLayoutVars>
      </dgm:prSet>
      <dgm:spPr/>
    </dgm:pt>
    <dgm:pt modelId="{A6E8E2B2-EBD6-4732-BD3A-3EC5D1773DAE}" type="pres">
      <dgm:prSet presAssocID="{62337699-C86A-443D-800F-3186584060EF}" presName="vertOne" presStyleCnt="0"/>
      <dgm:spPr/>
    </dgm:pt>
    <dgm:pt modelId="{2C32D588-A15D-42FB-8B8D-AE23F8C80448}" type="pres">
      <dgm:prSet presAssocID="{62337699-C86A-443D-800F-3186584060EF}" presName="txOne" presStyleLbl="node0" presStyleIdx="0" presStyleCnt="1" custLinFactNeighborX="1398" custLinFactNeighborY="-6137">
        <dgm:presLayoutVars>
          <dgm:chPref val="3"/>
        </dgm:presLayoutVars>
      </dgm:prSet>
      <dgm:spPr/>
    </dgm:pt>
    <dgm:pt modelId="{86D9F7D5-BC2D-4C70-9845-83EC2A078043}" type="pres">
      <dgm:prSet presAssocID="{62337699-C86A-443D-800F-3186584060EF}" presName="parTransOne" presStyleCnt="0"/>
      <dgm:spPr/>
    </dgm:pt>
    <dgm:pt modelId="{950E0C8E-AB90-45EF-8F9B-9B022EF03A87}" type="pres">
      <dgm:prSet presAssocID="{62337699-C86A-443D-800F-3186584060EF}" presName="horzOne" presStyleCnt="0"/>
      <dgm:spPr/>
    </dgm:pt>
    <dgm:pt modelId="{8170E13A-43B3-4375-B92E-9FDF0D2F3063}" type="pres">
      <dgm:prSet presAssocID="{C7EEC33E-B2F4-423A-BE73-B0F0B82CA4FE}" presName="vertTwo" presStyleCnt="0"/>
      <dgm:spPr/>
    </dgm:pt>
    <dgm:pt modelId="{AB36B6DB-D837-49A7-B526-B60D3577AAE8}" type="pres">
      <dgm:prSet presAssocID="{C7EEC33E-B2F4-423A-BE73-B0F0B82CA4FE}" presName="txTwo" presStyleLbl="node2" presStyleIdx="0" presStyleCnt="1">
        <dgm:presLayoutVars>
          <dgm:chPref val="3"/>
        </dgm:presLayoutVars>
      </dgm:prSet>
      <dgm:spPr/>
    </dgm:pt>
    <dgm:pt modelId="{1562F56D-500C-497E-89EC-404AD6AA5206}" type="pres">
      <dgm:prSet presAssocID="{C7EEC33E-B2F4-423A-BE73-B0F0B82CA4FE}" presName="parTransTwo" presStyleCnt="0"/>
      <dgm:spPr/>
    </dgm:pt>
    <dgm:pt modelId="{E913F7C4-ECE2-4DCE-BAF7-A039A9F5DD22}" type="pres">
      <dgm:prSet presAssocID="{C7EEC33E-B2F4-423A-BE73-B0F0B82CA4FE}" presName="horzTwo" presStyleCnt="0"/>
      <dgm:spPr/>
    </dgm:pt>
    <dgm:pt modelId="{C11FA17B-22E1-4B77-931D-90FB796B9C1F}" type="pres">
      <dgm:prSet presAssocID="{7F523DB8-72ED-4D81-93B7-21FAB9487A39}" presName="vertThree" presStyleCnt="0"/>
      <dgm:spPr/>
    </dgm:pt>
    <dgm:pt modelId="{457DD565-A06A-4F24-A9DC-6C2E28E821CA}" type="pres">
      <dgm:prSet presAssocID="{7F523DB8-72ED-4D81-93B7-21FAB9487A39}" presName="txThree" presStyleLbl="node3" presStyleIdx="0" presStyleCnt="3" custLinFactNeighborX="-17" custLinFactNeighborY="136">
        <dgm:presLayoutVars>
          <dgm:chPref val="3"/>
        </dgm:presLayoutVars>
      </dgm:prSet>
      <dgm:spPr/>
    </dgm:pt>
    <dgm:pt modelId="{19D3461E-A900-41B9-8FB9-6B13806F55C7}" type="pres">
      <dgm:prSet presAssocID="{7F523DB8-72ED-4D81-93B7-21FAB9487A39}" presName="horzThree" presStyleCnt="0"/>
      <dgm:spPr/>
    </dgm:pt>
    <dgm:pt modelId="{D7DC894D-2C54-43C0-971C-ACEC0A90702C}" type="pres">
      <dgm:prSet presAssocID="{A187ECF7-EE5F-4464-9B54-0245DAD67CAA}" presName="sibSpaceThree" presStyleCnt="0"/>
      <dgm:spPr/>
    </dgm:pt>
    <dgm:pt modelId="{F414CF05-4EA6-4C37-81A6-B5209CA89FE8}" type="pres">
      <dgm:prSet presAssocID="{7359E4BE-241D-452D-9AAA-18BCE0E76811}" presName="vertThree" presStyleCnt="0"/>
      <dgm:spPr/>
    </dgm:pt>
    <dgm:pt modelId="{7C50F511-3AD3-4BC8-86E2-CAC228F8F21B}" type="pres">
      <dgm:prSet presAssocID="{7359E4BE-241D-452D-9AAA-18BCE0E76811}" presName="txThree" presStyleLbl="node3" presStyleIdx="1" presStyleCnt="3">
        <dgm:presLayoutVars>
          <dgm:chPref val="3"/>
        </dgm:presLayoutVars>
      </dgm:prSet>
      <dgm:spPr/>
    </dgm:pt>
    <dgm:pt modelId="{A5BB87FE-B205-4692-B52E-78657153CA95}" type="pres">
      <dgm:prSet presAssocID="{7359E4BE-241D-452D-9AAA-18BCE0E76811}" presName="horzThree" presStyleCnt="0"/>
      <dgm:spPr/>
    </dgm:pt>
    <dgm:pt modelId="{5D4DD3E4-1FCF-4AA5-ABD6-A895673442D4}" type="pres">
      <dgm:prSet presAssocID="{6E31F0AF-A417-43FA-8B00-2A1385E4C3B1}" presName="sibSpaceThree" presStyleCnt="0"/>
      <dgm:spPr/>
    </dgm:pt>
    <dgm:pt modelId="{25E2717C-BBB6-4905-82DC-DB62C900B418}" type="pres">
      <dgm:prSet presAssocID="{228CF3C1-DF91-4789-B599-FA6FE4D8A25A}" presName="vertThree" presStyleCnt="0"/>
      <dgm:spPr/>
    </dgm:pt>
    <dgm:pt modelId="{403178F9-232D-4800-B874-1B9D93DFF66F}" type="pres">
      <dgm:prSet presAssocID="{228CF3C1-DF91-4789-B599-FA6FE4D8A25A}" presName="txThree" presStyleLbl="node3" presStyleIdx="2" presStyleCnt="3">
        <dgm:presLayoutVars>
          <dgm:chPref val="3"/>
        </dgm:presLayoutVars>
      </dgm:prSet>
      <dgm:spPr/>
    </dgm:pt>
    <dgm:pt modelId="{0757E724-930D-4749-8F60-73F93CA22872}" type="pres">
      <dgm:prSet presAssocID="{228CF3C1-DF91-4789-B599-FA6FE4D8A25A}" presName="horzThree" presStyleCnt="0"/>
      <dgm:spPr/>
    </dgm:pt>
  </dgm:ptLst>
  <dgm:cxnLst>
    <dgm:cxn modelId="{CBAC670B-5EF9-48F2-B312-40FF908813C7}" srcId="{C7EEC33E-B2F4-423A-BE73-B0F0B82CA4FE}" destId="{228CF3C1-DF91-4789-B599-FA6FE4D8A25A}" srcOrd="2" destOrd="0" parTransId="{AF22F542-BA2D-4F3E-A342-12ACADE123CD}" sibTransId="{CDBBA58F-DCF0-4BB6-A1D6-FB0A10300195}"/>
    <dgm:cxn modelId="{67192A42-F4DE-4ADE-A3F2-2E2094D4EA9A}" type="presOf" srcId="{62337699-C86A-443D-800F-3186584060EF}" destId="{2C32D588-A15D-42FB-8B8D-AE23F8C80448}" srcOrd="0" destOrd="0" presId="urn:microsoft.com/office/officeart/2005/8/layout/hierarchy4"/>
    <dgm:cxn modelId="{0F765867-31BB-4C23-9811-7CFB42560B10}" srcId="{62337699-C86A-443D-800F-3186584060EF}" destId="{C7EEC33E-B2F4-423A-BE73-B0F0B82CA4FE}" srcOrd="0" destOrd="0" parTransId="{BD0DFDD9-CC79-4F7D-BCD1-57DF38A62CC2}" sibTransId="{AA80EC8A-5C2E-41D7-91BC-73A839E54037}"/>
    <dgm:cxn modelId="{99879448-515C-4E23-953F-41931737D7FC}" type="presOf" srcId="{7F523DB8-72ED-4D81-93B7-21FAB9487A39}" destId="{457DD565-A06A-4F24-A9DC-6C2E28E821CA}" srcOrd="0" destOrd="0" presId="urn:microsoft.com/office/officeart/2005/8/layout/hierarchy4"/>
    <dgm:cxn modelId="{C9F76D6B-0F6C-4687-8B8E-820F9CC7CBCD}" type="presOf" srcId="{03BD826A-2F3E-4C89-8D6B-B9ADEEE39156}" destId="{B5F10ABD-4D5C-4E20-9236-B3D1194790E9}" srcOrd="0" destOrd="0" presId="urn:microsoft.com/office/officeart/2005/8/layout/hierarchy4"/>
    <dgm:cxn modelId="{1F08FA4E-3B09-4045-BE4F-73C82C1B26A6}" srcId="{03BD826A-2F3E-4C89-8D6B-B9ADEEE39156}" destId="{62337699-C86A-443D-800F-3186584060EF}" srcOrd="0" destOrd="0" parTransId="{651986DC-97A7-4942-B2E7-9EDC78509C9F}" sibTransId="{BF109D70-CC31-45A3-92FB-5549D18A9D1D}"/>
    <dgm:cxn modelId="{1A155F73-E572-4084-AE21-A302F024622B}" type="presOf" srcId="{7359E4BE-241D-452D-9AAA-18BCE0E76811}" destId="{7C50F511-3AD3-4BC8-86E2-CAC228F8F21B}" srcOrd="0" destOrd="0" presId="urn:microsoft.com/office/officeart/2005/8/layout/hierarchy4"/>
    <dgm:cxn modelId="{1CFE3CAA-EF1E-464B-99AA-4957E13C1358}" type="presOf" srcId="{228CF3C1-DF91-4789-B599-FA6FE4D8A25A}" destId="{403178F9-232D-4800-B874-1B9D93DFF66F}" srcOrd="0" destOrd="0" presId="urn:microsoft.com/office/officeart/2005/8/layout/hierarchy4"/>
    <dgm:cxn modelId="{191995E3-4783-4710-A3FC-BF62248F67DD}" srcId="{C7EEC33E-B2F4-423A-BE73-B0F0B82CA4FE}" destId="{7F523DB8-72ED-4D81-93B7-21FAB9487A39}" srcOrd="0" destOrd="0" parTransId="{C633F588-47B0-465F-90F2-CCB03604F07D}" sibTransId="{A187ECF7-EE5F-4464-9B54-0245DAD67CAA}"/>
    <dgm:cxn modelId="{29811AE9-EF57-446B-BF14-62EDEF12B554}" type="presOf" srcId="{C7EEC33E-B2F4-423A-BE73-B0F0B82CA4FE}" destId="{AB36B6DB-D837-49A7-B526-B60D3577AAE8}" srcOrd="0" destOrd="0" presId="urn:microsoft.com/office/officeart/2005/8/layout/hierarchy4"/>
    <dgm:cxn modelId="{B2A5ECEC-CF04-490E-B32E-EBF57D1906F5}" srcId="{C7EEC33E-B2F4-423A-BE73-B0F0B82CA4FE}" destId="{7359E4BE-241D-452D-9AAA-18BCE0E76811}" srcOrd="1" destOrd="0" parTransId="{75170F64-990D-4860-8291-251447D932F2}" sibTransId="{6E31F0AF-A417-43FA-8B00-2A1385E4C3B1}"/>
    <dgm:cxn modelId="{ED767A7F-83AF-4E08-8813-17A2D50FCEBB}" type="presParOf" srcId="{B5F10ABD-4D5C-4E20-9236-B3D1194790E9}" destId="{A6E8E2B2-EBD6-4732-BD3A-3EC5D1773DAE}" srcOrd="0" destOrd="0" presId="urn:microsoft.com/office/officeart/2005/8/layout/hierarchy4"/>
    <dgm:cxn modelId="{C9C62EBD-E631-443D-AFDF-23B167F1E0D1}" type="presParOf" srcId="{A6E8E2B2-EBD6-4732-BD3A-3EC5D1773DAE}" destId="{2C32D588-A15D-42FB-8B8D-AE23F8C80448}" srcOrd="0" destOrd="0" presId="urn:microsoft.com/office/officeart/2005/8/layout/hierarchy4"/>
    <dgm:cxn modelId="{AE83D42B-F3A0-447A-8AA4-5C24A9C3FFD9}" type="presParOf" srcId="{A6E8E2B2-EBD6-4732-BD3A-3EC5D1773DAE}" destId="{86D9F7D5-BC2D-4C70-9845-83EC2A078043}" srcOrd="1" destOrd="0" presId="urn:microsoft.com/office/officeart/2005/8/layout/hierarchy4"/>
    <dgm:cxn modelId="{80677A09-A9F7-4191-8872-F167195D2185}" type="presParOf" srcId="{A6E8E2B2-EBD6-4732-BD3A-3EC5D1773DAE}" destId="{950E0C8E-AB90-45EF-8F9B-9B022EF03A87}" srcOrd="2" destOrd="0" presId="urn:microsoft.com/office/officeart/2005/8/layout/hierarchy4"/>
    <dgm:cxn modelId="{C4AB7E90-6059-4926-B673-FCB102DCBCD9}" type="presParOf" srcId="{950E0C8E-AB90-45EF-8F9B-9B022EF03A87}" destId="{8170E13A-43B3-4375-B92E-9FDF0D2F3063}" srcOrd="0" destOrd="0" presId="urn:microsoft.com/office/officeart/2005/8/layout/hierarchy4"/>
    <dgm:cxn modelId="{1801BC81-AC70-4CCF-A7D8-19F008246F87}" type="presParOf" srcId="{8170E13A-43B3-4375-B92E-9FDF0D2F3063}" destId="{AB36B6DB-D837-49A7-B526-B60D3577AAE8}" srcOrd="0" destOrd="0" presId="urn:microsoft.com/office/officeart/2005/8/layout/hierarchy4"/>
    <dgm:cxn modelId="{E583EEF2-B2B7-42E1-95A2-830F6709D42E}" type="presParOf" srcId="{8170E13A-43B3-4375-B92E-9FDF0D2F3063}" destId="{1562F56D-500C-497E-89EC-404AD6AA5206}" srcOrd="1" destOrd="0" presId="urn:microsoft.com/office/officeart/2005/8/layout/hierarchy4"/>
    <dgm:cxn modelId="{8DA163DA-99C1-4583-B038-C8BCB3A6E28C}" type="presParOf" srcId="{8170E13A-43B3-4375-B92E-9FDF0D2F3063}" destId="{E913F7C4-ECE2-4DCE-BAF7-A039A9F5DD22}" srcOrd="2" destOrd="0" presId="urn:microsoft.com/office/officeart/2005/8/layout/hierarchy4"/>
    <dgm:cxn modelId="{2924AACA-92D2-40EC-BE56-F6E91718B833}" type="presParOf" srcId="{E913F7C4-ECE2-4DCE-BAF7-A039A9F5DD22}" destId="{C11FA17B-22E1-4B77-931D-90FB796B9C1F}" srcOrd="0" destOrd="0" presId="urn:microsoft.com/office/officeart/2005/8/layout/hierarchy4"/>
    <dgm:cxn modelId="{27849863-7873-4A48-8204-B77FD4DBC922}" type="presParOf" srcId="{C11FA17B-22E1-4B77-931D-90FB796B9C1F}" destId="{457DD565-A06A-4F24-A9DC-6C2E28E821CA}" srcOrd="0" destOrd="0" presId="urn:microsoft.com/office/officeart/2005/8/layout/hierarchy4"/>
    <dgm:cxn modelId="{00ED5211-120F-4378-A0DB-4ABE6E77C3F5}" type="presParOf" srcId="{C11FA17B-22E1-4B77-931D-90FB796B9C1F}" destId="{19D3461E-A900-41B9-8FB9-6B13806F55C7}" srcOrd="1" destOrd="0" presId="urn:microsoft.com/office/officeart/2005/8/layout/hierarchy4"/>
    <dgm:cxn modelId="{9A9A25D1-4647-498A-A149-261E826D1EA8}" type="presParOf" srcId="{E913F7C4-ECE2-4DCE-BAF7-A039A9F5DD22}" destId="{D7DC894D-2C54-43C0-971C-ACEC0A90702C}" srcOrd="1" destOrd="0" presId="urn:microsoft.com/office/officeart/2005/8/layout/hierarchy4"/>
    <dgm:cxn modelId="{7E671D18-1DC4-4ACE-AED5-C90ED551674C}" type="presParOf" srcId="{E913F7C4-ECE2-4DCE-BAF7-A039A9F5DD22}" destId="{F414CF05-4EA6-4C37-81A6-B5209CA89FE8}" srcOrd="2" destOrd="0" presId="urn:microsoft.com/office/officeart/2005/8/layout/hierarchy4"/>
    <dgm:cxn modelId="{EE482B13-9FDE-4EF8-9B96-119158C7F354}" type="presParOf" srcId="{F414CF05-4EA6-4C37-81A6-B5209CA89FE8}" destId="{7C50F511-3AD3-4BC8-86E2-CAC228F8F21B}" srcOrd="0" destOrd="0" presId="urn:microsoft.com/office/officeart/2005/8/layout/hierarchy4"/>
    <dgm:cxn modelId="{5B00BDB8-7D5A-4163-86AD-FFFED638407F}" type="presParOf" srcId="{F414CF05-4EA6-4C37-81A6-B5209CA89FE8}" destId="{A5BB87FE-B205-4692-B52E-78657153CA95}" srcOrd="1" destOrd="0" presId="urn:microsoft.com/office/officeart/2005/8/layout/hierarchy4"/>
    <dgm:cxn modelId="{1E190CB5-95E5-4EFE-A38C-1ED41525317E}" type="presParOf" srcId="{E913F7C4-ECE2-4DCE-BAF7-A039A9F5DD22}" destId="{5D4DD3E4-1FCF-4AA5-ABD6-A895673442D4}" srcOrd="3" destOrd="0" presId="urn:microsoft.com/office/officeart/2005/8/layout/hierarchy4"/>
    <dgm:cxn modelId="{27DDCE2E-238E-4E33-A3A8-C7BFF439ECB1}" type="presParOf" srcId="{E913F7C4-ECE2-4DCE-BAF7-A039A9F5DD22}" destId="{25E2717C-BBB6-4905-82DC-DB62C900B418}" srcOrd="4" destOrd="0" presId="urn:microsoft.com/office/officeart/2005/8/layout/hierarchy4"/>
    <dgm:cxn modelId="{6D1EC53E-B6A1-4EAD-ACA7-425B80CF38A0}" type="presParOf" srcId="{25E2717C-BBB6-4905-82DC-DB62C900B418}" destId="{403178F9-232D-4800-B874-1B9D93DFF66F}" srcOrd="0" destOrd="0" presId="urn:microsoft.com/office/officeart/2005/8/layout/hierarchy4"/>
    <dgm:cxn modelId="{5C276ADC-D47F-4CCD-9611-4ACC8B3A862D}" type="presParOf" srcId="{25E2717C-BBB6-4905-82DC-DB62C900B418}" destId="{0757E724-930D-4749-8F60-73F93CA22872}"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340B71-C3DE-4569-9F7D-D04279901CAA}">
      <dsp:nvSpPr>
        <dsp:cNvPr id="0" name=""/>
        <dsp:cNvSpPr/>
      </dsp:nvSpPr>
      <dsp:spPr>
        <a:xfrm>
          <a:off x="0" y="3690"/>
          <a:ext cx="10901362" cy="786169"/>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2CDBD1-99FA-4301-969A-966D87536FCC}">
      <dsp:nvSpPr>
        <dsp:cNvPr id="0" name=""/>
        <dsp:cNvSpPr/>
      </dsp:nvSpPr>
      <dsp:spPr>
        <a:xfrm>
          <a:off x="237816" y="180579"/>
          <a:ext cx="432393" cy="432393"/>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03132C-F5B5-4775-B21A-B268C056FB31}">
      <dsp:nvSpPr>
        <dsp:cNvPr id="0" name=""/>
        <dsp:cNvSpPr/>
      </dsp:nvSpPr>
      <dsp:spPr>
        <a:xfrm>
          <a:off x="908025" y="3690"/>
          <a:ext cx="9993336" cy="786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203" tIns="83203" rIns="83203" bIns="83203" numCol="1" spcCol="1270" anchor="ctr" anchorCtr="0">
          <a:noAutofit/>
        </a:bodyPr>
        <a:lstStyle/>
        <a:p>
          <a:pPr marL="0" lvl="0" indent="0" algn="l" defTabSz="1066800">
            <a:lnSpc>
              <a:spcPct val="100000"/>
            </a:lnSpc>
            <a:spcBef>
              <a:spcPct val="0"/>
            </a:spcBef>
            <a:spcAft>
              <a:spcPct val="35000"/>
            </a:spcAft>
            <a:buNone/>
          </a:pPr>
          <a:r>
            <a:rPr lang="en-US" sz="2400" kern="1200" dirty="0">
              <a:solidFill>
                <a:schemeClr val="bg2">
                  <a:lumMod val="25000"/>
                </a:schemeClr>
              </a:solidFill>
            </a:rPr>
            <a:t>What is transition assessment in the context of the IEP?</a:t>
          </a:r>
        </a:p>
      </dsp:txBody>
      <dsp:txXfrm>
        <a:off x="908025" y="3690"/>
        <a:ext cx="9993336" cy="786169"/>
      </dsp:txXfrm>
    </dsp:sp>
    <dsp:sp modelId="{C1864A8F-2C01-453E-81FE-A0205FF7F006}">
      <dsp:nvSpPr>
        <dsp:cNvPr id="0" name=""/>
        <dsp:cNvSpPr/>
      </dsp:nvSpPr>
      <dsp:spPr>
        <a:xfrm>
          <a:off x="0" y="990601"/>
          <a:ext cx="10901362" cy="786169"/>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C12C7F-1CEB-4B1B-8C9F-B2CBFB6AF960}">
      <dsp:nvSpPr>
        <dsp:cNvPr id="0" name=""/>
        <dsp:cNvSpPr/>
      </dsp:nvSpPr>
      <dsp:spPr>
        <a:xfrm>
          <a:off x="237816" y="1163291"/>
          <a:ext cx="432393" cy="432393"/>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803C29-0AD1-4869-BFE0-290430522436}">
      <dsp:nvSpPr>
        <dsp:cNvPr id="0" name=""/>
        <dsp:cNvSpPr/>
      </dsp:nvSpPr>
      <dsp:spPr>
        <a:xfrm>
          <a:off x="908025" y="986403"/>
          <a:ext cx="9993336" cy="786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203" tIns="83203" rIns="83203" bIns="83203" numCol="1" spcCol="1270" anchor="ctr" anchorCtr="0">
          <a:noAutofit/>
        </a:bodyPr>
        <a:lstStyle/>
        <a:p>
          <a:pPr marL="0" lvl="0" indent="0" algn="l" defTabSz="1066800">
            <a:lnSpc>
              <a:spcPct val="100000"/>
            </a:lnSpc>
            <a:spcBef>
              <a:spcPct val="0"/>
            </a:spcBef>
            <a:spcAft>
              <a:spcPct val="35000"/>
            </a:spcAft>
            <a:buNone/>
          </a:pPr>
          <a:r>
            <a:rPr lang="en-US" sz="2400" kern="1200" dirty="0">
              <a:solidFill>
                <a:schemeClr val="bg2">
                  <a:lumMod val="25000"/>
                </a:schemeClr>
              </a:solidFill>
            </a:rPr>
            <a:t>Why is assessment essential for students with visual impairments?</a:t>
          </a:r>
        </a:p>
      </dsp:txBody>
      <dsp:txXfrm>
        <a:off x="908025" y="986403"/>
        <a:ext cx="9993336" cy="786169"/>
      </dsp:txXfrm>
    </dsp:sp>
    <dsp:sp modelId="{92CA40F3-9FE0-4159-926E-63A75F64EDEB}">
      <dsp:nvSpPr>
        <dsp:cNvPr id="0" name=""/>
        <dsp:cNvSpPr/>
      </dsp:nvSpPr>
      <dsp:spPr>
        <a:xfrm>
          <a:off x="0" y="1969115"/>
          <a:ext cx="10901362" cy="786169"/>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5B5B9B-CFE3-4AFA-9CC3-AE52EB4E223E}">
      <dsp:nvSpPr>
        <dsp:cNvPr id="0" name=""/>
        <dsp:cNvSpPr/>
      </dsp:nvSpPr>
      <dsp:spPr>
        <a:xfrm>
          <a:off x="237816" y="2146003"/>
          <a:ext cx="432393" cy="43239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105FE8-FA16-4795-8684-A0ADF1A25FC6}">
      <dsp:nvSpPr>
        <dsp:cNvPr id="0" name=""/>
        <dsp:cNvSpPr/>
      </dsp:nvSpPr>
      <dsp:spPr>
        <a:xfrm>
          <a:off x="908025" y="1969115"/>
          <a:ext cx="9993336" cy="786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203" tIns="83203" rIns="83203" bIns="83203" numCol="1" spcCol="1270" anchor="ctr" anchorCtr="0">
          <a:noAutofit/>
        </a:bodyPr>
        <a:lstStyle/>
        <a:p>
          <a:pPr marL="0" lvl="0" indent="0" algn="l" defTabSz="1066800">
            <a:lnSpc>
              <a:spcPct val="100000"/>
            </a:lnSpc>
            <a:spcBef>
              <a:spcPct val="0"/>
            </a:spcBef>
            <a:spcAft>
              <a:spcPct val="35000"/>
            </a:spcAft>
            <a:buNone/>
          </a:pPr>
          <a:r>
            <a:rPr lang="en-US" sz="2400" kern="1200">
              <a:solidFill>
                <a:schemeClr val="bg2">
                  <a:lumMod val="25000"/>
                </a:schemeClr>
              </a:solidFill>
            </a:rPr>
            <a:t>What key areas and tools can be utilized for transition assessment?</a:t>
          </a:r>
        </a:p>
      </dsp:txBody>
      <dsp:txXfrm>
        <a:off x="908025" y="1969115"/>
        <a:ext cx="9993336" cy="786169"/>
      </dsp:txXfrm>
    </dsp:sp>
    <dsp:sp modelId="{6A38CF35-15E2-4B57-98C3-E09ECC0D3A86}">
      <dsp:nvSpPr>
        <dsp:cNvPr id="0" name=""/>
        <dsp:cNvSpPr/>
      </dsp:nvSpPr>
      <dsp:spPr>
        <a:xfrm>
          <a:off x="0" y="2951827"/>
          <a:ext cx="10901362" cy="786169"/>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E573BB-2E8A-426F-B084-09A6A57195EE}">
      <dsp:nvSpPr>
        <dsp:cNvPr id="0" name=""/>
        <dsp:cNvSpPr/>
      </dsp:nvSpPr>
      <dsp:spPr>
        <a:xfrm>
          <a:off x="237816" y="3128715"/>
          <a:ext cx="432393" cy="43239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A5AD97-6EC5-4461-9B2B-D88BAA260C14}">
      <dsp:nvSpPr>
        <dsp:cNvPr id="0" name=""/>
        <dsp:cNvSpPr/>
      </dsp:nvSpPr>
      <dsp:spPr>
        <a:xfrm>
          <a:off x="908025" y="2951827"/>
          <a:ext cx="9993336" cy="786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203" tIns="83203" rIns="83203" bIns="83203" numCol="1" spcCol="1270" anchor="ctr" anchorCtr="0">
          <a:noAutofit/>
        </a:bodyPr>
        <a:lstStyle/>
        <a:p>
          <a:pPr marL="0" lvl="0" indent="0" algn="l" defTabSz="1066800">
            <a:lnSpc>
              <a:spcPct val="100000"/>
            </a:lnSpc>
            <a:spcBef>
              <a:spcPct val="0"/>
            </a:spcBef>
            <a:spcAft>
              <a:spcPct val="35000"/>
            </a:spcAft>
            <a:buNone/>
          </a:pPr>
          <a:r>
            <a:rPr lang="en-US" sz="2400" kern="1200">
              <a:solidFill>
                <a:schemeClr val="bg2">
                  <a:lumMod val="25000"/>
                </a:schemeClr>
              </a:solidFill>
            </a:rPr>
            <a:t>How does transition assessment connect to the Massachusetts IEP?</a:t>
          </a:r>
        </a:p>
      </dsp:txBody>
      <dsp:txXfrm>
        <a:off x="908025" y="2951827"/>
        <a:ext cx="9993336" cy="786169"/>
      </dsp:txXfrm>
    </dsp:sp>
    <dsp:sp modelId="{54725A5A-4130-4551-B42F-E00F6E87C083}">
      <dsp:nvSpPr>
        <dsp:cNvPr id="0" name=""/>
        <dsp:cNvSpPr/>
      </dsp:nvSpPr>
      <dsp:spPr>
        <a:xfrm>
          <a:off x="0" y="3934539"/>
          <a:ext cx="10901362" cy="786169"/>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151CCD-5927-44EA-976B-38DB25D600B2}">
      <dsp:nvSpPr>
        <dsp:cNvPr id="0" name=""/>
        <dsp:cNvSpPr/>
      </dsp:nvSpPr>
      <dsp:spPr>
        <a:xfrm>
          <a:off x="237816" y="4111427"/>
          <a:ext cx="432393" cy="43239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C77D5D-DDEE-4916-B841-CC5A6FF46A63}">
      <dsp:nvSpPr>
        <dsp:cNvPr id="0" name=""/>
        <dsp:cNvSpPr/>
      </dsp:nvSpPr>
      <dsp:spPr>
        <a:xfrm>
          <a:off x="908025" y="3934539"/>
          <a:ext cx="9993336" cy="786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203" tIns="83203" rIns="83203" bIns="83203" numCol="1" spcCol="1270" anchor="ctr" anchorCtr="0">
          <a:noAutofit/>
        </a:bodyPr>
        <a:lstStyle/>
        <a:p>
          <a:pPr marL="0" lvl="0" indent="0" algn="l" defTabSz="1066800">
            <a:lnSpc>
              <a:spcPct val="100000"/>
            </a:lnSpc>
            <a:spcBef>
              <a:spcPct val="0"/>
            </a:spcBef>
            <a:spcAft>
              <a:spcPct val="35000"/>
            </a:spcAft>
            <a:buNone/>
          </a:pPr>
          <a:r>
            <a:rPr lang="en-US" sz="2400" kern="1200">
              <a:solidFill>
                <a:schemeClr val="bg2">
                  <a:lumMod val="25000"/>
                </a:schemeClr>
              </a:solidFill>
            </a:rPr>
            <a:t>What remaining questions do you have about assessment?</a:t>
          </a:r>
        </a:p>
      </dsp:txBody>
      <dsp:txXfrm>
        <a:off x="908025" y="3934539"/>
        <a:ext cx="9993336" cy="7861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63F0B7-5574-4609-9384-9CF9DF9478D5}">
      <dsp:nvSpPr>
        <dsp:cNvPr id="0" name=""/>
        <dsp:cNvSpPr/>
      </dsp:nvSpPr>
      <dsp:spPr>
        <a:xfrm>
          <a:off x="0" y="0"/>
          <a:ext cx="531057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6F8F53-012F-4498-8251-C674E16D866A}">
      <dsp:nvSpPr>
        <dsp:cNvPr id="0" name=""/>
        <dsp:cNvSpPr/>
      </dsp:nvSpPr>
      <dsp:spPr>
        <a:xfrm>
          <a:off x="0" y="0"/>
          <a:ext cx="5310571" cy="2400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0" kern="1200" dirty="0">
              <a:solidFill>
                <a:schemeClr val="bg1">
                  <a:lumMod val="50000"/>
                </a:schemeClr>
              </a:solidFill>
            </a:rPr>
            <a:t>Law that guarantees students with disabilities an equal opportunity for a free and appropriate public education (FAPE)</a:t>
          </a:r>
        </a:p>
      </dsp:txBody>
      <dsp:txXfrm>
        <a:off x="0" y="0"/>
        <a:ext cx="5310571" cy="2400300"/>
      </dsp:txXfrm>
    </dsp:sp>
    <dsp:sp modelId="{5FD252E9-ECF1-4740-9C37-0DD75C5E3F7A}">
      <dsp:nvSpPr>
        <dsp:cNvPr id="0" name=""/>
        <dsp:cNvSpPr/>
      </dsp:nvSpPr>
      <dsp:spPr>
        <a:xfrm>
          <a:off x="0" y="2400300"/>
          <a:ext cx="531057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6A80E6-B418-4F08-BC1A-CC650080E8F9}">
      <dsp:nvSpPr>
        <dsp:cNvPr id="0" name=""/>
        <dsp:cNvSpPr/>
      </dsp:nvSpPr>
      <dsp:spPr>
        <a:xfrm>
          <a:off x="0" y="2400300"/>
          <a:ext cx="5310571" cy="2400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0" kern="1200" dirty="0">
              <a:solidFill>
                <a:schemeClr val="bg1">
                  <a:lumMod val="50000"/>
                </a:schemeClr>
              </a:solidFill>
            </a:rPr>
            <a:t>Mandates special education and related services be designed to meet a student’s unique needs and </a:t>
          </a:r>
          <a:r>
            <a:rPr lang="en-US" sz="2700" b="0" u="none" kern="1200" dirty="0">
              <a:solidFill>
                <a:schemeClr val="bg1">
                  <a:lumMod val="50000"/>
                </a:schemeClr>
              </a:solidFill>
            </a:rPr>
            <a:t>prepare them for further </a:t>
          </a:r>
          <a:r>
            <a:rPr lang="en-US" sz="2700" b="0" u="sng" kern="1200" dirty="0">
              <a:solidFill>
                <a:schemeClr val="bg1">
                  <a:lumMod val="50000"/>
                </a:schemeClr>
              </a:solidFill>
            </a:rPr>
            <a:t>education</a:t>
          </a:r>
          <a:r>
            <a:rPr lang="en-US" sz="2700" b="0" u="none" kern="1200" dirty="0">
              <a:solidFill>
                <a:schemeClr val="bg1">
                  <a:lumMod val="50000"/>
                </a:schemeClr>
              </a:solidFill>
            </a:rPr>
            <a:t>, </a:t>
          </a:r>
          <a:r>
            <a:rPr lang="en-US" sz="2700" b="0" u="sng" kern="1200" dirty="0">
              <a:solidFill>
                <a:schemeClr val="bg1">
                  <a:lumMod val="50000"/>
                </a:schemeClr>
              </a:solidFill>
            </a:rPr>
            <a:t>employment</a:t>
          </a:r>
          <a:r>
            <a:rPr lang="en-US" sz="2700" b="0" u="none" kern="1200" dirty="0">
              <a:solidFill>
                <a:schemeClr val="bg1">
                  <a:lumMod val="50000"/>
                </a:schemeClr>
              </a:solidFill>
            </a:rPr>
            <a:t>, and </a:t>
          </a:r>
          <a:r>
            <a:rPr lang="en-US" sz="2700" b="0" u="sng" kern="1200" dirty="0">
              <a:solidFill>
                <a:schemeClr val="bg1">
                  <a:lumMod val="50000"/>
                </a:schemeClr>
              </a:solidFill>
            </a:rPr>
            <a:t>independent living</a:t>
          </a:r>
        </a:p>
      </dsp:txBody>
      <dsp:txXfrm>
        <a:off x="0" y="2400300"/>
        <a:ext cx="5310571" cy="24003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C8E7E4-6D22-4AC6-95E5-FA0A41A3131B}">
      <dsp:nvSpPr>
        <dsp:cNvPr id="0" name=""/>
        <dsp:cNvSpPr/>
      </dsp:nvSpPr>
      <dsp:spPr>
        <a:xfrm>
          <a:off x="4261959" y="1012"/>
          <a:ext cx="2377443" cy="1408181"/>
        </a:xfrm>
        <a:prstGeom prst="roundRect">
          <a:avLst/>
        </a:prstGeom>
        <a:solidFill>
          <a:schemeClr val="lt1">
            <a:hueOff val="0"/>
            <a:satOff val="0"/>
            <a:lumOff val="0"/>
            <a:alphaOff val="0"/>
          </a:schemeClr>
        </a:solidFill>
        <a:ln w="76200" cap="flat" cmpd="sng" algn="ctr">
          <a:solidFill>
            <a:srgbClr val="EB9B4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lumMod val="65000"/>
                  <a:lumOff val="35000"/>
                </a:schemeClr>
              </a:solidFill>
            </a:rPr>
            <a:t>Transition Assessment</a:t>
          </a:r>
        </a:p>
      </dsp:txBody>
      <dsp:txXfrm>
        <a:off x="4330701" y="69754"/>
        <a:ext cx="2239959" cy="1270697"/>
      </dsp:txXfrm>
    </dsp:sp>
    <dsp:sp modelId="{67799E95-2624-4ABF-9C05-6AD521A3640E}">
      <dsp:nvSpPr>
        <dsp:cNvPr id="0" name=""/>
        <dsp:cNvSpPr/>
      </dsp:nvSpPr>
      <dsp:spPr>
        <a:xfrm>
          <a:off x="3571524" y="705102"/>
          <a:ext cx="3758313" cy="3758313"/>
        </a:xfrm>
        <a:custGeom>
          <a:avLst/>
          <a:gdLst/>
          <a:ahLst/>
          <a:cxnLst/>
          <a:rect l="0" t="0" r="0" b="0"/>
          <a:pathLst>
            <a:path>
              <a:moveTo>
                <a:pt x="3325912" y="679937"/>
              </a:moveTo>
              <a:arcTo wR="1879156" hR="1879156" stAng="19220676" swAng="2145042"/>
            </a:path>
          </a:pathLst>
        </a:custGeom>
        <a:noFill/>
        <a:ln w="76200" cap="flat" cmpd="sng" algn="ctr">
          <a:solidFill>
            <a:schemeClr val="tx1">
              <a:lumMod val="65000"/>
              <a:lumOff val="35000"/>
            </a:schemeClr>
          </a:solidFill>
          <a:prstDash val="solid"/>
          <a:miter lim="800000"/>
          <a:tailEnd type="arrow"/>
        </a:ln>
        <a:effectLst/>
      </dsp:spPr>
      <dsp:style>
        <a:lnRef idx="3">
          <a:schemeClr val="dk1"/>
        </a:lnRef>
        <a:fillRef idx="0">
          <a:schemeClr val="dk1"/>
        </a:fillRef>
        <a:effectRef idx="2">
          <a:schemeClr val="dk1"/>
        </a:effectRef>
        <a:fontRef idx="minor">
          <a:schemeClr val="tx1"/>
        </a:fontRef>
      </dsp:style>
    </dsp:sp>
    <dsp:sp modelId="{6F23218B-F86E-4682-870F-E3EA23295440}">
      <dsp:nvSpPr>
        <dsp:cNvPr id="0" name=""/>
        <dsp:cNvSpPr/>
      </dsp:nvSpPr>
      <dsp:spPr>
        <a:xfrm>
          <a:off x="5889356" y="2819746"/>
          <a:ext cx="2377443" cy="1408181"/>
        </a:xfrm>
        <a:prstGeom prst="roundRect">
          <a:avLst/>
        </a:prstGeom>
        <a:solidFill>
          <a:schemeClr val="lt1">
            <a:hueOff val="0"/>
            <a:satOff val="0"/>
            <a:lumOff val="0"/>
            <a:alphaOff val="0"/>
          </a:schemeClr>
        </a:solidFill>
        <a:ln w="76200" cap="flat" cmpd="sng" algn="ctr">
          <a:solidFill>
            <a:srgbClr val="F5B35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lumMod val="65000"/>
                  <a:lumOff val="35000"/>
                </a:schemeClr>
              </a:solidFill>
            </a:rPr>
            <a:t>Measurable Postsecondary Goals</a:t>
          </a:r>
        </a:p>
      </dsp:txBody>
      <dsp:txXfrm>
        <a:off x="5958098" y="2888488"/>
        <a:ext cx="2239959" cy="1270697"/>
      </dsp:txXfrm>
    </dsp:sp>
    <dsp:sp modelId="{532CD520-EC81-4C12-B6B7-99AC8AF5276B}">
      <dsp:nvSpPr>
        <dsp:cNvPr id="0" name=""/>
        <dsp:cNvSpPr/>
      </dsp:nvSpPr>
      <dsp:spPr>
        <a:xfrm>
          <a:off x="3571524" y="705102"/>
          <a:ext cx="3758313" cy="3758313"/>
        </a:xfrm>
        <a:custGeom>
          <a:avLst/>
          <a:gdLst/>
          <a:ahLst/>
          <a:cxnLst/>
          <a:rect l="0" t="0" r="0" b="0"/>
          <a:pathLst>
            <a:path>
              <a:moveTo>
                <a:pt x="2456228" y="3667512"/>
              </a:moveTo>
              <a:arcTo wR="1879156" hR="1879156" stAng="4326959" swAng="2146081"/>
            </a:path>
          </a:pathLst>
        </a:custGeom>
        <a:noFill/>
        <a:ln w="76200" cap="flat" cmpd="sng" algn="ctr">
          <a:solidFill>
            <a:schemeClr val="tx1">
              <a:lumMod val="65000"/>
              <a:lumOff val="3500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572E5587-11F8-4425-A82E-CB603276132C}">
      <dsp:nvSpPr>
        <dsp:cNvPr id="0" name=""/>
        <dsp:cNvSpPr/>
      </dsp:nvSpPr>
      <dsp:spPr>
        <a:xfrm>
          <a:off x="2634562" y="2819746"/>
          <a:ext cx="2377443" cy="1408181"/>
        </a:xfrm>
        <a:prstGeom prst="roundRect">
          <a:avLst/>
        </a:prstGeom>
        <a:solidFill>
          <a:schemeClr val="lt1">
            <a:hueOff val="0"/>
            <a:satOff val="0"/>
            <a:lumOff val="0"/>
            <a:alphaOff val="0"/>
          </a:schemeClr>
        </a:solidFill>
        <a:ln w="762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lumMod val="65000"/>
                  <a:lumOff val="35000"/>
                </a:schemeClr>
              </a:solidFill>
            </a:rPr>
            <a:t>Annual Goals &amp; Transition Services</a:t>
          </a:r>
        </a:p>
      </dsp:txBody>
      <dsp:txXfrm>
        <a:off x="2703304" y="2888488"/>
        <a:ext cx="2239959" cy="1270697"/>
      </dsp:txXfrm>
    </dsp:sp>
    <dsp:sp modelId="{C95BBCB6-247B-467F-A64F-090628238836}">
      <dsp:nvSpPr>
        <dsp:cNvPr id="0" name=""/>
        <dsp:cNvSpPr/>
      </dsp:nvSpPr>
      <dsp:spPr>
        <a:xfrm>
          <a:off x="3571524" y="705102"/>
          <a:ext cx="3758313" cy="3758313"/>
        </a:xfrm>
        <a:custGeom>
          <a:avLst/>
          <a:gdLst/>
          <a:ahLst/>
          <a:cxnLst/>
          <a:rect l="0" t="0" r="0" b="0"/>
          <a:pathLst>
            <a:path>
              <a:moveTo>
                <a:pt x="4362" y="1751191"/>
              </a:moveTo>
              <a:arcTo wR="1879156" hR="1879156" stAng="11034282" swAng="2145042"/>
            </a:path>
          </a:pathLst>
        </a:custGeom>
        <a:noFill/>
        <a:ln w="76200" cap="flat" cmpd="sng" algn="ctr">
          <a:solidFill>
            <a:schemeClr val="tx1">
              <a:lumMod val="65000"/>
              <a:lumOff val="3500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2D588-A15D-42FB-8B8D-AE23F8C80448}">
      <dsp:nvSpPr>
        <dsp:cNvPr id="0" name=""/>
        <dsp:cNvSpPr/>
      </dsp:nvSpPr>
      <dsp:spPr>
        <a:xfrm>
          <a:off x="1192" y="0"/>
          <a:ext cx="10900169" cy="1448692"/>
        </a:xfrm>
        <a:prstGeom prst="roundRect">
          <a:avLst>
            <a:gd name="adj" fmla="val 10000"/>
          </a:avLst>
        </a:prstGeom>
        <a:gradFill rotWithShape="0">
          <a:gsLst>
            <a:gs pos="0">
              <a:schemeClr val="accent4">
                <a:alpha val="80000"/>
                <a:hueOff val="0"/>
                <a:satOff val="0"/>
                <a:lumOff val="0"/>
                <a:alphaOff val="0"/>
                <a:lumMod val="110000"/>
                <a:satMod val="105000"/>
                <a:tint val="67000"/>
              </a:schemeClr>
            </a:gs>
            <a:gs pos="50000">
              <a:schemeClr val="accent4">
                <a:alpha val="80000"/>
                <a:hueOff val="0"/>
                <a:satOff val="0"/>
                <a:lumOff val="0"/>
                <a:alphaOff val="0"/>
                <a:lumMod val="105000"/>
                <a:satMod val="103000"/>
                <a:tint val="73000"/>
              </a:schemeClr>
            </a:gs>
            <a:gs pos="100000">
              <a:schemeClr val="accent4">
                <a:alpha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ClrTx/>
            <a:buSzTx/>
            <a:buFontTx/>
            <a:buNone/>
          </a:pPr>
          <a:r>
            <a:rPr kumimoji="0" lang="en-US" sz="2600" b="0" i="0" u="none" strike="noStrike" kern="1200" cap="none" spc="0" normalizeH="0" baseline="0" noProof="0">
              <a:ln/>
              <a:solidFill>
                <a:schemeClr val="bg2">
                  <a:lumMod val="25000"/>
                </a:schemeClr>
              </a:solidFill>
              <a:effectLst/>
              <a:uLnTx/>
              <a:uFillTx/>
              <a:latin typeface="Arial" panose="020B0604020202020204"/>
              <a:ea typeface="+mn-ea"/>
              <a:cs typeface="+mn-cs"/>
            </a:rPr>
            <a:t>Present Levels of Academic Achievement and Functional Performance, Postsecondary Transition</a:t>
          </a:r>
          <a:endParaRPr lang="en-US" sz="2600" b="0" kern="1200" dirty="0">
            <a:ln/>
            <a:solidFill>
              <a:schemeClr val="bg2">
                <a:lumMod val="25000"/>
              </a:schemeClr>
            </a:solidFill>
          </a:endParaRPr>
        </a:p>
      </dsp:txBody>
      <dsp:txXfrm>
        <a:off x="43623" y="42431"/>
        <a:ext cx="10815307" cy="1363830"/>
      </dsp:txXfrm>
    </dsp:sp>
    <dsp:sp modelId="{AB36B6DB-D837-49A7-B526-B60D3577AAE8}">
      <dsp:nvSpPr>
        <dsp:cNvPr id="0" name=""/>
        <dsp:cNvSpPr/>
      </dsp:nvSpPr>
      <dsp:spPr>
        <a:xfrm>
          <a:off x="596" y="1637853"/>
          <a:ext cx="10900169" cy="1448692"/>
        </a:xfrm>
        <a:prstGeom prst="roundRect">
          <a:avLst>
            <a:gd name="adj" fmla="val 10000"/>
          </a:avLst>
        </a:prstGeom>
        <a:gradFill rotWithShape="0">
          <a:gsLst>
            <a:gs pos="0">
              <a:schemeClr val="accent4">
                <a:alpha val="70000"/>
                <a:hueOff val="0"/>
                <a:satOff val="0"/>
                <a:lumOff val="0"/>
                <a:alphaOff val="0"/>
                <a:lumMod val="110000"/>
                <a:satMod val="105000"/>
                <a:tint val="67000"/>
              </a:schemeClr>
            </a:gs>
            <a:gs pos="50000">
              <a:schemeClr val="accent4">
                <a:alpha val="70000"/>
                <a:hueOff val="0"/>
                <a:satOff val="0"/>
                <a:lumOff val="0"/>
                <a:alphaOff val="0"/>
                <a:lumMod val="105000"/>
                <a:satMod val="103000"/>
                <a:tint val="73000"/>
              </a:schemeClr>
            </a:gs>
            <a:gs pos="100000">
              <a:schemeClr val="accent4">
                <a:alpha val="7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ClrTx/>
            <a:buSzTx/>
            <a:buFontTx/>
            <a:buNone/>
          </a:pPr>
          <a:r>
            <a:rPr kumimoji="0" lang="en-US" sz="2600" b="0" i="0" u="none" strike="noStrike" kern="1200" cap="none" spc="0" normalizeH="0" baseline="0" noProof="0">
              <a:ln/>
              <a:solidFill>
                <a:schemeClr val="bg2">
                  <a:lumMod val="25000"/>
                </a:schemeClr>
              </a:solidFill>
              <a:effectLst/>
              <a:uLnTx/>
              <a:uFillTx/>
              <a:latin typeface="Arial" panose="020B0604020202020204"/>
              <a:ea typeface="+mn-ea"/>
              <a:cs typeface="+mn-cs"/>
            </a:rPr>
            <a:t>Measurable Postsecondary Goals</a:t>
          </a:r>
          <a:endParaRPr lang="en-US" sz="2600" kern="1200" dirty="0">
            <a:ln/>
            <a:solidFill>
              <a:schemeClr val="bg2">
                <a:lumMod val="25000"/>
              </a:schemeClr>
            </a:solidFill>
          </a:endParaRPr>
        </a:p>
      </dsp:txBody>
      <dsp:txXfrm>
        <a:off x="43027" y="1680284"/>
        <a:ext cx="10815307" cy="1363830"/>
      </dsp:txXfrm>
    </dsp:sp>
    <dsp:sp modelId="{457DD565-A06A-4F24-A9DC-6C2E28E821CA}">
      <dsp:nvSpPr>
        <dsp:cNvPr id="0" name=""/>
        <dsp:cNvSpPr/>
      </dsp:nvSpPr>
      <dsp:spPr>
        <a:xfrm>
          <a:off x="0" y="3275707"/>
          <a:ext cx="3534425" cy="1448692"/>
        </a:xfrm>
        <a:prstGeom prst="roundRect">
          <a:avLst>
            <a:gd name="adj" fmla="val 10000"/>
          </a:avLst>
        </a:prstGeom>
        <a:gradFill rotWithShape="0">
          <a:gsLst>
            <a:gs pos="0">
              <a:schemeClr val="accent4">
                <a:alpha val="50000"/>
                <a:hueOff val="0"/>
                <a:satOff val="0"/>
                <a:lumOff val="0"/>
                <a:alphaOff val="0"/>
                <a:lumMod val="110000"/>
                <a:satMod val="105000"/>
                <a:tint val="67000"/>
              </a:schemeClr>
            </a:gs>
            <a:gs pos="50000">
              <a:schemeClr val="accent4">
                <a:alpha val="50000"/>
                <a:hueOff val="0"/>
                <a:satOff val="0"/>
                <a:lumOff val="0"/>
                <a:alphaOff val="0"/>
                <a:lumMod val="105000"/>
                <a:satMod val="103000"/>
                <a:tint val="73000"/>
              </a:schemeClr>
            </a:gs>
            <a:gs pos="100000">
              <a:schemeClr val="accent4">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ClrTx/>
            <a:buSzTx/>
            <a:buFontTx/>
            <a:buNone/>
          </a:pPr>
          <a:r>
            <a:rPr kumimoji="0" lang="en-US" sz="2600" b="0" i="0" u="none" strike="noStrike" kern="1200" cap="none" spc="0" normalizeH="0" baseline="0" noProof="0">
              <a:ln/>
              <a:solidFill>
                <a:schemeClr val="bg2">
                  <a:lumMod val="25000"/>
                </a:schemeClr>
              </a:solidFill>
              <a:effectLst/>
              <a:uLnTx/>
              <a:uFillTx/>
              <a:latin typeface="Arial" panose="020B0604020202020204"/>
              <a:ea typeface="+mn-ea"/>
              <a:cs typeface="+mn-cs"/>
            </a:rPr>
            <a:t>Measurable </a:t>
          </a:r>
        </a:p>
        <a:p>
          <a:pPr marL="0" lvl="0" indent="0" algn="ctr" defTabSz="1155700">
            <a:lnSpc>
              <a:spcPct val="90000"/>
            </a:lnSpc>
            <a:spcBef>
              <a:spcPct val="0"/>
            </a:spcBef>
            <a:spcAft>
              <a:spcPct val="35000"/>
            </a:spcAft>
            <a:buClrTx/>
            <a:buSzTx/>
            <a:buFontTx/>
            <a:buNone/>
          </a:pPr>
          <a:r>
            <a:rPr kumimoji="0" lang="en-US" sz="2600" b="0" i="0" u="none" strike="noStrike" kern="1200" cap="none" spc="0" normalizeH="0" baseline="0" noProof="0">
              <a:ln/>
              <a:solidFill>
                <a:schemeClr val="bg2">
                  <a:lumMod val="25000"/>
                </a:schemeClr>
              </a:solidFill>
              <a:effectLst/>
              <a:uLnTx/>
              <a:uFillTx/>
              <a:latin typeface="Arial" panose="020B0604020202020204"/>
              <a:ea typeface="+mn-ea"/>
              <a:cs typeface="+mn-cs"/>
            </a:rPr>
            <a:t>Annual Goals</a:t>
          </a:r>
          <a:endParaRPr lang="en-US" sz="2600" kern="1200" dirty="0">
            <a:ln/>
            <a:solidFill>
              <a:schemeClr val="bg2">
                <a:lumMod val="25000"/>
              </a:schemeClr>
            </a:solidFill>
          </a:endParaRPr>
        </a:p>
      </dsp:txBody>
      <dsp:txXfrm>
        <a:off x="42431" y="3318138"/>
        <a:ext cx="3449563" cy="1363830"/>
      </dsp:txXfrm>
    </dsp:sp>
    <dsp:sp modelId="{7C50F511-3AD3-4BC8-86E2-CAC228F8F21B}">
      <dsp:nvSpPr>
        <dsp:cNvPr id="0" name=""/>
        <dsp:cNvSpPr/>
      </dsp:nvSpPr>
      <dsp:spPr>
        <a:xfrm>
          <a:off x="3683468" y="3273743"/>
          <a:ext cx="3534425" cy="1448692"/>
        </a:xfrm>
        <a:prstGeom prst="roundRect">
          <a:avLst>
            <a:gd name="adj" fmla="val 10000"/>
          </a:avLst>
        </a:prstGeom>
        <a:gradFill rotWithShape="0">
          <a:gsLst>
            <a:gs pos="0">
              <a:schemeClr val="accent4">
                <a:alpha val="50000"/>
                <a:hueOff val="0"/>
                <a:satOff val="0"/>
                <a:lumOff val="0"/>
                <a:alphaOff val="0"/>
                <a:lumMod val="110000"/>
                <a:satMod val="105000"/>
                <a:tint val="67000"/>
              </a:schemeClr>
            </a:gs>
            <a:gs pos="50000">
              <a:schemeClr val="accent4">
                <a:alpha val="50000"/>
                <a:hueOff val="0"/>
                <a:satOff val="0"/>
                <a:lumOff val="0"/>
                <a:alphaOff val="0"/>
                <a:lumMod val="105000"/>
                <a:satMod val="103000"/>
                <a:tint val="73000"/>
              </a:schemeClr>
            </a:gs>
            <a:gs pos="100000">
              <a:schemeClr val="accent4">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ClrTx/>
            <a:buSzTx/>
            <a:buFontTx/>
            <a:buNone/>
          </a:pPr>
          <a:r>
            <a:rPr kumimoji="0" lang="en-US" sz="2600" b="0" i="0" u="none" strike="noStrike" kern="1200" cap="none" spc="0" normalizeH="0" baseline="0" noProof="0">
              <a:ln/>
              <a:solidFill>
                <a:schemeClr val="bg2">
                  <a:lumMod val="25000"/>
                </a:schemeClr>
              </a:solidFill>
              <a:effectLst/>
              <a:uLnTx/>
              <a:uFillTx/>
              <a:latin typeface="Arial" panose="020B0604020202020204"/>
              <a:ea typeface="+mn-ea"/>
              <a:cs typeface="+mn-cs"/>
            </a:rPr>
            <a:t>Annual Activities and Services, including Course of Study</a:t>
          </a:r>
          <a:endParaRPr lang="en-US" sz="2600" kern="1200" dirty="0">
            <a:ln/>
            <a:solidFill>
              <a:schemeClr val="bg2">
                <a:lumMod val="25000"/>
              </a:schemeClr>
            </a:solidFill>
          </a:endParaRPr>
        </a:p>
      </dsp:txBody>
      <dsp:txXfrm>
        <a:off x="3725899" y="3316174"/>
        <a:ext cx="3449563" cy="1363830"/>
      </dsp:txXfrm>
    </dsp:sp>
    <dsp:sp modelId="{403178F9-232D-4800-B874-1B9D93DFF66F}">
      <dsp:nvSpPr>
        <dsp:cNvPr id="0" name=""/>
        <dsp:cNvSpPr/>
      </dsp:nvSpPr>
      <dsp:spPr>
        <a:xfrm>
          <a:off x="7366339" y="3273743"/>
          <a:ext cx="3534425" cy="1448692"/>
        </a:xfrm>
        <a:prstGeom prst="roundRect">
          <a:avLst>
            <a:gd name="adj" fmla="val 10000"/>
          </a:avLst>
        </a:prstGeom>
        <a:gradFill rotWithShape="0">
          <a:gsLst>
            <a:gs pos="0">
              <a:schemeClr val="accent4">
                <a:alpha val="50000"/>
                <a:hueOff val="0"/>
                <a:satOff val="0"/>
                <a:lumOff val="0"/>
                <a:alphaOff val="0"/>
                <a:lumMod val="110000"/>
                <a:satMod val="105000"/>
                <a:tint val="67000"/>
              </a:schemeClr>
            </a:gs>
            <a:gs pos="50000">
              <a:schemeClr val="accent4">
                <a:alpha val="50000"/>
                <a:hueOff val="0"/>
                <a:satOff val="0"/>
                <a:lumOff val="0"/>
                <a:alphaOff val="0"/>
                <a:lumMod val="105000"/>
                <a:satMod val="103000"/>
                <a:tint val="73000"/>
              </a:schemeClr>
            </a:gs>
            <a:gs pos="100000">
              <a:schemeClr val="accent4">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kumimoji="0" lang="en-US" sz="2600" b="0" i="0" u="none" strike="noStrike" kern="1200" cap="none" spc="0" normalizeH="0" baseline="0" noProof="0">
              <a:ln/>
              <a:solidFill>
                <a:schemeClr val="bg2">
                  <a:lumMod val="25000"/>
                </a:schemeClr>
              </a:solidFill>
              <a:effectLst/>
              <a:uLnTx/>
              <a:uFillTx/>
              <a:latin typeface="Arial" panose="020B0604020202020204"/>
              <a:ea typeface="+mn-ea"/>
              <a:cs typeface="+mn-cs"/>
            </a:rPr>
            <a:t>Designated Responsibility</a:t>
          </a:r>
        </a:p>
      </dsp:txBody>
      <dsp:txXfrm>
        <a:off x="7408770" y="3316174"/>
        <a:ext cx="3449563" cy="136383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794808-F460-6700-C67E-C0CE314EA2B0}"/>
              </a:ext>
            </a:extLst>
          </p:cNvPr>
          <p:cNvSpPr>
            <a:spLocks noGrp="1"/>
          </p:cNvSpPr>
          <p:nvPr>
            <p:ph type="hdr" sz="quarter"/>
          </p:nvPr>
        </p:nvSpPr>
        <p:spPr>
          <a:xfrm>
            <a:off x="1" y="0"/>
            <a:ext cx="3035393" cy="465425"/>
          </a:xfrm>
          <a:prstGeom prst="rect">
            <a:avLst/>
          </a:prstGeom>
        </p:spPr>
        <p:txBody>
          <a:bodyPr vert="horz" lIns="88068" tIns="44035" rIns="88068" bIns="44035" rtlCol="0"/>
          <a:lstStyle>
            <a:lvl1pPr algn="l">
              <a:defRPr sz="1200"/>
            </a:lvl1pPr>
          </a:lstStyle>
          <a:p>
            <a:endParaRPr lang="en-US"/>
          </a:p>
        </p:txBody>
      </p:sp>
      <p:sp>
        <p:nvSpPr>
          <p:cNvPr id="3" name="Date Placeholder 2">
            <a:extLst>
              <a:ext uri="{FF2B5EF4-FFF2-40B4-BE49-F238E27FC236}">
                <a16:creationId xmlns:a16="http://schemas.microsoft.com/office/drawing/2014/main" id="{8247431E-C8EB-81B9-59AF-CC65E9F4F948}"/>
              </a:ext>
            </a:extLst>
          </p:cNvPr>
          <p:cNvSpPr>
            <a:spLocks noGrp="1"/>
          </p:cNvSpPr>
          <p:nvPr>
            <p:ph type="dt" sz="quarter" idx="1"/>
          </p:nvPr>
        </p:nvSpPr>
        <p:spPr>
          <a:xfrm>
            <a:off x="3967138" y="0"/>
            <a:ext cx="3035393" cy="465425"/>
          </a:xfrm>
          <a:prstGeom prst="rect">
            <a:avLst/>
          </a:prstGeom>
        </p:spPr>
        <p:txBody>
          <a:bodyPr vert="horz" lIns="88068" tIns="44035" rIns="88068" bIns="44035" rtlCol="0"/>
          <a:lstStyle>
            <a:lvl1pPr algn="r">
              <a:defRPr sz="1200"/>
            </a:lvl1pPr>
          </a:lstStyle>
          <a:p>
            <a:endParaRPr lang="en-US"/>
          </a:p>
        </p:txBody>
      </p:sp>
      <p:sp>
        <p:nvSpPr>
          <p:cNvPr id="4" name="Footer Placeholder 3">
            <a:extLst>
              <a:ext uri="{FF2B5EF4-FFF2-40B4-BE49-F238E27FC236}">
                <a16:creationId xmlns:a16="http://schemas.microsoft.com/office/drawing/2014/main" id="{9C3B8C2B-5C78-D7E8-E211-E30A46B6FFF8}"/>
              </a:ext>
            </a:extLst>
          </p:cNvPr>
          <p:cNvSpPr>
            <a:spLocks noGrp="1"/>
          </p:cNvSpPr>
          <p:nvPr>
            <p:ph type="ftr" sz="quarter" idx="2"/>
          </p:nvPr>
        </p:nvSpPr>
        <p:spPr>
          <a:xfrm>
            <a:off x="1" y="8824626"/>
            <a:ext cx="3035393" cy="465424"/>
          </a:xfrm>
          <a:prstGeom prst="rect">
            <a:avLst/>
          </a:prstGeom>
        </p:spPr>
        <p:txBody>
          <a:bodyPr vert="horz" lIns="88068" tIns="44035" rIns="88068" bIns="44035"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3E6D801-D22B-2949-CE69-2A4882D429F4}"/>
              </a:ext>
            </a:extLst>
          </p:cNvPr>
          <p:cNvSpPr>
            <a:spLocks noGrp="1"/>
          </p:cNvSpPr>
          <p:nvPr>
            <p:ph type="sldNum" sz="quarter" idx="3"/>
          </p:nvPr>
        </p:nvSpPr>
        <p:spPr>
          <a:xfrm>
            <a:off x="3967138" y="8824626"/>
            <a:ext cx="3035393" cy="465424"/>
          </a:xfrm>
          <a:prstGeom prst="rect">
            <a:avLst/>
          </a:prstGeom>
        </p:spPr>
        <p:txBody>
          <a:bodyPr vert="horz" lIns="88068" tIns="44035" rIns="88068" bIns="44035" rtlCol="0" anchor="b"/>
          <a:lstStyle>
            <a:lvl1pPr algn="r">
              <a:defRPr sz="1200"/>
            </a:lvl1pPr>
          </a:lstStyle>
          <a:p>
            <a:fld id="{4FB91895-B07D-41A9-9FFC-8000C5F39417}" type="slidenum">
              <a:rPr lang="en-US" smtClean="0"/>
              <a:t>‹#›</a:t>
            </a:fld>
            <a:endParaRPr lang="en-US"/>
          </a:p>
        </p:txBody>
      </p:sp>
    </p:spTree>
    <p:extLst>
      <p:ext uri="{BB962C8B-B14F-4D97-AF65-F5344CB8AC3E}">
        <p14:creationId xmlns:p14="http://schemas.microsoft.com/office/powerpoint/2010/main" val="1430669516"/>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4T15:41:43.61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1,'2872'0,"-2614"18,-165-8,633 37,-563-36,99 3,325-15,-545-4,-27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8T14:00:26.06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1 126,'129'-10,"-34"1,690 1,-459 10,564-2,-850-2,1-2,43-10,-5 0,319-41,-359 49,44 0,-62 6</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8T14:18:09.22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1,'2048'0,"-2026"0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8T14:20:44.06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0,'202'9,"219"37,-280-27,119 18,286 26,-309-52,184 4,1736-16,-1411 26,0 0,471-27,-1174 0,-1-2,63-14,-57 8,69-5,-94 13,-1-2,0 0,0-2,0 0,30-14,7-1,-38 14</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8T14:20:47.64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51,'112'0,"596"-15,-148-10,204 14,-473 13,13-2,-280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8T14:20:49.36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0 119,'144'-11,"-27"0,100-1,181-4,-194 17,346-16,-276-20,-218 20,-40 11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8T14:20:52.69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0 178,'7'-1,"-1"1,1-2,-1 1,0-1,1 0,10-5,11-4,30-4,1 3,69-6,125 3,-138 10,573-2,-125 5,-307-15,-173 10,71-17,-40 3,-68 16,1 2,-1 2,49 6,42 18,-111-21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8T14:20:50.97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1 152,'29'-2,"0"-1,0-2,53-15,-8 2,392-39,-287 41,392-14,3 31,-228 1,3808-2,-4071 4,0 4,82 19,69 7,-207-32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8T18:16:11.94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53,'245'-1,"268"3,-308 9,103 3,-245-14,380 14,-300-5,57 7,-85-7,176-7,-134-4,-45 3,129-3,-215-1,0-1,48-14,3-1,138-25,-112 30,-9 3,-38 4,0 2,110 5,-65 2,-74-2</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8T18:16:15.51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1 123,'1214'0,"-1138"-4,0-3,96-22,-44 7,47 4,-67 9,-1-7,-66 9,0 1,1 3,74 1,-113 3,-1-1,0 0,0 0,0 1,0-1,0 1,0 0,0 0,0 0,0 0,0 0,-1 0,1 0,0 0,-1 1,1-1,-1 1,1-1,-1 1,0 0,1-1,-1 1,0 0,0 0,0 0,1 3,0 4,-1-1,1 1,-1 0,-1-1,0 13,2 22,3-26</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8T18:16:17.96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52,'46'3,"0"2,-1 2,0 2,45 15,-34-8,104 14,217-24,-212-8,658 2,-769-2,0-2,63-13,101-32,-39 8,-117 28,1 2,77-1,-119 12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4T15:41:46.29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78,'429'-20,"369"-35,2 53,-447 4,2785-2,-2034 58,-1096-57,469 48,208 13,-138-25,153 4,-364-29,63 1,21 0,182-3,-255-50,-124 10,-46 1,-152 24,-1 0,0-1,42-17,-36 11,48-10,78-4,-88 15,-43 6,45-3,-49 8</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8T18:16:21.13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1,'702'0,"-535"12,7 1,805-14,-795 14,-30-2,34-11,26 2,-186 0,33 8,-36-5,37 2,-43-7</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8T18:16:24.88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0,'19'2,"0"1,0 1,-1 0,1 1,-1 1,0 1,28 15,33 11,-36-19,1-3,87 11,92-7,139-13,-180-4,-139 0,0-2,65-15,-66 10,1 2,67-2,704 10,-805-1,0-1,-1 0,0-1,1 1,-1-2,0 1,0-1,0-1,0 1,0-1,-1 0,0-1,13-10,-9 5</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8T18:17:25.944"/>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1 11,'999'0,"-673"24,10 2,-189-28,198 3,-181 14,-65-5,-11-1,136 6,877-16,-926-11,-9-1,-33 15,81-4,-123-9,-54 5,41-1,285-7,185 3,-406 12,25-14,9 1,-139 13,-22 0,0 0,-1-1,1-1,0 0,15-4,-14-1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8T18:17:28.997"/>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1 28,'14'-1,"0"0,0-1,14-4,28-4,319 3,-256 8,194 14,-147-4,-9 0,137 4,66-31,-209 5,162 10,-136 3,282-2,-410-4,-28-2</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8T18:19:27.03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1 124,'242'-2,"264"4,-342 11,42 0,33-1,31 1,-72-2,-47-1,97 2,154 3,402-15,-711-5,120-20,-79 7,413-34,-177 28,-227 12,87-1,-174 10,104-19,-10 0,-51 10,-46 5,65-1,-93 9,-4-1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8T18:19:28.89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25,'1'-1,"-1"0,0 0,0 0,1 0,-1 0,1 0,-1 1,1-1,-1 0,1 0,0 1,-1-1,1 0,0 1,-1-1,1 0,0 1,0-1,0 1,-1 0,1-1,0 1,0 0,0-1,0 1,0 0,0 0,1-1,33-3,-30 4,90-2,0 4,163 26,-78-6,314 3,5-27,-186 0,2057 2,-2121-13,-21 1,-159 9,103-17,-111 3,-46 12</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8T18:19:31.22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0 149,'519'-15,"-71"3,-12-1,-254 5,127-9,192 7,-382 11,-45-4,114-20,-111 12,97-3,514 14,-275 2,-176-15,-4 0,252 14,-464-1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4T15:41:49.51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0,'5728'0,"-4813"28,-410-8,825 47,-1269-63,926 49,-785-43,291 6,149 2,-634-18,705 7,-444-9,164-25,-145 4,-146 15,271-8,34-9,12 0,-82 11,257 2,-394 15,132-3,-348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4T15:34:48.48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1 199,'38'-2,"52"-9,34-1,6 3,127-25,-122 14,-78 12,502-45,4 37,-274 7,-21-2,154-2,1292 14,-1275 11,-31 1,447 11,108 1,2170-26,-2406 39,-17 0,-647-38,690 14,-353-1,182 10,378 20,-594-35,108 4,257-3,-566-9,-143-1,1-1,32-8,-5 0,162-36,-185 42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4T15:34:50.48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1 150,'5'-3,"0"0,0 0,1 1,-1-1,1 2,0-1,0 0,-1 1,1 0,0 1,0-1,8 1,-3 0,1001-53,-754 45,431-8,354 17,-853-15,5 1,-138 13,363-14,-229 4,-170 10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4T15:34:55.07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1,'3365'0,"-2706"13,5 0,-432-13,821 14,32-2,-686-14,352 17,-137-5,-385 2,-4 1,-203-13,0-2,0 0,0-1,22-6,-13 2,-22 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4T15:34:57.67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0 150,'445'-12,"-62"0,172 0,66-2,-106-1,-236 4,374-13,-137 1,249-3,718 27,-1172 12,5 0,1005-14,-1300 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4T15:35:00.49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1 138,'1347'-15,"-773"9,-101 1,-192-6,74-2,1213 14,-1218-13,-33-1,1476 12,-868 3,-672-17,-80 7,-52 5,-28-8,14-1,1 13,-68 1,0-3,0 0,52-10,-68 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8T14:00:18.98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52,'607'0,"-551"-3,95-17,17-2,455 15,-372 10,5614-3,-5714 7,192 34,-89-7,56-17,-210-14,71 7,59 2,-6 0,17 1,-221-14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5088" cy="466115"/>
          </a:xfrm>
          <a:prstGeom prst="rect">
            <a:avLst/>
          </a:prstGeom>
        </p:spPr>
        <p:txBody>
          <a:bodyPr vert="horz" lIns="93097" tIns="46549" rIns="93097" bIns="46549" rtlCol="0"/>
          <a:lstStyle>
            <a:lvl1pPr algn="l">
              <a:defRPr sz="1300"/>
            </a:lvl1pPr>
          </a:lstStyle>
          <a:p>
            <a:endParaRPr lang="en-US"/>
          </a:p>
        </p:txBody>
      </p:sp>
      <p:sp>
        <p:nvSpPr>
          <p:cNvPr id="3" name="Date Placeholder 2"/>
          <p:cNvSpPr>
            <a:spLocks noGrp="1"/>
          </p:cNvSpPr>
          <p:nvPr>
            <p:ph type="dt" idx="1"/>
          </p:nvPr>
        </p:nvSpPr>
        <p:spPr>
          <a:xfrm>
            <a:off x="3967341" y="1"/>
            <a:ext cx="3035088" cy="466115"/>
          </a:xfrm>
          <a:prstGeom prst="rect">
            <a:avLst/>
          </a:prstGeom>
        </p:spPr>
        <p:txBody>
          <a:bodyPr vert="horz" lIns="93097" tIns="46549" rIns="93097" bIns="46549" rtlCol="0"/>
          <a:lstStyle>
            <a:lvl1pPr algn="r">
              <a:defRPr sz="1300"/>
            </a:lvl1pPr>
          </a:lstStyle>
          <a:p>
            <a:endParaRPr lang="en-US"/>
          </a:p>
        </p:txBody>
      </p:sp>
      <p:sp>
        <p:nvSpPr>
          <p:cNvPr id="4" name="Slide Image Placeholder 3"/>
          <p:cNvSpPr>
            <a:spLocks noGrp="1" noRot="1" noChangeAspect="1"/>
          </p:cNvSpPr>
          <p:nvPr>
            <p:ph type="sldImg" idx="2"/>
          </p:nvPr>
        </p:nvSpPr>
        <p:spPr>
          <a:xfrm>
            <a:off x="717550" y="542925"/>
            <a:ext cx="5568950" cy="3133725"/>
          </a:xfrm>
          <a:prstGeom prst="rect">
            <a:avLst/>
          </a:prstGeom>
          <a:noFill/>
          <a:ln w="12700">
            <a:solidFill>
              <a:prstClr val="black"/>
            </a:solidFill>
          </a:ln>
        </p:spPr>
        <p:txBody>
          <a:bodyPr vert="horz" lIns="93097" tIns="46549" rIns="93097" bIns="46549" rtlCol="0" anchor="ctr"/>
          <a:lstStyle/>
          <a:p>
            <a:endParaRPr lang="en-US"/>
          </a:p>
        </p:txBody>
      </p:sp>
      <p:sp>
        <p:nvSpPr>
          <p:cNvPr id="5" name="Notes Placeholder 4"/>
          <p:cNvSpPr>
            <a:spLocks noGrp="1"/>
          </p:cNvSpPr>
          <p:nvPr>
            <p:ph type="body" sz="quarter" idx="3"/>
          </p:nvPr>
        </p:nvSpPr>
        <p:spPr>
          <a:xfrm>
            <a:off x="700405" y="3677311"/>
            <a:ext cx="5603240" cy="5146624"/>
          </a:xfrm>
          <a:prstGeom prst="rect">
            <a:avLst/>
          </a:prstGeom>
        </p:spPr>
        <p:txBody>
          <a:bodyPr vert="horz" lIns="93097" tIns="46549" rIns="93097" bIns="46549"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3936"/>
            <a:ext cx="3035088" cy="466114"/>
          </a:xfrm>
          <a:prstGeom prst="rect">
            <a:avLst/>
          </a:prstGeom>
        </p:spPr>
        <p:txBody>
          <a:bodyPr vert="horz" lIns="93097" tIns="46549" rIns="93097" bIns="46549" rtlCol="0" anchor="b"/>
          <a:lstStyle>
            <a:lvl1pPr algn="l">
              <a:defRPr sz="1300"/>
            </a:lvl1pPr>
          </a:lstStyle>
          <a:p>
            <a:endParaRPr lang="en-US"/>
          </a:p>
        </p:txBody>
      </p:sp>
      <p:sp>
        <p:nvSpPr>
          <p:cNvPr id="7" name="Slide Number Placeholder 6"/>
          <p:cNvSpPr>
            <a:spLocks noGrp="1"/>
          </p:cNvSpPr>
          <p:nvPr>
            <p:ph type="sldNum" sz="quarter" idx="5"/>
          </p:nvPr>
        </p:nvSpPr>
        <p:spPr>
          <a:xfrm>
            <a:off x="3967341" y="8823936"/>
            <a:ext cx="3035088" cy="466114"/>
          </a:xfrm>
          <a:prstGeom prst="rect">
            <a:avLst/>
          </a:prstGeom>
        </p:spPr>
        <p:txBody>
          <a:bodyPr vert="horz" lIns="93097" tIns="46549" rIns="93097" bIns="46549" rtlCol="0" anchor="b"/>
          <a:lstStyle>
            <a:lvl1pPr algn="r">
              <a:defRPr sz="1300"/>
            </a:lvl1pPr>
          </a:lstStyle>
          <a:p>
            <a:fld id="{5A1D5170-5C10-6F4B-B224-3573E2A01DE1}" type="slidenum">
              <a:rPr lang="en-US" smtClean="0"/>
              <a:t>‹#›</a:t>
            </a:fld>
            <a:endParaRPr lang="en-US"/>
          </a:p>
        </p:txBody>
      </p:sp>
    </p:spTree>
    <p:extLst>
      <p:ext uri="{BB962C8B-B14F-4D97-AF65-F5344CB8AC3E}">
        <p14:creationId xmlns:p14="http://schemas.microsoft.com/office/powerpoint/2010/main" val="2184776742"/>
      </p:ext>
    </p:extLst>
  </p:cSld>
  <p:clrMap bg1="lt1" tx1="dk1" bg2="lt2" tx2="dk2" accent1="accent1" accent2="accent2" accent3="accent3" accent4="accent4" accent5="accent5" accent6="accent6" hlink="hlink" folHlink="folHlink"/>
  <p:hf hdr="0" ftr="0" dt="0"/>
  <p:notesStyle>
    <a:lvl1pPr marL="0" algn="l" defTabSz="713232" rtl="0" eaLnBrk="1" latinLnBrk="0" hangingPunct="1">
      <a:defRPr sz="1000" kern="1200">
        <a:solidFill>
          <a:schemeClr val="tx1"/>
        </a:solidFill>
        <a:latin typeface="+mn-lt"/>
        <a:ea typeface="+mn-ea"/>
        <a:cs typeface="+mn-cs"/>
      </a:defRPr>
    </a:lvl1pPr>
    <a:lvl2pPr marL="356616" algn="l" defTabSz="713232" rtl="0" eaLnBrk="1" latinLnBrk="0" hangingPunct="1">
      <a:defRPr sz="1000" kern="1200">
        <a:solidFill>
          <a:schemeClr val="tx1"/>
        </a:solidFill>
        <a:latin typeface="+mn-lt"/>
        <a:ea typeface="+mn-ea"/>
        <a:cs typeface="+mn-cs"/>
      </a:defRPr>
    </a:lvl2pPr>
    <a:lvl3pPr marL="713232" algn="l" defTabSz="713232" rtl="0" eaLnBrk="1" latinLnBrk="0" hangingPunct="1">
      <a:defRPr sz="1000" kern="1200">
        <a:solidFill>
          <a:schemeClr val="tx1"/>
        </a:solidFill>
        <a:latin typeface="+mn-lt"/>
        <a:ea typeface="+mn-ea"/>
        <a:cs typeface="+mn-cs"/>
      </a:defRPr>
    </a:lvl3pPr>
    <a:lvl4pPr marL="1069848" algn="l" defTabSz="713232" rtl="0" eaLnBrk="1" latinLnBrk="0" hangingPunct="1">
      <a:defRPr sz="1000" kern="1200">
        <a:solidFill>
          <a:schemeClr val="tx1"/>
        </a:solidFill>
        <a:latin typeface="+mn-lt"/>
        <a:ea typeface="+mn-ea"/>
        <a:cs typeface="+mn-cs"/>
      </a:defRPr>
    </a:lvl4pPr>
    <a:lvl5pPr marL="1426464" algn="l" defTabSz="713232" rtl="0" eaLnBrk="1" latinLnBrk="0" hangingPunct="1">
      <a:defRPr sz="1000"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542925"/>
            <a:ext cx="5568950" cy="3133725"/>
          </a:xfrm>
        </p:spPr>
      </p:sp>
      <p:sp>
        <p:nvSpPr>
          <p:cNvPr id="3" name="Notes Placeholder 2"/>
          <p:cNvSpPr>
            <a:spLocks noGrp="1"/>
          </p:cNvSpPr>
          <p:nvPr>
            <p:ph type="body" idx="1"/>
          </p:nvPr>
        </p:nvSpPr>
        <p:spPr/>
        <p:txBody>
          <a:bodyPr/>
          <a:lstStyle/>
          <a:p>
            <a:r>
              <a:rPr lang="en-US" b="1" dirty="0"/>
              <a:t>Time: </a:t>
            </a:r>
          </a:p>
          <a:p>
            <a:r>
              <a:rPr lang="en-US" dirty="0"/>
              <a:t>2 Minutes</a:t>
            </a:r>
          </a:p>
          <a:p>
            <a:endParaRPr lang="en-US" dirty="0"/>
          </a:p>
          <a:p>
            <a:pPr defTabSz="686934">
              <a:defRPr/>
            </a:pPr>
            <a:r>
              <a:rPr lang="en-US" b="1" dirty="0"/>
              <a:t>Facilitator’s Notes: </a:t>
            </a:r>
          </a:p>
          <a:p>
            <a:pPr defTabSz="686934">
              <a:defRPr/>
            </a:pPr>
            <a:endParaRPr lang="en-US" b="1" dirty="0"/>
          </a:p>
          <a:p>
            <a:pPr defTabSz="686934">
              <a:defRPr/>
            </a:pPr>
            <a:r>
              <a:rPr lang="en-US" dirty="0"/>
              <a:t>Good Morning – I’m Kelley Challen and I’m a transition specialist and the director of transition services at NESCA, a private practice with offices in Newton, Plainville, and Hingham, Massachusetts and some other states. I conduct and oversee transition assessment, consultation, planning and coaching services. My educational background is in psychology and school counseling, and I have worked in my current capacity as a private transition specialist for about 12 years. </a:t>
            </a:r>
          </a:p>
          <a:p>
            <a:endParaRPr lang="en-US" dirty="0"/>
          </a:p>
          <a:p>
            <a:r>
              <a:rPr lang="en-US" dirty="0"/>
              <a:t>This morning – I’m looking forward to talking with you and spending the day with you. There are certainly a lot of great workshops planned. </a:t>
            </a:r>
          </a:p>
          <a:p>
            <a:endParaRPr lang="en-US" dirty="0"/>
          </a:p>
          <a:p>
            <a:r>
              <a:rPr lang="en-US" b="1" dirty="0"/>
              <a:t>Total Presentation Time: </a:t>
            </a:r>
          </a:p>
          <a:p>
            <a:r>
              <a:rPr lang="en-US" dirty="0"/>
              <a:t>75 Minutes </a:t>
            </a:r>
          </a:p>
          <a:p>
            <a:endParaRPr lang="en-US" dirty="0"/>
          </a:p>
        </p:txBody>
      </p:sp>
      <p:sp>
        <p:nvSpPr>
          <p:cNvPr id="4" name="Slide Number Placeholder 3"/>
          <p:cNvSpPr>
            <a:spLocks noGrp="1"/>
          </p:cNvSpPr>
          <p:nvPr>
            <p:ph type="sldNum" sz="quarter" idx="10"/>
          </p:nvPr>
        </p:nvSpPr>
        <p:spPr/>
        <p:txBody>
          <a:bodyPr/>
          <a:lstStyle/>
          <a:p>
            <a:fld id="{5A1D5170-5C10-6F4B-B224-3573E2A01DE1}" type="slidenum">
              <a:rPr lang="en-US" smtClean="0"/>
              <a:t>1</a:t>
            </a:fld>
            <a:endParaRPr lang="en-US" dirty="0"/>
          </a:p>
        </p:txBody>
      </p:sp>
    </p:spTree>
    <p:extLst>
      <p:ext uri="{BB962C8B-B14F-4D97-AF65-F5344CB8AC3E}">
        <p14:creationId xmlns:p14="http://schemas.microsoft.com/office/powerpoint/2010/main" val="3269389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lvl1pPr algn="ctr" defTabSz="946725" eaLnBrk="0" hangingPunct="0">
              <a:defRPr sz="1500">
                <a:solidFill>
                  <a:schemeClr val="tx1"/>
                </a:solidFill>
                <a:latin typeface="Copperplate Gothic Bold" pitchFamily="34" charset="0"/>
              </a:defRPr>
            </a:lvl1pPr>
            <a:lvl2pPr marL="729931" indent="-280741" algn="ctr" defTabSz="946725" eaLnBrk="0" hangingPunct="0">
              <a:defRPr sz="1500">
                <a:solidFill>
                  <a:schemeClr val="tx1"/>
                </a:solidFill>
                <a:latin typeface="Copperplate Gothic Bold" pitchFamily="34" charset="0"/>
              </a:defRPr>
            </a:lvl2pPr>
            <a:lvl3pPr marL="1122969" indent="-224594" algn="ctr" defTabSz="946725" eaLnBrk="0" hangingPunct="0">
              <a:defRPr sz="1500">
                <a:solidFill>
                  <a:schemeClr val="tx1"/>
                </a:solidFill>
                <a:latin typeface="Copperplate Gothic Bold" pitchFamily="34" charset="0"/>
              </a:defRPr>
            </a:lvl3pPr>
            <a:lvl4pPr marL="1572158" indent="-224594" algn="ctr" defTabSz="946725" eaLnBrk="0" hangingPunct="0">
              <a:defRPr sz="1500">
                <a:solidFill>
                  <a:schemeClr val="tx1"/>
                </a:solidFill>
                <a:latin typeface="Copperplate Gothic Bold" pitchFamily="34" charset="0"/>
              </a:defRPr>
            </a:lvl4pPr>
            <a:lvl5pPr marL="2021346" indent="-224594" algn="ctr" defTabSz="946725" eaLnBrk="0" hangingPunct="0">
              <a:defRPr sz="1500">
                <a:solidFill>
                  <a:schemeClr val="tx1"/>
                </a:solidFill>
                <a:latin typeface="Copperplate Gothic Bold" pitchFamily="34" charset="0"/>
              </a:defRPr>
            </a:lvl5pPr>
            <a:lvl6pPr marL="2470533" indent="-224594" algn="ctr" defTabSz="946725" eaLnBrk="0" fontAlgn="base" hangingPunct="0">
              <a:spcBef>
                <a:spcPct val="0"/>
              </a:spcBef>
              <a:spcAft>
                <a:spcPct val="0"/>
              </a:spcAft>
              <a:defRPr sz="1500">
                <a:solidFill>
                  <a:schemeClr val="tx1"/>
                </a:solidFill>
                <a:latin typeface="Copperplate Gothic Bold" pitchFamily="34" charset="0"/>
              </a:defRPr>
            </a:lvl6pPr>
            <a:lvl7pPr marL="2919720" indent="-224594" algn="ctr" defTabSz="946725" eaLnBrk="0" fontAlgn="base" hangingPunct="0">
              <a:spcBef>
                <a:spcPct val="0"/>
              </a:spcBef>
              <a:spcAft>
                <a:spcPct val="0"/>
              </a:spcAft>
              <a:defRPr sz="1500">
                <a:solidFill>
                  <a:schemeClr val="tx1"/>
                </a:solidFill>
                <a:latin typeface="Copperplate Gothic Bold" pitchFamily="34" charset="0"/>
              </a:defRPr>
            </a:lvl7pPr>
            <a:lvl8pPr marL="3368911" indent="-224594" algn="ctr" defTabSz="946725" eaLnBrk="0" fontAlgn="base" hangingPunct="0">
              <a:spcBef>
                <a:spcPct val="0"/>
              </a:spcBef>
              <a:spcAft>
                <a:spcPct val="0"/>
              </a:spcAft>
              <a:defRPr sz="1500">
                <a:solidFill>
                  <a:schemeClr val="tx1"/>
                </a:solidFill>
                <a:latin typeface="Copperplate Gothic Bold" pitchFamily="34" charset="0"/>
              </a:defRPr>
            </a:lvl8pPr>
            <a:lvl9pPr marL="3818095" indent="-224594" algn="ctr" defTabSz="946725" eaLnBrk="0" fontAlgn="base" hangingPunct="0">
              <a:spcBef>
                <a:spcPct val="0"/>
              </a:spcBef>
              <a:spcAft>
                <a:spcPct val="0"/>
              </a:spcAft>
              <a:defRPr sz="1500">
                <a:solidFill>
                  <a:schemeClr val="tx1"/>
                </a:solidFill>
                <a:latin typeface="Copperplate Gothic Bold" pitchFamily="34" charset="0"/>
              </a:defRPr>
            </a:lvl9pPr>
          </a:lstStyle>
          <a:p>
            <a:pPr algn="r">
              <a:defRPr/>
            </a:pPr>
            <a:fld id="{D6472718-03E1-4289-8B3E-65AA546B72A5}" type="slidenum">
              <a:rPr lang="en-US" altLang="en-US" sz="1300">
                <a:latin typeface="Arial" pitchFamily="34" charset="0"/>
              </a:rPr>
              <a:pPr algn="r">
                <a:defRPr/>
              </a:pPr>
              <a:t>10</a:t>
            </a:fld>
            <a:endParaRPr lang="en-US" altLang="en-US" sz="1300">
              <a:latin typeface="Arial" pitchFamily="34" charset="0"/>
            </a:endParaRPr>
          </a:p>
        </p:txBody>
      </p:sp>
      <p:sp>
        <p:nvSpPr>
          <p:cNvPr id="65539" name="Rectangle 2"/>
          <p:cNvSpPr>
            <a:spLocks noGrp="1" noRot="1" noChangeAspect="1" noChangeArrowheads="1" noTextEdit="1"/>
          </p:cNvSpPr>
          <p:nvPr>
            <p:ph type="sldImg"/>
          </p:nvPr>
        </p:nvSpPr>
        <p:spPr>
          <a:xfrm>
            <a:off x="844550" y="708025"/>
            <a:ext cx="5314950" cy="2990850"/>
          </a:xfrm>
          <a:ln/>
        </p:spPr>
      </p:sp>
      <p:sp>
        <p:nvSpPr>
          <p:cNvPr id="65540" name="Rectangle 3"/>
          <p:cNvSpPr>
            <a:spLocks noGrp="1" noChangeArrowheads="1"/>
          </p:cNvSpPr>
          <p:nvPr>
            <p:ph type="body" idx="1"/>
          </p:nvPr>
        </p:nvSpPr>
        <p:spPr>
          <a:noFill/>
        </p:spPr>
        <p:txBody>
          <a:bodyPr/>
          <a:lstStyle/>
          <a:p>
            <a:r>
              <a:rPr lang="en-US" b="1" dirty="0"/>
              <a:t>Time:</a:t>
            </a:r>
          </a:p>
          <a:p>
            <a:r>
              <a:rPr lang="en-US" b="0" dirty="0"/>
              <a:t>1 Minute</a:t>
            </a:r>
          </a:p>
          <a:p>
            <a:endParaRPr lang="en-US" b="0" dirty="0"/>
          </a:p>
          <a:p>
            <a:pPr defTabSz="686934">
              <a:defRPr/>
            </a:pPr>
            <a:r>
              <a:rPr lang="en-US" b="1" dirty="0"/>
              <a:t>Facilitator’s Notes: </a:t>
            </a:r>
          </a:p>
          <a:p>
            <a:pPr defTabSz="726159">
              <a:defRPr/>
            </a:pPr>
            <a:r>
              <a:rPr lang="en-US" dirty="0">
                <a:ea typeface="Calibri" panose="020F0502020204030204" pitchFamily="34" charset="0"/>
                <a:cs typeface="Times New Roman" panose="02020603050405020304" pitchFamily="18" charset="0"/>
              </a:rPr>
              <a:t>The most commonly accepted definition of transition assessment comes from the Division on Career Development and Transition (DCDT) of the Council for Exceptional Children (CEC). </a:t>
            </a:r>
          </a:p>
          <a:p>
            <a:pPr defTabSz="726159">
              <a:defRPr/>
            </a:pPr>
            <a:endParaRPr lang="en-US" altLang="en-US" dirty="0">
              <a:ea typeface="Calibri" panose="020F0502020204030204" pitchFamily="34" charset="0"/>
              <a:cs typeface="Times New Roman" panose="02020603050405020304" pitchFamily="18" charset="0"/>
            </a:endParaRPr>
          </a:p>
          <a:p>
            <a:pPr defTabSz="726159">
              <a:defRPr/>
            </a:pPr>
            <a:r>
              <a:rPr lang="en-US" altLang="en-US" dirty="0">
                <a:ea typeface="Calibri" panose="020F0502020204030204" pitchFamily="34" charset="0"/>
                <a:cs typeface="Times New Roman" panose="02020603050405020304" pitchFamily="18" charset="0"/>
              </a:rPr>
              <a:t>Transition assessment is a</a:t>
            </a:r>
            <a:r>
              <a:rPr lang="en-US" altLang="en-US" dirty="0"/>
              <a:t>n “…ongoing process of collecting data on the individual’s needs, preferences, and interests as they relate to the demands of current and future working, educational, living, and personal and social environments.”</a:t>
            </a:r>
          </a:p>
          <a:p>
            <a:pPr defTabSz="726159">
              <a:defRPr/>
            </a:pPr>
            <a:endParaRPr lang="en-US" altLang="en-US" dirty="0"/>
          </a:p>
          <a:p>
            <a:pPr defTabSz="726159">
              <a:defRPr/>
            </a:pPr>
            <a:r>
              <a:rPr lang="en-US" dirty="0"/>
              <a:t>Research shows that students whose transition plans are based on comprehensive assessments have </a:t>
            </a:r>
            <a:r>
              <a:rPr lang="en-US" b="1" dirty="0"/>
              <a:t>better postsecondary outcomes</a:t>
            </a:r>
            <a:r>
              <a:rPr lang="en-US" dirty="0"/>
              <a:t> in education, employment, and independent living.</a:t>
            </a:r>
          </a:p>
          <a:p>
            <a:pPr defTabSz="726159">
              <a:defRPr/>
            </a:pPr>
            <a:endParaRPr lang="en-US" altLang="en-US" dirty="0"/>
          </a:p>
          <a:p>
            <a:pPr defTabSz="726159">
              <a:defRPr/>
            </a:pPr>
            <a:endParaRPr lang="en-US" altLang="en-US" dirty="0"/>
          </a:p>
          <a:p>
            <a:pPr eaLnBrk="1" hangingPunct="1"/>
            <a:endParaRPr lang="en-US" altLang="en-US" dirty="0"/>
          </a:p>
          <a:p>
            <a:pPr eaLnBrk="1" hangingPunct="1"/>
            <a:r>
              <a:rPr lang="en-US" altLang="en-US" b="1" dirty="0"/>
              <a:t>Citations:</a:t>
            </a:r>
          </a:p>
          <a:p>
            <a:pPr defTabSz="686934">
              <a:defRPr/>
            </a:pPr>
            <a:r>
              <a:rPr lang="en-US" kern="100" dirty="0">
                <a:ea typeface="Calibri" panose="020F0502020204030204" pitchFamily="34" charset="0"/>
                <a:cs typeface="Times New Roman" panose="02020603050405020304" pitchFamily="18" charset="0"/>
              </a:rPr>
              <a:t>5. </a:t>
            </a:r>
            <a:r>
              <a:rPr lang="en-US" kern="100" dirty="0" err="1">
                <a:ea typeface="Calibri" panose="020F0502020204030204" pitchFamily="34" charset="0"/>
                <a:cs typeface="Times New Roman" panose="02020603050405020304" pitchFamily="18" charset="0"/>
              </a:rPr>
              <a:t>Sitlington</a:t>
            </a:r>
            <a:r>
              <a:rPr lang="en-US" kern="100" dirty="0">
                <a:ea typeface="Calibri" panose="020F0502020204030204" pitchFamily="34" charset="0"/>
                <a:cs typeface="Times New Roman" panose="02020603050405020304" pitchFamily="18" charset="0"/>
              </a:rPr>
              <a:t>, P. L., Neubert, D. A., &amp; </a:t>
            </a:r>
            <a:r>
              <a:rPr lang="en-US" kern="100" dirty="0" err="1">
                <a:ea typeface="Calibri" panose="020F0502020204030204" pitchFamily="34" charset="0"/>
                <a:cs typeface="Times New Roman" panose="02020603050405020304" pitchFamily="18" charset="0"/>
              </a:rPr>
              <a:t>Leconte</a:t>
            </a:r>
            <a:r>
              <a:rPr lang="en-US" kern="100" dirty="0">
                <a:ea typeface="Calibri" panose="020F0502020204030204" pitchFamily="34" charset="0"/>
                <a:cs typeface="Times New Roman" panose="02020603050405020304" pitchFamily="18" charset="0"/>
              </a:rPr>
              <a:t>, P. J. (1997). Transition assessment: The position of the Division on Career Development and Transition. Career Development for Exceptional Individuals, 20, 69-79.</a:t>
            </a:r>
          </a:p>
          <a:p>
            <a:pPr eaLnBrk="1" hangingPunct="1"/>
            <a:endParaRPr lang="en-US" altLang="en-US" b="1" dirty="0"/>
          </a:p>
          <a:p>
            <a:pPr eaLnBrk="1" hangingPunct="1"/>
            <a:endParaRPr lang="en-US" altLang="en-US" b="1" dirty="0"/>
          </a:p>
          <a:p>
            <a:pPr eaLnBrk="1" hangingPunct="1"/>
            <a:endParaRPr lang="en-US" altLang="en-US" dirty="0"/>
          </a:p>
        </p:txBody>
      </p:sp>
    </p:spTree>
    <p:extLst>
      <p:ext uri="{BB962C8B-B14F-4D97-AF65-F5344CB8AC3E}">
        <p14:creationId xmlns:p14="http://schemas.microsoft.com/office/powerpoint/2010/main" val="3044705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lvl1pPr algn="ctr" defTabSz="930146" eaLnBrk="0" hangingPunct="0">
              <a:defRPr sz="1500">
                <a:solidFill>
                  <a:schemeClr val="tx1"/>
                </a:solidFill>
                <a:latin typeface="Copperplate Gothic Bold" pitchFamily="34" charset="0"/>
              </a:defRPr>
            </a:lvl1pPr>
            <a:lvl2pPr marL="717147" indent="-275825" algn="ctr" defTabSz="930146" eaLnBrk="0" hangingPunct="0">
              <a:defRPr sz="1500">
                <a:solidFill>
                  <a:schemeClr val="tx1"/>
                </a:solidFill>
                <a:latin typeface="Copperplate Gothic Bold" pitchFamily="34" charset="0"/>
              </a:defRPr>
            </a:lvl2pPr>
            <a:lvl3pPr marL="1103303" indent="-220661" algn="ctr" defTabSz="930146" eaLnBrk="0" hangingPunct="0">
              <a:defRPr sz="1500">
                <a:solidFill>
                  <a:schemeClr val="tx1"/>
                </a:solidFill>
                <a:latin typeface="Copperplate Gothic Bold" pitchFamily="34" charset="0"/>
              </a:defRPr>
            </a:lvl3pPr>
            <a:lvl4pPr marL="1544625" indent="-220661" algn="ctr" defTabSz="930146" eaLnBrk="0" hangingPunct="0">
              <a:defRPr sz="1500">
                <a:solidFill>
                  <a:schemeClr val="tx1"/>
                </a:solidFill>
                <a:latin typeface="Copperplate Gothic Bold" pitchFamily="34" charset="0"/>
              </a:defRPr>
            </a:lvl4pPr>
            <a:lvl5pPr marL="1985946" indent="-220661" algn="ctr" defTabSz="930146" eaLnBrk="0" hangingPunct="0">
              <a:defRPr sz="1500">
                <a:solidFill>
                  <a:schemeClr val="tx1"/>
                </a:solidFill>
                <a:latin typeface="Copperplate Gothic Bold" pitchFamily="34" charset="0"/>
              </a:defRPr>
            </a:lvl5pPr>
            <a:lvl6pPr marL="2427267" indent="-220661" algn="ctr" defTabSz="930146" eaLnBrk="0" fontAlgn="base" hangingPunct="0">
              <a:spcBef>
                <a:spcPct val="0"/>
              </a:spcBef>
              <a:spcAft>
                <a:spcPct val="0"/>
              </a:spcAft>
              <a:defRPr sz="1500">
                <a:solidFill>
                  <a:schemeClr val="tx1"/>
                </a:solidFill>
                <a:latin typeface="Copperplate Gothic Bold" pitchFamily="34" charset="0"/>
              </a:defRPr>
            </a:lvl6pPr>
            <a:lvl7pPr marL="2868588" indent="-220661" algn="ctr" defTabSz="930146" eaLnBrk="0" fontAlgn="base" hangingPunct="0">
              <a:spcBef>
                <a:spcPct val="0"/>
              </a:spcBef>
              <a:spcAft>
                <a:spcPct val="0"/>
              </a:spcAft>
              <a:defRPr sz="1500">
                <a:solidFill>
                  <a:schemeClr val="tx1"/>
                </a:solidFill>
                <a:latin typeface="Copperplate Gothic Bold" pitchFamily="34" charset="0"/>
              </a:defRPr>
            </a:lvl7pPr>
            <a:lvl8pPr marL="3309910" indent="-220661" algn="ctr" defTabSz="930146" eaLnBrk="0" fontAlgn="base" hangingPunct="0">
              <a:spcBef>
                <a:spcPct val="0"/>
              </a:spcBef>
              <a:spcAft>
                <a:spcPct val="0"/>
              </a:spcAft>
              <a:defRPr sz="1500">
                <a:solidFill>
                  <a:schemeClr val="tx1"/>
                </a:solidFill>
                <a:latin typeface="Copperplate Gothic Bold" pitchFamily="34" charset="0"/>
              </a:defRPr>
            </a:lvl8pPr>
            <a:lvl9pPr marL="3751230" indent="-220661" algn="ctr" defTabSz="930146" eaLnBrk="0" fontAlgn="base" hangingPunct="0">
              <a:spcBef>
                <a:spcPct val="0"/>
              </a:spcBef>
              <a:spcAft>
                <a:spcPct val="0"/>
              </a:spcAft>
              <a:defRPr sz="1500">
                <a:solidFill>
                  <a:schemeClr val="tx1"/>
                </a:solidFill>
                <a:latin typeface="Copperplate Gothic Bold" pitchFamily="34" charset="0"/>
              </a:defRPr>
            </a:lvl9pPr>
          </a:lstStyle>
          <a:p>
            <a:pPr algn="r">
              <a:defRPr/>
            </a:pPr>
            <a:fld id="{D6472718-03E1-4289-8B3E-65AA546B72A5}" type="slidenum">
              <a:rPr lang="en-US" altLang="en-US" sz="1200">
                <a:latin typeface="Arial" pitchFamily="34" charset="0"/>
                <a:ea typeface="MS PGothic" pitchFamily="34" charset="-128"/>
              </a:rPr>
              <a:pPr algn="r">
                <a:defRPr/>
              </a:pPr>
              <a:t>11</a:t>
            </a:fld>
            <a:endParaRPr lang="en-US" altLang="en-US" sz="1200">
              <a:latin typeface="Arial" pitchFamily="34" charset="0"/>
              <a:ea typeface="MS PGothic" pitchFamily="34" charset="-128"/>
            </a:endParaRPr>
          </a:p>
        </p:txBody>
      </p:sp>
      <p:sp>
        <p:nvSpPr>
          <p:cNvPr id="65539" name="Rectangle 2"/>
          <p:cNvSpPr>
            <a:spLocks noGrp="1" noRot="1" noChangeAspect="1" noChangeArrowheads="1" noTextEdit="1"/>
          </p:cNvSpPr>
          <p:nvPr>
            <p:ph type="sldImg"/>
          </p:nvPr>
        </p:nvSpPr>
        <p:spPr>
          <a:xfrm>
            <a:off x="779463" y="560388"/>
            <a:ext cx="5211762" cy="2932112"/>
          </a:xfrm>
          <a:ln/>
        </p:spPr>
      </p:sp>
      <p:sp>
        <p:nvSpPr>
          <p:cNvPr id="65540" name="Rectangle 3"/>
          <p:cNvSpPr>
            <a:spLocks noGrp="1" noChangeArrowheads="1"/>
          </p:cNvSpPr>
          <p:nvPr>
            <p:ph type="body" idx="1"/>
          </p:nvPr>
        </p:nvSpPr>
        <p:spPr>
          <a:noFill/>
        </p:spPr>
        <p:txBody>
          <a:bodyPr/>
          <a:lstStyle/>
          <a:p>
            <a:r>
              <a:rPr lang="en-US" b="1" dirty="0"/>
              <a:t>Time:</a:t>
            </a:r>
          </a:p>
          <a:p>
            <a:r>
              <a:rPr lang="en-US" b="0" dirty="0"/>
              <a:t>1 Minute</a:t>
            </a:r>
          </a:p>
          <a:p>
            <a:endParaRPr lang="en-US" b="0" dirty="0"/>
          </a:p>
          <a:p>
            <a:pPr defTabSz="686934">
              <a:defRPr/>
            </a:pPr>
            <a:r>
              <a:rPr lang="en-US" b="1" dirty="0"/>
              <a:t>Facilitator’s Notes: </a:t>
            </a:r>
          </a:p>
          <a:p>
            <a:pPr defTabSz="686934">
              <a:defRPr/>
            </a:pPr>
            <a:r>
              <a:rPr lang="en-US" dirty="0"/>
              <a:t>Since transition assessment is an ongoing process, it’s important to recognize that students’ skills, interests, and support needs change over time. </a:t>
            </a:r>
          </a:p>
          <a:p>
            <a:pPr defTabSz="686934">
              <a:defRPr/>
            </a:pPr>
            <a:endParaRPr lang="en-US" dirty="0"/>
          </a:p>
          <a:p>
            <a:pPr defTabSz="686934">
              <a:defRPr/>
            </a:pPr>
            <a:r>
              <a:rPr lang="en-US" dirty="0"/>
              <a:t>Research from the National Longitudinal Transition Study-2 (NLTS-2) shows that students who had multiple transition assessments throughout high school were more likely to be employed and living independently by their mid-20s.</a:t>
            </a:r>
          </a:p>
          <a:p>
            <a:pPr defTabSz="686934">
              <a:defRPr/>
            </a:pPr>
            <a:endParaRPr lang="en-US" dirty="0"/>
          </a:p>
          <a:p>
            <a:pPr defTabSz="686934">
              <a:defRPr/>
            </a:pPr>
            <a:r>
              <a:rPr lang="en-US" dirty="0"/>
              <a:t>Collaboration is definitely key—TVIs, O&amp;M specialists, school staff, families, and students all contribute essential insights. </a:t>
            </a:r>
          </a:p>
          <a:p>
            <a:pPr defTabSz="686934">
              <a:defRPr/>
            </a:pPr>
            <a:endParaRPr lang="en-US" dirty="0"/>
          </a:p>
          <a:p>
            <a:pPr defTabSz="686934">
              <a:defRPr/>
            </a:pPr>
            <a:r>
              <a:rPr lang="en-US" dirty="0"/>
              <a:t>Effective assessment requires collecting data over time, from multiple responders, not just at a single point, to create a complete picture of a student’s needs and goals. When done well, transition assessment significantly improves postsecondary success.</a:t>
            </a:r>
          </a:p>
          <a:p>
            <a:pPr defTabSz="686934">
              <a:defRPr/>
            </a:pPr>
            <a:endParaRPr lang="en-US" dirty="0"/>
          </a:p>
          <a:p>
            <a:pPr defTabSz="686934">
              <a:defRPr/>
            </a:pPr>
            <a:r>
              <a:rPr lang="en-US" dirty="0"/>
              <a:t>So, what does this process look like, especially for students with visual impairments? Let’s explore some key considerations.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2825" y="560388"/>
            <a:ext cx="2438400" cy="1371600"/>
          </a:xfrm>
        </p:spPr>
      </p:sp>
      <p:sp>
        <p:nvSpPr>
          <p:cNvPr id="3" name="Notes Placeholder 2"/>
          <p:cNvSpPr>
            <a:spLocks noGrp="1"/>
          </p:cNvSpPr>
          <p:nvPr>
            <p:ph type="body" idx="1"/>
          </p:nvPr>
        </p:nvSpPr>
        <p:spPr>
          <a:xfrm>
            <a:off x="535305" y="1749425"/>
            <a:ext cx="5933440" cy="7291705"/>
          </a:xfrm>
        </p:spPr>
        <p:txBody>
          <a:bodyPr/>
          <a:lstStyle/>
          <a:p>
            <a:r>
              <a:rPr lang="en-US" b="1" dirty="0"/>
              <a:t>Time: </a:t>
            </a:r>
            <a:r>
              <a:rPr lang="en-US" b="0" dirty="0"/>
              <a:t>2 Minute</a:t>
            </a:r>
          </a:p>
          <a:p>
            <a:pPr marL="0" indent="0">
              <a:spcBef>
                <a:spcPts val="0"/>
              </a:spcBef>
              <a:buFont typeface="Arial" panose="020B0604020202020204" pitchFamily="34" charset="0"/>
              <a:buNone/>
            </a:pPr>
            <a:endParaRPr lang="en-US" dirty="0"/>
          </a:p>
          <a:p>
            <a:r>
              <a:rPr lang="en-US" dirty="0"/>
              <a:t>When it comes to transition assessment, there are more potential tools available than in almost any other type of student evaluation. These tools fall into two broad categories: formal and informal assessments, and both are essential for a comprehensive evaluation.</a:t>
            </a:r>
          </a:p>
          <a:p>
            <a:endParaRPr lang="en-US" dirty="0"/>
          </a:p>
          <a:p>
            <a:r>
              <a:rPr lang="en-US" dirty="0"/>
              <a:t>Formal assessments are standardized, published tests with specific administration and interpretation procedures. They are norm-referenced, meaning they compare a student’s scores to peers, and they provide reliable and valid data. Every student on an IEP has likely had some formal assessments as part of past evaluations. These are typically administered by trained professionals, but it’s important to note that there isn’t just one specific type of professional who conducts transition assessments. Schools decide who administers assessments based on training and experience with specific tools. For example, a school psychologist may be best equipped to administer adaptive functioning measures, while other professionals with assessment training may be qualified for different tools.</a:t>
            </a:r>
          </a:p>
          <a:p>
            <a:endParaRPr lang="en-US" dirty="0"/>
          </a:p>
          <a:p>
            <a:r>
              <a:rPr lang="en-US" dirty="0"/>
              <a:t>Informal assessment includes everything else—observations, interviews with students, families, and teachers, questionnaires, curriculum-based assessments, and real-world performance evaluations. </a:t>
            </a:r>
          </a:p>
          <a:p>
            <a:endParaRPr lang="en-US" dirty="0"/>
          </a:p>
          <a:p>
            <a:r>
              <a:rPr lang="en-US" dirty="0"/>
              <a:t>These assessments can be inexpensive or even free but require clinical judgment to interpret. Some of the most effective informal assessments include </a:t>
            </a:r>
            <a:r>
              <a:rPr lang="en-US" b="1" dirty="0"/>
              <a:t>person-centered planning frameworks</a:t>
            </a:r>
            <a:r>
              <a:rPr lang="en-US" dirty="0"/>
              <a:t>, such as PATH, MAPS, and Charting the </a:t>
            </a:r>
            <a:r>
              <a:rPr lang="en-US" dirty="0" err="1"/>
              <a:t>LifeCourse</a:t>
            </a:r>
            <a:r>
              <a:rPr lang="en-US" dirty="0"/>
              <a:t>, which gather input from multiple people who know the student well. </a:t>
            </a:r>
          </a:p>
          <a:p>
            <a:endParaRPr lang="en-US" dirty="0"/>
          </a:p>
          <a:p>
            <a:r>
              <a:rPr lang="en-US" dirty="0"/>
              <a:t>Additionally, </a:t>
            </a:r>
            <a:r>
              <a:rPr lang="en-US" b="1" dirty="0"/>
              <a:t>functional, community-based assessments</a:t>
            </a:r>
            <a:r>
              <a:rPr lang="en-US" dirty="0"/>
              <a:t> are critical—because, as transition specialist Terri McLaughlin once said, ‘You can’t take a swim test without a pool.’ We can’t accurately assess a student’s real-world skills like travel, consumer, or employment readiness if we never step outside the classroom.</a:t>
            </a:r>
          </a:p>
          <a:p>
            <a:endParaRPr lang="en-US" dirty="0"/>
          </a:p>
          <a:p>
            <a:r>
              <a:rPr lang="en-US" dirty="0"/>
              <a:t>Ultimately, transition assessment must include both formal and informal measures to meet legal guidelines and to create the most accurate and useful transition plan for students.</a:t>
            </a:r>
          </a:p>
          <a:p>
            <a:endParaRPr lang="en-US" dirty="0"/>
          </a:p>
        </p:txBody>
      </p:sp>
      <p:sp>
        <p:nvSpPr>
          <p:cNvPr id="4" name="Slide Number Placeholder 3"/>
          <p:cNvSpPr>
            <a:spLocks noGrp="1"/>
          </p:cNvSpPr>
          <p:nvPr>
            <p:ph type="sldNum" sz="quarter" idx="5"/>
          </p:nvPr>
        </p:nvSpPr>
        <p:spPr/>
        <p:txBody>
          <a:bodyPr/>
          <a:lstStyle/>
          <a:p>
            <a:fld id="{5A1D5170-5C10-6F4B-B224-3573E2A01DE1}" type="slidenum">
              <a:rPr lang="en-US" smtClean="0"/>
              <a:t>12</a:t>
            </a:fld>
            <a:endParaRPr lang="en-US"/>
          </a:p>
        </p:txBody>
      </p:sp>
    </p:spTree>
    <p:extLst>
      <p:ext uri="{BB962C8B-B14F-4D97-AF65-F5344CB8AC3E}">
        <p14:creationId xmlns:p14="http://schemas.microsoft.com/office/powerpoint/2010/main" val="1328582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542925"/>
            <a:ext cx="5210175" cy="2932113"/>
          </a:xfrm>
        </p:spPr>
      </p:sp>
      <p:sp>
        <p:nvSpPr>
          <p:cNvPr id="3" name="Notes Placeholder 2"/>
          <p:cNvSpPr>
            <a:spLocks noGrp="1"/>
          </p:cNvSpPr>
          <p:nvPr>
            <p:ph type="body" idx="1"/>
          </p:nvPr>
        </p:nvSpPr>
        <p:spPr/>
        <p:txBody>
          <a:bodyPr/>
          <a:lstStyle/>
          <a:p>
            <a:r>
              <a:rPr lang="en-US" b="1" dirty="0"/>
              <a:t>Time:</a:t>
            </a:r>
          </a:p>
          <a:p>
            <a:r>
              <a:rPr lang="en-US" b="0" dirty="0"/>
              <a:t>1 Minute</a:t>
            </a:r>
          </a:p>
          <a:p>
            <a:endParaRPr lang="en-US" b="0" dirty="0"/>
          </a:p>
          <a:p>
            <a:pPr defTabSz="686934">
              <a:defRPr/>
            </a:pPr>
            <a:r>
              <a:rPr lang="en-US" b="1" dirty="0"/>
              <a:t>Facilitator’s Notes: </a:t>
            </a:r>
          </a:p>
          <a:p>
            <a:r>
              <a:rPr lang="en-US" dirty="0"/>
              <a:t>If a student is on an IEP, they have already participated in transition assessment—whether they realize it or not.</a:t>
            </a:r>
          </a:p>
          <a:p>
            <a:endParaRPr lang="en-US" dirty="0"/>
          </a:p>
          <a:p>
            <a:r>
              <a:rPr lang="en-US" dirty="0"/>
              <a:t>Most students have undergone school-based evaluations of cognitive, academic, speech and language, motor and sensory, or mobility skills. These assessments all contribute valuable transition data.</a:t>
            </a:r>
          </a:p>
          <a:p>
            <a:endParaRPr lang="en-US" dirty="0"/>
          </a:p>
          <a:p>
            <a:r>
              <a:rPr lang="en-US" dirty="0"/>
              <a:t>Beyond school-based testing, students may have participated in private evaluations or standardized achievement tests, whether state-required or for college placement.</a:t>
            </a:r>
          </a:p>
          <a:p>
            <a:endParaRPr lang="en-US" dirty="0"/>
          </a:p>
          <a:p>
            <a:r>
              <a:rPr lang="en-US" dirty="0"/>
              <a:t>Informal data is also regularly collected through report cards, transcripts, progress reports, and counseling activities—like interviews, resume development, learning style assessments, personality assessments, and career interest surveys. All of these pieces provide information about a student’s strengths, needs, and future goals.</a:t>
            </a:r>
          </a:p>
          <a:p>
            <a:endParaRPr lang="en-US" dirty="0"/>
          </a:p>
        </p:txBody>
      </p:sp>
      <p:sp>
        <p:nvSpPr>
          <p:cNvPr id="5" name="Slide Number Placeholder 4"/>
          <p:cNvSpPr>
            <a:spLocks noGrp="1"/>
          </p:cNvSpPr>
          <p:nvPr>
            <p:ph type="sldNum" sz="quarter" idx="11"/>
          </p:nvPr>
        </p:nvSpPr>
        <p:spPr/>
        <p:txBody>
          <a:bodyPr/>
          <a:lstStyle/>
          <a:p>
            <a:pPr>
              <a:defRPr/>
            </a:pPr>
            <a:fld id="{EB8D02E0-E202-4D79-85C2-FA3CF675B0E2}" type="slidenum">
              <a:rPr lang="en-US" smtClean="0"/>
              <a:pPr>
                <a:defRPr/>
              </a:pPr>
              <a:t>13</a:t>
            </a:fld>
            <a:endParaRPr lang="en-US"/>
          </a:p>
        </p:txBody>
      </p:sp>
    </p:spTree>
    <p:extLst>
      <p:ext uri="{BB962C8B-B14F-4D97-AF65-F5344CB8AC3E}">
        <p14:creationId xmlns:p14="http://schemas.microsoft.com/office/powerpoint/2010/main" val="3436502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1613" y="542925"/>
            <a:ext cx="4060825" cy="2284413"/>
          </a:xfrm>
        </p:spPr>
      </p:sp>
      <p:sp>
        <p:nvSpPr>
          <p:cNvPr id="3" name="Notes Placeholder 2"/>
          <p:cNvSpPr>
            <a:spLocks noGrp="1"/>
          </p:cNvSpPr>
          <p:nvPr>
            <p:ph type="body" idx="1"/>
          </p:nvPr>
        </p:nvSpPr>
        <p:spPr>
          <a:xfrm>
            <a:off x="700405" y="2740024"/>
            <a:ext cx="5603240" cy="6083909"/>
          </a:xfrm>
        </p:spPr>
        <p:txBody>
          <a:bodyPr/>
          <a:lstStyle/>
          <a:p>
            <a:r>
              <a:rPr lang="en-US" b="1" dirty="0"/>
              <a:t>Time: </a:t>
            </a:r>
            <a:r>
              <a:rPr lang="en-US" b="0" dirty="0"/>
              <a:t>1 Minute</a:t>
            </a:r>
          </a:p>
          <a:p>
            <a:endParaRPr lang="en-US" b="0" dirty="0"/>
          </a:p>
          <a:p>
            <a:r>
              <a:rPr lang="en-US" b="1" dirty="0"/>
              <a:t>Facilitator’s Notes:  </a:t>
            </a:r>
            <a:r>
              <a:rPr lang="en-US" dirty="0"/>
              <a:t>A needs assessment is a critical first step in planning transition assessment.</a:t>
            </a:r>
          </a:p>
          <a:p>
            <a:endParaRPr lang="en-US" dirty="0"/>
          </a:p>
          <a:p>
            <a:r>
              <a:rPr lang="en-US" dirty="0"/>
              <a:t>It helps answer three key questions:</a:t>
            </a:r>
          </a:p>
          <a:p>
            <a:pPr>
              <a:buFont typeface="Arial" panose="020B0604020202020204" pitchFamily="34" charset="0"/>
              <a:buChar char="•"/>
            </a:pPr>
            <a:r>
              <a:rPr lang="en-US" dirty="0"/>
              <a:t>Who is the student? What are their strengths and needs?</a:t>
            </a:r>
          </a:p>
          <a:p>
            <a:pPr>
              <a:buFont typeface="Arial" panose="020B0604020202020204" pitchFamily="34" charset="0"/>
              <a:buChar char="•"/>
            </a:pPr>
            <a:r>
              <a:rPr lang="en-US" dirty="0"/>
              <a:t>Who does the student want to become? What are their interests and goals?</a:t>
            </a:r>
          </a:p>
          <a:p>
            <a:pPr>
              <a:buFont typeface="Arial" panose="020B0604020202020204" pitchFamily="34" charset="0"/>
              <a:buChar char="•"/>
            </a:pPr>
            <a:r>
              <a:rPr lang="en-US" dirty="0"/>
              <a:t>And how well do the student’s abilities align with the demands of their future educational, employment, and living environments?</a:t>
            </a:r>
          </a:p>
          <a:p>
            <a:endParaRPr lang="en-US" dirty="0"/>
          </a:p>
          <a:p>
            <a:r>
              <a:rPr lang="en-US" dirty="0"/>
              <a:t>We start by reviewing what we already know about the student’s strengths, interests, preferences, and goals. Then, we identify gaps—what do we still need to learn? And finally, what’s the best way to get that missing information? </a:t>
            </a:r>
            <a:r>
              <a:rPr lang="en-US" b="1" dirty="0"/>
              <a:t>This is where TVIs and COMs can be especially helpful--when the team is thinking about assessment procedures and needing to make sure they are planning accessible testing.</a:t>
            </a:r>
          </a:p>
          <a:p>
            <a:endParaRPr lang="en-US" dirty="0"/>
          </a:p>
          <a:p>
            <a:r>
              <a:rPr lang="en-US" dirty="0"/>
              <a:t>A good needs assessment can prevent unnecessary testing. For example, if parents and school staff both report that a student struggles with mobility in unfamiliar environments—such as navigating through a crowd or crossing a street—an observation may not be needed. But if reports vary, direct assessment becomes more important.</a:t>
            </a:r>
          </a:p>
          <a:p>
            <a:endParaRPr lang="en-US" dirty="0"/>
          </a:p>
          <a:p>
            <a:endParaRPr lang="en-US" dirty="0"/>
          </a:p>
          <a:p>
            <a:r>
              <a:rPr lang="en-US" dirty="0"/>
              <a:t>---------------------------------------</a:t>
            </a:r>
          </a:p>
          <a:p>
            <a:r>
              <a:rPr lang="en-US" i="1" dirty="0"/>
              <a:t>IEP GOALS – example, postsecondary writing goal – school doesn’t believe</a:t>
            </a:r>
            <a:r>
              <a:rPr lang="en-US" i="1" baseline="0" dirty="0"/>
              <a:t> the student needs it based on teacher observation and performance in English class, parent is privately providing tutoring 4 hours per week, student indicates that any writing which requires planning and organizing thoughts is difficult and that it sometimes takes up to 90 minutes to initiate writing – great, let’s request a writing assessment using standardized tools and determine whether the student is able to independently produce grade level writing and is on track to be able to produce college level writing </a:t>
            </a:r>
            <a:endParaRPr lang="en-US" dirty="0"/>
          </a:p>
          <a:p>
            <a:endParaRPr lang="en-US" dirty="0"/>
          </a:p>
        </p:txBody>
      </p:sp>
    </p:spTree>
    <p:extLst>
      <p:ext uri="{BB962C8B-B14F-4D97-AF65-F5344CB8AC3E}">
        <p14:creationId xmlns:p14="http://schemas.microsoft.com/office/powerpoint/2010/main" val="1302814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542925"/>
            <a:ext cx="5210175" cy="2932113"/>
          </a:xfrm>
        </p:spPr>
      </p:sp>
      <p:sp>
        <p:nvSpPr>
          <p:cNvPr id="3" name="Notes Placeholder 2"/>
          <p:cNvSpPr>
            <a:spLocks noGrp="1"/>
          </p:cNvSpPr>
          <p:nvPr>
            <p:ph type="body" idx="1"/>
          </p:nvPr>
        </p:nvSpPr>
        <p:spPr/>
        <p:txBody>
          <a:bodyPr/>
          <a:lstStyle/>
          <a:p>
            <a:r>
              <a:rPr lang="en-US" dirty="0"/>
              <a:t>Time: 1 Minute</a:t>
            </a:r>
          </a:p>
          <a:p>
            <a:endParaRPr lang="en-US" dirty="0"/>
          </a:p>
          <a:p>
            <a:r>
              <a:rPr lang="en-US" dirty="0"/>
              <a:t>This is an example of a form that can help with a needs assessment—the </a:t>
            </a:r>
            <a:r>
              <a:rPr lang="en-US" b="1" dirty="0"/>
              <a:t>Transition Assessment Planning Tool</a:t>
            </a:r>
            <a:r>
              <a:rPr lang="en-US" dirty="0"/>
              <a:t>, developed by Mary Morningstar and colleagues at the University of Kansas. Multiple versions exist, and you can easily find them online. This tool helps teams identify what they already know about a student and what areas still need assessment for a thorough transition plan.</a:t>
            </a:r>
          </a:p>
          <a:p>
            <a:endParaRPr lang="en-US" dirty="0"/>
          </a:p>
          <a:p>
            <a:r>
              <a:rPr lang="en-US" dirty="0"/>
              <a:t>Another way to conduct a needs assessment is by reviewing the IEP. Look at sections where current performance data should be documented—are there gaps in baseline information or details missing about a student’s strengths, interests, and preferences? Identifying these gaps helps ensure transition assessment is comprehensive and meaningful.</a:t>
            </a:r>
          </a:p>
          <a:p>
            <a:endParaRPr lang="en-US" dirty="0"/>
          </a:p>
          <a:p>
            <a:endParaRPr lang="en-US" dirty="0"/>
          </a:p>
        </p:txBody>
      </p:sp>
      <p:sp>
        <p:nvSpPr>
          <p:cNvPr id="4" name="Slide Number Placeholder 3"/>
          <p:cNvSpPr>
            <a:spLocks noGrp="1"/>
          </p:cNvSpPr>
          <p:nvPr>
            <p:ph type="sldNum" sz="quarter" idx="5"/>
          </p:nvPr>
        </p:nvSpPr>
        <p:spPr/>
        <p:txBody>
          <a:bodyPr/>
          <a:lstStyle/>
          <a:p>
            <a:fld id="{5A1D5170-5C10-6F4B-B224-3573E2A01DE1}" type="slidenum">
              <a:rPr lang="en-US" smtClean="0"/>
              <a:t>15</a:t>
            </a:fld>
            <a:endParaRPr lang="en-US"/>
          </a:p>
        </p:txBody>
      </p:sp>
    </p:spTree>
    <p:extLst>
      <p:ext uri="{BB962C8B-B14F-4D97-AF65-F5344CB8AC3E}">
        <p14:creationId xmlns:p14="http://schemas.microsoft.com/office/powerpoint/2010/main" val="2248524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542925"/>
            <a:ext cx="5211762" cy="2932113"/>
          </a:xfrm>
        </p:spPr>
      </p:sp>
      <p:sp>
        <p:nvSpPr>
          <p:cNvPr id="3" name="Notes Placeholder 2"/>
          <p:cNvSpPr>
            <a:spLocks noGrp="1"/>
          </p:cNvSpPr>
          <p:nvPr>
            <p:ph type="body" idx="1"/>
          </p:nvPr>
        </p:nvSpPr>
        <p:spPr/>
        <p:txBody>
          <a:bodyPr/>
          <a:lstStyle/>
          <a:p>
            <a:r>
              <a:rPr lang="en-US" b="1" dirty="0"/>
              <a:t>Time:</a:t>
            </a:r>
          </a:p>
          <a:p>
            <a:r>
              <a:rPr lang="en-US" b="0" dirty="0"/>
              <a:t>2 Minutes</a:t>
            </a:r>
          </a:p>
          <a:p>
            <a:endParaRPr lang="en-US" b="0" dirty="0"/>
          </a:p>
          <a:p>
            <a:pPr defTabSz="686934">
              <a:defRPr/>
            </a:pPr>
            <a:r>
              <a:rPr lang="en-US" b="1" dirty="0"/>
              <a:t>Facilitator’s Notes: </a:t>
            </a:r>
          </a:p>
          <a:p>
            <a:r>
              <a:rPr lang="en-US" dirty="0"/>
              <a:t>As you can see, transition assessment covers a lot of territory, and it's important to take a comprehensive approach when planning for a student’s future.</a:t>
            </a:r>
          </a:p>
          <a:p>
            <a:endParaRPr lang="en-US" dirty="0"/>
          </a:p>
          <a:p>
            <a:r>
              <a:rPr lang="en-US" dirty="0"/>
              <a:t>When we think about future learning and training, we must consider: </a:t>
            </a:r>
          </a:p>
          <a:p>
            <a:pPr marL="171450" indent="-171450">
              <a:buFontTx/>
              <a:buChar char="-"/>
            </a:pPr>
            <a:r>
              <a:rPr lang="en-US" dirty="0"/>
              <a:t>Cognitive performance, which might include intelligence testing and skills like verbal and nonverbal reasoning, processing speed, and working memory.</a:t>
            </a:r>
          </a:p>
          <a:p>
            <a:pPr marL="171450" indent="-171450">
              <a:buFontTx/>
              <a:buChar char="-"/>
            </a:pPr>
            <a:r>
              <a:rPr lang="en-US" dirty="0"/>
              <a:t>Academic achievement is important, along with learning skills such as executive functioning and attention.</a:t>
            </a:r>
          </a:p>
          <a:p>
            <a:pPr marL="171450" indent="-171450">
              <a:buFontTx/>
              <a:buChar char="-"/>
            </a:pPr>
            <a:r>
              <a:rPr lang="en-US" dirty="0"/>
              <a:t>Learning preferences and compensatory skills.</a:t>
            </a:r>
          </a:p>
          <a:p>
            <a:pPr marL="171450" indent="-171450">
              <a:buFontTx/>
              <a:buChar char="-"/>
            </a:pPr>
            <a:r>
              <a:rPr lang="en-US" dirty="0"/>
              <a:t>Accommodation needs that help students succeed in various environments.</a:t>
            </a:r>
          </a:p>
          <a:p>
            <a:pPr marL="171450" indent="-171450">
              <a:buFontTx/>
              <a:buChar char="-"/>
            </a:pPr>
            <a:r>
              <a:rPr lang="en-US" dirty="0"/>
              <a:t>And self-determination, which involves developing self-awareness and self-advocacy skills.</a:t>
            </a:r>
          </a:p>
          <a:p>
            <a:pPr marL="0" indent="0">
              <a:buFontTx/>
              <a:buNone/>
            </a:pPr>
            <a:endParaRPr lang="en-US" dirty="0"/>
          </a:p>
          <a:p>
            <a:pPr marL="0" indent="0">
              <a:buFontTx/>
              <a:buNone/>
            </a:pPr>
            <a:r>
              <a:rPr lang="en-US" dirty="0"/>
              <a:t>In terms of Independent Living Skills or Adaptive Behavior, the focus expands to:</a:t>
            </a:r>
          </a:p>
          <a:p>
            <a:pPr marL="171450" indent="-171450">
              <a:buFontTx/>
              <a:buChar char="-"/>
            </a:pPr>
            <a:r>
              <a:rPr lang="en-US" dirty="0"/>
              <a:t>Communication skills, both spoken and written,</a:t>
            </a:r>
          </a:p>
          <a:p>
            <a:pPr marL="171450" indent="-171450">
              <a:buFontTx/>
              <a:buChar char="-"/>
            </a:pPr>
            <a:r>
              <a:rPr lang="en-US" dirty="0"/>
              <a:t>Daily living skills such as self-care, home living, and community engagement—this includes practical things like safety, managing healthcare, handling money, time management, and transportation.</a:t>
            </a:r>
          </a:p>
          <a:p>
            <a:pPr marL="171450" indent="-171450">
              <a:buFontTx/>
              <a:buChar char="-"/>
            </a:pPr>
            <a:r>
              <a:rPr lang="en-US" dirty="0"/>
              <a:t>Socialization, which covers skills like coping, building interpersonal relationships, understanding sexual health, maintaining hygiene, engaging in recreation, and addressing maladaptive behaviors.</a:t>
            </a:r>
          </a:p>
          <a:p>
            <a:pPr marL="0" indent="0">
              <a:buFontTx/>
              <a:buNone/>
            </a:pPr>
            <a:endParaRPr lang="en-US" dirty="0"/>
          </a:p>
          <a:p>
            <a:pPr marL="0" indent="0">
              <a:buFontTx/>
              <a:buNone/>
            </a:pPr>
            <a:r>
              <a:rPr lang="en-US" dirty="0"/>
              <a:t>It’s also essential to include functional evaluations. For example, assessing whether a student can greet others appropriately, not just know they're supposed to. Or whether they can ask a complete stranger for help, rather than relying only on familiar adults in the community.</a:t>
            </a:r>
          </a:p>
          <a:p>
            <a:pPr marL="0" indent="0">
              <a:buFontTx/>
              <a:buNone/>
            </a:pPr>
            <a:endParaRPr lang="en-US" dirty="0"/>
          </a:p>
          <a:p>
            <a:pPr marL="0" indent="0">
              <a:buFontTx/>
              <a:buNone/>
            </a:pPr>
            <a:r>
              <a:rPr lang="en-US" dirty="0"/>
              <a:t>A key point here is the difference between can and does. For instance, can a student complete a hygiene routine, but more importantly, do they thoroughly bathe, brush their teeth, and maintain a neat appearance throughout the day?</a:t>
            </a:r>
          </a:p>
        </p:txBody>
      </p:sp>
      <p:sp>
        <p:nvSpPr>
          <p:cNvPr id="4" name="Slide Number Placeholder 3"/>
          <p:cNvSpPr>
            <a:spLocks noGrp="1"/>
          </p:cNvSpPr>
          <p:nvPr>
            <p:ph type="sldNum" sz="quarter" idx="10"/>
          </p:nvPr>
        </p:nvSpPr>
        <p:spPr/>
        <p:txBody>
          <a:bodyPr/>
          <a:lstStyle/>
          <a:p>
            <a:pPr>
              <a:defRPr/>
            </a:pPr>
            <a:fld id="{1578E757-D394-4DFF-8748-4BDE638E0AC7}" type="slidenum">
              <a:rPr lang="en-US" smtClean="0"/>
              <a:pPr>
                <a:defRPr/>
              </a:pPr>
              <a:t>16</a:t>
            </a:fld>
            <a:endParaRPr lang="en-US"/>
          </a:p>
        </p:txBody>
      </p:sp>
    </p:spTree>
    <p:extLst>
      <p:ext uri="{BB962C8B-B14F-4D97-AF65-F5344CB8AC3E}">
        <p14:creationId xmlns:p14="http://schemas.microsoft.com/office/powerpoint/2010/main" val="575695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542925"/>
            <a:ext cx="5211762" cy="2932113"/>
          </a:xfrm>
        </p:spPr>
      </p:sp>
      <p:sp>
        <p:nvSpPr>
          <p:cNvPr id="3" name="Notes Placeholder 2"/>
          <p:cNvSpPr>
            <a:spLocks noGrp="1"/>
          </p:cNvSpPr>
          <p:nvPr>
            <p:ph type="body" idx="1"/>
          </p:nvPr>
        </p:nvSpPr>
        <p:spPr/>
        <p:txBody>
          <a:bodyPr/>
          <a:lstStyle/>
          <a:p>
            <a:r>
              <a:rPr lang="en-US" b="1" dirty="0"/>
              <a:t>Time:</a:t>
            </a:r>
          </a:p>
          <a:p>
            <a:r>
              <a:rPr lang="en-US" b="0" dirty="0"/>
              <a:t>1 Minute</a:t>
            </a:r>
          </a:p>
          <a:p>
            <a:endParaRPr lang="en-US" b="0" dirty="0"/>
          </a:p>
          <a:p>
            <a:pPr defTabSz="686934">
              <a:defRPr/>
            </a:pPr>
            <a:r>
              <a:rPr lang="en-US" b="1" dirty="0"/>
              <a:t>Facilitator’s Notes: </a:t>
            </a:r>
          </a:p>
          <a:p>
            <a:pPr defTabSz="848777"/>
            <a:endParaRPr lang="en-US" dirty="0"/>
          </a:p>
          <a:p>
            <a:pPr defTabSz="848777"/>
            <a:r>
              <a:rPr lang="en-US" dirty="0"/>
              <a:t>With transition assessment, this is often the first time we’re collecting detailed information about a student’s career planning and work readiness skills.</a:t>
            </a:r>
          </a:p>
          <a:p>
            <a:pPr defTabSz="848777"/>
            <a:endParaRPr lang="en-US" dirty="0"/>
          </a:p>
          <a:p>
            <a:pPr defTabSz="848777"/>
            <a:r>
              <a:rPr lang="en-US" dirty="0"/>
              <a:t>Transition assessment can cover areas like: Vocational Interests &amp; Values, Aptitudes, Readiness &amp; Prevocational skills, Personality &amp; Preferences, Attitude &amp; Performance, Environments, Assistive Technology, Dexterity, Mobility, and Sensory. Career exploration skills, including academic and career planning, are also key.</a:t>
            </a:r>
          </a:p>
          <a:p>
            <a:pPr defTabSz="848777"/>
            <a:endParaRPr lang="en-US" dirty="0"/>
          </a:p>
          <a:p>
            <a:pPr defTabSz="848777"/>
            <a:r>
              <a:rPr lang="en-US" dirty="0"/>
              <a:t>Many of these areas overlap—for example, interests shape both leisure and career choices, and academics influence education, employment, and community access.</a:t>
            </a:r>
          </a:p>
          <a:p>
            <a:pPr defTabSz="848777"/>
            <a:endParaRPr lang="en-US" altLang="en-US" baseline="0" dirty="0"/>
          </a:p>
          <a:p>
            <a:pPr defTabSz="686934">
              <a:defRPr/>
            </a:pPr>
            <a:r>
              <a:rPr lang="en-US" altLang="en-US" baseline="0" dirty="0"/>
              <a:t>https://www.perkins.org/resource/ecc/</a:t>
            </a:r>
          </a:p>
          <a:p>
            <a:pPr defTabSz="848777"/>
            <a:endParaRPr lang="en-US" dirty="0"/>
          </a:p>
          <a:p>
            <a:pPr defTabSz="848777"/>
            <a:endParaRPr lang="en-US" i="1" dirty="0"/>
          </a:p>
        </p:txBody>
      </p:sp>
      <p:sp>
        <p:nvSpPr>
          <p:cNvPr id="4" name="Slide Number Placeholder 3"/>
          <p:cNvSpPr>
            <a:spLocks noGrp="1"/>
          </p:cNvSpPr>
          <p:nvPr>
            <p:ph type="sldNum" sz="quarter" idx="10"/>
          </p:nvPr>
        </p:nvSpPr>
        <p:spPr/>
        <p:txBody>
          <a:bodyPr/>
          <a:lstStyle/>
          <a:p>
            <a:pPr>
              <a:defRPr/>
            </a:pPr>
            <a:fld id="{1578E757-D394-4DFF-8748-4BDE638E0AC7}" type="slidenum">
              <a:rPr lang="en-US" smtClean="0"/>
              <a:pPr>
                <a:defRPr/>
              </a:pPr>
              <a:t>17</a:t>
            </a:fld>
            <a:endParaRPr lang="en-US"/>
          </a:p>
        </p:txBody>
      </p:sp>
    </p:spTree>
    <p:extLst>
      <p:ext uri="{BB962C8B-B14F-4D97-AF65-F5344CB8AC3E}">
        <p14:creationId xmlns:p14="http://schemas.microsoft.com/office/powerpoint/2010/main" val="5756958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C412D-65EF-1F25-FA12-10009C825150}"/>
            </a:ext>
          </a:extLst>
        </p:cNvPr>
        <p:cNvGrpSpPr/>
        <p:nvPr/>
      </p:nvGrpSpPr>
      <p:grpSpPr>
        <a:xfrm>
          <a:off x="0" y="0"/>
          <a:ext cx="0" cy="0"/>
          <a:chOff x="0" y="0"/>
          <a:chExt cx="0" cy="0"/>
        </a:xfrm>
      </p:grpSpPr>
      <p:sp>
        <p:nvSpPr>
          <p:cNvPr id="61442" name="Rectangle 7">
            <a:extLst>
              <a:ext uri="{FF2B5EF4-FFF2-40B4-BE49-F238E27FC236}">
                <a16:creationId xmlns:a16="http://schemas.microsoft.com/office/drawing/2014/main" id="{02BD740C-9C62-6EDE-D8F5-EC3E5FD34EA1}"/>
              </a:ext>
            </a:extLst>
          </p:cNvPr>
          <p:cNvSpPr>
            <a:spLocks noGrp="1" noChangeArrowheads="1"/>
          </p:cNvSpPr>
          <p:nvPr>
            <p:ph type="sldNum" sz="quarter" idx="5"/>
          </p:nvPr>
        </p:nvSpPr>
        <p:spPr/>
        <p:txBody>
          <a:bodyPr/>
          <a:lstStyle>
            <a:lvl1pPr algn="ctr" defTabSz="930146" eaLnBrk="0" hangingPunct="0">
              <a:defRPr sz="1500">
                <a:solidFill>
                  <a:schemeClr val="tx1"/>
                </a:solidFill>
                <a:latin typeface="Copperplate Gothic Bold" pitchFamily="34" charset="0"/>
              </a:defRPr>
            </a:lvl1pPr>
            <a:lvl2pPr marL="717147" indent="-275825" algn="ctr" defTabSz="930146" eaLnBrk="0" hangingPunct="0">
              <a:defRPr sz="1500">
                <a:solidFill>
                  <a:schemeClr val="tx1"/>
                </a:solidFill>
                <a:latin typeface="Copperplate Gothic Bold" pitchFamily="34" charset="0"/>
              </a:defRPr>
            </a:lvl2pPr>
            <a:lvl3pPr marL="1103303" indent="-220661" algn="ctr" defTabSz="930146" eaLnBrk="0" hangingPunct="0">
              <a:defRPr sz="1500">
                <a:solidFill>
                  <a:schemeClr val="tx1"/>
                </a:solidFill>
                <a:latin typeface="Copperplate Gothic Bold" pitchFamily="34" charset="0"/>
              </a:defRPr>
            </a:lvl3pPr>
            <a:lvl4pPr marL="1544625" indent="-220661" algn="ctr" defTabSz="930146" eaLnBrk="0" hangingPunct="0">
              <a:defRPr sz="1500">
                <a:solidFill>
                  <a:schemeClr val="tx1"/>
                </a:solidFill>
                <a:latin typeface="Copperplate Gothic Bold" pitchFamily="34" charset="0"/>
              </a:defRPr>
            </a:lvl4pPr>
            <a:lvl5pPr marL="1985946" indent="-220661" algn="ctr" defTabSz="930146" eaLnBrk="0" hangingPunct="0">
              <a:defRPr sz="1500">
                <a:solidFill>
                  <a:schemeClr val="tx1"/>
                </a:solidFill>
                <a:latin typeface="Copperplate Gothic Bold" pitchFamily="34" charset="0"/>
              </a:defRPr>
            </a:lvl5pPr>
            <a:lvl6pPr marL="2427267" indent="-220661" algn="ctr" defTabSz="930146" eaLnBrk="0" fontAlgn="base" hangingPunct="0">
              <a:spcBef>
                <a:spcPct val="0"/>
              </a:spcBef>
              <a:spcAft>
                <a:spcPct val="0"/>
              </a:spcAft>
              <a:defRPr sz="1500">
                <a:solidFill>
                  <a:schemeClr val="tx1"/>
                </a:solidFill>
                <a:latin typeface="Copperplate Gothic Bold" pitchFamily="34" charset="0"/>
              </a:defRPr>
            </a:lvl6pPr>
            <a:lvl7pPr marL="2868588" indent="-220661" algn="ctr" defTabSz="930146" eaLnBrk="0" fontAlgn="base" hangingPunct="0">
              <a:spcBef>
                <a:spcPct val="0"/>
              </a:spcBef>
              <a:spcAft>
                <a:spcPct val="0"/>
              </a:spcAft>
              <a:defRPr sz="1500">
                <a:solidFill>
                  <a:schemeClr val="tx1"/>
                </a:solidFill>
                <a:latin typeface="Copperplate Gothic Bold" pitchFamily="34" charset="0"/>
              </a:defRPr>
            </a:lvl7pPr>
            <a:lvl8pPr marL="3309910" indent="-220661" algn="ctr" defTabSz="930146" eaLnBrk="0" fontAlgn="base" hangingPunct="0">
              <a:spcBef>
                <a:spcPct val="0"/>
              </a:spcBef>
              <a:spcAft>
                <a:spcPct val="0"/>
              </a:spcAft>
              <a:defRPr sz="1500">
                <a:solidFill>
                  <a:schemeClr val="tx1"/>
                </a:solidFill>
                <a:latin typeface="Copperplate Gothic Bold" pitchFamily="34" charset="0"/>
              </a:defRPr>
            </a:lvl8pPr>
            <a:lvl9pPr marL="3751230" indent="-220661" algn="ctr" defTabSz="930146" eaLnBrk="0" fontAlgn="base" hangingPunct="0">
              <a:spcBef>
                <a:spcPct val="0"/>
              </a:spcBef>
              <a:spcAft>
                <a:spcPct val="0"/>
              </a:spcAft>
              <a:defRPr sz="1500">
                <a:solidFill>
                  <a:schemeClr val="tx1"/>
                </a:solidFill>
                <a:latin typeface="Copperplate Gothic Bold" pitchFamily="34" charset="0"/>
              </a:defRPr>
            </a:lvl9pPr>
          </a:lstStyle>
          <a:p>
            <a:pPr algn="r">
              <a:defRPr/>
            </a:pPr>
            <a:fld id="{D6472718-03E1-4289-8B3E-65AA546B72A5}" type="slidenum">
              <a:rPr lang="en-US" altLang="en-US" sz="1200">
                <a:latin typeface="Arial" pitchFamily="34" charset="0"/>
                <a:ea typeface="MS PGothic" pitchFamily="34" charset="-128"/>
              </a:rPr>
              <a:pPr algn="r">
                <a:defRPr/>
              </a:pPr>
              <a:t>18</a:t>
            </a:fld>
            <a:endParaRPr lang="en-US" altLang="en-US" sz="1200">
              <a:latin typeface="Arial" pitchFamily="34" charset="0"/>
              <a:ea typeface="MS PGothic" pitchFamily="34" charset="-128"/>
            </a:endParaRPr>
          </a:p>
        </p:txBody>
      </p:sp>
      <p:sp>
        <p:nvSpPr>
          <p:cNvPr id="65539" name="Rectangle 2">
            <a:extLst>
              <a:ext uri="{FF2B5EF4-FFF2-40B4-BE49-F238E27FC236}">
                <a16:creationId xmlns:a16="http://schemas.microsoft.com/office/drawing/2014/main" id="{239E8801-36AE-4177-20CD-761534CBD25B}"/>
              </a:ext>
            </a:extLst>
          </p:cNvPr>
          <p:cNvSpPr>
            <a:spLocks noGrp="1" noRot="1" noChangeAspect="1" noChangeArrowheads="1" noTextEdit="1"/>
          </p:cNvSpPr>
          <p:nvPr>
            <p:ph type="sldImg"/>
          </p:nvPr>
        </p:nvSpPr>
        <p:spPr>
          <a:xfrm>
            <a:off x="896938" y="560388"/>
            <a:ext cx="5211762" cy="2932112"/>
          </a:xfrm>
          <a:ln/>
        </p:spPr>
      </p:sp>
      <p:sp>
        <p:nvSpPr>
          <p:cNvPr id="65540" name="Rectangle 3">
            <a:extLst>
              <a:ext uri="{FF2B5EF4-FFF2-40B4-BE49-F238E27FC236}">
                <a16:creationId xmlns:a16="http://schemas.microsoft.com/office/drawing/2014/main" id="{562750BF-F780-BDC9-AC83-2533A664C9BD}"/>
              </a:ext>
            </a:extLst>
          </p:cNvPr>
          <p:cNvSpPr>
            <a:spLocks noGrp="1" noChangeArrowheads="1"/>
          </p:cNvSpPr>
          <p:nvPr>
            <p:ph type="body" idx="1"/>
          </p:nvPr>
        </p:nvSpPr>
        <p:spPr>
          <a:xfrm>
            <a:off x="700405" y="3883025"/>
            <a:ext cx="5603240" cy="4940910"/>
          </a:xfrm>
          <a:noFill/>
        </p:spPr>
        <p:txBody>
          <a:bodyPr/>
          <a:lstStyle/>
          <a:p>
            <a:r>
              <a:rPr lang="en-US" b="1" dirty="0"/>
              <a:t>Time:</a:t>
            </a:r>
          </a:p>
          <a:p>
            <a:r>
              <a:rPr lang="en-US" b="0" dirty="0"/>
              <a:t>1 Minute</a:t>
            </a:r>
          </a:p>
          <a:p>
            <a:endParaRPr lang="en-US" b="0" dirty="0"/>
          </a:p>
          <a:p>
            <a:pPr defTabSz="686934">
              <a:defRPr/>
            </a:pPr>
            <a:r>
              <a:rPr lang="en-US" b="1" dirty="0"/>
              <a:t>Facilitator’s Notes: </a:t>
            </a:r>
          </a:p>
          <a:p>
            <a:pPr defTabSz="686934">
              <a:defRPr/>
            </a:pPr>
            <a:endParaRPr lang="en-US" altLang="en-US" baseline="0" dirty="0"/>
          </a:p>
          <a:p>
            <a:pPr marL="0" marR="0" lvl="0" indent="0" algn="l" defTabSz="686934" rtl="0" eaLnBrk="1" fontAlgn="auto" latinLnBrk="0" hangingPunct="1">
              <a:lnSpc>
                <a:spcPct val="100000"/>
              </a:lnSpc>
              <a:spcBef>
                <a:spcPts val="0"/>
              </a:spcBef>
              <a:spcAft>
                <a:spcPts val="0"/>
              </a:spcAft>
              <a:buClrTx/>
              <a:buSzTx/>
              <a:buFontTx/>
              <a:buNone/>
              <a:tabLst/>
              <a:defRPr/>
            </a:pPr>
            <a:r>
              <a:rPr lang="en-US" i="0" dirty="0"/>
              <a:t>It’s important to conduct comprehensive transition assessment for students with visual impairments. Not only do we have to consider the core transition planning areas, but we must also ensure we're assessing skills in the Expanded Core Curriculum which all impact transition planning. On the previous two slides, I did bold the nine ECC areas so that you can see how they fit right in with transition assessment.</a:t>
            </a:r>
          </a:p>
          <a:p>
            <a:pPr marL="0" marR="0" lvl="0" indent="0" algn="l" defTabSz="686934"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686934" rtl="0" eaLnBrk="1" fontAlgn="auto" latinLnBrk="0" hangingPunct="1">
              <a:lnSpc>
                <a:spcPct val="100000"/>
              </a:lnSpc>
              <a:spcBef>
                <a:spcPts val="0"/>
              </a:spcBef>
              <a:spcAft>
                <a:spcPts val="0"/>
              </a:spcAft>
              <a:buClrTx/>
              <a:buSzTx/>
              <a:buFontTx/>
              <a:buNone/>
              <a:tabLst/>
              <a:defRPr/>
            </a:pPr>
            <a:r>
              <a:rPr lang="en-US" i="0" dirty="0"/>
              <a:t>I made a note to make sure the team doesn’t skip technology, compensatory skills, sensory efficiency, and O&amp;M because those are skillsets that are a little beyond what some traditional transition assessment tools will cover and may need to be specific requests or thoughts during the </a:t>
            </a:r>
            <a:r>
              <a:rPr lang="en-US" i="0" dirty="0" err="1"/>
              <a:t>evalution</a:t>
            </a:r>
            <a:r>
              <a:rPr lang="en-US" i="0" dirty="0"/>
              <a:t>. </a:t>
            </a:r>
          </a:p>
          <a:p>
            <a:pPr marL="0" marR="0" lvl="0" indent="0" algn="l" defTabSz="686934"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686934" rtl="0" eaLnBrk="1" fontAlgn="auto" latinLnBrk="0" hangingPunct="1">
              <a:lnSpc>
                <a:spcPct val="100000"/>
              </a:lnSpc>
              <a:spcBef>
                <a:spcPts val="0"/>
              </a:spcBef>
              <a:spcAft>
                <a:spcPts val="0"/>
              </a:spcAft>
              <a:buClrTx/>
              <a:buSzTx/>
              <a:buFontTx/>
              <a:buNone/>
              <a:tabLst/>
              <a:defRPr/>
            </a:pPr>
            <a:r>
              <a:rPr lang="en-US" altLang="en-US" baseline="0" dirty="0"/>
              <a:t>Traditional assessment tools can definitely over or underestimate students skills so its important that ongoing, real-world assessment is part of our transition assessment and planning process.</a:t>
            </a:r>
          </a:p>
          <a:p>
            <a:pPr defTabSz="686934">
              <a:defRPr/>
            </a:pPr>
            <a:endParaRPr lang="en-US" altLang="en-US" baseline="0" dirty="0"/>
          </a:p>
          <a:p>
            <a:pPr defTabSz="686934">
              <a:defRPr/>
            </a:pPr>
            <a:r>
              <a:rPr lang="en-US" altLang="en-US" baseline="0" dirty="0"/>
              <a:t>https://www.perkins.org/resource/ecc/ </a:t>
            </a:r>
          </a:p>
        </p:txBody>
      </p:sp>
    </p:spTree>
    <p:extLst>
      <p:ext uri="{BB962C8B-B14F-4D97-AF65-F5344CB8AC3E}">
        <p14:creationId xmlns:p14="http://schemas.microsoft.com/office/powerpoint/2010/main" val="31481568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696913"/>
            <a:ext cx="5211762" cy="2932112"/>
          </a:xfrm>
        </p:spPr>
      </p:sp>
      <p:sp>
        <p:nvSpPr>
          <p:cNvPr id="3" name="Notes Placeholder 2"/>
          <p:cNvSpPr>
            <a:spLocks noGrp="1"/>
          </p:cNvSpPr>
          <p:nvPr>
            <p:ph type="body" idx="1"/>
          </p:nvPr>
        </p:nvSpPr>
        <p:spPr>
          <a:xfrm>
            <a:off x="700405" y="4416425"/>
            <a:ext cx="5603240" cy="4407510"/>
          </a:xfrm>
        </p:spPr>
        <p:txBody>
          <a:bodyPr/>
          <a:lstStyle/>
          <a:p>
            <a:r>
              <a:rPr lang="en-US" b="1" dirty="0"/>
              <a:t>Time:</a:t>
            </a:r>
          </a:p>
          <a:p>
            <a:r>
              <a:rPr lang="en-US" b="0" dirty="0"/>
              <a:t>1 Minutes</a:t>
            </a:r>
          </a:p>
          <a:p>
            <a:endParaRPr lang="en-US" b="0" dirty="0"/>
          </a:p>
          <a:p>
            <a:pPr marL="0" marR="0" lvl="0" indent="0" algn="l" defTabSz="713232" rtl="0" eaLnBrk="1" fontAlgn="auto" latinLnBrk="0" hangingPunct="1">
              <a:lnSpc>
                <a:spcPct val="100000"/>
              </a:lnSpc>
              <a:spcBef>
                <a:spcPts val="0"/>
              </a:spcBef>
              <a:spcAft>
                <a:spcPts val="0"/>
              </a:spcAft>
              <a:buClrTx/>
              <a:buSzTx/>
              <a:buFontTx/>
              <a:buNone/>
              <a:tabLst/>
              <a:defRPr/>
            </a:pPr>
            <a:r>
              <a:rPr lang="en-US" b="1" dirty="0"/>
              <a:t>Facilitator’s Notes: </a:t>
            </a:r>
          </a:p>
          <a:p>
            <a:endParaRPr lang="en-US" dirty="0"/>
          </a:p>
          <a:p>
            <a:r>
              <a:rPr lang="en-US" dirty="0"/>
              <a:t>When we do a needs assessment, this is one additional guiding question that I think is important to ask the student, parent, and team: What is the biggest worry about transitioning to adult life?</a:t>
            </a:r>
          </a:p>
          <a:p>
            <a:endParaRPr lang="en-US" dirty="0"/>
          </a:p>
          <a:p>
            <a:pPr marL="0" marR="0" lvl="0" indent="0" algn="l" defTabSz="713232" rtl="0" eaLnBrk="1" fontAlgn="auto" latinLnBrk="0" hangingPunct="1">
              <a:lnSpc>
                <a:spcPct val="100000"/>
              </a:lnSpc>
              <a:spcBef>
                <a:spcPts val="0"/>
              </a:spcBef>
              <a:spcAft>
                <a:spcPts val="0"/>
              </a:spcAft>
              <a:buClrTx/>
              <a:buSzTx/>
              <a:buFontTx/>
              <a:buNone/>
              <a:tabLst/>
              <a:defRPr/>
            </a:pPr>
            <a:r>
              <a:rPr lang="en-US" dirty="0"/>
              <a:t>With so many types of assessment to choose from and areas to focus on, it is really critical that we develop very clear referral questions for conducting transition assessment.</a:t>
            </a:r>
          </a:p>
          <a:p>
            <a:endParaRPr lang="en-US" dirty="0"/>
          </a:p>
          <a:p>
            <a:pPr marL="0" marR="0" lvl="0" indent="0" algn="l" defTabSz="713232" rtl="0" eaLnBrk="1" fontAlgn="auto" latinLnBrk="0" hangingPunct="1">
              <a:lnSpc>
                <a:spcPct val="100000"/>
              </a:lnSpc>
              <a:spcBef>
                <a:spcPts val="0"/>
              </a:spcBef>
              <a:spcAft>
                <a:spcPts val="0"/>
              </a:spcAft>
              <a:buClrTx/>
              <a:buSzTx/>
              <a:buFontTx/>
              <a:buNone/>
              <a:tabLst/>
              <a:defRPr/>
            </a:pPr>
            <a:r>
              <a:rPr lang="en-US" dirty="0"/>
              <a:t>When we ask families this question—and when you think about this question yourself for a student—everyone is more likely to buy into the assessment process and findings. Plus, sometimes assessment results show that something that we thought would be a big worry isn’t actually a concern—and that’s a great outcome!</a:t>
            </a:r>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1578E757-D394-4DFF-8748-4BDE638E0AC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19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1" y="8829967"/>
            <a:ext cx="3970938" cy="464820"/>
          </a:xfrm>
        </p:spPr>
        <p:txBody>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www.nesca-newton.com - Do not copy without permission</a:t>
            </a:r>
          </a:p>
        </p:txBody>
      </p:sp>
    </p:spTree>
    <p:extLst>
      <p:ext uri="{BB962C8B-B14F-4D97-AF65-F5344CB8AC3E}">
        <p14:creationId xmlns:p14="http://schemas.microsoft.com/office/powerpoint/2010/main" val="744571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542925"/>
            <a:ext cx="5568950" cy="3133725"/>
          </a:xfrm>
        </p:spPr>
      </p:sp>
      <p:sp>
        <p:nvSpPr>
          <p:cNvPr id="3" name="Notes Placeholder 2"/>
          <p:cNvSpPr>
            <a:spLocks noGrp="1"/>
          </p:cNvSpPr>
          <p:nvPr>
            <p:ph type="body" idx="1"/>
          </p:nvPr>
        </p:nvSpPr>
        <p:spPr/>
        <p:txBody>
          <a:bodyPr/>
          <a:lstStyle/>
          <a:p>
            <a:r>
              <a:rPr lang="en-US" b="1" dirty="0"/>
              <a:t>Time: </a:t>
            </a:r>
          </a:p>
          <a:p>
            <a:r>
              <a:rPr lang="en-US" dirty="0"/>
              <a:t>1 Minute</a:t>
            </a:r>
          </a:p>
          <a:p>
            <a:endParaRPr lang="en-US" dirty="0"/>
          </a:p>
          <a:p>
            <a:r>
              <a:rPr lang="en-US" b="1" dirty="0"/>
              <a:t>Facilitator’s Notes: </a:t>
            </a:r>
          </a:p>
          <a:p>
            <a:r>
              <a:rPr lang="en-US" dirty="0"/>
              <a:t>In terms of what I am hoping to speak to this morning, these are the questions that we are hoping to answer:</a:t>
            </a:r>
          </a:p>
          <a:p>
            <a:endParaRPr lang="en-US" dirty="0"/>
          </a:p>
          <a:p>
            <a:r>
              <a:rPr lang="en-US" dirty="0"/>
              <a:t>I’m going to walk you through a definition for assessment and how assessment connects to transition services, </a:t>
            </a:r>
          </a:p>
          <a:p>
            <a:r>
              <a:rPr lang="en-US" dirty="0"/>
              <a:t>I am going to try to give you a sense of the wide variety of common and creative tools that could be part of transition assessment, </a:t>
            </a:r>
          </a:p>
          <a:p>
            <a:r>
              <a:rPr lang="en-US" dirty="0"/>
              <a:t>and then I will finish by briefly touching on how assessment results fit into the IEP and taking hopefully 15 minutes of questions.</a:t>
            </a:r>
          </a:p>
          <a:p>
            <a:endParaRPr lang="en-US" dirty="0"/>
          </a:p>
          <a:p>
            <a:endParaRPr lang="en-US" dirty="0"/>
          </a:p>
        </p:txBody>
      </p:sp>
      <p:sp>
        <p:nvSpPr>
          <p:cNvPr id="4" name="Slide Number Placeholder 3"/>
          <p:cNvSpPr>
            <a:spLocks noGrp="1"/>
          </p:cNvSpPr>
          <p:nvPr>
            <p:ph type="sldNum" sz="quarter" idx="10"/>
          </p:nvPr>
        </p:nvSpPr>
        <p:spPr/>
        <p:txBody>
          <a:bodyPr/>
          <a:lstStyle/>
          <a:p>
            <a:fld id="{5A1D5170-5C10-6F4B-B224-3573E2A01DE1}" type="slidenum">
              <a:rPr lang="en-US" smtClean="0"/>
              <a:t>2</a:t>
            </a:fld>
            <a:endParaRPr lang="en-US" dirty="0"/>
          </a:p>
        </p:txBody>
      </p:sp>
    </p:spTree>
    <p:extLst>
      <p:ext uri="{BB962C8B-B14F-4D97-AF65-F5344CB8AC3E}">
        <p14:creationId xmlns:p14="http://schemas.microsoft.com/office/powerpoint/2010/main" val="3677924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2 Minutes</a:t>
            </a:r>
          </a:p>
          <a:p>
            <a:endParaRPr lang="en-US" dirty="0"/>
          </a:p>
          <a:p>
            <a:r>
              <a:rPr lang="en-US" dirty="0"/>
              <a:t>I just wanted to briefly talk about where transition assessment results can be documented in the IEP</a:t>
            </a:r>
          </a:p>
          <a:p>
            <a:endParaRPr lang="en-US" dirty="0"/>
          </a:p>
          <a:p>
            <a:r>
              <a:rPr lang="en-US" dirty="0"/>
              <a:t>Certainly, the postsecondary goals that we already discussed are one place where assessment results are documented because a students’ postsecondary goals are required to be based on age-appropriate transition assessment</a:t>
            </a:r>
          </a:p>
          <a:p>
            <a:endParaRPr lang="en-US" dirty="0"/>
          </a:p>
          <a:p>
            <a:r>
              <a:rPr lang="en-US" dirty="0"/>
              <a:t>Two other places where most transition assessment results will be documented are in the present levels sections of the new IEP and the postsecondary transition planning section of the IEP</a:t>
            </a:r>
          </a:p>
          <a:p>
            <a:endParaRPr lang="en-US" dirty="0"/>
          </a:p>
          <a:p>
            <a:r>
              <a:rPr lang="en-US" dirty="0"/>
              <a:t>Whereas the previous IEP included a summary of key evaluation results altogether and PLEPS, and the new IEP now calls for much more detailed performance data to be documented across several areas. </a:t>
            </a:r>
          </a:p>
          <a:p>
            <a:endParaRPr lang="en-US" dirty="0"/>
          </a:p>
          <a:p>
            <a:r>
              <a:rPr lang="en-US" dirty="0"/>
              <a:t>For students of all ages, there is a section to describe the student’s current performance related to academics, behavior/social/emotional functioning, communication, and additional areas including activities of daily living or life skills, health, hearing, motor and mobility, sensory, and vision --- this additional areas section is one that we want to bolster with assessment data as early as possible for these students</a:t>
            </a:r>
          </a:p>
          <a:p>
            <a:endParaRPr lang="en-US" dirty="0"/>
          </a:p>
          <a:p>
            <a:r>
              <a:rPr lang="en-US" dirty="0"/>
              <a:t>Then, for students approaching age 14, there is an added section specifically related to postsecondary transition planning which leaves room to document current performance related to future education and training goals, employment, postschool independent living, and community engagement. </a:t>
            </a:r>
          </a:p>
          <a:p>
            <a:endParaRPr lang="en-US" dirty="0"/>
          </a:p>
          <a:p>
            <a:r>
              <a:rPr lang="en-US" i="0" dirty="0"/>
              <a:t>So, for example, if a student took a career interest inventory and found out that they had career interests related to the arts, that now has a clear place to be documented in the interest areas section of the employment section here. </a:t>
            </a:r>
          </a:p>
          <a:p>
            <a:endParaRPr lang="en-US" i="0" dirty="0"/>
          </a:p>
          <a:p>
            <a:r>
              <a:rPr lang="en-US" i="0" dirty="0"/>
              <a:t>Or, if they disliked every single listed employment activity on the interest inventory, we could list in the current performance that they scored 0 out of whatever on the inventory and then indicate over on the right that the student either lacked self-awareness or employment experience and needed to build both for adequate transition planning</a:t>
            </a:r>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5A1D5170-5C10-6F4B-B224-3573E2A01D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57246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560388"/>
            <a:ext cx="5211762" cy="2932112"/>
          </a:xfrm>
        </p:spPr>
      </p:sp>
      <p:sp>
        <p:nvSpPr>
          <p:cNvPr id="3" name="Notes Placeholder 2"/>
          <p:cNvSpPr>
            <a:spLocks noGrp="1"/>
          </p:cNvSpPr>
          <p:nvPr>
            <p:ph type="body" idx="1"/>
          </p:nvPr>
        </p:nvSpPr>
        <p:spPr/>
        <p:txBody>
          <a:bodyPr/>
          <a:lstStyle/>
          <a:p>
            <a:r>
              <a:rPr lang="en-US" b="1" dirty="0"/>
              <a:t>Time:</a:t>
            </a:r>
          </a:p>
          <a:p>
            <a:r>
              <a:rPr lang="en-US" b="0" dirty="0"/>
              <a:t>1 Minute</a:t>
            </a:r>
          </a:p>
          <a:p>
            <a:endParaRPr lang="en-US" b="0" dirty="0"/>
          </a:p>
          <a:p>
            <a:pPr marL="0" marR="0" lvl="0" indent="0" algn="l" defTabSz="713232" rtl="0" eaLnBrk="1" fontAlgn="auto" latinLnBrk="0" hangingPunct="1">
              <a:lnSpc>
                <a:spcPct val="100000"/>
              </a:lnSpc>
              <a:spcBef>
                <a:spcPts val="0"/>
              </a:spcBef>
              <a:spcAft>
                <a:spcPts val="0"/>
              </a:spcAft>
              <a:buClrTx/>
              <a:buSzTx/>
              <a:buFontTx/>
              <a:buNone/>
              <a:tabLst/>
              <a:defRPr/>
            </a:pPr>
            <a:r>
              <a:rPr lang="en-US" b="1" dirty="0"/>
              <a:t>Facilitator’s Notes:</a:t>
            </a:r>
          </a:p>
          <a:p>
            <a:pPr marL="0" marR="0" lvl="0" indent="0" algn="l" defTabSz="713232" rtl="0" eaLnBrk="1" fontAlgn="auto" latinLnBrk="0" hangingPunct="1">
              <a:lnSpc>
                <a:spcPct val="100000"/>
              </a:lnSpc>
              <a:spcBef>
                <a:spcPts val="0"/>
              </a:spcBef>
              <a:spcAft>
                <a:spcPts val="0"/>
              </a:spcAft>
              <a:buClrTx/>
              <a:buSzTx/>
              <a:buFontTx/>
              <a:buNone/>
              <a:tabLst/>
              <a:defRPr/>
            </a:pPr>
            <a:r>
              <a:rPr lang="en-US" b="0" dirty="0"/>
              <a:t>Now, lets talk about some of the assessment tools that you may choose to utilize as part of this process</a:t>
            </a:r>
          </a:p>
          <a:p>
            <a:pPr marL="0" marR="0" lvl="0" indent="0" algn="l" defTabSz="713232" rtl="0" eaLnBrk="1" fontAlgn="auto" latinLnBrk="0" hangingPunct="1">
              <a:lnSpc>
                <a:spcPct val="100000"/>
              </a:lnSpc>
              <a:spcBef>
                <a:spcPts val="0"/>
              </a:spcBef>
              <a:spcAft>
                <a:spcPts val="0"/>
              </a:spcAft>
              <a:buClrTx/>
              <a:buSzTx/>
              <a:buFontTx/>
              <a:buNone/>
              <a:tabLst/>
              <a:defRPr/>
            </a:pPr>
            <a:endParaRPr lang="en-US" b="0" dirty="0"/>
          </a:p>
          <a:p>
            <a:pPr defTabSz="686934">
              <a:defRPr/>
            </a:pPr>
            <a:r>
              <a:rPr lang="en-US" b="0" dirty="0"/>
              <a:t>But I think its very important to offer the caveat that there really are a pretty unlimited number of tools you may use as part of transition assessment. Its possible that I’m going to show you 30 more slides, and you will never use any of the tests I present, and you may be providing students with highly individualized and thorough transition assessment processes – its not likely, but its possible</a:t>
            </a:r>
          </a:p>
          <a:p>
            <a:pPr marL="0" marR="0" lvl="0" indent="0" algn="l" defTabSz="713232"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1578E757-D394-4DFF-8748-4BDE638E0AC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21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78779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560388"/>
            <a:ext cx="5211762" cy="2932112"/>
          </a:xfrm>
        </p:spPr>
      </p:sp>
      <p:sp>
        <p:nvSpPr>
          <p:cNvPr id="3" name="Notes Placeholder 2"/>
          <p:cNvSpPr>
            <a:spLocks noGrp="1"/>
          </p:cNvSpPr>
          <p:nvPr>
            <p:ph type="body" idx="1"/>
          </p:nvPr>
        </p:nvSpPr>
        <p:spPr/>
        <p:txBody>
          <a:bodyPr/>
          <a:lstStyle/>
          <a:p>
            <a:r>
              <a:rPr lang="en-US" b="1" dirty="0"/>
              <a:t>Time:</a:t>
            </a:r>
          </a:p>
          <a:p>
            <a:r>
              <a:rPr lang="en-US" dirty="0"/>
              <a:t>3 Minutes</a:t>
            </a:r>
          </a:p>
          <a:p>
            <a:pPr defTabSz="686934">
              <a:defRPr/>
            </a:pPr>
            <a:endParaRPr lang="en-US" b="1" dirty="0"/>
          </a:p>
          <a:p>
            <a:r>
              <a:rPr lang="en-US" dirty="0"/>
              <a:t>One type of tool that I want to mention are what we might think of as “complete” or general transition assessments. When we think about 'complete' or general transition assessments, there are several tools that provide a comprehensive snapshot of a student’s strengths, needs, preferences, and interests across key transition areas like employment, postsecondary education, and independent living.</a:t>
            </a:r>
          </a:p>
          <a:p>
            <a:endParaRPr lang="en-US" dirty="0"/>
          </a:p>
          <a:p>
            <a:r>
              <a:rPr lang="en-US" dirty="0"/>
              <a:t>One of the most commonly used tools is the </a:t>
            </a:r>
            <a:r>
              <a:rPr lang="en-US" b="1" dirty="0"/>
              <a:t>Transition Planning Inventory (TPI-3)</a:t>
            </a:r>
            <a:r>
              <a:rPr lang="en-US" dirty="0"/>
              <a:t>. It includes 57 items that can be completed by students, parents, or educators, with versions available in multiple languages. The TPI-3 covers a wide range of domains—like daily living, community participation, and self-determination—and includes a student profile to compare different perspectives. A key takeaway is that TPI-2 and TPI-3 are identical, so either version can be used if a school has an older copy.</a:t>
            </a:r>
          </a:p>
          <a:p>
            <a:endParaRPr lang="en-US" dirty="0"/>
          </a:p>
          <a:p>
            <a:r>
              <a:rPr lang="en-US" dirty="0"/>
              <a:t>There are also companion resources, like the </a:t>
            </a:r>
            <a:r>
              <a:rPr lang="en-US" b="1" dirty="0"/>
              <a:t>Informal Assessments for Transition Planning</a:t>
            </a:r>
            <a:r>
              <a:rPr lang="en-US" dirty="0"/>
              <a:t> books, which provide additional sub-competencies and activities to deepen assessment results and help develop IEP goals.</a:t>
            </a:r>
          </a:p>
          <a:p>
            <a:endParaRPr lang="en-US" dirty="0"/>
          </a:p>
          <a:p>
            <a:r>
              <a:rPr lang="en-US" dirty="0"/>
              <a:t>Another option is the </a:t>
            </a:r>
            <a:r>
              <a:rPr lang="en-US" b="1" dirty="0"/>
              <a:t>Revised Transition Rating Scales</a:t>
            </a:r>
            <a:r>
              <a:rPr lang="en-US" dirty="0"/>
              <a:t>, previously known as the Enderle-Severson. This tool ranges from under 50 to nearly 300 questions and can be completed by educators or family members, with different versions for various disability groups. It provides subscale scores but remains a criterion-referenced tool, meaning individual item responses are particularly useful for developing transition services and IEP objectives.</a:t>
            </a:r>
          </a:p>
          <a:p>
            <a:endParaRPr lang="en-US" dirty="0"/>
          </a:p>
          <a:p>
            <a:r>
              <a:rPr lang="en-US" dirty="0"/>
              <a:t>Finally, the </a:t>
            </a:r>
            <a:r>
              <a:rPr lang="en-US" b="1" dirty="0"/>
              <a:t>Brigance Transition Skills Inventory (TSI-2)</a:t>
            </a:r>
            <a:r>
              <a:rPr lang="en-US" dirty="0"/>
              <a:t> stands out as a highly structured, functional assessment. Unlike rating scales, it includes direct skill assessments covering pre-employment, academic, and independent living skills. This tool is excellent for determining a student’s real-world abilities, resolving discrepancies between self-reports and observed skills, and identifying specific areas for instruction. It also has a companion curriculum with lesson plans aligned to assessment results.</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1578E757-D394-4DFF-8748-4BDE638E0AC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22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58466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560388"/>
            <a:ext cx="5211762" cy="2932112"/>
          </a:xfrm>
        </p:spPr>
      </p:sp>
      <p:sp>
        <p:nvSpPr>
          <p:cNvPr id="3" name="Notes Placeholder 2"/>
          <p:cNvSpPr>
            <a:spLocks noGrp="1"/>
          </p:cNvSpPr>
          <p:nvPr>
            <p:ph type="body" idx="1"/>
          </p:nvPr>
        </p:nvSpPr>
        <p:spPr/>
        <p:txBody>
          <a:bodyPr/>
          <a:lstStyle/>
          <a:p>
            <a:r>
              <a:rPr lang="en-US" b="1" dirty="0"/>
              <a:t>Time:</a:t>
            </a:r>
          </a:p>
          <a:p>
            <a:r>
              <a:rPr lang="en-US" dirty="0"/>
              <a:t>2 Minutes</a:t>
            </a:r>
          </a:p>
          <a:p>
            <a:endParaRPr lang="en-US" dirty="0"/>
          </a:p>
          <a:p>
            <a:pPr defTabSz="686934">
              <a:defRPr/>
            </a:pPr>
            <a:r>
              <a:rPr lang="en-US" b="1" dirty="0"/>
              <a:t>Facilitator’s Notes:</a:t>
            </a:r>
          </a:p>
          <a:p>
            <a:r>
              <a:rPr lang="en-US" dirty="0"/>
              <a:t>Beyond general transition assessments, </a:t>
            </a:r>
            <a:r>
              <a:rPr lang="en-US" b="1" dirty="0"/>
              <a:t>self-determination assessments</a:t>
            </a:r>
            <a:r>
              <a:rPr lang="en-US" dirty="0"/>
              <a:t> are critical but often overlooked until a student reaches transition age. These tools help evaluate a student’s ability to set goals, make decisions, and take control of their future.</a:t>
            </a:r>
          </a:p>
          <a:p>
            <a:endParaRPr lang="en-US" dirty="0"/>
          </a:p>
          <a:p>
            <a:r>
              <a:rPr lang="en-US" dirty="0"/>
              <a:t>A great starting point is the </a:t>
            </a:r>
            <a:r>
              <a:rPr lang="en-US" b="1" dirty="0"/>
              <a:t>Arc Self-Determination Scale</a:t>
            </a:r>
            <a:r>
              <a:rPr lang="en-US" dirty="0"/>
              <a:t>, a free, norm-referenced self-report tool measuring autonomy, self-regulation, psychological empowerment, and self-realization. It’s powerful because it’s normed on students with IEPs nationwide—so if a highly capable student scores extremely low, we know self-determination may be a major barrier to their success.</a:t>
            </a:r>
          </a:p>
          <a:p>
            <a:endParaRPr lang="en-US" dirty="0"/>
          </a:p>
          <a:p>
            <a:r>
              <a:rPr lang="en-US" dirty="0"/>
              <a:t>Another widely used tool is the </a:t>
            </a:r>
            <a:r>
              <a:rPr lang="en-US" b="1" dirty="0"/>
              <a:t>AIR Self-Determination Assessment</a:t>
            </a:r>
            <a:r>
              <a:rPr lang="en-US" dirty="0"/>
              <a:t>, also free, with versions for students, parents, and educators. It measures both </a:t>
            </a:r>
            <a:r>
              <a:rPr lang="en-US" b="1" dirty="0"/>
              <a:t>capacity</a:t>
            </a:r>
            <a:r>
              <a:rPr lang="en-US" dirty="0"/>
              <a:t> (skills and knowledge) and </a:t>
            </a:r>
            <a:r>
              <a:rPr lang="en-US" b="1" dirty="0"/>
              <a:t>opportunity</a:t>
            </a:r>
            <a:r>
              <a:rPr lang="en-US" dirty="0"/>
              <a:t> (chances to apply those skills at home and school). It’s quick to administer, though the parent perspective feels like a bit of an afterthought compared to student and teacher input.</a:t>
            </a:r>
          </a:p>
          <a:p>
            <a:endParaRPr lang="en-US" dirty="0"/>
          </a:p>
          <a:p>
            <a:r>
              <a:rPr lang="en-US" dirty="0"/>
              <a:t>Other tools include the </a:t>
            </a:r>
            <a:r>
              <a:rPr lang="en-US" b="1" dirty="0" err="1"/>
              <a:t>ChoiceMaker</a:t>
            </a:r>
            <a:r>
              <a:rPr lang="en-US" b="1" dirty="0"/>
              <a:t> Self-Determination Assessment</a:t>
            </a:r>
            <a:r>
              <a:rPr lang="en-US" dirty="0"/>
              <a:t>, which aligns with a curriculum teaching students to set and achieve personal and IEP goals. </a:t>
            </a:r>
          </a:p>
          <a:p>
            <a:endParaRPr lang="en-US" dirty="0"/>
          </a:p>
          <a:p>
            <a:r>
              <a:rPr lang="en-US" dirty="0"/>
              <a:t>The </a:t>
            </a:r>
            <a:r>
              <a:rPr lang="en-US" b="1" dirty="0" err="1"/>
              <a:t>IMDetermined</a:t>
            </a:r>
            <a:r>
              <a:rPr lang="en-US" b="1" dirty="0"/>
              <a:t> Project</a:t>
            </a:r>
            <a:r>
              <a:rPr lang="en-US" dirty="0"/>
              <a:t> offers activities and assessments focused on self-advocacy and IEP involvement like the Self-Determination Checklist. </a:t>
            </a:r>
          </a:p>
          <a:p>
            <a:endParaRPr lang="en-US" dirty="0"/>
          </a:p>
          <a:p>
            <a:r>
              <a:rPr lang="en-US" dirty="0"/>
              <a:t>And for a highly personalized approach, </a:t>
            </a:r>
            <a:r>
              <a:rPr lang="en-US" b="1" dirty="0"/>
              <a:t>person-centered planning tools</a:t>
            </a:r>
            <a:r>
              <a:rPr lang="en-US" dirty="0"/>
              <a:t> like PATH, MAPS, Circles of Support, and Charting a </a:t>
            </a:r>
            <a:r>
              <a:rPr lang="en-US" dirty="0" err="1"/>
              <a:t>LifeCourse</a:t>
            </a:r>
            <a:r>
              <a:rPr lang="en-US" dirty="0"/>
              <a:t> which engage families and stakeholders in the process.</a:t>
            </a:r>
          </a:p>
          <a:p>
            <a:endParaRPr lang="en-US" dirty="0"/>
          </a:p>
          <a:p>
            <a:r>
              <a:rPr lang="en-US" dirty="0"/>
              <a:t>These assessments are invaluable for understanding not just what a student knows, but how prepared they are to take charge of their future.</a:t>
            </a:r>
          </a:p>
          <a:p>
            <a:endParaRPr lang="en-US" dirty="0"/>
          </a:p>
        </p:txBody>
      </p:sp>
      <p:sp>
        <p:nvSpPr>
          <p:cNvPr id="4" name="Slide Number Placeholder 3"/>
          <p:cNvSpPr>
            <a:spLocks noGrp="1"/>
          </p:cNvSpPr>
          <p:nvPr>
            <p:ph type="sldNum" sz="quarter"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1578E757-D394-4DFF-8748-4BDE638E0AC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23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55678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xfrm>
            <a:off x="896938" y="560388"/>
            <a:ext cx="5211762" cy="2932112"/>
          </a:xfrm>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Tx/>
              <a:buNone/>
            </a:pPr>
            <a:r>
              <a:rPr lang="en-US" b="1" dirty="0">
                <a:latin typeface="Times New Roman" pitchFamily="18" charset="0"/>
              </a:rPr>
              <a:t>Time Allotment:</a:t>
            </a:r>
          </a:p>
          <a:p>
            <a:pPr>
              <a:spcBef>
                <a:spcPct val="0"/>
              </a:spcBef>
              <a:buFontTx/>
              <a:buNone/>
            </a:pPr>
            <a:r>
              <a:rPr lang="en-US" dirty="0">
                <a:latin typeface="Times New Roman" pitchFamily="18" charset="0"/>
              </a:rPr>
              <a:t>2 minute</a:t>
            </a:r>
          </a:p>
          <a:p>
            <a:pPr>
              <a:spcBef>
                <a:spcPct val="0"/>
              </a:spcBef>
              <a:buFontTx/>
              <a:buNone/>
            </a:pPr>
            <a:endParaRPr lang="en-US" b="1" dirty="0">
              <a:latin typeface="Times New Roman" pitchFamily="18" charset="0"/>
            </a:endParaRPr>
          </a:p>
          <a:p>
            <a:r>
              <a:rPr lang="en-US" b="1" dirty="0"/>
              <a:t>Facilitator’s Notes: </a:t>
            </a:r>
          </a:p>
          <a:p>
            <a:endParaRPr lang="en-US" dirty="0"/>
          </a:p>
          <a:p>
            <a:r>
              <a:rPr lang="en-US" dirty="0"/>
              <a:t>When evaluating life skills and adaptive functioning, it’s essential to use assessments that measure what a student actually does—not just what raters think they can do. We need data on how often students perform independent living behaviors and what support they require, ensuring these skills become automatic and generalizable for life after high school.</a:t>
            </a:r>
          </a:p>
          <a:p>
            <a:endParaRPr lang="en-US" dirty="0"/>
          </a:p>
          <a:p>
            <a:r>
              <a:rPr lang="en-US" dirty="0"/>
              <a:t>Formal assessments like the </a:t>
            </a:r>
            <a:r>
              <a:rPr lang="en-US" b="1" dirty="0"/>
              <a:t>Vineland-3</a:t>
            </a:r>
            <a:r>
              <a:rPr lang="en-US" dirty="0"/>
              <a:t> and </a:t>
            </a:r>
            <a:r>
              <a:rPr lang="en-US" b="1" dirty="0"/>
              <a:t>ABAS-3</a:t>
            </a:r>
            <a:r>
              <a:rPr lang="en-US" dirty="0"/>
              <a:t> provide standardized scores on essential life domains, helping to understand a student's developmental level. The Vineland-3 is often interview-based for caregivers, while the ABAS-3 is easier to complete and evaluates multiple adaptive areas.</a:t>
            </a:r>
          </a:p>
          <a:p>
            <a:endParaRPr lang="en-US" dirty="0"/>
          </a:p>
          <a:p>
            <a:r>
              <a:rPr lang="en-US" dirty="0"/>
              <a:t>Beyond these, there are </a:t>
            </a:r>
            <a:r>
              <a:rPr lang="en-US" b="1" dirty="0"/>
              <a:t>criterion-referenced tools</a:t>
            </a:r>
            <a:r>
              <a:rPr lang="en-US" dirty="0"/>
              <a:t> that track skill mastery over time. Free resources like </a:t>
            </a:r>
            <a:r>
              <a:rPr lang="en-US" b="1" dirty="0"/>
              <a:t>Washington’s Life Skills Inventory, the PEATC Life Skills Checklist,</a:t>
            </a:r>
            <a:r>
              <a:rPr lang="en-US" dirty="0"/>
              <a:t> and </a:t>
            </a:r>
            <a:r>
              <a:rPr lang="en-US" b="1" dirty="0"/>
              <a:t>Casey Life Skills</a:t>
            </a:r>
            <a:r>
              <a:rPr lang="en-US" dirty="0"/>
              <a:t> offer structured ways to measure strengths and gaps. With self-report tools like Casey Life Skills, I like to follow up on low scores by asking students how important each skill is to them and when they’d like to learn it.</a:t>
            </a:r>
          </a:p>
          <a:p>
            <a:endParaRPr lang="en-US" dirty="0"/>
          </a:p>
          <a:p>
            <a:r>
              <a:rPr lang="en-US" dirty="0"/>
              <a:t>For students needing in-depth evaluation, </a:t>
            </a:r>
            <a:r>
              <a:rPr lang="en-US" b="1" dirty="0"/>
              <a:t>The Assessment of Functional Living Skills (AFLS)</a:t>
            </a:r>
            <a:r>
              <a:rPr lang="en-US" dirty="0"/>
              <a:t> provides detailed observational assessments across five domains, breaking tasks into micro-skills—for example, getting dressed includes 32 subtasks. While the full AFLS takes time, targeted use can be invaluable.</a:t>
            </a:r>
          </a:p>
          <a:p>
            <a:endParaRPr lang="en-US" dirty="0"/>
          </a:p>
          <a:p>
            <a:r>
              <a:rPr lang="en-US" dirty="0"/>
              <a:t>Ultimately, assessing life skills is critical. Without a baseline evaluation, teams can’t determine whether independent living skills should be addressed in a student's transition plan and we know these skills are essential for students </a:t>
            </a:r>
            <a:r>
              <a:rPr lang="en-US" dirty="0" err="1"/>
              <a:t>Students</a:t>
            </a:r>
            <a:r>
              <a:rPr lang="en-US" dirty="0"/>
              <a:t> who are blind, have low vision, or have cortical visual impairment (CVI).</a:t>
            </a:r>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713232" rtl="0" eaLnBrk="1" fontAlgn="base" latinLnBrk="0" hangingPunct="1">
              <a:lnSpc>
                <a:spcPct val="100000"/>
              </a:lnSpc>
              <a:spcBef>
                <a:spcPct val="0"/>
              </a:spcBef>
              <a:spcAft>
                <a:spcPct val="0"/>
              </a:spcAft>
              <a:buClrTx/>
              <a:buSzTx/>
              <a:buFontTx/>
              <a:buNone/>
              <a:tabLst/>
              <a:defRPr/>
            </a:pPr>
            <a:fld id="{BB881CBE-9A4E-43EF-B29C-E4C661A5B66C}"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713232" rtl="0" eaLnBrk="1" fontAlgn="base" latinLnBrk="0" hangingPunct="1">
                <a:lnSpc>
                  <a:spcPct val="100000"/>
                </a:lnSpc>
                <a:spcBef>
                  <a:spcPct val="0"/>
                </a:spcBef>
                <a:spcAft>
                  <a:spcPct val="0"/>
                </a:spcAft>
                <a:buClrTx/>
                <a:buSzTx/>
                <a:buFontTx/>
                <a:buNone/>
                <a:tabLst/>
                <a:defRPr/>
              </a:pPr>
              <a:t>24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560388"/>
            <a:ext cx="5211762" cy="2932112"/>
          </a:xfrm>
        </p:spPr>
      </p:sp>
      <p:sp>
        <p:nvSpPr>
          <p:cNvPr id="3" name="Notes Placeholder 2"/>
          <p:cNvSpPr>
            <a:spLocks noGrp="1"/>
          </p:cNvSpPr>
          <p:nvPr>
            <p:ph type="body" idx="1"/>
          </p:nvPr>
        </p:nvSpPr>
        <p:spPr/>
        <p:txBody>
          <a:bodyPr/>
          <a:lstStyle/>
          <a:p>
            <a:pPr>
              <a:spcBef>
                <a:spcPct val="0"/>
              </a:spcBef>
              <a:buFontTx/>
              <a:buNone/>
            </a:pPr>
            <a:r>
              <a:rPr lang="en-US" b="1" dirty="0">
                <a:latin typeface="Times New Roman" pitchFamily="18" charset="0"/>
              </a:rPr>
              <a:t>Time Allotment: </a:t>
            </a:r>
            <a:r>
              <a:rPr lang="en-US" dirty="0">
                <a:latin typeface="Times New Roman" pitchFamily="18" charset="0"/>
              </a:rPr>
              <a:t>2 minutes</a:t>
            </a:r>
          </a:p>
          <a:p>
            <a:pPr>
              <a:spcBef>
                <a:spcPct val="0"/>
              </a:spcBef>
              <a:buFontTx/>
              <a:buNone/>
            </a:pPr>
            <a:endParaRPr lang="en-US" b="1" dirty="0">
              <a:latin typeface="Times New Roman" pitchFamily="18" charset="0"/>
            </a:endParaRPr>
          </a:p>
          <a:p>
            <a:r>
              <a:rPr lang="en-US" b="1" dirty="0"/>
              <a:t>Facilitator’s Notes: </a:t>
            </a:r>
          </a:p>
          <a:p>
            <a:r>
              <a:rPr lang="en-US" baseline="0" dirty="0"/>
              <a:t>Alright – we’ve talked about general transition planning tools, self-determination, and life skills, but what about employment?</a:t>
            </a:r>
          </a:p>
          <a:p>
            <a:endParaRPr lang="en-US" baseline="0" dirty="0"/>
          </a:p>
          <a:p>
            <a:r>
              <a:rPr lang="en-US" baseline="0" dirty="0"/>
              <a:t>Career education for students with visual impairments needs to begin as early as possible and include self-awareness and career exploration activities, job seeking skills instruction, information about job keeping, and encourage opportunities for gaining work experience.</a:t>
            </a:r>
          </a:p>
          <a:p>
            <a:endParaRPr lang="en-US" baseline="0" dirty="0"/>
          </a:p>
          <a:p>
            <a:r>
              <a:rPr lang="en-US" baseline="0" dirty="0"/>
              <a:t>If you can remember back to Slide 14, I broke employment up even further into about 10 areas, and there are often multiple tools that could be used to evaluate each of those areas and there are some tools that evaluate multiple areas</a:t>
            </a:r>
          </a:p>
          <a:p>
            <a:endParaRPr lang="en-US" baseline="0" dirty="0"/>
          </a:p>
          <a:p>
            <a:r>
              <a:rPr lang="en-US" baseline="0" dirty="0"/>
              <a:t>Certainly, school counselors and school-to-work counselors are specifically trained in career development and should be accessed</a:t>
            </a:r>
          </a:p>
          <a:p>
            <a:endParaRPr lang="en-US" baseline="0" dirty="0"/>
          </a:p>
          <a:p>
            <a:r>
              <a:rPr lang="en-US" baseline="0" dirty="0"/>
              <a:t>There are also a number of specialists who provide career counseling for individuals with disabilities such as vocational rehabilitation counselors</a:t>
            </a:r>
          </a:p>
          <a:p>
            <a:endParaRPr lang="en-US" baseline="0" dirty="0"/>
          </a:p>
          <a:p>
            <a:r>
              <a:rPr lang="en-US" baseline="0" dirty="0"/>
              <a:t>One of the main types of career assessments that if often used for the first time when a student reaches transition aged is the career interest inventory. These are </a:t>
            </a:r>
            <a:r>
              <a:rPr lang="en-US" dirty="0">
                <a:ea typeface="Calibri" panose="020F0502020204030204" pitchFamily="34" charset="0"/>
                <a:cs typeface="Arial" panose="020B0604020202020204" pitchFamily="34" charset="0"/>
              </a:rPr>
              <a:t>formal or informal tools that can be word- or picture-based and generally ask individuals to rank how much they think they would like doing a particular job or work task. Results are often displayed as occupational themes or career clusters that help point individuals in the direction of a group of jobs that may align with their tested interests. </a:t>
            </a:r>
          </a:p>
          <a:p>
            <a:endParaRPr lang="en-US" dirty="0">
              <a:ea typeface="Calibri" panose="020F0502020204030204" pitchFamily="34" charset="0"/>
              <a:cs typeface="Arial" panose="020B0604020202020204" pitchFamily="34" charset="0"/>
            </a:endParaRPr>
          </a:p>
          <a:p>
            <a:r>
              <a:rPr lang="en-US" dirty="0">
                <a:ea typeface="Calibri" panose="020F0502020204030204" pitchFamily="34" charset="0"/>
                <a:cs typeface="Arial" panose="020B0604020202020204" pitchFamily="34" charset="0"/>
              </a:rPr>
              <a:t>Sometimes, these assessments utilize an occupational code, which is a combination of themes, but still points to a particular set of jobs that the tested individual may want to explore further. Examples of career interest assessments include: the ONET, the CDM, the strong interest inventory, the PICS, the RIASEC, and the Reading-Free Vocational Interest Inventory</a:t>
            </a:r>
          </a:p>
          <a:p>
            <a:endParaRPr lang="en-US" dirty="0">
              <a:ea typeface="Calibri" panose="020F0502020204030204" pitchFamily="34" charset="0"/>
              <a:cs typeface="Arial" panose="020B0604020202020204" pitchFamily="34" charset="0"/>
            </a:endParaRPr>
          </a:p>
          <a:p>
            <a:r>
              <a:rPr lang="en-US" dirty="0">
                <a:ea typeface="Calibri" panose="020F0502020204030204" pitchFamily="34" charset="0"/>
                <a:cs typeface="Arial" panose="020B0604020202020204" pitchFamily="34" charset="0"/>
              </a:rPr>
              <a:t>Importantly, these assessments are only identifying career themes, clusters, or job titles that may match with a student’s interests but not necessarily with their competencies or accommodation needs</a:t>
            </a:r>
            <a:endParaRPr lang="en-US" dirty="0">
              <a:ea typeface="Calibri" panose="020F0502020204030204" pitchFamily="34" charset="0"/>
              <a:cs typeface="Times New Roman" panose="02020603050405020304" pitchFamily="18" charset="0"/>
            </a:endParaRPr>
          </a:p>
          <a:p>
            <a:endParaRPr lang="en-US" baseline="0" dirty="0"/>
          </a:p>
          <a:p>
            <a:endParaRPr lang="en-US" baseline="0" dirty="0"/>
          </a:p>
          <a:p>
            <a:endParaRPr lang="en-US" baseline="0" dirty="0"/>
          </a:p>
        </p:txBody>
      </p:sp>
    </p:spTree>
    <p:extLst>
      <p:ext uri="{BB962C8B-B14F-4D97-AF65-F5344CB8AC3E}">
        <p14:creationId xmlns:p14="http://schemas.microsoft.com/office/powerpoint/2010/main" val="21249286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0E900-2693-7E22-1CF1-5A27B3557B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333655-93BA-A016-CD32-997C5F03A5E0}"/>
              </a:ext>
            </a:extLst>
          </p:cNvPr>
          <p:cNvSpPr>
            <a:spLocks noGrp="1" noRot="1" noChangeAspect="1"/>
          </p:cNvSpPr>
          <p:nvPr>
            <p:ph type="sldImg"/>
          </p:nvPr>
        </p:nvSpPr>
        <p:spPr>
          <a:xfrm>
            <a:off x="896938" y="560388"/>
            <a:ext cx="5211762" cy="2932112"/>
          </a:xfrm>
        </p:spPr>
      </p:sp>
      <p:sp>
        <p:nvSpPr>
          <p:cNvPr id="3" name="Notes Placeholder 2">
            <a:extLst>
              <a:ext uri="{FF2B5EF4-FFF2-40B4-BE49-F238E27FC236}">
                <a16:creationId xmlns:a16="http://schemas.microsoft.com/office/drawing/2014/main" id="{6AA5D40C-15D9-7F54-C023-0DD90779D7BB}"/>
              </a:ext>
            </a:extLst>
          </p:cNvPr>
          <p:cNvSpPr>
            <a:spLocks noGrp="1"/>
          </p:cNvSpPr>
          <p:nvPr>
            <p:ph type="body" idx="1"/>
          </p:nvPr>
        </p:nvSpPr>
        <p:spPr/>
        <p:txBody>
          <a:bodyPr/>
          <a:lstStyle/>
          <a:p>
            <a:pPr>
              <a:spcBef>
                <a:spcPct val="0"/>
              </a:spcBef>
              <a:buFontTx/>
              <a:buNone/>
            </a:pPr>
            <a:r>
              <a:rPr lang="en-US" b="1" dirty="0"/>
              <a:t>Time Allotment:</a:t>
            </a:r>
          </a:p>
          <a:p>
            <a:pPr>
              <a:spcBef>
                <a:spcPct val="0"/>
              </a:spcBef>
              <a:buFontTx/>
              <a:buNone/>
            </a:pPr>
            <a:r>
              <a:rPr lang="en-US" dirty="0"/>
              <a:t>2 minutes</a:t>
            </a:r>
          </a:p>
          <a:p>
            <a:pPr>
              <a:spcBef>
                <a:spcPct val="0"/>
              </a:spcBef>
              <a:buFontTx/>
              <a:buNone/>
            </a:pPr>
            <a:endParaRPr lang="en-US" b="1" dirty="0"/>
          </a:p>
          <a:p>
            <a:r>
              <a:rPr lang="en-US" b="1" dirty="0"/>
              <a:t>Facilitator’s Notes: </a:t>
            </a:r>
          </a:p>
          <a:p>
            <a:r>
              <a:rPr lang="en-US" dirty="0"/>
              <a:t>Any employment decision is about aligning a student’s interests with their skills, preferences, and support needs.</a:t>
            </a:r>
          </a:p>
          <a:p>
            <a:endParaRPr lang="en-US" dirty="0"/>
          </a:p>
          <a:p>
            <a:r>
              <a:rPr lang="en-US" dirty="0"/>
              <a:t>Vocational aptitude tests are similar to intelligence or cognitive assessments but differ in format, activities, and the specific abilities they measure. Some are online or paper-based, while others involve hands-on performance tasks. Most vocational aptitude tests assess a range of abilities, including verbal, numerical, spatial, perceptual, manual dexterity, and general reasoning skills.</a:t>
            </a:r>
          </a:p>
          <a:p>
            <a:endParaRPr lang="en-US" dirty="0"/>
          </a:p>
          <a:p>
            <a:r>
              <a:rPr lang="en-US" dirty="0"/>
              <a:t>These tests are often paired with vocational interest inventories to help identify jobs that align with both a student’s interests and aptitudes. However, most vocational aptitude tests are designed for individuals with average IQs. Students with significant disabilities may struggle to access these assessments, while students with above-average IQs often find that they have the aptitude for nearly anything they set their minds to.</a:t>
            </a:r>
          </a:p>
          <a:p>
            <a:endParaRPr lang="en-US" dirty="0"/>
          </a:p>
          <a:p>
            <a:r>
              <a:rPr lang="en-US" dirty="0"/>
              <a:t>Additionally, most aptitude tests are not designed for individuals with sensory impairments. However, the </a:t>
            </a:r>
            <a:r>
              <a:rPr lang="en-US" b="1" dirty="0"/>
              <a:t>Comprehensive Vocational Evaluation System (CVES)</a:t>
            </a:r>
            <a:r>
              <a:rPr lang="en-US" dirty="0"/>
              <a:t> was specifically developed for individuals who are blind, have low vision, or experience cortical visual impairments. This system is based on the extensively researched McCarron-Dial model and was normed on over 1,000 individuals. It evaluates multiple domains, including cognitive, sensory, motor, emotional-coping, and integration-coping skills. Some of its unique tools include the </a:t>
            </a:r>
            <a:r>
              <a:rPr lang="en-US" b="1" dirty="0"/>
              <a:t>Cognitive Test for the Blind, the Haptic Sensory Discrimination Test, the McCarron Assessment of Neuromuscular Development,</a:t>
            </a:r>
            <a:r>
              <a:rPr lang="en-US" dirty="0"/>
              <a:t> and a </a:t>
            </a:r>
            <a:r>
              <a:rPr lang="en-US" b="1" dirty="0"/>
              <a:t>Vocational Evaluation Profile Analysis</a:t>
            </a:r>
            <a:r>
              <a:rPr lang="en-US" dirty="0"/>
              <a:t> with many other measures.</a:t>
            </a:r>
          </a:p>
          <a:p>
            <a:endParaRPr lang="en-US" dirty="0"/>
          </a:p>
          <a:p>
            <a:r>
              <a:rPr lang="en-US" dirty="0"/>
              <a:t>Beyond aptitude testing, </a:t>
            </a:r>
            <a:r>
              <a:rPr lang="en-US" b="1" dirty="0"/>
              <a:t>situational vocational assessments</a:t>
            </a:r>
            <a:r>
              <a:rPr lang="en-US" dirty="0"/>
              <a:t>—observing students in simulated or real work environments—can be critical for identifying strengths and support needs in practical settings.</a:t>
            </a:r>
          </a:p>
          <a:p>
            <a:endParaRPr lang="en-US" dirty="0"/>
          </a:p>
          <a:p>
            <a:r>
              <a:rPr lang="en-US" dirty="0"/>
              <a:t>We also know that </a:t>
            </a:r>
            <a:r>
              <a:rPr lang="en-US" b="1" dirty="0"/>
              <a:t>paid employment during high school is a strong predictor of successful transition to both college and the workforce.</a:t>
            </a:r>
            <a:r>
              <a:rPr lang="en-US" dirty="0"/>
              <a:t> This is why it’s essential to prioritize real-world work experiences as early as possible in the transition assessment and planning process.</a:t>
            </a:r>
          </a:p>
          <a:p>
            <a:pPr defTabSz="686934">
              <a:defRPr/>
            </a:pPr>
            <a:endParaRPr lang="en-US" baseline="0" dirty="0"/>
          </a:p>
        </p:txBody>
      </p:sp>
    </p:spTree>
    <p:extLst>
      <p:ext uri="{BB962C8B-B14F-4D97-AF65-F5344CB8AC3E}">
        <p14:creationId xmlns:p14="http://schemas.microsoft.com/office/powerpoint/2010/main" val="26519668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560388"/>
            <a:ext cx="5211762" cy="2932112"/>
          </a:xfrm>
        </p:spPr>
      </p:sp>
      <p:sp>
        <p:nvSpPr>
          <p:cNvPr id="3" name="Notes Placeholder 2"/>
          <p:cNvSpPr>
            <a:spLocks noGrp="1"/>
          </p:cNvSpPr>
          <p:nvPr>
            <p:ph type="body" idx="1"/>
          </p:nvPr>
        </p:nvSpPr>
        <p:spPr/>
        <p:txBody>
          <a:bodyPr/>
          <a:lstStyle/>
          <a:p>
            <a:pPr>
              <a:spcBef>
                <a:spcPct val="0"/>
              </a:spcBef>
              <a:buFontTx/>
              <a:buNone/>
            </a:pPr>
            <a:r>
              <a:rPr lang="en-US" b="1" dirty="0"/>
              <a:t>Time Allotment: 1</a:t>
            </a:r>
            <a:r>
              <a:rPr lang="en-US" dirty="0"/>
              <a:t> minutes</a:t>
            </a:r>
          </a:p>
          <a:p>
            <a:pPr>
              <a:spcBef>
                <a:spcPct val="0"/>
              </a:spcBef>
              <a:buFontTx/>
              <a:buNone/>
            </a:pPr>
            <a:endParaRPr lang="en-US" b="1" dirty="0"/>
          </a:p>
          <a:p>
            <a:r>
              <a:rPr lang="en-US" b="1" dirty="0"/>
              <a:t>Facilitator’s Notes: </a:t>
            </a:r>
          </a:p>
          <a:p>
            <a:r>
              <a:rPr lang="en-US" dirty="0"/>
              <a:t>Additional tools can be used to measure a student’s work readiness, work attitudes, motivations, values, and transferrable work skills. </a:t>
            </a:r>
          </a:p>
          <a:p>
            <a:endParaRPr lang="en-US" dirty="0"/>
          </a:p>
          <a:p>
            <a:r>
              <a:rPr lang="en-US" dirty="0"/>
              <a:t>I put up here examples of a work adjustment profile that indicates the level of support a student may need to be able to work, a work readiness inventory, a work motivation scale, a job search attitude inventory, a transferrable skills scale which looks at basic soft skills for employment, and a work importance locator which looks at what preferences are most important to the student when selecting work.</a:t>
            </a:r>
          </a:p>
          <a:p>
            <a:pPr defTabSz="686934">
              <a:defRPr/>
            </a:pPr>
            <a:endParaRPr lang="en-US" baseline="0" dirty="0"/>
          </a:p>
        </p:txBody>
      </p:sp>
    </p:spTree>
    <p:extLst>
      <p:ext uri="{BB962C8B-B14F-4D97-AF65-F5344CB8AC3E}">
        <p14:creationId xmlns:p14="http://schemas.microsoft.com/office/powerpoint/2010/main" val="13273029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560388"/>
            <a:ext cx="5211762" cy="2932112"/>
          </a:xfrm>
        </p:spPr>
      </p:sp>
      <p:sp>
        <p:nvSpPr>
          <p:cNvPr id="3" name="Notes Placeholder 2"/>
          <p:cNvSpPr>
            <a:spLocks noGrp="1"/>
          </p:cNvSpPr>
          <p:nvPr>
            <p:ph type="body" idx="1"/>
          </p:nvPr>
        </p:nvSpPr>
        <p:spPr/>
        <p:txBody>
          <a:bodyPr/>
          <a:lstStyle/>
          <a:p>
            <a:r>
              <a:rPr lang="en-US" b="1" dirty="0"/>
              <a:t>Time:</a:t>
            </a:r>
          </a:p>
          <a:p>
            <a:r>
              <a:rPr lang="en-US" b="0" dirty="0"/>
              <a:t>2 Minute</a:t>
            </a:r>
          </a:p>
          <a:p>
            <a:endParaRPr lang="en-US" b="0" dirty="0"/>
          </a:p>
          <a:p>
            <a:pPr defTabSz="686934">
              <a:defRPr/>
            </a:pPr>
            <a:r>
              <a:rPr lang="en-US" b="1" dirty="0"/>
              <a:t>Facilitator’s Notes:</a:t>
            </a:r>
          </a:p>
          <a:p>
            <a:endParaRPr lang="en-US" dirty="0"/>
          </a:p>
          <a:p>
            <a:r>
              <a:rPr lang="en-US" dirty="0"/>
              <a:t>Beyond self-determination, there are several key assessment areas that help determine a student’s readiness for postsecondary education or training. These include their course of study and completion of graduation requirements, academic achievement, executive functioning and study skills, and their engagement in the college planning process.</a:t>
            </a:r>
          </a:p>
          <a:p>
            <a:endParaRPr lang="en-US" dirty="0"/>
          </a:p>
          <a:p>
            <a:r>
              <a:rPr lang="en-US" dirty="0"/>
              <a:t>Standardized testing like the MCAS, Accuplacer, SAT, ACT, and even PSAT can provide helpful norm-referenced information about how a student performs on tests in comparison to other college-bound students across the country</a:t>
            </a:r>
          </a:p>
          <a:p>
            <a:endParaRPr lang="en-US" dirty="0"/>
          </a:p>
          <a:p>
            <a:r>
              <a:rPr lang="en-US" dirty="0"/>
              <a:t>For academic achievement, most postsecondary programs expect at least a 5th- to 8th-grade reading level, though many require higher (and medical forms are at 10</a:t>
            </a:r>
            <a:r>
              <a:rPr lang="en-US" baseline="30000" dirty="0"/>
              <a:t>th</a:t>
            </a:r>
            <a:r>
              <a:rPr lang="en-US" dirty="0"/>
              <a:t> grade). It’s also critical to carefully consider course waivers—only exempting subjects like foreign language or lab science when absolutely necessary because those may impact admissions or successful completion of college degree down the line.</a:t>
            </a:r>
          </a:p>
          <a:p>
            <a:endParaRPr lang="en-US" dirty="0"/>
          </a:p>
          <a:p>
            <a:r>
              <a:rPr lang="en-US" dirty="0"/>
              <a:t>Student engagement in the college process is also data related to their readiness and motivation to be successful in college.</a:t>
            </a:r>
          </a:p>
          <a:p>
            <a:endParaRPr lang="en-US" dirty="0"/>
          </a:p>
          <a:p>
            <a:r>
              <a:rPr lang="en-US" dirty="0"/>
              <a:t>Other valuable assessments include overnight experiences—whether at home, through school trips, or summer programs—and situational assessments on college campuses. Even auditing or completing a college course can help students gauge their readiness.</a:t>
            </a:r>
          </a:p>
          <a:p>
            <a:endParaRPr lang="en-US" dirty="0"/>
          </a:p>
          <a:p>
            <a:r>
              <a:rPr lang="en-US" dirty="0"/>
              <a:t>Finally, I’ve linked an OSEP letter on how students may take college courses as part of their IEP transition services at public expense. If the link changes, you can find it by searching ‘Letter to Dude.’</a:t>
            </a:r>
          </a:p>
          <a:p>
            <a:endParaRPr lang="en-US" dirty="0"/>
          </a:p>
        </p:txBody>
      </p:sp>
      <p:sp>
        <p:nvSpPr>
          <p:cNvPr id="4" name="Slide Number Placeholder 3"/>
          <p:cNvSpPr>
            <a:spLocks noGrp="1"/>
          </p:cNvSpPr>
          <p:nvPr>
            <p:ph type="sldNum" sz="quarter"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1578E757-D394-4DFF-8748-4BDE638E0AC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28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59880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560388"/>
            <a:ext cx="5211762" cy="2932112"/>
          </a:xfrm>
        </p:spPr>
      </p:sp>
      <p:sp>
        <p:nvSpPr>
          <p:cNvPr id="3" name="Notes Placeholder 2"/>
          <p:cNvSpPr>
            <a:spLocks noGrp="1"/>
          </p:cNvSpPr>
          <p:nvPr>
            <p:ph type="body" idx="1"/>
          </p:nvPr>
        </p:nvSpPr>
        <p:spPr/>
        <p:txBody>
          <a:bodyPr/>
          <a:lstStyle/>
          <a:p>
            <a:r>
              <a:rPr lang="en-US" b="1" dirty="0"/>
              <a:t>Time:</a:t>
            </a:r>
          </a:p>
          <a:p>
            <a:r>
              <a:rPr lang="en-US" dirty="0"/>
              <a:t>1 Minute</a:t>
            </a:r>
          </a:p>
          <a:p>
            <a:endParaRPr lang="en-US" dirty="0"/>
          </a:p>
          <a:p>
            <a:pPr defTabSz="686934">
              <a:defRPr/>
            </a:pPr>
            <a:r>
              <a:rPr lang="en-US" b="1" dirty="0"/>
              <a:t>Facilitator’s Notes:</a:t>
            </a:r>
          </a:p>
          <a:p>
            <a:pPr defTabSz="686934">
              <a:defRPr/>
            </a:pPr>
            <a:endParaRPr lang="en-US" dirty="0">
              <a:ea typeface="Calibri" panose="020F0502020204030204" pitchFamily="34" charset="0"/>
              <a:cs typeface="Arial" panose="020B0604020202020204" pitchFamily="34" charset="0"/>
            </a:endParaRPr>
          </a:p>
          <a:p>
            <a:pPr defTabSz="686934">
              <a:defRPr/>
            </a:pPr>
            <a:r>
              <a:rPr lang="en-US" dirty="0">
                <a:ea typeface="Calibri" panose="020F0502020204030204" pitchFamily="34" charset="0"/>
                <a:cs typeface="Arial" panose="020B0604020202020204" pitchFamily="34" charset="0"/>
              </a:rPr>
              <a:t>There are also specific assessments designed to provide a snapshot of a student’s readiness for postsecondary learning or training. Examples include: high school checklist for college readiness skills from Perkins, a guide to college readiness from landmark college, the college survival and success scale, the postsecondary readiness rubric from NY state ed department, or even informal checklists like the ones in the appendix of the book students with </a:t>
            </a:r>
            <a:r>
              <a:rPr lang="en-US" dirty="0" err="1">
                <a:ea typeface="Calibri" panose="020F0502020204030204" pitchFamily="34" charset="0"/>
                <a:cs typeface="Arial" panose="020B0604020202020204" pitchFamily="34" charset="0"/>
              </a:rPr>
              <a:t>asperger</a:t>
            </a:r>
            <a:r>
              <a:rPr lang="en-US" dirty="0">
                <a:ea typeface="Calibri" panose="020F0502020204030204" pitchFamily="34" charset="0"/>
                <a:cs typeface="Arial" panose="020B0604020202020204" pitchFamily="34" charset="0"/>
              </a:rPr>
              <a:t> syndrome: a guide for college personnel</a:t>
            </a:r>
            <a:endParaRPr lang="en-US" dirty="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1578E757-D394-4DFF-8748-4BDE638E0AC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29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5988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542925"/>
            <a:ext cx="5568950" cy="3133725"/>
          </a:xfrm>
        </p:spPr>
      </p:sp>
      <p:sp>
        <p:nvSpPr>
          <p:cNvPr id="3" name="Notes Placeholder 2"/>
          <p:cNvSpPr>
            <a:spLocks noGrp="1"/>
          </p:cNvSpPr>
          <p:nvPr>
            <p:ph type="body" idx="1"/>
          </p:nvPr>
        </p:nvSpPr>
        <p:spPr/>
        <p:txBody>
          <a:bodyPr/>
          <a:lstStyle/>
          <a:p>
            <a:r>
              <a:rPr lang="en-US" b="1" dirty="0"/>
              <a:t>Time:</a:t>
            </a:r>
          </a:p>
          <a:p>
            <a:r>
              <a:rPr lang="en-US" dirty="0"/>
              <a:t>1 Minute</a:t>
            </a:r>
          </a:p>
          <a:p>
            <a:endParaRPr lang="en-US" dirty="0"/>
          </a:p>
          <a:p>
            <a:r>
              <a:rPr lang="en-US" b="1" dirty="0"/>
              <a:t>Facilitator’s Notes: </a:t>
            </a:r>
          </a:p>
          <a:p>
            <a:endParaRPr lang="en-US" dirty="0"/>
          </a:p>
          <a:p>
            <a:r>
              <a:rPr lang="en-US" dirty="0"/>
              <a:t>I’ll be moving quickly through the presentation, so I welcome any clarifying questions about the information or terminology I’m sharing. However, I ask that all other questions be held until the end. Also, when asking questions, please keep them as general as possible so that everyone in the room can benefit from the discussion.</a:t>
            </a:r>
          </a:p>
        </p:txBody>
      </p:sp>
      <p:sp>
        <p:nvSpPr>
          <p:cNvPr id="4" name="Slide Number Placeholder 3"/>
          <p:cNvSpPr>
            <a:spLocks noGrp="1"/>
          </p:cNvSpPr>
          <p:nvPr>
            <p:ph type="sldNum" sz="quarter" idx="10"/>
          </p:nvPr>
        </p:nvSpPr>
        <p:spPr/>
        <p:txBody>
          <a:bodyPr/>
          <a:lstStyle/>
          <a:p>
            <a:fld id="{5A1D5170-5C10-6F4B-B224-3573E2A01DE1}" type="slidenum">
              <a:rPr lang="en-US" smtClean="0"/>
              <a:t>3</a:t>
            </a:fld>
            <a:endParaRPr lang="en-US" dirty="0"/>
          </a:p>
        </p:txBody>
      </p:sp>
    </p:spTree>
    <p:extLst>
      <p:ext uri="{BB962C8B-B14F-4D97-AF65-F5344CB8AC3E}">
        <p14:creationId xmlns:p14="http://schemas.microsoft.com/office/powerpoint/2010/main" val="25179915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560388"/>
            <a:ext cx="5211762" cy="2932112"/>
          </a:xfrm>
        </p:spPr>
      </p:sp>
      <p:sp>
        <p:nvSpPr>
          <p:cNvPr id="3" name="Notes Placeholder 2"/>
          <p:cNvSpPr>
            <a:spLocks noGrp="1"/>
          </p:cNvSpPr>
          <p:nvPr>
            <p:ph type="body" idx="1"/>
          </p:nvPr>
        </p:nvSpPr>
        <p:spPr/>
        <p:txBody>
          <a:bodyPr/>
          <a:lstStyle/>
          <a:p>
            <a:pPr>
              <a:spcBef>
                <a:spcPct val="0"/>
              </a:spcBef>
              <a:buFontTx/>
              <a:buNone/>
            </a:pPr>
            <a:r>
              <a:rPr lang="en-US" b="1" dirty="0">
                <a:latin typeface="Times New Roman" pitchFamily="18" charset="0"/>
              </a:rPr>
              <a:t>Time Allotment:</a:t>
            </a:r>
          </a:p>
          <a:p>
            <a:pPr>
              <a:spcBef>
                <a:spcPct val="0"/>
              </a:spcBef>
              <a:buFontTx/>
              <a:buNone/>
            </a:pPr>
            <a:r>
              <a:rPr lang="en-US" dirty="0">
                <a:latin typeface="Times New Roman" pitchFamily="18" charset="0"/>
              </a:rPr>
              <a:t>2 minute</a:t>
            </a:r>
          </a:p>
          <a:p>
            <a:pPr>
              <a:spcBef>
                <a:spcPct val="0"/>
              </a:spcBef>
              <a:buFontTx/>
              <a:buNone/>
            </a:pPr>
            <a:endParaRPr lang="en-US" b="1" dirty="0">
              <a:latin typeface="Times New Roman" pitchFamily="18" charset="0"/>
            </a:endParaRPr>
          </a:p>
          <a:p>
            <a:pPr>
              <a:spcBef>
                <a:spcPct val="0"/>
              </a:spcBef>
              <a:buFontTx/>
              <a:buNone/>
            </a:pPr>
            <a:r>
              <a:rPr lang="en-US" b="1" dirty="0">
                <a:latin typeface="Times New Roman" pitchFamily="18" charset="0"/>
              </a:rPr>
              <a:t>Facilitators Notes:</a:t>
            </a:r>
            <a:endParaRPr lang="en-US" dirty="0"/>
          </a:p>
          <a:p>
            <a:r>
              <a:rPr lang="en-US" dirty="0"/>
              <a:t>What I would like for you to walk away with is a bit of a checklist to be able to think about whether a student has had “enough” or appropriate transition assessment</a:t>
            </a:r>
          </a:p>
          <a:p>
            <a:endParaRPr lang="en-US" dirty="0"/>
          </a:p>
          <a:p>
            <a:r>
              <a:rPr lang="en-US" dirty="0"/>
              <a:t>As a seasoned evaluator, I think it is very important to make sure that a student has been exposed to…</a:t>
            </a:r>
          </a:p>
          <a:p>
            <a:endParaRPr lang="en-US" dirty="0"/>
          </a:p>
          <a:p>
            <a:r>
              <a:rPr lang="en-US" dirty="0"/>
              <a:t>At least one transition planning inventory or assessment so that we have a profile of strengths and needs</a:t>
            </a:r>
          </a:p>
          <a:p>
            <a:endParaRPr lang="en-US" dirty="0"/>
          </a:p>
          <a:p>
            <a:r>
              <a:rPr lang="en-US" dirty="0"/>
              <a:t>Formal and informal measures</a:t>
            </a:r>
          </a:p>
          <a:p>
            <a:endParaRPr lang="en-US" dirty="0"/>
          </a:p>
          <a:p>
            <a:r>
              <a:rPr lang="en-US" dirty="0"/>
              <a:t>Tools that provide information about both the frequency with which the student performs behaviors, and the level of support needed for the student to perform those behaviors</a:t>
            </a:r>
          </a:p>
          <a:p>
            <a:endParaRPr lang="en-US" dirty="0"/>
          </a:p>
          <a:p>
            <a:r>
              <a:rPr lang="en-US" dirty="0"/>
              <a:t>Information coming from the student, a caretaker, and the school</a:t>
            </a:r>
          </a:p>
          <a:p>
            <a:endParaRPr lang="en-US" dirty="0"/>
          </a:p>
          <a:p>
            <a:r>
              <a:rPr lang="en-US" dirty="0"/>
              <a:t>Functional measures of student performance</a:t>
            </a:r>
          </a:p>
          <a:p>
            <a:endParaRPr lang="en-US" dirty="0"/>
          </a:p>
          <a:p>
            <a:r>
              <a:rPr lang="en-US" dirty="0"/>
              <a:t>And situational assessments in environments related to the students’ postsecondary goals</a:t>
            </a:r>
          </a:p>
          <a:p>
            <a:endParaRPr lang="en-US" dirty="0"/>
          </a:p>
          <a:p>
            <a:r>
              <a:rPr lang="en-US" dirty="0"/>
              <a:t>This doesn’t have to be done all at once but if information is missing, there needs to be a plan for how that information will be gathered</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1578E757-D394-4DFF-8748-4BDE638E0AC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30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34971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F580B-7E84-92C8-E123-846D2D4666CE}"/>
            </a:ext>
          </a:extLst>
        </p:cNvPr>
        <p:cNvGrpSpPr/>
        <p:nvPr/>
      </p:nvGrpSpPr>
      <p:grpSpPr>
        <a:xfrm>
          <a:off x="0" y="0"/>
          <a:ext cx="0" cy="0"/>
          <a:chOff x="0" y="0"/>
          <a:chExt cx="0" cy="0"/>
        </a:xfrm>
      </p:grpSpPr>
      <p:sp>
        <p:nvSpPr>
          <p:cNvPr id="61442" name="Rectangle 7">
            <a:extLst>
              <a:ext uri="{FF2B5EF4-FFF2-40B4-BE49-F238E27FC236}">
                <a16:creationId xmlns:a16="http://schemas.microsoft.com/office/drawing/2014/main" id="{ADBB289B-7570-DC8A-5FB6-30DEDF45EF32}"/>
              </a:ext>
            </a:extLst>
          </p:cNvPr>
          <p:cNvSpPr>
            <a:spLocks noGrp="1" noChangeArrowheads="1"/>
          </p:cNvSpPr>
          <p:nvPr>
            <p:ph type="sldNum" sz="quarter" idx="5"/>
          </p:nvPr>
        </p:nvSpPr>
        <p:spPr/>
        <p:txBody>
          <a:bodyPr/>
          <a:lstStyle>
            <a:lvl1pPr algn="ctr" defTabSz="930146" eaLnBrk="0" hangingPunct="0">
              <a:defRPr sz="1500">
                <a:solidFill>
                  <a:schemeClr val="tx1"/>
                </a:solidFill>
                <a:latin typeface="Copperplate Gothic Bold" pitchFamily="34" charset="0"/>
              </a:defRPr>
            </a:lvl1pPr>
            <a:lvl2pPr marL="717147" indent="-275825" algn="ctr" defTabSz="930146" eaLnBrk="0" hangingPunct="0">
              <a:defRPr sz="1500">
                <a:solidFill>
                  <a:schemeClr val="tx1"/>
                </a:solidFill>
                <a:latin typeface="Copperplate Gothic Bold" pitchFamily="34" charset="0"/>
              </a:defRPr>
            </a:lvl2pPr>
            <a:lvl3pPr marL="1103303" indent="-220661" algn="ctr" defTabSz="930146" eaLnBrk="0" hangingPunct="0">
              <a:defRPr sz="1500">
                <a:solidFill>
                  <a:schemeClr val="tx1"/>
                </a:solidFill>
                <a:latin typeface="Copperplate Gothic Bold" pitchFamily="34" charset="0"/>
              </a:defRPr>
            </a:lvl3pPr>
            <a:lvl4pPr marL="1544625" indent="-220661" algn="ctr" defTabSz="930146" eaLnBrk="0" hangingPunct="0">
              <a:defRPr sz="1500">
                <a:solidFill>
                  <a:schemeClr val="tx1"/>
                </a:solidFill>
                <a:latin typeface="Copperplate Gothic Bold" pitchFamily="34" charset="0"/>
              </a:defRPr>
            </a:lvl4pPr>
            <a:lvl5pPr marL="1985946" indent="-220661" algn="ctr" defTabSz="930146" eaLnBrk="0" hangingPunct="0">
              <a:defRPr sz="1500">
                <a:solidFill>
                  <a:schemeClr val="tx1"/>
                </a:solidFill>
                <a:latin typeface="Copperplate Gothic Bold" pitchFamily="34" charset="0"/>
              </a:defRPr>
            </a:lvl5pPr>
            <a:lvl6pPr marL="2427267" indent="-220661" algn="ctr" defTabSz="930146" eaLnBrk="0" fontAlgn="base" hangingPunct="0">
              <a:spcBef>
                <a:spcPct val="0"/>
              </a:spcBef>
              <a:spcAft>
                <a:spcPct val="0"/>
              </a:spcAft>
              <a:defRPr sz="1500">
                <a:solidFill>
                  <a:schemeClr val="tx1"/>
                </a:solidFill>
                <a:latin typeface="Copperplate Gothic Bold" pitchFamily="34" charset="0"/>
              </a:defRPr>
            </a:lvl6pPr>
            <a:lvl7pPr marL="2868588" indent="-220661" algn="ctr" defTabSz="930146" eaLnBrk="0" fontAlgn="base" hangingPunct="0">
              <a:spcBef>
                <a:spcPct val="0"/>
              </a:spcBef>
              <a:spcAft>
                <a:spcPct val="0"/>
              </a:spcAft>
              <a:defRPr sz="1500">
                <a:solidFill>
                  <a:schemeClr val="tx1"/>
                </a:solidFill>
                <a:latin typeface="Copperplate Gothic Bold" pitchFamily="34" charset="0"/>
              </a:defRPr>
            </a:lvl7pPr>
            <a:lvl8pPr marL="3309910" indent="-220661" algn="ctr" defTabSz="930146" eaLnBrk="0" fontAlgn="base" hangingPunct="0">
              <a:spcBef>
                <a:spcPct val="0"/>
              </a:spcBef>
              <a:spcAft>
                <a:spcPct val="0"/>
              </a:spcAft>
              <a:defRPr sz="1500">
                <a:solidFill>
                  <a:schemeClr val="tx1"/>
                </a:solidFill>
                <a:latin typeface="Copperplate Gothic Bold" pitchFamily="34" charset="0"/>
              </a:defRPr>
            </a:lvl8pPr>
            <a:lvl9pPr marL="3751230" indent="-220661" algn="ctr" defTabSz="930146" eaLnBrk="0" fontAlgn="base" hangingPunct="0">
              <a:spcBef>
                <a:spcPct val="0"/>
              </a:spcBef>
              <a:spcAft>
                <a:spcPct val="0"/>
              </a:spcAft>
              <a:defRPr sz="1500">
                <a:solidFill>
                  <a:schemeClr val="tx1"/>
                </a:solidFill>
                <a:latin typeface="Copperplate Gothic Bold" pitchFamily="34" charset="0"/>
              </a:defRPr>
            </a:lvl9pPr>
          </a:lstStyle>
          <a:p>
            <a:pPr algn="r">
              <a:defRPr/>
            </a:pPr>
            <a:fld id="{D6472718-03E1-4289-8B3E-65AA546B72A5}" type="slidenum">
              <a:rPr lang="en-US" altLang="en-US" sz="1200">
                <a:latin typeface="Arial" pitchFamily="34" charset="0"/>
                <a:ea typeface="MS PGothic" pitchFamily="34" charset="-128"/>
              </a:rPr>
              <a:pPr algn="r">
                <a:defRPr/>
              </a:pPr>
              <a:t>31</a:t>
            </a:fld>
            <a:endParaRPr lang="en-US" altLang="en-US" sz="1200">
              <a:latin typeface="Arial" pitchFamily="34" charset="0"/>
              <a:ea typeface="MS PGothic" pitchFamily="34" charset="-128"/>
            </a:endParaRPr>
          </a:p>
        </p:txBody>
      </p:sp>
      <p:sp>
        <p:nvSpPr>
          <p:cNvPr id="65539" name="Rectangle 2">
            <a:extLst>
              <a:ext uri="{FF2B5EF4-FFF2-40B4-BE49-F238E27FC236}">
                <a16:creationId xmlns:a16="http://schemas.microsoft.com/office/drawing/2014/main" id="{DF4407AC-DF4D-F59D-6512-079164EE7AF7}"/>
              </a:ext>
            </a:extLst>
          </p:cNvPr>
          <p:cNvSpPr>
            <a:spLocks noGrp="1" noRot="1" noChangeAspect="1" noChangeArrowheads="1" noTextEdit="1"/>
          </p:cNvSpPr>
          <p:nvPr>
            <p:ph type="sldImg"/>
          </p:nvPr>
        </p:nvSpPr>
        <p:spPr>
          <a:xfrm>
            <a:off x="896938" y="560388"/>
            <a:ext cx="5211762" cy="2932112"/>
          </a:xfrm>
          <a:ln/>
        </p:spPr>
      </p:sp>
      <p:sp>
        <p:nvSpPr>
          <p:cNvPr id="65540" name="Rectangle 3">
            <a:extLst>
              <a:ext uri="{FF2B5EF4-FFF2-40B4-BE49-F238E27FC236}">
                <a16:creationId xmlns:a16="http://schemas.microsoft.com/office/drawing/2014/main" id="{F2A5EC01-F2DB-33A2-B7CB-9E76DAA1BA16}"/>
              </a:ext>
            </a:extLst>
          </p:cNvPr>
          <p:cNvSpPr>
            <a:spLocks noGrp="1" noChangeArrowheads="1"/>
          </p:cNvSpPr>
          <p:nvPr>
            <p:ph type="body" idx="1"/>
          </p:nvPr>
        </p:nvSpPr>
        <p:spPr>
          <a:noFill/>
        </p:spPr>
        <p:txBody>
          <a:bodyPr/>
          <a:lstStyle/>
          <a:p>
            <a:r>
              <a:rPr lang="en-US" b="1" dirty="0"/>
              <a:t>Time: </a:t>
            </a:r>
            <a:r>
              <a:rPr lang="en-US" b="0" dirty="0"/>
              <a:t>3 Minute</a:t>
            </a:r>
          </a:p>
          <a:p>
            <a:endParaRPr lang="en-US" b="0" dirty="0"/>
          </a:p>
          <a:p>
            <a:pPr defTabSz="686934">
              <a:defRPr/>
            </a:pPr>
            <a:r>
              <a:rPr lang="en-US" b="1" dirty="0"/>
              <a:t>Facilitator’s Notes: </a:t>
            </a:r>
          </a:p>
          <a:p>
            <a:endParaRPr lang="en-US" dirty="0"/>
          </a:p>
          <a:p>
            <a:r>
              <a:rPr lang="en-US" dirty="0"/>
              <a:t>Many transition assessment tools are </a:t>
            </a:r>
            <a:r>
              <a:rPr lang="en-US" b="1" dirty="0"/>
              <a:t>not designed with students with visual impairments in mind</a:t>
            </a:r>
            <a:r>
              <a:rPr lang="en-US" dirty="0"/>
              <a:t>. They often rely heavily on </a:t>
            </a:r>
            <a:r>
              <a:rPr lang="en-US" b="1" dirty="0"/>
              <a:t>visual materials, written formats, or image-based interpretation</a:t>
            </a:r>
            <a:r>
              <a:rPr lang="en-US" dirty="0"/>
              <a:t>, which can create </a:t>
            </a:r>
            <a:r>
              <a:rPr lang="en-US" b="1" dirty="0"/>
              <a:t>misleading results</a:t>
            </a:r>
            <a:r>
              <a:rPr lang="en-US" dirty="0"/>
              <a:t> if adaptations are not made.</a:t>
            </a:r>
          </a:p>
          <a:p>
            <a:endParaRPr lang="en-US" dirty="0"/>
          </a:p>
          <a:p>
            <a:r>
              <a:rPr lang="en-US" dirty="0"/>
              <a:t>Here are some </a:t>
            </a:r>
            <a:r>
              <a:rPr lang="en-US" b="1" dirty="0"/>
              <a:t>common challenges</a:t>
            </a:r>
            <a:r>
              <a:rPr lang="en-US" dirty="0"/>
              <a:t> that arise when using standard transition assessments and </a:t>
            </a:r>
            <a:r>
              <a:rPr lang="en-US" b="1" dirty="0"/>
              <a:t>possible solutions</a:t>
            </a:r>
            <a:r>
              <a:rPr lang="en-US" dirty="0"/>
              <a:t>.</a:t>
            </a:r>
          </a:p>
          <a:p>
            <a:endParaRPr lang="en-US" dirty="0"/>
          </a:p>
          <a:p>
            <a:r>
              <a:rPr lang="en-US" dirty="0"/>
              <a:t>One major issue is that </a:t>
            </a:r>
            <a:r>
              <a:rPr lang="en-US" b="1" dirty="0"/>
              <a:t>career interest inventories often assume a fully sighted workplace</a:t>
            </a:r>
            <a:r>
              <a:rPr lang="en-US" dirty="0"/>
              <a:t>. They may recommend fields based on general interests </a:t>
            </a:r>
            <a:r>
              <a:rPr lang="en-US" b="1" dirty="0"/>
              <a:t>without considering</a:t>
            </a:r>
            <a:r>
              <a:rPr lang="en-US" dirty="0"/>
              <a:t> whether the student has access to the necessary accommodations </a:t>
            </a:r>
            <a:r>
              <a:rPr lang="en-US" b="1" dirty="0"/>
              <a:t>or</a:t>
            </a:r>
            <a:r>
              <a:rPr lang="en-US" dirty="0"/>
              <a:t> whether an industry has a track record of accessibility.</a:t>
            </a:r>
          </a:p>
          <a:p>
            <a:pPr>
              <a:buFont typeface="Arial" panose="020B0604020202020204" pitchFamily="34" charset="0"/>
              <a:buChar char="•"/>
            </a:pPr>
            <a:r>
              <a:rPr lang="en-US" dirty="0"/>
              <a:t>For example, a career inventory might suggest a student would enjoy </a:t>
            </a:r>
            <a:r>
              <a:rPr lang="en-US" b="1" dirty="0"/>
              <a:t>graphic design</a:t>
            </a:r>
            <a:r>
              <a:rPr lang="en-US" dirty="0"/>
              <a:t>, but </a:t>
            </a:r>
            <a:r>
              <a:rPr lang="en-US" b="1" dirty="0"/>
              <a:t>it doesn’t evaluate</a:t>
            </a:r>
            <a:r>
              <a:rPr lang="en-US" dirty="0"/>
              <a:t> whether accessible tools like </a:t>
            </a:r>
            <a:r>
              <a:rPr lang="en-US" b="1" dirty="0"/>
              <a:t>screen readers, tactile graphics, or adapted software</a:t>
            </a:r>
            <a:r>
              <a:rPr lang="en-US" dirty="0"/>
              <a:t> would allow the student to work effectively in that field.</a:t>
            </a:r>
          </a:p>
          <a:p>
            <a:pPr>
              <a:buFont typeface="Arial" panose="020B0604020202020204" pitchFamily="34" charset="0"/>
              <a:buChar char="•"/>
            </a:pPr>
            <a:r>
              <a:rPr lang="en-US" dirty="0"/>
              <a:t>Similarly, a </a:t>
            </a:r>
            <a:r>
              <a:rPr lang="en-US" b="1" dirty="0"/>
              <a:t>situational work assessment</a:t>
            </a:r>
            <a:r>
              <a:rPr lang="en-US" dirty="0"/>
              <a:t> might place a student in a </a:t>
            </a:r>
            <a:r>
              <a:rPr lang="en-US" b="1" dirty="0"/>
              <a:t>retail setting</a:t>
            </a:r>
            <a:r>
              <a:rPr lang="en-US" dirty="0"/>
              <a:t> but fail to adapt the environment (e.g., no </a:t>
            </a:r>
            <a:r>
              <a:rPr lang="en-US" b="1" dirty="0"/>
              <a:t>screen reader for a point-of-sale system</a:t>
            </a:r>
            <a:r>
              <a:rPr lang="en-US" dirty="0"/>
              <a:t>, no </a:t>
            </a:r>
            <a:r>
              <a:rPr lang="en-US" b="1" dirty="0"/>
              <a:t>alternative labeling for inventory</a:t>
            </a:r>
            <a:r>
              <a:rPr lang="en-US" dirty="0"/>
              <a:t>). Without these accommodations, the assessment might </a:t>
            </a:r>
            <a:r>
              <a:rPr lang="en-US" b="1" dirty="0"/>
              <a:t>misrepresent the student’s actual capabilities</a:t>
            </a:r>
            <a:r>
              <a:rPr lang="en-US" dirty="0"/>
              <a:t>.</a:t>
            </a:r>
          </a:p>
          <a:p>
            <a:endParaRPr lang="en-US" b="1" dirty="0"/>
          </a:p>
          <a:p>
            <a:r>
              <a:rPr lang="en-US" b="1" dirty="0"/>
              <a:t>To ensure accurate and meaningful assessment results, we need to:</a:t>
            </a:r>
            <a:endParaRPr lang="en-US" dirty="0"/>
          </a:p>
          <a:p>
            <a:pPr>
              <a:buFont typeface="Arial" panose="020B0604020202020204" pitchFamily="34" charset="0"/>
              <a:buChar char="•"/>
            </a:pPr>
            <a:r>
              <a:rPr lang="en-US" b="1" dirty="0"/>
              <a:t>Use or create accessible tools</a:t>
            </a:r>
            <a:r>
              <a:rPr lang="en-US" dirty="0"/>
              <a:t>—such as adapted career inventories, </a:t>
            </a:r>
            <a:r>
              <a:rPr lang="en-US" b="1" dirty="0"/>
              <a:t>structured interviews</a:t>
            </a:r>
            <a:r>
              <a:rPr lang="en-US" dirty="0"/>
              <a:t>, and </a:t>
            </a:r>
            <a:r>
              <a:rPr lang="en-US" b="1" dirty="0"/>
              <a:t>non-visual assessment methods</a:t>
            </a:r>
            <a:r>
              <a:rPr lang="en-US" dirty="0"/>
              <a:t>.</a:t>
            </a:r>
          </a:p>
          <a:p>
            <a:pPr>
              <a:buFont typeface="Arial" panose="020B0604020202020204" pitchFamily="34" charset="0"/>
              <a:buChar char="•"/>
            </a:pPr>
            <a:r>
              <a:rPr lang="en-US" b="1" dirty="0"/>
              <a:t>Collaborate with TVIs, COMS, and AT specialists</a:t>
            </a:r>
            <a:r>
              <a:rPr lang="en-US" dirty="0"/>
              <a:t> to choose appropriate assessments and ensure the student has access to the </a:t>
            </a:r>
            <a:r>
              <a:rPr lang="en-US" b="1" dirty="0"/>
              <a:t>tools they would use in the workplace</a:t>
            </a:r>
            <a:r>
              <a:rPr lang="en-US" dirty="0"/>
              <a:t>.</a:t>
            </a:r>
          </a:p>
          <a:p>
            <a:pPr>
              <a:buFont typeface="Arial" panose="020B0604020202020204" pitchFamily="34" charset="0"/>
              <a:buChar char="•"/>
            </a:pPr>
            <a:r>
              <a:rPr lang="en-US" b="1" dirty="0"/>
              <a:t>Ensure real-world assessment environments reflect actual accessibility needs</a:t>
            </a:r>
            <a:r>
              <a:rPr lang="en-US" dirty="0"/>
              <a:t>—for example, </a:t>
            </a:r>
            <a:r>
              <a:rPr lang="en-US" b="1" dirty="0"/>
              <a:t>evaluating a student’s work readiness in a setting where they can use their assistive technology</a:t>
            </a:r>
            <a:r>
              <a:rPr lang="en-US" dirty="0"/>
              <a:t>.</a:t>
            </a:r>
          </a:p>
          <a:p>
            <a:endParaRPr lang="en-US" b="1" dirty="0"/>
          </a:p>
          <a:p>
            <a:r>
              <a:rPr lang="en-US" b="1" dirty="0"/>
              <a:t>Expanding Career Exploration for Students with Visual Impairments</a:t>
            </a:r>
            <a:endParaRPr lang="en-US" dirty="0"/>
          </a:p>
          <a:p>
            <a:r>
              <a:rPr lang="en-US" dirty="0"/>
              <a:t>In addition to making assessments more accessible, we also need to </a:t>
            </a:r>
            <a:r>
              <a:rPr lang="en-US" b="1" dirty="0"/>
              <a:t>broaden career exploration</a:t>
            </a:r>
            <a:r>
              <a:rPr lang="en-US" dirty="0"/>
              <a:t> so students are exposed to fields with a </a:t>
            </a:r>
            <a:r>
              <a:rPr lang="en-US" b="1" dirty="0"/>
              <a:t>track record of accessibility and success for blind professionals</a:t>
            </a:r>
            <a:r>
              <a:rPr lang="en-US" dirty="0"/>
              <a:t>.</a:t>
            </a:r>
          </a:p>
          <a:p>
            <a:pPr>
              <a:buFont typeface="Arial" panose="020B0604020202020204" pitchFamily="34" charset="0"/>
              <a:buChar char="•"/>
            </a:pPr>
            <a:r>
              <a:rPr lang="en-US" dirty="0"/>
              <a:t>Careers in </a:t>
            </a:r>
            <a:r>
              <a:rPr lang="en-US" b="1" dirty="0"/>
              <a:t>law, teaching, counseling, assistive technology, writing, and advocacy</a:t>
            </a:r>
            <a:r>
              <a:rPr lang="en-US" dirty="0"/>
              <a:t> often offer more flexibility than </a:t>
            </a:r>
            <a:r>
              <a:rPr lang="en-US" b="1" dirty="0"/>
              <a:t>hands-on trades</a:t>
            </a:r>
            <a:r>
              <a:rPr lang="en-US" dirty="0"/>
              <a:t> or </a:t>
            </a:r>
            <a:r>
              <a:rPr lang="en-US" b="1" dirty="0"/>
              <a:t>fields that rely heavily on visual input</a:t>
            </a:r>
            <a:r>
              <a:rPr lang="en-US" dirty="0"/>
              <a:t>.</a:t>
            </a:r>
          </a:p>
          <a:p>
            <a:pPr>
              <a:buFont typeface="Arial" panose="020B0604020202020204" pitchFamily="34" charset="0"/>
              <a:buChar char="•"/>
            </a:pPr>
            <a:r>
              <a:rPr lang="en-US" b="1" dirty="0"/>
              <a:t>Connecting students with blind professionals– for instance through the LENS program at partners for youth with disabilities- </a:t>
            </a:r>
            <a:r>
              <a:rPr lang="en-US" dirty="0"/>
              <a:t>can provide </a:t>
            </a:r>
            <a:r>
              <a:rPr lang="en-US" b="1" dirty="0"/>
              <a:t>realistic insights into workplace accessibility</a:t>
            </a:r>
            <a:r>
              <a:rPr lang="en-US" dirty="0"/>
              <a:t> and </a:t>
            </a:r>
            <a:r>
              <a:rPr lang="en-US" b="1" dirty="0"/>
              <a:t>strategies for success</a:t>
            </a:r>
            <a:r>
              <a:rPr lang="en-US" dirty="0"/>
              <a:t>.</a:t>
            </a:r>
          </a:p>
          <a:p>
            <a:pPr>
              <a:buFont typeface="Arial" panose="020B0604020202020204" pitchFamily="34" charset="0"/>
              <a:buChar char="•"/>
            </a:pPr>
            <a:r>
              <a:rPr lang="en-US" dirty="0"/>
              <a:t>Encouraging </a:t>
            </a:r>
            <a:r>
              <a:rPr lang="en-US" b="1" dirty="0"/>
              <a:t>job shadowing, mentorships, and workplace experiences</a:t>
            </a:r>
            <a:r>
              <a:rPr lang="en-US" dirty="0"/>
              <a:t> in </a:t>
            </a:r>
            <a:r>
              <a:rPr lang="en-US" b="1" dirty="0"/>
              <a:t>proven-accessible careers</a:t>
            </a:r>
            <a:r>
              <a:rPr lang="en-US" dirty="0"/>
              <a:t> can help students </a:t>
            </a:r>
            <a:r>
              <a:rPr lang="en-US" b="1" dirty="0"/>
              <a:t>develop an informed vision for their future</a:t>
            </a:r>
            <a:r>
              <a:rPr lang="en-US" dirty="0"/>
              <a:t>.</a:t>
            </a:r>
          </a:p>
          <a:p>
            <a:endParaRPr lang="en-US" dirty="0"/>
          </a:p>
          <a:p>
            <a:r>
              <a:rPr lang="en-US" dirty="0"/>
              <a:t>Ultimately, if assessments don’t </a:t>
            </a:r>
            <a:r>
              <a:rPr lang="en-US" b="1" dirty="0"/>
              <a:t>account for accessibility</a:t>
            </a:r>
            <a:r>
              <a:rPr lang="en-US" dirty="0"/>
              <a:t>, they risk </a:t>
            </a:r>
            <a:r>
              <a:rPr lang="en-US" b="1" dirty="0"/>
              <a:t>undervaluing a student’s potential</a:t>
            </a:r>
            <a:r>
              <a:rPr lang="en-US" dirty="0"/>
              <a:t> or steering them </a:t>
            </a:r>
            <a:r>
              <a:rPr lang="en-US" b="1" dirty="0"/>
              <a:t>away from careers where they could thrive with the right supports</a:t>
            </a:r>
            <a:r>
              <a:rPr lang="en-US" dirty="0"/>
              <a:t>.</a:t>
            </a:r>
          </a:p>
          <a:p>
            <a:pPr defTabSz="686934">
              <a:defRPr/>
            </a:pPr>
            <a:endParaRPr lang="en-US" altLang="en-US" baseline="0" dirty="0"/>
          </a:p>
        </p:txBody>
      </p:sp>
    </p:spTree>
    <p:extLst>
      <p:ext uri="{BB962C8B-B14F-4D97-AF65-F5344CB8AC3E}">
        <p14:creationId xmlns:p14="http://schemas.microsoft.com/office/powerpoint/2010/main" val="9723494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3305B-6BE7-5131-46D9-EFC3DF5361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9EB81B-FF4D-503F-F466-5661CAA5A0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3EA810-42AD-70DA-FA64-DE4FE7FCF910}"/>
              </a:ext>
            </a:extLst>
          </p:cNvPr>
          <p:cNvSpPr>
            <a:spLocks noGrp="1"/>
          </p:cNvSpPr>
          <p:nvPr>
            <p:ph type="body" idx="1"/>
          </p:nvPr>
        </p:nvSpPr>
        <p:spPr/>
        <p:txBody>
          <a:bodyPr/>
          <a:lstStyle/>
          <a:p>
            <a:r>
              <a:rPr lang="en-US" dirty="0"/>
              <a:t>So let’s talk about transition assessment</a:t>
            </a:r>
          </a:p>
        </p:txBody>
      </p:sp>
      <p:sp>
        <p:nvSpPr>
          <p:cNvPr id="4" name="Slide Number Placeholder 3">
            <a:extLst>
              <a:ext uri="{FF2B5EF4-FFF2-40B4-BE49-F238E27FC236}">
                <a16:creationId xmlns:a16="http://schemas.microsoft.com/office/drawing/2014/main" id="{5354F136-8E16-8C92-2C79-2DF4967D1C39}"/>
              </a:ext>
            </a:extLst>
          </p:cNvPr>
          <p:cNvSpPr>
            <a:spLocks noGrp="1"/>
          </p:cNvSpPr>
          <p:nvPr>
            <p:ph type="sldNum" sz="quarter" idx="5"/>
          </p:nvPr>
        </p:nvSpPr>
        <p:spPr/>
        <p:txBody>
          <a:bodyPr/>
          <a:lstStyle/>
          <a:p>
            <a:fld id="{5A1D5170-5C10-6F4B-B224-3573E2A01DE1}" type="slidenum">
              <a:rPr lang="en-US" smtClean="0"/>
              <a:t>32</a:t>
            </a:fld>
            <a:endParaRPr lang="en-US"/>
          </a:p>
        </p:txBody>
      </p:sp>
    </p:spTree>
    <p:extLst>
      <p:ext uri="{BB962C8B-B14F-4D97-AF65-F5344CB8AC3E}">
        <p14:creationId xmlns:p14="http://schemas.microsoft.com/office/powerpoint/2010/main" val="8852982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BA416-EB67-1C9B-F493-CE5D01F84DCF}"/>
            </a:ext>
          </a:extLst>
        </p:cNvPr>
        <p:cNvGrpSpPr/>
        <p:nvPr/>
      </p:nvGrpSpPr>
      <p:grpSpPr>
        <a:xfrm>
          <a:off x="0" y="0"/>
          <a:ext cx="0" cy="0"/>
          <a:chOff x="0" y="0"/>
          <a:chExt cx="0" cy="0"/>
        </a:xfrm>
      </p:grpSpPr>
      <p:sp>
        <p:nvSpPr>
          <p:cNvPr id="102401" name="Slide Image Placeholder 1">
            <a:extLst>
              <a:ext uri="{FF2B5EF4-FFF2-40B4-BE49-F238E27FC236}">
                <a16:creationId xmlns:a16="http://schemas.microsoft.com/office/drawing/2014/main" id="{4380438A-E537-4801-EFDF-8504ED116C47}"/>
              </a:ext>
            </a:extLst>
          </p:cNvPr>
          <p:cNvSpPr>
            <a:spLocks noGrp="1" noRot="1" noChangeAspect="1" noTextEdit="1"/>
          </p:cNvSpPr>
          <p:nvPr>
            <p:ph type="sldImg"/>
          </p:nvPr>
        </p:nvSpPr>
        <p:spPr bwMode="auto">
          <a:xfrm>
            <a:off x="896938" y="560388"/>
            <a:ext cx="5211762" cy="2932112"/>
          </a:xfrm>
          <a:noFill/>
          <a:ln>
            <a:solidFill>
              <a:srgbClr val="000000"/>
            </a:solidFill>
            <a:miter lim="800000"/>
            <a:headEnd/>
            <a:tailEnd/>
          </a:ln>
        </p:spPr>
      </p:sp>
      <p:sp>
        <p:nvSpPr>
          <p:cNvPr id="102402" name="Notes Placeholder 2">
            <a:extLst>
              <a:ext uri="{FF2B5EF4-FFF2-40B4-BE49-F238E27FC236}">
                <a16:creationId xmlns:a16="http://schemas.microsoft.com/office/drawing/2014/main" id="{B3EBCDDA-25CD-CA5D-AC24-AFED4AB4D047}"/>
              </a:ext>
            </a:extLst>
          </p:cNvPr>
          <p:cNvSpPr>
            <a:spLocks noGrp="1"/>
          </p:cNvSpPr>
          <p:nvPr>
            <p:ph type="body" idx="1"/>
          </p:nvPr>
        </p:nvSpPr>
        <p:spPr bwMode="auto">
          <a:noFill/>
          <a:ln>
            <a:noFill/>
            <a:miter lim="800000"/>
            <a:headEnd/>
            <a:tailEnd/>
          </a:ln>
        </p:spPr>
        <p:txBody>
          <a:bodyPr wrap="square" numCol="1" anchor="t" anchorCtr="0" compatLnSpc="1">
            <a:prstTxWarp prst="textNoShape">
              <a:avLst/>
            </a:prstTxWarp>
          </a:bodyPr>
          <a:lstStyle/>
          <a:p>
            <a:pPr>
              <a:spcBef>
                <a:spcPct val="0"/>
              </a:spcBef>
              <a:buFontTx/>
              <a:buNone/>
            </a:pPr>
            <a:r>
              <a:rPr lang="en-US" b="1" dirty="0"/>
              <a:t>Time Allotment:</a:t>
            </a:r>
          </a:p>
          <a:p>
            <a:pPr>
              <a:spcBef>
                <a:spcPct val="0"/>
              </a:spcBef>
              <a:buFontTx/>
              <a:buNone/>
            </a:pPr>
            <a:r>
              <a:rPr lang="en-US" dirty="0"/>
              <a:t>2 minute</a:t>
            </a:r>
          </a:p>
          <a:p>
            <a:pPr>
              <a:spcBef>
                <a:spcPct val="0"/>
              </a:spcBef>
              <a:buFontTx/>
              <a:buNone/>
            </a:pPr>
            <a:endParaRPr lang="en-US" b="1" dirty="0"/>
          </a:p>
          <a:p>
            <a:pPr>
              <a:spcBef>
                <a:spcPct val="0"/>
              </a:spcBef>
              <a:buFontTx/>
              <a:buNone/>
            </a:pPr>
            <a:r>
              <a:rPr lang="en-US" b="1" dirty="0"/>
              <a:t>Facilitators Notes:</a:t>
            </a:r>
          </a:p>
          <a:p>
            <a:pPr>
              <a:spcBef>
                <a:spcPct val="0"/>
              </a:spcBef>
              <a:buFontTx/>
              <a:buNone/>
            </a:pPr>
            <a:endParaRPr lang="en-US" b="1" dirty="0"/>
          </a:p>
          <a:p>
            <a:pPr>
              <a:spcBef>
                <a:spcPct val="0"/>
              </a:spcBef>
              <a:buFontTx/>
              <a:buNone/>
            </a:pPr>
            <a:r>
              <a:rPr lang="en-US" dirty="0"/>
              <a:t>Certainly The hope is that transition assessment will result in a specific description of the student’s </a:t>
            </a:r>
            <a:r>
              <a:rPr lang="en-US" dirty="0" err="1"/>
              <a:t>measureable</a:t>
            </a:r>
            <a:r>
              <a:rPr lang="en-US" dirty="0"/>
              <a:t> postsecondary goals and specific recommendations regarding transition services the student needs including: </a:t>
            </a:r>
          </a:p>
          <a:p>
            <a:pPr>
              <a:spcBef>
                <a:spcPct val="0"/>
              </a:spcBef>
              <a:buFontTx/>
              <a:buNone/>
            </a:pPr>
            <a:endParaRPr lang="en-US" b="1" dirty="0"/>
          </a:p>
          <a:p>
            <a:pPr>
              <a:spcBef>
                <a:spcPct val="0"/>
              </a:spcBef>
            </a:pPr>
            <a:r>
              <a:rPr lang="en-US" dirty="0"/>
              <a:t>Instruction, related services, community experiences, support or instruction in order to develop employment or postschool living objectives, acquisition of daily living skills, and possibly further evaluation such as functional vocational evaluation</a:t>
            </a:r>
          </a:p>
          <a:p>
            <a:pPr>
              <a:buSzPct val="125000"/>
              <a:defRPr/>
            </a:pPr>
            <a:endParaRPr lang="en-US" b="1" dirty="0"/>
          </a:p>
          <a:p>
            <a:pPr>
              <a:buSzPct val="125000"/>
              <a:defRPr/>
            </a:pPr>
            <a:r>
              <a:rPr lang="en-US" b="0" dirty="0"/>
              <a:t>Data from the assessment should certainly be used to update the postsecondary goals in the IEP and to inform well written present levels of academic and functional achievement.</a:t>
            </a:r>
          </a:p>
          <a:p>
            <a:pPr>
              <a:buSzPct val="125000"/>
              <a:defRPr/>
            </a:pPr>
            <a:r>
              <a:rPr lang="en-US" b="0" dirty="0"/>
              <a:t>  </a:t>
            </a:r>
          </a:p>
          <a:p>
            <a:pPr>
              <a:buSzPct val="125000"/>
              <a:defRPr/>
            </a:pPr>
            <a:r>
              <a:rPr lang="en-US" b="0" dirty="0"/>
              <a:t>Then, From the assessment information, annual IEP goals, and transition services are developed.</a:t>
            </a:r>
          </a:p>
          <a:p>
            <a:pPr>
              <a:buSzPct val="125000"/>
              <a:defRPr/>
            </a:pPr>
            <a:endParaRPr lang="en-US" b="0" dirty="0"/>
          </a:p>
          <a:p>
            <a:pPr>
              <a:buSzPct val="125000"/>
              <a:defRPr/>
            </a:pPr>
            <a:r>
              <a:rPr lang="en-US" b="0" dirty="0"/>
              <a:t>Finally, responsibilities for providing services are designated.</a:t>
            </a:r>
          </a:p>
          <a:p>
            <a:pPr>
              <a:buSzPct val="125000"/>
              <a:defRPr/>
            </a:pPr>
            <a:endParaRPr lang="en-US" dirty="0"/>
          </a:p>
          <a:p>
            <a:pPr>
              <a:buSzPct val="125000"/>
              <a:defRPr/>
            </a:pPr>
            <a:r>
              <a:rPr lang="en-US" dirty="0"/>
              <a:t>SOMETIMES transition assessment uncovers a need for services that goes beyond what can be completed in one IEP period, if there is a way to capture that and keep a list of what has not been addressed to circle back to in a future IEP period that’s important – the N1 or additional information can be great for this</a:t>
            </a:r>
          </a:p>
          <a:p>
            <a:pPr>
              <a:buSzPct val="125000"/>
              <a:defRPr/>
            </a:pPr>
            <a:endParaRPr lang="en-US" b="0" dirty="0"/>
          </a:p>
          <a:p>
            <a:pPr>
              <a:buSzPct val="125000"/>
              <a:defRPr/>
            </a:pPr>
            <a:r>
              <a:rPr lang="en-US" dirty="0"/>
              <a:t>Also, SOMETIMES transition assessment uncovers skill development that caretakers want to help with or hire private assistance to support – that’s also something that can be discussed – I always tell parents to focus on the skills they absolutely know they cannot help their child to develop and to make sure that gets into this IEP – Transition planning is really the work of a village and requires knowledge of and access of community resources beyond just the school to work best</a:t>
            </a:r>
            <a:endParaRPr lang="en-US" b="0" dirty="0"/>
          </a:p>
          <a:p>
            <a:pPr>
              <a:spcBef>
                <a:spcPct val="0"/>
              </a:spcBef>
              <a:buFontTx/>
              <a:buNone/>
            </a:pPr>
            <a:endParaRPr lang="en-US" dirty="0"/>
          </a:p>
        </p:txBody>
      </p:sp>
      <p:sp>
        <p:nvSpPr>
          <p:cNvPr id="102403" name="Slide Number Placeholder 3">
            <a:extLst>
              <a:ext uri="{FF2B5EF4-FFF2-40B4-BE49-F238E27FC236}">
                <a16:creationId xmlns:a16="http://schemas.microsoft.com/office/drawing/2014/main" id="{C39B3DAA-338B-034D-61BF-0DAD03DD675D}"/>
              </a:ext>
            </a:extLst>
          </p:cNvPr>
          <p:cNvSpPr txBox="1">
            <a:spLocks noGrp="1"/>
          </p:cNvSpPr>
          <p:nvPr/>
        </p:nvSpPr>
        <p:spPr bwMode="auto">
          <a:xfrm>
            <a:off x="3970939" y="8829679"/>
            <a:ext cx="3037840" cy="465138"/>
          </a:xfrm>
          <a:prstGeom prst="rect">
            <a:avLst/>
          </a:prstGeom>
          <a:noFill/>
          <a:ln w="9525">
            <a:noFill/>
            <a:miter lim="800000"/>
            <a:headEnd/>
            <a:tailEnd/>
          </a:ln>
        </p:spPr>
        <p:txBody>
          <a:bodyPr lIns="89096" tIns="44549" rIns="89096" bIns="44549" anchor="b"/>
          <a:lstStyle/>
          <a:p>
            <a:pPr marL="0" marR="0" lvl="0" indent="0" algn="r" defTabSz="713232" rtl="0" eaLnBrk="1" fontAlgn="auto" latinLnBrk="0" hangingPunct="1">
              <a:lnSpc>
                <a:spcPct val="100000"/>
              </a:lnSpc>
              <a:spcBef>
                <a:spcPts val="0"/>
              </a:spcBef>
              <a:spcAft>
                <a:spcPts val="0"/>
              </a:spcAft>
              <a:buClrTx/>
              <a:buSzTx/>
              <a:buFontTx/>
              <a:buNone/>
              <a:tabLst/>
              <a:defRPr/>
            </a:pPr>
            <a:fld id="{296787C9-2ACD-457D-81AB-C7E5854EC75A}" type="slidenum">
              <a:rPr kumimoji="0" lang="en-US" sz="12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5279826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542925"/>
            <a:ext cx="5214938" cy="2933700"/>
          </a:xfrm>
        </p:spPr>
      </p:sp>
      <p:sp>
        <p:nvSpPr>
          <p:cNvPr id="3" name="Notes Placeholder 2"/>
          <p:cNvSpPr>
            <a:spLocks noGrp="1"/>
          </p:cNvSpPr>
          <p:nvPr>
            <p:ph type="body" idx="1"/>
          </p:nvPr>
        </p:nvSpPr>
        <p:spPr/>
        <p:txBody>
          <a:bodyPr/>
          <a:lstStyle/>
          <a:p>
            <a:pPr>
              <a:spcBef>
                <a:spcPct val="0"/>
              </a:spcBef>
              <a:buFontTx/>
              <a:buNone/>
            </a:pPr>
            <a:r>
              <a:rPr lang="en-US" b="1" dirty="0"/>
              <a:t>Time Allotment: </a:t>
            </a:r>
            <a:r>
              <a:rPr lang="en-US" dirty="0"/>
              <a:t>2 minute</a:t>
            </a:r>
          </a:p>
          <a:p>
            <a:endParaRPr lang="en-US" dirty="0"/>
          </a:p>
          <a:p>
            <a:r>
              <a:rPr lang="en-US" dirty="0"/>
              <a:t>As we talked about </a:t>
            </a:r>
            <a:r>
              <a:rPr lang="en-US" b="1" dirty="0">
                <a:highlight>
                  <a:srgbClr val="FFFF00"/>
                </a:highlight>
              </a:rPr>
              <a:t>the New IEP has the space to document how the student’s disability-related needs impact their ability to make progress toward their postsecondary goals and to identify which sections of the IEP are being used to address these needs: accommodations and modification, annual goals and objectives, service delivery, and additional information.</a:t>
            </a:r>
          </a:p>
          <a:p>
            <a:endParaRPr lang="en-US" b="1" dirty="0">
              <a:highlight>
                <a:srgbClr val="FFFF00"/>
              </a:highlight>
            </a:endParaRPr>
          </a:p>
          <a:p>
            <a:pPr marL="171450" indent="-171450">
              <a:buFontTx/>
              <a:buChar char="-"/>
            </a:pPr>
            <a:r>
              <a:rPr lang="en-US" b="1" dirty="0">
                <a:highlight>
                  <a:srgbClr val="FFFF00"/>
                </a:highlight>
              </a:rPr>
              <a:t>As an example, a student whose reduced working memory might impact their ability to successfully engage with college lectures might have a note taking accommodation such as using audio recording or note-taking software in class</a:t>
            </a:r>
          </a:p>
          <a:p>
            <a:pPr marL="171450" indent="-171450">
              <a:buFontTx/>
              <a:buChar char="-"/>
            </a:pPr>
            <a:r>
              <a:rPr lang="en-US" b="1" dirty="0">
                <a:highlight>
                  <a:srgbClr val="FFFF00"/>
                </a:highlight>
              </a:rPr>
              <a:t>That same student might have an objective indicating that they will use the software to record lectures or take notes across all school subjects consistently across 5 school days</a:t>
            </a:r>
          </a:p>
          <a:p>
            <a:pPr marL="171450" indent="-171450">
              <a:buFontTx/>
              <a:buChar char="-"/>
            </a:pPr>
            <a:r>
              <a:rPr lang="en-US" b="1" dirty="0">
                <a:highlight>
                  <a:srgbClr val="FFFF00"/>
                </a:highlight>
              </a:rPr>
              <a:t>That same student might have assistive technology consultation to ensure that they know how to use the audio recording or note-taking software</a:t>
            </a:r>
          </a:p>
          <a:p>
            <a:pPr marL="171450" indent="-171450">
              <a:buFontTx/>
              <a:buChar char="-"/>
            </a:pPr>
            <a:r>
              <a:rPr lang="en-US" b="1" dirty="0">
                <a:highlight>
                  <a:srgbClr val="FFFF00"/>
                </a:highlight>
              </a:rPr>
              <a:t>And maybe in the additional information there is a note that indicates that this particular student is going to do a summer program at a college, paid for by their parents, and that they will be able to continue using the school’s subscription to the recording or note-taking software while trying that summer program</a:t>
            </a:r>
          </a:p>
          <a:p>
            <a:pPr marL="171450" indent="-171450">
              <a:buFontTx/>
              <a:buChar char="-"/>
            </a:pPr>
            <a:endParaRPr lang="en-US" dirty="0"/>
          </a:p>
          <a:p>
            <a:pPr marL="0" indent="0">
              <a:buFontTx/>
              <a:buNone/>
            </a:pPr>
            <a:r>
              <a:rPr lang="en-US" dirty="0"/>
              <a:t>It’s more likely that a need might just be addressed in one or two sections, but I wanted to show how the same need might be highlighted anywhere in the IEP</a:t>
            </a:r>
          </a:p>
          <a:p>
            <a:pPr marL="0" indent="0">
              <a:buFontTx/>
              <a:buNone/>
            </a:pPr>
            <a:endParaRPr lang="en-US" dirty="0"/>
          </a:p>
          <a:p>
            <a:pPr marL="0" indent="0">
              <a:buFontTx/>
              <a:buNone/>
            </a:pPr>
            <a:r>
              <a:rPr lang="en-US" dirty="0"/>
              <a:t>Since we are talking about this section of the IEP – I do want to just run through some of the other transition highlights that you should be discussing at the meeting. Projected graduation date now falls in the transition section of the IEP and needs to be discussed realistically based on the students transition service needs</a:t>
            </a:r>
          </a:p>
          <a:p>
            <a:pPr marL="0" indent="0">
              <a:buFontTx/>
              <a:buNone/>
            </a:pPr>
            <a:endParaRPr lang="en-US" dirty="0"/>
          </a:p>
          <a:p>
            <a:pPr marL="0" indent="0">
              <a:buFontTx/>
              <a:buNone/>
            </a:pPr>
            <a:r>
              <a:rPr lang="en-US" dirty="0"/>
              <a:t>Planned Course of Study has always been legally required but now has a specific place to be discussed. This is where you would outline what requirements a student needs, and what the student’s status is in meeting those requirements – certainly this would also be where you document courses and electives that the student needs to take to be prepared for their postsecondary goals such as a student who wants to be a programmer taking a computer science class or a student who wants to be a pre-med student taking rigorous science and math classes. If any course requirements are going to be waived, such as foreign language, it would be important to only do that if it is based on a disability-related reason and if it would not impact a student’s progress toward their postsecondary goals.</a:t>
            </a:r>
          </a:p>
          <a:p>
            <a:pPr marL="0" indent="0">
              <a:buFontTx/>
              <a:buNone/>
            </a:pPr>
            <a:endParaRPr lang="en-US" dirty="0"/>
          </a:p>
          <a:p>
            <a:pPr marL="0" indent="0">
              <a:buFontTx/>
              <a:buNone/>
            </a:pPr>
            <a:endParaRPr lang="en-US" dirty="0"/>
          </a:p>
          <a:p>
            <a:pPr marL="0" indent="0">
              <a:buFontTx/>
              <a:buNone/>
            </a:pPr>
            <a:endParaRPr lang="en-US" dirty="0"/>
          </a:p>
          <a:p>
            <a:pPr marL="0" indent="0">
              <a:buFontTx/>
              <a:buNone/>
            </a:pPr>
            <a:endParaRPr lang="en-US" dirty="0"/>
          </a:p>
        </p:txBody>
      </p:sp>
      <p:sp>
        <p:nvSpPr>
          <p:cNvPr id="4" name="Slide Number Placeholder 3"/>
          <p:cNvSpPr>
            <a:spLocks noGrp="1"/>
          </p:cNvSpPr>
          <p:nvPr>
            <p:ph type="sldNum" sz="quarter" idx="5"/>
          </p:nvPr>
        </p:nvSpPr>
        <p:spPr/>
        <p:txBody>
          <a:bodyPr/>
          <a:lstStyle/>
          <a:p>
            <a:fld id="{5A1D5170-5C10-6F4B-B224-3573E2A01DE1}" type="slidenum">
              <a:rPr lang="en-US" smtClean="0"/>
              <a:t>34</a:t>
            </a:fld>
            <a:endParaRPr lang="en-US"/>
          </a:p>
        </p:txBody>
      </p:sp>
    </p:spTree>
    <p:extLst>
      <p:ext uri="{BB962C8B-B14F-4D97-AF65-F5344CB8AC3E}">
        <p14:creationId xmlns:p14="http://schemas.microsoft.com/office/powerpoint/2010/main" val="32957395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542925"/>
            <a:ext cx="5214938" cy="2933700"/>
          </a:xfrm>
        </p:spPr>
      </p:sp>
      <p:sp>
        <p:nvSpPr>
          <p:cNvPr id="3" name="Notes Placeholder 2"/>
          <p:cNvSpPr>
            <a:spLocks noGrp="1"/>
          </p:cNvSpPr>
          <p:nvPr>
            <p:ph type="body" idx="1"/>
          </p:nvPr>
        </p:nvSpPr>
        <p:spPr/>
        <p:txBody>
          <a:bodyPr/>
          <a:lstStyle/>
          <a:p>
            <a:pPr>
              <a:spcBef>
                <a:spcPct val="0"/>
              </a:spcBef>
              <a:buFontTx/>
              <a:buNone/>
            </a:pPr>
            <a:r>
              <a:rPr lang="en-US" b="1" dirty="0"/>
              <a:t>Time Allotment:</a:t>
            </a:r>
          </a:p>
          <a:p>
            <a:pPr>
              <a:spcBef>
                <a:spcPct val="0"/>
              </a:spcBef>
              <a:buFontTx/>
              <a:buNone/>
            </a:pPr>
            <a:r>
              <a:rPr lang="en-US" dirty="0"/>
              <a:t>1 minute</a:t>
            </a:r>
          </a:p>
          <a:p>
            <a:endParaRPr lang="en-US" dirty="0"/>
          </a:p>
          <a:p>
            <a:r>
              <a:rPr lang="en-US" dirty="0"/>
              <a:t>There are also spaces to document community and interagency connections such as Mass Commission for the Blind, department of developmental services, pre-employment transition service providers, local independent living centers and any other community agencies that are connected with the student. We don’t want the students only team to be the school team and this indicates who from the school team is liaising with any outside organizations.</a:t>
            </a:r>
          </a:p>
          <a:p>
            <a:endParaRPr lang="en-US" dirty="0"/>
          </a:p>
          <a:p>
            <a:r>
              <a:rPr lang="en-US" dirty="0"/>
              <a:t>I do also want to point out that Transfer of rights is in the IEP now so that there is a clear discussion about student’s taking ownership of education when they turn 18 and their making a choice about who is going to help or not help with that process</a:t>
            </a:r>
          </a:p>
          <a:p>
            <a:endParaRPr lang="en-US" dirty="0"/>
          </a:p>
          <a:p>
            <a:endParaRPr lang="en-US" dirty="0"/>
          </a:p>
          <a:p>
            <a:endParaRPr lang="en-US" dirty="0"/>
          </a:p>
          <a:p>
            <a:r>
              <a:rPr lang="en-US" dirty="0"/>
              <a:t>https://www.mass.gov/info-details/pre-employment-transition-services-pre-ets </a:t>
            </a:r>
          </a:p>
          <a:p>
            <a:endParaRPr lang="en-US" dirty="0"/>
          </a:p>
          <a:p>
            <a:endParaRPr lang="en-US" dirty="0"/>
          </a:p>
        </p:txBody>
      </p:sp>
      <p:sp>
        <p:nvSpPr>
          <p:cNvPr id="4" name="Slide Number Placeholder 3"/>
          <p:cNvSpPr>
            <a:spLocks noGrp="1"/>
          </p:cNvSpPr>
          <p:nvPr>
            <p:ph type="sldNum" sz="quarter" idx="5"/>
          </p:nvPr>
        </p:nvSpPr>
        <p:spPr/>
        <p:txBody>
          <a:bodyPr/>
          <a:lstStyle/>
          <a:p>
            <a:fld id="{5A1D5170-5C10-6F4B-B224-3573E2A01DE1}" type="slidenum">
              <a:rPr lang="en-US" smtClean="0"/>
              <a:t>35</a:t>
            </a:fld>
            <a:endParaRPr lang="en-US"/>
          </a:p>
        </p:txBody>
      </p:sp>
    </p:spTree>
    <p:extLst>
      <p:ext uri="{BB962C8B-B14F-4D97-AF65-F5344CB8AC3E}">
        <p14:creationId xmlns:p14="http://schemas.microsoft.com/office/powerpoint/2010/main" val="20158990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542925"/>
            <a:ext cx="5214938" cy="2933700"/>
          </a:xfrm>
        </p:spPr>
      </p:sp>
      <p:sp>
        <p:nvSpPr>
          <p:cNvPr id="3" name="Notes Placeholder 2"/>
          <p:cNvSpPr>
            <a:spLocks noGrp="1"/>
          </p:cNvSpPr>
          <p:nvPr>
            <p:ph type="body" idx="1"/>
          </p:nvPr>
        </p:nvSpPr>
        <p:spPr/>
        <p:txBody>
          <a:bodyPr/>
          <a:lstStyle/>
          <a:p>
            <a:r>
              <a:rPr lang="en-US" dirty="0"/>
              <a:t>Time: 1 minute</a:t>
            </a:r>
          </a:p>
          <a:p>
            <a:endParaRPr lang="en-US" dirty="0"/>
          </a:p>
          <a:p>
            <a:r>
              <a:rPr lang="en-US" dirty="0"/>
              <a:t>Facilitator Notes:</a:t>
            </a:r>
          </a:p>
          <a:p>
            <a:r>
              <a:rPr lang="en-US" dirty="0"/>
              <a:t>Also – </a:t>
            </a:r>
          </a:p>
          <a:p>
            <a:endParaRPr lang="en-US" dirty="0"/>
          </a:p>
          <a:p>
            <a:r>
              <a:rPr lang="en-US" dirty="0"/>
              <a:t>We start to talk about decision making and eventually transfer to adult service agencies</a:t>
            </a:r>
          </a:p>
          <a:p>
            <a:endParaRPr lang="en-US" dirty="0"/>
          </a:p>
          <a:p>
            <a:r>
              <a:rPr lang="en-US" dirty="0"/>
              <a:t>There’s a lot of confusion about what a 688 referral means in Massachusetts – this is NOT the direct referral for adult services to actually work with the student – this is the referral to get a specific adult service agency involved in making a plan for after the student exits public education </a:t>
            </a:r>
          </a:p>
          <a:p>
            <a:endParaRPr lang="en-US" dirty="0"/>
          </a:p>
          <a:p>
            <a:r>
              <a:rPr lang="en-US" dirty="0"/>
              <a:t>For students who are working with MCB, an automatic referral should be made. </a:t>
            </a:r>
          </a:p>
        </p:txBody>
      </p:sp>
      <p:sp>
        <p:nvSpPr>
          <p:cNvPr id="4" name="Slide Number Placeholder 3"/>
          <p:cNvSpPr>
            <a:spLocks noGrp="1"/>
          </p:cNvSpPr>
          <p:nvPr>
            <p:ph type="sldNum" sz="quarter" idx="5"/>
          </p:nvPr>
        </p:nvSpPr>
        <p:spPr/>
        <p:txBody>
          <a:bodyPr/>
          <a:lstStyle/>
          <a:p>
            <a:fld id="{5A1D5170-5C10-6F4B-B224-3573E2A01DE1}" type="slidenum">
              <a:rPr lang="en-US" smtClean="0"/>
              <a:t>36</a:t>
            </a:fld>
            <a:endParaRPr lang="en-US"/>
          </a:p>
        </p:txBody>
      </p:sp>
    </p:spTree>
    <p:extLst>
      <p:ext uri="{BB962C8B-B14F-4D97-AF65-F5344CB8AC3E}">
        <p14:creationId xmlns:p14="http://schemas.microsoft.com/office/powerpoint/2010/main" val="41217321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ChangeArrowheads="1" noTextEdit="1"/>
          </p:cNvSpPr>
          <p:nvPr>
            <p:ph type="sldImg"/>
          </p:nvPr>
        </p:nvSpPr>
        <p:spPr bwMode="auto">
          <a:xfrm>
            <a:off x="895350" y="542925"/>
            <a:ext cx="5214938" cy="2933700"/>
          </a:xfrm>
          <a:solidFill>
            <a:srgbClr val="FFFFFF"/>
          </a:solidFill>
          <a:ln>
            <a:solidFill>
              <a:srgbClr val="000000"/>
            </a:solidFill>
            <a:miter lim="800000"/>
            <a:headEnd/>
            <a:tailEnd/>
          </a:ln>
        </p:spPr>
      </p:sp>
      <p:sp>
        <p:nvSpPr>
          <p:cNvPr id="146434" name="Rectangle 3"/>
          <p:cNvSpPr>
            <a:spLocks noGrp="1" noChangeArrowheads="1"/>
          </p:cNvSpPr>
          <p:nvPr>
            <p:ph type="body" idx="1"/>
          </p:nvPr>
        </p:nvSpPr>
        <p:spPr bwMode="auto">
          <a:xfrm>
            <a:off x="700405" y="3476625"/>
            <a:ext cx="5603240" cy="5347310"/>
          </a:xfrm>
          <a:solidFill>
            <a:srgbClr val="FFFFFF"/>
          </a:solidFill>
          <a:ln>
            <a:noFill/>
            <a:miter lim="800000"/>
            <a:headEnd/>
            <a:tailEnd/>
          </a:ln>
        </p:spPr>
        <p:txBody>
          <a:bodyPr wrap="square" numCol="1" anchor="t" anchorCtr="0" compatLnSpc="1">
            <a:prstTxWarp prst="textNoShape">
              <a:avLst/>
            </a:prstTxWarp>
          </a:bodyPr>
          <a:lstStyle/>
          <a:p>
            <a:pPr>
              <a:spcBef>
                <a:spcPct val="0"/>
              </a:spcBef>
              <a:buFontTx/>
              <a:buNone/>
            </a:pPr>
            <a:r>
              <a:rPr lang="en-US" b="1" dirty="0"/>
              <a:t>Time Allotment:</a:t>
            </a:r>
          </a:p>
          <a:p>
            <a:pPr>
              <a:spcBef>
                <a:spcPct val="0"/>
              </a:spcBef>
              <a:buFontTx/>
              <a:buNone/>
            </a:pPr>
            <a:r>
              <a:rPr lang="en-US" dirty="0"/>
              <a:t>1 minute</a:t>
            </a:r>
          </a:p>
          <a:p>
            <a:pPr marL="0" indent="0" fontAlgn="auto">
              <a:spcBef>
                <a:spcPts val="0"/>
              </a:spcBef>
              <a:spcAft>
                <a:spcPts val="0"/>
              </a:spcAft>
              <a:buFont typeface="Arial" pitchFamily="34" charset="0"/>
              <a:buNone/>
              <a:defRPr/>
            </a:pPr>
            <a:endParaRPr lang="en-US" b="0" dirty="0"/>
          </a:p>
          <a:p>
            <a:pPr marL="0" indent="0" fontAlgn="auto">
              <a:spcBef>
                <a:spcPts val="0"/>
              </a:spcBef>
              <a:spcAft>
                <a:spcPts val="0"/>
              </a:spcAft>
              <a:buFont typeface="Arial" pitchFamily="34" charset="0"/>
              <a:buNone/>
              <a:defRPr/>
            </a:pPr>
            <a:r>
              <a:rPr lang="en-US" b="0" dirty="0"/>
              <a:t>So just returning quickly to thinking about the student’s transition service needs:</a:t>
            </a:r>
          </a:p>
          <a:p>
            <a:pPr marL="0" indent="0" fontAlgn="auto">
              <a:spcBef>
                <a:spcPts val="0"/>
              </a:spcBef>
              <a:spcAft>
                <a:spcPts val="0"/>
              </a:spcAft>
              <a:buFont typeface="Arial" pitchFamily="34" charset="0"/>
              <a:buNone/>
              <a:defRPr/>
            </a:pPr>
            <a:endParaRPr lang="en-US" b="0" dirty="0"/>
          </a:p>
          <a:p>
            <a:pPr marL="0" indent="0" fontAlgn="auto">
              <a:spcBef>
                <a:spcPts val="0"/>
              </a:spcBef>
              <a:spcAft>
                <a:spcPts val="0"/>
              </a:spcAft>
              <a:buFont typeface="Arial" pitchFamily="34" charset="0"/>
              <a:buNone/>
              <a:defRPr/>
            </a:pPr>
            <a:r>
              <a:rPr lang="en-US" b="0" dirty="0"/>
              <a:t>It’s important to consider: [Read questions to audience]</a:t>
            </a:r>
          </a:p>
          <a:p>
            <a:pPr marL="457200" indent="-457200" fontAlgn="auto">
              <a:spcBef>
                <a:spcPts val="0"/>
              </a:spcBef>
              <a:spcAft>
                <a:spcPts val="0"/>
              </a:spcAft>
              <a:buFont typeface="Arial" pitchFamily="34" charset="0"/>
              <a:buChar char="•"/>
              <a:defRPr/>
            </a:pPr>
            <a:endParaRPr lang="en-US" dirty="0"/>
          </a:p>
          <a:p>
            <a:pPr marL="0" indent="0" fontAlgn="auto">
              <a:spcBef>
                <a:spcPts val="0"/>
              </a:spcBef>
              <a:spcAft>
                <a:spcPts val="0"/>
              </a:spcAft>
              <a:buFont typeface="Arial" pitchFamily="34" charset="0"/>
              <a:buNone/>
              <a:defRPr/>
            </a:pPr>
            <a:r>
              <a:rPr lang="en-US" dirty="0"/>
              <a:t>If you have no idea what transition goals and objectives can look like for a student, I recommend searching for a topic brief on writing transition goals and objectives from Connecticut department of education: https://portal.ct.gov/-/media/SDE/Special-Education/Secondary-Transition/Topic-Brief_Writing-Transition-Goals-and-Objectives-(2017).pdf</a:t>
            </a:r>
          </a:p>
          <a:p>
            <a:pPr marL="0" indent="0" fontAlgn="auto">
              <a:spcBef>
                <a:spcPts val="0"/>
              </a:spcBef>
              <a:spcAft>
                <a:spcPts val="0"/>
              </a:spcAft>
              <a:buFont typeface="Arial" pitchFamily="34" charset="0"/>
              <a:buNone/>
              <a:defRPr/>
            </a:pPr>
            <a:endParaRPr lang="en-US" dirty="0"/>
          </a:p>
          <a:p>
            <a:pPr marL="0" indent="0" fontAlgn="auto">
              <a:spcBef>
                <a:spcPts val="0"/>
              </a:spcBef>
              <a:spcAft>
                <a:spcPts val="0"/>
              </a:spcAft>
              <a:buFont typeface="Arial" pitchFamily="34" charset="0"/>
              <a:buNone/>
              <a:defRPr/>
            </a:pPr>
            <a:r>
              <a:rPr lang="en-US" dirty="0"/>
              <a:t>We do know that many of the services that make a difference for students who are visually impaired include O&amp;M training, assistive technology training, career counseling and community-based work experiences, life skills, community integration and recreation, self-advocacy and social skills development, and adequate educational support services including consideration of what support needs will be in a postsecondary learning environment</a:t>
            </a:r>
          </a:p>
          <a:p>
            <a:pPr marL="0" indent="0" fontAlgn="auto">
              <a:spcBef>
                <a:spcPts val="0"/>
              </a:spcBef>
              <a:spcAft>
                <a:spcPts val="0"/>
              </a:spcAft>
              <a:buFont typeface="Arial" pitchFamily="34" charset="0"/>
              <a:buNone/>
              <a:defRPr/>
            </a:pPr>
            <a:endParaRPr lang="en-US" dirty="0"/>
          </a:p>
          <a:p>
            <a:pPr marL="0" indent="0" fontAlgn="auto">
              <a:spcBef>
                <a:spcPts val="0"/>
              </a:spcBef>
              <a:spcAft>
                <a:spcPts val="0"/>
              </a:spcAft>
              <a:buFont typeface="Arial" pitchFamily="34" charset="0"/>
              <a:buNone/>
              <a:defRPr/>
            </a:pPr>
            <a:r>
              <a:rPr lang="en-US" dirty="0"/>
              <a:t>---------------------------------------------------------------------------------------------</a:t>
            </a:r>
          </a:p>
          <a:p>
            <a:pPr algn="l">
              <a:buFont typeface="+mj-lt"/>
              <a:buAutoNum type="arabicPeriod"/>
            </a:pPr>
            <a:r>
              <a:rPr lang="en-US" b="1" i="0" dirty="0">
                <a:solidFill>
                  <a:srgbClr val="374151"/>
                </a:solidFill>
                <a:effectLst/>
                <a:latin typeface="Inter"/>
              </a:rPr>
              <a:t>Orientation and Mobility Training</a:t>
            </a:r>
            <a:r>
              <a:rPr lang="en-US" b="0" i="0" dirty="0">
                <a:solidFill>
                  <a:srgbClr val="374151"/>
                </a:solidFill>
                <a:effectLst/>
                <a:latin typeface="Inter"/>
              </a:rPr>
              <a:t>: Teaching individuals how to navigate their environments safely and independently using techniques such as cane travel or guide dog handling.</a:t>
            </a:r>
          </a:p>
          <a:p>
            <a:pPr algn="l">
              <a:buFont typeface="+mj-lt"/>
              <a:buAutoNum type="arabicPeriod"/>
            </a:pPr>
            <a:r>
              <a:rPr lang="en-US" b="1" i="0" dirty="0">
                <a:solidFill>
                  <a:srgbClr val="374151"/>
                </a:solidFill>
                <a:effectLst/>
                <a:latin typeface="Inter"/>
              </a:rPr>
              <a:t>Assistive Technology Training</a:t>
            </a:r>
            <a:r>
              <a:rPr lang="en-US" b="0" i="0" dirty="0">
                <a:solidFill>
                  <a:srgbClr val="374151"/>
                </a:solidFill>
                <a:effectLst/>
                <a:latin typeface="Inter"/>
              </a:rPr>
              <a:t>: Providing access to and training on the use of assistive technologies such as screen readers, braille displays, and other adaptive tools that facilitate communication and access to information.</a:t>
            </a:r>
          </a:p>
          <a:p>
            <a:pPr algn="l">
              <a:buFont typeface="+mj-lt"/>
              <a:buAutoNum type="arabicPeriod"/>
            </a:pPr>
            <a:r>
              <a:rPr lang="en-US" b="1" i="0" dirty="0">
                <a:solidFill>
                  <a:srgbClr val="374151"/>
                </a:solidFill>
                <a:effectLst/>
                <a:latin typeface="Inter"/>
              </a:rPr>
              <a:t>Career Counseling and Job Placement</a:t>
            </a:r>
            <a:r>
              <a:rPr lang="en-US" b="0" i="0" dirty="0">
                <a:solidFill>
                  <a:srgbClr val="374151"/>
                </a:solidFill>
                <a:effectLst/>
                <a:latin typeface="Inter"/>
              </a:rPr>
              <a:t>: Offering guidance on career options, job search strategies, resume writing, and interview preparation tailored to the needs and strengths of blind individuals.</a:t>
            </a:r>
          </a:p>
          <a:p>
            <a:pPr algn="l">
              <a:buFont typeface="+mj-lt"/>
              <a:buAutoNum type="arabicPeriod"/>
            </a:pPr>
            <a:r>
              <a:rPr lang="en-US" b="1" i="0" dirty="0">
                <a:solidFill>
                  <a:srgbClr val="374151"/>
                </a:solidFill>
                <a:effectLst/>
                <a:latin typeface="Inter"/>
              </a:rPr>
              <a:t>Independent Living Skills</a:t>
            </a:r>
            <a:r>
              <a:rPr lang="en-US" b="0" i="0" dirty="0">
                <a:solidFill>
                  <a:srgbClr val="374151"/>
                </a:solidFill>
                <a:effectLst/>
                <a:latin typeface="Inter"/>
              </a:rPr>
              <a:t>: Teaching daily living skills such as cooking, cleaning, personal finance management, and self-care to promote autonomy.</a:t>
            </a:r>
          </a:p>
          <a:p>
            <a:pPr algn="l">
              <a:buFont typeface="+mj-lt"/>
              <a:buAutoNum type="arabicPeriod"/>
            </a:pPr>
            <a:r>
              <a:rPr lang="en-US" b="1" i="0" dirty="0">
                <a:solidFill>
                  <a:srgbClr val="374151"/>
                </a:solidFill>
                <a:effectLst/>
                <a:latin typeface="Inter"/>
              </a:rPr>
              <a:t>Self-Advocacy and Social Skills Development</a:t>
            </a:r>
            <a:r>
              <a:rPr lang="en-US" b="0" i="0" dirty="0">
                <a:solidFill>
                  <a:srgbClr val="374151"/>
                </a:solidFill>
                <a:effectLst/>
                <a:latin typeface="Inter"/>
              </a:rPr>
              <a:t>: Empowering individuals to advocate for their needs and rights, and helping them develop social skills to interact effectively in various settings.</a:t>
            </a:r>
          </a:p>
          <a:p>
            <a:pPr algn="l">
              <a:buFont typeface="+mj-lt"/>
              <a:buAutoNum type="arabicPeriod"/>
            </a:pPr>
            <a:r>
              <a:rPr lang="en-US" b="1" i="0" dirty="0">
                <a:solidFill>
                  <a:srgbClr val="374151"/>
                </a:solidFill>
                <a:effectLst/>
                <a:latin typeface="Inter"/>
              </a:rPr>
              <a:t>Educational Support Services</a:t>
            </a:r>
            <a:r>
              <a:rPr lang="en-US" b="0" i="0" dirty="0">
                <a:solidFill>
                  <a:srgbClr val="374151"/>
                </a:solidFill>
                <a:effectLst/>
                <a:latin typeface="Inter"/>
              </a:rPr>
              <a:t>: Providing accommodations and support in educational settings, including braille instruction, note-taking assistance, and access to accessible educational materials.</a:t>
            </a:r>
          </a:p>
          <a:p>
            <a:pPr algn="l">
              <a:buFont typeface="+mj-lt"/>
              <a:buAutoNum type="arabicPeriod"/>
            </a:pPr>
            <a:r>
              <a:rPr lang="en-US" b="1" i="0" dirty="0">
                <a:solidFill>
                  <a:srgbClr val="374151"/>
                </a:solidFill>
                <a:effectLst/>
                <a:latin typeface="Inter"/>
              </a:rPr>
              <a:t>Community Integration and Recreation</a:t>
            </a:r>
            <a:r>
              <a:rPr lang="en-US" b="0" i="0" dirty="0">
                <a:solidFill>
                  <a:srgbClr val="374151"/>
                </a:solidFill>
                <a:effectLst/>
                <a:latin typeface="Inter"/>
              </a:rPr>
              <a:t>: Facilitating participation in community activities and recreational programs to enhance social inclusion and quality of life.</a:t>
            </a:r>
          </a:p>
          <a:p>
            <a:pPr algn="l">
              <a:buFont typeface="+mj-lt"/>
              <a:buAutoNum type="arabicPeriod"/>
            </a:pPr>
            <a:r>
              <a:rPr lang="en-US" b="1" i="0" dirty="0">
                <a:solidFill>
                  <a:srgbClr val="374151"/>
                </a:solidFill>
                <a:effectLst/>
                <a:latin typeface="Inter"/>
              </a:rPr>
              <a:t>Family and Peer Support</a:t>
            </a:r>
            <a:r>
              <a:rPr lang="en-US" b="0" i="0" dirty="0">
                <a:solidFill>
                  <a:srgbClr val="374151"/>
                </a:solidFill>
                <a:effectLst/>
                <a:latin typeface="Inter"/>
              </a:rPr>
              <a:t>: Involving family members in the transition process and connecting individuals with peer support groups for shared experiences and advice.</a:t>
            </a:r>
          </a:p>
          <a:p>
            <a:pPr marL="0" indent="0" fontAlgn="auto">
              <a:spcBef>
                <a:spcPts val="0"/>
              </a:spcBef>
              <a:spcAft>
                <a:spcPts val="0"/>
              </a:spcAft>
              <a:buFont typeface="Arial" pitchFamily="34" charset="0"/>
              <a:buNone/>
              <a:defRPr/>
            </a:pPr>
            <a:endParaRPr lang="en-US" dirty="0"/>
          </a:p>
          <a:p>
            <a:pPr marL="0" indent="0" fontAlgn="auto">
              <a:spcBef>
                <a:spcPts val="0"/>
              </a:spcBef>
              <a:spcAft>
                <a:spcPts val="0"/>
              </a:spcAft>
              <a:buFont typeface="Arial" pitchFamily="34" charset="0"/>
              <a:buNone/>
              <a:defRPr/>
            </a:pP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Slide Image Placeholder 1"/>
          <p:cNvSpPr>
            <a:spLocks noGrp="1" noRot="1" noChangeAspect="1"/>
          </p:cNvSpPr>
          <p:nvPr>
            <p:ph type="sldImg"/>
          </p:nvPr>
        </p:nvSpPr>
        <p:spPr bwMode="auto">
          <a:xfrm>
            <a:off x="896938" y="696913"/>
            <a:ext cx="5211762" cy="2932112"/>
          </a:xfrm>
          <a:noFill/>
          <a:ln>
            <a:solidFill>
              <a:srgbClr val="000000"/>
            </a:solidFill>
            <a:miter lim="800000"/>
            <a:headEnd/>
            <a:tailEnd/>
          </a:ln>
        </p:spPr>
      </p:sp>
      <p:sp>
        <p:nvSpPr>
          <p:cNvPr id="154626"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fontAlgn="auto">
              <a:spcBef>
                <a:spcPct val="0"/>
              </a:spcBef>
              <a:spcAft>
                <a:spcPts val="0"/>
              </a:spcAft>
              <a:buFont typeface="Arial" pitchFamily="34" charset="0"/>
              <a:buNone/>
              <a:defRPr/>
            </a:pPr>
            <a:r>
              <a:rPr lang="en-US" b="0" dirty="0"/>
              <a:t>Time: 1 Minute</a:t>
            </a:r>
          </a:p>
          <a:p>
            <a:pPr marL="0" indent="0" fontAlgn="auto">
              <a:spcBef>
                <a:spcPct val="0"/>
              </a:spcBef>
              <a:spcAft>
                <a:spcPts val="0"/>
              </a:spcAft>
              <a:buFont typeface="Arial" pitchFamily="34" charset="0"/>
              <a:buNone/>
              <a:defRPr/>
            </a:pPr>
            <a:endParaRPr lang="en-US" dirty="0"/>
          </a:p>
          <a:p>
            <a:pPr marL="0" indent="0" fontAlgn="auto">
              <a:spcBef>
                <a:spcPct val="0"/>
              </a:spcBef>
              <a:spcAft>
                <a:spcPts val="0"/>
              </a:spcAft>
              <a:buFont typeface="Arial" pitchFamily="34" charset="0"/>
              <a:buNone/>
              <a:defRPr/>
            </a:pPr>
            <a:r>
              <a:rPr lang="en-US" b="0" dirty="0"/>
              <a:t>Facilitator Notes: </a:t>
            </a:r>
            <a:endParaRPr lang="en-US" dirty="0"/>
          </a:p>
          <a:p>
            <a:pPr marL="0" indent="0" fontAlgn="auto">
              <a:spcBef>
                <a:spcPct val="0"/>
              </a:spcBef>
              <a:spcAft>
                <a:spcPts val="0"/>
              </a:spcAft>
              <a:buFont typeface="Arial" pitchFamily="34" charset="0"/>
              <a:buNone/>
              <a:defRPr/>
            </a:pPr>
            <a:r>
              <a:rPr lang="en-US" b="0" dirty="0"/>
              <a:t>We also need to make sure that there is at least one annual goal or goals in this year’s IEP that will help the student make progress toward their postsecondary goals.</a:t>
            </a:r>
          </a:p>
          <a:p>
            <a:pPr marL="0" indent="0" fontAlgn="auto">
              <a:spcBef>
                <a:spcPct val="0"/>
              </a:spcBef>
              <a:spcAft>
                <a:spcPts val="0"/>
              </a:spcAft>
              <a:buFont typeface="Arial" pitchFamily="34" charset="0"/>
              <a:buNone/>
              <a:defRPr/>
            </a:pPr>
            <a:endParaRPr lang="en-US" b="0" dirty="0"/>
          </a:p>
          <a:p>
            <a:pPr marL="0" indent="0" fontAlgn="auto">
              <a:spcBef>
                <a:spcPct val="0"/>
              </a:spcBef>
              <a:spcAft>
                <a:spcPts val="0"/>
              </a:spcAft>
              <a:buFont typeface="Arial" pitchFamily="34" charset="0"/>
              <a:buNone/>
              <a:defRPr/>
            </a:pPr>
            <a:r>
              <a:rPr lang="en-US" b="0" dirty="0"/>
              <a:t>This is where mistakes are sometimes made in transition planning. IF we do have strongly worded measurable postsecondary goals, we still need to do the work to crosswalk between those goals and the annual goals to make sure that there is at least one annual goal, or objective within an annual goal, that is directly aimed at helping the student to make progress toward each of the postsecondary goals the student has: including learning or training, work, and independent living</a:t>
            </a:r>
          </a:p>
          <a:p>
            <a:pPr marL="457071" indent="-457071" fontAlgn="auto">
              <a:spcBef>
                <a:spcPct val="0"/>
              </a:spcBef>
              <a:spcAft>
                <a:spcPts val="0"/>
              </a:spcAft>
              <a:buFont typeface="Arial" pitchFamily="34" charset="0"/>
              <a:buChar char="•"/>
              <a:defRPr/>
            </a:pPr>
            <a:endParaRPr lang="en-US" dirty="0"/>
          </a:p>
        </p:txBody>
      </p:sp>
      <p:sp>
        <p:nvSpPr>
          <p:cNvPr id="154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5CC7FAA-E5DB-407F-B0BF-2A6D74BC1849}" type="slidenum">
              <a:rPr lang="en-US"/>
              <a:pPr fontAlgn="base">
                <a:spcBef>
                  <a:spcPct val="0"/>
                </a:spcBef>
                <a:spcAft>
                  <a:spcPct val="0"/>
                </a:spcAft>
              </a:pPr>
              <a:t>38</a:t>
            </a:fld>
            <a:endParaRPr lang="en-US"/>
          </a:p>
        </p:txBody>
      </p:sp>
      <p:sp>
        <p:nvSpPr>
          <p:cNvPr id="2" name="Footer Placeholder 1"/>
          <p:cNvSpPr>
            <a:spLocks noGrp="1"/>
          </p:cNvSpPr>
          <p:nvPr>
            <p:ph type="ftr" sz="quarter" idx="10"/>
          </p:nvPr>
        </p:nvSpPr>
        <p:spPr>
          <a:xfrm>
            <a:off x="0" y="8829967"/>
            <a:ext cx="3768090" cy="464820"/>
          </a:xfrm>
        </p:spPr>
        <p:txBody>
          <a:bodyPr/>
          <a:lstStyle/>
          <a:p>
            <a:pPr>
              <a:defRPr/>
            </a:pPr>
            <a:r>
              <a:rPr lang="en-US" dirty="0"/>
              <a:t>www.nesca-newton.com - Do not copy without permission</a:t>
            </a:r>
          </a:p>
        </p:txBody>
      </p:sp>
    </p:spTree>
    <p:extLst>
      <p:ext uri="{BB962C8B-B14F-4D97-AF65-F5344CB8AC3E}">
        <p14:creationId xmlns:p14="http://schemas.microsoft.com/office/powerpoint/2010/main" val="23818285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Rot="1" noChangeAspect="1" noChangeArrowheads="1" noTextEdit="1"/>
          </p:cNvSpPr>
          <p:nvPr>
            <p:ph type="sldImg"/>
          </p:nvPr>
        </p:nvSpPr>
        <p:spPr bwMode="auto">
          <a:xfrm>
            <a:off x="896938" y="696913"/>
            <a:ext cx="5211762" cy="2932112"/>
          </a:xfrm>
          <a:solidFill>
            <a:srgbClr val="FFFFFF"/>
          </a:solidFill>
          <a:ln>
            <a:solidFill>
              <a:srgbClr val="000000"/>
            </a:solidFill>
            <a:miter lim="800000"/>
            <a:headEnd/>
            <a:tailEnd/>
          </a:ln>
        </p:spPr>
      </p:sp>
      <p:sp>
        <p:nvSpPr>
          <p:cNvPr id="158722" name="Rectangle 3"/>
          <p:cNvSpPr>
            <a:spLocks noGrp="1" noChangeArrowheads="1"/>
          </p:cNvSpPr>
          <p:nvPr>
            <p:ph type="body" idx="1"/>
          </p:nvPr>
        </p:nvSpPr>
        <p:spPr bwMode="auto">
          <a:solidFill>
            <a:srgbClr val="FFFFFF"/>
          </a:solidFill>
          <a:ln>
            <a:noFill/>
            <a:miter lim="800000"/>
            <a:headEnd/>
            <a:tailEnd/>
          </a:ln>
        </p:spPr>
        <p:txBody>
          <a:bodyPr wrap="square" numCol="1" anchor="t" anchorCtr="0" compatLnSpc="1">
            <a:prstTxWarp prst="textNoShape">
              <a:avLst/>
            </a:prstTxWarp>
          </a:bodyPr>
          <a:lstStyle/>
          <a:p>
            <a:pPr>
              <a:spcBef>
                <a:spcPct val="0"/>
              </a:spcBef>
              <a:buFontTx/>
              <a:buNone/>
            </a:pPr>
            <a:r>
              <a:rPr lang="en-US" b="1" dirty="0">
                <a:latin typeface="Times New Roman" pitchFamily="18" charset="0"/>
              </a:rPr>
              <a:t>Time Allotment:</a:t>
            </a:r>
          </a:p>
          <a:p>
            <a:pPr>
              <a:spcBef>
                <a:spcPct val="0"/>
              </a:spcBef>
              <a:buFontTx/>
              <a:buNone/>
            </a:pPr>
            <a:r>
              <a:rPr lang="en-US" dirty="0">
                <a:latin typeface="Times New Roman" pitchFamily="18" charset="0"/>
              </a:rPr>
              <a:t>1 minute</a:t>
            </a:r>
          </a:p>
          <a:p>
            <a:pPr>
              <a:spcBef>
                <a:spcPct val="0"/>
              </a:spcBef>
              <a:buFontTx/>
              <a:buNone/>
            </a:pPr>
            <a:endParaRPr lang="en-US" b="1" dirty="0">
              <a:latin typeface="Times New Roman" pitchFamily="18" charset="0"/>
            </a:endParaRPr>
          </a:p>
          <a:p>
            <a:pPr>
              <a:spcBef>
                <a:spcPct val="0"/>
              </a:spcBef>
              <a:buFontTx/>
              <a:buNone/>
            </a:pPr>
            <a:r>
              <a:rPr lang="en-US" b="1" dirty="0">
                <a:latin typeface="Times New Roman" pitchFamily="18" charset="0"/>
              </a:rPr>
              <a:t>Facilitators Notes:</a:t>
            </a:r>
            <a:endParaRPr lang="en-US" dirty="0"/>
          </a:p>
          <a:p>
            <a:pPr marL="0" indent="0" fontAlgn="auto">
              <a:spcBef>
                <a:spcPts val="0"/>
              </a:spcBef>
              <a:spcAft>
                <a:spcPts val="0"/>
              </a:spcAft>
              <a:buFont typeface="Arial" pitchFamily="34" charset="0"/>
              <a:buNone/>
              <a:defRPr/>
            </a:pPr>
            <a:r>
              <a:rPr lang="en-US" b="0" dirty="0"/>
              <a:t>So, when determining annual IEP goals, you should ask yourself these questions:</a:t>
            </a:r>
          </a:p>
          <a:p>
            <a:pPr marL="0" indent="0" fontAlgn="auto">
              <a:spcBef>
                <a:spcPts val="0"/>
              </a:spcBef>
              <a:spcAft>
                <a:spcPts val="0"/>
              </a:spcAft>
              <a:buFont typeface="Arial" pitchFamily="34" charset="0"/>
              <a:buNone/>
              <a:defRPr/>
            </a:pPr>
            <a:endParaRPr lang="en-US" b="0" dirty="0"/>
          </a:p>
          <a:p>
            <a:pPr marL="0" indent="0" fontAlgn="auto">
              <a:spcBef>
                <a:spcPts val="0"/>
              </a:spcBef>
              <a:spcAft>
                <a:spcPts val="0"/>
              </a:spcAft>
              <a:buFont typeface="Arial" pitchFamily="34" charset="0"/>
              <a:buNone/>
              <a:defRPr/>
            </a:pPr>
            <a:r>
              <a:rPr lang="en-US" b="0" dirty="0"/>
              <a:t>[READ SLIDE]</a:t>
            </a:r>
          </a:p>
          <a:p>
            <a:pPr>
              <a:spcBef>
                <a:spcPct val="0"/>
              </a:spcBef>
              <a:buFontTx/>
              <a:buNone/>
            </a:pPr>
            <a:endParaRPr lang="en-US" dirty="0"/>
          </a:p>
        </p:txBody>
      </p:sp>
      <p:sp>
        <p:nvSpPr>
          <p:cNvPr id="2" name="Footer Placeholder 1"/>
          <p:cNvSpPr>
            <a:spLocks noGrp="1"/>
          </p:cNvSpPr>
          <p:nvPr>
            <p:ph type="ftr" sz="quarter" idx="10"/>
          </p:nvPr>
        </p:nvSpPr>
        <p:spPr>
          <a:xfrm>
            <a:off x="0" y="8829967"/>
            <a:ext cx="3724275" cy="464820"/>
          </a:xfrm>
        </p:spPr>
        <p:txBody>
          <a:bodyPr/>
          <a:lstStyle/>
          <a:p>
            <a:pPr>
              <a:defRPr/>
            </a:pPr>
            <a:r>
              <a:rPr lang="en-US"/>
              <a:t>www.nesca-newton.com - Do not copy without permission</a:t>
            </a:r>
            <a:endParaRPr lang="en-US" dirty="0"/>
          </a:p>
        </p:txBody>
      </p:sp>
    </p:spTree>
    <p:extLst>
      <p:ext uri="{BB962C8B-B14F-4D97-AF65-F5344CB8AC3E}">
        <p14:creationId xmlns:p14="http://schemas.microsoft.com/office/powerpoint/2010/main" val="755952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1D5170-5C10-6F4B-B224-3573E2A01DE1}" type="slidenum">
              <a:rPr lang="en-US" smtClean="0"/>
              <a:t>4</a:t>
            </a:fld>
            <a:endParaRPr lang="en-US"/>
          </a:p>
        </p:txBody>
      </p:sp>
    </p:spTree>
    <p:extLst>
      <p:ext uri="{BB962C8B-B14F-4D97-AF65-F5344CB8AC3E}">
        <p14:creationId xmlns:p14="http://schemas.microsoft.com/office/powerpoint/2010/main" val="19077375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542925"/>
            <a:ext cx="5211762" cy="2932113"/>
          </a:xfrm>
        </p:spPr>
      </p:sp>
      <p:sp>
        <p:nvSpPr>
          <p:cNvPr id="3" name="Notes Placeholder 2"/>
          <p:cNvSpPr>
            <a:spLocks noGrp="1"/>
          </p:cNvSpPr>
          <p:nvPr>
            <p:ph type="body" idx="1"/>
          </p:nvPr>
        </p:nvSpPr>
        <p:spPr/>
        <p:txBody>
          <a:bodyPr/>
          <a:lstStyle/>
          <a:p>
            <a:pPr>
              <a:spcBef>
                <a:spcPct val="0"/>
              </a:spcBef>
              <a:buFontTx/>
              <a:buNone/>
            </a:pPr>
            <a:r>
              <a:rPr lang="en-US" b="1" dirty="0"/>
              <a:t>Time Allotment:</a:t>
            </a:r>
          </a:p>
          <a:p>
            <a:pPr>
              <a:spcBef>
                <a:spcPct val="0"/>
              </a:spcBef>
              <a:buFontTx/>
              <a:buNone/>
            </a:pPr>
            <a:r>
              <a:rPr lang="en-US" dirty="0"/>
              <a:t>2 minute</a:t>
            </a:r>
          </a:p>
          <a:p>
            <a:endParaRPr lang="en-US" dirty="0"/>
          </a:p>
          <a:p>
            <a:r>
              <a:rPr lang="en-US" dirty="0"/>
              <a:t>I also wanted to mention that Perkins School for the Blind has a transition planning timeline that is worth consulting.</a:t>
            </a:r>
          </a:p>
          <a:p>
            <a:endParaRPr lang="en-US" dirty="0"/>
          </a:p>
          <a:p>
            <a:r>
              <a:rPr lang="en-US" dirty="0"/>
              <a:t>This by no means covers all of the activities and services that a student needs to participate in for transition planning but there are some critical and time sensitive topics that this timeline addresses including:</a:t>
            </a:r>
          </a:p>
          <a:p>
            <a:pPr marL="171450" indent="-171450">
              <a:buFontTx/>
              <a:buChar char="-"/>
            </a:pPr>
            <a:r>
              <a:rPr lang="en-US" dirty="0"/>
              <a:t>Early registration with state supports like Mass Commission for the Blind, Department of Developmental Services, and Pre-Employment Transition Services</a:t>
            </a:r>
          </a:p>
          <a:p>
            <a:pPr marL="171450" indent="-171450">
              <a:buFontTx/>
              <a:buChar char="-"/>
            </a:pPr>
            <a:endParaRPr lang="en-US" dirty="0"/>
          </a:p>
          <a:p>
            <a:pPr marL="0" indent="0">
              <a:buFontTx/>
              <a:buNone/>
            </a:pPr>
            <a:r>
              <a:rPr lang="en-US" dirty="0"/>
              <a:t>It addresses things like making sure students have a social security card although I also think obtaining state identification or a </a:t>
            </a:r>
            <a:r>
              <a:rPr lang="en-US" dirty="0" err="1"/>
              <a:t>RealID</a:t>
            </a:r>
            <a:r>
              <a:rPr lang="en-US" dirty="0"/>
              <a:t> is critical for safety and independence</a:t>
            </a:r>
          </a:p>
          <a:p>
            <a:pPr marL="0" indent="0">
              <a:buFontTx/>
              <a:buNone/>
            </a:pPr>
            <a:endParaRPr lang="en-US" dirty="0"/>
          </a:p>
          <a:p>
            <a:pPr marL="0" indent="0">
              <a:buFontTx/>
              <a:buNone/>
            </a:pPr>
            <a:r>
              <a:rPr lang="en-US" dirty="0"/>
              <a:t>And for students who may plan to attend college, it mentions taking entrance exams, which is a great transition planning activity and we certainly need to make sure we’ve thought about when to apply for accommodations so that there is enough time to have those in place for testing</a:t>
            </a:r>
          </a:p>
          <a:p>
            <a:pPr marL="0" indent="0">
              <a:buFontTx/>
              <a:buNone/>
            </a:pPr>
            <a:endParaRPr lang="en-US" dirty="0"/>
          </a:p>
          <a:p>
            <a:pPr marL="0" indent="0">
              <a:buFontTx/>
              <a:buNone/>
            </a:pPr>
            <a:endParaRPr lang="en-US" dirty="0"/>
          </a:p>
          <a:p>
            <a:pPr marL="0" indent="0">
              <a:buFontTx/>
              <a:buNone/>
            </a:pPr>
            <a:endParaRPr lang="en-US" dirty="0"/>
          </a:p>
          <a:p>
            <a:pPr marL="0" indent="0">
              <a:buFontTx/>
              <a:buNone/>
            </a:pPr>
            <a:endParaRPr lang="en-US" dirty="0"/>
          </a:p>
        </p:txBody>
      </p:sp>
      <p:sp>
        <p:nvSpPr>
          <p:cNvPr id="4" name="Slide Number Placeholder 3"/>
          <p:cNvSpPr>
            <a:spLocks noGrp="1"/>
          </p:cNvSpPr>
          <p:nvPr>
            <p:ph type="sldNum" sz="quarter" idx="5"/>
          </p:nvPr>
        </p:nvSpPr>
        <p:spPr/>
        <p:txBody>
          <a:bodyPr/>
          <a:lstStyle/>
          <a:p>
            <a:fld id="{5A1D5170-5C10-6F4B-B224-3573E2A01DE1}" type="slidenum">
              <a:rPr lang="en-US" smtClean="0"/>
              <a:t>40</a:t>
            </a:fld>
            <a:endParaRPr lang="en-US"/>
          </a:p>
        </p:txBody>
      </p:sp>
    </p:spTree>
    <p:extLst>
      <p:ext uri="{BB962C8B-B14F-4D97-AF65-F5344CB8AC3E}">
        <p14:creationId xmlns:p14="http://schemas.microsoft.com/office/powerpoint/2010/main" val="32578230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560388"/>
            <a:ext cx="5211762" cy="2932112"/>
          </a:xfrm>
        </p:spPr>
      </p:sp>
      <p:sp>
        <p:nvSpPr>
          <p:cNvPr id="3" name="Notes Placeholder 2"/>
          <p:cNvSpPr>
            <a:spLocks noGrp="1"/>
          </p:cNvSpPr>
          <p:nvPr>
            <p:ph type="body" idx="1"/>
          </p:nvPr>
        </p:nvSpPr>
        <p:spPr/>
        <p:txBody>
          <a:bodyPr/>
          <a:lstStyle/>
          <a:p>
            <a:pPr eaLnBrk="1" hangingPunct="1"/>
            <a:endParaRPr lang="en-US" altLang="en-US" baseline="0" dirty="0"/>
          </a:p>
          <a:p>
            <a:pPr eaLnBrk="1" hangingPunct="1"/>
            <a:r>
              <a:rPr lang="en-US" altLang="en-US" baseline="0" dirty="0"/>
              <a:t>Mention NSTTAC – transition assessment toolkit AND presenter’s guide for transition assessment presentation</a:t>
            </a:r>
          </a:p>
          <a:p>
            <a:endParaRPr lang="en-US" dirty="0"/>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5A1D5170-5C10-6F4B-B224-3573E2A01DE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41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59068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38A3A-EF71-5C20-08E1-A1AE16FFF1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A4EB29-0CF0-AC0C-9492-8D6D939A7C94}"/>
              </a:ext>
            </a:extLst>
          </p:cNvPr>
          <p:cNvSpPr>
            <a:spLocks noGrp="1" noRot="1" noChangeAspect="1"/>
          </p:cNvSpPr>
          <p:nvPr>
            <p:ph type="sldImg"/>
          </p:nvPr>
        </p:nvSpPr>
        <p:spPr>
          <a:xfrm>
            <a:off x="896938" y="560388"/>
            <a:ext cx="5211762" cy="2932112"/>
          </a:xfrm>
        </p:spPr>
      </p:sp>
      <p:sp>
        <p:nvSpPr>
          <p:cNvPr id="3" name="Notes Placeholder 2">
            <a:extLst>
              <a:ext uri="{FF2B5EF4-FFF2-40B4-BE49-F238E27FC236}">
                <a16:creationId xmlns:a16="http://schemas.microsoft.com/office/drawing/2014/main" id="{FA8CCDE5-108F-29E1-8FF8-C75BD5A20A8C}"/>
              </a:ext>
            </a:extLst>
          </p:cNvPr>
          <p:cNvSpPr>
            <a:spLocks noGrp="1"/>
          </p:cNvSpPr>
          <p:nvPr>
            <p:ph type="body" idx="1"/>
          </p:nvPr>
        </p:nvSpPr>
        <p:spPr/>
        <p:txBody>
          <a:bodyPr/>
          <a:lstStyle/>
          <a:p>
            <a:pPr eaLnBrk="1" hangingPunct="1"/>
            <a:endParaRPr lang="en-US" altLang="en-US" baseline="0" dirty="0"/>
          </a:p>
          <a:p>
            <a:pPr eaLnBrk="1" hangingPunct="1"/>
            <a:r>
              <a:rPr lang="en-US" altLang="en-US" baseline="0" dirty="0"/>
              <a:t>Mention NSTTAC – transition assessment toolkit AND presenter’s guide for transition assessment presentation</a:t>
            </a:r>
          </a:p>
          <a:p>
            <a:endParaRPr lang="en-US" dirty="0"/>
          </a:p>
        </p:txBody>
      </p:sp>
      <p:sp>
        <p:nvSpPr>
          <p:cNvPr id="4" name="Slide Number Placeholder 3">
            <a:extLst>
              <a:ext uri="{FF2B5EF4-FFF2-40B4-BE49-F238E27FC236}">
                <a16:creationId xmlns:a16="http://schemas.microsoft.com/office/drawing/2014/main" id="{CA1A4C93-7C5E-4896-F5BA-0523B6B915E1}"/>
              </a:ext>
            </a:extLst>
          </p:cNvPr>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5A1D5170-5C10-6F4B-B224-3573E2A01DE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42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81135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560388"/>
            <a:ext cx="5211762" cy="29321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5A1D5170-5C10-6F4B-B224-3573E2A01DE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43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8676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Time:</a:t>
            </a:r>
          </a:p>
          <a:p>
            <a:r>
              <a:rPr lang="en-US" b="0" dirty="0"/>
              <a:t>1 Minute</a:t>
            </a:r>
          </a:p>
          <a:p>
            <a:endParaRPr lang="en-US" b="0" dirty="0"/>
          </a:p>
          <a:p>
            <a:pPr defTabSz="686934">
              <a:defRPr/>
            </a:pPr>
            <a:r>
              <a:rPr lang="en-US" b="1" dirty="0"/>
              <a:t>Facilitator’s Notes: </a:t>
            </a:r>
          </a:p>
          <a:p>
            <a:r>
              <a:rPr lang="en-US" dirty="0"/>
              <a:t>If you are attending today, you are probably familiar with The Individuals with Disabilities Education Act of 2004 (IDEA 2004). IDEA ensures students with disabilities throughout the country have the right to a free appropriate public education (FAPE). </a:t>
            </a:r>
          </a:p>
          <a:p>
            <a:endParaRPr lang="en-US" dirty="0"/>
          </a:p>
          <a:p>
            <a:r>
              <a:rPr lang="en-US" dirty="0"/>
              <a:t>Moreover, IDEA mandates that the </a:t>
            </a:r>
            <a:r>
              <a:rPr lang="en-US" b="1" dirty="0"/>
              <a:t>purpose</a:t>
            </a:r>
            <a:r>
              <a:rPr lang="en-US" dirty="0"/>
              <a:t> of special education and related services is to meet the unique needs of students with disabilities </a:t>
            </a:r>
            <a:r>
              <a:rPr lang="en-US" dirty="0">
                <a:highlight>
                  <a:srgbClr val="FFFF00"/>
                </a:highlight>
              </a:rPr>
              <a:t>and to “prepare them for further education, employment, and independent living.”</a:t>
            </a:r>
          </a:p>
          <a:p>
            <a:endParaRPr lang="en-US" dirty="0">
              <a:highlight>
                <a:srgbClr val="FFFF00"/>
              </a:highlight>
            </a:endParaRPr>
          </a:p>
          <a:p>
            <a:r>
              <a:rPr lang="en-US" dirty="0">
                <a:highlight>
                  <a:srgbClr val="FFFF00"/>
                </a:highlight>
              </a:rPr>
              <a:t>Let me say that again… the purpose of special education is to prepare students for further education, employment, and independent living</a:t>
            </a:r>
          </a:p>
          <a:p>
            <a:endParaRPr lang="en-US" dirty="0"/>
          </a:p>
        </p:txBody>
      </p:sp>
      <p:sp>
        <p:nvSpPr>
          <p:cNvPr id="4" name="Slide Number Placeholder 3"/>
          <p:cNvSpPr>
            <a:spLocks noGrp="1"/>
          </p:cNvSpPr>
          <p:nvPr>
            <p:ph type="sldNum" sz="quarter" idx="5"/>
          </p:nvPr>
        </p:nvSpPr>
        <p:spPr/>
        <p:txBody>
          <a:bodyPr/>
          <a:lstStyle/>
          <a:p>
            <a:fld id="{5A1D5170-5C10-6F4B-B224-3573E2A01DE1}" type="slidenum">
              <a:rPr lang="en-US" smtClean="0"/>
              <a:t>5</a:t>
            </a:fld>
            <a:endParaRPr lang="en-US"/>
          </a:p>
        </p:txBody>
      </p:sp>
    </p:spTree>
    <p:extLst>
      <p:ext uri="{BB962C8B-B14F-4D97-AF65-F5344CB8AC3E}">
        <p14:creationId xmlns:p14="http://schemas.microsoft.com/office/powerpoint/2010/main" val="1005493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08025"/>
            <a:ext cx="5210175" cy="2932113"/>
          </a:xfrm>
        </p:spPr>
      </p:sp>
      <p:sp>
        <p:nvSpPr>
          <p:cNvPr id="3" name="Notes Placeholder 2"/>
          <p:cNvSpPr>
            <a:spLocks noGrp="1"/>
          </p:cNvSpPr>
          <p:nvPr>
            <p:ph type="body" idx="1"/>
          </p:nvPr>
        </p:nvSpPr>
        <p:spPr/>
        <p:txBody>
          <a:bodyPr/>
          <a:lstStyle/>
          <a:p>
            <a:r>
              <a:rPr lang="en-US" b="1" dirty="0"/>
              <a:t>Time:</a:t>
            </a:r>
          </a:p>
          <a:p>
            <a:r>
              <a:rPr lang="en-US" b="0" dirty="0"/>
              <a:t>1 Minute</a:t>
            </a:r>
          </a:p>
          <a:p>
            <a:endParaRPr lang="en-US" b="0" dirty="0"/>
          </a:p>
          <a:p>
            <a:pPr defTabSz="686934">
              <a:defRPr/>
            </a:pPr>
            <a:r>
              <a:rPr lang="en-US" b="1" dirty="0"/>
              <a:t>Facilitator’s Notes: </a:t>
            </a:r>
          </a:p>
          <a:p>
            <a:r>
              <a:rPr lang="en-US" i="0" dirty="0"/>
              <a:t>One of the main ways special education prepares students with disabilities for life after high school is through transition services.</a:t>
            </a:r>
          </a:p>
          <a:p>
            <a:endParaRPr lang="en-US" i="0" dirty="0"/>
          </a:p>
          <a:p>
            <a:r>
              <a:rPr lang="en-US" i="0" dirty="0"/>
              <a:t>IDEA requires that students with IEPs have appropriate, measurable postsecondary goals based on age-appropriate transition assessments.</a:t>
            </a:r>
          </a:p>
          <a:p>
            <a:endParaRPr lang="en-US" i="0" dirty="0"/>
          </a:p>
          <a:p>
            <a:r>
              <a:rPr lang="en-US" i="0" dirty="0"/>
              <a:t>To help students reach these goals, the IEP must include transition services—such as a course of study, instruction, related services, community experiences, employment preparation, and, if needed, a functional vocational evaluation. Transition services build the skills, experiences, and supports students need to progress toward their goals in further education and training, employment, and independent living.</a:t>
            </a:r>
          </a:p>
          <a:p>
            <a:endParaRPr lang="en-US" i="0" dirty="0"/>
          </a:p>
          <a:p>
            <a:r>
              <a:rPr lang="en-US" i="0" dirty="0"/>
              <a:t>Importantly, these goals and services must be based on the student’s strengths, preferences, and interests—not a one-size-fits-all approach.</a:t>
            </a:r>
          </a:p>
          <a:p>
            <a:endParaRPr lang="en-US" i="0" dirty="0"/>
          </a:p>
          <a:p>
            <a:r>
              <a:rPr lang="en-US" i="0" dirty="0"/>
              <a:t>By law, transition planning must be included in the IEP by age 16, but some states, including Massachusetts, require it by 14. The law even allows services to begin earlier if needed—something especially important for students with sensory disabilities, as early skill development can be critical.</a:t>
            </a:r>
            <a:endParaRPr lang="en-US" dirty="0"/>
          </a:p>
        </p:txBody>
      </p:sp>
      <p:sp>
        <p:nvSpPr>
          <p:cNvPr id="4" name="Slide Number Placeholder 3"/>
          <p:cNvSpPr>
            <a:spLocks noGrp="1"/>
          </p:cNvSpPr>
          <p:nvPr>
            <p:ph type="sldNum" sz="quarter" idx="10"/>
          </p:nvPr>
        </p:nvSpPr>
        <p:spPr/>
        <p:txBody>
          <a:bodyPr/>
          <a:lstStyle/>
          <a:p>
            <a:pPr defTabSz="930972" fontAlgn="base">
              <a:spcBef>
                <a:spcPct val="0"/>
              </a:spcBef>
              <a:spcAft>
                <a:spcPct val="0"/>
              </a:spcAft>
              <a:defRPr/>
            </a:pPr>
            <a:fld id="{1578E757-D394-4DFF-8748-4BDE638E0AC7}" type="slidenum">
              <a:rPr lang="en-US">
                <a:solidFill>
                  <a:prstClr val="black"/>
                </a:solidFill>
                <a:latin typeface="Calibri" pitchFamily="34" charset="0"/>
                <a:ea typeface="MS PGothic" pitchFamily="34" charset="-128"/>
              </a:rPr>
              <a:pPr defTabSz="930972" fontAlgn="base">
                <a:spcBef>
                  <a:spcPct val="0"/>
                </a:spcBef>
                <a:spcAft>
                  <a:spcPct val="0"/>
                </a:spcAft>
                <a:defRPr/>
              </a:pPr>
              <a:t>6</a:t>
            </a:fld>
            <a:endParaRPr lang="en-US">
              <a:solidFill>
                <a:prstClr val="black"/>
              </a:solidFill>
              <a:latin typeface="Calibri" pitchFamily="34" charset="0"/>
              <a:ea typeface="MS PGothic" pitchFamily="34" charset="-128"/>
            </a:endParaRPr>
          </a:p>
        </p:txBody>
      </p:sp>
    </p:spTree>
    <p:extLst>
      <p:ext uri="{BB962C8B-B14F-4D97-AF65-F5344CB8AC3E}">
        <p14:creationId xmlns:p14="http://schemas.microsoft.com/office/powerpoint/2010/main" val="613991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542925"/>
            <a:ext cx="5568950" cy="3133725"/>
          </a:xfrm>
        </p:spPr>
      </p:sp>
      <p:sp>
        <p:nvSpPr>
          <p:cNvPr id="3" name="Notes Placeholder 2"/>
          <p:cNvSpPr>
            <a:spLocks noGrp="1"/>
          </p:cNvSpPr>
          <p:nvPr>
            <p:ph type="body" idx="1"/>
          </p:nvPr>
        </p:nvSpPr>
        <p:spPr/>
        <p:txBody>
          <a:bodyPr/>
          <a:lstStyle/>
          <a:p>
            <a:r>
              <a:rPr lang="en-US" b="1" dirty="0"/>
              <a:t>Time:</a:t>
            </a:r>
          </a:p>
          <a:p>
            <a:r>
              <a:rPr lang="en-US" b="0" dirty="0"/>
              <a:t>1 Minute</a:t>
            </a:r>
          </a:p>
          <a:p>
            <a:endParaRPr lang="en-US" b="0" dirty="0"/>
          </a:p>
          <a:p>
            <a:pPr defTabSz="686934">
              <a:defRPr/>
            </a:pPr>
            <a:r>
              <a:rPr lang="en-US" b="1" dirty="0"/>
              <a:t>Facilitator’s Notes: </a:t>
            </a:r>
          </a:p>
          <a:p>
            <a:endParaRPr lang="en-US" dirty="0"/>
          </a:p>
          <a:p>
            <a:r>
              <a:rPr lang="en-US" dirty="0"/>
              <a:t>What I want to emphasize – is that the IEP must have measurable postsecondary goals, and annual goals and transition services that can help the student make effective progress toward achieving those goals</a:t>
            </a:r>
          </a:p>
          <a:p>
            <a:endParaRPr lang="en-US" dirty="0"/>
          </a:p>
          <a:p>
            <a:r>
              <a:rPr lang="en-US" dirty="0"/>
              <a:t>AND that Both the development of appropriate measurable postsecondary goals and the identification of the transition services needed to reach those goals depend on transition assessment </a:t>
            </a:r>
          </a:p>
          <a:p>
            <a:endParaRPr lang="en-US" dirty="0"/>
          </a:p>
          <a:p>
            <a:r>
              <a:rPr lang="en-US" dirty="0"/>
              <a:t>It’s a cycle that starts with transition assessment. We assess, develop long-term goals, determine what short-term goals and services are needed to reach those long-term goals, carry out the IEP, and then re-assess</a:t>
            </a:r>
          </a:p>
          <a:p>
            <a:endParaRPr lang="en-US" dirty="0"/>
          </a:p>
          <a:p>
            <a:r>
              <a:rPr lang="en-US" dirty="0"/>
              <a:t>This process is cyclical and continues until the student exits public education</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1578E757-D394-4DFF-8748-4BDE638E0AC7}" type="slidenum">
              <a:rPr lang="en-US" smtClean="0"/>
              <a:pPr>
                <a:defRPr/>
              </a:pPr>
              <a:t>7</a:t>
            </a:fld>
            <a:endParaRPr lang="en-US"/>
          </a:p>
        </p:txBody>
      </p:sp>
    </p:spTree>
    <p:extLst>
      <p:ext uri="{BB962C8B-B14F-4D97-AF65-F5344CB8AC3E}">
        <p14:creationId xmlns:p14="http://schemas.microsoft.com/office/powerpoint/2010/main" val="2266704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Time:</a:t>
            </a:r>
          </a:p>
          <a:p>
            <a:r>
              <a:rPr lang="en-US" b="0" dirty="0"/>
              <a:t>2 Minutes</a:t>
            </a:r>
          </a:p>
          <a:p>
            <a:endParaRPr lang="en-US" dirty="0"/>
          </a:p>
          <a:p>
            <a:r>
              <a:rPr lang="en-US" dirty="0"/>
              <a:t>Let’s quickly talk about measurable postsecondary goals since those are an important outcome of age-appropriate transition assessment.</a:t>
            </a:r>
          </a:p>
          <a:p>
            <a:endParaRPr lang="en-US" dirty="0"/>
          </a:p>
          <a:p>
            <a:r>
              <a:rPr lang="en-US" dirty="0"/>
              <a:t>You are likely aware that Massachusetts has a new IEP format and process</a:t>
            </a:r>
          </a:p>
          <a:p>
            <a:endParaRPr lang="en-US" dirty="0"/>
          </a:p>
          <a:p>
            <a:r>
              <a:rPr lang="en-US" dirty="0"/>
              <a:t>Even though this format may seem different from the old form, the law has not changed AT ALL, and the Massachusetts regulations have not changed at all (well except for the uncertainty of current graduation requirements)</a:t>
            </a:r>
          </a:p>
          <a:p>
            <a:endParaRPr lang="en-US" dirty="0"/>
          </a:p>
          <a:p>
            <a:r>
              <a:rPr lang="en-US" dirty="0"/>
              <a:t>But in terms of the requirement to include postsecondary goals, that are based upon age-appropriate transition assessment, in every IEP for students ages 14 and up, that’s not new</a:t>
            </a:r>
          </a:p>
          <a:p>
            <a:endParaRPr lang="en-US" dirty="0"/>
          </a:p>
          <a:p>
            <a:r>
              <a:rPr lang="en-US" dirty="0"/>
              <a:t>What has changed is the inclusion of more space in the IEP for documenting these legally required postsecondary goals</a:t>
            </a:r>
          </a:p>
          <a:p>
            <a:endParaRPr lang="en-US" dirty="0"/>
          </a:p>
          <a:p>
            <a:r>
              <a:rPr lang="en-US" dirty="0"/>
              <a:t>The old IEP was a little confusing because the vision section was used in early years for documenting a short-term vision, and then was supposed to be used during transition planning years for also documenting this long-term vision</a:t>
            </a:r>
          </a:p>
          <a:p>
            <a:endParaRPr lang="en-US" dirty="0"/>
          </a:p>
          <a:p>
            <a:r>
              <a:rPr lang="en-US" dirty="0"/>
              <a:t>The new IEP specifically has three lines to ensure that every student has an education and/or training goal, an employment goal, and an independent living goal – something I don’t love is that there is nowhere in this section to document what age-appropriate transition assessment was used to determine these goals BUT there is room for documenting assessment later in the IEP and I appreciate that it is really hard to do everything required and not create too much redundancy within an process </a:t>
            </a:r>
          </a:p>
        </p:txBody>
      </p:sp>
      <p:sp>
        <p:nvSpPr>
          <p:cNvPr id="4" name="Slide Number Placeholder 3"/>
          <p:cNvSpPr>
            <a:spLocks noGrp="1"/>
          </p:cNvSpPr>
          <p:nvPr>
            <p:ph type="sldNum" sz="quarter" idx="5"/>
          </p:nvPr>
        </p:nvSpPr>
        <p:spPr/>
        <p:txBody>
          <a:bodyPr/>
          <a:lstStyle/>
          <a:p>
            <a:fld id="{5A1D5170-5C10-6F4B-B224-3573E2A01DE1}" type="slidenum">
              <a:rPr lang="en-US" smtClean="0"/>
              <a:t>8</a:t>
            </a:fld>
            <a:endParaRPr lang="en-US"/>
          </a:p>
        </p:txBody>
      </p:sp>
    </p:spTree>
    <p:extLst>
      <p:ext uri="{BB962C8B-B14F-4D97-AF65-F5344CB8AC3E}">
        <p14:creationId xmlns:p14="http://schemas.microsoft.com/office/powerpoint/2010/main" val="1165110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E27B2-CBF8-B21A-E812-E114523EF6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3AB6A6-370B-5EC8-6832-5EC636F650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83061E-39F7-F410-DA1D-87CED2D7CFB3}"/>
              </a:ext>
            </a:extLst>
          </p:cNvPr>
          <p:cNvSpPr>
            <a:spLocks noGrp="1"/>
          </p:cNvSpPr>
          <p:nvPr>
            <p:ph type="body" idx="1"/>
          </p:nvPr>
        </p:nvSpPr>
        <p:spPr/>
        <p:txBody>
          <a:bodyPr/>
          <a:lstStyle/>
          <a:p>
            <a:r>
              <a:rPr lang="en-US" dirty="0"/>
              <a:t>So let’s talk about transition assessment</a:t>
            </a:r>
          </a:p>
        </p:txBody>
      </p:sp>
      <p:sp>
        <p:nvSpPr>
          <p:cNvPr id="4" name="Slide Number Placeholder 3">
            <a:extLst>
              <a:ext uri="{FF2B5EF4-FFF2-40B4-BE49-F238E27FC236}">
                <a16:creationId xmlns:a16="http://schemas.microsoft.com/office/drawing/2014/main" id="{3B065C2D-B6D3-D7F0-F90B-8BED6CDAFA6A}"/>
              </a:ext>
            </a:extLst>
          </p:cNvPr>
          <p:cNvSpPr>
            <a:spLocks noGrp="1"/>
          </p:cNvSpPr>
          <p:nvPr>
            <p:ph type="sldNum" sz="quarter" idx="5"/>
          </p:nvPr>
        </p:nvSpPr>
        <p:spPr/>
        <p:txBody>
          <a:bodyPr/>
          <a:lstStyle/>
          <a:p>
            <a:fld id="{5A1D5170-5C10-6F4B-B224-3573E2A01DE1}" type="slidenum">
              <a:rPr lang="en-US" smtClean="0"/>
              <a:t>9</a:t>
            </a:fld>
            <a:endParaRPr lang="en-US"/>
          </a:p>
        </p:txBody>
      </p:sp>
    </p:spTree>
    <p:extLst>
      <p:ext uri="{BB962C8B-B14F-4D97-AF65-F5344CB8AC3E}">
        <p14:creationId xmlns:p14="http://schemas.microsoft.com/office/powerpoint/2010/main" val="6739036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F1B355-0123-8346-914C-70801E8DD58B}"/>
              </a:ext>
            </a:extLst>
          </p:cNvPr>
          <p:cNvSpPr/>
          <p:nvPr userDrawn="1"/>
        </p:nvSpPr>
        <p:spPr>
          <a:xfrm>
            <a:off x="0" y="0"/>
            <a:ext cx="12192000" cy="5532120"/>
          </a:xfrm>
          <a:prstGeom prst="rect">
            <a:avLst/>
          </a:prstGeom>
          <a:solidFill>
            <a:srgbClr val="F5B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srgbClr val="F5B453"/>
              </a:solidFill>
            </a:endParaRPr>
          </a:p>
        </p:txBody>
      </p:sp>
      <p:pic>
        <p:nvPicPr>
          <p:cNvPr id="3" name="Picture 2">
            <a:extLst>
              <a:ext uri="{FF2B5EF4-FFF2-40B4-BE49-F238E27FC236}">
                <a16:creationId xmlns:a16="http://schemas.microsoft.com/office/drawing/2014/main" id="{EF885CFF-4004-8B43-9B2D-ECC7740F328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4401" y="5943600"/>
            <a:ext cx="4615545" cy="457200"/>
          </a:xfrm>
          <a:prstGeom prst="rect">
            <a:avLst/>
          </a:prstGeom>
        </p:spPr>
      </p:pic>
    </p:spTree>
    <p:extLst>
      <p:ext uri="{BB962C8B-B14F-4D97-AF65-F5344CB8AC3E}">
        <p14:creationId xmlns:p14="http://schemas.microsoft.com/office/powerpoint/2010/main" val="379267271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Slide">
    <p:bg>
      <p:bgRef idx="1001">
        <a:schemeClr val="bg1"/>
      </p:bgRef>
    </p:bg>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D2C92BB6-26BC-5D4A-954E-0E09485DCD22}"/>
              </a:ext>
            </a:extLst>
          </p:cNvPr>
          <p:cNvSpPr txBox="1">
            <a:spLocks/>
          </p:cNvSpPr>
          <p:nvPr userDrawn="1"/>
        </p:nvSpPr>
        <p:spPr>
          <a:xfrm>
            <a:off x="9461267" y="6488462"/>
            <a:ext cx="2121133" cy="228600"/>
          </a:xfrm>
          <a:prstGeom prst="rect">
            <a:avLst/>
          </a:prstGeom>
          <a:solidFill>
            <a:schemeClr val="bg1"/>
          </a:solid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b="1" baseline="0" dirty="0" err="1">
                <a:solidFill>
                  <a:srgbClr val="EB9B4A"/>
                </a:solidFill>
                <a:latin typeface="Lato Light" panose="020F0502020204030203" pitchFamily="34" charset="0"/>
                <a:ea typeface="Lato Light" panose="020F0502020204030203" pitchFamily="34" charset="0"/>
                <a:cs typeface="Lato Light" panose="020F0502020204030203" pitchFamily="34" charset="0"/>
              </a:rPr>
              <a:t>www.nesca-newton.com</a:t>
            </a:r>
            <a:endParaRPr lang="en-US" sz="1400" b="1" baseline="0" dirty="0">
              <a:solidFill>
                <a:srgbClr val="EB9B4A"/>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5" name="Slide Number Placeholder 9">
            <a:extLst>
              <a:ext uri="{FF2B5EF4-FFF2-40B4-BE49-F238E27FC236}">
                <a16:creationId xmlns:a16="http://schemas.microsoft.com/office/drawing/2014/main" id="{571B7839-6798-D945-847F-80EBB40244A7}"/>
              </a:ext>
            </a:extLst>
          </p:cNvPr>
          <p:cNvSpPr>
            <a:spLocks noGrp="1"/>
          </p:cNvSpPr>
          <p:nvPr>
            <p:ph type="sldNum" sz="quarter" idx="4294967295"/>
          </p:nvPr>
        </p:nvSpPr>
        <p:spPr>
          <a:xfrm>
            <a:off x="4724400" y="6355082"/>
            <a:ext cx="2743200" cy="365125"/>
          </a:xfrm>
          <a:prstGeom prst="rect">
            <a:avLst/>
          </a:prstGeom>
        </p:spPr>
        <p:txBody>
          <a:bodyPr/>
          <a:lstStyle>
            <a:lvl1pPr>
              <a:defRPr>
                <a:solidFill>
                  <a:schemeClr val="bg1">
                    <a:lumMod val="65000"/>
                  </a:schemeClr>
                </a:solidFill>
              </a:defRPr>
            </a:lvl1pPr>
          </a:lstStyle>
          <a:p>
            <a:pPr algn="ctr"/>
            <a:fld id="{FBB024FD-749C-A14D-9844-3BEAFC876C94}" type="slidenum">
              <a:rPr lang="en-US" smtClean="0"/>
              <a:pPr algn="ctr"/>
              <a:t>‹#›</a:t>
            </a:fld>
            <a:endParaRPr lang="en-US" dirty="0"/>
          </a:p>
        </p:txBody>
      </p:sp>
      <p:sp>
        <p:nvSpPr>
          <p:cNvPr id="8" name="TextBox 7">
            <a:extLst>
              <a:ext uri="{FF2B5EF4-FFF2-40B4-BE49-F238E27FC236}">
                <a16:creationId xmlns:a16="http://schemas.microsoft.com/office/drawing/2014/main" id="{2541FA50-1E0E-0146-BC1B-17764230105D}"/>
              </a:ext>
            </a:extLst>
          </p:cNvPr>
          <p:cNvSpPr txBox="1"/>
          <p:nvPr userDrawn="1"/>
        </p:nvSpPr>
        <p:spPr>
          <a:xfrm>
            <a:off x="3251200" y="2550963"/>
            <a:ext cx="914400" cy="3170099"/>
          </a:xfrm>
          <a:prstGeom prst="rect">
            <a:avLst/>
          </a:prstGeom>
          <a:noFill/>
        </p:spPr>
        <p:txBody>
          <a:bodyPr wrap="square" rtlCol="0">
            <a:spAutoFit/>
          </a:bodyPr>
          <a:lstStyle/>
          <a:p>
            <a:r>
              <a:rPr lang="en-US" sz="20000" dirty="0">
                <a:solidFill>
                  <a:schemeClr val="bg1"/>
                </a:solidFill>
                <a:latin typeface="Arial" panose="020B0604020202020204" pitchFamily="34" charset="0"/>
                <a:ea typeface="Lato Light" panose="020F0502020204030203" pitchFamily="34" charset="0"/>
                <a:cs typeface="Arial" panose="020B0604020202020204" pitchFamily="34" charset="0"/>
              </a:rPr>
              <a:t>“</a:t>
            </a:r>
          </a:p>
        </p:txBody>
      </p:sp>
      <p:pic>
        <p:nvPicPr>
          <p:cNvPr id="2" name="Picture 1" descr="A close up of a logo&#10;&#10;Description automatically generated">
            <a:extLst>
              <a:ext uri="{FF2B5EF4-FFF2-40B4-BE49-F238E27FC236}">
                <a16:creationId xmlns:a16="http://schemas.microsoft.com/office/drawing/2014/main" id="{7FFDBDF0-3D7F-3565-F8F7-15BA33B294E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9600" y="6259862"/>
            <a:ext cx="2015176" cy="457200"/>
          </a:xfrm>
          <a:prstGeom prst="rect">
            <a:avLst/>
          </a:prstGeom>
        </p:spPr>
      </p:pic>
      <p:sp>
        <p:nvSpPr>
          <p:cNvPr id="3" name="Title 1">
            <a:extLst>
              <a:ext uri="{FF2B5EF4-FFF2-40B4-BE49-F238E27FC236}">
                <a16:creationId xmlns:a16="http://schemas.microsoft.com/office/drawing/2014/main" id="{A8578177-7A40-E988-9D12-2F1AADD60ECC}"/>
              </a:ext>
            </a:extLst>
          </p:cNvPr>
          <p:cNvSpPr>
            <a:spLocks noGrp="1"/>
          </p:cNvSpPr>
          <p:nvPr>
            <p:ph type="title"/>
          </p:nvPr>
        </p:nvSpPr>
        <p:spPr>
          <a:xfrm>
            <a:off x="633030" y="365127"/>
            <a:ext cx="10925941" cy="701674"/>
          </a:xfrm>
          <a:prstGeom prst="rect">
            <a:avLst/>
          </a:prstGeom>
        </p:spPr>
        <p:txBody>
          <a:bodyPr/>
          <a:lstStyle>
            <a:lvl1pPr>
              <a:defRPr sz="4000" b="1">
                <a:solidFill>
                  <a:schemeClr val="tx1">
                    <a:lumMod val="50000"/>
                    <a:lumOff val="50000"/>
                  </a:schemeClr>
                </a:solidFill>
              </a:defRPr>
            </a:lvl1pPr>
          </a:lstStyle>
          <a:p>
            <a:r>
              <a:rPr lang="en-US" dirty="0"/>
              <a:t>Click to edit Master title style</a:t>
            </a:r>
          </a:p>
        </p:txBody>
      </p:sp>
      <p:sp>
        <p:nvSpPr>
          <p:cNvPr id="9" name="Content Placeholder 8">
            <a:extLst>
              <a:ext uri="{FF2B5EF4-FFF2-40B4-BE49-F238E27FC236}">
                <a16:creationId xmlns:a16="http://schemas.microsoft.com/office/drawing/2014/main" id="{E8F5FA15-88DC-B375-E382-DEE9764AEA38}"/>
              </a:ext>
            </a:extLst>
          </p:cNvPr>
          <p:cNvSpPr>
            <a:spLocks noGrp="1"/>
          </p:cNvSpPr>
          <p:nvPr>
            <p:ph sz="quarter" idx="10"/>
          </p:nvPr>
        </p:nvSpPr>
        <p:spPr>
          <a:xfrm>
            <a:off x="633030" y="1371600"/>
            <a:ext cx="10901745" cy="4724400"/>
          </a:xfrm>
          <a:prstGeom prst="rect">
            <a:avLst/>
          </a:prstGeom>
        </p:spPr>
        <p:txBody>
          <a:bodyPr/>
          <a:lstStyle>
            <a:lvl1pPr>
              <a:defRPr sz="2800" b="0">
                <a:solidFill>
                  <a:schemeClr val="tx1">
                    <a:lumMod val="50000"/>
                    <a:lumOff val="50000"/>
                  </a:schemeClr>
                </a:solidFill>
              </a:defRPr>
            </a:lvl1pPr>
            <a:lvl2pPr>
              <a:defRPr sz="2400" b="0">
                <a:solidFill>
                  <a:schemeClr val="tx1">
                    <a:lumMod val="50000"/>
                    <a:lumOff val="50000"/>
                  </a:schemeClr>
                </a:solidFill>
              </a:defRPr>
            </a:lvl2pPr>
            <a:lvl3pPr>
              <a:defRPr sz="2100" b="0">
                <a:solidFill>
                  <a:schemeClr val="tx1">
                    <a:lumMod val="50000"/>
                    <a:lumOff val="50000"/>
                  </a:schemeClr>
                </a:solidFill>
              </a:defRPr>
            </a:lvl3pPr>
            <a:lvl4pPr>
              <a:defRPr sz="1800" b="0">
                <a:solidFill>
                  <a:schemeClr val="tx1">
                    <a:lumMod val="50000"/>
                    <a:lumOff val="50000"/>
                  </a:schemeClr>
                </a:solidFill>
              </a:defRPr>
            </a:lvl4pPr>
            <a:lvl5pPr>
              <a:defRPr sz="1500" b="0">
                <a:solidFill>
                  <a:schemeClr val="tx1">
                    <a:lumMod val="50000"/>
                    <a:lumOff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2145915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Title Slide">
    <p:bg>
      <p:bgRef idx="1001">
        <a:schemeClr val="bg1"/>
      </p:bgRef>
    </p:bg>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D2C92BB6-26BC-5D4A-954E-0E09485DCD22}"/>
              </a:ext>
            </a:extLst>
          </p:cNvPr>
          <p:cNvSpPr txBox="1">
            <a:spLocks/>
          </p:cNvSpPr>
          <p:nvPr userDrawn="1"/>
        </p:nvSpPr>
        <p:spPr>
          <a:xfrm>
            <a:off x="9461267" y="6488462"/>
            <a:ext cx="2121133" cy="228600"/>
          </a:xfrm>
          <a:prstGeom prst="rect">
            <a:avLst/>
          </a:prstGeom>
          <a:solidFill>
            <a:schemeClr val="bg1"/>
          </a:solid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b="1" baseline="0" dirty="0" err="1">
                <a:solidFill>
                  <a:srgbClr val="EB9B4A"/>
                </a:solidFill>
                <a:latin typeface="Lato Light" panose="020F0502020204030203" pitchFamily="34" charset="0"/>
                <a:ea typeface="Lato Light" panose="020F0502020204030203" pitchFamily="34" charset="0"/>
                <a:cs typeface="Lato Light" panose="020F0502020204030203" pitchFamily="34" charset="0"/>
              </a:rPr>
              <a:t>www.nesca-newton.com</a:t>
            </a:r>
            <a:endParaRPr lang="en-US" sz="1400" b="1" baseline="0" dirty="0">
              <a:solidFill>
                <a:srgbClr val="EB9B4A"/>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5" name="Slide Number Placeholder 9">
            <a:extLst>
              <a:ext uri="{FF2B5EF4-FFF2-40B4-BE49-F238E27FC236}">
                <a16:creationId xmlns:a16="http://schemas.microsoft.com/office/drawing/2014/main" id="{571B7839-6798-D945-847F-80EBB40244A7}"/>
              </a:ext>
            </a:extLst>
          </p:cNvPr>
          <p:cNvSpPr>
            <a:spLocks noGrp="1"/>
          </p:cNvSpPr>
          <p:nvPr>
            <p:ph type="sldNum" sz="quarter" idx="4294967295"/>
          </p:nvPr>
        </p:nvSpPr>
        <p:spPr>
          <a:xfrm>
            <a:off x="4724400" y="6355082"/>
            <a:ext cx="2743200" cy="365125"/>
          </a:xfrm>
          <a:prstGeom prst="rect">
            <a:avLst/>
          </a:prstGeom>
        </p:spPr>
        <p:txBody>
          <a:bodyPr/>
          <a:lstStyle>
            <a:lvl1pPr>
              <a:defRPr>
                <a:solidFill>
                  <a:schemeClr val="bg1">
                    <a:lumMod val="65000"/>
                  </a:schemeClr>
                </a:solidFill>
              </a:defRPr>
            </a:lvl1pPr>
          </a:lstStyle>
          <a:p>
            <a:pPr algn="ctr"/>
            <a:fld id="{FBB024FD-749C-A14D-9844-3BEAFC876C94}" type="slidenum">
              <a:rPr lang="en-US" smtClean="0"/>
              <a:pPr algn="ctr"/>
              <a:t>‹#›</a:t>
            </a:fld>
            <a:endParaRPr lang="en-US" dirty="0"/>
          </a:p>
        </p:txBody>
      </p:sp>
      <p:sp>
        <p:nvSpPr>
          <p:cNvPr id="8" name="TextBox 7">
            <a:extLst>
              <a:ext uri="{FF2B5EF4-FFF2-40B4-BE49-F238E27FC236}">
                <a16:creationId xmlns:a16="http://schemas.microsoft.com/office/drawing/2014/main" id="{2541FA50-1E0E-0146-BC1B-17764230105D}"/>
              </a:ext>
            </a:extLst>
          </p:cNvPr>
          <p:cNvSpPr txBox="1"/>
          <p:nvPr userDrawn="1"/>
        </p:nvSpPr>
        <p:spPr>
          <a:xfrm>
            <a:off x="3251200" y="2550963"/>
            <a:ext cx="914400" cy="3170099"/>
          </a:xfrm>
          <a:prstGeom prst="rect">
            <a:avLst/>
          </a:prstGeom>
          <a:noFill/>
        </p:spPr>
        <p:txBody>
          <a:bodyPr wrap="square" rtlCol="0">
            <a:spAutoFit/>
          </a:bodyPr>
          <a:lstStyle/>
          <a:p>
            <a:r>
              <a:rPr lang="en-US" sz="20000" dirty="0">
                <a:solidFill>
                  <a:schemeClr val="bg1"/>
                </a:solidFill>
                <a:latin typeface="Arial" panose="020B0604020202020204" pitchFamily="34" charset="0"/>
                <a:ea typeface="Lato Light" panose="020F0502020204030203" pitchFamily="34" charset="0"/>
                <a:cs typeface="Arial" panose="020B0604020202020204" pitchFamily="34" charset="0"/>
              </a:rPr>
              <a:t>“</a:t>
            </a:r>
          </a:p>
        </p:txBody>
      </p:sp>
      <p:pic>
        <p:nvPicPr>
          <p:cNvPr id="2" name="Picture 1" descr="A close up of a logo&#10;&#10;Description automatically generated">
            <a:extLst>
              <a:ext uri="{FF2B5EF4-FFF2-40B4-BE49-F238E27FC236}">
                <a16:creationId xmlns:a16="http://schemas.microsoft.com/office/drawing/2014/main" id="{7FFDBDF0-3D7F-3565-F8F7-15BA33B294E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9600" y="6259862"/>
            <a:ext cx="2015176" cy="457200"/>
          </a:xfrm>
          <a:prstGeom prst="rect">
            <a:avLst/>
          </a:prstGeom>
        </p:spPr>
      </p:pic>
      <p:sp>
        <p:nvSpPr>
          <p:cNvPr id="3" name="Title 1">
            <a:extLst>
              <a:ext uri="{FF2B5EF4-FFF2-40B4-BE49-F238E27FC236}">
                <a16:creationId xmlns:a16="http://schemas.microsoft.com/office/drawing/2014/main" id="{A8578177-7A40-E988-9D12-2F1AADD60ECC}"/>
              </a:ext>
            </a:extLst>
          </p:cNvPr>
          <p:cNvSpPr>
            <a:spLocks noGrp="1"/>
          </p:cNvSpPr>
          <p:nvPr>
            <p:ph type="title"/>
          </p:nvPr>
        </p:nvSpPr>
        <p:spPr>
          <a:xfrm>
            <a:off x="633030" y="365127"/>
            <a:ext cx="10925941" cy="701674"/>
          </a:xfrm>
          <a:prstGeom prst="rect">
            <a:avLst/>
          </a:prstGeom>
        </p:spPr>
        <p:txBody>
          <a:bodyPr/>
          <a:lstStyle>
            <a:lvl1pPr>
              <a:defRPr sz="4000" b="1">
                <a:solidFill>
                  <a:schemeClr val="tx1">
                    <a:lumMod val="50000"/>
                    <a:lumOff val="50000"/>
                  </a:schemeClr>
                </a:solidFill>
              </a:defRPr>
            </a:lvl1pPr>
          </a:lstStyle>
          <a:p>
            <a:r>
              <a:rPr lang="en-US" dirty="0"/>
              <a:t>Click to edit Master title style</a:t>
            </a:r>
          </a:p>
        </p:txBody>
      </p:sp>
      <p:sp>
        <p:nvSpPr>
          <p:cNvPr id="6" name="Content Placeholder 5">
            <a:extLst>
              <a:ext uri="{FF2B5EF4-FFF2-40B4-BE49-F238E27FC236}">
                <a16:creationId xmlns:a16="http://schemas.microsoft.com/office/drawing/2014/main" id="{486DB9CE-2F3E-90A7-0337-DDC949157426}"/>
              </a:ext>
            </a:extLst>
          </p:cNvPr>
          <p:cNvSpPr>
            <a:spLocks noGrp="1"/>
          </p:cNvSpPr>
          <p:nvPr>
            <p:ph sz="quarter" idx="11"/>
          </p:nvPr>
        </p:nvSpPr>
        <p:spPr>
          <a:xfrm>
            <a:off x="633411" y="1219200"/>
            <a:ext cx="5310189" cy="4800600"/>
          </a:xfrm>
          <a:prstGeom prst="rect">
            <a:avLst/>
          </a:prstGeom>
        </p:spPr>
        <p:txBody>
          <a:bodyPr/>
          <a:lstStyle>
            <a:lvl1pPr>
              <a:defRPr sz="2400" b="0">
                <a:solidFill>
                  <a:schemeClr val="tx1">
                    <a:lumMod val="50000"/>
                    <a:lumOff val="50000"/>
                  </a:schemeClr>
                </a:solidFill>
              </a:defRPr>
            </a:lvl1pPr>
            <a:lvl2pPr>
              <a:defRPr sz="2100" b="0">
                <a:solidFill>
                  <a:schemeClr val="tx1">
                    <a:lumMod val="50000"/>
                    <a:lumOff val="50000"/>
                  </a:schemeClr>
                </a:solidFill>
              </a:defRPr>
            </a:lvl2pPr>
            <a:lvl3pPr>
              <a:defRPr sz="1800" b="0">
                <a:solidFill>
                  <a:schemeClr val="tx1">
                    <a:lumMod val="50000"/>
                    <a:lumOff val="50000"/>
                  </a:schemeClr>
                </a:solidFill>
              </a:defRPr>
            </a:lvl3pPr>
            <a:lvl4pPr>
              <a:defRPr sz="1500" b="0">
                <a:solidFill>
                  <a:schemeClr val="tx1">
                    <a:lumMod val="50000"/>
                    <a:lumOff val="50000"/>
                  </a:schemeClr>
                </a:solidFill>
              </a:defRPr>
            </a:lvl4pPr>
            <a:lvl5pPr>
              <a:defRPr sz="1350" b="0">
                <a:solidFill>
                  <a:schemeClr val="tx1">
                    <a:lumMod val="50000"/>
                    <a:lumOff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a:extLst>
              <a:ext uri="{FF2B5EF4-FFF2-40B4-BE49-F238E27FC236}">
                <a16:creationId xmlns:a16="http://schemas.microsoft.com/office/drawing/2014/main" id="{E60488D3-552A-0E8A-0F27-53CB74195E6A}"/>
              </a:ext>
            </a:extLst>
          </p:cNvPr>
          <p:cNvSpPr>
            <a:spLocks noGrp="1"/>
          </p:cNvSpPr>
          <p:nvPr>
            <p:ph sz="quarter" idx="12"/>
          </p:nvPr>
        </p:nvSpPr>
        <p:spPr>
          <a:xfrm>
            <a:off x="6248400" y="1206617"/>
            <a:ext cx="5310571" cy="4800600"/>
          </a:xfrm>
          <a:prstGeom prst="rect">
            <a:avLst/>
          </a:prstGeom>
        </p:spPr>
        <p:txBody>
          <a:bodyPr/>
          <a:lstStyle>
            <a:lvl1pPr>
              <a:defRPr sz="2400" b="0">
                <a:solidFill>
                  <a:schemeClr val="tx1">
                    <a:lumMod val="50000"/>
                    <a:lumOff val="50000"/>
                  </a:schemeClr>
                </a:solidFill>
              </a:defRPr>
            </a:lvl1pPr>
            <a:lvl2pPr>
              <a:defRPr sz="2100" b="0">
                <a:solidFill>
                  <a:schemeClr val="tx1">
                    <a:lumMod val="50000"/>
                    <a:lumOff val="50000"/>
                  </a:schemeClr>
                </a:solidFill>
              </a:defRPr>
            </a:lvl2pPr>
            <a:lvl3pPr>
              <a:defRPr sz="1800" b="0">
                <a:solidFill>
                  <a:schemeClr val="tx1">
                    <a:lumMod val="50000"/>
                    <a:lumOff val="50000"/>
                  </a:schemeClr>
                </a:solidFill>
              </a:defRPr>
            </a:lvl3pPr>
            <a:lvl4pPr>
              <a:defRPr sz="1500" b="0">
                <a:solidFill>
                  <a:schemeClr val="tx1">
                    <a:lumMod val="50000"/>
                    <a:lumOff val="50000"/>
                  </a:schemeClr>
                </a:solidFill>
              </a:defRPr>
            </a:lvl4pPr>
            <a:lvl5pPr>
              <a:defRPr b="0">
                <a:solidFill>
                  <a:schemeClr val="tx1">
                    <a:lumMod val="50000"/>
                    <a:lumOff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Tree>
    <p:extLst>
      <p:ext uri="{BB962C8B-B14F-4D97-AF65-F5344CB8AC3E}">
        <p14:creationId xmlns:p14="http://schemas.microsoft.com/office/powerpoint/2010/main" val="147475406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43333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D2C92BB6-26BC-5D4A-954E-0E09485DCD22}"/>
              </a:ext>
            </a:extLst>
          </p:cNvPr>
          <p:cNvSpPr txBox="1">
            <a:spLocks/>
          </p:cNvSpPr>
          <p:nvPr userDrawn="1"/>
        </p:nvSpPr>
        <p:spPr>
          <a:xfrm>
            <a:off x="9855200" y="6400801"/>
            <a:ext cx="2121133" cy="228600"/>
          </a:xfrm>
          <a:prstGeom prst="rect">
            <a:avLst/>
          </a:prstGeom>
          <a:solidFill>
            <a:schemeClr val="bg1"/>
          </a:solid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000" baseline="0" dirty="0" err="1">
                <a:solidFill>
                  <a:srgbClr val="EB9B4A"/>
                </a:solidFill>
                <a:latin typeface="Lato Light" panose="020F0502020204030203" pitchFamily="34" charset="0"/>
                <a:ea typeface="Lato Light" panose="020F0502020204030203" pitchFamily="34" charset="0"/>
                <a:cs typeface="Lato Light" panose="020F0502020204030203" pitchFamily="34" charset="0"/>
              </a:rPr>
              <a:t>www.nesca-newton.com</a:t>
            </a:r>
            <a:endParaRPr lang="en-US" sz="1000" baseline="0" dirty="0">
              <a:solidFill>
                <a:srgbClr val="EB9B4A"/>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5" name="Slide Number Placeholder 9">
            <a:extLst>
              <a:ext uri="{FF2B5EF4-FFF2-40B4-BE49-F238E27FC236}">
                <a16:creationId xmlns:a16="http://schemas.microsoft.com/office/drawing/2014/main" id="{571B7839-6798-D945-847F-80EBB40244A7}"/>
              </a:ext>
            </a:extLst>
          </p:cNvPr>
          <p:cNvSpPr>
            <a:spLocks noGrp="1"/>
          </p:cNvSpPr>
          <p:nvPr>
            <p:ph type="sldNum" sz="quarter" idx="4294967295"/>
          </p:nvPr>
        </p:nvSpPr>
        <p:spPr>
          <a:xfrm>
            <a:off x="4724400" y="6355084"/>
            <a:ext cx="2743200" cy="365125"/>
          </a:xfrm>
          <a:prstGeom prst="rect">
            <a:avLst/>
          </a:prstGeom>
        </p:spPr>
        <p:txBody>
          <a:bodyPr/>
          <a:lstStyle>
            <a:lvl1pPr>
              <a:defRPr>
                <a:solidFill>
                  <a:schemeClr val="bg1">
                    <a:lumMod val="65000"/>
                  </a:schemeClr>
                </a:solidFill>
              </a:defRPr>
            </a:lvl1pPr>
          </a:lstStyle>
          <a:p>
            <a:pPr algn="ctr"/>
            <a:fld id="{FBB024FD-749C-A14D-9844-3BEAFC876C94}" type="slidenum">
              <a:rPr lang="en-US" smtClean="0"/>
              <a:pPr algn="ctr"/>
              <a:t>‹#›</a:t>
            </a:fld>
            <a:endParaRPr lang="en-US" dirty="0"/>
          </a:p>
        </p:txBody>
      </p:sp>
      <p:sp>
        <p:nvSpPr>
          <p:cNvPr id="7" name="Rectangle 6">
            <a:extLst>
              <a:ext uri="{FF2B5EF4-FFF2-40B4-BE49-F238E27FC236}">
                <a16:creationId xmlns:a16="http://schemas.microsoft.com/office/drawing/2014/main" id="{64804176-B7A8-DA42-9A78-586532E8BD44}"/>
              </a:ext>
            </a:extLst>
          </p:cNvPr>
          <p:cNvSpPr/>
          <p:nvPr userDrawn="1"/>
        </p:nvSpPr>
        <p:spPr>
          <a:xfrm>
            <a:off x="0" y="2606040"/>
            <a:ext cx="12192000" cy="34747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4" dirty="0">
              <a:solidFill>
                <a:srgbClr val="EEECEF"/>
              </a:solidFill>
            </a:endParaRPr>
          </a:p>
        </p:txBody>
      </p:sp>
      <p:sp>
        <p:nvSpPr>
          <p:cNvPr id="8" name="TextBox 7">
            <a:extLst>
              <a:ext uri="{FF2B5EF4-FFF2-40B4-BE49-F238E27FC236}">
                <a16:creationId xmlns:a16="http://schemas.microsoft.com/office/drawing/2014/main" id="{2541FA50-1E0E-0146-BC1B-17764230105D}"/>
              </a:ext>
            </a:extLst>
          </p:cNvPr>
          <p:cNvSpPr txBox="1"/>
          <p:nvPr userDrawn="1"/>
        </p:nvSpPr>
        <p:spPr>
          <a:xfrm>
            <a:off x="3251200" y="2550965"/>
            <a:ext cx="914400" cy="3170099"/>
          </a:xfrm>
          <a:prstGeom prst="rect">
            <a:avLst/>
          </a:prstGeom>
          <a:noFill/>
        </p:spPr>
        <p:txBody>
          <a:bodyPr wrap="square" rtlCol="0">
            <a:spAutoFit/>
          </a:bodyPr>
          <a:lstStyle/>
          <a:p>
            <a:r>
              <a:rPr lang="en-US" sz="20000" dirty="0">
                <a:solidFill>
                  <a:schemeClr val="bg1"/>
                </a:solidFill>
                <a:latin typeface="Arial" panose="020B0604020202020204" pitchFamily="34" charset="0"/>
                <a:ea typeface="Lato Light" panose="020F0502020204030203" pitchFamily="34" charset="0"/>
                <a:cs typeface="Arial" panose="020B0604020202020204" pitchFamily="34" charset="0"/>
              </a:rPr>
              <a:t>“</a:t>
            </a:r>
          </a:p>
        </p:txBody>
      </p:sp>
      <p:pic>
        <p:nvPicPr>
          <p:cNvPr id="3" name="Picture 2">
            <a:extLst>
              <a:ext uri="{FF2B5EF4-FFF2-40B4-BE49-F238E27FC236}">
                <a16:creationId xmlns:a16="http://schemas.microsoft.com/office/drawing/2014/main" id="{9DEA9C2E-0310-7440-AE6A-397D75312BD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2800" y="6376310"/>
            <a:ext cx="1016000" cy="176893"/>
          </a:xfrm>
          <a:prstGeom prst="rect">
            <a:avLst/>
          </a:prstGeom>
        </p:spPr>
      </p:pic>
    </p:spTree>
    <p:extLst>
      <p:ext uri="{BB962C8B-B14F-4D97-AF65-F5344CB8AC3E}">
        <p14:creationId xmlns:p14="http://schemas.microsoft.com/office/powerpoint/2010/main" val="20047518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bg>
      <p:bgRef idx="1001">
        <a:schemeClr val="bg1"/>
      </p:bgRef>
    </p:bg>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D2C92BB6-26BC-5D4A-954E-0E09485DCD22}"/>
              </a:ext>
            </a:extLst>
          </p:cNvPr>
          <p:cNvSpPr txBox="1">
            <a:spLocks/>
          </p:cNvSpPr>
          <p:nvPr userDrawn="1"/>
        </p:nvSpPr>
        <p:spPr>
          <a:xfrm>
            <a:off x="10160003" y="6446523"/>
            <a:ext cx="1714732" cy="240545"/>
          </a:xfrm>
          <a:prstGeom prst="rect">
            <a:avLst/>
          </a:prstGeom>
          <a:solidFill>
            <a:schemeClr val="bg1"/>
          </a:solidFill>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900" dirty="0" err="1">
                <a:solidFill>
                  <a:srgbClr val="EB9B4A"/>
                </a:solidFill>
                <a:latin typeface="Lato Light" panose="020F0502020204030203" pitchFamily="34" charset="0"/>
                <a:ea typeface="Lato Light" panose="020F0502020204030203" pitchFamily="34" charset="0"/>
                <a:cs typeface="Lato Light" panose="020F0502020204030203" pitchFamily="34" charset="0"/>
              </a:rPr>
              <a:t>www.nesca-newton.com</a:t>
            </a:r>
            <a:endParaRPr lang="en-US" sz="900" dirty="0">
              <a:solidFill>
                <a:srgbClr val="EB9B4A"/>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6" name="Slide Number Placeholder 9">
            <a:extLst>
              <a:ext uri="{FF2B5EF4-FFF2-40B4-BE49-F238E27FC236}">
                <a16:creationId xmlns:a16="http://schemas.microsoft.com/office/drawing/2014/main" id="{3D824431-7EC8-AE49-BBF9-7B2C85B88412}"/>
              </a:ext>
            </a:extLst>
          </p:cNvPr>
          <p:cNvSpPr>
            <a:spLocks noGrp="1"/>
          </p:cNvSpPr>
          <p:nvPr>
            <p:ph type="sldNum" sz="quarter" idx="4294967295"/>
          </p:nvPr>
        </p:nvSpPr>
        <p:spPr>
          <a:xfrm>
            <a:off x="4724400" y="6355084"/>
            <a:ext cx="2743200" cy="365125"/>
          </a:xfrm>
          <a:prstGeom prst="rect">
            <a:avLst/>
          </a:prstGeom>
        </p:spPr>
        <p:txBody>
          <a:bodyPr/>
          <a:lstStyle>
            <a:lvl1pPr>
              <a:defRPr>
                <a:solidFill>
                  <a:schemeClr val="bg1">
                    <a:lumMod val="65000"/>
                  </a:schemeClr>
                </a:solidFill>
              </a:defRPr>
            </a:lvl1pPr>
          </a:lstStyle>
          <a:p>
            <a:pPr algn="ctr"/>
            <a:fld id="{FBB024FD-749C-A14D-9844-3BEAFC876C94}" type="slidenum">
              <a:rPr lang="en-US" smtClean="0"/>
              <a:pPr algn="ctr"/>
              <a:t>‹#›</a:t>
            </a:fld>
            <a:endParaRPr lang="en-US" dirty="0"/>
          </a:p>
        </p:txBody>
      </p:sp>
      <p:pic>
        <p:nvPicPr>
          <p:cNvPr id="5" name="Picture 4">
            <a:extLst>
              <a:ext uri="{FF2B5EF4-FFF2-40B4-BE49-F238E27FC236}">
                <a16:creationId xmlns:a16="http://schemas.microsoft.com/office/drawing/2014/main" id="{5C9BF82C-C636-5848-BA3E-8E9FF7D4C26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2800" y="6400803"/>
            <a:ext cx="1016000" cy="176893"/>
          </a:xfrm>
          <a:prstGeom prst="rect">
            <a:avLst/>
          </a:prstGeom>
        </p:spPr>
      </p:pic>
      <p:sp>
        <p:nvSpPr>
          <p:cNvPr id="6" name="Subtitle 2">
            <a:extLst>
              <a:ext uri="{FF2B5EF4-FFF2-40B4-BE49-F238E27FC236}">
                <a16:creationId xmlns:a16="http://schemas.microsoft.com/office/drawing/2014/main" id="{02166227-5234-8144-816E-45220695870C}"/>
              </a:ext>
            </a:extLst>
          </p:cNvPr>
          <p:cNvSpPr txBox="1">
            <a:spLocks/>
          </p:cNvSpPr>
          <p:nvPr userDrawn="1"/>
        </p:nvSpPr>
        <p:spPr>
          <a:xfrm>
            <a:off x="9855200" y="6400801"/>
            <a:ext cx="2121133" cy="228600"/>
          </a:xfrm>
          <a:prstGeom prst="rect">
            <a:avLst/>
          </a:prstGeom>
          <a:solidFill>
            <a:schemeClr val="bg1"/>
          </a:solid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000" baseline="0" dirty="0" err="1">
                <a:solidFill>
                  <a:srgbClr val="EB9B4A"/>
                </a:solidFill>
                <a:latin typeface="Lato Light" panose="020F0502020204030203" pitchFamily="34" charset="0"/>
                <a:ea typeface="Lato Light" panose="020F0502020204030203" pitchFamily="34" charset="0"/>
                <a:cs typeface="Lato Light" panose="020F0502020204030203" pitchFamily="34" charset="0"/>
              </a:rPr>
              <a:t>www.nesca-newton.com</a:t>
            </a:r>
            <a:endParaRPr lang="en-US" sz="1000" baseline="0" dirty="0">
              <a:solidFill>
                <a:srgbClr val="EB9B4A"/>
              </a:solidFill>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18551789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Slide">
    <p:bg>
      <p:bgRef idx="1001">
        <a:schemeClr val="bg1"/>
      </p:bgRef>
    </p:bg>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D2C92BB6-26BC-5D4A-954E-0E09485DCD22}"/>
              </a:ext>
            </a:extLst>
          </p:cNvPr>
          <p:cNvSpPr txBox="1">
            <a:spLocks/>
          </p:cNvSpPr>
          <p:nvPr userDrawn="1"/>
        </p:nvSpPr>
        <p:spPr>
          <a:xfrm>
            <a:off x="10160003" y="6446523"/>
            <a:ext cx="1714732" cy="240545"/>
          </a:xfrm>
          <a:prstGeom prst="rect">
            <a:avLst/>
          </a:prstGeom>
          <a:solidFill>
            <a:schemeClr val="bg1"/>
          </a:solidFill>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900" dirty="0" err="1">
                <a:solidFill>
                  <a:srgbClr val="EB9B4A"/>
                </a:solidFill>
                <a:latin typeface="Lato Light" panose="020F0502020204030203" pitchFamily="34" charset="0"/>
                <a:ea typeface="Lato Light" panose="020F0502020204030203" pitchFamily="34" charset="0"/>
                <a:cs typeface="Lato Light" panose="020F0502020204030203" pitchFamily="34" charset="0"/>
              </a:rPr>
              <a:t>www.nesca-newton.com</a:t>
            </a:r>
            <a:endParaRPr lang="en-US" sz="900" dirty="0">
              <a:solidFill>
                <a:srgbClr val="EB9B4A"/>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6" name="Slide Number Placeholder 9">
            <a:extLst>
              <a:ext uri="{FF2B5EF4-FFF2-40B4-BE49-F238E27FC236}">
                <a16:creationId xmlns:a16="http://schemas.microsoft.com/office/drawing/2014/main" id="{3D824431-7EC8-AE49-BBF9-7B2C85B88412}"/>
              </a:ext>
            </a:extLst>
          </p:cNvPr>
          <p:cNvSpPr>
            <a:spLocks noGrp="1"/>
          </p:cNvSpPr>
          <p:nvPr>
            <p:ph type="sldNum" sz="quarter" idx="4294967295"/>
          </p:nvPr>
        </p:nvSpPr>
        <p:spPr>
          <a:xfrm>
            <a:off x="4724400" y="6355084"/>
            <a:ext cx="2743200" cy="365125"/>
          </a:xfrm>
          <a:prstGeom prst="rect">
            <a:avLst/>
          </a:prstGeom>
        </p:spPr>
        <p:txBody>
          <a:bodyPr/>
          <a:lstStyle>
            <a:lvl1pPr>
              <a:defRPr>
                <a:solidFill>
                  <a:schemeClr val="bg1">
                    <a:lumMod val="65000"/>
                  </a:schemeClr>
                </a:solidFill>
              </a:defRPr>
            </a:lvl1pPr>
          </a:lstStyle>
          <a:p>
            <a:pPr algn="ctr"/>
            <a:fld id="{FBB024FD-749C-A14D-9844-3BEAFC876C94}" type="slidenum">
              <a:rPr lang="en-US" smtClean="0"/>
              <a:pPr algn="ctr"/>
              <a:t>‹#›</a:t>
            </a:fld>
            <a:endParaRPr lang="en-US" dirty="0"/>
          </a:p>
        </p:txBody>
      </p:sp>
      <p:sp>
        <p:nvSpPr>
          <p:cNvPr id="5" name="Rectangle 4">
            <a:extLst>
              <a:ext uri="{FF2B5EF4-FFF2-40B4-BE49-F238E27FC236}">
                <a16:creationId xmlns:a16="http://schemas.microsoft.com/office/drawing/2014/main" id="{6A5B6CD9-907F-F54E-802E-A5D432968CCB}"/>
              </a:ext>
            </a:extLst>
          </p:cNvPr>
          <p:cNvSpPr/>
          <p:nvPr userDrawn="1"/>
        </p:nvSpPr>
        <p:spPr>
          <a:xfrm>
            <a:off x="0" y="0"/>
            <a:ext cx="12192000" cy="60807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4" dirty="0"/>
              <a:t>					</a:t>
            </a:r>
          </a:p>
        </p:txBody>
      </p:sp>
      <p:pic>
        <p:nvPicPr>
          <p:cNvPr id="6" name="Picture 5">
            <a:extLst>
              <a:ext uri="{FF2B5EF4-FFF2-40B4-BE49-F238E27FC236}">
                <a16:creationId xmlns:a16="http://schemas.microsoft.com/office/drawing/2014/main" id="{BE3690D0-F43B-934C-B68F-56A10F447CA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2800" y="6400803"/>
            <a:ext cx="1016000" cy="176893"/>
          </a:xfrm>
          <a:prstGeom prst="rect">
            <a:avLst/>
          </a:prstGeom>
        </p:spPr>
      </p:pic>
      <p:sp>
        <p:nvSpPr>
          <p:cNvPr id="8" name="Subtitle 2">
            <a:extLst>
              <a:ext uri="{FF2B5EF4-FFF2-40B4-BE49-F238E27FC236}">
                <a16:creationId xmlns:a16="http://schemas.microsoft.com/office/drawing/2014/main" id="{FDC6C5CE-4A7D-3643-9DD4-726604E4656D}"/>
              </a:ext>
            </a:extLst>
          </p:cNvPr>
          <p:cNvSpPr txBox="1">
            <a:spLocks/>
          </p:cNvSpPr>
          <p:nvPr userDrawn="1"/>
        </p:nvSpPr>
        <p:spPr>
          <a:xfrm>
            <a:off x="9855200" y="6400801"/>
            <a:ext cx="2121133" cy="228600"/>
          </a:xfrm>
          <a:prstGeom prst="rect">
            <a:avLst/>
          </a:prstGeom>
          <a:solidFill>
            <a:schemeClr val="bg1"/>
          </a:solid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000" baseline="0" dirty="0" err="1">
                <a:solidFill>
                  <a:srgbClr val="EB9B4A"/>
                </a:solidFill>
                <a:latin typeface="Lato Light" panose="020F0502020204030203" pitchFamily="34" charset="0"/>
                <a:ea typeface="Lato Light" panose="020F0502020204030203" pitchFamily="34" charset="0"/>
                <a:cs typeface="Lato Light" panose="020F0502020204030203" pitchFamily="34" charset="0"/>
              </a:rPr>
              <a:t>www.nesca-newton.com</a:t>
            </a:r>
            <a:endParaRPr lang="en-US" sz="1000" baseline="0" dirty="0">
              <a:solidFill>
                <a:srgbClr val="EB9B4A"/>
              </a:solidFill>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67811754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Slide">
    <p:bg>
      <p:bgRef idx="1001">
        <a:schemeClr val="bg1"/>
      </p:bgRef>
    </p:bg>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D2C92BB6-26BC-5D4A-954E-0E09485DCD22}"/>
              </a:ext>
            </a:extLst>
          </p:cNvPr>
          <p:cNvSpPr txBox="1">
            <a:spLocks/>
          </p:cNvSpPr>
          <p:nvPr userDrawn="1"/>
        </p:nvSpPr>
        <p:spPr>
          <a:xfrm>
            <a:off x="10160003" y="6446523"/>
            <a:ext cx="1714732" cy="240545"/>
          </a:xfrm>
          <a:prstGeom prst="rect">
            <a:avLst/>
          </a:prstGeom>
          <a:solidFill>
            <a:schemeClr val="bg1"/>
          </a:solidFill>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900" dirty="0" err="1">
                <a:solidFill>
                  <a:srgbClr val="EB9B4A"/>
                </a:solidFill>
                <a:latin typeface="Lato Light" panose="020F0502020204030203" pitchFamily="34" charset="0"/>
                <a:ea typeface="Lato Light" panose="020F0502020204030203" pitchFamily="34" charset="0"/>
                <a:cs typeface="Lato Light" panose="020F0502020204030203" pitchFamily="34" charset="0"/>
              </a:rPr>
              <a:t>www.nesca-newton.com</a:t>
            </a:r>
            <a:endParaRPr lang="en-US" sz="900" dirty="0">
              <a:solidFill>
                <a:srgbClr val="EB9B4A"/>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6" name="Slide Number Placeholder 9">
            <a:extLst>
              <a:ext uri="{FF2B5EF4-FFF2-40B4-BE49-F238E27FC236}">
                <a16:creationId xmlns:a16="http://schemas.microsoft.com/office/drawing/2014/main" id="{3D824431-7EC8-AE49-BBF9-7B2C85B88412}"/>
              </a:ext>
            </a:extLst>
          </p:cNvPr>
          <p:cNvSpPr>
            <a:spLocks noGrp="1"/>
          </p:cNvSpPr>
          <p:nvPr>
            <p:ph type="sldNum" sz="quarter" idx="4294967295"/>
          </p:nvPr>
        </p:nvSpPr>
        <p:spPr>
          <a:xfrm>
            <a:off x="4724400" y="6355084"/>
            <a:ext cx="2743200" cy="365125"/>
          </a:xfrm>
          <a:prstGeom prst="rect">
            <a:avLst/>
          </a:prstGeom>
        </p:spPr>
        <p:txBody>
          <a:bodyPr/>
          <a:lstStyle>
            <a:lvl1pPr>
              <a:defRPr>
                <a:solidFill>
                  <a:schemeClr val="bg1">
                    <a:lumMod val="65000"/>
                  </a:schemeClr>
                </a:solidFill>
              </a:defRPr>
            </a:lvl1pPr>
          </a:lstStyle>
          <a:p>
            <a:pPr algn="ctr"/>
            <a:fld id="{FBB024FD-749C-A14D-9844-3BEAFC876C94}" type="slidenum">
              <a:rPr lang="en-US" smtClean="0"/>
              <a:pPr algn="ctr"/>
              <a:t>‹#›</a:t>
            </a:fld>
            <a:endParaRPr lang="en-US" dirty="0"/>
          </a:p>
        </p:txBody>
      </p:sp>
      <p:pic>
        <p:nvPicPr>
          <p:cNvPr id="3" name="Picture 2">
            <a:extLst>
              <a:ext uri="{FF2B5EF4-FFF2-40B4-BE49-F238E27FC236}">
                <a16:creationId xmlns:a16="http://schemas.microsoft.com/office/drawing/2014/main" id="{4F337ADC-09B6-F848-ADE9-DEE035DF15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2800" y="1828803"/>
            <a:ext cx="7416800" cy="734683"/>
          </a:xfrm>
          <a:prstGeom prst="rect">
            <a:avLst/>
          </a:prstGeom>
        </p:spPr>
      </p:pic>
      <p:sp>
        <p:nvSpPr>
          <p:cNvPr id="5" name="Subtitle 2">
            <a:extLst>
              <a:ext uri="{FF2B5EF4-FFF2-40B4-BE49-F238E27FC236}">
                <a16:creationId xmlns:a16="http://schemas.microsoft.com/office/drawing/2014/main" id="{503C1440-BA2A-AE41-B596-41F6D8F94923}"/>
              </a:ext>
            </a:extLst>
          </p:cNvPr>
          <p:cNvSpPr txBox="1">
            <a:spLocks/>
          </p:cNvSpPr>
          <p:nvPr userDrawn="1"/>
        </p:nvSpPr>
        <p:spPr>
          <a:xfrm>
            <a:off x="9855200" y="6400801"/>
            <a:ext cx="2121133" cy="228600"/>
          </a:xfrm>
          <a:prstGeom prst="rect">
            <a:avLst/>
          </a:prstGeom>
          <a:solidFill>
            <a:schemeClr val="bg1"/>
          </a:solid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000" baseline="0" dirty="0" err="1">
                <a:solidFill>
                  <a:srgbClr val="EB9B4A"/>
                </a:solidFill>
                <a:latin typeface="Lato Light" panose="020F0502020204030203" pitchFamily="34" charset="0"/>
                <a:ea typeface="Lato Light" panose="020F0502020204030203" pitchFamily="34" charset="0"/>
                <a:cs typeface="Lato Light" panose="020F0502020204030203" pitchFamily="34" charset="0"/>
              </a:rPr>
              <a:t>www.nesca-newton.com</a:t>
            </a:r>
            <a:endParaRPr lang="en-US" sz="1000" baseline="0" dirty="0">
              <a:solidFill>
                <a:srgbClr val="EB9B4A"/>
              </a:solidFill>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212705766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ulleted Text">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9BF82C-C636-5848-BA3E-8E9FF7D4C26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3031" y="6109592"/>
            <a:ext cx="2625980" cy="457200"/>
          </a:xfrm>
          <a:prstGeom prst="rect">
            <a:avLst/>
          </a:prstGeom>
        </p:spPr>
      </p:pic>
      <p:sp>
        <p:nvSpPr>
          <p:cNvPr id="6" name="Subtitle 2">
            <a:extLst>
              <a:ext uri="{FF2B5EF4-FFF2-40B4-BE49-F238E27FC236}">
                <a16:creationId xmlns:a16="http://schemas.microsoft.com/office/drawing/2014/main" id="{02166227-5234-8144-816E-45220695870C}"/>
              </a:ext>
            </a:extLst>
          </p:cNvPr>
          <p:cNvSpPr txBox="1">
            <a:spLocks/>
          </p:cNvSpPr>
          <p:nvPr userDrawn="1"/>
        </p:nvSpPr>
        <p:spPr>
          <a:xfrm>
            <a:off x="8754811" y="6109592"/>
            <a:ext cx="2804160" cy="548640"/>
          </a:xfrm>
          <a:prstGeom prst="rect">
            <a:avLst/>
          </a:prstGeom>
          <a:solidFill>
            <a:schemeClr val="bg1"/>
          </a:solidFill>
        </p:spPr>
        <p:txBody>
          <a:bodyPr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en-US" sz="1400" baseline="0" dirty="0" err="1">
                <a:solidFill>
                  <a:srgbClr val="EB9B4A"/>
                </a:solidFill>
                <a:latin typeface="+mj-lt"/>
                <a:ea typeface="Lato Light" panose="020F0502020204030203" pitchFamily="34" charset="0"/>
                <a:cs typeface="Arial" panose="020B0604020202020204" pitchFamily="34" charset="0"/>
              </a:rPr>
              <a:t>www.nesca-newton.com</a:t>
            </a:r>
            <a:endParaRPr lang="en-US" sz="1400" baseline="0" dirty="0">
              <a:solidFill>
                <a:srgbClr val="EB9B4A"/>
              </a:solidFill>
              <a:latin typeface="+mj-lt"/>
              <a:ea typeface="Lato Light" panose="020F0502020204030203" pitchFamily="34" charset="0"/>
              <a:cs typeface="Arial" panose="020B0604020202020204" pitchFamily="34" charset="0"/>
            </a:endParaRPr>
          </a:p>
        </p:txBody>
      </p:sp>
      <p:sp>
        <p:nvSpPr>
          <p:cNvPr id="2" name="Title 1">
            <a:extLst>
              <a:ext uri="{FF2B5EF4-FFF2-40B4-BE49-F238E27FC236}">
                <a16:creationId xmlns:a16="http://schemas.microsoft.com/office/drawing/2014/main" id="{A340DA26-90CE-4008-9E4D-156302C6E4DB}"/>
              </a:ext>
            </a:extLst>
          </p:cNvPr>
          <p:cNvSpPr>
            <a:spLocks noGrp="1"/>
          </p:cNvSpPr>
          <p:nvPr>
            <p:ph type="title"/>
          </p:nvPr>
        </p:nvSpPr>
        <p:spPr>
          <a:xfrm>
            <a:off x="633031" y="365128"/>
            <a:ext cx="10925941" cy="625475"/>
          </a:xfrm>
          <a:prstGeom prst="rect">
            <a:avLst/>
          </a:prstGeom>
        </p:spPr>
        <p:txBody>
          <a:bodyPr/>
          <a:lstStyle>
            <a:lvl1pPr>
              <a:defRPr sz="4000" b="1">
                <a:solidFill>
                  <a:schemeClr val="tx1">
                    <a:lumMod val="50000"/>
                    <a:lumOff val="50000"/>
                  </a:schemeClr>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15D1BF22-295D-4428-B813-EB2ACC7DD813}"/>
              </a:ext>
            </a:extLst>
          </p:cNvPr>
          <p:cNvSpPr>
            <a:spLocks noGrp="1"/>
          </p:cNvSpPr>
          <p:nvPr>
            <p:ph type="body" sz="quarter" idx="10"/>
          </p:nvPr>
        </p:nvSpPr>
        <p:spPr>
          <a:xfrm>
            <a:off x="633029" y="1084406"/>
            <a:ext cx="5361371" cy="4935397"/>
          </a:xfrm>
          <a:prstGeom prst="rect">
            <a:avLst/>
          </a:prstGeom>
        </p:spPr>
        <p:txBody>
          <a:bodyPr>
            <a:normAutofit/>
          </a:bodyPr>
          <a:lstStyle>
            <a:lvl1pPr>
              <a:lnSpc>
                <a:spcPct val="90000"/>
              </a:lnSpc>
              <a:spcAft>
                <a:spcPts val="600"/>
              </a:spcAft>
              <a:buFont typeface="Arial" panose="020B0604020202020204" pitchFamily="34" charset="0"/>
              <a:buChar char="•"/>
              <a:defRPr sz="2800" b="0">
                <a:solidFill>
                  <a:schemeClr val="tx1">
                    <a:lumMod val="50000"/>
                    <a:lumOff val="50000"/>
                  </a:schemeClr>
                </a:solidFill>
              </a:defRPr>
            </a:lvl1pPr>
            <a:lvl2pPr marL="512064">
              <a:lnSpc>
                <a:spcPct val="90000"/>
              </a:lnSpc>
              <a:buFont typeface="Arial" panose="020B0604020202020204" pitchFamily="34" charset="0"/>
              <a:buChar char="•"/>
              <a:defRPr sz="2000">
                <a:solidFill>
                  <a:schemeClr val="tx1">
                    <a:lumMod val="50000"/>
                    <a:lumOff val="50000"/>
                  </a:schemeClr>
                </a:solidFill>
              </a:defRPr>
            </a:lvl2pPr>
            <a:lvl3pPr>
              <a:buNone/>
              <a:defRPr/>
            </a:lvl3pPr>
            <a:lvl4pPr>
              <a:buNone/>
              <a:defRPr/>
            </a:lvl4pPr>
            <a:lvl5pPr>
              <a:buNone/>
              <a:defRPr/>
            </a:lvl5pPr>
          </a:lstStyle>
          <a:p>
            <a:pPr lvl="0"/>
            <a:r>
              <a:rPr lang="en-US" dirty="0"/>
              <a:t>Click to edit Master text styles</a:t>
            </a:r>
          </a:p>
          <a:p>
            <a:pPr lvl="1"/>
            <a:endParaRPr lang="en-US" dirty="0"/>
          </a:p>
        </p:txBody>
      </p:sp>
      <p:sp>
        <p:nvSpPr>
          <p:cNvPr id="8" name="Slide Number Placeholder 9">
            <a:extLst>
              <a:ext uri="{FF2B5EF4-FFF2-40B4-BE49-F238E27FC236}">
                <a16:creationId xmlns:a16="http://schemas.microsoft.com/office/drawing/2014/main" id="{9AEE4432-0CA3-4BCC-A39D-0B517213ED09}"/>
              </a:ext>
            </a:extLst>
          </p:cNvPr>
          <p:cNvSpPr txBox="1">
            <a:spLocks/>
          </p:cNvSpPr>
          <p:nvPr userDrawn="1"/>
        </p:nvSpPr>
        <p:spPr>
          <a:xfrm>
            <a:off x="5791200" y="6109592"/>
            <a:ext cx="609600" cy="548640"/>
          </a:xfrm>
          <a:prstGeom prst="rect">
            <a:avLst/>
          </a:prstGeom>
        </p:spPr>
        <p:txBody>
          <a:bodyPr anchor="ctr"/>
          <a:lstStyle>
            <a:defPPr>
              <a:defRPr lang="en-US"/>
            </a:defPPr>
            <a:lvl1pPr marL="0" algn="ctr" defTabSz="713232" rtl="0" eaLnBrk="1" latinLnBrk="0" hangingPunct="1">
              <a:defRPr sz="1400" kern="1200">
                <a:solidFill>
                  <a:schemeClr val="bg1">
                    <a:lumMod val="65000"/>
                  </a:schemeClr>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a:lstStyle>
          <a:p>
            <a:fld id="{FBB024FD-749C-A14D-9844-3BEAFC876C94}" type="slidenum">
              <a:rPr lang="en-US" sz="1400" smtClean="0"/>
              <a:pPr/>
              <a:t>‹#›</a:t>
            </a:fld>
            <a:endParaRPr lang="en-US" sz="1400" dirty="0"/>
          </a:p>
        </p:txBody>
      </p:sp>
      <p:sp>
        <p:nvSpPr>
          <p:cNvPr id="3" name="Text Placeholder 3">
            <a:extLst>
              <a:ext uri="{FF2B5EF4-FFF2-40B4-BE49-F238E27FC236}">
                <a16:creationId xmlns:a16="http://schemas.microsoft.com/office/drawing/2014/main" id="{1BF49121-4643-ADA8-4FEB-EBA4BC4CFE52}"/>
              </a:ext>
            </a:extLst>
          </p:cNvPr>
          <p:cNvSpPr>
            <a:spLocks noGrp="1"/>
          </p:cNvSpPr>
          <p:nvPr>
            <p:ph type="body" sz="quarter" idx="11"/>
          </p:nvPr>
        </p:nvSpPr>
        <p:spPr>
          <a:xfrm>
            <a:off x="6112043" y="1084403"/>
            <a:ext cx="5446928" cy="4931386"/>
          </a:xfrm>
          <a:prstGeom prst="rect">
            <a:avLst/>
          </a:prstGeom>
        </p:spPr>
        <p:txBody>
          <a:bodyPr>
            <a:normAutofit/>
          </a:bodyPr>
          <a:lstStyle>
            <a:lvl1pPr>
              <a:lnSpc>
                <a:spcPct val="90000"/>
              </a:lnSpc>
              <a:spcAft>
                <a:spcPts val="600"/>
              </a:spcAft>
              <a:buFont typeface="Arial" panose="020B0604020202020204" pitchFamily="34" charset="0"/>
              <a:buChar char="•"/>
              <a:defRPr sz="2800" b="0">
                <a:solidFill>
                  <a:schemeClr val="tx1">
                    <a:lumMod val="50000"/>
                    <a:lumOff val="50000"/>
                  </a:schemeClr>
                </a:solidFill>
              </a:defRPr>
            </a:lvl1pPr>
            <a:lvl2pPr marL="512064">
              <a:lnSpc>
                <a:spcPct val="90000"/>
              </a:lnSpc>
              <a:buFont typeface="Arial" panose="020B0604020202020204" pitchFamily="34" charset="0"/>
              <a:buChar char="•"/>
              <a:defRPr sz="2000">
                <a:solidFill>
                  <a:schemeClr val="tx1">
                    <a:lumMod val="50000"/>
                    <a:lumOff val="50000"/>
                  </a:schemeClr>
                </a:solidFill>
              </a:defRPr>
            </a:lvl2pPr>
            <a:lvl3pPr>
              <a:buNone/>
              <a:defRPr/>
            </a:lvl3pPr>
            <a:lvl4pPr>
              <a:buNone/>
              <a:defRPr/>
            </a:lvl4pPr>
            <a:lvl5pPr>
              <a:buNone/>
              <a:defRPr/>
            </a:lvl5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32214460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Bulleted Text">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9BF82C-C636-5848-BA3E-8E9FF7D4C26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3031" y="6109592"/>
            <a:ext cx="2625980" cy="457200"/>
          </a:xfrm>
          <a:prstGeom prst="rect">
            <a:avLst/>
          </a:prstGeom>
        </p:spPr>
      </p:pic>
      <p:sp>
        <p:nvSpPr>
          <p:cNvPr id="6" name="Subtitle 2">
            <a:extLst>
              <a:ext uri="{FF2B5EF4-FFF2-40B4-BE49-F238E27FC236}">
                <a16:creationId xmlns:a16="http://schemas.microsoft.com/office/drawing/2014/main" id="{02166227-5234-8144-816E-45220695870C}"/>
              </a:ext>
            </a:extLst>
          </p:cNvPr>
          <p:cNvSpPr txBox="1">
            <a:spLocks/>
          </p:cNvSpPr>
          <p:nvPr userDrawn="1"/>
        </p:nvSpPr>
        <p:spPr>
          <a:xfrm>
            <a:off x="8754811" y="6109592"/>
            <a:ext cx="2804160" cy="548640"/>
          </a:xfrm>
          <a:prstGeom prst="rect">
            <a:avLst/>
          </a:prstGeom>
          <a:solidFill>
            <a:schemeClr val="bg1"/>
          </a:solidFill>
        </p:spPr>
        <p:txBody>
          <a:bodyPr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en-US" sz="1400" baseline="0" dirty="0" err="1">
                <a:solidFill>
                  <a:srgbClr val="EB9B4A"/>
                </a:solidFill>
                <a:latin typeface="+mj-lt"/>
                <a:ea typeface="Lato Light" panose="020F0502020204030203" pitchFamily="34" charset="0"/>
                <a:cs typeface="Arial" panose="020B0604020202020204" pitchFamily="34" charset="0"/>
              </a:rPr>
              <a:t>www.nesca-newton.com</a:t>
            </a:r>
            <a:endParaRPr lang="en-US" sz="1400" baseline="0" dirty="0">
              <a:solidFill>
                <a:srgbClr val="EB9B4A"/>
              </a:solidFill>
              <a:latin typeface="+mj-lt"/>
              <a:ea typeface="Lato Light" panose="020F0502020204030203" pitchFamily="34" charset="0"/>
              <a:cs typeface="Arial" panose="020B0604020202020204" pitchFamily="34" charset="0"/>
            </a:endParaRPr>
          </a:p>
        </p:txBody>
      </p:sp>
      <p:sp>
        <p:nvSpPr>
          <p:cNvPr id="2" name="Title 1">
            <a:extLst>
              <a:ext uri="{FF2B5EF4-FFF2-40B4-BE49-F238E27FC236}">
                <a16:creationId xmlns:a16="http://schemas.microsoft.com/office/drawing/2014/main" id="{A340DA26-90CE-4008-9E4D-156302C6E4DB}"/>
              </a:ext>
            </a:extLst>
          </p:cNvPr>
          <p:cNvSpPr>
            <a:spLocks noGrp="1"/>
          </p:cNvSpPr>
          <p:nvPr>
            <p:ph type="title"/>
          </p:nvPr>
        </p:nvSpPr>
        <p:spPr>
          <a:xfrm>
            <a:off x="633031" y="365128"/>
            <a:ext cx="10925941" cy="625475"/>
          </a:xfrm>
          <a:prstGeom prst="rect">
            <a:avLst/>
          </a:prstGeom>
        </p:spPr>
        <p:txBody>
          <a:bodyPr/>
          <a:lstStyle>
            <a:lvl1pPr>
              <a:defRPr sz="4000" b="1">
                <a:solidFill>
                  <a:schemeClr val="tx1">
                    <a:lumMod val="50000"/>
                    <a:lumOff val="50000"/>
                  </a:schemeClr>
                </a:solidFill>
              </a:defRPr>
            </a:lvl1pPr>
          </a:lstStyle>
          <a:p>
            <a:r>
              <a:rPr lang="en-US" dirty="0"/>
              <a:t>Click to edit Master title style</a:t>
            </a:r>
          </a:p>
        </p:txBody>
      </p:sp>
      <p:sp>
        <p:nvSpPr>
          <p:cNvPr id="8" name="Slide Number Placeholder 9">
            <a:extLst>
              <a:ext uri="{FF2B5EF4-FFF2-40B4-BE49-F238E27FC236}">
                <a16:creationId xmlns:a16="http://schemas.microsoft.com/office/drawing/2014/main" id="{9AEE4432-0CA3-4BCC-A39D-0B517213ED09}"/>
              </a:ext>
            </a:extLst>
          </p:cNvPr>
          <p:cNvSpPr txBox="1">
            <a:spLocks/>
          </p:cNvSpPr>
          <p:nvPr userDrawn="1"/>
        </p:nvSpPr>
        <p:spPr>
          <a:xfrm>
            <a:off x="5791200" y="6109592"/>
            <a:ext cx="609600" cy="548640"/>
          </a:xfrm>
          <a:prstGeom prst="rect">
            <a:avLst/>
          </a:prstGeom>
        </p:spPr>
        <p:txBody>
          <a:bodyPr anchor="ctr"/>
          <a:lstStyle>
            <a:defPPr>
              <a:defRPr lang="en-US"/>
            </a:defPPr>
            <a:lvl1pPr marL="0" algn="ctr" defTabSz="713232" rtl="0" eaLnBrk="1" latinLnBrk="0" hangingPunct="1">
              <a:defRPr sz="1400" kern="1200">
                <a:solidFill>
                  <a:schemeClr val="bg1">
                    <a:lumMod val="65000"/>
                  </a:schemeClr>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a:lstStyle>
          <a:p>
            <a:fld id="{FBB024FD-749C-A14D-9844-3BEAFC876C94}" type="slidenum">
              <a:rPr lang="en-US" sz="1400" smtClean="0"/>
              <a:pPr/>
              <a:t>‹#›</a:t>
            </a:fld>
            <a:endParaRPr lang="en-US" sz="1400" dirty="0"/>
          </a:p>
        </p:txBody>
      </p:sp>
      <p:sp>
        <p:nvSpPr>
          <p:cNvPr id="9" name="Content Placeholder 8">
            <a:extLst>
              <a:ext uri="{FF2B5EF4-FFF2-40B4-BE49-F238E27FC236}">
                <a16:creationId xmlns:a16="http://schemas.microsoft.com/office/drawing/2014/main" id="{623F73A0-DDA7-84F5-1C79-6794A5EC46B4}"/>
              </a:ext>
            </a:extLst>
          </p:cNvPr>
          <p:cNvSpPr>
            <a:spLocks noGrp="1"/>
          </p:cNvSpPr>
          <p:nvPr>
            <p:ph sz="quarter" idx="12"/>
          </p:nvPr>
        </p:nvSpPr>
        <p:spPr>
          <a:xfrm>
            <a:off x="633029" y="1084403"/>
            <a:ext cx="5446928" cy="4931386"/>
          </a:xfrm>
          <a:prstGeom prst="rect">
            <a:avLst/>
          </a:prstGeom>
        </p:spPr>
        <p:txBody>
          <a:bodyPr>
            <a:normAutofit/>
          </a:bodyPr>
          <a:lstStyle>
            <a:lvl1pPr>
              <a:spcBef>
                <a:spcPts val="750"/>
              </a:spcBef>
              <a:spcAft>
                <a:spcPts val="600"/>
              </a:spcAft>
              <a:defRPr sz="2800" b="0">
                <a:solidFill>
                  <a:schemeClr val="tx1">
                    <a:lumMod val="50000"/>
                    <a:lumOff val="50000"/>
                  </a:schemeClr>
                </a:solidFill>
              </a:defRPr>
            </a:lvl1pPr>
            <a:lvl2pPr>
              <a:spcBef>
                <a:spcPts val="750"/>
              </a:spcBef>
              <a:spcAft>
                <a:spcPts val="600"/>
              </a:spcAft>
              <a:defRPr sz="2400" b="0">
                <a:solidFill>
                  <a:schemeClr val="tx1">
                    <a:lumMod val="50000"/>
                    <a:lumOff val="50000"/>
                  </a:schemeClr>
                </a:solidFill>
              </a:defRPr>
            </a:lvl2pPr>
            <a:lvl3pPr>
              <a:spcBef>
                <a:spcPts val="750"/>
              </a:spcBef>
              <a:spcAft>
                <a:spcPts val="600"/>
              </a:spcAft>
              <a:defRPr sz="2000" b="0">
                <a:solidFill>
                  <a:schemeClr val="tx1">
                    <a:lumMod val="50000"/>
                    <a:lumOff val="50000"/>
                  </a:schemeClr>
                </a:solidFill>
              </a:defRPr>
            </a:lvl3pPr>
            <a:lvl4pPr>
              <a:spcBef>
                <a:spcPts val="750"/>
              </a:spcBef>
              <a:spcAft>
                <a:spcPts val="600"/>
              </a:spcAft>
              <a:defRPr sz="1600" b="0">
                <a:solidFill>
                  <a:schemeClr val="tx1">
                    <a:lumMod val="50000"/>
                    <a:lumOff val="50000"/>
                  </a:schemeClr>
                </a:solidFill>
              </a:defRPr>
            </a:lvl4pPr>
            <a:lvl5pPr>
              <a:spcBef>
                <a:spcPts val="750"/>
              </a:spcBef>
              <a:spcAft>
                <a:spcPts val="600"/>
              </a:spcAft>
              <a:defRPr sz="1400" b="0">
                <a:solidFill>
                  <a:schemeClr val="tx1">
                    <a:lumMod val="50000"/>
                    <a:lumOff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8">
            <a:extLst>
              <a:ext uri="{FF2B5EF4-FFF2-40B4-BE49-F238E27FC236}">
                <a16:creationId xmlns:a16="http://schemas.microsoft.com/office/drawing/2014/main" id="{CCC6DD43-CC5B-59C9-69F4-39BF54841E3D}"/>
              </a:ext>
            </a:extLst>
          </p:cNvPr>
          <p:cNvSpPr>
            <a:spLocks noGrp="1"/>
          </p:cNvSpPr>
          <p:nvPr>
            <p:ph sz="quarter" idx="13"/>
          </p:nvPr>
        </p:nvSpPr>
        <p:spPr>
          <a:xfrm>
            <a:off x="6096000" y="1084403"/>
            <a:ext cx="5446928" cy="4931386"/>
          </a:xfrm>
          <a:prstGeom prst="rect">
            <a:avLst/>
          </a:prstGeom>
        </p:spPr>
        <p:txBody>
          <a:bodyPr>
            <a:normAutofit/>
          </a:bodyPr>
          <a:lstStyle>
            <a:lvl1pPr>
              <a:spcBef>
                <a:spcPts val="750"/>
              </a:spcBef>
              <a:spcAft>
                <a:spcPts val="600"/>
              </a:spcAft>
              <a:defRPr sz="2800" b="0">
                <a:solidFill>
                  <a:schemeClr val="tx1">
                    <a:lumMod val="50000"/>
                    <a:lumOff val="50000"/>
                  </a:schemeClr>
                </a:solidFill>
              </a:defRPr>
            </a:lvl1pPr>
            <a:lvl2pPr>
              <a:spcBef>
                <a:spcPts val="750"/>
              </a:spcBef>
              <a:spcAft>
                <a:spcPts val="600"/>
              </a:spcAft>
              <a:defRPr sz="2400" b="0">
                <a:solidFill>
                  <a:schemeClr val="tx1">
                    <a:lumMod val="50000"/>
                    <a:lumOff val="50000"/>
                  </a:schemeClr>
                </a:solidFill>
              </a:defRPr>
            </a:lvl2pPr>
            <a:lvl3pPr>
              <a:spcBef>
                <a:spcPts val="750"/>
              </a:spcBef>
              <a:spcAft>
                <a:spcPts val="600"/>
              </a:spcAft>
              <a:defRPr sz="2000" b="0">
                <a:solidFill>
                  <a:schemeClr val="tx1">
                    <a:lumMod val="50000"/>
                    <a:lumOff val="50000"/>
                  </a:schemeClr>
                </a:solidFill>
              </a:defRPr>
            </a:lvl3pPr>
            <a:lvl4pPr>
              <a:spcBef>
                <a:spcPts val="750"/>
              </a:spcBef>
              <a:spcAft>
                <a:spcPts val="600"/>
              </a:spcAft>
              <a:defRPr sz="1600" b="0">
                <a:solidFill>
                  <a:schemeClr val="tx1">
                    <a:lumMod val="50000"/>
                    <a:lumOff val="50000"/>
                  </a:schemeClr>
                </a:solidFill>
              </a:defRPr>
            </a:lvl4pPr>
            <a:lvl5pPr>
              <a:spcBef>
                <a:spcPts val="750"/>
              </a:spcBef>
              <a:spcAft>
                <a:spcPts val="600"/>
              </a:spcAft>
              <a:defRPr sz="1400" b="0">
                <a:solidFill>
                  <a:schemeClr val="tx1">
                    <a:lumMod val="50000"/>
                    <a:lumOff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3858951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Bulleted Text">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9BF82C-C636-5848-BA3E-8E9FF7D4C26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3031" y="6109592"/>
            <a:ext cx="2625980" cy="457200"/>
          </a:xfrm>
          <a:prstGeom prst="rect">
            <a:avLst/>
          </a:prstGeom>
        </p:spPr>
      </p:pic>
      <p:sp>
        <p:nvSpPr>
          <p:cNvPr id="6" name="Subtitle 2">
            <a:extLst>
              <a:ext uri="{FF2B5EF4-FFF2-40B4-BE49-F238E27FC236}">
                <a16:creationId xmlns:a16="http://schemas.microsoft.com/office/drawing/2014/main" id="{02166227-5234-8144-816E-45220695870C}"/>
              </a:ext>
            </a:extLst>
          </p:cNvPr>
          <p:cNvSpPr txBox="1">
            <a:spLocks/>
          </p:cNvSpPr>
          <p:nvPr userDrawn="1"/>
        </p:nvSpPr>
        <p:spPr>
          <a:xfrm>
            <a:off x="8754811" y="6109592"/>
            <a:ext cx="2804160" cy="548640"/>
          </a:xfrm>
          <a:prstGeom prst="rect">
            <a:avLst/>
          </a:prstGeom>
          <a:solidFill>
            <a:schemeClr val="bg1"/>
          </a:solidFill>
        </p:spPr>
        <p:txBody>
          <a:bodyPr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en-US" sz="1400" baseline="0" dirty="0" err="1">
                <a:solidFill>
                  <a:srgbClr val="EB9B4A"/>
                </a:solidFill>
                <a:latin typeface="+mj-lt"/>
                <a:ea typeface="Lato Light" panose="020F0502020204030203" pitchFamily="34" charset="0"/>
                <a:cs typeface="Arial" panose="020B0604020202020204" pitchFamily="34" charset="0"/>
              </a:rPr>
              <a:t>www.nesca-newton.com</a:t>
            </a:r>
            <a:endParaRPr lang="en-US" sz="1400" baseline="0" dirty="0">
              <a:solidFill>
                <a:srgbClr val="EB9B4A"/>
              </a:solidFill>
              <a:latin typeface="+mj-lt"/>
              <a:ea typeface="Lato Light" panose="020F0502020204030203" pitchFamily="34" charset="0"/>
              <a:cs typeface="Arial" panose="020B0604020202020204" pitchFamily="34" charset="0"/>
            </a:endParaRPr>
          </a:p>
        </p:txBody>
      </p:sp>
      <p:sp>
        <p:nvSpPr>
          <p:cNvPr id="8" name="Slide Number Placeholder 9">
            <a:extLst>
              <a:ext uri="{FF2B5EF4-FFF2-40B4-BE49-F238E27FC236}">
                <a16:creationId xmlns:a16="http://schemas.microsoft.com/office/drawing/2014/main" id="{9AEE4432-0CA3-4BCC-A39D-0B517213ED09}"/>
              </a:ext>
            </a:extLst>
          </p:cNvPr>
          <p:cNvSpPr txBox="1">
            <a:spLocks/>
          </p:cNvSpPr>
          <p:nvPr userDrawn="1"/>
        </p:nvSpPr>
        <p:spPr>
          <a:xfrm>
            <a:off x="5791200" y="6109592"/>
            <a:ext cx="609600" cy="548640"/>
          </a:xfrm>
          <a:prstGeom prst="rect">
            <a:avLst/>
          </a:prstGeom>
        </p:spPr>
        <p:txBody>
          <a:bodyPr anchor="ctr"/>
          <a:lstStyle>
            <a:defPPr>
              <a:defRPr lang="en-US"/>
            </a:defPPr>
            <a:lvl1pPr marL="0" algn="ctr" defTabSz="713232" rtl="0" eaLnBrk="1" latinLnBrk="0" hangingPunct="1">
              <a:defRPr sz="1400" kern="1200">
                <a:solidFill>
                  <a:schemeClr val="bg1">
                    <a:lumMod val="65000"/>
                  </a:schemeClr>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a:lstStyle>
          <a:p>
            <a:fld id="{FBB024FD-749C-A14D-9844-3BEAFC876C94}" type="slidenum">
              <a:rPr lang="en-US" sz="1400" smtClean="0"/>
              <a:pPr/>
              <a:t>‹#›</a:t>
            </a:fld>
            <a:endParaRPr lang="en-US" sz="1400" dirty="0"/>
          </a:p>
        </p:txBody>
      </p:sp>
      <p:sp>
        <p:nvSpPr>
          <p:cNvPr id="9" name="Content Placeholder 8">
            <a:extLst>
              <a:ext uri="{FF2B5EF4-FFF2-40B4-BE49-F238E27FC236}">
                <a16:creationId xmlns:a16="http://schemas.microsoft.com/office/drawing/2014/main" id="{623F73A0-DDA7-84F5-1C79-6794A5EC46B4}"/>
              </a:ext>
            </a:extLst>
          </p:cNvPr>
          <p:cNvSpPr>
            <a:spLocks noGrp="1"/>
          </p:cNvSpPr>
          <p:nvPr>
            <p:ph sz="quarter" idx="12"/>
          </p:nvPr>
        </p:nvSpPr>
        <p:spPr>
          <a:xfrm>
            <a:off x="633029" y="381003"/>
            <a:ext cx="5446928" cy="5634789"/>
          </a:xfrm>
          <a:prstGeom prst="rect">
            <a:avLst/>
          </a:prstGeom>
        </p:spPr>
        <p:txBody>
          <a:bodyPr>
            <a:normAutofit/>
          </a:bodyPr>
          <a:lstStyle>
            <a:lvl1pPr>
              <a:spcBef>
                <a:spcPts val="750"/>
              </a:spcBef>
              <a:spcAft>
                <a:spcPts val="600"/>
              </a:spcAft>
              <a:defRPr sz="2800" b="0">
                <a:solidFill>
                  <a:schemeClr val="tx1">
                    <a:lumMod val="50000"/>
                    <a:lumOff val="50000"/>
                  </a:schemeClr>
                </a:solidFill>
              </a:defRPr>
            </a:lvl1pPr>
            <a:lvl2pPr>
              <a:spcBef>
                <a:spcPts val="750"/>
              </a:spcBef>
              <a:spcAft>
                <a:spcPts val="600"/>
              </a:spcAft>
              <a:defRPr sz="2400" b="0">
                <a:solidFill>
                  <a:schemeClr val="tx1">
                    <a:lumMod val="50000"/>
                    <a:lumOff val="50000"/>
                  </a:schemeClr>
                </a:solidFill>
              </a:defRPr>
            </a:lvl2pPr>
            <a:lvl3pPr>
              <a:spcBef>
                <a:spcPts val="750"/>
              </a:spcBef>
              <a:spcAft>
                <a:spcPts val="600"/>
              </a:spcAft>
              <a:defRPr sz="2000" b="0">
                <a:solidFill>
                  <a:schemeClr val="tx1">
                    <a:lumMod val="50000"/>
                    <a:lumOff val="50000"/>
                  </a:schemeClr>
                </a:solidFill>
              </a:defRPr>
            </a:lvl3pPr>
            <a:lvl4pPr>
              <a:spcBef>
                <a:spcPts val="750"/>
              </a:spcBef>
              <a:spcAft>
                <a:spcPts val="600"/>
              </a:spcAft>
              <a:defRPr sz="1600" b="0">
                <a:solidFill>
                  <a:schemeClr val="tx1">
                    <a:lumMod val="50000"/>
                    <a:lumOff val="50000"/>
                  </a:schemeClr>
                </a:solidFill>
              </a:defRPr>
            </a:lvl4pPr>
            <a:lvl5pPr>
              <a:spcBef>
                <a:spcPts val="750"/>
              </a:spcBef>
              <a:spcAft>
                <a:spcPts val="600"/>
              </a:spcAft>
              <a:defRPr sz="1400" b="0">
                <a:solidFill>
                  <a:schemeClr val="tx1">
                    <a:lumMod val="50000"/>
                    <a:lumOff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8">
            <a:extLst>
              <a:ext uri="{FF2B5EF4-FFF2-40B4-BE49-F238E27FC236}">
                <a16:creationId xmlns:a16="http://schemas.microsoft.com/office/drawing/2014/main" id="{CCC6DD43-CC5B-59C9-69F4-39BF54841E3D}"/>
              </a:ext>
            </a:extLst>
          </p:cNvPr>
          <p:cNvSpPr>
            <a:spLocks noGrp="1"/>
          </p:cNvSpPr>
          <p:nvPr>
            <p:ph sz="quarter" idx="13"/>
          </p:nvPr>
        </p:nvSpPr>
        <p:spPr>
          <a:xfrm>
            <a:off x="6096000" y="381003"/>
            <a:ext cx="5446928" cy="5634789"/>
          </a:xfrm>
          <a:prstGeom prst="rect">
            <a:avLst/>
          </a:prstGeom>
        </p:spPr>
        <p:txBody>
          <a:bodyPr>
            <a:normAutofit/>
          </a:bodyPr>
          <a:lstStyle>
            <a:lvl1pPr>
              <a:spcBef>
                <a:spcPts val="750"/>
              </a:spcBef>
              <a:spcAft>
                <a:spcPts val="600"/>
              </a:spcAft>
              <a:defRPr sz="2800" b="0">
                <a:solidFill>
                  <a:schemeClr val="tx1">
                    <a:lumMod val="50000"/>
                    <a:lumOff val="50000"/>
                  </a:schemeClr>
                </a:solidFill>
              </a:defRPr>
            </a:lvl1pPr>
            <a:lvl2pPr>
              <a:spcBef>
                <a:spcPts val="750"/>
              </a:spcBef>
              <a:spcAft>
                <a:spcPts val="600"/>
              </a:spcAft>
              <a:defRPr sz="2400" b="0">
                <a:solidFill>
                  <a:schemeClr val="tx1">
                    <a:lumMod val="50000"/>
                    <a:lumOff val="50000"/>
                  </a:schemeClr>
                </a:solidFill>
              </a:defRPr>
            </a:lvl2pPr>
            <a:lvl3pPr>
              <a:spcBef>
                <a:spcPts val="750"/>
              </a:spcBef>
              <a:spcAft>
                <a:spcPts val="600"/>
              </a:spcAft>
              <a:defRPr sz="2000" b="0">
                <a:solidFill>
                  <a:schemeClr val="tx1">
                    <a:lumMod val="50000"/>
                    <a:lumOff val="50000"/>
                  </a:schemeClr>
                </a:solidFill>
              </a:defRPr>
            </a:lvl3pPr>
            <a:lvl4pPr>
              <a:spcBef>
                <a:spcPts val="750"/>
              </a:spcBef>
              <a:spcAft>
                <a:spcPts val="600"/>
              </a:spcAft>
              <a:defRPr sz="1600" b="0">
                <a:solidFill>
                  <a:schemeClr val="tx1">
                    <a:lumMod val="50000"/>
                    <a:lumOff val="50000"/>
                  </a:schemeClr>
                </a:solidFill>
              </a:defRPr>
            </a:lvl4pPr>
            <a:lvl5pPr>
              <a:spcBef>
                <a:spcPts val="750"/>
              </a:spcBef>
              <a:spcAft>
                <a:spcPts val="600"/>
              </a:spcAft>
              <a:defRPr sz="1400" b="0">
                <a:solidFill>
                  <a:schemeClr val="tx1">
                    <a:lumMod val="50000"/>
                    <a:lumOff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866237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SCA Title Page 1">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F1B355-0123-8346-914C-70801E8DD58B}"/>
              </a:ext>
            </a:extLst>
          </p:cNvPr>
          <p:cNvSpPr/>
          <p:nvPr userDrawn="1"/>
        </p:nvSpPr>
        <p:spPr>
          <a:xfrm>
            <a:off x="0" y="0"/>
            <a:ext cx="12192000" cy="5532120"/>
          </a:xfrm>
          <a:prstGeom prst="rect">
            <a:avLst/>
          </a:prstGeom>
          <a:solidFill>
            <a:srgbClr val="F5B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srgbClr val="F5B453"/>
              </a:solidFill>
            </a:endParaRPr>
          </a:p>
        </p:txBody>
      </p:sp>
      <p:sp>
        <p:nvSpPr>
          <p:cNvPr id="6" name="TextBox 5">
            <a:extLst>
              <a:ext uri="{FF2B5EF4-FFF2-40B4-BE49-F238E27FC236}">
                <a16:creationId xmlns:a16="http://schemas.microsoft.com/office/drawing/2014/main" id="{17E0F58D-2C58-43B2-9EC3-FB8EE0A28BF5}"/>
              </a:ext>
            </a:extLst>
          </p:cNvPr>
          <p:cNvSpPr txBox="1"/>
          <p:nvPr userDrawn="1"/>
        </p:nvSpPr>
        <p:spPr>
          <a:xfrm>
            <a:off x="812800" y="3886200"/>
            <a:ext cx="10566400" cy="923330"/>
          </a:xfrm>
          <a:prstGeom prst="rect">
            <a:avLst/>
          </a:prstGeom>
          <a:noFill/>
        </p:spPr>
        <p:txBody>
          <a:bodyPr wrap="square" rtlCol="0">
            <a:spAutoFit/>
          </a:bodyPr>
          <a:lstStyle/>
          <a:p>
            <a:r>
              <a:rPr lang="en-US" sz="1800" dirty="0">
                <a:solidFill>
                  <a:schemeClr val="bg1"/>
                </a:solidFill>
                <a:latin typeface="Arial" panose="020B0604020202020204" pitchFamily="34" charset="0"/>
                <a:ea typeface="Lato" panose="020F0502020204030203" pitchFamily="34" charset="0"/>
                <a:cs typeface="Arial" panose="020B0604020202020204" pitchFamily="34" charset="0"/>
              </a:rPr>
              <a:t> </a:t>
            </a:r>
          </a:p>
          <a:p>
            <a:r>
              <a:rPr lang="en-US" sz="1800" dirty="0">
                <a:solidFill>
                  <a:schemeClr val="bg1"/>
                </a:solidFill>
                <a:latin typeface="Arial" panose="020B0604020202020204" pitchFamily="34" charset="0"/>
                <a:ea typeface="Lato" panose="020F0502020204030203" pitchFamily="34" charset="0"/>
                <a:cs typeface="Arial" panose="020B0604020202020204" pitchFamily="34" charset="0"/>
              </a:rPr>
              <a:t> </a:t>
            </a:r>
          </a:p>
          <a:p>
            <a:r>
              <a:rPr lang="en-US" sz="1800" dirty="0">
                <a:solidFill>
                  <a:schemeClr val="bg1"/>
                </a:solidFill>
                <a:latin typeface="Arial" panose="020B0604020202020204" pitchFamily="34" charset="0"/>
                <a:ea typeface="Lato" panose="020F0502020204030203" pitchFamily="34" charset="0"/>
                <a:cs typeface="Arial" panose="020B0604020202020204" pitchFamily="34" charset="0"/>
              </a:rPr>
              <a:t> </a:t>
            </a:r>
          </a:p>
        </p:txBody>
      </p:sp>
      <p:sp>
        <p:nvSpPr>
          <p:cNvPr id="8" name="Text Placeholder 7">
            <a:extLst>
              <a:ext uri="{FF2B5EF4-FFF2-40B4-BE49-F238E27FC236}">
                <a16:creationId xmlns:a16="http://schemas.microsoft.com/office/drawing/2014/main" id="{128B777D-6F1D-4E74-BEA6-2A7BE7E11FB9}"/>
              </a:ext>
            </a:extLst>
          </p:cNvPr>
          <p:cNvSpPr>
            <a:spLocks noGrp="1"/>
          </p:cNvSpPr>
          <p:nvPr>
            <p:ph type="body" sz="quarter" idx="10"/>
          </p:nvPr>
        </p:nvSpPr>
        <p:spPr>
          <a:xfrm>
            <a:off x="812800" y="2024064"/>
            <a:ext cx="10566400" cy="719137"/>
          </a:xfrm>
          <a:prstGeom prst="rect">
            <a:avLst/>
          </a:prstGeom>
        </p:spPr>
        <p:txBody>
          <a:bodyPr/>
          <a:lstStyle>
            <a:lvl1pPr>
              <a:buNone/>
              <a:defRPr lang="en-US" sz="4500" b="1" dirty="0" smtClean="0">
                <a:solidFill>
                  <a:schemeClr val="bg1"/>
                </a:solidFill>
              </a:defRPr>
            </a:lvl1pPr>
            <a:lvl2pPr>
              <a:buNone/>
              <a:defRPr lang="en-US" dirty="0" smtClean="0">
                <a:solidFill>
                  <a:schemeClr val="bg1"/>
                </a:solidFill>
              </a:defRPr>
            </a:lvl2pPr>
            <a:lvl3pPr>
              <a:buNone/>
              <a:defRPr lang="en-US" dirty="0" smtClean="0">
                <a:solidFill>
                  <a:schemeClr val="bg1"/>
                </a:solidFill>
              </a:defRPr>
            </a:lvl3pPr>
            <a:lvl4pPr>
              <a:buNone/>
              <a:defRPr lang="en-US" dirty="0" smtClean="0">
                <a:solidFill>
                  <a:schemeClr val="bg1"/>
                </a:solidFill>
              </a:defRPr>
            </a:lvl4pPr>
            <a:lvl5pPr>
              <a:buNone/>
              <a:defRPr lang="en-US" dirty="0" smtClean="0">
                <a:solidFill>
                  <a:schemeClr val="bg1"/>
                </a:solidFill>
              </a:defRPr>
            </a:lvl5pPr>
          </a:lstStyle>
          <a:p>
            <a:pPr lvl="0"/>
            <a:r>
              <a:rPr lang="en-US" dirty="0"/>
              <a:t>Click to edit </a:t>
            </a:r>
          </a:p>
          <a:p>
            <a:pPr lvl="2"/>
            <a:endParaRPr lang="en-US" dirty="0"/>
          </a:p>
        </p:txBody>
      </p:sp>
      <p:sp>
        <p:nvSpPr>
          <p:cNvPr id="9" name="Text Placeholder 7">
            <a:extLst>
              <a:ext uri="{FF2B5EF4-FFF2-40B4-BE49-F238E27FC236}">
                <a16:creationId xmlns:a16="http://schemas.microsoft.com/office/drawing/2014/main" id="{FCC91D7F-F394-4F7B-8FAD-5F494FF1E4AA}"/>
              </a:ext>
            </a:extLst>
          </p:cNvPr>
          <p:cNvSpPr>
            <a:spLocks noGrp="1"/>
          </p:cNvSpPr>
          <p:nvPr>
            <p:ph type="body" sz="quarter" idx="11"/>
          </p:nvPr>
        </p:nvSpPr>
        <p:spPr>
          <a:xfrm>
            <a:off x="812800" y="2739638"/>
            <a:ext cx="10566400" cy="536963"/>
          </a:xfrm>
          <a:prstGeom prst="rect">
            <a:avLst/>
          </a:prstGeom>
        </p:spPr>
        <p:txBody>
          <a:bodyPr/>
          <a:lstStyle>
            <a:lvl1pPr>
              <a:buNone/>
              <a:defRPr lang="en-US" sz="3300" b="0" dirty="0" smtClean="0">
                <a:solidFill>
                  <a:schemeClr val="bg1"/>
                </a:solidFill>
              </a:defRPr>
            </a:lvl1pPr>
            <a:lvl2pPr>
              <a:buNone/>
              <a:defRPr lang="en-US" dirty="0" smtClean="0">
                <a:solidFill>
                  <a:schemeClr val="bg1"/>
                </a:solidFill>
              </a:defRPr>
            </a:lvl2pPr>
            <a:lvl3pPr>
              <a:buNone/>
              <a:defRPr lang="en-US" dirty="0" smtClean="0">
                <a:solidFill>
                  <a:schemeClr val="bg1"/>
                </a:solidFill>
              </a:defRPr>
            </a:lvl3pPr>
            <a:lvl4pPr>
              <a:buNone/>
              <a:defRPr lang="en-US" dirty="0" smtClean="0">
                <a:solidFill>
                  <a:schemeClr val="bg1"/>
                </a:solidFill>
              </a:defRPr>
            </a:lvl4pPr>
            <a:lvl5pPr>
              <a:buNone/>
              <a:defRPr lang="en-US" dirty="0" smtClean="0">
                <a:solidFill>
                  <a:schemeClr val="bg1"/>
                </a:solidFill>
              </a:defRPr>
            </a:lvl5pPr>
          </a:lstStyle>
          <a:p>
            <a:pPr lvl="0"/>
            <a:r>
              <a:rPr lang="en-US" dirty="0"/>
              <a:t>Click to edit </a:t>
            </a:r>
          </a:p>
          <a:p>
            <a:pPr lvl="2"/>
            <a:endParaRPr lang="en-US" dirty="0"/>
          </a:p>
        </p:txBody>
      </p:sp>
      <p:sp>
        <p:nvSpPr>
          <p:cNvPr id="18" name="Text Placeholder 17">
            <a:extLst>
              <a:ext uri="{FF2B5EF4-FFF2-40B4-BE49-F238E27FC236}">
                <a16:creationId xmlns:a16="http://schemas.microsoft.com/office/drawing/2014/main" id="{FDBF5157-5EF4-419D-8983-C33AAABE8406}"/>
              </a:ext>
            </a:extLst>
          </p:cNvPr>
          <p:cNvSpPr>
            <a:spLocks noGrp="1"/>
          </p:cNvSpPr>
          <p:nvPr>
            <p:ph type="body" sz="quarter" idx="13" hasCustomPrompt="1"/>
          </p:nvPr>
        </p:nvSpPr>
        <p:spPr>
          <a:xfrm>
            <a:off x="812800" y="3878159"/>
            <a:ext cx="10566400" cy="923925"/>
          </a:xfrm>
          <a:prstGeom prst="rect">
            <a:avLst/>
          </a:prstGeom>
        </p:spPr>
        <p:txBody>
          <a:bodyPr/>
          <a:lstStyle>
            <a:lvl1pPr>
              <a:lnSpc>
                <a:spcPct val="100000"/>
              </a:lnSpc>
              <a:spcBef>
                <a:spcPts val="0"/>
              </a:spcBef>
              <a:buNone/>
              <a:defRPr sz="1800">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Name, Credentials</a:t>
            </a:r>
          </a:p>
          <a:p>
            <a:pPr lvl="0"/>
            <a:r>
              <a:rPr lang="en-US" dirty="0"/>
              <a:t>Position</a:t>
            </a:r>
          </a:p>
          <a:p>
            <a:pPr lvl="0"/>
            <a:r>
              <a:rPr lang="en-US" dirty="0"/>
              <a:t>name@nesca-newton.com</a:t>
            </a:r>
          </a:p>
          <a:p>
            <a:pPr lvl="1"/>
            <a:endParaRPr lang="en-US" dirty="0"/>
          </a:p>
        </p:txBody>
      </p:sp>
      <p:pic>
        <p:nvPicPr>
          <p:cNvPr id="10" name="Picture 9" descr="A close up of a logo&#10;&#10;Description automatically generated">
            <a:extLst>
              <a:ext uri="{FF2B5EF4-FFF2-40B4-BE49-F238E27FC236}">
                <a16:creationId xmlns:a16="http://schemas.microsoft.com/office/drawing/2014/main" id="{B2AE1FA4-1874-2C0B-BD7C-AE2AC8142E5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47732" y="5715000"/>
            <a:ext cx="4161584" cy="944174"/>
          </a:xfrm>
          <a:prstGeom prst="rect">
            <a:avLst/>
          </a:prstGeom>
        </p:spPr>
      </p:pic>
    </p:spTree>
    <p:extLst>
      <p:ext uri="{BB962C8B-B14F-4D97-AF65-F5344CB8AC3E}">
        <p14:creationId xmlns:p14="http://schemas.microsoft.com/office/powerpoint/2010/main" val="1308582108"/>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p:cNvSpPr/>
          <p:nvPr/>
        </p:nvSpPr>
        <p:spPr>
          <a:xfrm>
            <a:off x="785284" y="1423991"/>
            <a:ext cx="10668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404"/>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extLst/>
          </a:lstStyle>
          <a:p>
            <a:pPr>
              <a:defRPr/>
            </a:pPr>
            <a:r>
              <a:rPr lang="en-US"/>
              <a:t>3/10/2018</a:t>
            </a:r>
          </a:p>
        </p:txBody>
      </p:sp>
      <p:sp>
        <p:nvSpPr>
          <p:cNvPr id="6" name="Footer Placeholder 4"/>
          <p:cNvSpPr>
            <a:spLocks noGrp="1"/>
          </p:cNvSpPr>
          <p:nvPr>
            <p:ph type="ftr" sz="quarter" idx="11"/>
          </p:nvPr>
        </p:nvSpPr>
        <p:spPr/>
        <p:txBody>
          <a:bodyPr/>
          <a:lstStyle>
            <a:lvl1pPr>
              <a:defRPr/>
            </a:lvl1pPr>
            <a:extLst/>
          </a:lstStyle>
          <a:p>
            <a:pPr>
              <a:defRPr/>
            </a:pPr>
            <a:r>
              <a:rPr lang="en-US"/>
              <a:t>NESCA - Federation</a:t>
            </a:r>
          </a:p>
        </p:txBody>
      </p:sp>
      <p:sp>
        <p:nvSpPr>
          <p:cNvPr id="7" name="Slide Number Placeholder 5"/>
          <p:cNvSpPr>
            <a:spLocks noGrp="1"/>
          </p:cNvSpPr>
          <p:nvPr>
            <p:ph type="sldNum" sz="quarter" idx="12"/>
          </p:nvPr>
        </p:nvSpPr>
        <p:spPr>
          <a:xfrm>
            <a:off x="11142136" y="6502400"/>
            <a:ext cx="994833" cy="285750"/>
          </a:xfrm>
        </p:spPr>
        <p:txBody>
          <a:bodyPr/>
          <a:lstStyle>
            <a:lvl1pPr>
              <a:defRPr/>
            </a:lvl1pPr>
            <a:extLst/>
          </a:lstStyle>
          <a:p>
            <a:pPr>
              <a:defRPr/>
            </a:pPr>
            <a:fld id="{2B0B413B-4A68-4034-A633-622E289617E7}" type="slidenum">
              <a:rPr lang="en-US"/>
              <a:pPr>
                <a:defRPr/>
              </a:pPr>
              <a:t>‹#›</a:t>
            </a:fld>
            <a:endParaRPr lang="en-US" dirty="0"/>
          </a:p>
        </p:txBody>
      </p:sp>
    </p:spTree>
    <p:extLst>
      <p:ext uri="{BB962C8B-B14F-4D97-AF65-F5344CB8AC3E}">
        <p14:creationId xmlns:p14="http://schemas.microsoft.com/office/powerpoint/2010/main" val="34056763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a:xfrm>
            <a:off x="1333502" y="3267078"/>
            <a:ext cx="987636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404"/>
          </a:p>
        </p:txBody>
      </p:sp>
      <p:sp>
        <p:nvSpPr>
          <p:cNvPr id="2" name="Title 1"/>
          <p:cNvSpPr>
            <a:spLocks noGrp="1"/>
          </p:cNvSpPr>
          <p:nvPr>
            <p:ph type="title"/>
          </p:nvPr>
        </p:nvSpPr>
        <p:spPr>
          <a:xfrm>
            <a:off x="963168" y="498230"/>
            <a:ext cx="10363200" cy="2731008"/>
          </a:xfrm>
        </p:spPr>
        <p:txBody>
          <a:bodyPr rIns="100584"/>
          <a:lstStyle>
            <a:lvl1pPr algn="r">
              <a:buNone/>
              <a:defRPr sz="4000" b="1" cap="none">
                <a:solidFill>
                  <a:schemeClr val="accent1">
                    <a:tint val="95000"/>
                    <a:satMod val="200000"/>
                  </a:schemeClr>
                </a:solidFill>
              </a:defRPr>
            </a:lvl1pPr>
            <a:extLst/>
          </a:lstStyle>
          <a:p>
            <a:r>
              <a:rPr lang="en-US"/>
              <a:t>Click to edit Master title style</a:t>
            </a:r>
          </a:p>
        </p:txBody>
      </p:sp>
      <p:sp>
        <p:nvSpPr>
          <p:cNvPr id="3" name="Text Placeholder 2"/>
          <p:cNvSpPr>
            <a:spLocks noGrp="1"/>
          </p:cNvSpPr>
          <p:nvPr>
            <p:ph type="body" idx="1"/>
          </p:nvPr>
        </p:nvSpPr>
        <p:spPr>
          <a:xfrm>
            <a:off x="963084" y="3287713"/>
            <a:ext cx="103632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5" name="Date Placeholder 7"/>
          <p:cNvSpPr>
            <a:spLocks noGrp="1"/>
          </p:cNvSpPr>
          <p:nvPr>
            <p:ph type="dt" sz="half" idx="10"/>
          </p:nvPr>
        </p:nvSpPr>
        <p:spPr>
          <a:xfrm>
            <a:off x="7416802" y="6513516"/>
            <a:ext cx="4002617" cy="274637"/>
          </a:xfrm>
        </p:spPr>
        <p:txBody>
          <a:bodyPr vert="horz" rtlCol="0"/>
          <a:lstStyle>
            <a:lvl1pPr>
              <a:defRPr/>
            </a:lvl1pPr>
            <a:extLst/>
          </a:lstStyle>
          <a:p>
            <a:pPr>
              <a:defRPr/>
            </a:pPr>
            <a:r>
              <a:rPr lang="en-US"/>
              <a:t>3/10/2018</a:t>
            </a:r>
          </a:p>
        </p:txBody>
      </p:sp>
      <p:sp>
        <p:nvSpPr>
          <p:cNvPr id="6" name="Slide Number Placeholder 8"/>
          <p:cNvSpPr>
            <a:spLocks noGrp="1"/>
          </p:cNvSpPr>
          <p:nvPr>
            <p:ph type="sldNum" sz="quarter" idx="11"/>
          </p:nvPr>
        </p:nvSpPr>
        <p:spPr>
          <a:xfrm>
            <a:off x="11518901" y="6513516"/>
            <a:ext cx="618067" cy="274637"/>
          </a:xfrm>
        </p:spPr>
        <p:txBody>
          <a:bodyPr vert="horz" rtlCol="0"/>
          <a:lstStyle>
            <a:lvl1pPr>
              <a:defRPr>
                <a:solidFill>
                  <a:schemeClr val="tx2">
                    <a:shade val="90000"/>
                  </a:schemeClr>
                </a:solidFill>
              </a:defRPr>
            </a:lvl1pPr>
            <a:extLst/>
          </a:lstStyle>
          <a:p>
            <a:pPr>
              <a:defRPr/>
            </a:pPr>
            <a:fld id="{24E01E83-8BB7-4DF3-9E8D-C01EC2496A65}" type="slidenum">
              <a:rPr lang="en-US"/>
              <a:pPr>
                <a:defRPr/>
              </a:pPr>
              <a:t>‹#›</a:t>
            </a:fld>
            <a:endParaRPr lang="en-US"/>
          </a:p>
        </p:txBody>
      </p:sp>
      <p:sp>
        <p:nvSpPr>
          <p:cNvPr id="7" name="Footer Placeholder 9"/>
          <p:cNvSpPr>
            <a:spLocks noGrp="1"/>
          </p:cNvSpPr>
          <p:nvPr>
            <p:ph type="ftr" sz="quarter" idx="12"/>
          </p:nvPr>
        </p:nvSpPr>
        <p:spPr>
          <a:xfrm>
            <a:off x="2133600" y="6513516"/>
            <a:ext cx="5209117" cy="274637"/>
          </a:xfrm>
        </p:spPr>
        <p:txBody>
          <a:bodyPr vert="horz" rtlCol="0"/>
          <a:lstStyle>
            <a:lvl1pPr>
              <a:defRPr/>
            </a:lvl1pPr>
            <a:extLst/>
          </a:lstStyle>
          <a:p>
            <a:pPr>
              <a:defRPr/>
            </a:pPr>
            <a:r>
              <a:rPr lang="en-US"/>
              <a:t>NESCA - Federation</a:t>
            </a:r>
          </a:p>
        </p:txBody>
      </p:sp>
    </p:spTree>
    <p:extLst>
      <p:ext uri="{BB962C8B-B14F-4D97-AF65-F5344CB8AC3E}">
        <p14:creationId xmlns:p14="http://schemas.microsoft.com/office/powerpoint/2010/main" val="2539997497"/>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hree Content">
    <p:spTree>
      <p:nvGrpSpPr>
        <p:cNvPr id="1" name=""/>
        <p:cNvGrpSpPr/>
        <p:nvPr/>
      </p:nvGrpSpPr>
      <p:grpSpPr>
        <a:xfrm>
          <a:off x="0" y="0"/>
          <a:ext cx="0" cy="0"/>
          <a:chOff x="0" y="0"/>
          <a:chExt cx="0" cy="0"/>
        </a:xfrm>
      </p:grpSpPr>
      <p:sp>
        <p:nvSpPr>
          <p:cNvPr id="5" name="Rectangle 4"/>
          <p:cNvSpPr/>
          <p:nvPr/>
        </p:nvSpPr>
        <p:spPr>
          <a:xfrm>
            <a:off x="785284" y="1423991"/>
            <a:ext cx="10668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404"/>
          </a:p>
        </p:txBody>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45920"/>
            <a:ext cx="53848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p:txBody>
          <a:bodyPr/>
          <a:lstStyle>
            <a:lvl1pPr>
              <a:defRPr/>
            </a:lvl1pPr>
            <a:extLst/>
          </a:lstStyle>
          <a:p>
            <a:pPr>
              <a:defRPr/>
            </a:pPr>
            <a:r>
              <a:rPr lang="en-US"/>
              <a:t>3/10/2018</a:t>
            </a:r>
          </a:p>
        </p:txBody>
      </p:sp>
      <p:sp>
        <p:nvSpPr>
          <p:cNvPr id="7" name="Footer Placeholder 5"/>
          <p:cNvSpPr>
            <a:spLocks noGrp="1"/>
          </p:cNvSpPr>
          <p:nvPr>
            <p:ph type="ftr" sz="quarter" idx="11"/>
          </p:nvPr>
        </p:nvSpPr>
        <p:spPr/>
        <p:txBody>
          <a:bodyPr/>
          <a:lstStyle>
            <a:lvl1pPr>
              <a:defRPr/>
            </a:lvl1pPr>
            <a:extLst/>
          </a:lstStyle>
          <a:p>
            <a:pPr>
              <a:defRPr/>
            </a:pPr>
            <a:r>
              <a:rPr lang="en-US"/>
              <a:t>NESCA - Federation</a:t>
            </a:r>
          </a:p>
        </p:txBody>
      </p:sp>
      <p:sp>
        <p:nvSpPr>
          <p:cNvPr id="8" name="Slide Number Placeholder 6"/>
          <p:cNvSpPr>
            <a:spLocks noGrp="1"/>
          </p:cNvSpPr>
          <p:nvPr>
            <p:ph type="sldNum" sz="quarter" idx="12"/>
          </p:nvPr>
        </p:nvSpPr>
        <p:spPr>
          <a:xfrm>
            <a:off x="11521019" y="6515100"/>
            <a:ext cx="620183" cy="273050"/>
          </a:xfrm>
        </p:spPr>
        <p:txBody>
          <a:bodyPr/>
          <a:lstStyle>
            <a:lvl1pPr>
              <a:defRPr/>
            </a:lvl1pPr>
            <a:extLst/>
          </a:lstStyle>
          <a:p>
            <a:pPr>
              <a:defRPr/>
            </a:pPr>
            <a:fld id="{F828ED66-6C94-49BB-A65A-3C6B6397BA5A}" type="slidenum">
              <a:rPr lang="en-US"/>
              <a:pPr>
                <a:defRPr/>
              </a:pPr>
              <a:t>‹#›</a:t>
            </a:fld>
            <a:endParaRPr lang="en-US"/>
          </a:p>
        </p:txBody>
      </p:sp>
      <p:sp>
        <p:nvSpPr>
          <p:cNvPr id="10" name="Content Placeholder 2"/>
          <p:cNvSpPr>
            <a:spLocks noGrp="1"/>
          </p:cNvSpPr>
          <p:nvPr>
            <p:ph sz="half" idx="13"/>
          </p:nvPr>
        </p:nvSpPr>
        <p:spPr>
          <a:xfrm>
            <a:off x="6260496" y="1616891"/>
            <a:ext cx="53848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19516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hree Content">
    <p:spTree>
      <p:nvGrpSpPr>
        <p:cNvPr id="1" name=""/>
        <p:cNvGrpSpPr/>
        <p:nvPr/>
      </p:nvGrpSpPr>
      <p:grpSpPr>
        <a:xfrm>
          <a:off x="0" y="0"/>
          <a:ext cx="0" cy="0"/>
          <a:chOff x="0" y="0"/>
          <a:chExt cx="0" cy="0"/>
        </a:xfrm>
      </p:grpSpPr>
      <p:sp>
        <p:nvSpPr>
          <p:cNvPr id="5" name="Rectangle 4"/>
          <p:cNvSpPr/>
          <p:nvPr/>
        </p:nvSpPr>
        <p:spPr>
          <a:xfrm>
            <a:off x="785284" y="1423991"/>
            <a:ext cx="10668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404"/>
          </a:p>
        </p:txBody>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45920"/>
            <a:ext cx="53848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1344" y="1645920"/>
            <a:ext cx="5388864" cy="2194560"/>
          </a:xfrm>
        </p:spPr>
        <p:txBody>
          <a:bodyPr/>
          <a:lstStyle>
            <a:lvl1pPr>
              <a:defRPr sz="2800"/>
            </a:lvl1pPr>
            <a:lvl2pPr>
              <a:defRPr sz="2400"/>
            </a:lvl2pPr>
            <a:lvl3pPr>
              <a:defRPr sz="2000"/>
            </a:lvl3pPr>
            <a:lvl4pPr>
              <a:defRPr sz="1800"/>
            </a:lvl4pPr>
            <a:lvl5pPr>
              <a:defRPr sz="1800"/>
            </a:lvl5pPr>
            <a:extLs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4"/>
          <p:cNvSpPr>
            <a:spLocks noGrp="1"/>
          </p:cNvSpPr>
          <p:nvPr>
            <p:ph type="dt" sz="half" idx="10"/>
          </p:nvPr>
        </p:nvSpPr>
        <p:spPr/>
        <p:txBody>
          <a:bodyPr/>
          <a:lstStyle>
            <a:lvl1pPr>
              <a:defRPr/>
            </a:lvl1pPr>
            <a:extLst/>
          </a:lstStyle>
          <a:p>
            <a:pPr>
              <a:defRPr/>
            </a:pPr>
            <a:r>
              <a:rPr lang="en-US"/>
              <a:t>3/10/2018</a:t>
            </a:r>
          </a:p>
        </p:txBody>
      </p:sp>
      <p:sp>
        <p:nvSpPr>
          <p:cNvPr id="7" name="Footer Placeholder 5"/>
          <p:cNvSpPr>
            <a:spLocks noGrp="1"/>
          </p:cNvSpPr>
          <p:nvPr>
            <p:ph type="ftr" sz="quarter" idx="11"/>
          </p:nvPr>
        </p:nvSpPr>
        <p:spPr/>
        <p:txBody>
          <a:bodyPr/>
          <a:lstStyle>
            <a:lvl1pPr>
              <a:defRPr/>
            </a:lvl1pPr>
            <a:extLst/>
          </a:lstStyle>
          <a:p>
            <a:pPr>
              <a:defRPr/>
            </a:pPr>
            <a:r>
              <a:rPr lang="en-US"/>
              <a:t>NESCA - Federation</a:t>
            </a:r>
          </a:p>
        </p:txBody>
      </p:sp>
      <p:sp>
        <p:nvSpPr>
          <p:cNvPr id="8" name="Slide Number Placeholder 6"/>
          <p:cNvSpPr>
            <a:spLocks noGrp="1"/>
          </p:cNvSpPr>
          <p:nvPr>
            <p:ph type="sldNum" sz="quarter" idx="12"/>
          </p:nvPr>
        </p:nvSpPr>
        <p:spPr>
          <a:xfrm>
            <a:off x="11521019" y="6515100"/>
            <a:ext cx="620183" cy="273050"/>
          </a:xfrm>
        </p:spPr>
        <p:txBody>
          <a:bodyPr/>
          <a:lstStyle>
            <a:lvl1pPr>
              <a:defRPr/>
            </a:lvl1pPr>
            <a:extLst/>
          </a:lstStyle>
          <a:p>
            <a:pPr>
              <a:defRPr/>
            </a:pPr>
            <a:fld id="{F828ED66-6C94-49BB-A65A-3C6B6397BA5A}" type="slidenum">
              <a:rPr lang="en-US"/>
              <a:pPr>
                <a:defRPr/>
              </a:pPr>
              <a:t>‹#›</a:t>
            </a:fld>
            <a:endParaRPr lang="en-US"/>
          </a:p>
        </p:txBody>
      </p:sp>
      <p:sp>
        <p:nvSpPr>
          <p:cNvPr id="11" name="Content Placeholder 10"/>
          <p:cNvSpPr>
            <a:spLocks noGrp="1"/>
          </p:cNvSpPr>
          <p:nvPr>
            <p:ph sz="quarter" idx="13"/>
          </p:nvPr>
        </p:nvSpPr>
        <p:spPr>
          <a:xfrm>
            <a:off x="6181344" y="3977640"/>
            <a:ext cx="5388864" cy="21945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476416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406401"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r>
              <a:rPr lang="en-US"/>
              <a:t>3/10/2018</a:t>
            </a:r>
            <a:endParaRPr lang="en-US" dirty="0"/>
          </a:p>
        </p:txBody>
      </p:sp>
      <p:sp>
        <p:nvSpPr>
          <p:cNvPr id="6" name="Footer Placeholder 5"/>
          <p:cNvSpPr>
            <a:spLocks noGrp="1"/>
          </p:cNvSpPr>
          <p:nvPr>
            <p:ph type="ftr" sz="quarter" idx="11"/>
          </p:nvPr>
        </p:nvSpPr>
        <p:spPr/>
        <p:txBody>
          <a:bodyPr/>
          <a:lstStyle/>
          <a:p>
            <a:pPr>
              <a:defRPr/>
            </a:pPr>
            <a:r>
              <a:rPr lang="sv-SE"/>
              <a:t>NESCA - Federation</a:t>
            </a:r>
            <a:endParaRPr lang="en-US" dirty="0"/>
          </a:p>
        </p:txBody>
      </p:sp>
      <p:sp>
        <p:nvSpPr>
          <p:cNvPr id="7" name="Slide Number Placeholder 6"/>
          <p:cNvSpPr>
            <a:spLocks noGrp="1"/>
          </p:cNvSpPr>
          <p:nvPr>
            <p:ph type="sldNum" sz="quarter" idx="12"/>
          </p:nvPr>
        </p:nvSpPr>
        <p:spPr/>
        <p:txBody>
          <a:bodyPr/>
          <a:lstStyle/>
          <a:p>
            <a:pPr>
              <a:defRPr/>
            </a:pPr>
            <a:fld id="{3057D574-C4D1-4C97-A3F6-E0A38FA837FC}" type="slidenum">
              <a:rPr lang="en-US" smtClean="0"/>
              <a:pPr>
                <a:defRPr/>
              </a:pPr>
              <a:t>‹#›</a:t>
            </a:fld>
            <a:endParaRPr lang="en-US"/>
          </a:p>
        </p:txBody>
      </p:sp>
      <p:sp>
        <p:nvSpPr>
          <p:cNvPr id="9" name="Content Placeholder 8"/>
          <p:cNvSpPr>
            <a:spLocks noGrp="1"/>
          </p:cNvSpPr>
          <p:nvPr>
            <p:ph sz="quarter" idx="13"/>
          </p:nvPr>
        </p:nvSpPr>
        <p:spPr>
          <a:xfrm>
            <a:off x="406400" y="381000"/>
            <a:ext cx="103632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98360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1_Title Slide">
    <p:bg>
      <p:bgRef idx="1001">
        <a:schemeClr val="bg1"/>
      </p:bgRef>
    </p:bg>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D2C92BB6-26BC-5D4A-954E-0E09485DCD22}"/>
              </a:ext>
            </a:extLst>
          </p:cNvPr>
          <p:cNvSpPr txBox="1">
            <a:spLocks/>
          </p:cNvSpPr>
          <p:nvPr userDrawn="1"/>
        </p:nvSpPr>
        <p:spPr>
          <a:xfrm>
            <a:off x="9461267" y="6423344"/>
            <a:ext cx="2121133" cy="228600"/>
          </a:xfrm>
          <a:prstGeom prst="rect">
            <a:avLst/>
          </a:prstGeom>
          <a:solidFill>
            <a:schemeClr val="bg1"/>
          </a:solid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b="1" baseline="0" dirty="0" err="1">
                <a:solidFill>
                  <a:srgbClr val="EB9B4A"/>
                </a:solidFill>
                <a:latin typeface="Lato Light" panose="020F0502020204030203" pitchFamily="34" charset="0"/>
                <a:ea typeface="Lato Light" panose="020F0502020204030203" pitchFamily="34" charset="0"/>
                <a:cs typeface="Lato Light" panose="020F0502020204030203" pitchFamily="34" charset="0"/>
              </a:rPr>
              <a:t>www.nesca-newton.com</a:t>
            </a:r>
            <a:endParaRPr lang="en-US" sz="1400" b="1" baseline="0" dirty="0">
              <a:solidFill>
                <a:srgbClr val="EB9B4A"/>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5" name="Slide Number Placeholder 9">
            <a:extLst>
              <a:ext uri="{FF2B5EF4-FFF2-40B4-BE49-F238E27FC236}">
                <a16:creationId xmlns:a16="http://schemas.microsoft.com/office/drawing/2014/main" id="{571B7839-6798-D945-847F-80EBB40244A7}"/>
              </a:ext>
            </a:extLst>
          </p:cNvPr>
          <p:cNvSpPr>
            <a:spLocks noGrp="1"/>
          </p:cNvSpPr>
          <p:nvPr>
            <p:ph type="sldNum" sz="quarter" idx="4294967295"/>
          </p:nvPr>
        </p:nvSpPr>
        <p:spPr>
          <a:xfrm>
            <a:off x="4724400" y="6355082"/>
            <a:ext cx="2743200" cy="365125"/>
          </a:xfrm>
          <a:prstGeom prst="rect">
            <a:avLst/>
          </a:prstGeom>
        </p:spPr>
        <p:txBody>
          <a:bodyPr/>
          <a:lstStyle>
            <a:lvl1pPr>
              <a:defRPr>
                <a:solidFill>
                  <a:schemeClr val="bg1">
                    <a:lumMod val="65000"/>
                  </a:schemeClr>
                </a:solidFill>
              </a:defRPr>
            </a:lvl1pPr>
          </a:lstStyle>
          <a:p>
            <a:pPr algn="ctr"/>
            <a:fld id="{FBB024FD-749C-A14D-9844-3BEAFC876C94}" type="slidenum">
              <a:rPr lang="en-US" smtClean="0"/>
              <a:pPr algn="ctr"/>
              <a:t>‹#›</a:t>
            </a:fld>
            <a:endParaRPr lang="en-US" dirty="0"/>
          </a:p>
        </p:txBody>
      </p:sp>
      <p:sp>
        <p:nvSpPr>
          <p:cNvPr id="8" name="TextBox 7">
            <a:extLst>
              <a:ext uri="{FF2B5EF4-FFF2-40B4-BE49-F238E27FC236}">
                <a16:creationId xmlns:a16="http://schemas.microsoft.com/office/drawing/2014/main" id="{2541FA50-1E0E-0146-BC1B-17764230105D}"/>
              </a:ext>
            </a:extLst>
          </p:cNvPr>
          <p:cNvSpPr txBox="1"/>
          <p:nvPr userDrawn="1"/>
        </p:nvSpPr>
        <p:spPr>
          <a:xfrm>
            <a:off x="3251200" y="2550963"/>
            <a:ext cx="914400" cy="3170099"/>
          </a:xfrm>
          <a:prstGeom prst="rect">
            <a:avLst/>
          </a:prstGeom>
          <a:noFill/>
        </p:spPr>
        <p:txBody>
          <a:bodyPr wrap="square" rtlCol="0">
            <a:spAutoFit/>
          </a:bodyPr>
          <a:lstStyle/>
          <a:p>
            <a:r>
              <a:rPr lang="en-US" sz="20000" dirty="0">
                <a:solidFill>
                  <a:schemeClr val="bg1"/>
                </a:solidFill>
                <a:latin typeface="Arial" panose="020B0604020202020204" pitchFamily="34" charset="0"/>
                <a:ea typeface="Lato Light" panose="020F0502020204030203" pitchFamily="34" charset="0"/>
                <a:cs typeface="Arial" panose="020B0604020202020204" pitchFamily="34" charset="0"/>
              </a:rPr>
              <a:t>“</a:t>
            </a:r>
          </a:p>
        </p:txBody>
      </p:sp>
      <p:pic>
        <p:nvPicPr>
          <p:cNvPr id="2" name="Picture 1" descr="A close up of a logo&#10;&#10;Description automatically generated">
            <a:extLst>
              <a:ext uri="{FF2B5EF4-FFF2-40B4-BE49-F238E27FC236}">
                <a16:creationId xmlns:a16="http://schemas.microsoft.com/office/drawing/2014/main" id="{7FFDBDF0-3D7F-3565-F8F7-15BA33B294E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9600" y="6259862"/>
            <a:ext cx="2015176" cy="457200"/>
          </a:xfrm>
          <a:prstGeom prst="rect">
            <a:avLst/>
          </a:prstGeom>
        </p:spPr>
      </p:pic>
      <p:sp>
        <p:nvSpPr>
          <p:cNvPr id="3" name="Title 1">
            <a:extLst>
              <a:ext uri="{FF2B5EF4-FFF2-40B4-BE49-F238E27FC236}">
                <a16:creationId xmlns:a16="http://schemas.microsoft.com/office/drawing/2014/main" id="{A8578177-7A40-E988-9D12-2F1AADD60ECC}"/>
              </a:ext>
            </a:extLst>
          </p:cNvPr>
          <p:cNvSpPr>
            <a:spLocks noGrp="1"/>
          </p:cNvSpPr>
          <p:nvPr>
            <p:ph type="title"/>
          </p:nvPr>
        </p:nvSpPr>
        <p:spPr>
          <a:xfrm>
            <a:off x="633030" y="365127"/>
            <a:ext cx="10925941" cy="701674"/>
          </a:xfrm>
          <a:prstGeom prst="rect">
            <a:avLst/>
          </a:prstGeom>
        </p:spPr>
        <p:txBody>
          <a:bodyPr/>
          <a:lstStyle>
            <a:lvl1pPr>
              <a:defRPr sz="4000" b="1">
                <a:solidFill>
                  <a:schemeClr val="tx1">
                    <a:lumMod val="50000"/>
                    <a:lumOff val="50000"/>
                  </a:schemeClr>
                </a:solidFill>
              </a:defRPr>
            </a:lvl1pPr>
          </a:lstStyle>
          <a:p>
            <a:r>
              <a:rPr lang="en-US" dirty="0"/>
              <a:t>Click to edit Master title style</a:t>
            </a:r>
          </a:p>
        </p:txBody>
      </p:sp>
      <p:sp>
        <p:nvSpPr>
          <p:cNvPr id="6" name="Content Placeholder 5">
            <a:extLst>
              <a:ext uri="{FF2B5EF4-FFF2-40B4-BE49-F238E27FC236}">
                <a16:creationId xmlns:a16="http://schemas.microsoft.com/office/drawing/2014/main" id="{58B291A2-9328-1569-6099-7AFB9F9BC30A}"/>
              </a:ext>
            </a:extLst>
          </p:cNvPr>
          <p:cNvSpPr>
            <a:spLocks noGrp="1"/>
          </p:cNvSpPr>
          <p:nvPr>
            <p:ph sz="quarter" idx="10"/>
          </p:nvPr>
        </p:nvSpPr>
        <p:spPr>
          <a:xfrm>
            <a:off x="632647" y="1371600"/>
            <a:ext cx="10925941" cy="4724400"/>
          </a:xfrm>
          <a:prstGeom prst="rect">
            <a:avLst/>
          </a:prstGeom>
        </p:spPr>
        <p:txBody>
          <a:bodyPr/>
          <a:lstStyle>
            <a:lvl1pPr>
              <a:defRPr sz="2600" b="0">
                <a:solidFill>
                  <a:schemeClr val="tx1">
                    <a:lumMod val="50000"/>
                    <a:lumOff val="50000"/>
                  </a:schemeClr>
                </a:solidFill>
              </a:defRPr>
            </a:lvl1pPr>
            <a:lvl2pPr>
              <a:defRPr sz="2400" b="0">
                <a:solidFill>
                  <a:schemeClr val="tx1">
                    <a:lumMod val="50000"/>
                    <a:lumOff val="50000"/>
                  </a:schemeClr>
                </a:solidFill>
              </a:defRPr>
            </a:lvl2pPr>
            <a:lvl3pPr>
              <a:defRPr sz="2200" b="0">
                <a:solidFill>
                  <a:schemeClr val="tx1">
                    <a:lumMod val="50000"/>
                    <a:lumOff val="50000"/>
                  </a:schemeClr>
                </a:solidFill>
              </a:defRPr>
            </a:lvl3pPr>
            <a:lvl4pPr>
              <a:defRPr sz="2000" b="0">
                <a:solidFill>
                  <a:schemeClr val="tx1">
                    <a:lumMod val="50000"/>
                    <a:lumOff val="50000"/>
                  </a:schemeClr>
                </a:solidFill>
              </a:defRPr>
            </a:lvl4pPr>
            <a:lvl5pPr>
              <a:defRPr sz="1800" b="0">
                <a:solidFill>
                  <a:schemeClr val="tx1">
                    <a:lumMod val="50000"/>
                    <a:lumOff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198694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ulleted Tex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0DA26-90CE-4008-9E4D-156302C6E4DB}"/>
              </a:ext>
            </a:extLst>
          </p:cNvPr>
          <p:cNvSpPr>
            <a:spLocks noGrp="1"/>
          </p:cNvSpPr>
          <p:nvPr>
            <p:ph type="title"/>
          </p:nvPr>
        </p:nvSpPr>
        <p:spPr>
          <a:xfrm>
            <a:off x="633030" y="365125"/>
            <a:ext cx="10925941" cy="684072"/>
          </a:xfrm>
          <a:prstGeom prst="rect">
            <a:avLst/>
          </a:prstGeom>
        </p:spPr>
        <p:txBody>
          <a:bodyPr/>
          <a:lstStyle>
            <a:lvl1pPr>
              <a:defRPr sz="4000" b="1">
                <a:solidFill>
                  <a:schemeClr val="tx1">
                    <a:lumMod val="50000"/>
                    <a:lumOff val="50000"/>
                  </a:schemeClr>
                </a:solidFill>
              </a:defRPr>
            </a:lvl1pPr>
          </a:lstStyle>
          <a:p>
            <a:r>
              <a:rPr lang="en-US" dirty="0"/>
              <a:t>Click to edit Master title style</a:t>
            </a:r>
          </a:p>
        </p:txBody>
      </p:sp>
      <p:sp>
        <p:nvSpPr>
          <p:cNvPr id="8" name="Slide Number Placeholder 9">
            <a:extLst>
              <a:ext uri="{FF2B5EF4-FFF2-40B4-BE49-F238E27FC236}">
                <a16:creationId xmlns:a16="http://schemas.microsoft.com/office/drawing/2014/main" id="{9AEE4432-0CA3-4BCC-A39D-0B517213ED09}"/>
              </a:ext>
            </a:extLst>
          </p:cNvPr>
          <p:cNvSpPr txBox="1">
            <a:spLocks/>
          </p:cNvSpPr>
          <p:nvPr userDrawn="1"/>
        </p:nvSpPr>
        <p:spPr>
          <a:xfrm>
            <a:off x="5791200" y="6309362"/>
            <a:ext cx="609600" cy="548640"/>
          </a:xfrm>
          <a:prstGeom prst="rect">
            <a:avLst/>
          </a:prstGeom>
        </p:spPr>
        <p:txBody>
          <a:bodyPr anchor="ctr"/>
          <a:lstStyle>
            <a:defPPr>
              <a:defRPr lang="en-US"/>
            </a:defPPr>
            <a:lvl1pPr marL="0" algn="ctr" defTabSz="713232" rtl="0" eaLnBrk="1" latinLnBrk="0" hangingPunct="1">
              <a:defRPr sz="1400" kern="1200">
                <a:solidFill>
                  <a:schemeClr val="bg1">
                    <a:lumMod val="65000"/>
                  </a:schemeClr>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a:lstStyle>
          <a:p>
            <a:fld id="{FBB024FD-749C-A14D-9844-3BEAFC876C94}" type="slidenum">
              <a:rPr lang="en-US" sz="1400" smtClean="0"/>
              <a:pPr/>
              <a:t>‹#›</a:t>
            </a:fld>
            <a:endParaRPr lang="en-US" sz="1400" dirty="0"/>
          </a:p>
        </p:txBody>
      </p:sp>
      <p:sp>
        <p:nvSpPr>
          <p:cNvPr id="3" name="Content Placeholder 8">
            <a:extLst>
              <a:ext uri="{FF2B5EF4-FFF2-40B4-BE49-F238E27FC236}">
                <a16:creationId xmlns:a16="http://schemas.microsoft.com/office/drawing/2014/main" id="{F275AE83-53AF-188D-CA3C-01A7697D88A4}"/>
              </a:ext>
            </a:extLst>
          </p:cNvPr>
          <p:cNvSpPr>
            <a:spLocks noGrp="1"/>
          </p:cNvSpPr>
          <p:nvPr>
            <p:ph sz="quarter" idx="12"/>
          </p:nvPr>
        </p:nvSpPr>
        <p:spPr>
          <a:xfrm>
            <a:off x="633030" y="1143001"/>
            <a:ext cx="10925941" cy="4872789"/>
          </a:xfrm>
          <a:prstGeom prst="rect">
            <a:avLst/>
          </a:prstGeom>
        </p:spPr>
        <p:txBody>
          <a:bodyPr>
            <a:normAutofit/>
          </a:bodyPr>
          <a:lstStyle>
            <a:lvl1pPr>
              <a:lnSpc>
                <a:spcPct val="90000"/>
              </a:lnSpc>
              <a:spcBef>
                <a:spcPts val="750"/>
              </a:spcBef>
              <a:spcAft>
                <a:spcPts val="600"/>
              </a:spcAft>
              <a:defRPr sz="2800" b="0">
                <a:solidFill>
                  <a:schemeClr val="tx1">
                    <a:lumMod val="50000"/>
                    <a:lumOff val="50000"/>
                  </a:schemeClr>
                </a:solidFill>
              </a:defRPr>
            </a:lvl1pPr>
            <a:lvl2pPr>
              <a:lnSpc>
                <a:spcPct val="90000"/>
              </a:lnSpc>
              <a:spcBef>
                <a:spcPts val="750"/>
              </a:spcBef>
              <a:spcAft>
                <a:spcPts val="600"/>
              </a:spcAft>
              <a:defRPr sz="2400" b="0">
                <a:solidFill>
                  <a:schemeClr val="tx1">
                    <a:lumMod val="50000"/>
                    <a:lumOff val="50000"/>
                  </a:schemeClr>
                </a:solidFill>
              </a:defRPr>
            </a:lvl2pPr>
            <a:lvl3pPr>
              <a:lnSpc>
                <a:spcPct val="90000"/>
              </a:lnSpc>
              <a:spcBef>
                <a:spcPts val="750"/>
              </a:spcBef>
              <a:spcAft>
                <a:spcPts val="600"/>
              </a:spcAft>
              <a:defRPr sz="2000" b="0">
                <a:solidFill>
                  <a:schemeClr val="tx1">
                    <a:lumMod val="50000"/>
                    <a:lumOff val="50000"/>
                  </a:schemeClr>
                </a:solidFill>
              </a:defRPr>
            </a:lvl3pPr>
            <a:lvl4pPr>
              <a:lnSpc>
                <a:spcPct val="90000"/>
              </a:lnSpc>
              <a:spcBef>
                <a:spcPts val="750"/>
              </a:spcBef>
              <a:spcAft>
                <a:spcPts val="600"/>
              </a:spcAft>
              <a:defRPr sz="1600" b="0">
                <a:solidFill>
                  <a:schemeClr val="tx1">
                    <a:lumMod val="50000"/>
                    <a:lumOff val="50000"/>
                  </a:schemeClr>
                </a:solidFill>
              </a:defRPr>
            </a:lvl4pPr>
            <a:lvl5pPr>
              <a:lnSpc>
                <a:spcPct val="90000"/>
              </a:lnSpc>
              <a:spcBef>
                <a:spcPts val="750"/>
              </a:spcBef>
              <a:spcAft>
                <a:spcPts val="600"/>
              </a:spcAft>
              <a:defRPr sz="1400" b="0">
                <a:solidFill>
                  <a:schemeClr val="tx1">
                    <a:lumMod val="50000"/>
                    <a:lumOff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A close up of a logo&#10;&#10;Description automatically generated">
            <a:extLst>
              <a:ext uri="{FF2B5EF4-FFF2-40B4-BE49-F238E27FC236}">
                <a16:creationId xmlns:a16="http://schemas.microsoft.com/office/drawing/2014/main" id="{C5CD73CF-0134-B7F3-185A-C33246C132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9600" y="6259862"/>
            <a:ext cx="2015176" cy="457200"/>
          </a:xfrm>
          <a:prstGeom prst="rect">
            <a:avLst/>
          </a:prstGeom>
        </p:spPr>
      </p:pic>
      <p:sp>
        <p:nvSpPr>
          <p:cNvPr id="7" name="Subtitle 2">
            <a:extLst>
              <a:ext uri="{FF2B5EF4-FFF2-40B4-BE49-F238E27FC236}">
                <a16:creationId xmlns:a16="http://schemas.microsoft.com/office/drawing/2014/main" id="{78280CC5-EBAC-F0FB-34BE-A5251DDE702D}"/>
              </a:ext>
            </a:extLst>
          </p:cNvPr>
          <p:cNvSpPr txBox="1">
            <a:spLocks/>
          </p:cNvSpPr>
          <p:nvPr userDrawn="1"/>
        </p:nvSpPr>
        <p:spPr>
          <a:xfrm>
            <a:off x="9461267" y="6355082"/>
            <a:ext cx="2121133" cy="228600"/>
          </a:xfrm>
          <a:prstGeom prst="rect">
            <a:avLst/>
          </a:prstGeom>
          <a:solidFill>
            <a:schemeClr val="bg1"/>
          </a:solid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b="1" baseline="0" dirty="0" err="1">
                <a:solidFill>
                  <a:srgbClr val="EB9B4A"/>
                </a:solidFill>
                <a:latin typeface="Lato Light" panose="020F0502020204030203" pitchFamily="34" charset="0"/>
                <a:ea typeface="Lato Light" panose="020F0502020204030203" pitchFamily="34" charset="0"/>
                <a:cs typeface="Lato Light" panose="020F0502020204030203" pitchFamily="34" charset="0"/>
              </a:rPr>
              <a:t>www.nesca-newton.com</a:t>
            </a:r>
            <a:endParaRPr lang="en-US" sz="1400" b="1" baseline="0" dirty="0">
              <a:solidFill>
                <a:srgbClr val="EB9B4A"/>
              </a:solidFill>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205123176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NESCA Title Page 1">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F1B355-0123-8346-914C-70801E8DD58B}"/>
              </a:ext>
            </a:extLst>
          </p:cNvPr>
          <p:cNvSpPr/>
          <p:nvPr userDrawn="1"/>
        </p:nvSpPr>
        <p:spPr>
          <a:xfrm>
            <a:off x="0" y="0"/>
            <a:ext cx="12192000" cy="5532120"/>
          </a:xfrm>
          <a:prstGeom prst="rect">
            <a:avLst/>
          </a:prstGeom>
          <a:solidFill>
            <a:srgbClr val="F5B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srgbClr val="F5B453"/>
              </a:solidFill>
            </a:endParaRPr>
          </a:p>
        </p:txBody>
      </p:sp>
      <p:sp>
        <p:nvSpPr>
          <p:cNvPr id="6" name="TextBox 5">
            <a:extLst>
              <a:ext uri="{FF2B5EF4-FFF2-40B4-BE49-F238E27FC236}">
                <a16:creationId xmlns:a16="http://schemas.microsoft.com/office/drawing/2014/main" id="{17E0F58D-2C58-43B2-9EC3-FB8EE0A28BF5}"/>
              </a:ext>
            </a:extLst>
          </p:cNvPr>
          <p:cNvSpPr txBox="1"/>
          <p:nvPr userDrawn="1"/>
        </p:nvSpPr>
        <p:spPr>
          <a:xfrm>
            <a:off x="812800" y="3886200"/>
            <a:ext cx="10566400" cy="923330"/>
          </a:xfrm>
          <a:prstGeom prst="rect">
            <a:avLst/>
          </a:prstGeom>
          <a:noFill/>
        </p:spPr>
        <p:txBody>
          <a:bodyPr wrap="square" rtlCol="0">
            <a:spAutoFit/>
          </a:bodyPr>
          <a:lstStyle/>
          <a:p>
            <a:r>
              <a:rPr lang="en-US" sz="1800" dirty="0">
                <a:solidFill>
                  <a:schemeClr val="bg1"/>
                </a:solidFill>
                <a:latin typeface="Arial" panose="020B0604020202020204" pitchFamily="34" charset="0"/>
                <a:ea typeface="Lato" panose="020F0502020204030203" pitchFamily="34" charset="0"/>
                <a:cs typeface="Arial" panose="020B0604020202020204" pitchFamily="34" charset="0"/>
              </a:rPr>
              <a:t> </a:t>
            </a:r>
          </a:p>
          <a:p>
            <a:r>
              <a:rPr lang="en-US" sz="1800" dirty="0">
                <a:solidFill>
                  <a:schemeClr val="bg1"/>
                </a:solidFill>
                <a:latin typeface="Arial" panose="020B0604020202020204" pitchFamily="34" charset="0"/>
                <a:ea typeface="Lato" panose="020F0502020204030203" pitchFamily="34" charset="0"/>
                <a:cs typeface="Arial" panose="020B0604020202020204" pitchFamily="34" charset="0"/>
              </a:rPr>
              <a:t> </a:t>
            </a:r>
          </a:p>
          <a:p>
            <a:r>
              <a:rPr lang="en-US" sz="1800" dirty="0">
                <a:solidFill>
                  <a:schemeClr val="bg1"/>
                </a:solidFill>
                <a:latin typeface="Arial" panose="020B0604020202020204" pitchFamily="34" charset="0"/>
                <a:ea typeface="Lato" panose="020F0502020204030203" pitchFamily="34" charset="0"/>
                <a:cs typeface="Arial" panose="020B0604020202020204" pitchFamily="34" charset="0"/>
              </a:rPr>
              <a:t> </a:t>
            </a:r>
          </a:p>
        </p:txBody>
      </p:sp>
      <p:sp>
        <p:nvSpPr>
          <p:cNvPr id="8" name="Text Placeholder 7">
            <a:extLst>
              <a:ext uri="{FF2B5EF4-FFF2-40B4-BE49-F238E27FC236}">
                <a16:creationId xmlns:a16="http://schemas.microsoft.com/office/drawing/2014/main" id="{128B777D-6F1D-4E74-BEA6-2A7BE7E11FB9}"/>
              </a:ext>
            </a:extLst>
          </p:cNvPr>
          <p:cNvSpPr>
            <a:spLocks noGrp="1"/>
          </p:cNvSpPr>
          <p:nvPr>
            <p:ph type="body" sz="quarter" idx="10"/>
          </p:nvPr>
        </p:nvSpPr>
        <p:spPr>
          <a:xfrm>
            <a:off x="812800" y="2024064"/>
            <a:ext cx="10566400" cy="719137"/>
          </a:xfrm>
          <a:prstGeom prst="rect">
            <a:avLst/>
          </a:prstGeom>
        </p:spPr>
        <p:txBody>
          <a:bodyPr/>
          <a:lstStyle>
            <a:lvl1pPr>
              <a:buNone/>
              <a:defRPr lang="en-US" sz="4500" b="1" dirty="0" smtClean="0">
                <a:solidFill>
                  <a:schemeClr val="bg1"/>
                </a:solidFill>
              </a:defRPr>
            </a:lvl1pPr>
            <a:lvl2pPr>
              <a:buNone/>
              <a:defRPr lang="en-US" dirty="0" smtClean="0">
                <a:solidFill>
                  <a:schemeClr val="bg1"/>
                </a:solidFill>
              </a:defRPr>
            </a:lvl2pPr>
            <a:lvl3pPr>
              <a:buNone/>
              <a:defRPr lang="en-US" dirty="0" smtClean="0">
                <a:solidFill>
                  <a:schemeClr val="bg1"/>
                </a:solidFill>
              </a:defRPr>
            </a:lvl3pPr>
            <a:lvl4pPr>
              <a:buNone/>
              <a:defRPr lang="en-US" dirty="0" smtClean="0">
                <a:solidFill>
                  <a:schemeClr val="bg1"/>
                </a:solidFill>
              </a:defRPr>
            </a:lvl4pPr>
            <a:lvl5pPr>
              <a:buNone/>
              <a:defRPr lang="en-US" dirty="0" smtClean="0">
                <a:solidFill>
                  <a:schemeClr val="bg1"/>
                </a:solidFill>
              </a:defRPr>
            </a:lvl5pPr>
          </a:lstStyle>
          <a:p>
            <a:pPr lvl="0"/>
            <a:r>
              <a:rPr lang="en-US" dirty="0"/>
              <a:t>Click to edit </a:t>
            </a:r>
          </a:p>
          <a:p>
            <a:pPr lvl="2"/>
            <a:endParaRPr lang="en-US" dirty="0"/>
          </a:p>
        </p:txBody>
      </p:sp>
      <p:sp>
        <p:nvSpPr>
          <p:cNvPr id="9" name="Text Placeholder 7">
            <a:extLst>
              <a:ext uri="{FF2B5EF4-FFF2-40B4-BE49-F238E27FC236}">
                <a16:creationId xmlns:a16="http://schemas.microsoft.com/office/drawing/2014/main" id="{FCC91D7F-F394-4F7B-8FAD-5F494FF1E4AA}"/>
              </a:ext>
            </a:extLst>
          </p:cNvPr>
          <p:cNvSpPr>
            <a:spLocks noGrp="1"/>
          </p:cNvSpPr>
          <p:nvPr>
            <p:ph type="body" sz="quarter" idx="11"/>
          </p:nvPr>
        </p:nvSpPr>
        <p:spPr>
          <a:xfrm>
            <a:off x="812800" y="2739638"/>
            <a:ext cx="10566400" cy="536963"/>
          </a:xfrm>
          <a:prstGeom prst="rect">
            <a:avLst/>
          </a:prstGeom>
        </p:spPr>
        <p:txBody>
          <a:bodyPr/>
          <a:lstStyle>
            <a:lvl1pPr>
              <a:buNone/>
              <a:defRPr lang="en-US" sz="3300" b="0" dirty="0" smtClean="0">
                <a:solidFill>
                  <a:schemeClr val="bg1"/>
                </a:solidFill>
              </a:defRPr>
            </a:lvl1pPr>
            <a:lvl2pPr>
              <a:buNone/>
              <a:defRPr lang="en-US" dirty="0" smtClean="0">
                <a:solidFill>
                  <a:schemeClr val="bg1"/>
                </a:solidFill>
              </a:defRPr>
            </a:lvl2pPr>
            <a:lvl3pPr>
              <a:buNone/>
              <a:defRPr lang="en-US" dirty="0" smtClean="0">
                <a:solidFill>
                  <a:schemeClr val="bg1"/>
                </a:solidFill>
              </a:defRPr>
            </a:lvl3pPr>
            <a:lvl4pPr>
              <a:buNone/>
              <a:defRPr lang="en-US" dirty="0" smtClean="0">
                <a:solidFill>
                  <a:schemeClr val="bg1"/>
                </a:solidFill>
              </a:defRPr>
            </a:lvl4pPr>
            <a:lvl5pPr>
              <a:buNone/>
              <a:defRPr lang="en-US" dirty="0" smtClean="0">
                <a:solidFill>
                  <a:schemeClr val="bg1"/>
                </a:solidFill>
              </a:defRPr>
            </a:lvl5pPr>
          </a:lstStyle>
          <a:p>
            <a:pPr lvl="0"/>
            <a:r>
              <a:rPr lang="en-US" dirty="0"/>
              <a:t>Click to edit </a:t>
            </a:r>
          </a:p>
          <a:p>
            <a:pPr lvl="2"/>
            <a:endParaRPr lang="en-US" dirty="0"/>
          </a:p>
        </p:txBody>
      </p:sp>
      <p:sp>
        <p:nvSpPr>
          <p:cNvPr id="18" name="Text Placeholder 17">
            <a:extLst>
              <a:ext uri="{FF2B5EF4-FFF2-40B4-BE49-F238E27FC236}">
                <a16:creationId xmlns:a16="http://schemas.microsoft.com/office/drawing/2014/main" id="{FDBF5157-5EF4-419D-8983-C33AAABE8406}"/>
              </a:ext>
            </a:extLst>
          </p:cNvPr>
          <p:cNvSpPr>
            <a:spLocks noGrp="1"/>
          </p:cNvSpPr>
          <p:nvPr>
            <p:ph type="body" sz="quarter" idx="13" hasCustomPrompt="1"/>
          </p:nvPr>
        </p:nvSpPr>
        <p:spPr>
          <a:xfrm>
            <a:off x="812800" y="3878159"/>
            <a:ext cx="10566400" cy="923925"/>
          </a:xfrm>
          <a:prstGeom prst="rect">
            <a:avLst/>
          </a:prstGeom>
        </p:spPr>
        <p:txBody>
          <a:bodyPr/>
          <a:lstStyle>
            <a:lvl1pPr>
              <a:lnSpc>
                <a:spcPct val="100000"/>
              </a:lnSpc>
              <a:spcBef>
                <a:spcPts val="0"/>
              </a:spcBef>
              <a:buNone/>
              <a:defRPr sz="1800">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Name, Credentials</a:t>
            </a:r>
          </a:p>
          <a:p>
            <a:pPr lvl="0"/>
            <a:r>
              <a:rPr lang="en-US" dirty="0"/>
              <a:t>Position</a:t>
            </a:r>
          </a:p>
          <a:p>
            <a:pPr lvl="0"/>
            <a:r>
              <a:rPr lang="en-US" dirty="0"/>
              <a:t>name@nesca-newton.com</a:t>
            </a:r>
          </a:p>
          <a:p>
            <a:pPr lvl="1"/>
            <a:endParaRPr lang="en-US" dirty="0"/>
          </a:p>
        </p:txBody>
      </p:sp>
      <p:pic>
        <p:nvPicPr>
          <p:cNvPr id="10" name="Picture 9" descr="A close up of a logo&#10;&#10;Description automatically generated">
            <a:extLst>
              <a:ext uri="{FF2B5EF4-FFF2-40B4-BE49-F238E27FC236}">
                <a16:creationId xmlns:a16="http://schemas.microsoft.com/office/drawing/2014/main" id="{B2AE1FA4-1874-2C0B-BD7C-AE2AC8142E5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47732" y="5715000"/>
            <a:ext cx="4161584" cy="944174"/>
          </a:xfrm>
          <a:prstGeom prst="rect">
            <a:avLst/>
          </a:prstGeom>
        </p:spPr>
      </p:pic>
    </p:spTree>
    <p:extLst>
      <p:ext uri="{BB962C8B-B14F-4D97-AF65-F5344CB8AC3E}">
        <p14:creationId xmlns:p14="http://schemas.microsoft.com/office/powerpoint/2010/main" val="3314406331"/>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F1B355-0123-8346-914C-70801E8DD58B}"/>
              </a:ext>
            </a:extLst>
          </p:cNvPr>
          <p:cNvSpPr/>
          <p:nvPr userDrawn="1"/>
        </p:nvSpPr>
        <p:spPr>
          <a:xfrm>
            <a:off x="0" y="0"/>
            <a:ext cx="12192000" cy="5532120"/>
          </a:xfrm>
          <a:prstGeom prst="rect">
            <a:avLst/>
          </a:prstGeom>
          <a:solidFill>
            <a:srgbClr val="F5B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srgbClr val="F5B453"/>
              </a:solidFill>
            </a:endParaRPr>
          </a:p>
        </p:txBody>
      </p:sp>
      <p:pic>
        <p:nvPicPr>
          <p:cNvPr id="2" name="Picture 1" descr="A close up of a logo&#10;&#10;Description automatically generated">
            <a:extLst>
              <a:ext uri="{FF2B5EF4-FFF2-40B4-BE49-F238E27FC236}">
                <a16:creationId xmlns:a16="http://schemas.microsoft.com/office/drawing/2014/main" id="{8E73BDBC-A9B7-1352-F5FC-2042C56676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47732" y="5715000"/>
            <a:ext cx="4161584" cy="944174"/>
          </a:xfrm>
          <a:prstGeom prst="rect">
            <a:avLst/>
          </a:prstGeom>
        </p:spPr>
      </p:pic>
    </p:spTree>
    <p:extLst>
      <p:ext uri="{BB962C8B-B14F-4D97-AF65-F5344CB8AC3E}">
        <p14:creationId xmlns:p14="http://schemas.microsoft.com/office/powerpoint/2010/main" val="2788979014"/>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D2C92BB6-26BC-5D4A-954E-0E09485DCD22}"/>
              </a:ext>
            </a:extLst>
          </p:cNvPr>
          <p:cNvSpPr txBox="1">
            <a:spLocks/>
          </p:cNvSpPr>
          <p:nvPr userDrawn="1"/>
        </p:nvSpPr>
        <p:spPr>
          <a:xfrm>
            <a:off x="9461267" y="6488462"/>
            <a:ext cx="2121133" cy="228600"/>
          </a:xfrm>
          <a:prstGeom prst="rect">
            <a:avLst/>
          </a:prstGeom>
          <a:solidFill>
            <a:schemeClr val="bg1"/>
          </a:solid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b="1" baseline="0" dirty="0" err="1">
                <a:solidFill>
                  <a:srgbClr val="EB9B4A"/>
                </a:solidFill>
                <a:latin typeface="Lato Light" panose="020F0502020204030203" pitchFamily="34" charset="0"/>
                <a:ea typeface="Lato Light" panose="020F0502020204030203" pitchFamily="34" charset="0"/>
                <a:cs typeface="Lato Light" panose="020F0502020204030203" pitchFamily="34" charset="0"/>
              </a:rPr>
              <a:t>www.nesca-newton.com</a:t>
            </a:r>
            <a:endParaRPr lang="en-US" sz="1400" b="1" baseline="0" dirty="0">
              <a:solidFill>
                <a:srgbClr val="EB9B4A"/>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5" name="Slide Number Placeholder 9">
            <a:extLst>
              <a:ext uri="{FF2B5EF4-FFF2-40B4-BE49-F238E27FC236}">
                <a16:creationId xmlns:a16="http://schemas.microsoft.com/office/drawing/2014/main" id="{571B7839-6798-D945-847F-80EBB40244A7}"/>
              </a:ext>
            </a:extLst>
          </p:cNvPr>
          <p:cNvSpPr>
            <a:spLocks noGrp="1"/>
          </p:cNvSpPr>
          <p:nvPr>
            <p:ph type="sldNum" sz="quarter" idx="4294967295"/>
          </p:nvPr>
        </p:nvSpPr>
        <p:spPr>
          <a:xfrm>
            <a:off x="4724400" y="6355082"/>
            <a:ext cx="2743200" cy="365125"/>
          </a:xfrm>
          <a:prstGeom prst="rect">
            <a:avLst/>
          </a:prstGeom>
        </p:spPr>
        <p:txBody>
          <a:bodyPr/>
          <a:lstStyle>
            <a:lvl1pPr>
              <a:defRPr>
                <a:solidFill>
                  <a:schemeClr val="bg1">
                    <a:lumMod val="65000"/>
                  </a:schemeClr>
                </a:solidFill>
              </a:defRPr>
            </a:lvl1pPr>
          </a:lstStyle>
          <a:p>
            <a:pPr algn="ctr"/>
            <a:fld id="{FBB024FD-749C-A14D-9844-3BEAFC876C94}" type="slidenum">
              <a:rPr lang="en-US" smtClean="0"/>
              <a:pPr algn="ctr"/>
              <a:t>‹#›</a:t>
            </a:fld>
            <a:endParaRPr lang="en-US" dirty="0"/>
          </a:p>
        </p:txBody>
      </p:sp>
      <p:sp>
        <p:nvSpPr>
          <p:cNvPr id="7" name="Rectangle 6">
            <a:extLst>
              <a:ext uri="{FF2B5EF4-FFF2-40B4-BE49-F238E27FC236}">
                <a16:creationId xmlns:a16="http://schemas.microsoft.com/office/drawing/2014/main" id="{64804176-B7A8-DA42-9A78-586532E8BD44}"/>
              </a:ext>
            </a:extLst>
          </p:cNvPr>
          <p:cNvSpPr/>
          <p:nvPr userDrawn="1"/>
        </p:nvSpPr>
        <p:spPr>
          <a:xfrm>
            <a:off x="0" y="2606040"/>
            <a:ext cx="12192000" cy="34747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4" dirty="0">
              <a:solidFill>
                <a:srgbClr val="EEECEF"/>
              </a:solidFill>
            </a:endParaRPr>
          </a:p>
        </p:txBody>
      </p:sp>
      <p:sp>
        <p:nvSpPr>
          <p:cNvPr id="8" name="TextBox 7">
            <a:extLst>
              <a:ext uri="{FF2B5EF4-FFF2-40B4-BE49-F238E27FC236}">
                <a16:creationId xmlns:a16="http://schemas.microsoft.com/office/drawing/2014/main" id="{2541FA50-1E0E-0146-BC1B-17764230105D}"/>
              </a:ext>
            </a:extLst>
          </p:cNvPr>
          <p:cNvSpPr txBox="1"/>
          <p:nvPr userDrawn="1"/>
        </p:nvSpPr>
        <p:spPr>
          <a:xfrm>
            <a:off x="3251200" y="2550963"/>
            <a:ext cx="914400" cy="3170099"/>
          </a:xfrm>
          <a:prstGeom prst="rect">
            <a:avLst/>
          </a:prstGeom>
          <a:noFill/>
        </p:spPr>
        <p:txBody>
          <a:bodyPr wrap="square" rtlCol="0">
            <a:spAutoFit/>
          </a:bodyPr>
          <a:lstStyle/>
          <a:p>
            <a:r>
              <a:rPr lang="en-US" sz="20000" dirty="0">
                <a:solidFill>
                  <a:schemeClr val="bg1"/>
                </a:solidFill>
                <a:latin typeface="Arial" panose="020B0604020202020204" pitchFamily="34" charset="0"/>
                <a:ea typeface="Lato Light" panose="020F0502020204030203" pitchFamily="34" charset="0"/>
                <a:cs typeface="Arial" panose="020B0604020202020204" pitchFamily="34" charset="0"/>
              </a:rPr>
              <a:t>“</a:t>
            </a:r>
          </a:p>
        </p:txBody>
      </p:sp>
      <p:pic>
        <p:nvPicPr>
          <p:cNvPr id="2" name="Picture 1" descr="A close up of a logo&#10;&#10;Description automatically generated">
            <a:extLst>
              <a:ext uri="{FF2B5EF4-FFF2-40B4-BE49-F238E27FC236}">
                <a16:creationId xmlns:a16="http://schemas.microsoft.com/office/drawing/2014/main" id="{7FFDBDF0-3D7F-3565-F8F7-15BA33B294E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9600" y="6259862"/>
            <a:ext cx="2015176" cy="457200"/>
          </a:xfrm>
          <a:prstGeom prst="rect">
            <a:avLst/>
          </a:prstGeom>
        </p:spPr>
      </p:pic>
    </p:spTree>
    <p:extLst>
      <p:ext uri="{BB962C8B-B14F-4D97-AF65-F5344CB8AC3E}">
        <p14:creationId xmlns:p14="http://schemas.microsoft.com/office/powerpoint/2010/main" val="177074880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NESCA Title Page 1">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F1B355-0123-8346-914C-70801E8DD58B}"/>
              </a:ext>
            </a:extLst>
          </p:cNvPr>
          <p:cNvSpPr/>
          <p:nvPr userDrawn="1"/>
        </p:nvSpPr>
        <p:spPr>
          <a:xfrm>
            <a:off x="0" y="0"/>
            <a:ext cx="12192000" cy="5532120"/>
          </a:xfrm>
          <a:prstGeom prst="rect">
            <a:avLst/>
          </a:prstGeom>
          <a:solidFill>
            <a:srgbClr val="F5B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srgbClr val="F5B453"/>
              </a:solidFill>
            </a:endParaRPr>
          </a:p>
        </p:txBody>
      </p:sp>
      <p:sp>
        <p:nvSpPr>
          <p:cNvPr id="6" name="TextBox 5">
            <a:extLst>
              <a:ext uri="{FF2B5EF4-FFF2-40B4-BE49-F238E27FC236}">
                <a16:creationId xmlns:a16="http://schemas.microsoft.com/office/drawing/2014/main" id="{17E0F58D-2C58-43B2-9EC3-FB8EE0A28BF5}"/>
              </a:ext>
            </a:extLst>
          </p:cNvPr>
          <p:cNvSpPr txBox="1"/>
          <p:nvPr userDrawn="1"/>
        </p:nvSpPr>
        <p:spPr>
          <a:xfrm>
            <a:off x="812800" y="3886200"/>
            <a:ext cx="10566400" cy="923330"/>
          </a:xfrm>
          <a:prstGeom prst="rect">
            <a:avLst/>
          </a:prstGeom>
          <a:noFill/>
        </p:spPr>
        <p:txBody>
          <a:bodyPr wrap="square" rtlCol="0">
            <a:spAutoFit/>
          </a:bodyPr>
          <a:lstStyle/>
          <a:p>
            <a:r>
              <a:rPr lang="en-US" sz="1800" dirty="0">
                <a:solidFill>
                  <a:schemeClr val="bg1"/>
                </a:solidFill>
                <a:latin typeface="Arial" panose="020B0604020202020204" pitchFamily="34" charset="0"/>
                <a:ea typeface="Lato" panose="020F0502020204030203" pitchFamily="34" charset="0"/>
                <a:cs typeface="Arial" panose="020B0604020202020204" pitchFamily="34" charset="0"/>
              </a:rPr>
              <a:t> </a:t>
            </a:r>
          </a:p>
          <a:p>
            <a:r>
              <a:rPr lang="en-US" sz="1800" dirty="0">
                <a:solidFill>
                  <a:schemeClr val="bg1"/>
                </a:solidFill>
                <a:latin typeface="Arial" panose="020B0604020202020204" pitchFamily="34" charset="0"/>
                <a:ea typeface="Lato" panose="020F0502020204030203" pitchFamily="34" charset="0"/>
                <a:cs typeface="Arial" panose="020B0604020202020204" pitchFamily="34" charset="0"/>
              </a:rPr>
              <a:t> </a:t>
            </a:r>
          </a:p>
          <a:p>
            <a:r>
              <a:rPr lang="en-US" sz="1800" dirty="0">
                <a:solidFill>
                  <a:schemeClr val="bg1"/>
                </a:solidFill>
                <a:latin typeface="Arial" panose="020B0604020202020204" pitchFamily="34" charset="0"/>
                <a:ea typeface="Lato" panose="020F0502020204030203" pitchFamily="34" charset="0"/>
                <a:cs typeface="Arial" panose="020B0604020202020204" pitchFamily="34" charset="0"/>
              </a:rPr>
              <a:t> </a:t>
            </a:r>
          </a:p>
        </p:txBody>
      </p:sp>
      <p:sp>
        <p:nvSpPr>
          <p:cNvPr id="8" name="Text Placeholder 7">
            <a:extLst>
              <a:ext uri="{FF2B5EF4-FFF2-40B4-BE49-F238E27FC236}">
                <a16:creationId xmlns:a16="http://schemas.microsoft.com/office/drawing/2014/main" id="{128B777D-6F1D-4E74-BEA6-2A7BE7E11FB9}"/>
              </a:ext>
            </a:extLst>
          </p:cNvPr>
          <p:cNvSpPr>
            <a:spLocks noGrp="1"/>
          </p:cNvSpPr>
          <p:nvPr>
            <p:ph type="body" sz="quarter" idx="10"/>
          </p:nvPr>
        </p:nvSpPr>
        <p:spPr>
          <a:xfrm>
            <a:off x="812800" y="2024064"/>
            <a:ext cx="10566400" cy="719137"/>
          </a:xfrm>
          <a:prstGeom prst="rect">
            <a:avLst/>
          </a:prstGeom>
        </p:spPr>
        <p:txBody>
          <a:bodyPr/>
          <a:lstStyle>
            <a:lvl1pPr>
              <a:buNone/>
              <a:defRPr lang="en-US" sz="4500" b="1" dirty="0" smtClean="0">
                <a:solidFill>
                  <a:schemeClr val="bg1"/>
                </a:solidFill>
              </a:defRPr>
            </a:lvl1pPr>
            <a:lvl2pPr>
              <a:buNone/>
              <a:defRPr lang="en-US" dirty="0" smtClean="0">
                <a:solidFill>
                  <a:schemeClr val="bg1"/>
                </a:solidFill>
              </a:defRPr>
            </a:lvl2pPr>
            <a:lvl3pPr>
              <a:buNone/>
              <a:defRPr lang="en-US" dirty="0" smtClean="0">
                <a:solidFill>
                  <a:schemeClr val="bg1"/>
                </a:solidFill>
              </a:defRPr>
            </a:lvl3pPr>
            <a:lvl4pPr>
              <a:buNone/>
              <a:defRPr lang="en-US" dirty="0" smtClean="0">
                <a:solidFill>
                  <a:schemeClr val="bg1"/>
                </a:solidFill>
              </a:defRPr>
            </a:lvl4pPr>
            <a:lvl5pPr>
              <a:buNone/>
              <a:defRPr lang="en-US" dirty="0" smtClean="0">
                <a:solidFill>
                  <a:schemeClr val="bg1"/>
                </a:solidFill>
              </a:defRPr>
            </a:lvl5pPr>
          </a:lstStyle>
          <a:p>
            <a:pPr lvl="0"/>
            <a:r>
              <a:rPr lang="en-US" dirty="0"/>
              <a:t>Click to edit </a:t>
            </a:r>
          </a:p>
          <a:p>
            <a:pPr lvl="2"/>
            <a:endParaRPr lang="en-US" dirty="0"/>
          </a:p>
        </p:txBody>
      </p:sp>
      <p:sp>
        <p:nvSpPr>
          <p:cNvPr id="9" name="Text Placeholder 7">
            <a:extLst>
              <a:ext uri="{FF2B5EF4-FFF2-40B4-BE49-F238E27FC236}">
                <a16:creationId xmlns:a16="http://schemas.microsoft.com/office/drawing/2014/main" id="{FCC91D7F-F394-4F7B-8FAD-5F494FF1E4AA}"/>
              </a:ext>
            </a:extLst>
          </p:cNvPr>
          <p:cNvSpPr>
            <a:spLocks noGrp="1"/>
          </p:cNvSpPr>
          <p:nvPr>
            <p:ph type="body" sz="quarter" idx="11"/>
          </p:nvPr>
        </p:nvSpPr>
        <p:spPr>
          <a:xfrm>
            <a:off x="812800" y="2739638"/>
            <a:ext cx="10566400" cy="536963"/>
          </a:xfrm>
          <a:prstGeom prst="rect">
            <a:avLst/>
          </a:prstGeom>
        </p:spPr>
        <p:txBody>
          <a:bodyPr/>
          <a:lstStyle>
            <a:lvl1pPr>
              <a:buNone/>
              <a:defRPr lang="en-US" sz="3300" b="0" dirty="0" smtClean="0">
                <a:solidFill>
                  <a:schemeClr val="bg1"/>
                </a:solidFill>
              </a:defRPr>
            </a:lvl1pPr>
            <a:lvl2pPr>
              <a:buNone/>
              <a:defRPr lang="en-US" dirty="0" smtClean="0">
                <a:solidFill>
                  <a:schemeClr val="bg1"/>
                </a:solidFill>
              </a:defRPr>
            </a:lvl2pPr>
            <a:lvl3pPr>
              <a:buNone/>
              <a:defRPr lang="en-US" dirty="0" smtClean="0">
                <a:solidFill>
                  <a:schemeClr val="bg1"/>
                </a:solidFill>
              </a:defRPr>
            </a:lvl3pPr>
            <a:lvl4pPr>
              <a:buNone/>
              <a:defRPr lang="en-US" dirty="0" smtClean="0">
                <a:solidFill>
                  <a:schemeClr val="bg1"/>
                </a:solidFill>
              </a:defRPr>
            </a:lvl4pPr>
            <a:lvl5pPr>
              <a:buNone/>
              <a:defRPr lang="en-US" dirty="0" smtClean="0">
                <a:solidFill>
                  <a:schemeClr val="bg1"/>
                </a:solidFill>
              </a:defRPr>
            </a:lvl5pPr>
          </a:lstStyle>
          <a:p>
            <a:pPr lvl="0"/>
            <a:r>
              <a:rPr lang="en-US" dirty="0"/>
              <a:t>Click to edit </a:t>
            </a:r>
          </a:p>
          <a:p>
            <a:pPr lvl="2"/>
            <a:endParaRPr lang="en-US" dirty="0"/>
          </a:p>
        </p:txBody>
      </p:sp>
      <p:sp>
        <p:nvSpPr>
          <p:cNvPr id="18" name="Text Placeholder 17">
            <a:extLst>
              <a:ext uri="{FF2B5EF4-FFF2-40B4-BE49-F238E27FC236}">
                <a16:creationId xmlns:a16="http://schemas.microsoft.com/office/drawing/2014/main" id="{FDBF5157-5EF4-419D-8983-C33AAABE8406}"/>
              </a:ext>
            </a:extLst>
          </p:cNvPr>
          <p:cNvSpPr>
            <a:spLocks noGrp="1"/>
          </p:cNvSpPr>
          <p:nvPr>
            <p:ph type="body" sz="quarter" idx="13" hasCustomPrompt="1"/>
          </p:nvPr>
        </p:nvSpPr>
        <p:spPr>
          <a:xfrm>
            <a:off x="812800" y="3878159"/>
            <a:ext cx="10566400" cy="923925"/>
          </a:xfrm>
          <a:prstGeom prst="rect">
            <a:avLst/>
          </a:prstGeom>
        </p:spPr>
        <p:txBody>
          <a:bodyPr/>
          <a:lstStyle>
            <a:lvl1pPr>
              <a:lnSpc>
                <a:spcPct val="100000"/>
              </a:lnSpc>
              <a:spcBef>
                <a:spcPts val="0"/>
              </a:spcBef>
              <a:buNone/>
              <a:defRPr sz="1800">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Name, Credentials</a:t>
            </a:r>
          </a:p>
          <a:p>
            <a:pPr lvl="0"/>
            <a:r>
              <a:rPr lang="en-US" dirty="0"/>
              <a:t>Position</a:t>
            </a:r>
          </a:p>
          <a:p>
            <a:pPr lvl="0"/>
            <a:r>
              <a:rPr lang="en-US" dirty="0"/>
              <a:t>name@nesca-newton.com</a:t>
            </a:r>
          </a:p>
          <a:p>
            <a:pPr lvl="1"/>
            <a:endParaRPr lang="en-US" dirty="0"/>
          </a:p>
        </p:txBody>
      </p:sp>
      <p:pic>
        <p:nvPicPr>
          <p:cNvPr id="10" name="Picture 9" descr="A close up of a logo&#10;&#10;Description automatically generated">
            <a:extLst>
              <a:ext uri="{FF2B5EF4-FFF2-40B4-BE49-F238E27FC236}">
                <a16:creationId xmlns:a16="http://schemas.microsoft.com/office/drawing/2014/main" id="{B2AE1FA4-1874-2C0B-BD7C-AE2AC8142E5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47732" y="5715000"/>
            <a:ext cx="4161584" cy="944174"/>
          </a:xfrm>
          <a:prstGeom prst="rect">
            <a:avLst/>
          </a:prstGeom>
        </p:spPr>
      </p:pic>
    </p:spTree>
    <p:extLst>
      <p:ext uri="{BB962C8B-B14F-4D97-AF65-F5344CB8AC3E}">
        <p14:creationId xmlns:p14="http://schemas.microsoft.com/office/powerpoint/2010/main" val="2429590770"/>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 Slide">
    <p:bg>
      <p:bgRef idx="1001">
        <a:schemeClr val="bg1"/>
      </p:bgRef>
    </p:bg>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D2C92BB6-26BC-5D4A-954E-0E09485DCD22}"/>
              </a:ext>
            </a:extLst>
          </p:cNvPr>
          <p:cNvSpPr txBox="1">
            <a:spLocks/>
          </p:cNvSpPr>
          <p:nvPr userDrawn="1"/>
        </p:nvSpPr>
        <p:spPr>
          <a:xfrm>
            <a:off x="9461267" y="6488462"/>
            <a:ext cx="2121133" cy="228600"/>
          </a:xfrm>
          <a:prstGeom prst="rect">
            <a:avLst/>
          </a:prstGeom>
          <a:solidFill>
            <a:schemeClr val="bg1"/>
          </a:solid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b="1" baseline="0" dirty="0" err="1">
                <a:solidFill>
                  <a:srgbClr val="EB9B4A"/>
                </a:solidFill>
                <a:latin typeface="Lato Light" panose="020F0502020204030203" pitchFamily="34" charset="0"/>
                <a:ea typeface="Lato Light" panose="020F0502020204030203" pitchFamily="34" charset="0"/>
                <a:cs typeface="Lato Light" panose="020F0502020204030203" pitchFamily="34" charset="0"/>
              </a:rPr>
              <a:t>www.nesca-newton.com</a:t>
            </a:r>
            <a:endParaRPr lang="en-US" sz="1400" b="1" baseline="0" dirty="0">
              <a:solidFill>
                <a:srgbClr val="EB9B4A"/>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5" name="Slide Number Placeholder 9">
            <a:extLst>
              <a:ext uri="{FF2B5EF4-FFF2-40B4-BE49-F238E27FC236}">
                <a16:creationId xmlns:a16="http://schemas.microsoft.com/office/drawing/2014/main" id="{571B7839-6798-D945-847F-80EBB40244A7}"/>
              </a:ext>
            </a:extLst>
          </p:cNvPr>
          <p:cNvSpPr>
            <a:spLocks noGrp="1"/>
          </p:cNvSpPr>
          <p:nvPr>
            <p:ph type="sldNum" sz="quarter" idx="4294967295"/>
          </p:nvPr>
        </p:nvSpPr>
        <p:spPr>
          <a:xfrm>
            <a:off x="4724400" y="6355082"/>
            <a:ext cx="2743200" cy="365125"/>
          </a:xfrm>
          <a:prstGeom prst="rect">
            <a:avLst/>
          </a:prstGeom>
        </p:spPr>
        <p:txBody>
          <a:bodyPr/>
          <a:lstStyle>
            <a:lvl1pPr>
              <a:defRPr>
                <a:solidFill>
                  <a:schemeClr val="bg1">
                    <a:lumMod val="65000"/>
                  </a:schemeClr>
                </a:solidFill>
              </a:defRPr>
            </a:lvl1pPr>
          </a:lstStyle>
          <a:p>
            <a:pPr algn="ctr"/>
            <a:fld id="{FBB024FD-749C-A14D-9844-3BEAFC876C94}" type="slidenum">
              <a:rPr lang="en-US" smtClean="0"/>
              <a:pPr algn="ctr"/>
              <a:t>‹#›</a:t>
            </a:fld>
            <a:endParaRPr lang="en-US" dirty="0"/>
          </a:p>
        </p:txBody>
      </p:sp>
      <p:sp>
        <p:nvSpPr>
          <p:cNvPr id="8" name="TextBox 7">
            <a:extLst>
              <a:ext uri="{FF2B5EF4-FFF2-40B4-BE49-F238E27FC236}">
                <a16:creationId xmlns:a16="http://schemas.microsoft.com/office/drawing/2014/main" id="{2541FA50-1E0E-0146-BC1B-17764230105D}"/>
              </a:ext>
            </a:extLst>
          </p:cNvPr>
          <p:cNvSpPr txBox="1"/>
          <p:nvPr userDrawn="1"/>
        </p:nvSpPr>
        <p:spPr>
          <a:xfrm>
            <a:off x="3251200" y="2550963"/>
            <a:ext cx="914400" cy="3170099"/>
          </a:xfrm>
          <a:prstGeom prst="rect">
            <a:avLst/>
          </a:prstGeom>
          <a:noFill/>
        </p:spPr>
        <p:txBody>
          <a:bodyPr wrap="square" rtlCol="0">
            <a:spAutoFit/>
          </a:bodyPr>
          <a:lstStyle/>
          <a:p>
            <a:r>
              <a:rPr lang="en-US" sz="20000" dirty="0">
                <a:solidFill>
                  <a:schemeClr val="bg1"/>
                </a:solidFill>
                <a:latin typeface="Arial" panose="020B0604020202020204" pitchFamily="34" charset="0"/>
                <a:ea typeface="Lato Light" panose="020F0502020204030203" pitchFamily="34" charset="0"/>
                <a:cs typeface="Arial" panose="020B0604020202020204" pitchFamily="34" charset="0"/>
              </a:rPr>
              <a:t>“</a:t>
            </a:r>
          </a:p>
        </p:txBody>
      </p:sp>
      <p:pic>
        <p:nvPicPr>
          <p:cNvPr id="2" name="Picture 1" descr="A close up of a logo&#10;&#10;Description automatically generated">
            <a:extLst>
              <a:ext uri="{FF2B5EF4-FFF2-40B4-BE49-F238E27FC236}">
                <a16:creationId xmlns:a16="http://schemas.microsoft.com/office/drawing/2014/main" id="{7FFDBDF0-3D7F-3565-F8F7-15BA33B294E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9600" y="6259862"/>
            <a:ext cx="2015176" cy="457200"/>
          </a:xfrm>
          <a:prstGeom prst="rect">
            <a:avLst/>
          </a:prstGeom>
        </p:spPr>
      </p:pic>
    </p:spTree>
    <p:extLst>
      <p:ext uri="{BB962C8B-B14F-4D97-AF65-F5344CB8AC3E}">
        <p14:creationId xmlns:p14="http://schemas.microsoft.com/office/powerpoint/2010/main" val="17184811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Slide">
    <p:bg>
      <p:bgRef idx="1001">
        <a:schemeClr val="bg1"/>
      </p:bgRef>
    </p:bg>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D2C92BB6-26BC-5D4A-954E-0E09485DCD22}"/>
              </a:ext>
            </a:extLst>
          </p:cNvPr>
          <p:cNvSpPr txBox="1">
            <a:spLocks/>
          </p:cNvSpPr>
          <p:nvPr userDrawn="1"/>
        </p:nvSpPr>
        <p:spPr>
          <a:xfrm>
            <a:off x="9461267" y="6488462"/>
            <a:ext cx="2121133" cy="228600"/>
          </a:xfrm>
          <a:prstGeom prst="rect">
            <a:avLst/>
          </a:prstGeom>
          <a:solidFill>
            <a:schemeClr val="bg1"/>
          </a:solid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b="1" baseline="0" dirty="0" err="1">
                <a:solidFill>
                  <a:srgbClr val="EB9B4A"/>
                </a:solidFill>
                <a:latin typeface="Lato Light" panose="020F0502020204030203" pitchFamily="34" charset="0"/>
                <a:ea typeface="Lato Light" panose="020F0502020204030203" pitchFamily="34" charset="0"/>
                <a:cs typeface="Lato Light" panose="020F0502020204030203" pitchFamily="34" charset="0"/>
              </a:rPr>
              <a:t>www.nesca-newton.com</a:t>
            </a:r>
            <a:endParaRPr lang="en-US" sz="1400" b="1" baseline="0" dirty="0">
              <a:solidFill>
                <a:srgbClr val="EB9B4A"/>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5" name="Slide Number Placeholder 9">
            <a:extLst>
              <a:ext uri="{FF2B5EF4-FFF2-40B4-BE49-F238E27FC236}">
                <a16:creationId xmlns:a16="http://schemas.microsoft.com/office/drawing/2014/main" id="{571B7839-6798-D945-847F-80EBB40244A7}"/>
              </a:ext>
            </a:extLst>
          </p:cNvPr>
          <p:cNvSpPr>
            <a:spLocks noGrp="1"/>
          </p:cNvSpPr>
          <p:nvPr>
            <p:ph type="sldNum" sz="quarter" idx="4294967295"/>
          </p:nvPr>
        </p:nvSpPr>
        <p:spPr>
          <a:xfrm>
            <a:off x="4724400" y="6355082"/>
            <a:ext cx="2743200" cy="365125"/>
          </a:xfrm>
          <a:prstGeom prst="rect">
            <a:avLst/>
          </a:prstGeom>
        </p:spPr>
        <p:txBody>
          <a:bodyPr/>
          <a:lstStyle>
            <a:lvl1pPr>
              <a:defRPr>
                <a:solidFill>
                  <a:schemeClr val="bg1">
                    <a:lumMod val="65000"/>
                  </a:schemeClr>
                </a:solidFill>
              </a:defRPr>
            </a:lvl1pPr>
          </a:lstStyle>
          <a:p>
            <a:pPr algn="ctr"/>
            <a:fld id="{FBB024FD-749C-A14D-9844-3BEAFC876C94}" type="slidenum">
              <a:rPr lang="en-US" smtClean="0"/>
              <a:pPr algn="ctr"/>
              <a:t>‹#›</a:t>
            </a:fld>
            <a:endParaRPr lang="en-US" dirty="0"/>
          </a:p>
        </p:txBody>
      </p:sp>
      <p:sp>
        <p:nvSpPr>
          <p:cNvPr id="8" name="TextBox 7">
            <a:extLst>
              <a:ext uri="{FF2B5EF4-FFF2-40B4-BE49-F238E27FC236}">
                <a16:creationId xmlns:a16="http://schemas.microsoft.com/office/drawing/2014/main" id="{2541FA50-1E0E-0146-BC1B-17764230105D}"/>
              </a:ext>
            </a:extLst>
          </p:cNvPr>
          <p:cNvSpPr txBox="1"/>
          <p:nvPr userDrawn="1"/>
        </p:nvSpPr>
        <p:spPr>
          <a:xfrm>
            <a:off x="3251200" y="2550963"/>
            <a:ext cx="914400" cy="3170099"/>
          </a:xfrm>
          <a:prstGeom prst="rect">
            <a:avLst/>
          </a:prstGeom>
          <a:noFill/>
        </p:spPr>
        <p:txBody>
          <a:bodyPr wrap="square" rtlCol="0">
            <a:spAutoFit/>
          </a:bodyPr>
          <a:lstStyle/>
          <a:p>
            <a:r>
              <a:rPr lang="en-US" sz="20000" dirty="0">
                <a:solidFill>
                  <a:schemeClr val="bg1"/>
                </a:solidFill>
                <a:latin typeface="Arial" panose="020B0604020202020204" pitchFamily="34" charset="0"/>
                <a:ea typeface="Lato Light" panose="020F0502020204030203" pitchFamily="34" charset="0"/>
                <a:cs typeface="Arial" panose="020B0604020202020204" pitchFamily="34" charset="0"/>
              </a:rPr>
              <a:t>“</a:t>
            </a:r>
          </a:p>
        </p:txBody>
      </p:sp>
      <p:pic>
        <p:nvPicPr>
          <p:cNvPr id="2" name="Picture 1" descr="A close up of a logo&#10;&#10;Description automatically generated">
            <a:extLst>
              <a:ext uri="{FF2B5EF4-FFF2-40B4-BE49-F238E27FC236}">
                <a16:creationId xmlns:a16="http://schemas.microsoft.com/office/drawing/2014/main" id="{7FFDBDF0-3D7F-3565-F8F7-15BA33B294E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9600" y="6259862"/>
            <a:ext cx="2015176" cy="457200"/>
          </a:xfrm>
          <a:prstGeom prst="rect">
            <a:avLst/>
          </a:prstGeom>
        </p:spPr>
      </p:pic>
      <p:sp>
        <p:nvSpPr>
          <p:cNvPr id="3" name="Title 2">
            <a:extLst>
              <a:ext uri="{FF2B5EF4-FFF2-40B4-BE49-F238E27FC236}">
                <a16:creationId xmlns:a16="http://schemas.microsoft.com/office/drawing/2014/main" id="{08992A13-8B8E-202C-C1D2-3B5887A71E9E}"/>
              </a:ext>
            </a:extLst>
          </p:cNvPr>
          <p:cNvSpPr>
            <a:spLocks noGrp="1"/>
          </p:cNvSpPr>
          <p:nvPr>
            <p:ph type="title"/>
          </p:nvPr>
        </p:nvSpPr>
        <p:spPr>
          <a:xfrm>
            <a:off x="838200" y="365125"/>
            <a:ext cx="10515600" cy="1325563"/>
          </a:xfrm>
          <a:prstGeom prst="rect">
            <a:avLst/>
          </a:prstGeom>
        </p:spPr>
        <p:txBody>
          <a:bodyPr anchor="ctr"/>
          <a:lstStyle>
            <a:lvl1pPr algn="ctr">
              <a:defRPr sz="4400" b="1">
                <a:solidFill>
                  <a:schemeClr val="tx1">
                    <a:lumMod val="50000"/>
                    <a:lumOff val="50000"/>
                  </a:schemeClr>
                </a:solidFill>
              </a:defRPr>
            </a:lvl1pPr>
          </a:lstStyle>
          <a:p>
            <a:r>
              <a:rPr lang="en-US" dirty="0"/>
              <a:t>Click to edit Master title style</a:t>
            </a:r>
          </a:p>
        </p:txBody>
      </p:sp>
      <p:sp>
        <p:nvSpPr>
          <p:cNvPr id="6" name="Picture Placeholder 5">
            <a:extLst>
              <a:ext uri="{FF2B5EF4-FFF2-40B4-BE49-F238E27FC236}">
                <a16:creationId xmlns:a16="http://schemas.microsoft.com/office/drawing/2014/main" id="{D8E9D5BF-7356-6FE8-CE6B-F2264E9030E0}"/>
              </a:ext>
            </a:extLst>
          </p:cNvPr>
          <p:cNvSpPr>
            <a:spLocks noGrp="1"/>
          </p:cNvSpPr>
          <p:nvPr>
            <p:ph type="pic" sz="quarter" idx="10"/>
          </p:nvPr>
        </p:nvSpPr>
        <p:spPr>
          <a:xfrm>
            <a:off x="2895600" y="2076101"/>
            <a:ext cx="6045200" cy="2362200"/>
          </a:xfrm>
          <a:prstGeom prst="rect">
            <a:avLst/>
          </a:prstGeom>
        </p:spPr>
        <p:txBody>
          <a:bodyPr/>
          <a:lstStyle/>
          <a:p>
            <a:endParaRPr lang="en-US"/>
          </a:p>
        </p:txBody>
      </p:sp>
      <p:sp>
        <p:nvSpPr>
          <p:cNvPr id="12" name="Text Placeholder 11">
            <a:extLst>
              <a:ext uri="{FF2B5EF4-FFF2-40B4-BE49-F238E27FC236}">
                <a16:creationId xmlns:a16="http://schemas.microsoft.com/office/drawing/2014/main" id="{C3EEFAC2-D2DB-ACAC-5E8A-18339D919C65}"/>
              </a:ext>
            </a:extLst>
          </p:cNvPr>
          <p:cNvSpPr>
            <a:spLocks noGrp="1"/>
          </p:cNvSpPr>
          <p:nvPr>
            <p:ph type="body" sz="quarter" idx="11"/>
          </p:nvPr>
        </p:nvSpPr>
        <p:spPr>
          <a:xfrm>
            <a:off x="838200" y="4791249"/>
            <a:ext cx="10515600" cy="1325563"/>
          </a:xfrm>
          <a:prstGeom prst="rect">
            <a:avLst/>
          </a:prstGeom>
        </p:spPr>
        <p:txBody>
          <a:bodyPr anchor="ctr"/>
          <a:lstStyle>
            <a:lvl1pPr marL="0" indent="0" algn="ctr">
              <a:buNone/>
              <a:defRPr sz="4400" b="1">
                <a:solidFill>
                  <a:schemeClr val="tx1">
                    <a:lumMod val="50000"/>
                    <a:lumOff val="50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endParaRPr lang="en-US" dirty="0"/>
          </a:p>
        </p:txBody>
      </p:sp>
    </p:spTree>
    <p:extLst>
      <p:ext uri="{BB962C8B-B14F-4D97-AF65-F5344CB8AC3E}">
        <p14:creationId xmlns:p14="http://schemas.microsoft.com/office/powerpoint/2010/main" val="326099094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Slide">
    <p:bg>
      <p:bgRef idx="1001">
        <a:schemeClr val="bg1"/>
      </p:bgRef>
    </p:bg>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D2C92BB6-26BC-5D4A-954E-0E09485DCD22}"/>
              </a:ext>
            </a:extLst>
          </p:cNvPr>
          <p:cNvSpPr txBox="1">
            <a:spLocks/>
          </p:cNvSpPr>
          <p:nvPr userDrawn="1"/>
        </p:nvSpPr>
        <p:spPr>
          <a:xfrm>
            <a:off x="9461267" y="6488462"/>
            <a:ext cx="2121133" cy="228600"/>
          </a:xfrm>
          <a:prstGeom prst="rect">
            <a:avLst/>
          </a:prstGeom>
          <a:solidFill>
            <a:schemeClr val="bg1"/>
          </a:solid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b="1" baseline="0" dirty="0" err="1">
                <a:solidFill>
                  <a:srgbClr val="EB9B4A"/>
                </a:solidFill>
                <a:latin typeface="Lato Light" panose="020F0502020204030203" pitchFamily="34" charset="0"/>
                <a:ea typeface="Lato Light" panose="020F0502020204030203" pitchFamily="34" charset="0"/>
                <a:cs typeface="Lato Light" panose="020F0502020204030203" pitchFamily="34" charset="0"/>
              </a:rPr>
              <a:t>www.nesca-newton.com</a:t>
            </a:r>
            <a:endParaRPr lang="en-US" sz="1400" b="1" baseline="0" dirty="0">
              <a:solidFill>
                <a:srgbClr val="EB9B4A"/>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5" name="Slide Number Placeholder 9">
            <a:extLst>
              <a:ext uri="{FF2B5EF4-FFF2-40B4-BE49-F238E27FC236}">
                <a16:creationId xmlns:a16="http://schemas.microsoft.com/office/drawing/2014/main" id="{571B7839-6798-D945-847F-80EBB40244A7}"/>
              </a:ext>
            </a:extLst>
          </p:cNvPr>
          <p:cNvSpPr>
            <a:spLocks noGrp="1"/>
          </p:cNvSpPr>
          <p:nvPr>
            <p:ph type="sldNum" sz="quarter" idx="4294967295"/>
          </p:nvPr>
        </p:nvSpPr>
        <p:spPr>
          <a:xfrm>
            <a:off x="4724400" y="6355082"/>
            <a:ext cx="2743200" cy="365125"/>
          </a:xfrm>
          <a:prstGeom prst="rect">
            <a:avLst/>
          </a:prstGeom>
        </p:spPr>
        <p:txBody>
          <a:bodyPr/>
          <a:lstStyle>
            <a:lvl1pPr>
              <a:defRPr>
                <a:solidFill>
                  <a:schemeClr val="bg1">
                    <a:lumMod val="65000"/>
                  </a:schemeClr>
                </a:solidFill>
              </a:defRPr>
            </a:lvl1pPr>
          </a:lstStyle>
          <a:p>
            <a:pPr algn="ctr"/>
            <a:fld id="{FBB024FD-749C-A14D-9844-3BEAFC876C94}" type="slidenum">
              <a:rPr lang="en-US" smtClean="0"/>
              <a:pPr algn="ctr"/>
              <a:t>‹#›</a:t>
            </a:fld>
            <a:endParaRPr lang="en-US" dirty="0"/>
          </a:p>
        </p:txBody>
      </p:sp>
      <p:sp>
        <p:nvSpPr>
          <p:cNvPr id="8" name="TextBox 7">
            <a:extLst>
              <a:ext uri="{FF2B5EF4-FFF2-40B4-BE49-F238E27FC236}">
                <a16:creationId xmlns:a16="http://schemas.microsoft.com/office/drawing/2014/main" id="{2541FA50-1E0E-0146-BC1B-17764230105D}"/>
              </a:ext>
            </a:extLst>
          </p:cNvPr>
          <p:cNvSpPr txBox="1"/>
          <p:nvPr userDrawn="1"/>
        </p:nvSpPr>
        <p:spPr>
          <a:xfrm>
            <a:off x="3251200" y="2550963"/>
            <a:ext cx="914400" cy="3170099"/>
          </a:xfrm>
          <a:prstGeom prst="rect">
            <a:avLst/>
          </a:prstGeom>
          <a:noFill/>
        </p:spPr>
        <p:txBody>
          <a:bodyPr wrap="square" rtlCol="0">
            <a:spAutoFit/>
          </a:bodyPr>
          <a:lstStyle/>
          <a:p>
            <a:r>
              <a:rPr lang="en-US" sz="20000" dirty="0">
                <a:solidFill>
                  <a:schemeClr val="bg1"/>
                </a:solidFill>
                <a:latin typeface="Arial" panose="020B0604020202020204" pitchFamily="34" charset="0"/>
                <a:ea typeface="Lato Light" panose="020F0502020204030203" pitchFamily="34" charset="0"/>
                <a:cs typeface="Arial" panose="020B0604020202020204" pitchFamily="34" charset="0"/>
              </a:rPr>
              <a:t>“</a:t>
            </a:r>
          </a:p>
        </p:txBody>
      </p:sp>
      <p:pic>
        <p:nvPicPr>
          <p:cNvPr id="2" name="Picture 1" descr="A close up of a logo&#10;&#10;Description automatically generated">
            <a:extLst>
              <a:ext uri="{FF2B5EF4-FFF2-40B4-BE49-F238E27FC236}">
                <a16:creationId xmlns:a16="http://schemas.microsoft.com/office/drawing/2014/main" id="{7FFDBDF0-3D7F-3565-F8F7-15BA33B294E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9600" y="6259862"/>
            <a:ext cx="2015176" cy="457200"/>
          </a:xfrm>
          <a:prstGeom prst="rect">
            <a:avLst/>
          </a:prstGeom>
        </p:spPr>
      </p:pic>
      <p:sp>
        <p:nvSpPr>
          <p:cNvPr id="5" name="Rectangle 4">
            <a:extLst>
              <a:ext uri="{FF2B5EF4-FFF2-40B4-BE49-F238E27FC236}">
                <a16:creationId xmlns:a16="http://schemas.microsoft.com/office/drawing/2014/main" id="{6A5B6CD9-907F-F54E-802E-A5D432968CCB}"/>
              </a:ext>
            </a:extLst>
          </p:cNvPr>
          <p:cNvSpPr/>
          <p:nvPr userDrawn="1"/>
        </p:nvSpPr>
        <p:spPr>
          <a:xfrm>
            <a:off x="0" y="0"/>
            <a:ext cx="12192000" cy="60807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4" dirty="0"/>
              <a:t>					</a:t>
            </a:r>
          </a:p>
        </p:txBody>
      </p:sp>
    </p:spTree>
    <p:extLst>
      <p:ext uri="{BB962C8B-B14F-4D97-AF65-F5344CB8AC3E}">
        <p14:creationId xmlns:p14="http://schemas.microsoft.com/office/powerpoint/2010/main" val="115638270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Slide">
    <p:bg>
      <p:bgRef idx="1001">
        <a:schemeClr val="bg1"/>
      </p:bgRef>
    </p:bg>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D2C92BB6-26BC-5D4A-954E-0E09485DCD22}"/>
              </a:ext>
            </a:extLst>
          </p:cNvPr>
          <p:cNvSpPr txBox="1">
            <a:spLocks/>
          </p:cNvSpPr>
          <p:nvPr userDrawn="1"/>
        </p:nvSpPr>
        <p:spPr>
          <a:xfrm>
            <a:off x="10160002" y="6446521"/>
            <a:ext cx="1714732" cy="240545"/>
          </a:xfrm>
          <a:prstGeom prst="rect">
            <a:avLst/>
          </a:prstGeom>
          <a:solidFill>
            <a:schemeClr val="bg1"/>
          </a:solidFill>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900" dirty="0" err="1">
                <a:solidFill>
                  <a:srgbClr val="EB9B4A"/>
                </a:solidFill>
                <a:latin typeface="Lato Light" panose="020F0502020204030203" pitchFamily="34" charset="0"/>
                <a:ea typeface="Lato Light" panose="020F0502020204030203" pitchFamily="34" charset="0"/>
                <a:cs typeface="Lato Light" panose="020F0502020204030203" pitchFamily="34" charset="0"/>
              </a:rPr>
              <a:t>www.nesca-newton.com</a:t>
            </a:r>
            <a:endParaRPr lang="en-US" sz="900" dirty="0">
              <a:solidFill>
                <a:srgbClr val="EB9B4A"/>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6" name="Slide Number Placeholder 9">
            <a:extLst>
              <a:ext uri="{FF2B5EF4-FFF2-40B4-BE49-F238E27FC236}">
                <a16:creationId xmlns:a16="http://schemas.microsoft.com/office/drawing/2014/main" id="{3D824431-7EC8-AE49-BBF9-7B2C85B88412}"/>
              </a:ext>
            </a:extLst>
          </p:cNvPr>
          <p:cNvSpPr>
            <a:spLocks noGrp="1"/>
          </p:cNvSpPr>
          <p:nvPr>
            <p:ph type="sldNum" sz="quarter" idx="4294967295"/>
          </p:nvPr>
        </p:nvSpPr>
        <p:spPr>
          <a:xfrm>
            <a:off x="4724400" y="6355082"/>
            <a:ext cx="2743200" cy="365125"/>
          </a:xfrm>
          <a:prstGeom prst="rect">
            <a:avLst/>
          </a:prstGeom>
        </p:spPr>
        <p:txBody>
          <a:bodyPr/>
          <a:lstStyle>
            <a:lvl1pPr>
              <a:defRPr>
                <a:solidFill>
                  <a:schemeClr val="bg1">
                    <a:lumMod val="65000"/>
                  </a:schemeClr>
                </a:solidFill>
              </a:defRPr>
            </a:lvl1pPr>
          </a:lstStyle>
          <a:p>
            <a:pPr algn="ctr"/>
            <a:fld id="{FBB024FD-749C-A14D-9844-3BEAFC876C94}" type="slidenum">
              <a:rPr lang="en-US" smtClean="0"/>
              <a:pPr algn="ctr"/>
              <a:t>‹#›</a:t>
            </a:fld>
            <a:endParaRPr lang="en-US" dirty="0"/>
          </a:p>
        </p:txBody>
      </p:sp>
      <p:pic>
        <p:nvPicPr>
          <p:cNvPr id="5" name="Picture 4">
            <a:extLst>
              <a:ext uri="{FF2B5EF4-FFF2-40B4-BE49-F238E27FC236}">
                <a16:creationId xmlns:a16="http://schemas.microsoft.com/office/drawing/2014/main" id="{5C9BF82C-C636-5848-BA3E-8E9FF7D4C26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2800" y="6400801"/>
            <a:ext cx="1016000" cy="176893"/>
          </a:xfrm>
          <a:prstGeom prst="rect">
            <a:avLst/>
          </a:prstGeom>
        </p:spPr>
      </p:pic>
      <p:sp>
        <p:nvSpPr>
          <p:cNvPr id="6" name="Subtitle 2">
            <a:extLst>
              <a:ext uri="{FF2B5EF4-FFF2-40B4-BE49-F238E27FC236}">
                <a16:creationId xmlns:a16="http://schemas.microsoft.com/office/drawing/2014/main" id="{02166227-5234-8144-816E-45220695870C}"/>
              </a:ext>
            </a:extLst>
          </p:cNvPr>
          <p:cNvSpPr txBox="1">
            <a:spLocks/>
          </p:cNvSpPr>
          <p:nvPr userDrawn="1"/>
        </p:nvSpPr>
        <p:spPr>
          <a:xfrm>
            <a:off x="9855200" y="6400801"/>
            <a:ext cx="2121133" cy="228600"/>
          </a:xfrm>
          <a:prstGeom prst="rect">
            <a:avLst/>
          </a:prstGeom>
          <a:solidFill>
            <a:schemeClr val="bg1"/>
          </a:solid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000" baseline="0" dirty="0" err="1">
                <a:solidFill>
                  <a:srgbClr val="EB9B4A"/>
                </a:solidFill>
                <a:latin typeface="Lato Light" panose="020F0502020204030203" pitchFamily="34" charset="0"/>
                <a:ea typeface="Lato Light" panose="020F0502020204030203" pitchFamily="34" charset="0"/>
                <a:cs typeface="Lato Light" panose="020F0502020204030203" pitchFamily="34" charset="0"/>
              </a:rPr>
              <a:t>www.nesca-newton.com</a:t>
            </a:r>
            <a:endParaRPr lang="en-US" sz="1000" baseline="0" dirty="0">
              <a:solidFill>
                <a:srgbClr val="EB9B4A"/>
              </a:solidFill>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399197006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Title Slide">
    <p:bg>
      <p:bgRef idx="1001">
        <a:schemeClr val="bg1"/>
      </p:bgRef>
    </p:bg>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D2C92BB6-26BC-5D4A-954E-0E09485DCD22}"/>
              </a:ext>
            </a:extLst>
          </p:cNvPr>
          <p:cNvSpPr txBox="1">
            <a:spLocks/>
          </p:cNvSpPr>
          <p:nvPr userDrawn="1"/>
        </p:nvSpPr>
        <p:spPr>
          <a:xfrm>
            <a:off x="9461267" y="6488462"/>
            <a:ext cx="2121133" cy="228600"/>
          </a:xfrm>
          <a:prstGeom prst="rect">
            <a:avLst/>
          </a:prstGeom>
          <a:solidFill>
            <a:schemeClr val="bg1"/>
          </a:solid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b="1" baseline="0" dirty="0" err="1">
                <a:solidFill>
                  <a:srgbClr val="EB9B4A"/>
                </a:solidFill>
                <a:latin typeface="Lato Light" panose="020F0502020204030203" pitchFamily="34" charset="0"/>
                <a:ea typeface="Lato Light" panose="020F0502020204030203" pitchFamily="34" charset="0"/>
                <a:cs typeface="Lato Light" panose="020F0502020204030203" pitchFamily="34" charset="0"/>
              </a:rPr>
              <a:t>www.nesca-newton.com</a:t>
            </a:r>
            <a:endParaRPr lang="en-US" sz="1400" b="1" baseline="0" dirty="0">
              <a:solidFill>
                <a:srgbClr val="EB9B4A"/>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5" name="Slide Number Placeholder 9">
            <a:extLst>
              <a:ext uri="{FF2B5EF4-FFF2-40B4-BE49-F238E27FC236}">
                <a16:creationId xmlns:a16="http://schemas.microsoft.com/office/drawing/2014/main" id="{571B7839-6798-D945-847F-80EBB40244A7}"/>
              </a:ext>
            </a:extLst>
          </p:cNvPr>
          <p:cNvSpPr>
            <a:spLocks noGrp="1"/>
          </p:cNvSpPr>
          <p:nvPr>
            <p:ph type="sldNum" sz="quarter" idx="4294967295"/>
          </p:nvPr>
        </p:nvSpPr>
        <p:spPr>
          <a:xfrm>
            <a:off x="4724400" y="6355082"/>
            <a:ext cx="2743200" cy="365125"/>
          </a:xfrm>
          <a:prstGeom prst="rect">
            <a:avLst/>
          </a:prstGeom>
        </p:spPr>
        <p:txBody>
          <a:bodyPr/>
          <a:lstStyle>
            <a:lvl1pPr>
              <a:defRPr>
                <a:solidFill>
                  <a:schemeClr val="bg1">
                    <a:lumMod val="65000"/>
                  </a:schemeClr>
                </a:solidFill>
              </a:defRPr>
            </a:lvl1pPr>
          </a:lstStyle>
          <a:p>
            <a:pPr algn="ctr"/>
            <a:fld id="{FBB024FD-749C-A14D-9844-3BEAFC876C94}" type="slidenum">
              <a:rPr lang="en-US" smtClean="0"/>
              <a:pPr algn="ctr"/>
              <a:t>‹#›</a:t>
            </a:fld>
            <a:endParaRPr lang="en-US" dirty="0"/>
          </a:p>
        </p:txBody>
      </p:sp>
      <p:sp>
        <p:nvSpPr>
          <p:cNvPr id="8" name="TextBox 7">
            <a:extLst>
              <a:ext uri="{FF2B5EF4-FFF2-40B4-BE49-F238E27FC236}">
                <a16:creationId xmlns:a16="http://schemas.microsoft.com/office/drawing/2014/main" id="{2541FA50-1E0E-0146-BC1B-17764230105D}"/>
              </a:ext>
            </a:extLst>
          </p:cNvPr>
          <p:cNvSpPr txBox="1"/>
          <p:nvPr userDrawn="1"/>
        </p:nvSpPr>
        <p:spPr>
          <a:xfrm>
            <a:off x="3251200" y="2550963"/>
            <a:ext cx="914400" cy="3170099"/>
          </a:xfrm>
          <a:prstGeom prst="rect">
            <a:avLst/>
          </a:prstGeom>
          <a:noFill/>
        </p:spPr>
        <p:txBody>
          <a:bodyPr wrap="square" rtlCol="0">
            <a:spAutoFit/>
          </a:bodyPr>
          <a:lstStyle/>
          <a:p>
            <a:r>
              <a:rPr lang="en-US" sz="20000" dirty="0">
                <a:solidFill>
                  <a:schemeClr val="bg1"/>
                </a:solidFill>
                <a:latin typeface="Arial" panose="020B0604020202020204" pitchFamily="34" charset="0"/>
                <a:ea typeface="Lato Light" panose="020F0502020204030203" pitchFamily="34" charset="0"/>
                <a:cs typeface="Arial" panose="020B0604020202020204" pitchFamily="34" charset="0"/>
              </a:rPr>
              <a:t>“</a:t>
            </a:r>
          </a:p>
        </p:txBody>
      </p:sp>
      <p:pic>
        <p:nvPicPr>
          <p:cNvPr id="2" name="Picture 1" descr="A close up of a logo&#10;&#10;Description automatically generated">
            <a:extLst>
              <a:ext uri="{FF2B5EF4-FFF2-40B4-BE49-F238E27FC236}">
                <a16:creationId xmlns:a16="http://schemas.microsoft.com/office/drawing/2014/main" id="{7FFDBDF0-3D7F-3565-F8F7-15BA33B294E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9600" y="6259862"/>
            <a:ext cx="2015176" cy="457200"/>
          </a:xfrm>
          <a:prstGeom prst="rect">
            <a:avLst/>
          </a:prstGeom>
        </p:spPr>
      </p:pic>
      <p:sp>
        <p:nvSpPr>
          <p:cNvPr id="3" name="Title 1">
            <a:extLst>
              <a:ext uri="{FF2B5EF4-FFF2-40B4-BE49-F238E27FC236}">
                <a16:creationId xmlns:a16="http://schemas.microsoft.com/office/drawing/2014/main" id="{A8578177-7A40-E988-9D12-2F1AADD60ECC}"/>
              </a:ext>
            </a:extLst>
          </p:cNvPr>
          <p:cNvSpPr>
            <a:spLocks noGrp="1"/>
          </p:cNvSpPr>
          <p:nvPr>
            <p:ph type="title"/>
          </p:nvPr>
        </p:nvSpPr>
        <p:spPr>
          <a:xfrm>
            <a:off x="633030" y="365127"/>
            <a:ext cx="10925941" cy="701674"/>
          </a:xfrm>
          <a:prstGeom prst="rect">
            <a:avLst/>
          </a:prstGeom>
        </p:spPr>
        <p:txBody>
          <a:bodyPr/>
          <a:lstStyle>
            <a:lvl1pPr>
              <a:defRPr sz="4000" b="1">
                <a:solidFill>
                  <a:schemeClr val="tx1">
                    <a:lumMod val="50000"/>
                    <a:lumOff val="50000"/>
                  </a:schemeClr>
                </a:solidFill>
              </a:defRPr>
            </a:lvl1pPr>
          </a:lstStyle>
          <a:p>
            <a:r>
              <a:rPr lang="en-US" dirty="0"/>
              <a:t>Click to edit Master title style</a:t>
            </a:r>
          </a:p>
        </p:txBody>
      </p:sp>
      <p:sp>
        <p:nvSpPr>
          <p:cNvPr id="9" name="Content Placeholder 8">
            <a:extLst>
              <a:ext uri="{FF2B5EF4-FFF2-40B4-BE49-F238E27FC236}">
                <a16:creationId xmlns:a16="http://schemas.microsoft.com/office/drawing/2014/main" id="{E8F5FA15-88DC-B375-E382-DEE9764AEA38}"/>
              </a:ext>
            </a:extLst>
          </p:cNvPr>
          <p:cNvSpPr>
            <a:spLocks noGrp="1"/>
          </p:cNvSpPr>
          <p:nvPr>
            <p:ph sz="quarter" idx="10"/>
          </p:nvPr>
        </p:nvSpPr>
        <p:spPr>
          <a:xfrm>
            <a:off x="633030" y="1371600"/>
            <a:ext cx="10901745" cy="4724400"/>
          </a:xfrm>
          <a:prstGeom prst="rect">
            <a:avLst/>
          </a:prstGeom>
        </p:spPr>
        <p:txBody>
          <a:bodyPr/>
          <a:lstStyle>
            <a:lvl1pPr>
              <a:defRPr sz="2400" b="0">
                <a:solidFill>
                  <a:schemeClr val="tx1">
                    <a:lumMod val="50000"/>
                    <a:lumOff val="50000"/>
                  </a:schemeClr>
                </a:solidFill>
              </a:defRPr>
            </a:lvl1pPr>
            <a:lvl2pPr>
              <a:defRPr sz="2100" b="0">
                <a:solidFill>
                  <a:schemeClr val="tx1">
                    <a:lumMod val="50000"/>
                    <a:lumOff val="50000"/>
                  </a:schemeClr>
                </a:solidFill>
              </a:defRPr>
            </a:lvl2pPr>
            <a:lvl3pPr>
              <a:defRPr sz="1800" b="0">
                <a:solidFill>
                  <a:schemeClr val="tx1">
                    <a:lumMod val="50000"/>
                    <a:lumOff val="50000"/>
                  </a:schemeClr>
                </a:solidFill>
              </a:defRPr>
            </a:lvl3pPr>
            <a:lvl4pPr>
              <a:defRPr sz="1500" b="0">
                <a:solidFill>
                  <a:schemeClr val="tx1">
                    <a:lumMod val="50000"/>
                    <a:lumOff val="50000"/>
                  </a:schemeClr>
                </a:solidFill>
              </a:defRPr>
            </a:lvl4pPr>
            <a:lvl5pPr>
              <a:defRPr b="0">
                <a:solidFill>
                  <a:schemeClr val="tx1">
                    <a:lumMod val="50000"/>
                    <a:lumOff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464389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8_Title Slide">
    <p:bg>
      <p:bgRef idx="1001">
        <a:schemeClr val="bg1"/>
      </p:bgRef>
    </p:bg>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D2C92BB6-26BC-5D4A-954E-0E09485DCD22}"/>
              </a:ext>
            </a:extLst>
          </p:cNvPr>
          <p:cNvSpPr txBox="1">
            <a:spLocks/>
          </p:cNvSpPr>
          <p:nvPr userDrawn="1"/>
        </p:nvSpPr>
        <p:spPr>
          <a:xfrm>
            <a:off x="9461267" y="6488462"/>
            <a:ext cx="2121133" cy="228600"/>
          </a:xfrm>
          <a:prstGeom prst="rect">
            <a:avLst/>
          </a:prstGeom>
          <a:solidFill>
            <a:schemeClr val="bg1"/>
          </a:solid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b="1" baseline="0" dirty="0" err="1">
                <a:solidFill>
                  <a:srgbClr val="EB9B4A"/>
                </a:solidFill>
                <a:latin typeface="Lato Light" panose="020F0502020204030203" pitchFamily="34" charset="0"/>
                <a:ea typeface="Lato Light" panose="020F0502020204030203" pitchFamily="34" charset="0"/>
                <a:cs typeface="Lato Light" panose="020F0502020204030203" pitchFamily="34" charset="0"/>
              </a:rPr>
              <a:t>www.nesca-newton.com</a:t>
            </a:r>
            <a:endParaRPr lang="en-US" sz="1400" b="1" baseline="0" dirty="0">
              <a:solidFill>
                <a:srgbClr val="EB9B4A"/>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5" name="Slide Number Placeholder 9">
            <a:extLst>
              <a:ext uri="{FF2B5EF4-FFF2-40B4-BE49-F238E27FC236}">
                <a16:creationId xmlns:a16="http://schemas.microsoft.com/office/drawing/2014/main" id="{571B7839-6798-D945-847F-80EBB40244A7}"/>
              </a:ext>
            </a:extLst>
          </p:cNvPr>
          <p:cNvSpPr>
            <a:spLocks noGrp="1"/>
          </p:cNvSpPr>
          <p:nvPr>
            <p:ph type="sldNum" sz="quarter" idx="4294967295"/>
          </p:nvPr>
        </p:nvSpPr>
        <p:spPr>
          <a:xfrm>
            <a:off x="4724400" y="6355082"/>
            <a:ext cx="2743200" cy="365125"/>
          </a:xfrm>
          <a:prstGeom prst="rect">
            <a:avLst/>
          </a:prstGeom>
        </p:spPr>
        <p:txBody>
          <a:bodyPr/>
          <a:lstStyle>
            <a:lvl1pPr>
              <a:defRPr>
                <a:solidFill>
                  <a:schemeClr val="bg1">
                    <a:lumMod val="65000"/>
                  </a:schemeClr>
                </a:solidFill>
              </a:defRPr>
            </a:lvl1pPr>
          </a:lstStyle>
          <a:p>
            <a:pPr algn="ctr"/>
            <a:fld id="{FBB024FD-749C-A14D-9844-3BEAFC876C94}" type="slidenum">
              <a:rPr lang="en-US" smtClean="0"/>
              <a:pPr algn="ctr"/>
              <a:t>‹#›</a:t>
            </a:fld>
            <a:endParaRPr lang="en-US" dirty="0"/>
          </a:p>
        </p:txBody>
      </p:sp>
      <p:sp>
        <p:nvSpPr>
          <p:cNvPr id="8" name="TextBox 7">
            <a:extLst>
              <a:ext uri="{FF2B5EF4-FFF2-40B4-BE49-F238E27FC236}">
                <a16:creationId xmlns:a16="http://schemas.microsoft.com/office/drawing/2014/main" id="{2541FA50-1E0E-0146-BC1B-17764230105D}"/>
              </a:ext>
            </a:extLst>
          </p:cNvPr>
          <p:cNvSpPr txBox="1"/>
          <p:nvPr userDrawn="1"/>
        </p:nvSpPr>
        <p:spPr>
          <a:xfrm>
            <a:off x="3251200" y="2550963"/>
            <a:ext cx="914400" cy="3170099"/>
          </a:xfrm>
          <a:prstGeom prst="rect">
            <a:avLst/>
          </a:prstGeom>
          <a:noFill/>
        </p:spPr>
        <p:txBody>
          <a:bodyPr wrap="square" rtlCol="0">
            <a:spAutoFit/>
          </a:bodyPr>
          <a:lstStyle/>
          <a:p>
            <a:r>
              <a:rPr lang="en-US" sz="20000" dirty="0">
                <a:solidFill>
                  <a:schemeClr val="bg1"/>
                </a:solidFill>
                <a:latin typeface="Arial" panose="020B0604020202020204" pitchFamily="34" charset="0"/>
                <a:ea typeface="Lato Light" panose="020F0502020204030203" pitchFamily="34" charset="0"/>
                <a:cs typeface="Arial" panose="020B0604020202020204" pitchFamily="34" charset="0"/>
              </a:rPr>
              <a:t>“</a:t>
            </a:r>
          </a:p>
        </p:txBody>
      </p:sp>
      <p:pic>
        <p:nvPicPr>
          <p:cNvPr id="2" name="Picture 1" descr="A close up of a logo&#10;&#10;Description automatically generated">
            <a:extLst>
              <a:ext uri="{FF2B5EF4-FFF2-40B4-BE49-F238E27FC236}">
                <a16:creationId xmlns:a16="http://schemas.microsoft.com/office/drawing/2014/main" id="{7FFDBDF0-3D7F-3565-F8F7-15BA33B294E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9600" y="6259862"/>
            <a:ext cx="2015176" cy="457200"/>
          </a:xfrm>
          <a:prstGeom prst="rect">
            <a:avLst/>
          </a:prstGeom>
        </p:spPr>
      </p:pic>
      <p:sp>
        <p:nvSpPr>
          <p:cNvPr id="3" name="Title 1">
            <a:extLst>
              <a:ext uri="{FF2B5EF4-FFF2-40B4-BE49-F238E27FC236}">
                <a16:creationId xmlns:a16="http://schemas.microsoft.com/office/drawing/2014/main" id="{A8578177-7A40-E988-9D12-2F1AADD60ECC}"/>
              </a:ext>
            </a:extLst>
          </p:cNvPr>
          <p:cNvSpPr>
            <a:spLocks noGrp="1"/>
          </p:cNvSpPr>
          <p:nvPr>
            <p:ph type="title"/>
          </p:nvPr>
        </p:nvSpPr>
        <p:spPr>
          <a:xfrm>
            <a:off x="633030" y="365127"/>
            <a:ext cx="10925941" cy="701674"/>
          </a:xfrm>
          <a:prstGeom prst="rect">
            <a:avLst/>
          </a:prstGeom>
        </p:spPr>
        <p:txBody>
          <a:bodyPr/>
          <a:lstStyle>
            <a:lvl1pPr>
              <a:defRPr sz="4000" b="1">
                <a:solidFill>
                  <a:schemeClr val="tx1">
                    <a:lumMod val="50000"/>
                    <a:lumOff val="50000"/>
                  </a:schemeClr>
                </a:solidFill>
              </a:defRPr>
            </a:lvl1pPr>
          </a:lstStyle>
          <a:p>
            <a:r>
              <a:rPr lang="en-US" dirty="0"/>
              <a:t>Click to edit Master title style</a:t>
            </a:r>
          </a:p>
        </p:txBody>
      </p:sp>
      <p:sp>
        <p:nvSpPr>
          <p:cNvPr id="6" name="Content Placeholder 5">
            <a:extLst>
              <a:ext uri="{FF2B5EF4-FFF2-40B4-BE49-F238E27FC236}">
                <a16:creationId xmlns:a16="http://schemas.microsoft.com/office/drawing/2014/main" id="{486DB9CE-2F3E-90A7-0337-DDC949157426}"/>
              </a:ext>
            </a:extLst>
          </p:cNvPr>
          <p:cNvSpPr>
            <a:spLocks noGrp="1"/>
          </p:cNvSpPr>
          <p:nvPr>
            <p:ph sz="quarter" idx="11"/>
          </p:nvPr>
        </p:nvSpPr>
        <p:spPr>
          <a:xfrm>
            <a:off x="633411" y="1219200"/>
            <a:ext cx="5310189" cy="4800600"/>
          </a:xfrm>
          <a:prstGeom prst="rect">
            <a:avLst/>
          </a:prstGeom>
        </p:spPr>
        <p:txBody>
          <a:bodyPr/>
          <a:lstStyle>
            <a:lvl1pPr>
              <a:defRPr sz="2400" b="0">
                <a:solidFill>
                  <a:schemeClr val="tx1">
                    <a:lumMod val="50000"/>
                    <a:lumOff val="50000"/>
                  </a:schemeClr>
                </a:solidFill>
              </a:defRPr>
            </a:lvl1pPr>
            <a:lvl2pPr>
              <a:defRPr sz="2100" b="0">
                <a:solidFill>
                  <a:schemeClr val="tx1">
                    <a:lumMod val="50000"/>
                    <a:lumOff val="50000"/>
                  </a:schemeClr>
                </a:solidFill>
              </a:defRPr>
            </a:lvl2pPr>
            <a:lvl3pPr>
              <a:defRPr sz="1800" b="0">
                <a:solidFill>
                  <a:schemeClr val="tx1">
                    <a:lumMod val="50000"/>
                    <a:lumOff val="50000"/>
                  </a:schemeClr>
                </a:solidFill>
              </a:defRPr>
            </a:lvl3pPr>
            <a:lvl4pPr>
              <a:defRPr sz="1500" b="0">
                <a:solidFill>
                  <a:schemeClr val="tx1">
                    <a:lumMod val="50000"/>
                    <a:lumOff val="50000"/>
                  </a:schemeClr>
                </a:solidFill>
              </a:defRPr>
            </a:lvl4pPr>
            <a:lvl5pPr>
              <a:defRPr sz="1350" b="0">
                <a:solidFill>
                  <a:schemeClr val="tx1">
                    <a:lumMod val="50000"/>
                    <a:lumOff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a:extLst>
              <a:ext uri="{FF2B5EF4-FFF2-40B4-BE49-F238E27FC236}">
                <a16:creationId xmlns:a16="http://schemas.microsoft.com/office/drawing/2014/main" id="{E60488D3-552A-0E8A-0F27-53CB74195E6A}"/>
              </a:ext>
            </a:extLst>
          </p:cNvPr>
          <p:cNvSpPr>
            <a:spLocks noGrp="1"/>
          </p:cNvSpPr>
          <p:nvPr>
            <p:ph sz="quarter" idx="12"/>
          </p:nvPr>
        </p:nvSpPr>
        <p:spPr>
          <a:xfrm>
            <a:off x="6248400" y="1206617"/>
            <a:ext cx="5310571" cy="4800600"/>
          </a:xfrm>
          <a:prstGeom prst="rect">
            <a:avLst/>
          </a:prstGeom>
        </p:spPr>
        <p:txBody>
          <a:bodyPr/>
          <a:lstStyle>
            <a:lvl1pPr>
              <a:defRPr sz="2400" b="0">
                <a:solidFill>
                  <a:schemeClr val="tx1">
                    <a:lumMod val="50000"/>
                    <a:lumOff val="50000"/>
                  </a:schemeClr>
                </a:solidFill>
              </a:defRPr>
            </a:lvl1pPr>
            <a:lvl2pPr>
              <a:defRPr sz="2100" b="0">
                <a:solidFill>
                  <a:schemeClr val="tx1">
                    <a:lumMod val="50000"/>
                    <a:lumOff val="50000"/>
                  </a:schemeClr>
                </a:solidFill>
              </a:defRPr>
            </a:lvl2pPr>
            <a:lvl3pPr>
              <a:defRPr sz="1800" b="0">
                <a:solidFill>
                  <a:schemeClr val="tx1">
                    <a:lumMod val="50000"/>
                    <a:lumOff val="50000"/>
                  </a:schemeClr>
                </a:solidFill>
              </a:defRPr>
            </a:lvl3pPr>
            <a:lvl4pPr>
              <a:defRPr sz="1500" b="0">
                <a:solidFill>
                  <a:schemeClr val="tx1">
                    <a:lumMod val="50000"/>
                    <a:lumOff val="50000"/>
                  </a:schemeClr>
                </a:solidFill>
              </a:defRPr>
            </a:lvl4pPr>
            <a:lvl5pPr>
              <a:defRPr b="0">
                <a:solidFill>
                  <a:schemeClr val="tx1">
                    <a:lumMod val="50000"/>
                    <a:lumOff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Tree>
    <p:extLst>
      <p:ext uri="{BB962C8B-B14F-4D97-AF65-F5344CB8AC3E}">
        <p14:creationId xmlns:p14="http://schemas.microsoft.com/office/powerpoint/2010/main" val="322136501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12500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Bulleted Text">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9BF82C-C636-5848-BA3E-8E9FF7D4C26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3030" y="6109592"/>
            <a:ext cx="2625980" cy="457200"/>
          </a:xfrm>
          <a:prstGeom prst="rect">
            <a:avLst/>
          </a:prstGeom>
        </p:spPr>
      </p:pic>
      <p:sp>
        <p:nvSpPr>
          <p:cNvPr id="6" name="Subtitle 2">
            <a:extLst>
              <a:ext uri="{FF2B5EF4-FFF2-40B4-BE49-F238E27FC236}">
                <a16:creationId xmlns:a16="http://schemas.microsoft.com/office/drawing/2014/main" id="{02166227-5234-8144-816E-45220695870C}"/>
              </a:ext>
            </a:extLst>
          </p:cNvPr>
          <p:cNvSpPr txBox="1">
            <a:spLocks/>
          </p:cNvSpPr>
          <p:nvPr userDrawn="1"/>
        </p:nvSpPr>
        <p:spPr>
          <a:xfrm>
            <a:off x="8754811" y="6109592"/>
            <a:ext cx="2804160" cy="548640"/>
          </a:xfrm>
          <a:prstGeom prst="rect">
            <a:avLst/>
          </a:prstGeom>
          <a:solidFill>
            <a:schemeClr val="bg1"/>
          </a:solidFill>
        </p:spPr>
        <p:txBody>
          <a:bodyPr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en-US" sz="1400" baseline="0" dirty="0" err="1">
                <a:solidFill>
                  <a:srgbClr val="EB9B4A"/>
                </a:solidFill>
                <a:latin typeface="+mj-lt"/>
                <a:ea typeface="Lato Light" panose="020F0502020204030203" pitchFamily="34" charset="0"/>
                <a:cs typeface="Arial" panose="020B0604020202020204" pitchFamily="34" charset="0"/>
              </a:rPr>
              <a:t>www.nesca-newton.com</a:t>
            </a:r>
            <a:endParaRPr lang="en-US" sz="1400" baseline="0" dirty="0">
              <a:solidFill>
                <a:srgbClr val="EB9B4A"/>
              </a:solidFill>
              <a:latin typeface="+mj-lt"/>
              <a:ea typeface="Lato Light" panose="020F0502020204030203" pitchFamily="34" charset="0"/>
              <a:cs typeface="Arial" panose="020B0604020202020204" pitchFamily="34" charset="0"/>
            </a:endParaRPr>
          </a:p>
        </p:txBody>
      </p:sp>
      <p:sp>
        <p:nvSpPr>
          <p:cNvPr id="2" name="Title 1">
            <a:extLst>
              <a:ext uri="{FF2B5EF4-FFF2-40B4-BE49-F238E27FC236}">
                <a16:creationId xmlns:a16="http://schemas.microsoft.com/office/drawing/2014/main" id="{A340DA26-90CE-4008-9E4D-156302C6E4DB}"/>
              </a:ext>
            </a:extLst>
          </p:cNvPr>
          <p:cNvSpPr>
            <a:spLocks noGrp="1"/>
          </p:cNvSpPr>
          <p:nvPr>
            <p:ph type="title"/>
          </p:nvPr>
        </p:nvSpPr>
        <p:spPr>
          <a:xfrm>
            <a:off x="633030" y="365126"/>
            <a:ext cx="10925941" cy="1158875"/>
          </a:xfrm>
          <a:prstGeom prst="rect">
            <a:avLst/>
          </a:prstGeom>
        </p:spPr>
        <p:txBody>
          <a:bodyPr/>
          <a:lstStyle>
            <a:lvl1pPr>
              <a:defRPr sz="4000" b="1">
                <a:solidFill>
                  <a:schemeClr val="tx1">
                    <a:lumMod val="50000"/>
                    <a:lumOff val="50000"/>
                  </a:schemeClr>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15D1BF22-295D-4428-B813-EB2ACC7DD813}"/>
              </a:ext>
            </a:extLst>
          </p:cNvPr>
          <p:cNvSpPr>
            <a:spLocks noGrp="1"/>
          </p:cNvSpPr>
          <p:nvPr>
            <p:ph type="body" sz="quarter" idx="10"/>
          </p:nvPr>
        </p:nvSpPr>
        <p:spPr>
          <a:xfrm>
            <a:off x="633030" y="1600200"/>
            <a:ext cx="10925941" cy="4419600"/>
          </a:xfrm>
          <a:prstGeom prst="rect">
            <a:avLst/>
          </a:prstGeom>
        </p:spPr>
        <p:txBody>
          <a:bodyPr/>
          <a:lstStyle>
            <a:lvl1pPr>
              <a:lnSpc>
                <a:spcPct val="100000"/>
              </a:lnSpc>
              <a:spcAft>
                <a:spcPts val="600"/>
              </a:spcAft>
              <a:buFont typeface="Arial" panose="020B0604020202020204" pitchFamily="34" charset="0"/>
              <a:buChar char="•"/>
              <a:defRPr sz="2400" b="1">
                <a:solidFill>
                  <a:schemeClr val="tx1">
                    <a:lumMod val="50000"/>
                    <a:lumOff val="50000"/>
                  </a:schemeClr>
                </a:solidFill>
              </a:defRPr>
            </a:lvl1pPr>
            <a:lvl2pPr marL="512064">
              <a:buFont typeface="Arial" panose="020B0604020202020204" pitchFamily="34" charset="0"/>
              <a:buChar char="•"/>
              <a:defRPr sz="2000" b="1">
                <a:solidFill>
                  <a:schemeClr val="tx1">
                    <a:lumMod val="50000"/>
                    <a:lumOff val="50000"/>
                  </a:schemeClr>
                </a:solidFill>
              </a:defRPr>
            </a:lvl2pPr>
            <a:lvl3pPr>
              <a:buNone/>
              <a:defRPr sz="1600" b="1">
                <a:solidFill>
                  <a:schemeClr val="tx1">
                    <a:lumMod val="50000"/>
                    <a:lumOff val="50000"/>
                  </a:schemeClr>
                </a:solidFill>
              </a:defRPr>
            </a:lvl3pPr>
            <a:lvl4pPr>
              <a:buNone/>
              <a:defRPr sz="1400" b="1">
                <a:solidFill>
                  <a:schemeClr val="tx1">
                    <a:lumMod val="50000"/>
                    <a:lumOff val="50000"/>
                  </a:schemeClr>
                </a:solidFill>
              </a:defRPr>
            </a:lvl4pPr>
            <a:lvl5pPr>
              <a:buNone/>
              <a:defRPr sz="1400" b="1">
                <a:solidFill>
                  <a:schemeClr val="tx1">
                    <a:lumMod val="50000"/>
                    <a:lumOff val="50000"/>
                  </a:schemeClr>
                </a:solidFill>
              </a:defRPr>
            </a:lvl5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Arial" panose="020B0604020202020204"/>
                <a:ea typeface="+mn-ea"/>
                <a:cs typeface="+mn-cs"/>
              </a:rPr>
              <a:t>Click to edit Master text styles</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Second level</a:t>
            </a:r>
          </a:p>
          <a:p>
            <a:pPr marL="857250" marR="0" lvl="2"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Arial" panose="020B0604020202020204"/>
                <a:ea typeface="+mn-ea"/>
                <a:cs typeface="+mn-cs"/>
              </a:rPr>
              <a:t>Third level</a:t>
            </a:r>
          </a:p>
          <a:p>
            <a:pPr marL="1200150" marR="0" lvl="3"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prstClr val="black"/>
                </a:solidFill>
                <a:effectLst/>
                <a:uLnTx/>
                <a:uFillTx/>
                <a:latin typeface="Arial" panose="020B0604020202020204"/>
                <a:ea typeface="+mn-ea"/>
                <a:cs typeface="+mn-cs"/>
              </a:rPr>
              <a:t>Fourth level</a:t>
            </a:r>
          </a:p>
          <a:p>
            <a:pPr marL="1543050" marR="0" lvl="4"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prstClr val="black"/>
                </a:solidFill>
                <a:effectLst/>
                <a:uLnTx/>
                <a:uFillTx/>
                <a:latin typeface="Arial" panose="020B0604020202020204"/>
                <a:ea typeface="+mn-ea"/>
                <a:cs typeface="+mn-cs"/>
              </a:rPr>
              <a:t>Fifth level</a:t>
            </a:r>
            <a:endParaRPr lang="en-US" dirty="0"/>
          </a:p>
        </p:txBody>
      </p:sp>
      <p:sp>
        <p:nvSpPr>
          <p:cNvPr id="8" name="Slide Number Placeholder 9">
            <a:extLst>
              <a:ext uri="{FF2B5EF4-FFF2-40B4-BE49-F238E27FC236}">
                <a16:creationId xmlns:a16="http://schemas.microsoft.com/office/drawing/2014/main" id="{9AEE4432-0CA3-4BCC-A39D-0B517213ED09}"/>
              </a:ext>
            </a:extLst>
          </p:cNvPr>
          <p:cNvSpPr txBox="1">
            <a:spLocks/>
          </p:cNvSpPr>
          <p:nvPr userDrawn="1"/>
        </p:nvSpPr>
        <p:spPr>
          <a:xfrm>
            <a:off x="5791200" y="6109592"/>
            <a:ext cx="609600" cy="548640"/>
          </a:xfrm>
          <a:prstGeom prst="rect">
            <a:avLst/>
          </a:prstGeom>
        </p:spPr>
        <p:txBody>
          <a:bodyPr anchor="ctr"/>
          <a:lstStyle>
            <a:defPPr>
              <a:defRPr lang="en-US"/>
            </a:defPPr>
            <a:lvl1pPr marL="0" algn="ctr" defTabSz="713232" rtl="0" eaLnBrk="1" latinLnBrk="0" hangingPunct="1">
              <a:defRPr sz="1400" kern="1200">
                <a:solidFill>
                  <a:schemeClr val="bg1">
                    <a:lumMod val="65000"/>
                  </a:schemeClr>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a:lstStyle>
          <a:p>
            <a:fld id="{FBB024FD-749C-A14D-9844-3BEAFC876C94}" type="slidenum">
              <a:rPr lang="en-US" sz="1400" smtClean="0"/>
              <a:pPr/>
              <a:t>‹#›</a:t>
            </a:fld>
            <a:endParaRPr lang="en-US" sz="1400" dirty="0"/>
          </a:p>
        </p:txBody>
      </p:sp>
    </p:spTree>
    <p:extLst>
      <p:ext uri="{BB962C8B-B14F-4D97-AF65-F5344CB8AC3E}">
        <p14:creationId xmlns:p14="http://schemas.microsoft.com/office/powerpoint/2010/main" val="82494438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Bulleted Text">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9BF82C-C636-5848-BA3E-8E9FF7D4C26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3030" y="6109592"/>
            <a:ext cx="2625980" cy="457200"/>
          </a:xfrm>
          <a:prstGeom prst="rect">
            <a:avLst/>
          </a:prstGeom>
        </p:spPr>
      </p:pic>
      <p:sp>
        <p:nvSpPr>
          <p:cNvPr id="6" name="Subtitle 2">
            <a:extLst>
              <a:ext uri="{FF2B5EF4-FFF2-40B4-BE49-F238E27FC236}">
                <a16:creationId xmlns:a16="http://schemas.microsoft.com/office/drawing/2014/main" id="{02166227-5234-8144-816E-45220695870C}"/>
              </a:ext>
            </a:extLst>
          </p:cNvPr>
          <p:cNvSpPr txBox="1">
            <a:spLocks/>
          </p:cNvSpPr>
          <p:nvPr userDrawn="1"/>
        </p:nvSpPr>
        <p:spPr>
          <a:xfrm>
            <a:off x="8754811" y="6109592"/>
            <a:ext cx="2804160" cy="548640"/>
          </a:xfrm>
          <a:prstGeom prst="rect">
            <a:avLst/>
          </a:prstGeom>
          <a:solidFill>
            <a:schemeClr val="bg1"/>
          </a:solidFill>
        </p:spPr>
        <p:txBody>
          <a:bodyPr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en-US" sz="1400" baseline="0" dirty="0" err="1">
                <a:solidFill>
                  <a:srgbClr val="EB9B4A"/>
                </a:solidFill>
                <a:latin typeface="+mj-lt"/>
                <a:ea typeface="Lato Light" panose="020F0502020204030203" pitchFamily="34" charset="0"/>
                <a:cs typeface="Arial" panose="020B0604020202020204" pitchFamily="34" charset="0"/>
              </a:rPr>
              <a:t>www.nesca-newton.com</a:t>
            </a:r>
            <a:endParaRPr lang="en-US" sz="1400" baseline="0" dirty="0">
              <a:solidFill>
                <a:srgbClr val="EB9B4A"/>
              </a:solidFill>
              <a:latin typeface="+mj-lt"/>
              <a:ea typeface="Lato Light" panose="020F0502020204030203" pitchFamily="34" charset="0"/>
              <a:cs typeface="Arial" panose="020B0604020202020204" pitchFamily="34" charset="0"/>
            </a:endParaRPr>
          </a:p>
        </p:txBody>
      </p:sp>
      <p:sp>
        <p:nvSpPr>
          <p:cNvPr id="2" name="Title 1">
            <a:extLst>
              <a:ext uri="{FF2B5EF4-FFF2-40B4-BE49-F238E27FC236}">
                <a16:creationId xmlns:a16="http://schemas.microsoft.com/office/drawing/2014/main" id="{A340DA26-90CE-4008-9E4D-156302C6E4DB}"/>
              </a:ext>
            </a:extLst>
          </p:cNvPr>
          <p:cNvSpPr>
            <a:spLocks noGrp="1"/>
          </p:cNvSpPr>
          <p:nvPr>
            <p:ph type="title"/>
          </p:nvPr>
        </p:nvSpPr>
        <p:spPr>
          <a:xfrm>
            <a:off x="633030" y="365125"/>
            <a:ext cx="10925941" cy="684072"/>
          </a:xfrm>
          <a:prstGeom prst="rect">
            <a:avLst/>
          </a:prstGeom>
        </p:spPr>
        <p:txBody>
          <a:bodyPr/>
          <a:lstStyle>
            <a:lvl1pPr>
              <a:defRPr sz="4000" b="1">
                <a:solidFill>
                  <a:schemeClr val="tx1">
                    <a:lumMod val="50000"/>
                    <a:lumOff val="50000"/>
                  </a:schemeClr>
                </a:solidFill>
              </a:defRPr>
            </a:lvl1pPr>
          </a:lstStyle>
          <a:p>
            <a:r>
              <a:rPr lang="en-US" dirty="0"/>
              <a:t>Click to edit Master title style</a:t>
            </a:r>
          </a:p>
        </p:txBody>
      </p:sp>
      <p:sp>
        <p:nvSpPr>
          <p:cNvPr id="8" name="Slide Number Placeholder 9">
            <a:extLst>
              <a:ext uri="{FF2B5EF4-FFF2-40B4-BE49-F238E27FC236}">
                <a16:creationId xmlns:a16="http://schemas.microsoft.com/office/drawing/2014/main" id="{9AEE4432-0CA3-4BCC-A39D-0B517213ED09}"/>
              </a:ext>
            </a:extLst>
          </p:cNvPr>
          <p:cNvSpPr txBox="1">
            <a:spLocks/>
          </p:cNvSpPr>
          <p:nvPr userDrawn="1"/>
        </p:nvSpPr>
        <p:spPr>
          <a:xfrm>
            <a:off x="5791200" y="6109592"/>
            <a:ext cx="609600" cy="548640"/>
          </a:xfrm>
          <a:prstGeom prst="rect">
            <a:avLst/>
          </a:prstGeom>
        </p:spPr>
        <p:txBody>
          <a:bodyPr anchor="ctr"/>
          <a:lstStyle>
            <a:defPPr>
              <a:defRPr lang="en-US"/>
            </a:defPPr>
            <a:lvl1pPr marL="0" algn="ctr" defTabSz="713232" rtl="0" eaLnBrk="1" latinLnBrk="0" hangingPunct="1">
              <a:defRPr sz="1400" kern="1200">
                <a:solidFill>
                  <a:schemeClr val="bg1">
                    <a:lumMod val="65000"/>
                  </a:schemeClr>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a:lstStyle>
          <a:p>
            <a:fld id="{FBB024FD-749C-A14D-9844-3BEAFC876C94}" type="slidenum">
              <a:rPr lang="en-US" sz="1400" smtClean="0"/>
              <a:pPr/>
              <a:t>‹#›</a:t>
            </a:fld>
            <a:endParaRPr lang="en-US" sz="1400" dirty="0"/>
          </a:p>
        </p:txBody>
      </p:sp>
      <p:sp>
        <p:nvSpPr>
          <p:cNvPr id="3" name="Content Placeholder 8">
            <a:extLst>
              <a:ext uri="{FF2B5EF4-FFF2-40B4-BE49-F238E27FC236}">
                <a16:creationId xmlns:a16="http://schemas.microsoft.com/office/drawing/2014/main" id="{F275AE83-53AF-188D-CA3C-01A7697D88A4}"/>
              </a:ext>
            </a:extLst>
          </p:cNvPr>
          <p:cNvSpPr>
            <a:spLocks noGrp="1"/>
          </p:cNvSpPr>
          <p:nvPr>
            <p:ph sz="quarter" idx="12"/>
          </p:nvPr>
        </p:nvSpPr>
        <p:spPr>
          <a:xfrm>
            <a:off x="633030" y="1143001"/>
            <a:ext cx="10925941" cy="4872789"/>
          </a:xfrm>
          <a:prstGeom prst="rect">
            <a:avLst/>
          </a:prstGeom>
        </p:spPr>
        <p:txBody>
          <a:bodyPr>
            <a:normAutofit/>
          </a:bodyPr>
          <a:lstStyle>
            <a:lvl1pPr>
              <a:lnSpc>
                <a:spcPct val="90000"/>
              </a:lnSpc>
              <a:spcBef>
                <a:spcPts val="750"/>
              </a:spcBef>
              <a:spcAft>
                <a:spcPts val="600"/>
              </a:spcAft>
              <a:defRPr sz="2800" b="0">
                <a:solidFill>
                  <a:schemeClr val="tx1">
                    <a:lumMod val="50000"/>
                    <a:lumOff val="50000"/>
                  </a:schemeClr>
                </a:solidFill>
              </a:defRPr>
            </a:lvl1pPr>
            <a:lvl2pPr>
              <a:lnSpc>
                <a:spcPct val="90000"/>
              </a:lnSpc>
              <a:spcBef>
                <a:spcPts val="750"/>
              </a:spcBef>
              <a:spcAft>
                <a:spcPts val="600"/>
              </a:spcAft>
              <a:defRPr sz="2400" b="0">
                <a:solidFill>
                  <a:schemeClr val="tx1">
                    <a:lumMod val="50000"/>
                    <a:lumOff val="50000"/>
                  </a:schemeClr>
                </a:solidFill>
              </a:defRPr>
            </a:lvl2pPr>
            <a:lvl3pPr>
              <a:lnSpc>
                <a:spcPct val="90000"/>
              </a:lnSpc>
              <a:spcBef>
                <a:spcPts val="750"/>
              </a:spcBef>
              <a:spcAft>
                <a:spcPts val="600"/>
              </a:spcAft>
              <a:defRPr sz="2000" b="0">
                <a:solidFill>
                  <a:schemeClr val="tx1">
                    <a:lumMod val="50000"/>
                    <a:lumOff val="50000"/>
                  </a:schemeClr>
                </a:solidFill>
              </a:defRPr>
            </a:lvl3pPr>
            <a:lvl4pPr>
              <a:lnSpc>
                <a:spcPct val="90000"/>
              </a:lnSpc>
              <a:spcBef>
                <a:spcPts val="750"/>
              </a:spcBef>
              <a:spcAft>
                <a:spcPts val="600"/>
              </a:spcAft>
              <a:defRPr sz="1600" b="0">
                <a:solidFill>
                  <a:schemeClr val="tx1">
                    <a:lumMod val="50000"/>
                    <a:lumOff val="50000"/>
                  </a:schemeClr>
                </a:solidFill>
              </a:defRPr>
            </a:lvl4pPr>
            <a:lvl5pPr>
              <a:lnSpc>
                <a:spcPct val="90000"/>
              </a:lnSpc>
              <a:spcBef>
                <a:spcPts val="750"/>
              </a:spcBef>
              <a:spcAft>
                <a:spcPts val="600"/>
              </a:spcAft>
              <a:defRPr sz="1400" b="0">
                <a:solidFill>
                  <a:schemeClr val="tx1">
                    <a:lumMod val="50000"/>
                    <a:lumOff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5195885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1_Bulleted Text">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9BF82C-C636-5848-BA3E-8E9FF7D4C26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3030" y="6109592"/>
            <a:ext cx="2625980" cy="457200"/>
          </a:xfrm>
          <a:prstGeom prst="rect">
            <a:avLst/>
          </a:prstGeom>
        </p:spPr>
      </p:pic>
      <p:sp>
        <p:nvSpPr>
          <p:cNvPr id="6" name="Subtitle 2">
            <a:extLst>
              <a:ext uri="{FF2B5EF4-FFF2-40B4-BE49-F238E27FC236}">
                <a16:creationId xmlns:a16="http://schemas.microsoft.com/office/drawing/2014/main" id="{02166227-5234-8144-816E-45220695870C}"/>
              </a:ext>
            </a:extLst>
          </p:cNvPr>
          <p:cNvSpPr txBox="1">
            <a:spLocks/>
          </p:cNvSpPr>
          <p:nvPr userDrawn="1"/>
        </p:nvSpPr>
        <p:spPr>
          <a:xfrm>
            <a:off x="8754811" y="6109592"/>
            <a:ext cx="2804160" cy="548640"/>
          </a:xfrm>
          <a:prstGeom prst="rect">
            <a:avLst/>
          </a:prstGeom>
          <a:solidFill>
            <a:schemeClr val="bg1"/>
          </a:solidFill>
        </p:spPr>
        <p:txBody>
          <a:bodyPr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en-US" sz="1400" baseline="0" dirty="0" err="1">
                <a:solidFill>
                  <a:srgbClr val="EB9B4A"/>
                </a:solidFill>
                <a:latin typeface="+mj-lt"/>
                <a:ea typeface="Lato Light" panose="020F0502020204030203" pitchFamily="34" charset="0"/>
                <a:cs typeface="Arial" panose="020B0604020202020204" pitchFamily="34" charset="0"/>
              </a:rPr>
              <a:t>www.nesca-newton.com</a:t>
            </a:r>
            <a:endParaRPr lang="en-US" sz="1400" baseline="0" dirty="0">
              <a:solidFill>
                <a:srgbClr val="EB9B4A"/>
              </a:solidFill>
              <a:latin typeface="+mj-lt"/>
              <a:ea typeface="Lato Light" panose="020F0502020204030203" pitchFamily="34" charset="0"/>
              <a:cs typeface="Arial" panose="020B0604020202020204" pitchFamily="34" charset="0"/>
            </a:endParaRPr>
          </a:p>
        </p:txBody>
      </p:sp>
      <p:sp>
        <p:nvSpPr>
          <p:cNvPr id="2" name="Title 1">
            <a:extLst>
              <a:ext uri="{FF2B5EF4-FFF2-40B4-BE49-F238E27FC236}">
                <a16:creationId xmlns:a16="http://schemas.microsoft.com/office/drawing/2014/main" id="{A340DA26-90CE-4008-9E4D-156302C6E4DB}"/>
              </a:ext>
            </a:extLst>
          </p:cNvPr>
          <p:cNvSpPr>
            <a:spLocks noGrp="1"/>
          </p:cNvSpPr>
          <p:nvPr>
            <p:ph type="title"/>
          </p:nvPr>
        </p:nvSpPr>
        <p:spPr>
          <a:xfrm>
            <a:off x="633030" y="365125"/>
            <a:ext cx="10925941" cy="684072"/>
          </a:xfrm>
          <a:prstGeom prst="rect">
            <a:avLst/>
          </a:prstGeom>
        </p:spPr>
        <p:txBody>
          <a:bodyPr/>
          <a:lstStyle>
            <a:lvl1pPr>
              <a:defRPr sz="4000" b="1">
                <a:solidFill>
                  <a:schemeClr val="tx1">
                    <a:lumMod val="50000"/>
                    <a:lumOff val="50000"/>
                  </a:schemeClr>
                </a:solidFill>
              </a:defRPr>
            </a:lvl1pPr>
          </a:lstStyle>
          <a:p>
            <a:r>
              <a:rPr lang="en-US" dirty="0"/>
              <a:t>Click to edit Master title style</a:t>
            </a:r>
          </a:p>
        </p:txBody>
      </p:sp>
      <p:sp>
        <p:nvSpPr>
          <p:cNvPr id="8" name="Slide Number Placeholder 9">
            <a:extLst>
              <a:ext uri="{FF2B5EF4-FFF2-40B4-BE49-F238E27FC236}">
                <a16:creationId xmlns:a16="http://schemas.microsoft.com/office/drawing/2014/main" id="{9AEE4432-0CA3-4BCC-A39D-0B517213ED09}"/>
              </a:ext>
            </a:extLst>
          </p:cNvPr>
          <p:cNvSpPr txBox="1">
            <a:spLocks/>
          </p:cNvSpPr>
          <p:nvPr userDrawn="1"/>
        </p:nvSpPr>
        <p:spPr>
          <a:xfrm>
            <a:off x="5791200" y="6109592"/>
            <a:ext cx="609600" cy="548640"/>
          </a:xfrm>
          <a:prstGeom prst="rect">
            <a:avLst/>
          </a:prstGeom>
        </p:spPr>
        <p:txBody>
          <a:bodyPr anchor="ctr"/>
          <a:lstStyle>
            <a:defPPr>
              <a:defRPr lang="en-US"/>
            </a:defPPr>
            <a:lvl1pPr marL="0" algn="ctr" defTabSz="713232" rtl="0" eaLnBrk="1" latinLnBrk="0" hangingPunct="1">
              <a:defRPr sz="1400" kern="1200">
                <a:solidFill>
                  <a:schemeClr val="bg1">
                    <a:lumMod val="65000"/>
                  </a:schemeClr>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a:lstStyle>
          <a:p>
            <a:fld id="{FBB024FD-749C-A14D-9844-3BEAFC876C94}" type="slidenum">
              <a:rPr lang="en-US" sz="1400" smtClean="0"/>
              <a:pPr/>
              <a:t>‹#›</a:t>
            </a:fld>
            <a:endParaRPr lang="en-US" sz="1400" dirty="0"/>
          </a:p>
        </p:txBody>
      </p:sp>
      <p:sp>
        <p:nvSpPr>
          <p:cNvPr id="3" name="Content Placeholder 8">
            <a:extLst>
              <a:ext uri="{FF2B5EF4-FFF2-40B4-BE49-F238E27FC236}">
                <a16:creationId xmlns:a16="http://schemas.microsoft.com/office/drawing/2014/main" id="{F275AE83-53AF-188D-CA3C-01A7697D88A4}"/>
              </a:ext>
            </a:extLst>
          </p:cNvPr>
          <p:cNvSpPr>
            <a:spLocks noGrp="1"/>
          </p:cNvSpPr>
          <p:nvPr>
            <p:ph sz="quarter" idx="12"/>
          </p:nvPr>
        </p:nvSpPr>
        <p:spPr>
          <a:xfrm>
            <a:off x="633030" y="1143001"/>
            <a:ext cx="10925941" cy="4872789"/>
          </a:xfrm>
          <a:prstGeom prst="rect">
            <a:avLst/>
          </a:prstGeom>
        </p:spPr>
        <p:txBody>
          <a:bodyPr>
            <a:normAutofit/>
          </a:bodyPr>
          <a:lstStyle>
            <a:lvl1pPr>
              <a:lnSpc>
                <a:spcPct val="90000"/>
              </a:lnSpc>
              <a:spcBef>
                <a:spcPts val="750"/>
              </a:spcBef>
              <a:spcAft>
                <a:spcPts val="600"/>
              </a:spcAft>
              <a:defRPr sz="2800" b="0">
                <a:solidFill>
                  <a:schemeClr val="tx1">
                    <a:lumMod val="50000"/>
                    <a:lumOff val="50000"/>
                  </a:schemeClr>
                </a:solidFill>
              </a:defRPr>
            </a:lvl1pPr>
            <a:lvl2pPr>
              <a:lnSpc>
                <a:spcPct val="90000"/>
              </a:lnSpc>
              <a:spcBef>
                <a:spcPts val="750"/>
              </a:spcBef>
              <a:spcAft>
                <a:spcPts val="600"/>
              </a:spcAft>
              <a:defRPr sz="2400" b="0">
                <a:solidFill>
                  <a:schemeClr val="tx1">
                    <a:lumMod val="50000"/>
                    <a:lumOff val="50000"/>
                  </a:schemeClr>
                </a:solidFill>
              </a:defRPr>
            </a:lvl2pPr>
            <a:lvl3pPr>
              <a:lnSpc>
                <a:spcPct val="90000"/>
              </a:lnSpc>
              <a:spcBef>
                <a:spcPts val="750"/>
              </a:spcBef>
              <a:spcAft>
                <a:spcPts val="600"/>
              </a:spcAft>
              <a:defRPr sz="2000" b="0">
                <a:solidFill>
                  <a:schemeClr val="tx1">
                    <a:lumMod val="50000"/>
                    <a:lumOff val="50000"/>
                  </a:schemeClr>
                </a:solidFill>
              </a:defRPr>
            </a:lvl3pPr>
            <a:lvl4pPr>
              <a:lnSpc>
                <a:spcPct val="90000"/>
              </a:lnSpc>
              <a:spcBef>
                <a:spcPts val="750"/>
              </a:spcBef>
              <a:spcAft>
                <a:spcPts val="600"/>
              </a:spcAft>
              <a:defRPr sz="1600" b="0">
                <a:solidFill>
                  <a:schemeClr val="tx1">
                    <a:lumMod val="50000"/>
                    <a:lumOff val="50000"/>
                  </a:schemeClr>
                </a:solidFill>
              </a:defRPr>
            </a:lvl4pPr>
            <a:lvl5pPr>
              <a:lnSpc>
                <a:spcPct val="90000"/>
              </a:lnSpc>
              <a:spcBef>
                <a:spcPts val="750"/>
              </a:spcBef>
              <a:spcAft>
                <a:spcPts val="600"/>
              </a:spcAft>
              <a:defRPr sz="1400" b="0">
                <a:solidFill>
                  <a:schemeClr val="tx1">
                    <a:lumMod val="50000"/>
                    <a:lumOff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048325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F1B355-0123-8346-914C-70801E8DD58B}"/>
              </a:ext>
            </a:extLst>
          </p:cNvPr>
          <p:cNvSpPr/>
          <p:nvPr userDrawn="1"/>
        </p:nvSpPr>
        <p:spPr>
          <a:xfrm>
            <a:off x="0" y="0"/>
            <a:ext cx="12192000" cy="5532120"/>
          </a:xfrm>
          <a:prstGeom prst="rect">
            <a:avLst/>
          </a:prstGeom>
          <a:solidFill>
            <a:srgbClr val="F5B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srgbClr val="F5B453"/>
              </a:solidFill>
            </a:endParaRPr>
          </a:p>
        </p:txBody>
      </p:sp>
      <p:pic>
        <p:nvPicPr>
          <p:cNvPr id="2" name="Picture 1" descr="A close up of a logo&#10;&#10;Description automatically generated">
            <a:extLst>
              <a:ext uri="{FF2B5EF4-FFF2-40B4-BE49-F238E27FC236}">
                <a16:creationId xmlns:a16="http://schemas.microsoft.com/office/drawing/2014/main" id="{8E73BDBC-A9B7-1352-F5FC-2042C56676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47732" y="5715000"/>
            <a:ext cx="4161584" cy="944174"/>
          </a:xfrm>
          <a:prstGeom prst="rect">
            <a:avLst/>
          </a:prstGeom>
        </p:spPr>
      </p:pic>
    </p:spTree>
    <p:extLst>
      <p:ext uri="{BB962C8B-B14F-4D97-AF65-F5344CB8AC3E}">
        <p14:creationId xmlns:p14="http://schemas.microsoft.com/office/powerpoint/2010/main" val="191933713"/>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6_Bulleted Text">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9BF82C-C636-5848-BA3E-8E9FF7D4C26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3030" y="6109592"/>
            <a:ext cx="2625980" cy="457200"/>
          </a:xfrm>
          <a:prstGeom prst="rect">
            <a:avLst/>
          </a:prstGeom>
        </p:spPr>
      </p:pic>
      <p:sp>
        <p:nvSpPr>
          <p:cNvPr id="6" name="Subtitle 2">
            <a:extLst>
              <a:ext uri="{FF2B5EF4-FFF2-40B4-BE49-F238E27FC236}">
                <a16:creationId xmlns:a16="http://schemas.microsoft.com/office/drawing/2014/main" id="{02166227-5234-8144-816E-45220695870C}"/>
              </a:ext>
            </a:extLst>
          </p:cNvPr>
          <p:cNvSpPr txBox="1">
            <a:spLocks/>
          </p:cNvSpPr>
          <p:nvPr userDrawn="1"/>
        </p:nvSpPr>
        <p:spPr>
          <a:xfrm>
            <a:off x="8754811" y="6109592"/>
            <a:ext cx="2804160" cy="548640"/>
          </a:xfrm>
          <a:prstGeom prst="rect">
            <a:avLst/>
          </a:prstGeom>
          <a:solidFill>
            <a:schemeClr val="bg1"/>
          </a:solidFill>
        </p:spPr>
        <p:txBody>
          <a:bodyPr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en-US" sz="1400" baseline="0" dirty="0" err="1">
                <a:solidFill>
                  <a:srgbClr val="EB9B4A"/>
                </a:solidFill>
                <a:latin typeface="+mj-lt"/>
                <a:ea typeface="Lato Light" panose="020F0502020204030203" pitchFamily="34" charset="0"/>
                <a:cs typeface="Arial" panose="020B0604020202020204" pitchFamily="34" charset="0"/>
              </a:rPr>
              <a:t>www.nesca-newton.com</a:t>
            </a:r>
            <a:endParaRPr lang="en-US" sz="1400" baseline="0" dirty="0">
              <a:solidFill>
                <a:srgbClr val="EB9B4A"/>
              </a:solidFill>
              <a:latin typeface="+mj-lt"/>
              <a:ea typeface="Lato Light" panose="020F0502020204030203" pitchFamily="34" charset="0"/>
              <a:cs typeface="Arial" panose="020B0604020202020204" pitchFamily="34" charset="0"/>
            </a:endParaRPr>
          </a:p>
        </p:txBody>
      </p:sp>
      <p:sp>
        <p:nvSpPr>
          <p:cNvPr id="2" name="Title 1">
            <a:extLst>
              <a:ext uri="{FF2B5EF4-FFF2-40B4-BE49-F238E27FC236}">
                <a16:creationId xmlns:a16="http://schemas.microsoft.com/office/drawing/2014/main" id="{A340DA26-90CE-4008-9E4D-156302C6E4DB}"/>
              </a:ext>
            </a:extLst>
          </p:cNvPr>
          <p:cNvSpPr>
            <a:spLocks noGrp="1"/>
          </p:cNvSpPr>
          <p:nvPr>
            <p:ph type="title"/>
          </p:nvPr>
        </p:nvSpPr>
        <p:spPr>
          <a:xfrm>
            <a:off x="633030" y="365125"/>
            <a:ext cx="10925941" cy="684072"/>
          </a:xfrm>
          <a:prstGeom prst="rect">
            <a:avLst/>
          </a:prstGeom>
        </p:spPr>
        <p:txBody>
          <a:bodyPr/>
          <a:lstStyle>
            <a:lvl1pPr>
              <a:defRPr sz="4000" b="1">
                <a:solidFill>
                  <a:schemeClr val="tx1">
                    <a:lumMod val="50000"/>
                    <a:lumOff val="50000"/>
                  </a:schemeClr>
                </a:solidFill>
              </a:defRPr>
            </a:lvl1pPr>
          </a:lstStyle>
          <a:p>
            <a:r>
              <a:rPr lang="en-US" dirty="0"/>
              <a:t>Click to edit Master title style</a:t>
            </a:r>
          </a:p>
        </p:txBody>
      </p:sp>
      <p:sp>
        <p:nvSpPr>
          <p:cNvPr id="8" name="Slide Number Placeholder 9">
            <a:extLst>
              <a:ext uri="{FF2B5EF4-FFF2-40B4-BE49-F238E27FC236}">
                <a16:creationId xmlns:a16="http://schemas.microsoft.com/office/drawing/2014/main" id="{9AEE4432-0CA3-4BCC-A39D-0B517213ED09}"/>
              </a:ext>
            </a:extLst>
          </p:cNvPr>
          <p:cNvSpPr txBox="1">
            <a:spLocks/>
          </p:cNvSpPr>
          <p:nvPr userDrawn="1"/>
        </p:nvSpPr>
        <p:spPr>
          <a:xfrm>
            <a:off x="5791200" y="6109592"/>
            <a:ext cx="609600" cy="548640"/>
          </a:xfrm>
          <a:prstGeom prst="rect">
            <a:avLst/>
          </a:prstGeom>
        </p:spPr>
        <p:txBody>
          <a:bodyPr anchor="ctr"/>
          <a:lstStyle>
            <a:defPPr>
              <a:defRPr lang="en-US"/>
            </a:defPPr>
            <a:lvl1pPr marL="0" algn="ctr" defTabSz="713232" rtl="0" eaLnBrk="1" latinLnBrk="0" hangingPunct="1">
              <a:defRPr sz="1400" kern="1200">
                <a:solidFill>
                  <a:schemeClr val="bg1">
                    <a:lumMod val="65000"/>
                  </a:schemeClr>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a:lstStyle>
          <a:p>
            <a:fld id="{FBB024FD-749C-A14D-9844-3BEAFC876C94}" type="slidenum">
              <a:rPr lang="en-US" sz="1400" smtClean="0"/>
              <a:pPr/>
              <a:t>‹#›</a:t>
            </a:fld>
            <a:endParaRPr lang="en-US" sz="1400" dirty="0"/>
          </a:p>
        </p:txBody>
      </p:sp>
      <p:sp>
        <p:nvSpPr>
          <p:cNvPr id="3" name="Content Placeholder 8">
            <a:extLst>
              <a:ext uri="{FF2B5EF4-FFF2-40B4-BE49-F238E27FC236}">
                <a16:creationId xmlns:a16="http://schemas.microsoft.com/office/drawing/2014/main" id="{F275AE83-53AF-188D-CA3C-01A7697D88A4}"/>
              </a:ext>
            </a:extLst>
          </p:cNvPr>
          <p:cNvSpPr>
            <a:spLocks noGrp="1"/>
          </p:cNvSpPr>
          <p:nvPr>
            <p:ph sz="quarter" idx="12"/>
          </p:nvPr>
        </p:nvSpPr>
        <p:spPr>
          <a:xfrm>
            <a:off x="633030" y="1143001"/>
            <a:ext cx="10925941" cy="4872789"/>
          </a:xfrm>
          <a:prstGeom prst="rect">
            <a:avLst/>
          </a:prstGeom>
        </p:spPr>
        <p:txBody>
          <a:bodyPr>
            <a:normAutofit/>
          </a:bodyPr>
          <a:lstStyle>
            <a:lvl1pPr>
              <a:lnSpc>
                <a:spcPct val="90000"/>
              </a:lnSpc>
              <a:spcBef>
                <a:spcPts val="750"/>
              </a:spcBef>
              <a:spcAft>
                <a:spcPts val="600"/>
              </a:spcAft>
              <a:defRPr sz="2800" b="0">
                <a:solidFill>
                  <a:schemeClr val="tx1">
                    <a:lumMod val="50000"/>
                    <a:lumOff val="50000"/>
                  </a:schemeClr>
                </a:solidFill>
              </a:defRPr>
            </a:lvl1pPr>
            <a:lvl2pPr>
              <a:lnSpc>
                <a:spcPct val="90000"/>
              </a:lnSpc>
              <a:spcBef>
                <a:spcPts val="750"/>
              </a:spcBef>
              <a:spcAft>
                <a:spcPts val="600"/>
              </a:spcAft>
              <a:defRPr sz="2400" b="0">
                <a:solidFill>
                  <a:schemeClr val="tx1">
                    <a:lumMod val="50000"/>
                    <a:lumOff val="50000"/>
                  </a:schemeClr>
                </a:solidFill>
              </a:defRPr>
            </a:lvl2pPr>
            <a:lvl3pPr>
              <a:lnSpc>
                <a:spcPct val="90000"/>
              </a:lnSpc>
              <a:spcBef>
                <a:spcPts val="750"/>
              </a:spcBef>
              <a:spcAft>
                <a:spcPts val="600"/>
              </a:spcAft>
              <a:defRPr sz="2000" b="0">
                <a:solidFill>
                  <a:schemeClr val="tx1">
                    <a:lumMod val="50000"/>
                    <a:lumOff val="50000"/>
                  </a:schemeClr>
                </a:solidFill>
              </a:defRPr>
            </a:lvl3pPr>
            <a:lvl4pPr>
              <a:lnSpc>
                <a:spcPct val="90000"/>
              </a:lnSpc>
              <a:spcBef>
                <a:spcPts val="750"/>
              </a:spcBef>
              <a:spcAft>
                <a:spcPts val="600"/>
              </a:spcAft>
              <a:defRPr sz="1600" b="0">
                <a:solidFill>
                  <a:schemeClr val="tx1">
                    <a:lumMod val="50000"/>
                    <a:lumOff val="50000"/>
                  </a:schemeClr>
                </a:solidFill>
              </a:defRPr>
            </a:lvl4pPr>
            <a:lvl5pPr>
              <a:lnSpc>
                <a:spcPct val="90000"/>
              </a:lnSpc>
              <a:spcBef>
                <a:spcPts val="750"/>
              </a:spcBef>
              <a:spcAft>
                <a:spcPts val="600"/>
              </a:spcAft>
              <a:defRPr sz="1400" b="0">
                <a:solidFill>
                  <a:schemeClr val="tx1">
                    <a:lumMod val="50000"/>
                    <a:lumOff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708827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Bulleted Text">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9BF82C-C636-5848-BA3E-8E9FF7D4C26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3030" y="6109592"/>
            <a:ext cx="2625980" cy="457200"/>
          </a:xfrm>
          <a:prstGeom prst="rect">
            <a:avLst/>
          </a:prstGeom>
        </p:spPr>
      </p:pic>
      <p:sp>
        <p:nvSpPr>
          <p:cNvPr id="6" name="Subtitle 2">
            <a:extLst>
              <a:ext uri="{FF2B5EF4-FFF2-40B4-BE49-F238E27FC236}">
                <a16:creationId xmlns:a16="http://schemas.microsoft.com/office/drawing/2014/main" id="{02166227-5234-8144-816E-45220695870C}"/>
              </a:ext>
            </a:extLst>
          </p:cNvPr>
          <p:cNvSpPr txBox="1">
            <a:spLocks/>
          </p:cNvSpPr>
          <p:nvPr userDrawn="1"/>
        </p:nvSpPr>
        <p:spPr>
          <a:xfrm>
            <a:off x="8754811" y="6109592"/>
            <a:ext cx="2804160" cy="548640"/>
          </a:xfrm>
          <a:prstGeom prst="rect">
            <a:avLst/>
          </a:prstGeom>
          <a:solidFill>
            <a:schemeClr val="bg1"/>
          </a:solidFill>
        </p:spPr>
        <p:txBody>
          <a:bodyPr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en-US" sz="1400" baseline="0" dirty="0" err="1">
                <a:solidFill>
                  <a:srgbClr val="EB9B4A"/>
                </a:solidFill>
                <a:latin typeface="+mj-lt"/>
                <a:ea typeface="Lato Light" panose="020F0502020204030203" pitchFamily="34" charset="0"/>
                <a:cs typeface="Arial" panose="020B0604020202020204" pitchFamily="34" charset="0"/>
              </a:rPr>
              <a:t>www.nesca-newton.com</a:t>
            </a:r>
            <a:endParaRPr lang="en-US" sz="1400" baseline="0" dirty="0">
              <a:solidFill>
                <a:srgbClr val="EB9B4A"/>
              </a:solidFill>
              <a:latin typeface="+mj-lt"/>
              <a:ea typeface="Lato Light" panose="020F0502020204030203" pitchFamily="34" charset="0"/>
              <a:cs typeface="Arial" panose="020B0604020202020204" pitchFamily="34" charset="0"/>
            </a:endParaRPr>
          </a:p>
        </p:txBody>
      </p:sp>
      <p:sp>
        <p:nvSpPr>
          <p:cNvPr id="2" name="Title 1">
            <a:extLst>
              <a:ext uri="{FF2B5EF4-FFF2-40B4-BE49-F238E27FC236}">
                <a16:creationId xmlns:a16="http://schemas.microsoft.com/office/drawing/2014/main" id="{A340DA26-90CE-4008-9E4D-156302C6E4DB}"/>
              </a:ext>
            </a:extLst>
          </p:cNvPr>
          <p:cNvSpPr>
            <a:spLocks noGrp="1"/>
          </p:cNvSpPr>
          <p:nvPr>
            <p:ph type="title"/>
          </p:nvPr>
        </p:nvSpPr>
        <p:spPr>
          <a:xfrm>
            <a:off x="633030" y="365125"/>
            <a:ext cx="10925941" cy="684072"/>
          </a:xfrm>
          <a:prstGeom prst="rect">
            <a:avLst/>
          </a:prstGeom>
        </p:spPr>
        <p:txBody>
          <a:bodyPr/>
          <a:lstStyle>
            <a:lvl1pPr>
              <a:defRPr sz="4000" b="1">
                <a:solidFill>
                  <a:schemeClr val="tx1">
                    <a:lumMod val="50000"/>
                    <a:lumOff val="50000"/>
                  </a:schemeClr>
                </a:solidFill>
              </a:defRPr>
            </a:lvl1pPr>
          </a:lstStyle>
          <a:p>
            <a:r>
              <a:rPr lang="en-US" dirty="0"/>
              <a:t>Click to edit Master title style</a:t>
            </a:r>
          </a:p>
        </p:txBody>
      </p:sp>
      <p:sp>
        <p:nvSpPr>
          <p:cNvPr id="8" name="Slide Number Placeholder 9">
            <a:extLst>
              <a:ext uri="{FF2B5EF4-FFF2-40B4-BE49-F238E27FC236}">
                <a16:creationId xmlns:a16="http://schemas.microsoft.com/office/drawing/2014/main" id="{9AEE4432-0CA3-4BCC-A39D-0B517213ED09}"/>
              </a:ext>
            </a:extLst>
          </p:cNvPr>
          <p:cNvSpPr txBox="1">
            <a:spLocks/>
          </p:cNvSpPr>
          <p:nvPr userDrawn="1"/>
        </p:nvSpPr>
        <p:spPr>
          <a:xfrm>
            <a:off x="5791200" y="6109592"/>
            <a:ext cx="609600" cy="548640"/>
          </a:xfrm>
          <a:prstGeom prst="rect">
            <a:avLst/>
          </a:prstGeom>
        </p:spPr>
        <p:txBody>
          <a:bodyPr anchor="ctr"/>
          <a:lstStyle>
            <a:defPPr>
              <a:defRPr lang="en-US"/>
            </a:defPPr>
            <a:lvl1pPr marL="0" algn="ctr" defTabSz="713232" rtl="0" eaLnBrk="1" latinLnBrk="0" hangingPunct="1">
              <a:defRPr sz="1400" kern="1200">
                <a:solidFill>
                  <a:schemeClr val="bg1">
                    <a:lumMod val="65000"/>
                  </a:schemeClr>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a:lstStyle>
          <a:p>
            <a:fld id="{FBB024FD-749C-A14D-9844-3BEAFC876C94}" type="slidenum">
              <a:rPr lang="en-US" sz="1400" smtClean="0"/>
              <a:pPr/>
              <a:t>‹#›</a:t>
            </a:fld>
            <a:endParaRPr lang="en-US" sz="1400" dirty="0"/>
          </a:p>
        </p:txBody>
      </p:sp>
      <p:sp>
        <p:nvSpPr>
          <p:cNvPr id="3" name="Content Placeholder 8">
            <a:extLst>
              <a:ext uri="{FF2B5EF4-FFF2-40B4-BE49-F238E27FC236}">
                <a16:creationId xmlns:a16="http://schemas.microsoft.com/office/drawing/2014/main" id="{F275AE83-53AF-188D-CA3C-01A7697D88A4}"/>
              </a:ext>
            </a:extLst>
          </p:cNvPr>
          <p:cNvSpPr>
            <a:spLocks noGrp="1"/>
          </p:cNvSpPr>
          <p:nvPr>
            <p:ph sz="quarter" idx="12"/>
          </p:nvPr>
        </p:nvSpPr>
        <p:spPr>
          <a:xfrm>
            <a:off x="633030" y="1143001"/>
            <a:ext cx="10925941" cy="4872789"/>
          </a:xfrm>
          <a:prstGeom prst="rect">
            <a:avLst/>
          </a:prstGeom>
        </p:spPr>
        <p:txBody>
          <a:bodyPr>
            <a:normAutofit/>
          </a:bodyPr>
          <a:lstStyle>
            <a:lvl1pPr>
              <a:lnSpc>
                <a:spcPct val="90000"/>
              </a:lnSpc>
              <a:spcBef>
                <a:spcPts val="750"/>
              </a:spcBef>
              <a:spcAft>
                <a:spcPts val="600"/>
              </a:spcAft>
              <a:defRPr sz="2800" b="0">
                <a:solidFill>
                  <a:schemeClr val="tx1">
                    <a:lumMod val="50000"/>
                    <a:lumOff val="50000"/>
                  </a:schemeClr>
                </a:solidFill>
              </a:defRPr>
            </a:lvl1pPr>
            <a:lvl2pPr>
              <a:lnSpc>
                <a:spcPct val="90000"/>
              </a:lnSpc>
              <a:spcBef>
                <a:spcPts val="750"/>
              </a:spcBef>
              <a:spcAft>
                <a:spcPts val="600"/>
              </a:spcAft>
              <a:defRPr sz="2400" b="0">
                <a:solidFill>
                  <a:schemeClr val="tx1">
                    <a:lumMod val="50000"/>
                    <a:lumOff val="50000"/>
                  </a:schemeClr>
                </a:solidFill>
              </a:defRPr>
            </a:lvl2pPr>
            <a:lvl3pPr>
              <a:lnSpc>
                <a:spcPct val="90000"/>
              </a:lnSpc>
              <a:spcBef>
                <a:spcPts val="750"/>
              </a:spcBef>
              <a:spcAft>
                <a:spcPts val="600"/>
              </a:spcAft>
              <a:defRPr sz="2000" b="0">
                <a:solidFill>
                  <a:schemeClr val="tx1">
                    <a:lumMod val="50000"/>
                    <a:lumOff val="50000"/>
                  </a:schemeClr>
                </a:solidFill>
              </a:defRPr>
            </a:lvl3pPr>
            <a:lvl4pPr>
              <a:lnSpc>
                <a:spcPct val="90000"/>
              </a:lnSpc>
              <a:spcBef>
                <a:spcPts val="750"/>
              </a:spcBef>
              <a:spcAft>
                <a:spcPts val="600"/>
              </a:spcAft>
              <a:defRPr sz="1600" b="0">
                <a:solidFill>
                  <a:schemeClr val="tx1">
                    <a:lumMod val="50000"/>
                    <a:lumOff val="50000"/>
                  </a:schemeClr>
                </a:solidFill>
              </a:defRPr>
            </a:lvl4pPr>
            <a:lvl5pPr>
              <a:lnSpc>
                <a:spcPct val="90000"/>
              </a:lnSpc>
              <a:spcBef>
                <a:spcPts val="750"/>
              </a:spcBef>
              <a:spcAft>
                <a:spcPts val="600"/>
              </a:spcAft>
              <a:defRPr sz="1400" b="0">
                <a:solidFill>
                  <a:schemeClr val="tx1">
                    <a:lumMod val="50000"/>
                    <a:lumOff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101458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b="1" baseline="0">
                <a:solidFill>
                  <a:srgbClr val="F4B353"/>
                </a:solidFill>
              </a:defRPr>
            </a:lvl1pPr>
          </a:lstStyle>
          <a:p>
            <a:r>
              <a:rPr lang="en-US" dirty="0"/>
              <a:t>Click to edit Master title style</a:t>
            </a:r>
          </a:p>
        </p:txBody>
      </p:sp>
      <p:sp>
        <p:nvSpPr>
          <p:cNvPr id="3" name="Content Placeholder 2"/>
          <p:cNvSpPr>
            <a:spLocks noGrp="1"/>
          </p:cNvSpPr>
          <p:nvPr>
            <p:ph idx="1"/>
          </p:nvPr>
        </p:nvSpPr>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rot="16200000">
            <a:off x="10474871" y="1584960"/>
            <a:ext cx="2438399" cy="487680"/>
          </a:xfrm>
        </p:spPr>
        <p:txBody>
          <a:bodyPr/>
          <a:lstStyle>
            <a:lvl1pPr>
              <a:defRPr sz="1600"/>
            </a:lvl1pPr>
          </a:lstStyle>
          <a:p>
            <a:pPr>
              <a:defRPr/>
            </a:pPr>
            <a:endParaRPr lang="en-US" dirty="0">
              <a:latin typeface="+mj-lt"/>
            </a:endParaRPr>
          </a:p>
        </p:txBody>
      </p:sp>
      <p:sp>
        <p:nvSpPr>
          <p:cNvPr id="5" name="Footer Placeholder 4"/>
          <p:cNvSpPr>
            <a:spLocks noGrp="1"/>
          </p:cNvSpPr>
          <p:nvPr>
            <p:ph type="ftr" sz="quarter" idx="11"/>
          </p:nvPr>
        </p:nvSpPr>
        <p:spPr/>
        <p:txBody>
          <a:bodyPr/>
          <a:lstStyle>
            <a:lvl1pPr>
              <a:defRPr sz="1600">
                <a:latin typeface="+mj-lt"/>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mj-lt"/>
              </a:defRPr>
            </a:lvl1pPr>
          </a:lstStyle>
          <a:p>
            <a:pPr>
              <a:defRPr/>
            </a:pPr>
            <a:fld id="{8B5A67EB-1E5F-4D00-ADC0-1B22B96A482B}" type="slidenum">
              <a:rPr lang="en-US" smtClean="0"/>
              <a:pPr>
                <a:defRPr/>
              </a:pPr>
              <a:t>‹#›</a:t>
            </a:fld>
            <a:endParaRPr lang="en-US" dirty="0"/>
          </a:p>
        </p:txBody>
      </p:sp>
    </p:spTree>
    <p:extLst>
      <p:ext uri="{BB962C8B-B14F-4D97-AF65-F5344CB8AC3E}">
        <p14:creationId xmlns:p14="http://schemas.microsoft.com/office/powerpoint/2010/main" val="38407285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Slide">
    <p:bg>
      <p:bgRef idx="1001">
        <a:schemeClr val="bg1"/>
      </p:bgRef>
    </p:bg>
    <p:spTree>
      <p:nvGrpSpPr>
        <p:cNvPr id="1" name=""/>
        <p:cNvGrpSpPr/>
        <p:nvPr/>
      </p:nvGrpSpPr>
      <p:grpSpPr>
        <a:xfrm>
          <a:off x="0" y="0"/>
          <a:ext cx="0" cy="0"/>
          <a:chOff x="0" y="0"/>
          <a:chExt cx="0" cy="0"/>
        </a:xfrm>
      </p:grpSpPr>
      <p:sp>
        <p:nvSpPr>
          <p:cNvPr id="16" name="Slide Number Placeholder 9">
            <a:extLst>
              <a:ext uri="{FF2B5EF4-FFF2-40B4-BE49-F238E27FC236}">
                <a16:creationId xmlns:a16="http://schemas.microsoft.com/office/drawing/2014/main" id="{3D824431-7EC8-AE49-BBF9-7B2C85B88412}"/>
              </a:ext>
            </a:extLst>
          </p:cNvPr>
          <p:cNvSpPr>
            <a:spLocks noGrp="1"/>
          </p:cNvSpPr>
          <p:nvPr>
            <p:ph type="sldNum" sz="quarter" idx="4294967295"/>
          </p:nvPr>
        </p:nvSpPr>
        <p:spPr>
          <a:xfrm>
            <a:off x="4724400" y="6355082"/>
            <a:ext cx="2743200" cy="365125"/>
          </a:xfrm>
          <a:prstGeom prst="rect">
            <a:avLst/>
          </a:prstGeom>
        </p:spPr>
        <p:txBody>
          <a:bodyPr/>
          <a:lstStyle>
            <a:lvl1pPr>
              <a:defRPr>
                <a:solidFill>
                  <a:schemeClr val="bg1">
                    <a:lumMod val="65000"/>
                  </a:schemeClr>
                </a:solidFill>
              </a:defRPr>
            </a:lvl1pPr>
          </a:lstStyle>
          <a:p>
            <a:pPr algn="ctr"/>
            <a:fld id="{FBB024FD-749C-A14D-9844-3BEAFC876C94}" type="slidenum">
              <a:rPr lang="en-US" smtClean="0"/>
              <a:pPr algn="ctr"/>
              <a:t>‹#›</a:t>
            </a:fld>
            <a:endParaRPr lang="en-US" dirty="0"/>
          </a:p>
        </p:txBody>
      </p:sp>
      <p:pic>
        <p:nvPicPr>
          <p:cNvPr id="2" name="Picture 1" descr="A close up of a logo&#10;&#10;Description automatically generated">
            <a:extLst>
              <a:ext uri="{FF2B5EF4-FFF2-40B4-BE49-F238E27FC236}">
                <a16:creationId xmlns:a16="http://schemas.microsoft.com/office/drawing/2014/main" id="{2226C6C2-37ED-545B-FF1F-84A9CA307B8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9600" y="6259862"/>
            <a:ext cx="2015176" cy="457200"/>
          </a:xfrm>
          <a:prstGeom prst="rect">
            <a:avLst/>
          </a:prstGeom>
        </p:spPr>
      </p:pic>
      <p:sp>
        <p:nvSpPr>
          <p:cNvPr id="3" name="Subtitle 2">
            <a:extLst>
              <a:ext uri="{FF2B5EF4-FFF2-40B4-BE49-F238E27FC236}">
                <a16:creationId xmlns:a16="http://schemas.microsoft.com/office/drawing/2014/main" id="{CB261AD1-0412-B3FA-A8B7-61642B65A651}"/>
              </a:ext>
            </a:extLst>
          </p:cNvPr>
          <p:cNvSpPr txBox="1">
            <a:spLocks/>
          </p:cNvSpPr>
          <p:nvPr userDrawn="1"/>
        </p:nvSpPr>
        <p:spPr>
          <a:xfrm>
            <a:off x="9461267" y="6355082"/>
            <a:ext cx="2121133" cy="228600"/>
          </a:xfrm>
          <a:prstGeom prst="rect">
            <a:avLst/>
          </a:prstGeom>
          <a:solidFill>
            <a:schemeClr val="bg1"/>
          </a:solid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b="1" baseline="0" dirty="0" err="1">
                <a:solidFill>
                  <a:srgbClr val="EB9B4A"/>
                </a:solidFill>
                <a:latin typeface="Lato Light" panose="020F0502020204030203" pitchFamily="34" charset="0"/>
                <a:ea typeface="Lato Light" panose="020F0502020204030203" pitchFamily="34" charset="0"/>
                <a:cs typeface="Lato Light" panose="020F0502020204030203" pitchFamily="34" charset="0"/>
              </a:rPr>
              <a:t>www.nesca-newton.com</a:t>
            </a:r>
            <a:endParaRPr lang="en-US" sz="1400" b="1" baseline="0" dirty="0">
              <a:solidFill>
                <a:srgbClr val="EB9B4A"/>
              </a:solidFill>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383468432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Title Slide">
    <p:bg>
      <p:bgRef idx="1001">
        <a:schemeClr val="bg1"/>
      </p:bgRef>
    </p:bg>
    <p:spTree>
      <p:nvGrpSpPr>
        <p:cNvPr id="1" name=""/>
        <p:cNvGrpSpPr/>
        <p:nvPr/>
      </p:nvGrpSpPr>
      <p:grpSpPr>
        <a:xfrm>
          <a:off x="0" y="0"/>
          <a:ext cx="0" cy="0"/>
          <a:chOff x="0" y="0"/>
          <a:chExt cx="0" cy="0"/>
        </a:xfrm>
      </p:grpSpPr>
      <p:sp>
        <p:nvSpPr>
          <p:cNvPr id="16" name="Slide Number Placeholder 9">
            <a:extLst>
              <a:ext uri="{FF2B5EF4-FFF2-40B4-BE49-F238E27FC236}">
                <a16:creationId xmlns:a16="http://schemas.microsoft.com/office/drawing/2014/main" id="{3D824431-7EC8-AE49-BBF9-7B2C85B88412}"/>
              </a:ext>
            </a:extLst>
          </p:cNvPr>
          <p:cNvSpPr>
            <a:spLocks noGrp="1"/>
          </p:cNvSpPr>
          <p:nvPr>
            <p:ph type="sldNum" sz="quarter" idx="4294967295"/>
          </p:nvPr>
        </p:nvSpPr>
        <p:spPr>
          <a:xfrm>
            <a:off x="4724400" y="6355082"/>
            <a:ext cx="2743200" cy="365125"/>
          </a:xfrm>
          <a:prstGeom prst="rect">
            <a:avLst/>
          </a:prstGeom>
        </p:spPr>
        <p:txBody>
          <a:bodyPr/>
          <a:lstStyle>
            <a:lvl1pPr>
              <a:defRPr>
                <a:solidFill>
                  <a:schemeClr val="bg1">
                    <a:lumMod val="65000"/>
                  </a:schemeClr>
                </a:solidFill>
              </a:defRPr>
            </a:lvl1pPr>
          </a:lstStyle>
          <a:p>
            <a:pPr algn="ctr"/>
            <a:fld id="{FBB024FD-749C-A14D-9844-3BEAFC876C94}" type="slidenum">
              <a:rPr lang="en-US" smtClean="0"/>
              <a:pPr algn="ctr"/>
              <a:t>‹#›</a:t>
            </a:fld>
            <a:endParaRPr lang="en-US" dirty="0"/>
          </a:p>
        </p:txBody>
      </p:sp>
      <p:sp>
        <p:nvSpPr>
          <p:cNvPr id="5" name="Rectangle 4">
            <a:extLst>
              <a:ext uri="{FF2B5EF4-FFF2-40B4-BE49-F238E27FC236}">
                <a16:creationId xmlns:a16="http://schemas.microsoft.com/office/drawing/2014/main" id="{6A5B6CD9-907F-F54E-802E-A5D432968CCB}"/>
              </a:ext>
            </a:extLst>
          </p:cNvPr>
          <p:cNvSpPr/>
          <p:nvPr userDrawn="1"/>
        </p:nvSpPr>
        <p:spPr>
          <a:xfrm>
            <a:off x="0" y="0"/>
            <a:ext cx="12192000" cy="60807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4" dirty="0"/>
              <a:t>					</a:t>
            </a:r>
          </a:p>
        </p:txBody>
      </p:sp>
      <p:pic>
        <p:nvPicPr>
          <p:cNvPr id="2" name="Picture 1" descr="A close up of a logo&#10;&#10;Description automatically generated">
            <a:extLst>
              <a:ext uri="{FF2B5EF4-FFF2-40B4-BE49-F238E27FC236}">
                <a16:creationId xmlns:a16="http://schemas.microsoft.com/office/drawing/2014/main" id="{B5AAE047-BF85-A9D3-2AA9-C334EF90D8E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9600" y="6259862"/>
            <a:ext cx="2015176" cy="457200"/>
          </a:xfrm>
          <a:prstGeom prst="rect">
            <a:avLst/>
          </a:prstGeom>
        </p:spPr>
      </p:pic>
      <p:sp>
        <p:nvSpPr>
          <p:cNvPr id="3" name="Subtitle 2">
            <a:extLst>
              <a:ext uri="{FF2B5EF4-FFF2-40B4-BE49-F238E27FC236}">
                <a16:creationId xmlns:a16="http://schemas.microsoft.com/office/drawing/2014/main" id="{E0962E32-011E-5F2F-C761-5302CAF15103}"/>
              </a:ext>
            </a:extLst>
          </p:cNvPr>
          <p:cNvSpPr txBox="1">
            <a:spLocks/>
          </p:cNvSpPr>
          <p:nvPr userDrawn="1"/>
        </p:nvSpPr>
        <p:spPr>
          <a:xfrm>
            <a:off x="9461267" y="6355082"/>
            <a:ext cx="2121133" cy="228600"/>
          </a:xfrm>
          <a:prstGeom prst="rect">
            <a:avLst/>
          </a:prstGeom>
          <a:solidFill>
            <a:schemeClr val="bg1"/>
          </a:solid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b="1" baseline="0" dirty="0" err="1">
                <a:solidFill>
                  <a:srgbClr val="EB9B4A"/>
                </a:solidFill>
                <a:latin typeface="Lato Light" panose="020F0502020204030203" pitchFamily="34" charset="0"/>
                <a:ea typeface="Lato Light" panose="020F0502020204030203" pitchFamily="34" charset="0"/>
                <a:cs typeface="Lato Light" panose="020F0502020204030203" pitchFamily="34" charset="0"/>
              </a:rPr>
              <a:t>www.nesca-newton.com</a:t>
            </a:r>
            <a:endParaRPr lang="en-US" sz="1400" b="1" baseline="0" dirty="0">
              <a:solidFill>
                <a:srgbClr val="EB9B4A"/>
              </a:solidFill>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276309533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Bulleted Tex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0DA26-90CE-4008-9E4D-156302C6E4DB}"/>
              </a:ext>
            </a:extLst>
          </p:cNvPr>
          <p:cNvSpPr>
            <a:spLocks noGrp="1"/>
          </p:cNvSpPr>
          <p:nvPr>
            <p:ph type="title"/>
          </p:nvPr>
        </p:nvSpPr>
        <p:spPr>
          <a:xfrm>
            <a:off x="633030" y="365125"/>
            <a:ext cx="10925941" cy="684072"/>
          </a:xfrm>
          <a:prstGeom prst="rect">
            <a:avLst/>
          </a:prstGeom>
        </p:spPr>
        <p:txBody>
          <a:bodyPr/>
          <a:lstStyle>
            <a:lvl1pPr>
              <a:defRPr sz="4000" b="1">
                <a:solidFill>
                  <a:schemeClr val="tx1">
                    <a:lumMod val="50000"/>
                    <a:lumOff val="50000"/>
                  </a:schemeClr>
                </a:solidFill>
              </a:defRPr>
            </a:lvl1pPr>
          </a:lstStyle>
          <a:p>
            <a:r>
              <a:rPr lang="en-US" dirty="0"/>
              <a:t>Click to edit Master title style</a:t>
            </a:r>
          </a:p>
        </p:txBody>
      </p:sp>
      <p:sp>
        <p:nvSpPr>
          <p:cNvPr id="8" name="Slide Number Placeholder 9">
            <a:extLst>
              <a:ext uri="{FF2B5EF4-FFF2-40B4-BE49-F238E27FC236}">
                <a16:creationId xmlns:a16="http://schemas.microsoft.com/office/drawing/2014/main" id="{9AEE4432-0CA3-4BCC-A39D-0B517213ED09}"/>
              </a:ext>
            </a:extLst>
          </p:cNvPr>
          <p:cNvSpPr txBox="1">
            <a:spLocks/>
          </p:cNvSpPr>
          <p:nvPr userDrawn="1"/>
        </p:nvSpPr>
        <p:spPr>
          <a:xfrm>
            <a:off x="5791200" y="6309362"/>
            <a:ext cx="609600" cy="548640"/>
          </a:xfrm>
          <a:prstGeom prst="rect">
            <a:avLst/>
          </a:prstGeom>
        </p:spPr>
        <p:txBody>
          <a:bodyPr anchor="ctr"/>
          <a:lstStyle>
            <a:defPPr>
              <a:defRPr lang="en-US"/>
            </a:defPPr>
            <a:lvl1pPr marL="0" algn="ctr" defTabSz="713232" rtl="0" eaLnBrk="1" latinLnBrk="0" hangingPunct="1">
              <a:defRPr sz="1400" kern="1200">
                <a:solidFill>
                  <a:schemeClr val="bg1">
                    <a:lumMod val="65000"/>
                  </a:schemeClr>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a:lstStyle>
          <a:p>
            <a:fld id="{FBB024FD-749C-A14D-9844-3BEAFC876C94}" type="slidenum">
              <a:rPr lang="en-US" sz="1400" smtClean="0"/>
              <a:pPr/>
              <a:t>‹#›</a:t>
            </a:fld>
            <a:endParaRPr lang="en-US" sz="1400" dirty="0"/>
          </a:p>
        </p:txBody>
      </p:sp>
      <p:sp>
        <p:nvSpPr>
          <p:cNvPr id="3" name="Content Placeholder 8">
            <a:extLst>
              <a:ext uri="{FF2B5EF4-FFF2-40B4-BE49-F238E27FC236}">
                <a16:creationId xmlns:a16="http://schemas.microsoft.com/office/drawing/2014/main" id="{F275AE83-53AF-188D-CA3C-01A7697D88A4}"/>
              </a:ext>
            </a:extLst>
          </p:cNvPr>
          <p:cNvSpPr>
            <a:spLocks noGrp="1"/>
          </p:cNvSpPr>
          <p:nvPr>
            <p:ph sz="quarter" idx="12"/>
          </p:nvPr>
        </p:nvSpPr>
        <p:spPr>
          <a:xfrm>
            <a:off x="633030" y="1143001"/>
            <a:ext cx="10925941" cy="4872789"/>
          </a:xfrm>
          <a:prstGeom prst="rect">
            <a:avLst/>
          </a:prstGeom>
        </p:spPr>
        <p:txBody>
          <a:bodyPr>
            <a:normAutofit/>
          </a:bodyPr>
          <a:lstStyle>
            <a:lvl1pPr>
              <a:lnSpc>
                <a:spcPct val="90000"/>
              </a:lnSpc>
              <a:spcBef>
                <a:spcPts val="750"/>
              </a:spcBef>
              <a:spcAft>
                <a:spcPts val="600"/>
              </a:spcAft>
              <a:defRPr sz="2800" b="0">
                <a:solidFill>
                  <a:schemeClr val="tx1">
                    <a:lumMod val="50000"/>
                    <a:lumOff val="50000"/>
                  </a:schemeClr>
                </a:solidFill>
              </a:defRPr>
            </a:lvl1pPr>
            <a:lvl2pPr>
              <a:lnSpc>
                <a:spcPct val="90000"/>
              </a:lnSpc>
              <a:spcBef>
                <a:spcPts val="750"/>
              </a:spcBef>
              <a:spcAft>
                <a:spcPts val="600"/>
              </a:spcAft>
              <a:defRPr sz="2400" b="0">
                <a:solidFill>
                  <a:schemeClr val="tx1">
                    <a:lumMod val="50000"/>
                    <a:lumOff val="50000"/>
                  </a:schemeClr>
                </a:solidFill>
              </a:defRPr>
            </a:lvl2pPr>
            <a:lvl3pPr>
              <a:lnSpc>
                <a:spcPct val="90000"/>
              </a:lnSpc>
              <a:spcBef>
                <a:spcPts val="750"/>
              </a:spcBef>
              <a:spcAft>
                <a:spcPts val="600"/>
              </a:spcAft>
              <a:defRPr sz="2000" b="0">
                <a:solidFill>
                  <a:schemeClr val="tx1">
                    <a:lumMod val="50000"/>
                    <a:lumOff val="50000"/>
                  </a:schemeClr>
                </a:solidFill>
              </a:defRPr>
            </a:lvl3pPr>
            <a:lvl4pPr>
              <a:lnSpc>
                <a:spcPct val="90000"/>
              </a:lnSpc>
              <a:spcBef>
                <a:spcPts val="750"/>
              </a:spcBef>
              <a:spcAft>
                <a:spcPts val="600"/>
              </a:spcAft>
              <a:defRPr sz="1600" b="0">
                <a:solidFill>
                  <a:schemeClr val="tx1">
                    <a:lumMod val="50000"/>
                    <a:lumOff val="50000"/>
                  </a:schemeClr>
                </a:solidFill>
              </a:defRPr>
            </a:lvl4pPr>
            <a:lvl5pPr>
              <a:lnSpc>
                <a:spcPct val="90000"/>
              </a:lnSpc>
              <a:spcBef>
                <a:spcPts val="750"/>
              </a:spcBef>
              <a:spcAft>
                <a:spcPts val="600"/>
              </a:spcAft>
              <a:defRPr sz="1400" b="0">
                <a:solidFill>
                  <a:schemeClr val="tx1">
                    <a:lumMod val="50000"/>
                    <a:lumOff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A close up of a logo&#10;&#10;Description automatically generated">
            <a:extLst>
              <a:ext uri="{FF2B5EF4-FFF2-40B4-BE49-F238E27FC236}">
                <a16:creationId xmlns:a16="http://schemas.microsoft.com/office/drawing/2014/main" id="{C5CD73CF-0134-B7F3-185A-C33246C132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9600" y="6259862"/>
            <a:ext cx="2015176" cy="457200"/>
          </a:xfrm>
          <a:prstGeom prst="rect">
            <a:avLst/>
          </a:prstGeom>
        </p:spPr>
      </p:pic>
      <p:sp>
        <p:nvSpPr>
          <p:cNvPr id="7" name="Subtitle 2">
            <a:extLst>
              <a:ext uri="{FF2B5EF4-FFF2-40B4-BE49-F238E27FC236}">
                <a16:creationId xmlns:a16="http://schemas.microsoft.com/office/drawing/2014/main" id="{78280CC5-EBAC-F0FB-34BE-A5251DDE702D}"/>
              </a:ext>
            </a:extLst>
          </p:cNvPr>
          <p:cNvSpPr txBox="1">
            <a:spLocks/>
          </p:cNvSpPr>
          <p:nvPr userDrawn="1"/>
        </p:nvSpPr>
        <p:spPr>
          <a:xfrm>
            <a:off x="9461267" y="6355082"/>
            <a:ext cx="2121133" cy="228600"/>
          </a:xfrm>
          <a:prstGeom prst="rect">
            <a:avLst/>
          </a:prstGeom>
          <a:solidFill>
            <a:schemeClr val="bg1"/>
          </a:solid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b="1" baseline="0" dirty="0" err="1">
                <a:solidFill>
                  <a:srgbClr val="EB9B4A"/>
                </a:solidFill>
                <a:latin typeface="Lato Light" panose="020F0502020204030203" pitchFamily="34" charset="0"/>
                <a:ea typeface="Lato Light" panose="020F0502020204030203" pitchFamily="34" charset="0"/>
                <a:cs typeface="Lato Light" panose="020F0502020204030203" pitchFamily="34" charset="0"/>
              </a:rPr>
              <a:t>www.nesca-newton.com</a:t>
            </a:r>
            <a:endParaRPr lang="en-US" sz="1400" b="1" baseline="0" dirty="0">
              <a:solidFill>
                <a:srgbClr val="EB9B4A"/>
              </a:solidFill>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33744867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Bulleted Text">
    <p:bg>
      <p:bgRef idx="1001">
        <a:schemeClr val="bg1"/>
      </p:bgRef>
    </p:bg>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02166227-5234-8144-816E-45220695870C}"/>
              </a:ext>
            </a:extLst>
          </p:cNvPr>
          <p:cNvSpPr txBox="1">
            <a:spLocks/>
          </p:cNvSpPr>
          <p:nvPr userDrawn="1"/>
        </p:nvSpPr>
        <p:spPr>
          <a:xfrm>
            <a:off x="8754811" y="6214142"/>
            <a:ext cx="2804160" cy="548640"/>
          </a:xfrm>
          <a:prstGeom prst="rect">
            <a:avLst/>
          </a:prstGeom>
          <a:solidFill>
            <a:schemeClr val="bg1"/>
          </a:solidFill>
        </p:spPr>
        <p:txBody>
          <a:bodyPr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en-US" sz="1400" baseline="0" dirty="0" err="1">
                <a:solidFill>
                  <a:srgbClr val="EB9B4A"/>
                </a:solidFill>
                <a:latin typeface="+mj-lt"/>
                <a:ea typeface="Lato Light" panose="020F0502020204030203" pitchFamily="34" charset="0"/>
                <a:cs typeface="Arial" panose="020B0604020202020204" pitchFamily="34" charset="0"/>
              </a:rPr>
              <a:t>www.nesca-newton.com</a:t>
            </a:r>
            <a:endParaRPr lang="en-US" sz="1400" baseline="0" dirty="0">
              <a:solidFill>
                <a:srgbClr val="EB9B4A"/>
              </a:solidFill>
              <a:latin typeface="+mj-lt"/>
              <a:ea typeface="Lato Light" panose="020F0502020204030203" pitchFamily="34" charset="0"/>
              <a:cs typeface="Arial" panose="020B0604020202020204" pitchFamily="34" charset="0"/>
            </a:endParaRPr>
          </a:p>
        </p:txBody>
      </p:sp>
      <p:sp>
        <p:nvSpPr>
          <p:cNvPr id="2" name="Title 1">
            <a:extLst>
              <a:ext uri="{FF2B5EF4-FFF2-40B4-BE49-F238E27FC236}">
                <a16:creationId xmlns:a16="http://schemas.microsoft.com/office/drawing/2014/main" id="{A340DA26-90CE-4008-9E4D-156302C6E4DB}"/>
              </a:ext>
            </a:extLst>
          </p:cNvPr>
          <p:cNvSpPr>
            <a:spLocks noGrp="1"/>
          </p:cNvSpPr>
          <p:nvPr>
            <p:ph type="title"/>
          </p:nvPr>
        </p:nvSpPr>
        <p:spPr>
          <a:xfrm>
            <a:off x="633030" y="365126"/>
            <a:ext cx="10925941" cy="625475"/>
          </a:xfrm>
          <a:prstGeom prst="rect">
            <a:avLst/>
          </a:prstGeom>
        </p:spPr>
        <p:txBody>
          <a:bodyPr/>
          <a:lstStyle>
            <a:lvl1pPr>
              <a:defRPr sz="4000" b="1">
                <a:solidFill>
                  <a:schemeClr val="tx1">
                    <a:lumMod val="50000"/>
                    <a:lumOff val="50000"/>
                  </a:schemeClr>
                </a:solidFill>
              </a:defRPr>
            </a:lvl1pPr>
          </a:lstStyle>
          <a:p>
            <a:r>
              <a:rPr lang="en-US" dirty="0"/>
              <a:t>Click to edit Master title style</a:t>
            </a:r>
          </a:p>
        </p:txBody>
      </p:sp>
      <p:sp>
        <p:nvSpPr>
          <p:cNvPr id="8" name="Slide Number Placeholder 9">
            <a:extLst>
              <a:ext uri="{FF2B5EF4-FFF2-40B4-BE49-F238E27FC236}">
                <a16:creationId xmlns:a16="http://schemas.microsoft.com/office/drawing/2014/main" id="{9AEE4432-0CA3-4BCC-A39D-0B517213ED09}"/>
              </a:ext>
            </a:extLst>
          </p:cNvPr>
          <p:cNvSpPr txBox="1">
            <a:spLocks/>
          </p:cNvSpPr>
          <p:nvPr userDrawn="1"/>
        </p:nvSpPr>
        <p:spPr>
          <a:xfrm>
            <a:off x="5791200" y="6309360"/>
            <a:ext cx="609600" cy="548640"/>
          </a:xfrm>
          <a:prstGeom prst="rect">
            <a:avLst/>
          </a:prstGeom>
        </p:spPr>
        <p:txBody>
          <a:bodyPr anchor="ctr"/>
          <a:lstStyle>
            <a:defPPr>
              <a:defRPr lang="en-US"/>
            </a:defPPr>
            <a:lvl1pPr marL="0" algn="ctr" defTabSz="713232" rtl="0" eaLnBrk="1" latinLnBrk="0" hangingPunct="1">
              <a:defRPr sz="1400" kern="1200">
                <a:solidFill>
                  <a:schemeClr val="bg1">
                    <a:lumMod val="65000"/>
                  </a:schemeClr>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a:lstStyle>
          <a:p>
            <a:fld id="{FBB024FD-749C-A14D-9844-3BEAFC876C94}" type="slidenum">
              <a:rPr lang="en-US" sz="1400" smtClean="0"/>
              <a:pPr/>
              <a:t>‹#›</a:t>
            </a:fld>
            <a:endParaRPr lang="en-US" sz="1400" dirty="0"/>
          </a:p>
        </p:txBody>
      </p:sp>
      <p:sp>
        <p:nvSpPr>
          <p:cNvPr id="9" name="Content Placeholder 8">
            <a:extLst>
              <a:ext uri="{FF2B5EF4-FFF2-40B4-BE49-F238E27FC236}">
                <a16:creationId xmlns:a16="http://schemas.microsoft.com/office/drawing/2014/main" id="{623F73A0-DDA7-84F5-1C79-6794A5EC46B4}"/>
              </a:ext>
            </a:extLst>
          </p:cNvPr>
          <p:cNvSpPr>
            <a:spLocks noGrp="1"/>
          </p:cNvSpPr>
          <p:nvPr>
            <p:ph sz="quarter" idx="12"/>
          </p:nvPr>
        </p:nvSpPr>
        <p:spPr>
          <a:xfrm>
            <a:off x="633029" y="1084403"/>
            <a:ext cx="5446928" cy="4931386"/>
          </a:xfrm>
          <a:prstGeom prst="rect">
            <a:avLst/>
          </a:prstGeom>
        </p:spPr>
        <p:txBody>
          <a:bodyPr>
            <a:normAutofit/>
          </a:bodyPr>
          <a:lstStyle>
            <a:lvl1pPr>
              <a:spcBef>
                <a:spcPts val="750"/>
              </a:spcBef>
              <a:spcAft>
                <a:spcPts val="600"/>
              </a:spcAft>
              <a:defRPr sz="2800" b="0">
                <a:solidFill>
                  <a:schemeClr val="tx1">
                    <a:lumMod val="50000"/>
                    <a:lumOff val="50000"/>
                  </a:schemeClr>
                </a:solidFill>
              </a:defRPr>
            </a:lvl1pPr>
            <a:lvl2pPr>
              <a:spcBef>
                <a:spcPts val="750"/>
              </a:spcBef>
              <a:spcAft>
                <a:spcPts val="600"/>
              </a:spcAft>
              <a:defRPr sz="2400" b="0">
                <a:solidFill>
                  <a:schemeClr val="tx1">
                    <a:lumMod val="50000"/>
                    <a:lumOff val="50000"/>
                  </a:schemeClr>
                </a:solidFill>
              </a:defRPr>
            </a:lvl2pPr>
            <a:lvl3pPr>
              <a:spcBef>
                <a:spcPts val="750"/>
              </a:spcBef>
              <a:spcAft>
                <a:spcPts val="600"/>
              </a:spcAft>
              <a:defRPr sz="2000" b="0">
                <a:solidFill>
                  <a:schemeClr val="tx1">
                    <a:lumMod val="50000"/>
                    <a:lumOff val="50000"/>
                  </a:schemeClr>
                </a:solidFill>
              </a:defRPr>
            </a:lvl3pPr>
            <a:lvl4pPr>
              <a:spcBef>
                <a:spcPts val="750"/>
              </a:spcBef>
              <a:spcAft>
                <a:spcPts val="600"/>
              </a:spcAft>
              <a:defRPr sz="1600" b="0">
                <a:solidFill>
                  <a:schemeClr val="tx1">
                    <a:lumMod val="50000"/>
                    <a:lumOff val="50000"/>
                  </a:schemeClr>
                </a:solidFill>
              </a:defRPr>
            </a:lvl4pPr>
            <a:lvl5pPr>
              <a:spcBef>
                <a:spcPts val="750"/>
              </a:spcBef>
              <a:spcAft>
                <a:spcPts val="600"/>
              </a:spcAft>
              <a:defRPr sz="1400" b="0">
                <a:solidFill>
                  <a:schemeClr val="tx1">
                    <a:lumMod val="50000"/>
                    <a:lumOff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8">
            <a:extLst>
              <a:ext uri="{FF2B5EF4-FFF2-40B4-BE49-F238E27FC236}">
                <a16:creationId xmlns:a16="http://schemas.microsoft.com/office/drawing/2014/main" id="{CCC6DD43-CC5B-59C9-69F4-39BF54841E3D}"/>
              </a:ext>
            </a:extLst>
          </p:cNvPr>
          <p:cNvSpPr>
            <a:spLocks noGrp="1"/>
          </p:cNvSpPr>
          <p:nvPr>
            <p:ph sz="quarter" idx="13"/>
          </p:nvPr>
        </p:nvSpPr>
        <p:spPr>
          <a:xfrm>
            <a:off x="6096000" y="1084403"/>
            <a:ext cx="5446928" cy="4931386"/>
          </a:xfrm>
          <a:prstGeom prst="rect">
            <a:avLst/>
          </a:prstGeom>
        </p:spPr>
        <p:txBody>
          <a:bodyPr>
            <a:normAutofit/>
          </a:bodyPr>
          <a:lstStyle>
            <a:lvl1pPr>
              <a:spcBef>
                <a:spcPts val="750"/>
              </a:spcBef>
              <a:spcAft>
                <a:spcPts val="600"/>
              </a:spcAft>
              <a:defRPr sz="2800" b="0">
                <a:solidFill>
                  <a:schemeClr val="tx1">
                    <a:lumMod val="50000"/>
                    <a:lumOff val="50000"/>
                  </a:schemeClr>
                </a:solidFill>
              </a:defRPr>
            </a:lvl1pPr>
            <a:lvl2pPr>
              <a:spcBef>
                <a:spcPts val="750"/>
              </a:spcBef>
              <a:spcAft>
                <a:spcPts val="600"/>
              </a:spcAft>
              <a:defRPr sz="2400" b="0">
                <a:solidFill>
                  <a:schemeClr val="tx1">
                    <a:lumMod val="50000"/>
                    <a:lumOff val="50000"/>
                  </a:schemeClr>
                </a:solidFill>
              </a:defRPr>
            </a:lvl2pPr>
            <a:lvl3pPr>
              <a:spcBef>
                <a:spcPts val="750"/>
              </a:spcBef>
              <a:spcAft>
                <a:spcPts val="600"/>
              </a:spcAft>
              <a:defRPr sz="2000" b="0">
                <a:solidFill>
                  <a:schemeClr val="tx1">
                    <a:lumMod val="50000"/>
                    <a:lumOff val="50000"/>
                  </a:schemeClr>
                </a:solidFill>
              </a:defRPr>
            </a:lvl3pPr>
            <a:lvl4pPr>
              <a:spcBef>
                <a:spcPts val="750"/>
              </a:spcBef>
              <a:spcAft>
                <a:spcPts val="600"/>
              </a:spcAft>
              <a:defRPr sz="1600" b="0">
                <a:solidFill>
                  <a:schemeClr val="tx1">
                    <a:lumMod val="50000"/>
                    <a:lumOff val="50000"/>
                  </a:schemeClr>
                </a:solidFill>
              </a:defRPr>
            </a:lvl4pPr>
            <a:lvl5pPr>
              <a:spcBef>
                <a:spcPts val="750"/>
              </a:spcBef>
              <a:spcAft>
                <a:spcPts val="600"/>
              </a:spcAft>
              <a:defRPr sz="1400" b="0">
                <a:solidFill>
                  <a:schemeClr val="tx1">
                    <a:lumMod val="50000"/>
                    <a:lumOff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descr="A close up of a logo&#10;&#10;Description automatically generated">
            <a:extLst>
              <a:ext uri="{FF2B5EF4-FFF2-40B4-BE49-F238E27FC236}">
                <a16:creationId xmlns:a16="http://schemas.microsoft.com/office/drawing/2014/main" id="{C9E4A1A8-42C9-70FD-A097-41CADF4007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9600" y="6259862"/>
            <a:ext cx="2015176" cy="457200"/>
          </a:xfrm>
          <a:prstGeom prst="rect">
            <a:avLst/>
          </a:prstGeom>
        </p:spPr>
      </p:pic>
    </p:spTree>
    <p:extLst>
      <p:ext uri="{BB962C8B-B14F-4D97-AF65-F5344CB8AC3E}">
        <p14:creationId xmlns:p14="http://schemas.microsoft.com/office/powerpoint/2010/main" val="76348381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r>
              <a:rPr lang="en-US"/>
              <a:t>NESCA - Federation</a:t>
            </a:r>
          </a:p>
        </p:txBody>
      </p:sp>
      <p:sp>
        <p:nvSpPr>
          <p:cNvPr id="3" name="Date Placeholder 13"/>
          <p:cNvSpPr>
            <a:spLocks noGrp="1"/>
          </p:cNvSpPr>
          <p:nvPr>
            <p:ph type="dt" sz="half" idx="11"/>
          </p:nvPr>
        </p:nvSpPr>
        <p:spPr/>
        <p:txBody>
          <a:bodyPr/>
          <a:lstStyle>
            <a:lvl1pPr>
              <a:defRPr/>
            </a:lvl1pPr>
          </a:lstStyle>
          <a:p>
            <a:pPr>
              <a:defRPr/>
            </a:pPr>
            <a:r>
              <a:rPr lang="en-US"/>
              <a:t>3/10/2018</a:t>
            </a:r>
          </a:p>
        </p:txBody>
      </p:sp>
      <p:sp>
        <p:nvSpPr>
          <p:cNvPr id="4" name="Slide Number Placeholder 22"/>
          <p:cNvSpPr>
            <a:spLocks noGrp="1"/>
          </p:cNvSpPr>
          <p:nvPr>
            <p:ph type="sldNum" sz="quarter" idx="12"/>
          </p:nvPr>
        </p:nvSpPr>
        <p:spPr/>
        <p:txBody>
          <a:bodyPr/>
          <a:lstStyle>
            <a:lvl1pPr>
              <a:defRPr/>
            </a:lvl1pPr>
          </a:lstStyle>
          <a:p>
            <a:pPr>
              <a:defRPr/>
            </a:pPr>
            <a:fld id="{8B0CF1C2-3BA6-4446-975D-FE7554813C84}" type="slidenum">
              <a:rPr lang="en-US"/>
              <a:pPr>
                <a:defRPr/>
              </a:pPr>
              <a:t>‹#›</a:t>
            </a:fld>
            <a:endParaRPr lang="en-US"/>
          </a:p>
        </p:txBody>
      </p:sp>
    </p:spTree>
    <p:extLst>
      <p:ext uri="{BB962C8B-B14F-4D97-AF65-F5344CB8AC3E}">
        <p14:creationId xmlns:p14="http://schemas.microsoft.com/office/powerpoint/2010/main" val="37222083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NESCA Title Page 1">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F1B355-0123-8346-914C-70801E8DD58B}"/>
              </a:ext>
            </a:extLst>
          </p:cNvPr>
          <p:cNvSpPr/>
          <p:nvPr userDrawn="1"/>
        </p:nvSpPr>
        <p:spPr>
          <a:xfrm>
            <a:off x="0" y="0"/>
            <a:ext cx="12192000" cy="5532120"/>
          </a:xfrm>
          <a:prstGeom prst="rect">
            <a:avLst/>
          </a:prstGeom>
          <a:solidFill>
            <a:srgbClr val="F5B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dirty="0">
              <a:solidFill>
                <a:srgbClr val="F5B453"/>
              </a:solidFill>
            </a:endParaRPr>
          </a:p>
        </p:txBody>
      </p:sp>
      <p:sp>
        <p:nvSpPr>
          <p:cNvPr id="6" name="TextBox 5">
            <a:extLst>
              <a:ext uri="{FF2B5EF4-FFF2-40B4-BE49-F238E27FC236}">
                <a16:creationId xmlns:a16="http://schemas.microsoft.com/office/drawing/2014/main" id="{17E0F58D-2C58-43B2-9EC3-FB8EE0A28BF5}"/>
              </a:ext>
            </a:extLst>
          </p:cNvPr>
          <p:cNvSpPr txBox="1"/>
          <p:nvPr userDrawn="1"/>
        </p:nvSpPr>
        <p:spPr>
          <a:xfrm>
            <a:off x="812800" y="3886200"/>
            <a:ext cx="10566400" cy="923330"/>
          </a:xfrm>
          <a:prstGeom prst="rect">
            <a:avLst/>
          </a:prstGeom>
          <a:noFill/>
        </p:spPr>
        <p:txBody>
          <a:bodyPr wrap="square" rtlCol="0">
            <a:spAutoFit/>
          </a:bodyPr>
          <a:lstStyle/>
          <a:p>
            <a:r>
              <a:rPr lang="en-US" sz="1800" dirty="0">
                <a:solidFill>
                  <a:schemeClr val="bg1"/>
                </a:solidFill>
                <a:latin typeface="Arial" panose="020B0604020202020204" pitchFamily="34" charset="0"/>
                <a:ea typeface="Lato" panose="020F0502020204030203" pitchFamily="34" charset="0"/>
                <a:cs typeface="Arial" panose="020B0604020202020204" pitchFamily="34" charset="0"/>
              </a:rPr>
              <a:t> </a:t>
            </a:r>
          </a:p>
          <a:p>
            <a:r>
              <a:rPr lang="en-US" sz="1800" dirty="0">
                <a:solidFill>
                  <a:schemeClr val="bg1"/>
                </a:solidFill>
                <a:latin typeface="Arial" panose="020B0604020202020204" pitchFamily="34" charset="0"/>
                <a:ea typeface="Lato" panose="020F0502020204030203" pitchFamily="34" charset="0"/>
                <a:cs typeface="Arial" panose="020B0604020202020204" pitchFamily="34" charset="0"/>
              </a:rPr>
              <a:t> </a:t>
            </a:r>
          </a:p>
          <a:p>
            <a:r>
              <a:rPr lang="en-US" sz="1800" dirty="0">
                <a:solidFill>
                  <a:schemeClr val="bg1"/>
                </a:solidFill>
                <a:latin typeface="Arial" panose="020B0604020202020204" pitchFamily="34" charset="0"/>
                <a:ea typeface="Lato" panose="020F0502020204030203" pitchFamily="34" charset="0"/>
                <a:cs typeface="Arial" panose="020B0604020202020204" pitchFamily="34" charset="0"/>
              </a:rPr>
              <a:t> </a:t>
            </a:r>
          </a:p>
        </p:txBody>
      </p:sp>
      <p:sp>
        <p:nvSpPr>
          <p:cNvPr id="8" name="Text Placeholder 7">
            <a:extLst>
              <a:ext uri="{FF2B5EF4-FFF2-40B4-BE49-F238E27FC236}">
                <a16:creationId xmlns:a16="http://schemas.microsoft.com/office/drawing/2014/main" id="{128B777D-6F1D-4E74-BEA6-2A7BE7E11FB9}"/>
              </a:ext>
            </a:extLst>
          </p:cNvPr>
          <p:cNvSpPr>
            <a:spLocks noGrp="1"/>
          </p:cNvSpPr>
          <p:nvPr>
            <p:ph type="body" sz="quarter" idx="10"/>
          </p:nvPr>
        </p:nvSpPr>
        <p:spPr>
          <a:xfrm>
            <a:off x="812800" y="2024064"/>
            <a:ext cx="10566400" cy="719137"/>
          </a:xfrm>
          <a:prstGeom prst="rect">
            <a:avLst/>
          </a:prstGeom>
        </p:spPr>
        <p:txBody>
          <a:bodyPr/>
          <a:lstStyle>
            <a:lvl1pPr>
              <a:buNone/>
              <a:defRPr lang="en-US" sz="4500" b="1" dirty="0" smtClean="0">
                <a:solidFill>
                  <a:schemeClr val="bg1"/>
                </a:solidFill>
              </a:defRPr>
            </a:lvl1pPr>
            <a:lvl2pPr>
              <a:buNone/>
              <a:defRPr lang="en-US" dirty="0" smtClean="0">
                <a:solidFill>
                  <a:schemeClr val="bg1"/>
                </a:solidFill>
              </a:defRPr>
            </a:lvl2pPr>
            <a:lvl3pPr>
              <a:buNone/>
              <a:defRPr lang="en-US" dirty="0" smtClean="0">
                <a:solidFill>
                  <a:schemeClr val="bg1"/>
                </a:solidFill>
              </a:defRPr>
            </a:lvl3pPr>
            <a:lvl4pPr>
              <a:buNone/>
              <a:defRPr lang="en-US" dirty="0" smtClean="0">
                <a:solidFill>
                  <a:schemeClr val="bg1"/>
                </a:solidFill>
              </a:defRPr>
            </a:lvl4pPr>
            <a:lvl5pPr>
              <a:buNone/>
              <a:defRPr lang="en-US" dirty="0" smtClean="0">
                <a:solidFill>
                  <a:schemeClr val="bg1"/>
                </a:solidFill>
              </a:defRPr>
            </a:lvl5pPr>
          </a:lstStyle>
          <a:p>
            <a:pPr lvl="0"/>
            <a:r>
              <a:rPr lang="en-US" dirty="0"/>
              <a:t>Click to edit </a:t>
            </a:r>
          </a:p>
          <a:p>
            <a:pPr lvl="2"/>
            <a:endParaRPr lang="en-US" dirty="0"/>
          </a:p>
        </p:txBody>
      </p:sp>
      <p:sp>
        <p:nvSpPr>
          <p:cNvPr id="9" name="Text Placeholder 7">
            <a:extLst>
              <a:ext uri="{FF2B5EF4-FFF2-40B4-BE49-F238E27FC236}">
                <a16:creationId xmlns:a16="http://schemas.microsoft.com/office/drawing/2014/main" id="{FCC91D7F-F394-4F7B-8FAD-5F494FF1E4AA}"/>
              </a:ext>
            </a:extLst>
          </p:cNvPr>
          <p:cNvSpPr>
            <a:spLocks noGrp="1"/>
          </p:cNvSpPr>
          <p:nvPr>
            <p:ph type="body" sz="quarter" idx="11"/>
          </p:nvPr>
        </p:nvSpPr>
        <p:spPr>
          <a:xfrm>
            <a:off x="812800" y="2739638"/>
            <a:ext cx="10566400" cy="536963"/>
          </a:xfrm>
          <a:prstGeom prst="rect">
            <a:avLst/>
          </a:prstGeom>
        </p:spPr>
        <p:txBody>
          <a:bodyPr/>
          <a:lstStyle>
            <a:lvl1pPr>
              <a:buNone/>
              <a:defRPr lang="en-US" sz="3300" b="0" dirty="0" smtClean="0">
                <a:solidFill>
                  <a:schemeClr val="bg1"/>
                </a:solidFill>
              </a:defRPr>
            </a:lvl1pPr>
            <a:lvl2pPr>
              <a:buNone/>
              <a:defRPr lang="en-US" dirty="0" smtClean="0">
                <a:solidFill>
                  <a:schemeClr val="bg1"/>
                </a:solidFill>
              </a:defRPr>
            </a:lvl2pPr>
            <a:lvl3pPr>
              <a:buNone/>
              <a:defRPr lang="en-US" dirty="0" smtClean="0">
                <a:solidFill>
                  <a:schemeClr val="bg1"/>
                </a:solidFill>
              </a:defRPr>
            </a:lvl3pPr>
            <a:lvl4pPr>
              <a:buNone/>
              <a:defRPr lang="en-US" dirty="0" smtClean="0">
                <a:solidFill>
                  <a:schemeClr val="bg1"/>
                </a:solidFill>
              </a:defRPr>
            </a:lvl4pPr>
            <a:lvl5pPr>
              <a:buNone/>
              <a:defRPr lang="en-US" dirty="0" smtClean="0">
                <a:solidFill>
                  <a:schemeClr val="bg1"/>
                </a:solidFill>
              </a:defRPr>
            </a:lvl5pPr>
          </a:lstStyle>
          <a:p>
            <a:pPr lvl="0"/>
            <a:r>
              <a:rPr lang="en-US" dirty="0"/>
              <a:t>Click to edit </a:t>
            </a:r>
          </a:p>
          <a:p>
            <a:pPr lvl="2"/>
            <a:endParaRPr lang="en-US" dirty="0"/>
          </a:p>
        </p:txBody>
      </p:sp>
      <p:sp>
        <p:nvSpPr>
          <p:cNvPr id="18" name="Text Placeholder 17">
            <a:extLst>
              <a:ext uri="{FF2B5EF4-FFF2-40B4-BE49-F238E27FC236}">
                <a16:creationId xmlns:a16="http://schemas.microsoft.com/office/drawing/2014/main" id="{FDBF5157-5EF4-419D-8983-C33AAABE8406}"/>
              </a:ext>
            </a:extLst>
          </p:cNvPr>
          <p:cNvSpPr>
            <a:spLocks noGrp="1"/>
          </p:cNvSpPr>
          <p:nvPr>
            <p:ph type="body" sz="quarter" idx="13" hasCustomPrompt="1"/>
          </p:nvPr>
        </p:nvSpPr>
        <p:spPr>
          <a:xfrm>
            <a:off x="812800" y="3878159"/>
            <a:ext cx="10566400" cy="923925"/>
          </a:xfrm>
          <a:prstGeom prst="rect">
            <a:avLst/>
          </a:prstGeom>
        </p:spPr>
        <p:txBody>
          <a:bodyPr/>
          <a:lstStyle>
            <a:lvl1pPr>
              <a:lnSpc>
                <a:spcPct val="100000"/>
              </a:lnSpc>
              <a:spcBef>
                <a:spcPts val="0"/>
              </a:spcBef>
              <a:buNone/>
              <a:defRPr sz="1800">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Name, Credentials</a:t>
            </a:r>
          </a:p>
          <a:p>
            <a:pPr lvl="0"/>
            <a:r>
              <a:rPr lang="en-US" dirty="0"/>
              <a:t>Position</a:t>
            </a:r>
          </a:p>
          <a:p>
            <a:pPr lvl="0"/>
            <a:r>
              <a:rPr lang="en-US" dirty="0"/>
              <a:t>name@nesca-newton.com</a:t>
            </a:r>
          </a:p>
          <a:p>
            <a:pPr lvl="1"/>
            <a:endParaRPr lang="en-US" dirty="0"/>
          </a:p>
        </p:txBody>
      </p:sp>
      <p:pic>
        <p:nvPicPr>
          <p:cNvPr id="10" name="Picture 9" descr="A close up of a logo&#10;&#10;Description automatically generated">
            <a:extLst>
              <a:ext uri="{FF2B5EF4-FFF2-40B4-BE49-F238E27FC236}">
                <a16:creationId xmlns:a16="http://schemas.microsoft.com/office/drawing/2014/main" id="{B2AE1FA4-1874-2C0B-BD7C-AE2AC8142E5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47732" y="5715000"/>
            <a:ext cx="4161584" cy="944174"/>
          </a:xfrm>
          <a:prstGeom prst="rect">
            <a:avLst/>
          </a:prstGeom>
        </p:spPr>
      </p:pic>
    </p:spTree>
    <p:extLst>
      <p:ext uri="{BB962C8B-B14F-4D97-AF65-F5344CB8AC3E}">
        <p14:creationId xmlns:p14="http://schemas.microsoft.com/office/powerpoint/2010/main" val="1704023959"/>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7_Title Slide">
    <p:bg>
      <p:bgRef idx="1001">
        <a:schemeClr val="bg1"/>
      </p:bgRef>
    </p:bg>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D2C92BB6-26BC-5D4A-954E-0E09485DCD22}"/>
              </a:ext>
            </a:extLst>
          </p:cNvPr>
          <p:cNvSpPr txBox="1">
            <a:spLocks/>
          </p:cNvSpPr>
          <p:nvPr userDrawn="1"/>
        </p:nvSpPr>
        <p:spPr>
          <a:xfrm>
            <a:off x="9461267" y="6423344"/>
            <a:ext cx="2121133" cy="228600"/>
          </a:xfrm>
          <a:prstGeom prst="rect">
            <a:avLst/>
          </a:prstGeom>
          <a:solidFill>
            <a:schemeClr val="bg1"/>
          </a:solid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b="1" baseline="0" dirty="0" err="1">
                <a:solidFill>
                  <a:srgbClr val="EB9B4A"/>
                </a:solidFill>
                <a:latin typeface="Lato Light" panose="020F0502020204030203" pitchFamily="34" charset="0"/>
                <a:ea typeface="Lato Light" panose="020F0502020204030203" pitchFamily="34" charset="0"/>
                <a:cs typeface="Lato Light" panose="020F0502020204030203" pitchFamily="34" charset="0"/>
              </a:rPr>
              <a:t>www.nesca-newton.com</a:t>
            </a:r>
            <a:endParaRPr lang="en-US" sz="1400" b="1" baseline="0" dirty="0">
              <a:solidFill>
                <a:srgbClr val="EB9B4A"/>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5" name="Slide Number Placeholder 9">
            <a:extLst>
              <a:ext uri="{FF2B5EF4-FFF2-40B4-BE49-F238E27FC236}">
                <a16:creationId xmlns:a16="http://schemas.microsoft.com/office/drawing/2014/main" id="{571B7839-6798-D945-847F-80EBB40244A7}"/>
              </a:ext>
            </a:extLst>
          </p:cNvPr>
          <p:cNvSpPr>
            <a:spLocks noGrp="1"/>
          </p:cNvSpPr>
          <p:nvPr>
            <p:ph type="sldNum" sz="quarter" idx="4294967295"/>
          </p:nvPr>
        </p:nvSpPr>
        <p:spPr>
          <a:xfrm>
            <a:off x="4724400" y="6355082"/>
            <a:ext cx="2743200" cy="365125"/>
          </a:xfrm>
          <a:prstGeom prst="rect">
            <a:avLst/>
          </a:prstGeom>
        </p:spPr>
        <p:txBody>
          <a:bodyPr/>
          <a:lstStyle>
            <a:lvl1pPr>
              <a:defRPr>
                <a:solidFill>
                  <a:schemeClr val="bg1">
                    <a:lumMod val="65000"/>
                  </a:schemeClr>
                </a:solidFill>
              </a:defRPr>
            </a:lvl1pPr>
          </a:lstStyle>
          <a:p>
            <a:pPr algn="ctr"/>
            <a:fld id="{FBB024FD-749C-A14D-9844-3BEAFC876C94}" type="slidenum">
              <a:rPr lang="en-US" smtClean="0"/>
              <a:pPr algn="ctr"/>
              <a:t>‹#›</a:t>
            </a:fld>
            <a:endParaRPr lang="en-US" dirty="0"/>
          </a:p>
        </p:txBody>
      </p:sp>
      <p:sp>
        <p:nvSpPr>
          <p:cNvPr id="8" name="TextBox 7">
            <a:extLst>
              <a:ext uri="{FF2B5EF4-FFF2-40B4-BE49-F238E27FC236}">
                <a16:creationId xmlns:a16="http://schemas.microsoft.com/office/drawing/2014/main" id="{2541FA50-1E0E-0146-BC1B-17764230105D}"/>
              </a:ext>
            </a:extLst>
          </p:cNvPr>
          <p:cNvSpPr txBox="1"/>
          <p:nvPr userDrawn="1"/>
        </p:nvSpPr>
        <p:spPr>
          <a:xfrm>
            <a:off x="3251200" y="2550963"/>
            <a:ext cx="914400" cy="3170099"/>
          </a:xfrm>
          <a:prstGeom prst="rect">
            <a:avLst/>
          </a:prstGeom>
          <a:noFill/>
        </p:spPr>
        <p:txBody>
          <a:bodyPr wrap="square" rtlCol="0">
            <a:spAutoFit/>
          </a:bodyPr>
          <a:lstStyle/>
          <a:p>
            <a:r>
              <a:rPr lang="en-US" sz="20000" dirty="0">
                <a:solidFill>
                  <a:schemeClr val="bg1"/>
                </a:solidFill>
                <a:latin typeface="Arial" panose="020B0604020202020204" pitchFamily="34" charset="0"/>
                <a:ea typeface="Lato Light" panose="020F0502020204030203" pitchFamily="34" charset="0"/>
                <a:cs typeface="Arial" panose="020B0604020202020204" pitchFamily="34" charset="0"/>
              </a:rPr>
              <a:t>“</a:t>
            </a:r>
          </a:p>
        </p:txBody>
      </p:sp>
      <p:pic>
        <p:nvPicPr>
          <p:cNvPr id="2" name="Picture 1" descr="A close up of a logo&#10;&#10;Description automatically generated">
            <a:extLst>
              <a:ext uri="{FF2B5EF4-FFF2-40B4-BE49-F238E27FC236}">
                <a16:creationId xmlns:a16="http://schemas.microsoft.com/office/drawing/2014/main" id="{7FFDBDF0-3D7F-3565-F8F7-15BA33B294E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9600" y="6259862"/>
            <a:ext cx="2015176" cy="457200"/>
          </a:xfrm>
          <a:prstGeom prst="rect">
            <a:avLst/>
          </a:prstGeom>
        </p:spPr>
      </p:pic>
      <p:sp>
        <p:nvSpPr>
          <p:cNvPr id="3" name="Title 1">
            <a:extLst>
              <a:ext uri="{FF2B5EF4-FFF2-40B4-BE49-F238E27FC236}">
                <a16:creationId xmlns:a16="http://schemas.microsoft.com/office/drawing/2014/main" id="{A8578177-7A40-E988-9D12-2F1AADD60ECC}"/>
              </a:ext>
            </a:extLst>
          </p:cNvPr>
          <p:cNvSpPr>
            <a:spLocks noGrp="1"/>
          </p:cNvSpPr>
          <p:nvPr>
            <p:ph type="title"/>
          </p:nvPr>
        </p:nvSpPr>
        <p:spPr>
          <a:xfrm>
            <a:off x="633030" y="365127"/>
            <a:ext cx="10925941" cy="701674"/>
          </a:xfrm>
          <a:prstGeom prst="rect">
            <a:avLst/>
          </a:prstGeom>
        </p:spPr>
        <p:txBody>
          <a:bodyPr/>
          <a:lstStyle>
            <a:lvl1pPr>
              <a:defRPr sz="4000" b="1">
                <a:solidFill>
                  <a:schemeClr val="tx1">
                    <a:lumMod val="50000"/>
                    <a:lumOff val="50000"/>
                  </a:schemeClr>
                </a:solidFill>
              </a:defRPr>
            </a:lvl1pPr>
          </a:lstStyle>
          <a:p>
            <a:r>
              <a:rPr lang="en-US" dirty="0"/>
              <a:t>Click to edit Master title style</a:t>
            </a:r>
          </a:p>
        </p:txBody>
      </p:sp>
      <p:sp>
        <p:nvSpPr>
          <p:cNvPr id="6" name="Content Placeholder 5">
            <a:extLst>
              <a:ext uri="{FF2B5EF4-FFF2-40B4-BE49-F238E27FC236}">
                <a16:creationId xmlns:a16="http://schemas.microsoft.com/office/drawing/2014/main" id="{58B291A2-9328-1569-6099-7AFB9F9BC30A}"/>
              </a:ext>
            </a:extLst>
          </p:cNvPr>
          <p:cNvSpPr>
            <a:spLocks noGrp="1"/>
          </p:cNvSpPr>
          <p:nvPr>
            <p:ph sz="quarter" idx="10"/>
          </p:nvPr>
        </p:nvSpPr>
        <p:spPr>
          <a:xfrm>
            <a:off x="632647" y="1371600"/>
            <a:ext cx="10925941" cy="4724400"/>
          </a:xfrm>
          <a:prstGeom prst="rect">
            <a:avLst/>
          </a:prstGeom>
        </p:spPr>
        <p:txBody>
          <a:bodyPr/>
          <a:lstStyle>
            <a:lvl1pPr>
              <a:defRPr sz="2600" b="0">
                <a:solidFill>
                  <a:schemeClr val="tx1">
                    <a:lumMod val="50000"/>
                    <a:lumOff val="50000"/>
                  </a:schemeClr>
                </a:solidFill>
              </a:defRPr>
            </a:lvl1pPr>
            <a:lvl2pPr>
              <a:defRPr sz="2400" b="0">
                <a:solidFill>
                  <a:schemeClr val="tx1">
                    <a:lumMod val="50000"/>
                    <a:lumOff val="50000"/>
                  </a:schemeClr>
                </a:solidFill>
              </a:defRPr>
            </a:lvl2pPr>
            <a:lvl3pPr>
              <a:defRPr sz="2200" b="0">
                <a:solidFill>
                  <a:schemeClr val="tx1">
                    <a:lumMod val="50000"/>
                    <a:lumOff val="50000"/>
                  </a:schemeClr>
                </a:solidFill>
              </a:defRPr>
            </a:lvl3pPr>
            <a:lvl4pPr>
              <a:defRPr sz="2000" b="0">
                <a:solidFill>
                  <a:schemeClr val="tx1">
                    <a:lumMod val="50000"/>
                    <a:lumOff val="50000"/>
                  </a:schemeClr>
                </a:solidFill>
              </a:defRPr>
            </a:lvl4pPr>
            <a:lvl5pPr>
              <a:defRPr sz="1800" b="0">
                <a:solidFill>
                  <a:schemeClr val="tx1">
                    <a:lumMod val="50000"/>
                    <a:lumOff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924403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bg>
      <p:bgRef idx="1001">
        <a:schemeClr val="bg1"/>
      </p:bgRef>
    </p:bg>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D2C92BB6-26BC-5D4A-954E-0E09485DCD22}"/>
              </a:ext>
            </a:extLst>
          </p:cNvPr>
          <p:cNvSpPr txBox="1">
            <a:spLocks/>
          </p:cNvSpPr>
          <p:nvPr userDrawn="1"/>
        </p:nvSpPr>
        <p:spPr>
          <a:xfrm>
            <a:off x="9461267" y="6488462"/>
            <a:ext cx="2121133" cy="228600"/>
          </a:xfrm>
          <a:prstGeom prst="rect">
            <a:avLst/>
          </a:prstGeom>
          <a:solidFill>
            <a:schemeClr val="bg1"/>
          </a:solid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b="1" baseline="0" dirty="0" err="1">
                <a:solidFill>
                  <a:srgbClr val="EB9B4A"/>
                </a:solidFill>
                <a:latin typeface="Lato Light" panose="020F0502020204030203" pitchFamily="34" charset="0"/>
                <a:ea typeface="Lato Light" panose="020F0502020204030203" pitchFamily="34" charset="0"/>
                <a:cs typeface="Lato Light" panose="020F0502020204030203" pitchFamily="34" charset="0"/>
              </a:rPr>
              <a:t>www.nesca-newton.com</a:t>
            </a:r>
            <a:endParaRPr lang="en-US" sz="1400" b="1" baseline="0" dirty="0">
              <a:solidFill>
                <a:srgbClr val="EB9B4A"/>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5" name="Slide Number Placeholder 9">
            <a:extLst>
              <a:ext uri="{FF2B5EF4-FFF2-40B4-BE49-F238E27FC236}">
                <a16:creationId xmlns:a16="http://schemas.microsoft.com/office/drawing/2014/main" id="{571B7839-6798-D945-847F-80EBB40244A7}"/>
              </a:ext>
            </a:extLst>
          </p:cNvPr>
          <p:cNvSpPr>
            <a:spLocks noGrp="1"/>
          </p:cNvSpPr>
          <p:nvPr>
            <p:ph type="sldNum" sz="quarter" idx="4294967295"/>
          </p:nvPr>
        </p:nvSpPr>
        <p:spPr>
          <a:xfrm>
            <a:off x="4724400" y="6355082"/>
            <a:ext cx="2743200" cy="365125"/>
          </a:xfrm>
          <a:prstGeom prst="rect">
            <a:avLst/>
          </a:prstGeom>
        </p:spPr>
        <p:txBody>
          <a:bodyPr/>
          <a:lstStyle>
            <a:lvl1pPr>
              <a:defRPr>
                <a:solidFill>
                  <a:schemeClr val="bg1">
                    <a:lumMod val="65000"/>
                  </a:schemeClr>
                </a:solidFill>
              </a:defRPr>
            </a:lvl1pPr>
          </a:lstStyle>
          <a:p>
            <a:pPr algn="ctr"/>
            <a:fld id="{FBB024FD-749C-A14D-9844-3BEAFC876C94}" type="slidenum">
              <a:rPr lang="en-US" smtClean="0"/>
              <a:pPr algn="ctr"/>
              <a:t>‹#›</a:t>
            </a:fld>
            <a:endParaRPr lang="en-US" dirty="0"/>
          </a:p>
        </p:txBody>
      </p:sp>
      <p:sp>
        <p:nvSpPr>
          <p:cNvPr id="7" name="Rectangle 6">
            <a:extLst>
              <a:ext uri="{FF2B5EF4-FFF2-40B4-BE49-F238E27FC236}">
                <a16:creationId xmlns:a16="http://schemas.microsoft.com/office/drawing/2014/main" id="{64804176-B7A8-DA42-9A78-586532E8BD44}"/>
              </a:ext>
            </a:extLst>
          </p:cNvPr>
          <p:cNvSpPr/>
          <p:nvPr userDrawn="1"/>
        </p:nvSpPr>
        <p:spPr>
          <a:xfrm>
            <a:off x="0" y="2606040"/>
            <a:ext cx="12192000" cy="34747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4" dirty="0">
              <a:solidFill>
                <a:srgbClr val="EEECEF"/>
              </a:solidFill>
            </a:endParaRPr>
          </a:p>
        </p:txBody>
      </p:sp>
      <p:sp>
        <p:nvSpPr>
          <p:cNvPr id="8" name="TextBox 7">
            <a:extLst>
              <a:ext uri="{FF2B5EF4-FFF2-40B4-BE49-F238E27FC236}">
                <a16:creationId xmlns:a16="http://schemas.microsoft.com/office/drawing/2014/main" id="{2541FA50-1E0E-0146-BC1B-17764230105D}"/>
              </a:ext>
            </a:extLst>
          </p:cNvPr>
          <p:cNvSpPr txBox="1"/>
          <p:nvPr userDrawn="1"/>
        </p:nvSpPr>
        <p:spPr>
          <a:xfrm>
            <a:off x="3251200" y="2550963"/>
            <a:ext cx="914400" cy="3170099"/>
          </a:xfrm>
          <a:prstGeom prst="rect">
            <a:avLst/>
          </a:prstGeom>
          <a:noFill/>
        </p:spPr>
        <p:txBody>
          <a:bodyPr wrap="square" rtlCol="0">
            <a:spAutoFit/>
          </a:bodyPr>
          <a:lstStyle/>
          <a:p>
            <a:r>
              <a:rPr lang="en-US" sz="20000" dirty="0">
                <a:solidFill>
                  <a:schemeClr val="bg1"/>
                </a:solidFill>
                <a:latin typeface="Arial" panose="020B0604020202020204" pitchFamily="34" charset="0"/>
                <a:ea typeface="Lato Light" panose="020F0502020204030203" pitchFamily="34" charset="0"/>
                <a:cs typeface="Arial" panose="020B0604020202020204" pitchFamily="34" charset="0"/>
              </a:rPr>
              <a:t>“</a:t>
            </a:r>
          </a:p>
        </p:txBody>
      </p:sp>
      <p:pic>
        <p:nvPicPr>
          <p:cNvPr id="2" name="Picture 1" descr="A close up of a logo&#10;&#10;Description automatically generated">
            <a:extLst>
              <a:ext uri="{FF2B5EF4-FFF2-40B4-BE49-F238E27FC236}">
                <a16:creationId xmlns:a16="http://schemas.microsoft.com/office/drawing/2014/main" id="{7FFDBDF0-3D7F-3565-F8F7-15BA33B294E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9600" y="6259862"/>
            <a:ext cx="2015176" cy="457200"/>
          </a:xfrm>
          <a:prstGeom prst="rect">
            <a:avLst/>
          </a:prstGeom>
        </p:spPr>
      </p:pic>
    </p:spTree>
    <p:extLst>
      <p:ext uri="{BB962C8B-B14F-4D97-AF65-F5344CB8AC3E}">
        <p14:creationId xmlns:p14="http://schemas.microsoft.com/office/powerpoint/2010/main" val="390746159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8_Title Slide">
    <p:bg>
      <p:bgRef idx="1001">
        <a:schemeClr val="bg1"/>
      </p:bgRef>
    </p:bg>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D2C92BB6-26BC-5D4A-954E-0E09485DCD22}"/>
              </a:ext>
            </a:extLst>
          </p:cNvPr>
          <p:cNvSpPr txBox="1">
            <a:spLocks/>
          </p:cNvSpPr>
          <p:nvPr userDrawn="1"/>
        </p:nvSpPr>
        <p:spPr>
          <a:xfrm>
            <a:off x="9461267" y="6488462"/>
            <a:ext cx="2121133" cy="228600"/>
          </a:xfrm>
          <a:prstGeom prst="rect">
            <a:avLst/>
          </a:prstGeom>
          <a:solidFill>
            <a:schemeClr val="bg1"/>
          </a:solid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b="1" baseline="0" dirty="0" err="1">
                <a:solidFill>
                  <a:srgbClr val="EB9B4A"/>
                </a:solidFill>
                <a:latin typeface="Lato Light" panose="020F0502020204030203" pitchFamily="34" charset="0"/>
                <a:ea typeface="Lato Light" panose="020F0502020204030203" pitchFamily="34" charset="0"/>
                <a:cs typeface="Lato Light" panose="020F0502020204030203" pitchFamily="34" charset="0"/>
              </a:rPr>
              <a:t>www.nesca-newton.com</a:t>
            </a:r>
            <a:endParaRPr lang="en-US" sz="1400" b="1" baseline="0" dirty="0">
              <a:solidFill>
                <a:srgbClr val="EB9B4A"/>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5" name="Slide Number Placeholder 9">
            <a:extLst>
              <a:ext uri="{FF2B5EF4-FFF2-40B4-BE49-F238E27FC236}">
                <a16:creationId xmlns:a16="http://schemas.microsoft.com/office/drawing/2014/main" id="{571B7839-6798-D945-847F-80EBB40244A7}"/>
              </a:ext>
            </a:extLst>
          </p:cNvPr>
          <p:cNvSpPr>
            <a:spLocks noGrp="1"/>
          </p:cNvSpPr>
          <p:nvPr>
            <p:ph type="sldNum" sz="quarter" idx="4294967295"/>
          </p:nvPr>
        </p:nvSpPr>
        <p:spPr>
          <a:xfrm>
            <a:off x="4724400" y="6355082"/>
            <a:ext cx="2743200" cy="365125"/>
          </a:xfrm>
          <a:prstGeom prst="rect">
            <a:avLst/>
          </a:prstGeom>
        </p:spPr>
        <p:txBody>
          <a:bodyPr/>
          <a:lstStyle>
            <a:lvl1pPr>
              <a:defRPr>
                <a:solidFill>
                  <a:schemeClr val="bg1">
                    <a:lumMod val="65000"/>
                  </a:schemeClr>
                </a:solidFill>
              </a:defRPr>
            </a:lvl1pPr>
          </a:lstStyle>
          <a:p>
            <a:pPr algn="ctr"/>
            <a:fld id="{FBB024FD-749C-A14D-9844-3BEAFC876C94}" type="slidenum">
              <a:rPr lang="en-US" smtClean="0"/>
              <a:pPr algn="ctr"/>
              <a:t>‹#›</a:t>
            </a:fld>
            <a:endParaRPr lang="en-US" dirty="0"/>
          </a:p>
        </p:txBody>
      </p:sp>
      <p:sp>
        <p:nvSpPr>
          <p:cNvPr id="8" name="TextBox 7">
            <a:extLst>
              <a:ext uri="{FF2B5EF4-FFF2-40B4-BE49-F238E27FC236}">
                <a16:creationId xmlns:a16="http://schemas.microsoft.com/office/drawing/2014/main" id="{2541FA50-1E0E-0146-BC1B-17764230105D}"/>
              </a:ext>
            </a:extLst>
          </p:cNvPr>
          <p:cNvSpPr txBox="1"/>
          <p:nvPr userDrawn="1"/>
        </p:nvSpPr>
        <p:spPr>
          <a:xfrm>
            <a:off x="3251200" y="2550963"/>
            <a:ext cx="914400" cy="3170099"/>
          </a:xfrm>
          <a:prstGeom prst="rect">
            <a:avLst/>
          </a:prstGeom>
          <a:noFill/>
        </p:spPr>
        <p:txBody>
          <a:bodyPr wrap="square" rtlCol="0">
            <a:spAutoFit/>
          </a:bodyPr>
          <a:lstStyle/>
          <a:p>
            <a:r>
              <a:rPr lang="en-US" sz="20000" dirty="0">
                <a:solidFill>
                  <a:schemeClr val="bg1"/>
                </a:solidFill>
                <a:latin typeface="Arial" panose="020B0604020202020204" pitchFamily="34" charset="0"/>
                <a:ea typeface="Lato Light" panose="020F0502020204030203" pitchFamily="34" charset="0"/>
                <a:cs typeface="Arial" panose="020B0604020202020204" pitchFamily="34" charset="0"/>
              </a:rPr>
              <a:t>“</a:t>
            </a:r>
          </a:p>
        </p:txBody>
      </p:sp>
      <p:pic>
        <p:nvPicPr>
          <p:cNvPr id="2" name="Picture 1" descr="A close up of a logo&#10;&#10;Description automatically generated">
            <a:extLst>
              <a:ext uri="{FF2B5EF4-FFF2-40B4-BE49-F238E27FC236}">
                <a16:creationId xmlns:a16="http://schemas.microsoft.com/office/drawing/2014/main" id="{7FFDBDF0-3D7F-3565-F8F7-15BA33B294E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9600" y="6259862"/>
            <a:ext cx="2015176" cy="457200"/>
          </a:xfrm>
          <a:prstGeom prst="rect">
            <a:avLst/>
          </a:prstGeom>
        </p:spPr>
      </p:pic>
      <p:sp>
        <p:nvSpPr>
          <p:cNvPr id="3" name="Title 1">
            <a:extLst>
              <a:ext uri="{FF2B5EF4-FFF2-40B4-BE49-F238E27FC236}">
                <a16:creationId xmlns:a16="http://schemas.microsoft.com/office/drawing/2014/main" id="{A8578177-7A40-E988-9D12-2F1AADD60ECC}"/>
              </a:ext>
            </a:extLst>
          </p:cNvPr>
          <p:cNvSpPr>
            <a:spLocks noGrp="1"/>
          </p:cNvSpPr>
          <p:nvPr>
            <p:ph type="title"/>
          </p:nvPr>
        </p:nvSpPr>
        <p:spPr>
          <a:xfrm>
            <a:off x="633030" y="365127"/>
            <a:ext cx="10925941" cy="701674"/>
          </a:xfrm>
          <a:prstGeom prst="rect">
            <a:avLst/>
          </a:prstGeom>
        </p:spPr>
        <p:txBody>
          <a:bodyPr/>
          <a:lstStyle>
            <a:lvl1pPr>
              <a:defRPr sz="4000" b="1">
                <a:solidFill>
                  <a:schemeClr val="tx1">
                    <a:lumMod val="50000"/>
                    <a:lumOff val="50000"/>
                  </a:schemeClr>
                </a:solidFill>
              </a:defRPr>
            </a:lvl1pPr>
          </a:lstStyle>
          <a:p>
            <a:r>
              <a:rPr lang="en-US" dirty="0"/>
              <a:t>Click to edit Master title style</a:t>
            </a:r>
          </a:p>
        </p:txBody>
      </p:sp>
      <p:sp>
        <p:nvSpPr>
          <p:cNvPr id="6" name="Content Placeholder 5">
            <a:extLst>
              <a:ext uri="{FF2B5EF4-FFF2-40B4-BE49-F238E27FC236}">
                <a16:creationId xmlns:a16="http://schemas.microsoft.com/office/drawing/2014/main" id="{486DB9CE-2F3E-90A7-0337-DDC949157426}"/>
              </a:ext>
            </a:extLst>
          </p:cNvPr>
          <p:cNvSpPr>
            <a:spLocks noGrp="1"/>
          </p:cNvSpPr>
          <p:nvPr>
            <p:ph sz="quarter" idx="11"/>
          </p:nvPr>
        </p:nvSpPr>
        <p:spPr>
          <a:xfrm>
            <a:off x="633411" y="1219200"/>
            <a:ext cx="5310189" cy="4800600"/>
          </a:xfrm>
          <a:prstGeom prst="rect">
            <a:avLst/>
          </a:prstGeom>
        </p:spPr>
        <p:txBody>
          <a:bodyPr/>
          <a:lstStyle>
            <a:lvl1pPr>
              <a:defRPr b="1">
                <a:solidFill>
                  <a:srgbClr val="F5B453"/>
                </a:solidFill>
              </a:defRPr>
            </a:lvl1pPr>
            <a:lvl2pPr>
              <a:defRPr b="1">
                <a:solidFill>
                  <a:srgbClr val="F5B453"/>
                </a:solidFill>
              </a:defRPr>
            </a:lvl2pPr>
            <a:lvl3pPr>
              <a:defRPr b="1">
                <a:solidFill>
                  <a:srgbClr val="F5B453"/>
                </a:solidFill>
              </a:defRPr>
            </a:lvl3pPr>
            <a:lvl4pPr>
              <a:defRPr b="1">
                <a:solidFill>
                  <a:srgbClr val="F5B453"/>
                </a:solidFill>
              </a:defRPr>
            </a:lvl4pPr>
            <a:lvl5pPr>
              <a:defRPr b="1">
                <a:solidFill>
                  <a:srgbClr val="F5B45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a:extLst>
              <a:ext uri="{FF2B5EF4-FFF2-40B4-BE49-F238E27FC236}">
                <a16:creationId xmlns:a16="http://schemas.microsoft.com/office/drawing/2014/main" id="{E60488D3-552A-0E8A-0F27-53CB74195E6A}"/>
              </a:ext>
            </a:extLst>
          </p:cNvPr>
          <p:cNvSpPr>
            <a:spLocks noGrp="1"/>
          </p:cNvSpPr>
          <p:nvPr>
            <p:ph sz="quarter" idx="12"/>
          </p:nvPr>
        </p:nvSpPr>
        <p:spPr>
          <a:xfrm>
            <a:off x="6248400" y="1206617"/>
            <a:ext cx="5310571" cy="4800600"/>
          </a:xfrm>
          <a:prstGeom prst="rect">
            <a:avLst/>
          </a:prstGeom>
        </p:spPr>
        <p:txBody>
          <a:bodyPr/>
          <a:lstStyle>
            <a:lvl1pPr>
              <a:defRPr b="1">
                <a:solidFill>
                  <a:srgbClr val="F5B453"/>
                </a:solidFill>
              </a:defRPr>
            </a:lvl1pPr>
            <a:lvl2pPr>
              <a:defRPr b="1">
                <a:solidFill>
                  <a:srgbClr val="F5B453"/>
                </a:solidFill>
              </a:defRPr>
            </a:lvl2pPr>
            <a:lvl3pPr>
              <a:defRPr b="1">
                <a:solidFill>
                  <a:srgbClr val="F5B453"/>
                </a:solidFill>
              </a:defRPr>
            </a:lvl3pPr>
            <a:lvl4pPr>
              <a:defRPr b="1">
                <a:solidFill>
                  <a:srgbClr val="F5B453"/>
                </a:solidFill>
              </a:defRPr>
            </a:lvl4pPr>
            <a:lvl5pPr>
              <a:defRPr b="1">
                <a:solidFill>
                  <a:srgbClr val="F5B45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7679743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bg>
      <p:bgRef idx="1001">
        <a:schemeClr val="bg1"/>
      </p:bgRef>
    </p:bg>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D2C92BB6-26BC-5D4A-954E-0E09485DCD22}"/>
              </a:ext>
            </a:extLst>
          </p:cNvPr>
          <p:cNvSpPr txBox="1">
            <a:spLocks/>
          </p:cNvSpPr>
          <p:nvPr userDrawn="1"/>
        </p:nvSpPr>
        <p:spPr>
          <a:xfrm>
            <a:off x="9461267" y="6488462"/>
            <a:ext cx="2121133" cy="228600"/>
          </a:xfrm>
          <a:prstGeom prst="rect">
            <a:avLst/>
          </a:prstGeom>
          <a:solidFill>
            <a:schemeClr val="bg1"/>
          </a:solid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b="1" baseline="0" dirty="0" err="1">
                <a:solidFill>
                  <a:srgbClr val="EB9B4A"/>
                </a:solidFill>
                <a:latin typeface="Lato Light" panose="020F0502020204030203" pitchFamily="34" charset="0"/>
                <a:ea typeface="Lato Light" panose="020F0502020204030203" pitchFamily="34" charset="0"/>
                <a:cs typeface="Lato Light" panose="020F0502020204030203" pitchFamily="34" charset="0"/>
              </a:rPr>
              <a:t>www.nesca-newton.com</a:t>
            </a:r>
            <a:endParaRPr lang="en-US" sz="1400" b="1" baseline="0" dirty="0">
              <a:solidFill>
                <a:srgbClr val="EB9B4A"/>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5" name="Slide Number Placeholder 9">
            <a:extLst>
              <a:ext uri="{FF2B5EF4-FFF2-40B4-BE49-F238E27FC236}">
                <a16:creationId xmlns:a16="http://schemas.microsoft.com/office/drawing/2014/main" id="{571B7839-6798-D945-847F-80EBB40244A7}"/>
              </a:ext>
            </a:extLst>
          </p:cNvPr>
          <p:cNvSpPr>
            <a:spLocks noGrp="1"/>
          </p:cNvSpPr>
          <p:nvPr>
            <p:ph type="sldNum" sz="quarter" idx="4294967295"/>
          </p:nvPr>
        </p:nvSpPr>
        <p:spPr>
          <a:xfrm>
            <a:off x="4724400" y="6355082"/>
            <a:ext cx="2743200" cy="365125"/>
          </a:xfrm>
          <a:prstGeom prst="rect">
            <a:avLst/>
          </a:prstGeom>
        </p:spPr>
        <p:txBody>
          <a:bodyPr/>
          <a:lstStyle>
            <a:lvl1pPr>
              <a:defRPr>
                <a:solidFill>
                  <a:schemeClr val="bg1">
                    <a:lumMod val="65000"/>
                  </a:schemeClr>
                </a:solidFill>
              </a:defRPr>
            </a:lvl1pPr>
          </a:lstStyle>
          <a:p>
            <a:pPr algn="ctr"/>
            <a:fld id="{FBB024FD-749C-A14D-9844-3BEAFC876C94}" type="slidenum">
              <a:rPr lang="en-US" smtClean="0"/>
              <a:pPr algn="ctr"/>
              <a:t>‹#›</a:t>
            </a:fld>
            <a:endParaRPr lang="en-US" dirty="0"/>
          </a:p>
        </p:txBody>
      </p:sp>
      <p:sp>
        <p:nvSpPr>
          <p:cNvPr id="8" name="TextBox 7">
            <a:extLst>
              <a:ext uri="{FF2B5EF4-FFF2-40B4-BE49-F238E27FC236}">
                <a16:creationId xmlns:a16="http://schemas.microsoft.com/office/drawing/2014/main" id="{2541FA50-1E0E-0146-BC1B-17764230105D}"/>
              </a:ext>
            </a:extLst>
          </p:cNvPr>
          <p:cNvSpPr txBox="1"/>
          <p:nvPr userDrawn="1"/>
        </p:nvSpPr>
        <p:spPr>
          <a:xfrm>
            <a:off x="3251200" y="2550963"/>
            <a:ext cx="914400" cy="3170099"/>
          </a:xfrm>
          <a:prstGeom prst="rect">
            <a:avLst/>
          </a:prstGeom>
          <a:noFill/>
        </p:spPr>
        <p:txBody>
          <a:bodyPr wrap="square" rtlCol="0">
            <a:spAutoFit/>
          </a:bodyPr>
          <a:lstStyle/>
          <a:p>
            <a:r>
              <a:rPr lang="en-US" sz="20000" dirty="0">
                <a:solidFill>
                  <a:schemeClr val="bg1"/>
                </a:solidFill>
                <a:latin typeface="Arial" panose="020B0604020202020204" pitchFamily="34" charset="0"/>
                <a:ea typeface="Lato Light" panose="020F0502020204030203" pitchFamily="34" charset="0"/>
                <a:cs typeface="Arial" panose="020B0604020202020204" pitchFamily="34" charset="0"/>
              </a:rPr>
              <a:t>“</a:t>
            </a:r>
          </a:p>
        </p:txBody>
      </p:sp>
      <p:pic>
        <p:nvPicPr>
          <p:cNvPr id="2" name="Picture 1" descr="A close up of a logo&#10;&#10;Description automatically generated">
            <a:extLst>
              <a:ext uri="{FF2B5EF4-FFF2-40B4-BE49-F238E27FC236}">
                <a16:creationId xmlns:a16="http://schemas.microsoft.com/office/drawing/2014/main" id="{7FFDBDF0-3D7F-3565-F8F7-15BA33B294E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9600" y="6259862"/>
            <a:ext cx="2015176" cy="457200"/>
          </a:xfrm>
          <a:prstGeom prst="rect">
            <a:avLst/>
          </a:prstGeom>
        </p:spPr>
      </p:pic>
    </p:spTree>
    <p:extLst>
      <p:ext uri="{BB962C8B-B14F-4D97-AF65-F5344CB8AC3E}">
        <p14:creationId xmlns:p14="http://schemas.microsoft.com/office/powerpoint/2010/main" val="198486551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bg>
      <p:bgRef idx="1001">
        <a:schemeClr val="bg1"/>
      </p:bgRef>
    </p:bg>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D2C92BB6-26BC-5D4A-954E-0E09485DCD22}"/>
              </a:ext>
            </a:extLst>
          </p:cNvPr>
          <p:cNvSpPr txBox="1">
            <a:spLocks/>
          </p:cNvSpPr>
          <p:nvPr userDrawn="1"/>
        </p:nvSpPr>
        <p:spPr>
          <a:xfrm>
            <a:off x="9461267" y="6488462"/>
            <a:ext cx="2121133" cy="228600"/>
          </a:xfrm>
          <a:prstGeom prst="rect">
            <a:avLst/>
          </a:prstGeom>
          <a:solidFill>
            <a:schemeClr val="bg1"/>
          </a:solid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b="1" baseline="0" dirty="0" err="1">
                <a:solidFill>
                  <a:srgbClr val="EB9B4A"/>
                </a:solidFill>
                <a:latin typeface="Lato Light" panose="020F0502020204030203" pitchFamily="34" charset="0"/>
                <a:ea typeface="Lato Light" panose="020F0502020204030203" pitchFamily="34" charset="0"/>
                <a:cs typeface="Lato Light" panose="020F0502020204030203" pitchFamily="34" charset="0"/>
              </a:rPr>
              <a:t>www.nesca-newton.com</a:t>
            </a:r>
            <a:endParaRPr lang="en-US" sz="1400" b="1" baseline="0" dirty="0">
              <a:solidFill>
                <a:srgbClr val="EB9B4A"/>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5" name="Slide Number Placeholder 9">
            <a:extLst>
              <a:ext uri="{FF2B5EF4-FFF2-40B4-BE49-F238E27FC236}">
                <a16:creationId xmlns:a16="http://schemas.microsoft.com/office/drawing/2014/main" id="{571B7839-6798-D945-847F-80EBB40244A7}"/>
              </a:ext>
            </a:extLst>
          </p:cNvPr>
          <p:cNvSpPr>
            <a:spLocks noGrp="1"/>
          </p:cNvSpPr>
          <p:nvPr>
            <p:ph type="sldNum" sz="quarter" idx="4294967295"/>
          </p:nvPr>
        </p:nvSpPr>
        <p:spPr>
          <a:xfrm>
            <a:off x="4724400" y="6355082"/>
            <a:ext cx="2743200" cy="365125"/>
          </a:xfrm>
          <a:prstGeom prst="rect">
            <a:avLst/>
          </a:prstGeom>
        </p:spPr>
        <p:txBody>
          <a:bodyPr/>
          <a:lstStyle>
            <a:lvl1pPr>
              <a:defRPr>
                <a:solidFill>
                  <a:schemeClr val="bg1">
                    <a:lumMod val="65000"/>
                  </a:schemeClr>
                </a:solidFill>
              </a:defRPr>
            </a:lvl1pPr>
          </a:lstStyle>
          <a:p>
            <a:pPr algn="ctr"/>
            <a:fld id="{FBB024FD-749C-A14D-9844-3BEAFC876C94}" type="slidenum">
              <a:rPr lang="en-US" smtClean="0"/>
              <a:pPr algn="ctr"/>
              <a:t>‹#›</a:t>
            </a:fld>
            <a:endParaRPr lang="en-US" dirty="0"/>
          </a:p>
        </p:txBody>
      </p:sp>
      <p:sp>
        <p:nvSpPr>
          <p:cNvPr id="8" name="TextBox 7">
            <a:extLst>
              <a:ext uri="{FF2B5EF4-FFF2-40B4-BE49-F238E27FC236}">
                <a16:creationId xmlns:a16="http://schemas.microsoft.com/office/drawing/2014/main" id="{2541FA50-1E0E-0146-BC1B-17764230105D}"/>
              </a:ext>
            </a:extLst>
          </p:cNvPr>
          <p:cNvSpPr txBox="1"/>
          <p:nvPr userDrawn="1"/>
        </p:nvSpPr>
        <p:spPr>
          <a:xfrm>
            <a:off x="3251200" y="2550963"/>
            <a:ext cx="914400" cy="3170099"/>
          </a:xfrm>
          <a:prstGeom prst="rect">
            <a:avLst/>
          </a:prstGeom>
          <a:noFill/>
        </p:spPr>
        <p:txBody>
          <a:bodyPr wrap="square" rtlCol="0">
            <a:spAutoFit/>
          </a:bodyPr>
          <a:lstStyle/>
          <a:p>
            <a:r>
              <a:rPr lang="en-US" sz="20000" dirty="0">
                <a:solidFill>
                  <a:schemeClr val="bg1"/>
                </a:solidFill>
                <a:latin typeface="Arial" panose="020B0604020202020204" pitchFamily="34" charset="0"/>
                <a:ea typeface="Lato Light" panose="020F0502020204030203" pitchFamily="34" charset="0"/>
                <a:cs typeface="Arial" panose="020B0604020202020204" pitchFamily="34" charset="0"/>
              </a:rPr>
              <a:t>“</a:t>
            </a:r>
          </a:p>
        </p:txBody>
      </p:sp>
      <p:pic>
        <p:nvPicPr>
          <p:cNvPr id="2" name="Picture 1" descr="A close up of a logo&#10;&#10;Description automatically generated">
            <a:extLst>
              <a:ext uri="{FF2B5EF4-FFF2-40B4-BE49-F238E27FC236}">
                <a16:creationId xmlns:a16="http://schemas.microsoft.com/office/drawing/2014/main" id="{7FFDBDF0-3D7F-3565-F8F7-15BA33B294E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9600" y="6259862"/>
            <a:ext cx="2015176" cy="457200"/>
          </a:xfrm>
          <a:prstGeom prst="rect">
            <a:avLst/>
          </a:prstGeom>
        </p:spPr>
      </p:pic>
      <p:sp>
        <p:nvSpPr>
          <p:cNvPr id="3" name="Title 2">
            <a:extLst>
              <a:ext uri="{FF2B5EF4-FFF2-40B4-BE49-F238E27FC236}">
                <a16:creationId xmlns:a16="http://schemas.microsoft.com/office/drawing/2014/main" id="{08992A13-8B8E-202C-C1D2-3B5887A71E9E}"/>
              </a:ext>
            </a:extLst>
          </p:cNvPr>
          <p:cNvSpPr>
            <a:spLocks noGrp="1"/>
          </p:cNvSpPr>
          <p:nvPr>
            <p:ph type="title"/>
          </p:nvPr>
        </p:nvSpPr>
        <p:spPr>
          <a:xfrm>
            <a:off x="838200" y="365125"/>
            <a:ext cx="10515600" cy="1325563"/>
          </a:xfrm>
          <a:prstGeom prst="rect">
            <a:avLst/>
          </a:prstGeom>
        </p:spPr>
        <p:txBody>
          <a:bodyPr anchor="ctr"/>
          <a:lstStyle>
            <a:lvl1pPr algn="ctr">
              <a:defRPr sz="4400" b="1">
                <a:solidFill>
                  <a:schemeClr val="tx1">
                    <a:lumMod val="50000"/>
                    <a:lumOff val="50000"/>
                  </a:schemeClr>
                </a:solidFill>
              </a:defRPr>
            </a:lvl1pPr>
          </a:lstStyle>
          <a:p>
            <a:r>
              <a:rPr lang="en-US" dirty="0"/>
              <a:t>Click to edit Master title style</a:t>
            </a:r>
          </a:p>
        </p:txBody>
      </p:sp>
      <p:sp>
        <p:nvSpPr>
          <p:cNvPr id="6" name="Picture Placeholder 5">
            <a:extLst>
              <a:ext uri="{FF2B5EF4-FFF2-40B4-BE49-F238E27FC236}">
                <a16:creationId xmlns:a16="http://schemas.microsoft.com/office/drawing/2014/main" id="{D8E9D5BF-7356-6FE8-CE6B-F2264E9030E0}"/>
              </a:ext>
            </a:extLst>
          </p:cNvPr>
          <p:cNvSpPr>
            <a:spLocks noGrp="1"/>
          </p:cNvSpPr>
          <p:nvPr>
            <p:ph type="pic" sz="quarter" idx="10"/>
          </p:nvPr>
        </p:nvSpPr>
        <p:spPr>
          <a:xfrm>
            <a:off x="2895600" y="2076101"/>
            <a:ext cx="6045200" cy="2362200"/>
          </a:xfrm>
          <a:prstGeom prst="rect">
            <a:avLst/>
          </a:prstGeom>
        </p:spPr>
        <p:txBody>
          <a:bodyPr/>
          <a:lstStyle/>
          <a:p>
            <a:endParaRPr lang="en-US"/>
          </a:p>
        </p:txBody>
      </p:sp>
      <p:sp>
        <p:nvSpPr>
          <p:cNvPr id="12" name="Text Placeholder 11">
            <a:extLst>
              <a:ext uri="{FF2B5EF4-FFF2-40B4-BE49-F238E27FC236}">
                <a16:creationId xmlns:a16="http://schemas.microsoft.com/office/drawing/2014/main" id="{C3EEFAC2-D2DB-ACAC-5E8A-18339D919C65}"/>
              </a:ext>
            </a:extLst>
          </p:cNvPr>
          <p:cNvSpPr>
            <a:spLocks noGrp="1"/>
          </p:cNvSpPr>
          <p:nvPr>
            <p:ph type="body" sz="quarter" idx="11"/>
          </p:nvPr>
        </p:nvSpPr>
        <p:spPr>
          <a:xfrm>
            <a:off x="838200" y="4791249"/>
            <a:ext cx="10515600" cy="1325563"/>
          </a:xfrm>
          <a:prstGeom prst="rect">
            <a:avLst/>
          </a:prstGeom>
        </p:spPr>
        <p:txBody>
          <a:bodyPr anchor="ctr"/>
          <a:lstStyle>
            <a:lvl1pPr marL="0" indent="0" algn="ctr">
              <a:buNone/>
              <a:defRPr sz="4400" b="1">
                <a:solidFill>
                  <a:schemeClr val="tx1">
                    <a:lumMod val="50000"/>
                    <a:lumOff val="50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endParaRPr lang="en-US" dirty="0"/>
          </a:p>
        </p:txBody>
      </p:sp>
    </p:spTree>
    <p:extLst>
      <p:ext uri="{BB962C8B-B14F-4D97-AF65-F5344CB8AC3E}">
        <p14:creationId xmlns:p14="http://schemas.microsoft.com/office/powerpoint/2010/main" val="107314277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bg>
      <p:bgRef idx="1001">
        <a:schemeClr val="bg1"/>
      </p:bgRef>
    </p:bg>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D2C92BB6-26BC-5D4A-954E-0E09485DCD22}"/>
              </a:ext>
            </a:extLst>
          </p:cNvPr>
          <p:cNvSpPr txBox="1">
            <a:spLocks/>
          </p:cNvSpPr>
          <p:nvPr userDrawn="1"/>
        </p:nvSpPr>
        <p:spPr>
          <a:xfrm>
            <a:off x="9461267" y="6488462"/>
            <a:ext cx="2121133" cy="228600"/>
          </a:xfrm>
          <a:prstGeom prst="rect">
            <a:avLst/>
          </a:prstGeom>
          <a:solidFill>
            <a:schemeClr val="bg1"/>
          </a:solid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b="1" baseline="0" dirty="0" err="1">
                <a:solidFill>
                  <a:srgbClr val="EB9B4A"/>
                </a:solidFill>
                <a:latin typeface="Lato Light" panose="020F0502020204030203" pitchFamily="34" charset="0"/>
                <a:ea typeface="Lato Light" panose="020F0502020204030203" pitchFamily="34" charset="0"/>
                <a:cs typeface="Lato Light" panose="020F0502020204030203" pitchFamily="34" charset="0"/>
              </a:rPr>
              <a:t>www.nesca-newton.com</a:t>
            </a:r>
            <a:endParaRPr lang="en-US" sz="1400" b="1" baseline="0" dirty="0">
              <a:solidFill>
                <a:srgbClr val="EB9B4A"/>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5" name="Slide Number Placeholder 9">
            <a:extLst>
              <a:ext uri="{FF2B5EF4-FFF2-40B4-BE49-F238E27FC236}">
                <a16:creationId xmlns:a16="http://schemas.microsoft.com/office/drawing/2014/main" id="{571B7839-6798-D945-847F-80EBB40244A7}"/>
              </a:ext>
            </a:extLst>
          </p:cNvPr>
          <p:cNvSpPr>
            <a:spLocks noGrp="1"/>
          </p:cNvSpPr>
          <p:nvPr>
            <p:ph type="sldNum" sz="quarter" idx="4294967295"/>
          </p:nvPr>
        </p:nvSpPr>
        <p:spPr>
          <a:xfrm>
            <a:off x="4724400" y="6355082"/>
            <a:ext cx="2743200" cy="365125"/>
          </a:xfrm>
          <a:prstGeom prst="rect">
            <a:avLst/>
          </a:prstGeom>
        </p:spPr>
        <p:txBody>
          <a:bodyPr/>
          <a:lstStyle>
            <a:lvl1pPr>
              <a:defRPr>
                <a:solidFill>
                  <a:schemeClr val="bg1">
                    <a:lumMod val="65000"/>
                  </a:schemeClr>
                </a:solidFill>
              </a:defRPr>
            </a:lvl1pPr>
          </a:lstStyle>
          <a:p>
            <a:pPr algn="ctr"/>
            <a:fld id="{FBB024FD-749C-A14D-9844-3BEAFC876C94}" type="slidenum">
              <a:rPr lang="en-US" smtClean="0"/>
              <a:pPr algn="ctr"/>
              <a:t>‹#›</a:t>
            </a:fld>
            <a:endParaRPr lang="en-US" dirty="0"/>
          </a:p>
        </p:txBody>
      </p:sp>
      <p:sp>
        <p:nvSpPr>
          <p:cNvPr id="8" name="TextBox 7">
            <a:extLst>
              <a:ext uri="{FF2B5EF4-FFF2-40B4-BE49-F238E27FC236}">
                <a16:creationId xmlns:a16="http://schemas.microsoft.com/office/drawing/2014/main" id="{2541FA50-1E0E-0146-BC1B-17764230105D}"/>
              </a:ext>
            </a:extLst>
          </p:cNvPr>
          <p:cNvSpPr txBox="1"/>
          <p:nvPr userDrawn="1"/>
        </p:nvSpPr>
        <p:spPr>
          <a:xfrm>
            <a:off x="3251200" y="2550963"/>
            <a:ext cx="914400" cy="3170099"/>
          </a:xfrm>
          <a:prstGeom prst="rect">
            <a:avLst/>
          </a:prstGeom>
          <a:noFill/>
        </p:spPr>
        <p:txBody>
          <a:bodyPr wrap="square" rtlCol="0">
            <a:spAutoFit/>
          </a:bodyPr>
          <a:lstStyle/>
          <a:p>
            <a:r>
              <a:rPr lang="en-US" sz="20000" dirty="0">
                <a:solidFill>
                  <a:schemeClr val="bg1"/>
                </a:solidFill>
                <a:latin typeface="Arial" panose="020B0604020202020204" pitchFamily="34" charset="0"/>
                <a:ea typeface="Lato Light" panose="020F0502020204030203" pitchFamily="34" charset="0"/>
                <a:cs typeface="Arial" panose="020B0604020202020204" pitchFamily="34" charset="0"/>
              </a:rPr>
              <a:t>“</a:t>
            </a:r>
          </a:p>
        </p:txBody>
      </p:sp>
      <p:pic>
        <p:nvPicPr>
          <p:cNvPr id="2" name="Picture 1" descr="A close up of a logo&#10;&#10;Description automatically generated">
            <a:extLst>
              <a:ext uri="{FF2B5EF4-FFF2-40B4-BE49-F238E27FC236}">
                <a16:creationId xmlns:a16="http://schemas.microsoft.com/office/drawing/2014/main" id="{7FFDBDF0-3D7F-3565-F8F7-15BA33B294E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9600" y="6259862"/>
            <a:ext cx="2015176" cy="457200"/>
          </a:xfrm>
          <a:prstGeom prst="rect">
            <a:avLst/>
          </a:prstGeom>
        </p:spPr>
      </p:pic>
      <p:sp>
        <p:nvSpPr>
          <p:cNvPr id="5" name="Rectangle 4">
            <a:extLst>
              <a:ext uri="{FF2B5EF4-FFF2-40B4-BE49-F238E27FC236}">
                <a16:creationId xmlns:a16="http://schemas.microsoft.com/office/drawing/2014/main" id="{6A5B6CD9-907F-F54E-802E-A5D432968CCB}"/>
              </a:ext>
            </a:extLst>
          </p:cNvPr>
          <p:cNvSpPr/>
          <p:nvPr userDrawn="1"/>
        </p:nvSpPr>
        <p:spPr>
          <a:xfrm>
            <a:off x="0" y="0"/>
            <a:ext cx="12192000" cy="60807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4" dirty="0"/>
              <a:t>					</a:t>
            </a:r>
          </a:p>
        </p:txBody>
      </p:sp>
    </p:spTree>
    <p:extLst>
      <p:ext uri="{BB962C8B-B14F-4D97-AF65-F5344CB8AC3E}">
        <p14:creationId xmlns:p14="http://schemas.microsoft.com/office/powerpoint/2010/main" val="29075249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bg>
      <p:bgRef idx="1001">
        <a:schemeClr val="bg1"/>
      </p:bgRef>
    </p:bg>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D2C92BB6-26BC-5D4A-954E-0E09485DCD22}"/>
              </a:ext>
            </a:extLst>
          </p:cNvPr>
          <p:cNvSpPr txBox="1">
            <a:spLocks/>
          </p:cNvSpPr>
          <p:nvPr userDrawn="1"/>
        </p:nvSpPr>
        <p:spPr>
          <a:xfrm>
            <a:off x="10160002" y="6446521"/>
            <a:ext cx="1714732" cy="240545"/>
          </a:xfrm>
          <a:prstGeom prst="rect">
            <a:avLst/>
          </a:prstGeom>
          <a:solidFill>
            <a:schemeClr val="bg1"/>
          </a:solidFill>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900" dirty="0" err="1">
                <a:solidFill>
                  <a:srgbClr val="EB9B4A"/>
                </a:solidFill>
                <a:latin typeface="Lato Light" panose="020F0502020204030203" pitchFamily="34" charset="0"/>
                <a:ea typeface="Lato Light" panose="020F0502020204030203" pitchFamily="34" charset="0"/>
                <a:cs typeface="Lato Light" panose="020F0502020204030203" pitchFamily="34" charset="0"/>
              </a:rPr>
              <a:t>www.nesca-newton.com</a:t>
            </a:r>
            <a:endParaRPr lang="en-US" sz="900" dirty="0">
              <a:solidFill>
                <a:srgbClr val="EB9B4A"/>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6" name="Slide Number Placeholder 9">
            <a:extLst>
              <a:ext uri="{FF2B5EF4-FFF2-40B4-BE49-F238E27FC236}">
                <a16:creationId xmlns:a16="http://schemas.microsoft.com/office/drawing/2014/main" id="{3D824431-7EC8-AE49-BBF9-7B2C85B88412}"/>
              </a:ext>
            </a:extLst>
          </p:cNvPr>
          <p:cNvSpPr>
            <a:spLocks noGrp="1"/>
          </p:cNvSpPr>
          <p:nvPr>
            <p:ph type="sldNum" sz="quarter" idx="4294967295"/>
          </p:nvPr>
        </p:nvSpPr>
        <p:spPr>
          <a:xfrm>
            <a:off x="4724400" y="6355082"/>
            <a:ext cx="2743200" cy="365125"/>
          </a:xfrm>
          <a:prstGeom prst="rect">
            <a:avLst/>
          </a:prstGeom>
        </p:spPr>
        <p:txBody>
          <a:bodyPr/>
          <a:lstStyle>
            <a:lvl1pPr>
              <a:defRPr>
                <a:solidFill>
                  <a:schemeClr val="bg1">
                    <a:lumMod val="65000"/>
                  </a:schemeClr>
                </a:solidFill>
              </a:defRPr>
            </a:lvl1pPr>
          </a:lstStyle>
          <a:p>
            <a:pPr algn="ctr"/>
            <a:fld id="{FBB024FD-749C-A14D-9844-3BEAFC876C94}" type="slidenum">
              <a:rPr lang="en-US" smtClean="0"/>
              <a:pPr algn="ctr"/>
              <a:t>‹#›</a:t>
            </a:fld>
            <a:endParaRPr lang="en-US" dirty="0"/>
          </a:p>
        </p:txBody>
      </p:sp>
      <p:pic>
        <p:nvPicPr>
          <p:cNvPr id="5" name="Picture 4">
            <a:extLst>
              <a:ext uri="{FF2B5EF4-FFF2-40B4-BE49-F238E27FC236}">
                <a16:creationId xmlns:a16="http://schemas.microsoft.com/office/drawing/2014/main" id="{5C9BF82C-C636-5848-BA3E-8E9FF7D4C26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2800" y="6400801"/>
            <a:ext cx="1016000" cy="176893"/>
          </a:xfrm>
          <a:prstGeom prst="rect">
            <a:avLst/>
          </a:prstGeom>
        </p:spPr>
      </p:pic>
      <p:sp>
        <p:nvSpPr>
          <p:cNvPr id="6" name="Subtitle 2">
            <a:extLst>
              <a:ext uri="{FF2B5EF4-FFF2-40B4-BE49-F238E27FC236}">
                <a16:creationId xmlns:a16="http://schemas.microsoft.com/office/drawing/2014/main" id="{02166227-5234-8144-816E-45220695870C}"/>
              </a:ext>
            </a:extLst>
          </p:cNvPr>
          <p:cNvSpPr txBox="1">
            <a:spLocks/>
          </p:cNvSpPr>
          <p:nvPr userDrawn="1"/>
        </p:nvSpPr>
        <p:spPr>
          <a:xfrm>
            <a:off x="9855200" y="6400801"/>
            <a:ext cx="2121133" cy="228600"/>
          </a:xfrm>
          <a:prstGeom prst="rect">
            <a:avLst/>
          </a:prstGeom>
          <a:solidFill>
            <a:schemeClr val="bg1"/>
          </a:solid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000" baseline="0" dirty="0" err="1">
                <a:solidFill>
                  <a:srgbClr val="EB9B4A"/>
                </a:solidFill>
                <a:latin typeface="Lato Light" panose="020F0502020204030203" pitchFamily="34" charset="0"/>
                <a:ea typeface="Lato Light" panose="020F0502020204030203" pitchFamily="34" charset="0"/>
                <a:cs typeface="Lato Light" panose="020F0502020204030203" pitchFamily="34" charset="0"/>
              </a:rPr>
              <a:t>www.nesca-newton.com</a:t>
            </a:r>
            <a:endParaRPr lang="en-US" sz="1000" baseline="0" dirty="0">
              <a:solidFill>
                <a:srgbClr val="EB9B4A"/>
              </a:solidFill>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227169158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theme" Target="../theme/theme2.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8792947"/>
      </p:ext>
    </p:extLst>
  </p:cSld>
  <p:clrMap bg1="lt1" tx1="dk1" bg2="lt2" tx2="dk2" accent1="accent1" accent2="accent2" accent3="accent3" accent4="accent4" accent5="accent5" accent6="accent6" hlink="hlink" folHlink="folHlink"/>
  <p:sldLayoutIdLst>
    <p:sldLayoutId id="2147483650"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49" r:id="rId13"/>
    <p:sldLayoutId id="2147483651" r:id="rId14"/>
    <p:sldLayoutId id="2147483653" r:id="rId15"/>
    <p:sldLayoutId id="2147483652" r:id="rId16"/>
    <p:sldLayoutId id="2147483657" r:id="rId17"/>
    <p:sldLayoutId id="2147483658" r:id="rId18"/>
    <p:sldLayoutId id="2147483659" r:id="rId19"/>
    <p:sldLayoutId id="2147483660" r:id="rId20"/>
    <p:sldLayoutId id="2147483661" r:id="rId21"/>
    <p:sldLayoutId id="2147483662" r:id="rId22"/>
    <p:sldLayoutId id="2147483663" r:id="rId23"/>
    <p:sldLayoutId id="2147483665" r:id="rId24"/>
    <p:sldLayoutId id="2147483694" r:id="rId25"/>
    <p:sldLayoutId id="2147483704" r:id="rId26"/>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891986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903582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4.png"/><Relationship Id="rId18" Type="http://schemas.openxmlformats.org/officeDocument/2006/relationships/customXml" Target="../ink/ink15.xml"/><Relationship Id="rId3" Type="http://schemas.openxmlformats.org/officeDocument/2006/relationships/image" Target="../media/image34.png"/><Relationship Id="rId21" Type="http://schemas.openxmlformats.org/officeDocument/2006/relationships/image" Target="../media/image48.png"/><Relationship Id="rId7" Type="http://schemas.openxmlformats.org/officeDocument/2006/relationships/customXml" Target="../ink/ink10.xml"/><Relationship Id="rId12" Type="http://schemas.openxmlformats.org/officeDocument/2006/relationships/customXml" Target="../ink/ink12.xml"/><Relationship Id="rId17" Type="http://schemas.openxmlformats.org/officeDocument/2006/relationships/image" Target="../media/image46.png"/><Relationship Id="rId2" Type="http://schemas.openxmlformats.org/officeDocument/2006/relationships/notesSlide" Target="../notesSlides/notesSlide20.xml"/><Relationship Id="rId16" Type="http://schemas.openxmlformats.org/officeDocument/2006/relationships/customXml" Target="../ink/ink14.xml"/><Relationship Id="rId20" Type="http://schemas.openxmlformats.org/officeDocument/2006/relationships/customXml" Target="../ink/ink16.xml"/><Relationship Id="rId1" Type="http://schemas.openxmlformats.org/officeDocument/2006/relationships/slideLayout" Target="../slideLayouts/slideLayout30.xml"/><Relationship Id="rId6" Type="http://schemas.openxmlformats.org/officeDocument/2006/relationships/image" Target="../media/image35.png"/><Relationship Id="rId11" Type="http://schemas.openxmlformats.org/officeDocument/2006/relationships/image" Target="../media/image36.png"/><Relationship Id="rId5" Type="http://schemas.openxmlformats.org/officeDocument/2006/relationships/image" Target="../media/image39.png"/><Relationship Id="rId15" Type="http://schemas.openxmlformats.org/officeDocument/2006/relationships/image" Target="../media/image45.png"/><Relationship Id="rId10" Type="http://schemas.openxmlformats.org/officeDocument/2006/relationships/image" Target="../media/image42.png"/><Relationship Id="rId19" Type="http://schemas.openxmlformats.org/officeDocument/2006/relationships/image" Target="../media/image47.png"/><Relationship Id="rId4" Type="http://schemas.openxmlformats.org/officeDocument/2006/relationships/customXml" Target="../ink/ink9.xml"/><Relationship Id="rId9" Type="http://schemas.openxmlformats.org/officeDocument/2006/relationships/customXml" Target="../ink/ink11.xml"/><Relationship Id="rId14" Type="http://schemas.openxmlformats.org/officeDocument/2006/relationships/customXml" Target="../ink/ink13.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48.xml"/><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8" Type="http://schemas.openxmlformats.org/officeDocument/2006/relationships/hyperlink" Target="https://www.proedinc.com/Products/14865/tpi3-transition-planning-inventorythird-edition-complete-kit.aspx" TargetMode="External"/><Relationship Id="rId3" Type="http://schemas.openxmlformats.org/officeDocument/2006/relationships/image" Target="../media/image40.png"/><Relationship Id="rId7" Type="http://schemas.openxmlformats.org/officeDocument/2006/relationships/image" Target="../media/image51.jpeg"/><Relationship Id="rId2" Type="http://schemas.openxmlformats.org/officeDocument/2006/relationships/notesSlide" Target="../notesSlides/notesSlide22.xml"/><Relationship Id="rId1" Type="http://schemas.openxmlformats.org/officeDocument/2006/relationships/slideLayout" Target="../slideLayouts/slideLayout46.xml"/><Relationship Id="rId6" Type="http://schemas.openxmlformats.org/officeDocument/2006/relationships/image" Target="../media/image50.png"/><Relationship Id="rId11" Type="http://schemas.openxmlformats.org/officeDocument/2006/relationships/hyperlink" Target="https://www.curriculumassociates.com/programs/brigance/special-education/transition-skills" TargetMode="External"/><Relationship Id="rId5" Type="http://schemas.openxmlformats.org/officeDocument/2006/relationships/image" Target="../media/image49.png"/><Relationship Id="rId10" Type="http://schemas.openxmlformats.org/officeDocument/2006/relationships/hyperlink" Target="http://www.estr.net/" TargetMode="External"/><Relationship Id="rId4" Type="http://schemas.openxmlformats.org/officeDocument/2006/relationships/image" Target="../media/image43.png"/><Relationship Id="rId9" Type="http://schemas.openxmlformats.org/officeDocument/2006/relationships/hyperlink" Target="https://www.proedinc.com/Products/12477/informal-assessments-for-transition-series--combo.aspx"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hyperlink" Target="https://www.ou.edu/content/dam/education/zarrow/docs/resources/assessments/" TargetMode="External"/><Relationship Id="rId7" Type="http://schemas.openxmlformats.org/officeDocument/2006/relationships/hyperlink" Target="http://project10.info/DPage.php?ID=103%27" TargetMode="External"/><Relationship Id="rId2" Type="http://schemas.openxmlformats.org/officeDocument/2006/relationships/notesSlide" Target="../notesSlides/notesSlide23.xml"/><Relationship Id="rId1" Type="http://schemas.openxmlformats.org/officeDocument/2006/relationships/slideLayout" Target="../slideLayouts/slideLayout49.xml"/><Relationship Id="rId6" Type="http://schemas.openxmlformats.org/officeDocument/2006/relationships/hyperlink" Target="https://imdetermined.org/tool/self-determination-checklist-student/" TargetMode="External"/><Relationship Id="rId11" Type="http://schemas.openxmlformats.org/officeDocument/2006/relationships/image" Target="../media/image55.jpeg"/><Relationship Id="rId5" Type="http://schemas.openxmlformats.org/officeDocument/2006/relationships/hyperlink" Target="https://www.ou.edu/content/dam/education/zarrow/docs/resources/assessments/choicemaker-self-determination-assessment/choicemaker-assessment.pdf" TargetMode="External"/><Relationship Id="rId10" Type="http://schemas.openxmlformats.org/officeDocument/2006/relationships/image" Target="../media/image54.jpeg"/><Relationship Id="rId4" Type="http://schemas.openxmlformats.org/officeDocument/2006/relationships/hyperlink" Target="https://www.ou.edu/education/zarrow/resources/assessments" TargetMode="External"/><Relationship Id="rId9" Type="http://schemas.openxmlformats.org/officeDocument/2006/relationships/image" Target="../media/image53.emf"/></Relationships>
</file>

<file path=ppt/slides/_rels/slide24.xml.rels><?xml version="1.0" encoding="UTF-8" standalone="yes"?>
<Relationships xmlns="http://schemas.openxmlformats.org/package/2006/relationships"><Relationship Id="rId8" Type="http://schemas.openxmlformats.org/officeDocument/2006/relationships/hyperlink" Target="https://www.wpspublish.com/afls-assessment-of-functional-living-skills" TargetMode="External"/><Relationship Id="rId13" Type="http://schemas.openxmlformats.org/officeDocument/2006/relationships/image" Target="../media/image60.png"/><Relationship Id="rId3" Type="http://schemas.openxmlformats.org/officeDocument/2006/relationships/hyperlink" Target="https://www.pearsonassessments.com/store/usassessments/en/Store/Professional-Assessments/Behavior/Adaptive/Vineland-Adaptive-Behavior-Scales-%7C-Third-Edition/p/100001622.html" TargetMode="External"/><Relationship Id="rId7" Type="http://schemas.openxmlformats.org/officeDocument/2006/relationships/hyperlink" Target="https://www.casey.org/casey-life-skills/" TargetMode="External"/><Relationship Id="rId12" Type="http://schemas.openxmlformats.org/officeDocument/2006/relationships/image" Target="../media/image59.png"/><Relationship Id="rId2" Type="http://schemas.openxmlformats.org/officeDocument/2006/relationships/notesSlide" Target="../notesSlides/notesSlide24.xml"/><Relationship Id="rId1" Type="http://schemas.openxmlformats.org/officeDocument/2006/relationships/slideLayout" Target="../slideLayouts/slideLayout49.xml"/><Relationship Id="rId6" Type="http://schemas.openxmlformats.org/officeDocument/2006/relationships/hyperlink" Target="https://peatc.org/wp-content/uploads/2021/07/Independent-Living-Life-Skills-Checklist-Booklet-ENGLISH-Interactive.pdf" TargetMode="External"/><Relationship Id="rId11" Type="http://schemas.openxmlformats.org/officeDocument/2006/relationships/image" Target="../media/image58.emf"/><Relationship Id="rId5" Type="http://schemas.openxmlformats.org/officeDocument/2006/relationships/hyperlink" Target="https://www.elmbrookschools.org/uploaded/Documents/District_Documents/Transition_Resources/Life_Skills_Inventory.pdf" TargetMode="External"/><Relationship Id="rId10" Type="http://schemas.openxmlformats.org/officeDocument/2006/relationships/image" Target="../media/image57.png"/><Relationship Id="rId4" Type="http://schemas.openxmlformats.org/officeDocument/2006/relationships/hyperlink" Target="https://www.wpspublish.com/abas-3-adaptive-behavior-assessment-system-third-edition" TargetMode="External"/><Relationship Id="rId9" Type="http://schemas.openxmlformats.org/officeDocument/2006/relationships/image" Target="../media/image56.jpeg"/><Relationship Id="rId14" Type="http://schemas.openxmlformats.org/officeDocument/2006/relationships/image" Target="../media/image61.jpeg"/></Relationships>
</file>

<file path=ppt/slides/_rels/slide25.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hyperlink" Target="https://www.mynextmove.org/explore/ip" TargetMode="External"/><Relationship Id="rId7" Type="http://schemas.openxmlformats.org/officeDocument/2006/relationships/hyperlink" Target="https://www.proedinc.com/Products/14244/rfvii3-readingfree-vocational-interest-inventory-third-edition.aspx" TargetMode="External"/><Relationship Id="rId2" Type="http://schemas.openxmlformats.org/officeDocument/2006/relationships/notesSlide" Target="../notesSlides/notesSlide25.xml"/><Relationship Id="rId1" Type="http://schemas.openxmlformats.org/officeDocument/2006/relationships/slideLayout" Target="../slideLayouts/slideLayout49.xml"/><Relationship Id="rId6" Type="http://schemas.openxmlformats.org/officeDocument/2006/relationships/hyperlink" Target="https://www.paradigmeducation.com/products/picture-interest-career-survey-third-edition" TargetMode="External"/><Relationship Id="rId5" Type="http://schemas.openxmlformats.org/officeDocument/2006/relationships/hyperlink" Target="https://www.themyersbriggs.com/en-US/Products-and-Services/Strong" TargetMode="External"/><Relationship Id="rId4" Type="http://schemas.openxmlformats.org/officeDocument/2006/relationships/hyperlink" Target="https://www.pearsonassessments.com/store/usassessments/en/Store/Professional-Assessments/Career-Planning/Career-Decision-Making-System-Revised/p/100000512.html"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jackdial.com/clinic/cves/indexcvesdescrpt2.htm" TargetMode="External"/><Relationship Id="rId2" Type="http://schemas.openxmlformats.org/officeDocument/2006/relationships/notesSlide" Target="../notesSlides/notesSlide26.xml"/><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8" Type="http://schemas.openxmlformats.org/officeDocument/2006/relationships/hyperlink" Target="https://www.paradigmeducation.com/products/transferable-skills-scale-second-edition" TargetMode="External"/><Relationship Id="rId3" Type="http://schemas.openxmlformats.org/officeDocument/2006/relationships/hyperlink" Target="https://www.proedinc.com/Products/15060/bwap2-becker-work-adjustment-profilesecond-edition.aspx" TargetMode="External"/><Relationship Id="rId7" Type="http://schemas.openxmlformats.org/officeDocument/2006/relationships/hyperlink" Target="https://www.impactpublications.com/product/job-search-attitude-inventory-jsai-5th-edition/" TargetMode="External"/><Relationship Id="rId2" Type="http://schemas.openxmlformats.org/officeDocument/2006/relationships/notesSlide" Target="../notesSlides/notesSlide27.xml"/><Relationship Id="rId1" Type="http://schemas.openxmlformats.org/officeDocument/2006/relationships/slideLayout" Target="../slideLayouts/slideLayout49.xml"/><Relationship Id="rId6" Type="http://schemas.openxmlformats.org/officeDocument/2006/relationships/hyperlink" Target="https://www.impactpublications.com/product/work-motivation-scale-wms/" TargetMode="External"/><Relationship Id="rId5" Type="http://schemas.openxmlformats.org/officeDocument/2006/relationships/hyperlink" Target="https://www.paradigmeducation.com/content/employability-skills-inventory" TargetMode="External"/><Relationship Id="rId4" Type="http://schemas.openxmlformats.org/officeDocument/2006/relationships/hyperlink" Target="https://www.jist.com/content/work-readiness-inventory" TargetMode="External"/><Relationship Id="rId9" Type="http://schemas.openxmlformats.org/officeDocument/2006/relationships/hyperlink" Target="https://www.onetcenter.org/WIL.html"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2.ed.gov/policy/speced/guid/idea/memosdcltrs/11-007493r-co-dude-transition9-3-13.pdf" TargetMode="External"/><Relationship Id="rId2" Type="http://schemas.openxmlformats.org/officeDocument/2006/relationships/notesSlide" Target="../notesSlides/notesSlide28.xml"/><Relationship Id="rId1" Type="http://schemas.openxmlformats.org/officeDocument/2006/relationships/slideLayout" Target="../slideLayouts/slideLayout49.xml"/><Relationship Id="rId5" Type="http://schemas.openxmlformats.org/officeDocument/2006/relationships/image" Target="../media/image64.jpeg"/><Relationship Id="rId4" Type="http://schemas.openxmlformats.org/officeDocument/2006/relationships/image" Target="../media/image63.jpeg"/></Relationships>
</file>

<file path=ppt/slides/_rels/slide29.xml.rels><?xml version="1.0" encoding="UTF-8" standalone="yes"?>
<Relationships xmlns="http://schemas.openxmlformats.org/package/2006/relationships"><Relationship Id="rId3" Type="http://schemas.openxmlformats.org/officeDocument/2006/relationships/hyperlink" Target="https://www.perkins.org/resource/college-success-readiness-checklist/thank-you/" TargetMode="External"/><Relationship Id="rId7" Type="http://schemas.openxmlformats.org/officeDocument/2006/relationships/image" Target="../media/image65.png"/><Relationship Id="rId2" Type="http://schemas.openxmlformats.org/officeDocument/2006/relationships/notesSlide" Target="../notesSlides/notesSlide29.xml"/><Relationship Id="rId1" Type="http://schemas.openxmlformats.org/officeDocument/2006/relationships/slideLayout" Target="../slideLayouts/slideLayout49.xml"/><Relationship Id="rId6" Type="http://schemas.openxmlformats.org/officeDocument/2006/relationships/hyperlink" Target="http://www.amazon.com/Students-Asperger-Syndrome-College-Personnel/dp/1934575399" TargetMode="External"/><Relationship Id="rId5" Type="http://schemas.openxmlformats.org/officeDocument/2006/relationships/hyperlink" Target="https://thinkcollege.net/sites/default/files/files/resources/postsecondaryReadinessRubric%20UserGuide.pdf" TargetMode="External"/><Relationship Id="rId4" Type="http://schemas.openxmlformats.org/officeDocument/2006/relationships/hyperlink" Target="https://www.impactpublications.com/product/college-survival-success-scale-2nd-edition/"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3.xml"/><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4.xml.rels><?xml version="1.0" encoding="UTF-8" standalone="yes"?>
<Relationships xmlns="http://schemas.openxmlformats.org/package/2006/relationships"><Relationship Id="rId8" Type="http://schemas.openxmlformats.org/officeDocument/2006/relationships/customXml" Target="../ink/ink19.xml"/><Relationship Id="rId13" Type="http://schemas.openxmlformats.org/officeDocument/2006/relationships/image" Target="../media/image75.png"/><Relationship Id="rId18" Type="http://schemas.openxmlformats.org/officeDocument/2006/relationships/customXml" Target="../ink/ink24.xml"/><Relationship Id="rId3" Type="http://schemas.openxmlformats.org/officeDocument/2006/relationships/image" Target="../media/image66.png"/><Relationship Id="rId21" Type="http://schemas.openxmlformats.org/officeDocument/2006/relationships/image" Target="../media/image79.png"/><Relationship Id="rId7" Type="http://schemas.openxmlformats.org/officeDocument/2006/relationships/image" Target="../media/image72.png"/><Relationship Id="rId12" Type="http://schemas.openxmlformats.org/officeDocument/2006/relationships/customXml" Target="../ink/ink21.xml"/><Relationship Id="rId17" Type="http://schemas.openxmlformats.org/officeDocument/2006/relationships/image" Target="../media/image77.png"/><Relationship Id="rId2" Type="http://schemas.openxmlformats.org/officeDocument/2006/relationships/notesSlide" Target="../notesSlides/notesSlide34.xml"/><Relationship Id="rId16" Type="http://schemas.openxmlformats.org/officeDocument/2006/relationships/customXml" Target="../ink/ink23.xml"/><Relationship Id="rId20" Type="http://schemas.openxmlformats.org/officeDocument/2006/relationships/customXml" Target="../ink/ink25.xml"/><Relationship Id="rId1" Type="http://schemas.openxmlformats.org/officeDocument/2006/relationships/slideLayout" Target="../slideLayouts/slideLayout14.xml"/><Relationship Id="rId6" Type="http://schemas.openxmlformats.org/officeDocument/2006/relationships/customXml" Target="../ink/ink18.xml"/><Relationship Id="rId11" Type="http://schemas.openxmlformats.org/officeDocument/2006/relationships/image" Target="../media/image74.png"/><Relationship Id="rId5" Type="http://schemas.openxmlformats.org/officeDocument/2006/relationships/image" Target="../media/image71.png"/><Relationship Id="rId15" Type="http://schemas.openxmlformats.org/officeDocument/2006/relationships/image" Target="../media/image76.png"/><Relationship Id="rId23" Type="http://schemas.openxmlformats.org/officeDocument/2006/relationships/image" Target="../media/image80.png"/><Relationship Id="rId10" Type="http://schemas.openxmlformats.org/officeDocument/2006/relationships/customXml" Target="../ink/ink20.xml"/><Relationship Id="rId19" Type="http://schemas.openxmlformats.org/officeDocument/2006/relationships/image" Target="../media/image78.png"/><Relationship Id="rId4" Type="http://schemas.openxmlformats.org/officeDocument/2006/relationships/customXml" Target="../ink/ink17.xml"/><Relationship Id="rId9" Type="http://schemas.openxmlformats.org/officeDocument/2006/relationships/image" Target="../media/image73.png"/><Relationship Id="rId14" Type="http://schemas.openxmlformats.org/officeDocument/2006/relationships/customXml" Target="../ink/ink22.xml"/><Relationship Id="rId22" Type="http://schemas.openxmlformats.org/officeDocument/2006/relationships/customXml" Target="../ink/ink26.xml"/></Relationships>
</file>

<file path=ppt/slides/_rels/slide3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image" Target="../media/image69.png"/><Relationship Id="rId7" Type="http://schemas.openxmlformats.org/officeDocument/2006/relationships/image" Target="../media/image73.jpeg"/><Relationship Id="rId2" Type="http://schemas.openxmlformats.org/officeDocument/2006/relationships/notesSlide" Target="../notesSlides/notesSlide37.xml"/><Relationship Id="rId1" Type="http://schemas.openxmlformats.org/officeDocument/2006/relationships/slideLayout" Target="../slideLayouts/slideLayout49.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png"/><Relationship Id="rId9" Type="http://schemas.openxmlformats.org/officeDocument/2006/relationships/image" Target="../media/image75.jpeg"/></Relationships>
</file>

<file path=ppt/slides/_rels/slide3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38.xml"/><Relationship Id="rId1" Type="http://schemas.openxmlformats.org/officeDocument/2006/relationships/slideLayout" Target="../slideLayouts/slideLayout46.xml"/><Relationship Id="rId5" Type="http://schemas.openxmlformats.org/officeDocument/2006/relationships/image" Target="../media/image69.png"/><Relationship Id="rId4" Type="http://schemas.openxmlformats.org/officeDocument/2006/relationships/image" Target="../media/image81.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0.xml"/><Relationship Id="rId1" Type="http://schemas.openxmlformats.org/officeDocument/2006/relationships/slideLayout" Target="../slideLayouts/slideLayout47.xml"/></Relationships>
</file>

<file path=ppt/slides/_rels/slide41.xml.rels><?xml version="1.0" encoding="UTF-8" standalone="yes"?>
<Relationships xmlns="http://schemas.openxmlformats.org/package/2006/relationships"><Relationship Id="rId3" Type="http://schemas.openxmlformats.org/officeDocument/2006/relationships/hyperlink" Target="https://doi.org/10.1177/2165143420959793" TargetMode="External"/><Relationship Id="rId2" Type="http://schemas.openxmlformats.org/officeDocument/2006/relationships/notesSlide" Target="../notesSlides/notesSlide41.xml"/><Relationship Id="rId1" Type="http://schemas.openxmlformats.org/officeDocument/2006/relationships/slideLayout" Target="../slideLayouts/slideLayout45.xml"/></Relationships>
</file>

<file path=ppt/slides/_rels/slide42.xml.rels><?xml version="1.0" encoding="UTF-8" standalone="yes"?>
<Relationships xmlns="http://schemas.openxmlformats.org/package/2006/relationships"><Relationship Id="rId3" Type="http://schemas.openxmlformats.org/officeDocument/2006/relationships/hyperlink" Target="https://transitionta.org/transition-assessment/" TargetMode="External"/><Relationship Id="rId2" Type="http://schemas.openxmlformats.org/officeDocument/2006/relationships/notesSlide" Target="../notesSlides/notesSlide42.xml"/><Relationship Id="rId1" Type="http://schemas.openxmlformats.org/officeDocument/2006/relationships/slideLayout" Target="../slideLayouts/slideLayout45.xml"/></Relationships>
</file>

<file path=ppt/slides/_rels/slide43.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43.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0.pn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customXml" Target="../ink/ink5.xml"/><Relationship Id="rId18" Type="http://schemas.openxmlformats.org/officeDocument/2006/relationships/image" Target="../media/image28.png"/><Relationship Id="rId3" Type="http://schemas.openxmlformats.org/officeDocument/2006/relationships/image" Target="../media/image21.png"/><Relationship Id="rId7" Type="http://schemas.openxmlformats.org/officeDocument/2006/relationships/image" Target="../media/image22.png"/><Relationship Id="rId12" Type="http://schemas.openxmlformats.org/officeDocument/2006/relationships/image" Target="../media/image25.png"/><Relationship Id="rId17" Type="http://schemas.openxmlformats.org/officeDocument/2006/relationships/customXml" Target="../ink/ink7.xml"/><Relationship Id="rId2" Type="http://schemas.openxmlformats.org/officeDocument/2006/relationships/notesSlide" Target="../notesSlides/notesSlide8.xml"/><Relationship Id="rId16" Type="http://schemas.openxmlformats.org/officeDocument/2006/relationships/image" Target="../media/image27.png"/><Relationship Id="rId20" Type="http://schemas.openxmlformats.org/officeDocument/2006/relationships/image" Target="../media/image29.png"/><Relationship Id="rId1" Type="http://schemas.openxmlformats.org/officeDocument/2006/relationships/slideLayout" Target="../slideLayouts/slideLayout5.xml"/><Relationship Id="rId6" Type="http://schemas.openxmlformats.org/officeDocument/2006/relationships/customXml" Target="../ink/ink2.xml"/><Relationship Id="rId11" Type="http://schemas.openxmlformats.org/officeDocument/2006/relationships/customXml" Target="../ink/ink4.xml"/><Relationship Id="rId5" Type="http://schemas.openxmlformats.org/officeDocument/2006/relationships/image" Target="../media/image210.png"/><Relationship Id="rId15" Type="http://schemas.openxmlformats.org/officeDocument/2006/relationships/customXml" Target="../ink/ink6.xml"/><Relationship Id="rId10" Type="http://schemas.openxmlformats.org/officeDocument/2006/relationships/image" Target="../media/image24.png"/><Relationship Id="rId19" Type="http://schemas.openxmlformats.org/officeDocument/2006/relationships/customXml" Target="../ink/ink8.xml"/><Relationship Id="rId4" Type="http://schemas.openxmlformats.org/officeDocument/2006/relationships/customXml" Target="../ink/ink1.xml"/><Relationship Id="rId9" Type="http://schemas.openxmlformats.org/officeDocument/2006/relationships/image" Target="../media/image23.png"/><Relationship Id="rId14" Type="http://schemas.openxmlformats.org/officeDocument/2006/relationships/image" Target="../media/image2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62568D-6E70-57EC-2526-00E902730AC1}"/>
              </a:ext>
            </a:extLst>
          </p:cNvPr>
          <p:cNvSpPr>
            <a:spLocks noGrp="1"/>
          </p:cNvSpPr>
          <p:nvPr>
            <p:ph type="title" idx="4294967295"/>
          </p:nvPr>
        </p:nvSpPr>
        <p:spPr>
          <a:xfrm>
            <a:off x="812800" y="1778511"/>
            <a:ext cx="10566400" cy="719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6000" b="1" i="0" u="none" strike="noStrike" kern="1200" cap="none" spc="0" normalizeH="0" baseline="0" noProof="0" dirty="0">
                <a:ln>
                  <a:noFill/>
                </a:ln>
                <a:solidFill>
                  <a:schemeClr val="bg1"/>
                </a:solidFill>
                <a:effectLst/>
                <a:uLnTx/>
                <a:uFillTx/>
                <a:latin typeface="Arial" panose="020B0604020202020204" pitchFamily="34" charset="0"/>
                <a:ea typeface="Lato" panose="020F0502020204030203" pitchFamily="34" charset="0"/>
                <a:cs typeface="Arial" panose="020B0604020202020204" pitchFamily="34" charset="0"/>
              </a:rPr>
              <a:t>From Assessment to Action:</a:t>
            </a:r>
            <a:endParaRPr kumimoji="0" lang="en-US" sz="6000" b="1" i="0" u="none" strike="noStrike" kern="1200" cap="none" spc="0" normalizeH="0" baseline="0" noProof="0" dirty="0">
              <a:ln>
                <a:noFill/>
              </a:ln>
              <a:solidFill>
                <a:schemeClr val="bg1"/>
              </a:solidFill>
              <a:effectLst/>
              <a:uLnTx/>
              <a:uFillTx/>
              <a:latin typeface="+mn-lt"/>
              <a:ea typeface="+mn-ea"/>
              <a:cs typeface="+mn-cs"/>
            </a:endParaRPr>
          </a:p>
        </p:txBody>
      </p:sp>
      <p:sp>
        <p:nvSpPr>
          <p:cNvPr id="4" name="Text Placeholder 3">
            <a:extLst>
              <a:ext uri="{FF2B5EF4-FFF2-40B4-BE49-F238E27FC236}">
                <a16:creationId xmlns:a16="http://schemas.microsoft.com/office/drawing/2014/main" id="{223D0CF3-49AB-D92F-023E-C6AD5F7A7096}"/>
              </a:ext>
            </a:extLst>
          </p:cNvPr>
          <p:cNvSpPr>
            <a:spLocks noGrp="1"/>
          </p:cNvSpPr>
          <p:nvPr>
            <p:ph type="body" sz="quarter" idx="11"/>
          </p:nvPr>
        </p:nvSpPr>
        <p:spPr>
          <a:xfrm>
            <a:off x="812800" y="2650940"/>
            <a:ext cx="10566400" cy="536963"/>
          </a:xfrm>
        </p:spPr>
        <p:txBody>
          <a:bodyPr/>
          <a:lstStyle/>
          <a:p>
            <a:pPr marL="0" indent="0"/>
            <a:r>
              <a:rPr lang="en-US" sz="3400" dirty="0">
                <a:solidFill>
                  <a:schemeClr val="bg1"/>
                </a:solidFill>
                <a:latin typeface="Arial" panose="020B0604020202020204" pitchFamily="34" charset="0"/>
                <a:ea typeface="Lato" panose="020F0502020204030203" pitchFamily="34" charset="0"/>
                <a:cs typeface="Arial" panose="020B0604020202020204" pitchFamily="34" charset="0"/>
              </a:rPr>
              <a:t>Using Transition Assessment to Guide Postsecondary Planning for Students with Visual Impairments</a:t>
            </a:r>
          </a:p>
          <a:p>
            <a:endParaRPr lang="en-US" dirty="0"/>
          </a:p>
        </p:txBody>
      </p:sp>
      <p:sp>
        <p:nvSpPr>
          <p:cNvPr id="5" name="Text Placeholder 4">
            <a:extLst>
              <a:ext uri="{FF2B5EF4-FFF2-40B4-BE49-F238E27FC236}">
                <a16:creationId xmlns:a16="http://schemas.microsoft.com/office/drawing/2014/main" id="{2AA7B8C4-E556-7833-BD68-AA7604D13349}"/>
              </a:ext>
            </a:extLst>
          </p:cNvPr>
          <p:cNvSpPr>
            <a:spLocks noGrp="1"/>
          </p:cNvSpPr>
          <p:nvPr>
            <p:ph type="body" sz="quarter" idx="13"/>
          </p:nvPr>
        </p:nvSpPr>
        <p:spPr>
          <a:xfrm>
            <a:off x="812800" y="3889763"/>
            <a:ext cx="10566400" cy="1371600"/>
          </a:xfrm>
        </p:spPr>
        <p:txBody>
          <a:bodyPr/>
          <a:lstStyle/>
          <a:p>
            <a:r>
              <a:rPr lang="en-US" sz="2400" dirty="0">
                <a:solidFill>
                  <a:schemeClr val="bg1"/>
                </a:solidFill>
                <a:latin typeface="Arial" panose="020B0604020202020204" pitchFamily="34" charset="0"/>
                <a:ea typeface="Lato" panose="020F0502020204030203" pitchFamily="34" charset="0"/>
                <a:cs typeface="Arial" panose="020B0604020202020204" pitchFamily="34" charset="0"/>
              </a:rPr>
              <a:t>Kelley Challen, EdM, CAS</a:t>
            </a:r>
          </a:p>
          <a:p>
            <a:r>
              <a:rPr lang="en-US" sz="2400" dirty="0">
                <a:solidFill>
                  <a:schemeClr val="bg1"/>
                </a:solidFill>
                <a:latin typeface="Arial" panose="020B0604020202020204" pitchFamily="34" charset="0"/>
                <a:ea typeface="Lato" panose="020F0502020204030203" pitchFamily="34" charset="0"/>
                <a:cs typeface="Arial" panose="020B0604020202020204" pitchFamily="34" charset="0"/>
              </a:rPr>
              <a:t>Director of Transition Services, NESCA</a:t>
            </a:r>
          </a:p>
          <a:p>
            <a:r>
              <a:rPr lang="en-US" sz="2400" dirty="0">
                <a:solidFill>
                  <a:schemeClr val="bg1"/>
                </a:solidFill>
                <a:latin typeface="Arial" panose="020B0604020202020204" pitchFamily="34" charset="0"/>
                <a:ea typeface="Lato" panose="020F0502020204030203" pitchFamily="34" charset="0"/>
                <a:cs typeface="Arial" panose="020B0604020202020204" pitchFamily="34" charset="0"/>
              </a:rPr>
              <a:t>kchallen@nesca-newton.com</a:t>
            </a:r>
          </a:p>
          <a:p>
            <a:r>
              <a:rPr lang="en-US" sz="2400" dirty="0">
                <a:solidFill>
                  <a:schemeClr val="bg1"/>
                </a:solidFill>
                <a:latin typeface="Arial" panose="020B0604020202020204" pitchFamily="34" charset="0"/>
                <a:ea typeface="Lato" panose="020F0502020204030203" pitchFamily="34" charset="0"/>
                <a:cs typeface="Arial" panose="020B0604020202020204" pitchFamily="34" charset="0"/>
              </a:rPr>
              <a:t>@kelleychallentransitions</a:t>
            </a:r>
          </a:p>
          <a:p>
            <a:endParaRPr lang="en-US" dirty="0"/>
          </a:p>
        </p:txBody>
      </p:sp>
    </p:spTree>
    <p:extLst>
      <p:ext uri="{BB962C8B-B14F-4D97-AF65-F5344CB8AC3E}">
        <p14:creationId xmlns:p14="http://schemas.microsoft.com/office/powerpoint/2010/main" val="1074198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dirty="0"/>
              <a:t>Transition Assessment</a:t>
            </a:r>
          </a:p>
        </p:txBody>
      </p:sp>
      <p:sp>
        <p:nvSpPr>
          <p:cNvPr id="5123" name="Rectangle 3"/>
          <p:cNvSpPr>
            <a:spLocks noGrp="1" noChangeArrowheads="1"/>
          </p:cNvSpPr>
          <p:nvPr>
            <p:ph sz="quarter" idx="10"/>
          </p:nvPr>
        </p:nvSpPr>
        <p:spPr/>
        <p:txBody>
          <a:bodyPr/>
          <a:lstStyle/>
          <a:p>
            <a:pPr marL="0" indent="0">
              <a:buNone/>
            </a:pPr>
            <a:r>
              <a:rPr lang="en-US" altLang="en-US" dirty="0"/>
              <a:t>An “…ongoing process of collecting data on the individual’s needs, preferences, and interests as they relate to the demands of current and future working, educational, living, and personal and social environments.”</a:t>
            </a:r>
            <a:r>
              <a:rPr lang="en-US" altLang="en-US" baseline="30000" dirty="0"/>
              <a:t>5</a:t>
            </a:r>
          </a:p>
          <a:p>
            <a:endParaRPr lang="en-US" altLang="en-US" dirty="0"/>
          </a:p>
        </p:txBody>
      </p:sp>
      <p:pic>
        <p:nvPicPr>
          <p:cNvPr id="3" name="Picture 2" descr="A pencil on a multiple choice test sheet">
            <a:extLst>
              <a:ext uri="{FF2B5EF4-FFF2-40B4-BE49-F238E27FC236}">
                <a16:creationId xmlns:a16="http://schemas.microsoft.com/office/drawing/2014/main" id="{6DD37B26-5B76-4278-ADAF-831CA4CAD302}"/>
              </a:ext>
            </a:extLst>
          </p:cNvPr>
          <p:cNvPicPr preferRelativeResize="0">
            <a:picLocks/>
          </p:cNvPicPr>
          <p:nvPr/>
        </p:nvPicPr>
        <p:blipFill>
          <a:blip r:embed="rId3" cstate="email">
            <a:extLst>
              <a:ext uri="{28A0092B-C50C-407E-A947-70E740481C1C}">
                <a14:useLocalDpi xmlns:a14="http://schemas.microsoft.com/office/drawing/2010/main"/>
              </a:ext>
            </a:extLst>
          </a:blip>
          <a:srcRect/>
          <a:stretch/>
        </p:blipFill>
        <p:spPr>
          <a:xfrm>
            <a:off x="4327410" y="3579022"/>
            <a:ext cx="3537185" cy="2358123"/>
          </a:xfrm>
          <a:prstGeom prst="rect">
            <a:avLst/>
          </a:prstGeom>
        </p:spPr>
      </p:pic>
      <p:sp>
        <p:nvSpPr>
          <p:cNvPr id="2" name="TextBox 1">
            <a:extLst>
              <a:ext uri="{FF2B5EF4-FFF2-40B4-BE49-F238E27FC236}">
                <a16:creationId xmlns:a16="http://schemas.microsoft.com/office/drawing/2014/main" id="{047FBC06-47DC-030B-363F-B9C9A60D811E}"/>
              </a:ext>
            </a:extLst>
          </p:cNvPr>
          <p:cNvSpPr txBox="1"/>
          <p:nvPr/>
        </p:nvSpPr>
        <p:spPr>
          <a:xfrm>
            <a:off x="6930350" y="6015789"/>
            <a:ext cx="3262881" cy="308418"/>
          </a:xfrm>
          <a:prstGeom prst="rect">
            <a:avLst/>
          </a:prstGeom>
          <a:noFill/>
        </p:spPr>
        <p:txBody>
          <a:bodyPr wrap="none" rtlCol="0">
            <a:spAutoFit/>
          </a:bodyPr>
          <a:lstStyle/>
          <a:p>
            <a:r>
              <a:rPr lang="en-US" dirty="0"/>
              <a:t>© COPAA (2024) - All Rights Reserved</a:t>
            </a:r>
          </a:p>
        </p:txBody>
      </p:sp>
    </p:spTree>
    <p:extLst>
      <p:ext uri="{BB962C8B-B14F-4D97-AF65-F5344CB8AC3E}">
        <p14:creationId xmlns:p14="http://schemas.microsoft.com/office/powerpoint/2010/main" val="351387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33030" y="365127"/>
            <a:ext cx="10925941" cy="701674"/>
          </a:xfrm>
        </p:spPr>
        <p:txBody>
          <a:bodyPr/>
          <a:lstStyle/>
          <a:p>
            <a:r>
              <a:rPr lang="en-US" altLang="en-US" dirty="0"/>
              <a:t>Assessment is Ongoing and Collaborative</a:t>
            </a:r>
          </a:p>
        </p:txBody>
      </p:sp>
      <p:sp>
        <p:nvSpPr>
          <p:cNvPr id="5123" name="Rectangle 3"/>
          <p:cNvSpPr>
            <a:spLocks noGrp="1" noChangeArrowheads="1"/>
          </p:cNvSpPr>
          <p:nvPr>
            <p:ph sz="quarter" idx="10"/>
          </p:nvPr>
        </p:nvSpPr>
        <p:spPr>
          <a:xfrm>
            <a:off x="633413" y="1371600"/>
            <a:ext cx="7367587" cy="4724400"/>
          </a:xfrm>
        </p:spPr>
        <p:txBody>
          <a:bodyPr>
            <a:normAutofit/>
          </a:bodyPr>
          <a:lstStyle/>
          <a:p>
            <a:pPr>
              <a:spcAft>
                <a:spcPts val="600"/>
              </a:spcAft>
            </a:pPr>
            <a:r>
              <a:rPr lang="en-US" altLang="en-US" dirty="0"/>
              <a:t>Students' skills, interests, and support needs change over time</a:t>
            </a:r>
          </a:p>
          <a:p>
            <a:pPr>
              <a:spcAft>
                <a:spcPts val="600"/>
              </a:spcAft>
            </a:pPr>
            <a:r>
              <a:rPr lang="en-US" altLang="en-US" dirty="0"/>
              <a:t>Collaboration ensures a holistic picture of the student</a:t>
            </a:r>
          </a:p>
          <a:p>
            <a:pPr>
              <a:spcAft>
                <a:spcPts val="600"/>
              </a:spcAft>
            </a:pPr>
            <a:r>
              <a:rPr lang="en-US" altLang="en-US" dirty="0"/>
              <a:t>TVIs, O&amp;M specialists, school staff, families, and students all provide essential insights</a:t>
            </a:r>
          </a:p>
          <a:p>
            <a:pPr>
              <a:spcAft>
                <a:spcPts val="600"/>
              </a:spcAft>
            </a:pPr>
            <a:r>
              <a:rPr lang="en-US" altLang="en-US" dirty="0"/>
              <a:t>Data must be collected over time, not just at a single point</a:t>
            </a:r>
          </a:p>
          <a:p>
            <a:pPr>
              <a:spcAft>
                <a:spcPts val="600"/>
              </a:spcAft>
            </a:pPr>
            <a:r>
              <a:rPr lang="en-US" altLang="en-US" dirty="0"/>
              <a:t>Effective transition assessment improves postsecondary success</a:t>
            </a:r>
          </a:p>
          <a:p>
            <a:endParaRPr lang="en-US" altLang="en-US" dirty="0"/>
          </a:p>
        </p:txBody>
      </p:sp>
      <p:pic>
        <p:nvPicPr>
          <p:cNvPr id="7" name="Picture 6" descr="A child wearing a helmet and wings">
            <a:extLst>
              <a:ext uri="{FF2B5EF4-FFF2-40B4-BE49-F238E27FC236}">
                <a16:creationId xmlns:a16="http://schemas.microsoft.com/office/drawing/2014/main" id="{9DD494F0-AAB2-C343-1549-F266B17CE679}"/>
              </a:ext>
            </a:extLst>
          </p:cNvPr>
          <p:cNvPicPr>
            <a:picLocks noChangeAspect="1"/>
          </p:cNvPicPr>
          <p:nvPr/>
        </p:nvPicPr>
        <p:blipFill rotWithShape="1">
          <a:blip r:embed="rId3"/>
          <a:srcRect t="7134"/>
          <a:stretch/>
        </p:blipFill>
        <p:spPr>
          <a:xfrm>
            <a:off x="8129588" y="1143000"/>
            <a:ext cx="3692434" cy="2286000"/>
          </a:xfrm>
          <a:prstGeom prst="rect">
            <a:avLst/>
          </a:prstGeom>
        </p:spPr>
      </p:pic>
      <p:pic>
        <p:nvPicPr>
          <p:cNvPr id="9" name="Picture 8" descr="A child riding a pencil">
            <a:extLst>
              <a:ext uri="{FF2B5EF4-FFF2-40B4-BE49-F238E27FC236}">
                <a16:creationId xmlns:a16="http://schemas.microsoft.com/office/drawing/2014/main" id="{3C7FD0D9-00BD-FC22-3BB9-4641FE27E46F}"/>
              </a:ext>
            </a:extLst>
          </p:cNvPr>
          <p:cNvPicPr>
            <a:picLocks noChangeAspect="1"/>
          </p:cNvPicPr>
          <p:nvPr/>
        </p:nvPicPr>
        <p:blipFill rotWithShape="1">
          <a:blip r:embed="rId4"/>
          <a:srcRect r="819"/>
          <a:stretch/>
        </p:blipFill>
        <p:spPr>
          <a:xfrm>
            <a:off x="8099108" y="3733800"/>
            <a:ext cx="3692434" cy="2286000"/>
          </a:xfrm>
          <a:prstGeom prst="rect">
            <a:avLst/>
          </a:prstGeom>
        </p:spPr>
      </p:pic>
      <p:sp>
        <p:nvSpPr>
          <p:cNvPr id="2" name="Slide Number Placeholder 9">
            <a:extLst>
              <a:ext uri="{FF2B5EF4-FFF2-40B4-BE49-F238E27FC236}">
                <a16:creationId xmlns:a16="http://schemas.microsoft.com/office/drawing/2014/main" id="{19E83F93-B5D5-62DB-1E50-A9A8FD54866B}"/>
              </a:ext>
            </a:extLst>
          </p:cNvPr>
          <p:cNvSpPr>
            <a:spLocks noGrp="1"/>
          </p:cNvSpPr>
          <p:nvPr>
            <p:ph type="sldNum" sz="quarter" idx="4294967295"/>
          </p:nvPr>
        </p:nvSpPr>
        <p:spPr>
          <a:xfrm>
            <a:off x="4724400" y="6355082"/>
            <a:ext cx="2743200" cy="365125"/>
          </a:xfrm>
          <a:prstGeom prst="rect">
            <a:avLst/>
          </a:prstGeom>
        </p:spPr>
        <p:txBody>
          <a:bodyPr/>
          <a:lstStyle>
            <a:lvl1pPr>
              <a:defRPr>
                <a:solidFill>
                  <a:schemeClr val="bg1">
                    <a:lumMod val="65000"/>
                  </a:schemeClr>
                </a:solidFill>
              </a:defRPr>
            </a:lvl1pPr>
          </a:lstStyle>
          <a:p>
            <a:pPr algn="ctr"/>
            <a:fld id="{FBB024FD-749C-A14D-9844-3BEAFC876C94}" type="slidenum">
              <a:rPr lang="en-US" smtClean="0"/>
              <a:pPr algn="ctr"/>
              <a:t>11</a:t>
            </a:fld>
            <a:endParaRPr lang="en-US" dirty="0"/>
          </a:p>
        </p:txBody>
      </p:sp>
    </p:spTree>
    <p:extLst>
      <p:ext uri="{BB962C8B-B14F-4D97-AF65-F5344CB8AC3E}">
        <p14:creationId xmlns:p14="http://schemas.microsoft.com/office/powerpoint/2010/main" val="822348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71596-D00F-6F93-8040-BD502F4B3287}"/>
              </a:ext>
            </a:extLst>
          </p:cNvPr>
          <p:cNvSpPr>
            <a:spLocks noGrp="1"/>
          </p:cNvSpPr>
          <p:nvPr>
            <p:ph type="title"/>
          </p:nvPr>
        </p:nvSpPr>
        <p:spPr/>
        <p:txBody>
          <a:bodyPr/>
          <a:lstStyle/>
          <a:p>
            <a:pPr algn="ctr"/>
            <a:r>
              <a:rPr lang="en-US" dirty="0"/>
              <a:t>Formal and Informal Tools</a:t>
            </a:r>
          </a:p>
        </p:txBody>
      </p:sp>
      <p:sp>
        <p:nvSpPr>
          <p:cNvPr id="3" name="Content Placeholder 2">
            <a:extLst>
              <a:ext uri="{FF2B5EF4-FFF2-40B4-BE49-F238E27FC236}">
                <a16:creationId xmlns:a16="http://schemas.microsoft.com/office/drawing/2014/main" id="{B452E88E-5486-B146-80AA-BAC3D67C1D0C}"/>
              </a:ext>
            </a:extLst>
          </p:cNvPr>
          <p:cNvSpPr>
            <a:spLocks noGrp="1"/>
          </p:cNvSpPr>
          <p:nvPr>
            <p:ph sz="quarter" idx="11"/>
          </p:nvPr>
        </p:nvSpPr>
        <p:spPr>
          <a:ln/>
        </p:spPr>
        <p:style>
          <a:lnRef idx="2">
            <a:schemeClr val="accent3"/>
          </a:lnRef>
          <a:fillRef idx="1">
            <a:schemeClr val="lt1"/>
          </a:fillRef>
          <a:effectRef idx="0">
            <a:schemeClr val="accent3"/>
          </a:effectRef>
          <a:fontRef idx="minor">
            <a:schemeClr val="dk1"/>
          </a:fontRef>
        </p:style>
        <p:txBody>
          <a:bodyPr anchor="ctr">
            <a:normAutofit fontScale="92500" lnSpcReduction="10000"/>
          </a:bodyPr>
          <a:lstStyle/>
          <a:p>
            <a:pPr algn="ctr"/>
            <a:r>
              <a:rPr lang="en-US" altLang="en-US" dirty="0">
                <a:solidFill>
                  <a:schemeClr val="tx1">
                    <a:lumMod val="50000"/>
                    <a:lumOff val="50000"/>
                  </a:schemeClr>
                </a:solidFill>
              </a:rPr>
              <a:t>Achievement tests</a:t>
            </a:r>
          </a:p>
          <a:p>
            <a:pPr algn="ctr"/>
            <a:r>
              <a:rPr lang="en-US" altLang="en-US" dirty="0">
                <a:solidFill>
                  <a:schemeClr val="tx1">
                    <a:lumMod val="50000"/>
                    <a:lumOff val="50000"/>
                  </a:schemeClr>
                </a:solidFill>
              </a:rPr>
              <a:t>Adaptive behavior scales</a:t>
            </a:r>
          </a:p>
          <a:p>
            <a:pPr algn="ctr"/>
            <a:r>
              <a:rPr lang="en-US" altLang="en-US" dirty="0">
                <a:solidFill>
                  <a:schemeClr val="tx1">
                    <a:lumMod val="50000"/>
                    <a:lumOff val="50000"/>
                  </a:schemeClr>
                </a:solidFill>
              </a:rPr>
              <a:t>Aptitude tests</a:t>
            </a:r>
          </a:p>
          <a:p>
            <a:pPr algn="ctr"/>
            <a:r>
              <a:rPr lang="en-US" altLang="en-US" dirty="0">
                <a:solidFill>
                  <a:schemeClr val="tx1">
                    <a:lumMod val="50000"/>
                    <a:lumOff val="50000"/>
                  </a:schemeClr>
                </a:solidFill>
              </a:rPr>
              <a:t>Functional academic tests</a:t>
            </a:r>
          </a:p>
          <a:p>
            <a:pPr algn="ctr"/>
            <a:r>
              <a:rPr lang="en-US" altLang="en-US" dirty="0">
                <a:solidFill>
                  <a:schemeClr val="tx1">
                    <a:lumMod val="50000"/>
                    <a:lumOff val="50000"/>
                  </a:schemeClr>
                </a:solidFill>
              </a:rPr>
              <a:t>Intelligence tests</a:t>
            </a:r>
          </a:p>
          <a:p>
            <a:pPr algn="ctr"/>
            <a:r>
              <a:rPr lang="en-US" altLang="en-US" dirty="0">
                <a:solidFill>
                  <a:schemeClr val="tx1">
                    <a:lumMod val="50000"/>
                    <a:lumOff val="50000"/>
                  </a:schemeClr>
                </a:solidFill>
              </a:rPr>
              <a:t>Interest inventories</a:t>
            </a:r>
          </a:p>
          <a:p>
            <a:pPr algn="ctr"/>
            <a:r>
              <a:rPr lang="en-US" altLang="en-US" dirty="0">
                <a:solidFill>
                  <a:schemeClr val="tx1">
                    <a:lumMod val="50000"/>
                    <a:lumOff val="50000"/>
                  </a:schemeClr>
                </a:solidFill>
              </a:rPr>
              <a:t>Learning style inventories</a:t>
            </a:r>
          </a:p>
          <a:p>
            <a:pPr algn="ctr"/>
            <a:r>
              <a:rPr lang="en-US" altLang="en-US" dirty="0">
                <a:solidFill>
                  <a:schemeClr val="tx1">
                    <a:lumMod val="50000"/>
                    <a:lumOff val="50000"/>
                  </a:schemeClr>
                </a:solidFill>
              </a:rPr>
              <a:t>Personality scales</a:t>
            </a:r>
          </a:p>
          <a:p>
            <a:pPr algn="ctr"/>
            <a:r>
              <a:rPr lang="en-US" altLang="en-US" dirty="0">
                <a:solidFill>
                  <a:schemeClr val="tx1">
                    <a:lumMod val="50000"/>
                    <a:lumOff val="50000"/>
                  </a:schemeClr>
                </a:solidFill>
              </a:rPr>
              <a:t>Self-determination scales</a:t>
            </a:r>
          </a:p>
          <a:p>
            <a:pPr algn="ctr"/>
            <a:r>
              <a:rPr lang="en-US" altLang="en-US" dirty="0">
                <a:solidFill>
                  <a:schemeClr val="tx1">
                    <a:lumMod val="50000"/>
                    <a:lumOff val="50000"/>
                  </a:schemeClr>
                </a:solidFill>
              </a:rPr>
              <a:t>Quality of life measures</a:t>
            </a:r>
          </a:p>
          <a:p>
            <a:pPr algn="ctr"/>
            <a:r>
              <a:rPr lang="en-US" altLang="en-US" dirty="0">
                <a:solidFill>
                  <a:schemeClr val="tx1">
                    <a:lumMod val="50000"/>
                    <a:lumOff val="50000"/>
                  </a:schemeClr>
                </a:solidFill>
              </a:rPr>
              <a:t>Vocational skills tests</a:t>
            </a:r>
          </a:p>
          <a:p>
            <a:pPr algn="ctr"/>
            <a:r>
              <a:rPr lang="en-US" altLang="en-US" dirty="0">
                <a:solidFill>
                  <a:schemeClr val="tx1">
                    <a:lumMod val="50000"/>
                    <a:lumOff val="50000"/>
                  </a:schemeClr>
                </a:solidFill>
              </a:rPr>
              <a:t>Work readiness tests</a:t>
            </a:r>
          </a:p>
          <a:p>
            <a:pPr algn="ctr"/>
            <a:r>
              <a:rPr lang="en-US" altLang="en-US" dirty="0">
                <a:solidFill>
                  <a:schemeClr val="tx1">
                    <a:lumMod val="50000"/>
                    <a:lumOff val="50000"/>
                  </a:schemeClr>
                </a:solidFill>
              </a:rPr>
              <a:t>PLAN/PSAT/SAT/ACT</a:t>
            </a:r>
            <a:endParaRPr lang="en-US" dirty="0">
              <a:solidFill>
                <a:schemeClr val="tx1">
                  <a:lumMod val="50000"/>
                  <a:lumOff val="50000"/>
                </a:schemeClr>
              </a:solidFill>
            </a:endParaRPr>
          </a:p>
        </p:txBody>
      </p:sp>
      <p:sp>
        <p:nvSpPr>
          <p:cNvPr id="6" name="TextBox 5">
            <a:extLst>
              <a:ext uri="{FF2B5EF4-FFF2-40B4-BE49-F238E27FC236}">
                <a16:creationId xmlns:a16="http://schemas.microsoft.com/office/drawing/2014/main" id="{69A7763B-935B-ADD5-5CFB-42DC05BB70FC}"/>
              </a:ext>
            </a:extLst>
          </p:cNvPr>
          <p:cNvSpPr txBox="1"/>
          <p:nvPr/>
        </p:nvSpPr>
        <p:spPr>
          <a:xfrm rot="-1800000">
            <a:off x="181561" y="849550"/>
            <a:ext cx="1727410" cy="646331"/>
          </a:xfrm>
          <a:prstGeom prst="rect">
            <a:avLst/>
          </a:prstGeom>
          <a:noFill/>
        </p:spPr>
        <p:txBody>
          <a:bodyPr vert="horz" wrap="square" rtlCol="0">
            <a:spAutoFit/>
          </a:bodyPr>
          <a:lstStyle/>
          <a:p>
            <a:r>
              <a:rPr lang="en-US" sz="3600" b="1" dirty="0">
                <a:solidFill>
                  <a:srgbClr val="C00000"/>
                </a:solidFill>
              </a:rPr>
              <a:t>Formal</a:t>
            </a:r>
          </a:p>
        </p:txBody>
      </p:sp>
      <p:sp>
        <p:nvSpPr>
          <p:cNvPr id="7" name="TextBox 6">
            <a:extLst>
              <a:ext uri="{FF2B5EF4-FFF2-40B4-BE49-F238E27FC236}">
                <a16:creationId xmlns:a16="http://schemas.microsoft.com/office/drawing/2014/main" id="{8E5F96BB-2FEF-2D7A-9609-FB175FBCED0B}"/>
              </a:ext>
            </a:extLst>
          </p:cNvPr>
          <p:cNvSpPr txBox="1"/>
          <p:nvPr/>
        </p:nvSpPr>
        <p:spPr>
          <a:xfrm rot="1800000">
            <a:off x="10257415" y="923487"/>
            <a:ext cx="2009483" cy="646331"/>
          </a:xfrm>
          <a:prstGeom prst="rect">
            <a:avLst/>
          </a:prstGeom>
          <a:noFill/>
        </p:spPr>
        <p:txBody>
          <a:bodyPr vert="horz" wrap="square" rtlCol="0">
            <a:spAutoFit/>
          </a:bodyPr>
          <a:lstStyle/>
          <a:p>
            <a:r>
              <a:rPr lang="en-US" sz="3600" b="1" dirty="0">
                <a:solidFill>
                  <a:srgbClr val="C00000"/>
                </a:solidFill>
              </a:rPr>
              <a:t>Informal</a:t>
            </a:r>
          </a:p>
        </p:txBody>
      </p:sp>
      <p:sp>
        <p:nvSpPr>
          <p:cNvPr id="4" name="Content Placeholder 3">
            <a:extLst>
              <a:ext uri="{FF2B5EF4-FFF2-40B4-BE49-F238E27FC236}">
                <a16:creationId xmlns:a16="http://schemas.microsoft.com/office/drawing/2014/main" id="{C9E1D904-42B7-56A3-255F-872AEB89D98C}"/>
              </a:ext>
            </a:extLst>
          </p:cNvPr>
          <p:cNvSpPr>
            <a:spLocks noGrp="1"/>
          </p:cNvSpPr>
          <p:nvPr>
            <p:ph sz="quarter" idx="12"/>
          </p:nvPr>
        </p:nvSpPr>
        <p:spPr>
          <a:xfrm>
            <a:off x="6248402" y="1203658"/>
            <a:ext cx="5310571" cy="4800600"/>
          </a:xfrm>
          <a:solidFill>
            <a:srgbClr val="F5B453">
              <a:alpha val="20000"/>
            </a:srgbClr>
          </a:solidFill>
          <a:ln>
            <a:solidFill>
              <a:srgbClr val="F5B353"/>
            </a:solidFill>
          </a:ln>
        </p:spPr>
        <p:style>
          <a:lnRef idx="1">
            <a:schemeClr val="accent2"/>
          </a:lnRef>
          <a:fillRef idx="2">
            <a:schemeClr val="accent2"/>
          </a:fillRef>
          <a:effectRef idx="1">
            <a:schemeClr val="accent2"/>
          </a:effectRef>
          <a:fontRef idx="minor">
            <a:schemeClr val="dk1"/>
          </a:fontRef>
        </p:style>
        <p:txBody>
          <a:bodyPr anchor="t">
            <a:noAutofit/>
          </a:bodyPr>
          <a:lstStyle/>
          <a:p>
            <a:pPr algn="ctr">
              <a:lnSpc>
                <a:spcPct val="100000"/>
              </a:lnSpc>
              <a:spcBef>
                <a:spcPts val="0"/>
              </a:spcBef>
              <a:spcAft>
                <a:spcPts val="0"/>
              </a:spcAft>
            </a:pPr>
            <a:r>
              <a:rPr lang="en-US" altLang="en-US" sz="2200" dirty="0">
                <a:solidFill>
                  <a:schemeClr val="tx1">
                    <a:lumMod val="50000"/>
                    <a:lumOff val="50000"/>
                  </a:schemeClr>
                </a:solidFill>
              </a:rPr>
              <a:t>Community based assessments</a:t>
            </a:r>
          </a:p>
          <a:p>
            <a:pPr algn="ctr">
              <a:lnSpc>
                <a:spcPct val="100000"/>
              </a:lnSpc>
              <a:spcBef>
                <a:spcPts val="0"/>
              </a:spcBef>
              <a:spcAft>
                <a:spcPts val="0"/>
              </a:spcAft>
            </a:pPr>
            <a:r>
              <a:rPr lang="en-US" altLang="en-US" sz="2200" dirty="0">
                <a:solidFill>
                  <a:schemeClr val="tx1">
                    <a:lumMod val="50000"/>
                    <a:lumOff val="50000"/>
                  </a:schemeClr>
                </a:solidFill>
              </a:rPr>
              <a:t>Curriculum based assessments</a:t>
            </a:r>
          </a:p>
          <a:p>
            <a:pPr algn="ctr">
              <a:lnSpc>
                <a:spcPct val="100000"/>
              </a:lnSpc>
              <a:spcBef>
                <a:spcPts val="0"/>
              </a:spcBef>
              <a:spcAft>
                <a:spcPts val="0"/>
              </a:spcAft>
            </a:pPr>
            <a:r>
              <a:rPr lang="en-US" altLang="en-US" sz="2200" dirty="0">
                <a:solidFill>
                  <a:schemeClr val="tx1">
                    <a:lumMod val="50000"/>
                    <a:lumOff val="50000"/>
                  </a:schemeClr>
                </a:solidFill>
              </a:rPr>
              <a:t>Direct observations</a:t>
            </a:r>
          </a:p>
          <a:p>
            <a:pPr algn="ctr">
              <a:lnSpc>
                <a:spcPct val="100000"/>
              </a:lnSpc>
              <a:spcBef>
                <a:spcPts val="0"/>
              </a:spcBef>
              <a:spcAft>
                <a:spcPts val="0"/>
              </a:spcAft>
            </a:pPr>
            <a:r>
              <a:rPr lang="en-US" altLang="en-US" sz="2200" dirty="0">
                <a:solidFill>
                  <a:schemeClr val="tx1">
                    <a:lumMod val="50000"/>
                    <a:lumOff val="50000"/>
                  </a:schemeClr>
                </a:solidFill>
              </a:rPr>
              <a:t>Medical reports</a:t>
            </a:r>
          </a:p>
          <a:p>
            <a:pPr algn="ctr">
              <a:lnSpc>
                <a:spcPct val="100000"/>
              </a:lnSpc>
              <a:spcBef>
                <a:spcPts val="0"/>
              </a:spcBef>
              <a:spcAft>
                <a:spcPts val="0"/>
              </a:spcAft>
            </a:pPr>
            <a:r>
              <a:rPr lang="en-US" altLang="en-US" sz="2200" dirty="0">
                <a:solidFill>
                  <a:schemeClr val="tx1">
                    <a:lumMod val="50000"/>
                    <a:lumOff val="50000"/>
                  </a:schemeClr>
                </a:solidFill>
              </a:rPr>
              <a:t>Questionnaires</a:t>
            </a:r>
          </a:p>
          <a:p>
            <a:pPr algn="ctr">
              <a:lnSpc>
                <a:spcPct val="100000"/>
              </a:lnSpc>
              <a:spcBef>
                <a:spcPts val="0"/>
              </a:spcBef>
              <a:spcAft>
                <a:spcPts val="0"/>
              </a:spcAft>
            </a:pPr>
            <a:r>
              <a:rPr lang="en-US" altLang="en-US" sz="2200" dirty="0">
                <a:solidFill>
                  <a:schemeClr val="tx1">
                    <a:lumMod val="50000"/>
                    <a:lumOff val="50000"/>
                  </a:schemeClr>
                </a:solidFill>
              </a:rPr>
              <a:t>Person-centered planning activities</a:t>
            </a:r>
          </a:p>
          <a:p>
            <a:pPr algn="ctr">
              <a:lnSpc>
                <a:spcPct val="100000"/>
              </a:lnSpc>
              <a:spcBef>
                <a:spcPts val="0"/>
              </a:spcBef>
              <a:spcAft>
                <a:spcPts val="0"/>
              </a:spcAft>
            </a:pPr>
            <a:r>
              <a:rPr lang="en-US" altLang="en-US" sz="2200" dirty="0">
                <a:solidFill>
                  <a:schemeClr val="tx1">
                    <a:lumMod val="50000"/>
                    <a:lumOff val="50000"/>
                  </a:schemeClr>
                </a:solidFill>
              </a:rPr>
              <a:t>Rating scales</a:t>
            </a:r>
          </a:p>
          <a:p>
            <a:pPr algn="ctr">
              <a:lnSpc>
                <a:spcPct val="100000"/>
              </a:lnSpc>
              <a:spcBef>
                <a:spcPts val="0"/>
              </a:spcBef>
              <a:spcAft>
                <a:spcPts val="0"/>
              </a:spcAft>
            </a:pPr>
            <a:r>
              <a:rPr lang="en-US" altLang="en-US" sz="2200" dirty="0">
                <a:solidFill>
                  <a:schemeClr val="tx1">
                    <a:lumMod val="50000"/>
                    <a:lumOff val="50000"/>
                  </a:schemeClr>
                </a:solidFill>
              </a:rPr>
              <a:t>Report Cards/Transcripts</a:t>
            </a:r>
          </a:p>
          <a:p>
            <a:pPr algn="ctr">
              <a:lnSpc>
                <a:spcPct val="100000"/>
              </a:lnSpc>
              <a:spcBef>
                <a:spcPts val="0"/>
              </a:spcBef>
              <a:spcAft>
                <a:spcPts val="0"/>
              </a:spcAft>
            </a:pPr>
            <a:r>
              <a:rPr lang="en-US" altLang="en-US" sz="2200" dirty="0">
                <a:solidFill>
                  <a:schemeClr val="tx1">
                    <a:lumMod val="50000"/>
                    <a:lumOff val="50000"/>
                  </a:schemeClr>
                </a:solidFill>
              </a:rPr>
              <a:t>Skill inventories</a:t>
            </a:r>
          </a:p>
          <a:p>
            <a:pPr algn="ctr">
              <a:lnSpc>
                <a:spcPct val="100000"/>
              </a:lnSpc>
              <a:spcBef>
                <a:spcPts val="0"/>
              </a:spcBef>
              <a:spcAft>
                <a:spcPts val="0"/>
              </a:spcAft>
            </a:pPr>
            <a:r>
              <a:rPr lang="en-US" altLang="en-US" sz="2200" dirty="0">
                <a:solidFill>
                  <a:schemeClr val="tx1">
                    <a:lumMod val="50000"/>
                    <a:lumOff val="50000"/>
                  </a:schemeClr>
                </a:solidFill>
              </a:rPr>
              <a:t>Structured interviews and surveys</a:t>
            </a:r>
          </a:p>
          <a:p>
            <a:pPr algn="ctr">
              <a:lnSpc>
                <a:spcPct val="100000"/>
              </a:lnSpc>
              <a:spcBef>
                <a:spcPts val="0"/>
              </a:spcBef>
              <a:spcAft>
                <a:spcPts val="0"/>
              </a:spcAft>
            </a:pPr>
            <a:r>
              <a:rPr lang="en-US" altLang="en-US" sz="2200" dirty="0">
                <a:solidFill>
                  <a:schemeClr val="tx1">
                    <a:lumMod val="50000"/>
                    <a:lumOff val="50000"/>
                  </a:schemeClr>
                </a:solidFill>
              </a:rPr>
              <a:t>Talking with the student</a:t>
            </a:r>
          </a:p>
          <a:p>
            <a:pPr algn="ctr">
              <a:lnSpc>
                <a:spcPct val="100000"/>
              </a:lnSpc>
              <a:spcBef>
                <a:spcPts val="0"/>
              </a:spcBef>
              <a:spcAft>
                <a:spcPts val="0"/>
              </a:spcAft>
            </a:pPr>
            <a:r>
              <a:rPr lang="en-US" altLang="en-US" sz="2200" dirty="0">
                <a:solidFill>
                  <a:schemeClr val="tx1">
                    <a:lumMod val="50000"/>
                    <a:lumOff val="50000"/>
                  </a:schemeClr>
                </a:solidFill>
              </a:rPr>
              <a:t>Task/Environmental Analysis</a:t>
            </a:r>
          </a:p>
          <a:p>
            <a:pPr algn="ctr">
              <a:lnSpc>
                <a:spcPct val="100000"/>
              </a:lnSpc>
              <a:spcBef>
                <a:spcPts val="0"/>
              </a:spcBef>
              <a:spcAft>
                <a:spcPts val="0"/>
              </a:spcAft>
            </a:pPr>
            <a:r>
              <a:rPr lang="en-US" altLang="en-US" sz="2200" dirty="0">
                <a:solidFill>
                  <a:schemeClr val="tx1">
                    <a:lumMod val="50000"/>
                    <a:lumOff val="50000"/>
                  </a:schemeClr>
                </a:solidFill>
              </a:rPr>
              <a:t>Trial experiences</a:t>
            </a:r>
          </a:p>
          <a:p>
            <a:pPr algn="ctr">
              <a:lnSpc>
                <a:spcPct val="100000"/>
              </a:lnSpc>
              <a:spcBef>
                <a:spcPts val="0"/>
              </a:spcBef>
              <a:spcAft>
                <a:spcPts val="0"/>
              </a:spcAft>
            </a:pPr>
            <a:r>
              <a:rPr lang="en-US" altLang="en-US" sz="2200" dirty="0">
                <a:solidFill>
                  <a:schemeClr val="tx1">
                    <a:lumMod val="50000"/>
                    <a:lumOff val="50000"/>
                  </a:schemeClr>
                </a:solidFill>
              </a:rPr>
              <a:t>Transition planning assessments</a:t>
            </a:r>
            <a:endParaRPr lang="en-US" sz="2200" dirty="0">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3314532F-E759-50E0-AF71-C9F9553C6A15}"/>
              </a:ext>
            </a:extLst>
          </p:cNvPr>
          <p:cNvSpPr>
            <a:spLocks noGrp="1"/>
          </p:cNvSpPr>
          <p:nvPr>
            <p:ph type="sldNum" sz="quarter" idx="4294967295"/>
          </p:nvPr>
        </p:nvSpPr>
        <p:spPr>
          <a:xfrm>
            <a:off x="4724400" y="6355082"/>
            <a:ext cx="2743200" cy="365125"/>
          </a:xfrm>
          <a:prstGeom prst="rect">
            <a:avLst/>
          </a:prstGeom>
        </p:spPr>
        <p:txBody>
          <a:bodyPr/>
          <a:lstStyle/>
          <a:p>
            <a:pPr algn="ctr"/>
            <a:fld id="{FBB024FD-749C-A14D-9844-3BEAFC876C94}" type="slidenum">
              <a:rPr lang="en-US" smtClean="0"/>
              <a:pPr algn="ctr"/>
              <a:t>12</a:t>
            </a:fld>
            <a:endParaRPr lang="en-US" dirty="0"/>
          </a:p>
        </p:txBody>
      </p:sp>
    </p:spTree>
    <p:extLst>
      <p:ext uri="{BB962C8B-B14F-4D97-AF65-F5344CB8AC3E}">
        <p14:creationId xmlns:p14="http://schemas.microsoft.com/office/powerpoint/2010/main" val="2351553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If a student is on an IEP, they have had “transition assessment”!</a:t>
            </a:r>
          </a:p>
        </p:txBody>
      </p:sp>
      <p:sp>
        <p:nvSpPr>
          <p:cNvPr id="3" name="Content Placeholder 2"/>
          <p:cNvSpPr>
            <a:spLocks noGrp="1"/>
          </p:cNvSpPr>
          <p:nvPr>
            <p:ph sz="quarter" idx="10"/>
          </p:nvPr>
        </p:nvSpPr>
        <p:spPr>
          <a:xfrm>
            <a:off x="633030" y="1524000"/>
            <a:ext cx="10901745" cy="4572000"/>
          </a:xfrm>
        </p:spPr>
        <p:txBody>
          <a:bodyPr>
            <a:normAutofit/>
          </a:bodyPr>
          <a:lstStyle/>
          <a:p>
            <a:r>
              <a:rPr lang="en-US" dirty="0"/>
              <a:t>Three-year evaluations</a:t>
            </a:r>
          </a:p>
          <a:p>
            <a:pPr lvl="1"/>
            <a:r>
              <a:rPr lang="en-US" dirty="0"/>
              <a:t>Cognitive, academic, speech-language, occupational therapy, physical therapy, etc.</a:t>
            </a:r>
          </a:p>
          <a:p>
            <a:r>
              <a:rPr lang="en-US" dirty="0"/>
              <a:t>Private evaluations</a:t>
            </a:r>
          </a:p>
          <a:p>
            <a:r>
              <a:rPr lang="en-US" dirty="0"/>
              <a:t>Standardized testing</a:t>
            </a:r>
          </a:p>
          <a:p>
            <a:pPr lvl="1"/>
            <a:r>
              <a:rPr lang="en-US" dirty="0"/>
              <a:t>Achievement tests, PSAT, PLAN, SAT, ACT</a:t>
            </a:r>
          </a:p>
          <a:p>
            <a:r>
              <a:rPr lang="en-US" dirty="0"/>
              <a:t>Report Cards/Transcripts/Progress Reports</a:t>
            </a:r>
          </a:p>
          <a:p>
            <a:r>
              <a:rPr lang="en-US" dirty="0"/>
              <a:t>Counseling activities</a:t>
            </a:r>
          </a:p>
          <a:p>
            <a:pPr lvl="1"/>
            <a:r>
              <a:rPr lang="en-US" dirty="0"/>
              <a:t>Strengths, learning style, personality type, career interests</a:t>
            </a:r>
          </a:p>
          <a:p>
            <a:r>
              <a:rPr lang="en-US" dirty="0"/>
              <a:t>Student and Parent Concerns and Vision Statements</a:t>
            </a:r>
          </a:p>
          <a:p>
            <a:endParaRPr lang="en-US" dirty="0"/>
          </a:p>
        </p:txBody>
      </p:sp>
    </p:spTree>
    <p:extLst>
      <p:ext uri="{BB962C8B-B14F-4D97-AF65-F5344CB8AC3E}">
        <p14:creationId xmlns:p14="http://schemas.microsoft.com/office/powerpoint/2010/main" val="1527251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Individual Needs Assessment</a:t>
            </a:r>
          </a:p>
        </p:txBody>
      </p:sp>
      <p:sp>
        <p:nvSpPr>
          <p:cNvPr id="9" name="Text Placeholder 8"/>
          <p:cNvSpPr>
            <a:spLocks noGrp="1"/>
          </p:cNvSpPr>
          <p:nvPr>
            <p:ph sz="quarter" idx="10"/>
          </p:nvPr>
        </p:nvSpPr>
        <p:spPr/>
        <p:txBody>
          <a:bodyPr>
            <a:normAutofit/>
          </a:bodyPr>
          <a:lstStyle/>
          <a:p>
            <a:r>
              <a:rPr lang="en-US" dirty="0"/>
              <a:t>What do we already know?</a:t>
            </a:r>
          </a:p>
          <a:p>
            <a:r>
              <a:rPr lang="en-US" dirty="0"/>
              <a:t>What do we want/need to know?</a:t>
            </a:r>
          </a:p>
          <a:p>
            <a:r>
              <a:rPr lang="en-US" dirty="0"/>
              <a:t>How can we obtain and measure that information?</a:t>
            </a:r>
          </a:p>
        </p:txBody>
      </p:sp>
      <p:pic>
        <p:nvPicPr>
          <p:cNvPr id="2" name="Picture 1" descr="A person holding a clipboard and pen">
            <a:extLst>
              <a:ext uri="{FF2B5EF4-FFF2-40B4-BE49-F238E27FC236}">
                <a16:creationId xmlns:a16="http://schemas.microsoft.com/office/drawing/2014/main" id="{58A96AE4-E40C-BB0C-243A-3442D8DB9A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67200" y="3429000"/>
            <a:ext cx="3657600" cy="2438400"/>
          </a:xfrm>
          <a:prstGeom prst="rect">
            <a:avLst/>
          </a:prstGeom>
        </p:spPr>
      </p:pic>
    </p:spTree>
    <p:extLst>
      <p:ext uri="{BB962C8B-B14F-4D97-AF65-F5344CB8AC3E}">
        <p14:creationId xmlns:p14="http://schemas.microsoft.com/office/powerpoint/2010/main" val="2717199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A7BB67-4BB1-97E0-F6B8-04AEDA678315}"/>
              </a:ext>
              <a:ext uri="{C183D7F6-B498-43B3-948B-1728B52AA6E4}">
                <adec:decorative xmlns:adec="http://schemas.microsoft.com/office/drawing/2017/decorative" val="0"/>
              </a:ext>
            </a:extLst>
          </p:cNvPr>
          <p:cNvSpPr>
            <a:spLocks noGrp="1"/>
          </p:cNvSpPr>
          <p:nvPr>
            <p:ph type="title"/>
          </p:nvPr>
        </p:nvSpPr>
        <p:spPr>
          <a:xfrm>
            <a:off x="633030" y="365127"/>
            <a:ext cx="10925941" cy="701674"/>
          </a:xfrm>
        </p:spPr>
        <p:txBody>
          <a:bodyPr/>
          <a:lstStyle/>
          <a:p>
            <a:r>
              <a:rPr lang="en-US" dirty="0"/>
              <a:t>Transition Assessment Planning Form – </a:t>
            </a:r>
            <a:br>
              <a:rPr lang="en-US" dirty="0"/>
            </a:br>
            <a:r>
              <a:rPr lang="en-US" dirty="0"/>
              <a:t>Mary Morningstar</a:t>
            </a:r>
          </a:p>
        </p:txBody>
      </p:sp>
      <p:sp>
        <p:nvSpPr>
          <p:cNvPr id="2" name="Slide Number Placeholder 1">
            <a:extLst>
              <a:ext uri="{FF2B5EF4-FFF2-40B4-BE49-F238E27FC236}">
                <a16:creationId xmlns:a16="http://schemas.microsoft.com/office/drawing/2014/main" id="{9D91C08E-2E9F-3B0C-DBFF-30E7B47A8D3A}"/>
              </a:ext>
              <a:ext uri="{C183D7F6-B498-43B3-948B-1728B52AA6E4}">
                <adec:decorative xmlns:adec="http://schemas.microsoft.com/office/drawing/2017/decorative" val="0"/>
              </a:ext>
            </a:extLst>
          </p:cNvPr>
          <p:cNvSpPr>
            <a:spLocks noGrp="1"/>
          </p:cNvSpPr>
          <p:nvPr>
            <p:ph type="sldNum" sz="quarter" idx="4294967295"/>
          </p:nvPr>
        </p:nvSpPr>
        <p:spPr>
          <a:xfrm>
            <a:off x="4724400" y="6355082"/>
            <a:ext cx="2743200" cy="365125"/>
          </a:xfrm>
          <a:prstGeom prst="rect">
            <a:avLst/>
          </a:prstGeom>
        </p:spPr>
        <p:txBody>
          <a:bodyPr/>
          <a:lstStyle/>
          <a:p>
            <a:pPr algn="ctr"/>
            <a:fld id="{FBB024FD-749C-A14D-9844-3BEAFC876C94}" type="slidenum">
              <a:rPr lang="en-US" smtClean="0"/>
              <a:pPr algn="ctr"/>
              <a:t>15</a:t>
            </a:fld>
            <a:endParaRPr lang="en-US" dirty="0"/>
          </a:p>
        </p:txBody>
      </p:sp>
      <p:pic>
        <p:nvPicPr>
          <p:cNvPr id="6" name="Content Placeholder 5" descr="Images of the three pages of the Transition Assessment Planning Form created by Mary Morningstar">
            <a:extLst>
              <a:ext uri="{FF2B5EF4-FFF2-40B4-BE49-F238E27FC236}">
                <a16:creationId xmlns:a16="http://schemas.microsoft.com/office/drawing/2014/main" id="{E11E671D-16E5-D047-027B-A4DE7F5240DF}"/>
              </a:ext>
            </a:extLst>
          </p:cNvPr>
          <p:cNvPicPr>
            <a:picLocks noGrp="1" noChangeAspect="1"/>
          </p:cNvPicPr>
          <p:nvPr>
            <p:ph sz="quarter" idx="10"/>
          </p:nvPr>
        </p:nvPicPr>
        <p:blipFill>
          <a:blip r:embed="rId3" cstate="email">
            <a:extLst>
              <a:ext uri="{28A0092B-C50C-407E-A947-70E740481C1C}">
                <a14:useLocalDpi xmlns:a14="http://schemas.microsoft.com/office/drawing/2010/main"/>
              </a:ext>
            </a:extLst>
          </a:blip>
          <a:stretch>
            <a:fillRect/>
          </a:stretch>
        </p:blipFill>
        <p:spPr>
          <a:xfrm>
            <a:off x="524094" y="1455043"/>
            <a:ext cx="6439106" cy="4724400"/>
          </a:xfrm>
          <a:ln>
            <a:solidFill>
              <a:schemeClr val="tx1"/>
            </a:solidFill>
          </a:ln>
        </p:spPr>
      </p:pic>
      <p:pic>
        <p:nvPicPr>
          <p:cNvPr id="8" name="Picture 7">
            <a:extLst>
              <a:ext uri="{FF2B5EF4-FFF2-40B4-BE49-F238E27FC236}">
                <a16:creationId xmlns:a16="http://schemas.microsoft.com/office/drawing/2014/main" id="{7ED23AED-4513-553A-BE51-F14C62A0BFB8}"/>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71084" y="1468490"/>
            <a:ext cx="6344469" cy="4654302"/>
          </a:xfrm>
          <a:prstGeom prst="rect">
            <a:avLst/>
          </a:prstGeom>
          <a:ln>
            <a:solidFill>
              <a:schemeClr val="tx1"/>
            </a:solidFill>
          </a:ln>
        </p:spPr>
      </p:pic>
      <p:pic>
        <p:nvPicPr>
          <p:cNvPr id="10" name="Picture 9">
            <a:extLst>
              <a:ext uri="{FF2B5EF4-FFF2-40B4-BE49-F238E27FC236}">
                <a16:creationId xmlns:a16="http://schemas.microsoft.com/office/drawing/2014/main" id="{C93A4A4F-B33A-1075-4B07-7F8B568DDFB4}"/>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49552" y="1444746"/>
            <a:ext cx="6318354" cy="4654302"/>
          </a:xfrm>
          <a:prstGeom prst="rect">
            <a:avLst/>
          </a:prstGeom>
          <a:ln>
            <a:solidFill>
              <a:schemeClr val="tx1"/>
            </a:solidFill>
          </a:ln>
        </p:spPr>
      </p:pic>
    </p:spTree>
    <p:extLst>
      <p:ext uri="{BB962C8B-B14F-4D97-AF65-F5344CB8AC3E}">
        <p14:creationId xmlns:p14="http://schemas.microsoft.com/office/powerpoint/2010/main" val="4088014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Transition Assessment Looks At</a:t>
            </a:r>
            <a:r>
              <a:rPr lang="en-US" baseline="30000" dirty="0"/>
              <a:t>1</a:t>
            </a:r>
            <a:endParaRPr lang="en-US" dirty="0"/>
          </a:p>
        </p:txBody>
      </p:sp>
      <p:sp>
        <p:nvSpPr>
          <p:cNvPr id="3" name="Content Placeholder 2"/>
          <p:cNvSpPr>
            <a:spLocks noGrp="1"/>
          </p:cNvSpPr>
          <p:nvPr>
            <p:ph sz="quarter" idx="10"/>
          </p:nvPr>
        </p:nvSpPr>
        <p:spPr/>
        <p:txBody>
          <a:bodyPr>
            <a:normAutofit fontScale="92500" lnSpcReduction="20000"/>
          </a:bodyPr>
          <a:lstStyle/>
          <a:p>
            <a:r>
              <a:rPr lang="en-US" dirty="0"/>
              <a:t>Cognitive Performance</a:t>
            </a:r>
          </a:p>
          <a:p>
            <a:r>
              <a:rPr lang="en-US" dirty="0"/>
              <a:t>Academic Achievement/Learning Skills</a:t>
            </a:r>
          </a:p>
          <a:p>
            <a:r>
              <a:rPr lang="en-US" dirty="0"/>
              <a:t>Learning Style</a:t>
            </a:r>
          </a:p>
          <a:p>
            <a:r>
              <a:rPr lang="en-US" b="1" dirty="0"/>
              <a:t>Compensatory Skills</a:t>
            </a:r>
          </a:p>
          <a:p>
            <a:r>
              <a:rPr lang="en-US" dirty="0"/>
              <a:t>Accommodation Needs</a:t>
            </a:r>
          </a:p>
          <a:p>
            <a:r>
              <a:rPr lang="en-US" b="1" dirty="0"/>
              <a:t>Self-Determination</a:t>
            </a:r>
          </a:p>
          <a:p>
            <a:pPr lvl="1"/>
            <a:r>
              <a:rPr lang="en-US" sz="2600" dirty="0"/>
              <a:t>Self-Awareness</a:t>
            </a:r>
          </a:p>
          <a:p>
            <a:pPr lvl="1"/>
            <a:r>
              <a:rPr lang="en-US" sz="2600" dirty="0"/>
              <a:t>Self-Advocacy</a:t>
            </a:r>
          </a:p>
          <a:p>
            <a:endParaRPr lang="en-US" sz="1200" dirty="0"/>
          </a:p>
          <a:p>
            <a:r>
              <a:rPr lang="en-US" dirty="0"/>
              <a:t>Independent Living Skills/Adaptive Behavior</a:t>
            </a:r>
          </a:p>
          <a:p>
            <a:pPr lvl="1"/>
            <a:r>
              <a:rPr lang="en-US" sz="2600" dirty="0"/>
              <a:t>Communication</a:t>
            </a:r>
          </a:p>
          <a:p>
            <a:pPr lvl="1"/>
            <a:r>
              <a:rPr lang="en-US" sz="2600" b="1" dirty="0"/>
              <a:t>Daily Living Skills </a:t>
            </a:r>
            <a:r>
              <a:rPr lang="en-US" sz="2600" dirty="0"/>
              <a:t>(Self-Care, Domestic, Community)</a:t>
            </a:r>
          </a:p>
          <a:p>
            <a:pPr lvl="1"/>
            <a:r>
              <a:rPr lang="en-US" sz="2600" dirty="0"/>
              <a:t>Socialization (</a:t>
            </a:r>
            <a:r>
              <a:rPr lang="en-US" sz="2600" b="1" dirty="0"/>
              <a:t>Interpersonal</a:t>
            </a:r>
            <a:r>
              <a:rPr lang="en-US" sz="2600" dirty="0"/>
              <a:t>, </a:t>
            </a:r>
            <a:r>
              <a:rPr lang="en-US" sz="2600" b="1" dirty="0"/>
              <a:t>Leisure</a:t>
            </a:r>
            <a:r>
              <a:rPr lang="en-US" sz="2600" dirty="0"/>
              <a:t>, Coping)</a:t>
            </a:r>
          </a:p>
        </p:txBody>
      </p:sp>
    </p:spTree>
    <p:extLst>
      <p:ext uri="{BB962C8B-B14F-4D97-AF65-F5344CB8AC3E}">
        <p14:creationId xmlns:p14="http://schemas.microsoft.com/office/powerpoint/2010/main" val="2419463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Transition Assessment Looks At – Cont.</a:t>
            </a:r>
            <a:r>
              <a:rPr lang="en-US" baseline="30000" dirty="0"/>
              <a:t>1</a:t>
            </a:r>
            <a:endParaRPr lang="en-US" dirty="0"/>
          </a:p>
        </p:txBody>
      </p:sp>
      <p:sp>
        <p:nvSpPr>
          <p:cNvPr id="3" name="Content Placeholder 2"/>
          <p:cNvSpPr>
            <a:spLocks noGrp="1"/>
          </p:cNvSpPr>
          <p:nvPr>
            <p:ph sz="quarter" idx="10"/>
          </p:nvPr>
        </p:nvSpPr>
        <p:spPr/>
        <p:txBody>
          <a:bodyPr>
            <a:normAutofit fontScale="92500" lnSpcReduction="10000"/>
          </a:bodyPr>
          <a:lstStyle/>
          <a:p>
            <a:r>
              <a:rPr lang="en-US" dirty="0"/>
              <a:t>Vocation</a:t>
            </a:r>
          </a:p>
          <a:p>
            <a:pPr lvl="1"/>
            <a:r>
              <a:rPr lang="en-US" sz="2600" dirty="0"/>
              <a:t>Interests/Values</a:t>
            </a:r>
          </a:p>
          <a:p>
            <a:pPr lvl="1"/>
            <a:r>
              <a:rPr lang="en-US" sz="2600" dirty="0"/>
              <a:t>Aptitudes</a:t>
            </a:r>
          </a:p>
          <a:p>
            <a:pPr lvl="1"/>
            <a:r>
              <a:rPr lang="en-US" sz="2600" dirty="0"/>
              <a:t>Readiness/Prevocational Skills</a:t>
            </a:r>
          </a:p>
          <a:p>
            <a:pPr lvl="1"/>
            <a:r>
              <a:rPr lang="en-US" sz="2600" dirty="0"/>
              <a:t>Personality/Preferences</a:t>
            </a:r>
          </a:p>
          <a:p>
            <a:pPr lvl="1"/>
            <a:r>
              <a:rPr lang="en-US" sz="2600" dirty="0"/>
              <a:t>Attitude/Performance</a:t>
            </a:r>
          </a:p>
          <a:p>
            <a:pPr lvl="1"/>
            <a:r>
              <a:rPr lang="en-US" sz="2600" dirty="0"/>
              <a:t>Environments</a:t>
            </a:r>
          </a:p>
          <a:p>
            <a:pPr lvl="1"/>
            <a:r>
              <a:rPr lang="en-US" sz="2600" b="1" dirty="0"/>
              <a:t>Assistive Technology</a:t>
            </a:r>
          </a:p>
          <a:p>
            <a:pPr lvl="1"/>
            <a:r>
              <a:rPr lang="en-US" sz="2600" dirty="0"/>
              <a:t>Dexterity, </a:t>
            </a:r>
            <a:r>
              <a:rPr lang="en-US" sz="2600" b="1" dirty="0"/>
              <a:t>Mobility</a:t>
            </a:r>
            <a:r>
              <a:rPr lang="en-US" sz="2600" dirty="0"/>
              <a:t>, and </a:t>
            </a:r>
            <a:r>
              <a:rPr lang="en-US" sz="2600" b="1" dirty="0"/>
              <a:t>Sensory</a:t>
            </a:r>
          </a:p>
          <a:p>
            <a:endParaRPr lang="en-US" dirty="0"/>
          </a:p>
          <a:p>
            <a:r>
              <a:rPr lang="en-US" dirty="0"/>
              <a:t>Career Exploration Skills</a:t>
            </a:r>
          </a:p>
          <a:p>
            <a:pPr lvl="1"/>
            <a:r>
              <a:rPr lang="en-US" sz="2600" dirty="0"/>
              <a:t>Academic Planning Skills</a:t>
            </a:r>
          </a:p>
          <a:p>
            <a:pPr lvl="1"/>
            <a:r>
              <a:rPr lang="en-US" sz="2600" b="1" dirty="0"/>
              <a:t>Career Awareness </a:t>
            </a:r>
            <a:r>
              <a:rPr lang="en-US" sz="2600" dirty="0"/>
              <a:t>and Planning Skills</a:t>
            </a:r>
          </a:p>
        </p:txBody>
      </p:sp>
    </p:spTree>
    <p:extLst>
      <p:ext uri="{BB962C8B-B14F-4D97-AF65-F5344CB8AC3E}">
        <p14:creationId xmlns:p14="http://schemas.microsoft.com/office/powerpoint/2010/main" val="897575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34B22-1892-1893-DA37-FE1BCBA7DCB1}"/>
            </a:ext>
          </a:extLst>
        </p:cNvPr>
        <p:cNvGrpSpPr/>
        <p:nvPr/>
      </p:nvGrpSpPr>
      <p:grpSpPr>
        <a:xfrm>
          <a:off x="0" y="0"/>
          <a:ext cx="0" cy="0"/>
          <a:chOff x="0" y="0"/>
          <a:chExt cx="0" cy="0"/>
        </a:xfrm>
      </p:grpSpPr>
      <p:sp>
        <p:nvSpPr>
          <p:cNvPr id="5122" name="Rectangle 2">
            <a:extLst>
              <a:ext uri="{FF2B5EF4-FFF2-40B4-BE49-F238E27FC236}">
                <a16:creationId xmlns:a16="http://schemas.microsoft.com/office/drawing/2014/main" id="{6C863205-3524-C729-D78F-A0E7F58EFC60}"/>
              </a:ext>
            </a:extLst>
          </p:cNvPr>
          <p:cNvSpPr>
            <a:spLocks noGrp="1" noChangeArrowheads="1"/>
          </p:cNvSpPr>
          <p:nvPr>
            <p:ph type="title"/>
          </p:nvPr>
        </p:nvSpPr>
        <p:spPr>
          <a:xfrm>
            <a:off x="633030" y="365127"/>
            <a:ext cx="10925941" cy="701674"/>
          </a:xfrm>
        </p:spPr>
        <p:txBody>
          <a:bodyPr/>
          <a:lstStyle/>
          <a:p>
            <a:r>
              <a:rPr lang="en-US" altLang="en-US" dirty="0"/>
              <a:t>Assessment and Visual Impairment</a:t>
            </a:r>
          </a:p>
        </p:txBody>
      </p:sp>
      <p:sp>
        <p:nvSpPr>
          <p:cNvPr id="5123" name="Rectangle 3">
            <a:extLst>
              <a:ext uri="{FF2B5EF4-FFF2-40B4-BE49-F238E27FC236}">
                <a16:creationId xmlns:a16="http://schemas.microsoft.com/office/drawing/2014/main" id="{87A040F3-DB3B-EE48-6365-E0F2F2D92ADA}"/>
              </a:ext>
            </a:extLst>
          </p:cNvPr>
          <p:cNvSpPr>
            <a:spLocks noGrp="1" noChangeArrowheads="1"/>
          </p:cNvSpPr>
          <p:nvPr>
            <p:ph sz="quarter" idx="10"/>
          </p:nvPr>
        </p:nvSpPr>
        <p:spPr>
          <a:xfrm>
            <a:off x="632647" y="1371600"/>
            <a:ext cx="10925941" cy="4724400"/>
          </a:xfrm>
        </p:spPr>
        <p:txBody>
          <a:bodyPr>
            <a:normAutofit/>
          </a:bodyPr>
          <a:lstStyle/>
          <a:p>
            <a:r>
              <a:rPr lang="en-US" altLang="en-US" dirty="0"/>
              <a:t>Transition assessment is required for all, but students with visual impairments have unique needs.</a:t>
            </a:r>
          </a:p>
          <a:p>
            <a:r>
              <a:rPr lang="en-US" altLang="en-US" dirty="0"/>
              <a:t>Expanded Core Curriculum (ECC) is essential. Make sure the team doesn’t skip:</a:t>
            </a:r>
          </a:p>
          <a:p>
            <a:pPr lvl="1"/>
            <a:r>
              <a:rPr lang="en-US" altLang="en-US" dirty="0"/>
              <a:t>Technology &amp; Assistive Tech</a:t>
            </a:r>
          </a:p>
          <a:p>
            <a:pPr lvl="1"/>
            <a:r>
              <a:rPr lang="en-US" altLang="en-US" dirty="0"/>
              <a:t>Compensatory Skills</a:t>
            </a:r>
          </a:p>
          <a:p>
            <a:pPr lvl="1"/>
            <a:r>
              <a:rPr lang="en-US" altLang="en-US" dirty="0"/>
              <a:t>Sensory Efficiency</a:t>
            </a:r>
          </a:p>
          <a:p>
            <a:pPr lvl="1"/>
            <a:r>
              <a:rPr lang="en-US" altLang="en-US" dirty="0"/>
              <a:t>Orientation &amp; Mobility</a:t>
            </a:r>
          </a:p>
          <a:p>
            <a:r>
              <a:rPr lang="en-US" altLang="en-US" dirty="0"/>
              <a:t>Traditional assessments may not fully capture the skills necessary for independence, career readiness, and community participation.</a:t>
            </a:r>
          </a:p>
          <a:p>
            <a:r>
              <a:rPr lang="en-US" altLang="en-US" b="1" dirty="0"/>
              <a:t>Ongoing, real-world assessment</a:t>
            </a:r>
            <a:endParaRPr lang="en-US" altLang="en-US" dirty="0"/>
          </a:p>
          <a:p>
            <a:pPr lvl="1"/>
            <a:endParaRPr lang="en-US" altLang="en-US" b="1" dirty="0"/>
          </a:p>
        </p:txBody>
      </p:sp>
      <p:sp>
        <p:nvSpPr>
          <p:cNvPr id="2" name="Slide Number Placeholder 9">
            <a:extLst>
              <a:ext uri="{FF2B5EF4-FFF2-40B4-BE49-F238E27FC236}">
                <a16:creationId xmlns:a16="http://schemas.microsoft.com/office/drawing/2014/main" id="{ADA59466-FE09-9FDB-24E6-28D9AC9E6A3D}"/>
              </a:ext>
            </a:extLst>
          </p:cNvPr>
          <p:cNvSpPr>
            <a:spLocks noGrp="1"/>
          </p:cNvSpPr>
          <p:nvPr>
            <p:ph type="sldNum" sz="quarter" idx="4294967295"/>
          </p:nvPr>
        </p:nvSpPr>
        <p:spPr>
          <a:xfrm>
            <a:off x="4724400" y="6355082"/>
            <a:ext cx="2743200" cy="365125"/>
          </a:xfrm>
          <a:prstGeom prst="rect">
            <a:avLst/>
          </a:prstGeom>
        </p:spPr>
        <p:txBody>
          <a:bodyPr/>
          <a:lstStyle>
            <a:lvl1pPr>
              <a:defRPr>
                <a:solidFill>
                  <a:schemeClr val="bg1">
                    <a:lumMod val="65000"/>
                  </a:schemeClr>
                </a:solidFill>
              </a:defRPr>
            </a:lvl1pPr>
          </a:lstStyle>
          <a:p>
            <a:fld id="{FBB024FD-749C-A14D-9844-3BEAFC876C94}" type="slidenum">
              <a:rPr lang="en-US" smtClean="0"/>
              <a:pPr/>
              <a:t>18</a:t>
            </a:fld>
            <a:endParaRPr lang="en-US" dirty="0"/>
          </a:p>
        </p:txBody>
      </p:sp>
    </p:spTree>
    <p:extLst>
      <p:ext uri="{BB962C8B-B14F-4D97-AF65-F5344CB8AC3E}">
        <p14:creationId xmlns:p14="http://schemas.microsoft.com/office/powerpoint/2010/main" val="3032240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hand writing &quot;What If?&quot; with a mark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64754" y="228600"/>
            <a:ext cx="8458200" cy="5638800"/>
          </a:xfrm>
          <a:prstGeom prst="rect">
            <a:avLst/>
          </a:prstGeom>
        </p:spPr>
      </p:pic>
      <p:sp>
        <p:nvSpPr>
          <p:cNvPr id="7" name="Title 6"/>
          <p:cNvSpPr>
            <a:spLocks noGrp="1"/>
          </p:cNvSpPr>
          <p:nvPr>
            <p:ph type="title" idx="4294967295"/>
          </p:nvPr>
        </p:nvSpPr>
        <p:spPr>
          <a:xfrm>
            <a:off x="1866901" y="4648200"/>
            <a:ext cx="7319493" cy="1219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lumMod val="65000"/>
                    <a:lumOff val="35000"/>
                  </a:prstClr>
                </a:solidFill>
                <a:effectLst/>
                <a:uLnTx/>
                <a:uFillTx/>
                <a:latin typeface="Arial" panose="020B0604020202020204"/>
                <a:ea typeface="+mn-ea"/>
                <a:cs typeface="+mn-cs"/>
              </a:rPr>
              <a:t>What is the biggest worry about transitioning to adult life?</a:t>
            </a:r>
          </a:p>
        </p:txBody>
      </p:sp>
      <p:sp>
        <p:nvSpPr>
          <p:cNvPr id="6" name="Slide Number Placeholder 5"/>
          <p:cNvSpPr>
            <a:spLocks noGrp="1"/>
          </p:cNvSpPr>
          <p:nvPr>
            <p:ph type="sldNum" sz="quarter" idx="4294967295"/>
          </p:nvPr>
        </p:nvSpPr>
        <p:spPr>
          <a:xfrm>
            <a:off x="4876800" y="6360560"/>
            <a:ext cx="2057400" cy="365125"/>
          </a:xfrm>
          <a:prstGeom prst="rect">
            <a:avLst/>
          </a:prstGeom>
        </p:spPr>
        <p:txBody>
          <a:bodyPr/>
          <a:lstStyle/>
          <a:p>
            <a:pPr marL="0" marR="0" lvl="0" indent="0" algn="ctr" defTabSz="713232" rtl="0" eaLnBrk="1" fontAlgn="auto" latinLnBrk="0" hangingPunct="1">
              <a:lnSpc>
                <a:spcPct val="100000"/>
              </a:lnSpc>
              <a:spcBef>
                <a:spcPts val="0"/>
              </a:spcBef>
              <a:spcAft>
                <a:spcPts val="0"/>
              </a:spcAft>
              <a:buClrTx/>
              <a:buSzTx/>
              <a:buFontTx/>
              <a:buNone/>
              <a:tabLst/>
              <a:defRPr/>
            </a:pPr>
            <a:fld id="{2B0B413B-4A68-4034-A633-622E289617E7}" type="slidenum">
              <a:rPr kumimoji="0" lang="en-US" sz="1404"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ctr" defTabSz="713232" rtl="0" eaLnBrk="1" fontAlgn="auto" latinLnBrk="0" hangingPunct="1">
                <a:lnSpc>
                  <a:spcPct val="100000"/>
                </a:lnSpc>
                <a:spcBef>
                  <a:spcPts val="0"/>
                </a:spcBef>
                <a:spcAft>
                  <a:spcPts val="0"/>
                </a:spcAft>
                <a:buClrTx/>
                <a:buSzTx/>
                <a:buFontTx/>
                <a:buNone/>
                <a:tabLst/>
                <a:defRPr/>
              </a:pPr>
              <a:t>19</a:t>
            </a:fld>
            <a:endParaRPr kumimoji="0" lang="en-US" sz="1404" b="0" i="0" u="none" strike="noStrike" kern="1200" cap="none" spc="0" normalizeH="0" baseline="0" noProof="0" dirty="0">
              <a:ln>
                <a:noFill/>
              </a:ln>
              <a:solidFill>
                <a:prstClr val="black">
                  <a:lumMod val="50000"/>
                  <a:lumOff val="50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978399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60D46EC-5139-70C1-749D-CC669A3FD35B}"/>
              </a:ext>
            </a:extLst>
          </p:cNvPr>
          <p:cNvSpPr>
            <a:spLocks noGrp="1"/>
          </p:cNvSpPr>
          <p:nvPr>
            <p:ph type="title"/>
          </p:nvPr>
        </p:nvSpPr>
        <p:spPr/>
        <p:txBody>
          <a:bodyPr anchor="b">
            <a:normAutofit/>
          </a:bodyPr>
          <a:lstStyle/>
          <a:p>
            <a:r>
              <a:rPr lang="en-US" dirty="0"/>
              <a:t>Objectives</a:t>
            </a:r>
          </a:p>
        </p:txBody>
      </p:sp>
      <p:graphicFrame>
        <p:nvGraphicFramePr>
          <p:cNvPr id="12" name="Content Placeholder 9" descr="Objectives for the presentation listed out">
            <a:extLst>
              <a:ext uri="{FF2B5EF4-FFF2-40B4-BE49-F238E27FC236}">
                <a16:creationId xmlns:a16="http://schemas.microsoft.com/office/drawing/2014/main" id="{DAC3CF4A-1DD5-AC09-9A5D-F0BCB12BBA63}"/>
              </a:ext>
            </a:extLst>
          </p:cNvPr>
          <p:cNvGraphicFramePr>
            <a:graphicFrameLocks noGrp="1"/>
          </p:cNvGraphicFramePr>
          <p:nvPr>
            <p:ph sz="quarter" idx="10"/>
            <p:extLst>
              <p:ext uri="{D42A27DB-BD31-4B8C-83A1-F6EECF244321}">
                <p14:modId xmlns:p14="http://schemas.microsoft.com/office/powerpoint/2010/main" val="1359398813"/>
              </p:ext>
            </p:extLst>
          </p:nvPr>
        </p:nvGraphicFramePr>
        <p:xfrm>
          <a:off x="633413" y="1371600"/>
          <a:ext cx="10901362"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8063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C88802-3CE5-694A-2089-A42BCE3DBB62}"/>
              </a:ext>
            </a:extLst>
          </p:cNvPr>
          <p:cNvSpPr>
            <a:spLocks noGrp="1"/>
          </p:cNvSpPr>
          <p:nvPr>
            <p:ph type="title" idx="4294967295"/>
          </p:nvPr>
        </p:nvSpPr>
        <p:spPr>
          <a:xfrm>
            <a:off x="602339" y="286940"/>
            <a:ext cx="10925175" cy="701675"/>
          </a:xfrm>
          <a:prstGeom prst="rect">
            <a:avLst/>
          </a:prstGeom>
        </p:spPr>
        <p:txBody>
          <a:bodyPr/>
          <a:lstStyle/>
          <a:p>
            <a:r>
              <a:rPr lang="en-US" sz="3600" b="1" dirty="0">
                <a:solidFill>
                  <a:schemeClr val="tx1">
                    <a:lumMod val="50000"/>
                    <a:lumOff val="50000"/>
                  </a:schemeClr>
                </a:solidFill>
              </a:rPr>
              <a:t>Transition Assessment in the IEP</a:t>
            </a:r>
          </a:p>
        </p:txBody>
      </p:sp>
      <p:sp>
        <p:nvSpPr>
          <p:cNvPr id="22" name="TextBox 21">
            <a:extLst>
              <a:ext uri="{FF2B5EF4-FFF2-40B4-BE49-F238E27FC236}">
                <a16:creationId xmlns:a16="http://schemas.microsoft.com/office/drawing/2014/main" id="{953C98B7-F107-E489-7F56-798D7598440C}"/>
              </a:ext>
            </a:extLst>
          </p:cNvPr>
          <p:cNvSpPr txBox="1"/>
          <p:nvPr/>
        </p:nvSpPr>
        <p:spPr>
          <a:xfrm>
            <a:off x="969320" y="1462498"/>
            <a:ext cx="833883" cy="461665"/>
          </a:xfrm>
          <a:prstGeom prst="rect">
            <a:avLst/>
          </a:prstGeom>
          <a:noFill/>
        </p:spPr>
        <p:txBody>
          <a:bodyPr wrap="none" rtlCol="0">
            <a:sp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Arial" panose="020B0604020202020204"/>
                <a:ea typeface="+mn-ea"/>
                <a:cs typeface="+mn-cs"/>
              </a:rPr>
              <a:t>OLD</a:t>
            </a:r>
          </a:p>
        </p:txBody>
      </p:sp>
      <p:grpSp>
        <p:nvGrpSpPr>
          <p:cNvPr id="4" name="Group 3" descr="Image of Old Key Strengths and Evaluations Portion of IEP ">
            <a:extLst>
              <a:ext uri="{FF2B5EF4-FFF2-40B4-BE49-F238E27FC236}">
                <a16:creationId xmlns:a16="http://schemas.microsoft.com/office/drawing/2014/main" id="{C1C39BC6-E85C-1834-2E40-DF59105183F6}"/>
              </a:ext>
            </a:extLst>
          </p:cNvPr>
          <p:cNvGrpSpPr/>
          <p:nvPr/>
        </p:nvGrpSpPr>
        <p:grpSpPr>
          <a:xfrm>
            <a:off x="2673365" y="1122517"/>
            <a:ext cx="8229600" cy="992515"/>
            <a:chOff x="2673365" y="1122517"/>
            <a:chExt cx="8229600" cy="992515"/>
          </a:xfrm>
        </p:grpSpPr>
        <p:pic>
          <p:nvPicPr>
            <p:cNvPr id="5" name="Picture 4" descr="Image of Old IEP Student Strengths and Key Evaluation Result Summary">
              <a:extLst>
                <a:ext uri="{FF2B5EF4-FFF2-40B4-BE49-F238E27FC236}">
                  <a16:creationId xmlns:a16="http://schemas.microsoft.com/office/drawing/2014/main" id="{D9590DBD-ADDE-9B4E-CDFB-47792132C5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73365" y="1122517"/>
              <a:ext cx="8229600" cy="992515"/>
            </a:xfrm>
            <a:prstGeom prst="rect">
              <a:avLst/>
            </a:prstGeom>
            <a:ln>
              <a:solidFill>
                <a:schemeClr val="tx1"/>
              </a:solidFill>
            </a:ln>
          </p:spPr>
        </p:pic>
        <mc:AlternateContent xmlns:mc="http://schemas.openxmlformats.org/markup-compatibility/2006" xmlns:p14="http://schemas.microsoft.com/office/powerpoint/2010/main">
          <mc:Choice Requires="p14">
            <p:contentPart p14:bwMode="auto" r:id="rId4">
              <p14:nvContentPartPr>
                <p14:cNvPr id="8" name="Ink 7" descr="highlighting">
                  <a:extLst>
                    <a:ext uri="{FF2B5EF4-FFF2-40B4-BE49-F238E27FC236}">
                      <a16:creationId xmlns:a16="http://schemas.microsoft.com/office/drawing/2014/main" id="{1338EDA4-B58C-857E-8596-790B4F232102}"/>
                    </a:ext>
                  </a:extLst>
                </p14:cNvPr>
                <p14:cNvContentPartPr/>
                <p14:nvPr/>
              </p14:nvContentPartPr>
              <p14:xfrm>
                <a:off x="5095437" y="1454903"/>
                <a:ext cx="3515760" cy="54720"/>
              </p14:xfrm>
            </p:contentPart>
          </mc:Choice>
          <mc:Fallback xmlns="">
            <p:pic>
              <p:nvPicPr>
                <p:cNvPr id="8" name="Ink 7" descr="highlighting">
                  <a:extLst>
                    <a:ext uri="{FF2B5EF4-FFF2-40B4-BE49-F238E27FC236}">
                      <a16:creationId xmlns:a16="http://schemas.microsoft.com/office/drawing/2014/main" id="{1338EDA4-B58C-857E-8596-790B4F232102}"/>
                    </a:ext>
                  </a:extLst>
                </p:cNvPr>
                <p:cNvPicPr/>
                <p:nvPr/>
              </p:nvPicPr>
              <p:blipFill>
                <a:blip r:embed="rId5"/>
                <a:stretch>
                  <a:fillRect/>
                </a:stretch>
              </p:blipFill>
              <p:spPr>
                <a:xfrm>
                  <a:off x="5041437" y="1347609"/>
                  <a:ext cx="3623400" cy="268951"/>
                </a:xfrm>
                <a:prstGeom prst="rect">
                  <a:avLst/>
                </a:prstGeom>
              </p:spPr>
            </p:pic>
          </mc:Fallback>
        </mc:AlternateContent>
      </p:grpSp>
      <p:cxnSp>
        <p:nvCxnSpPr>
          <p:cNvPr id="32" name="Straight Connector 31">
            <a:extLst>
              <a:ext uri="{FF2B5EF4-FFF2-40B4-BE49-F238E27FC236}">
                <a16:creationId xmlns:a16="http://schemas.microsoft.com/office/drawing/2014/main" id="{15A42E88-219E-910E-205F-EE84606B4168}"/>
              </a:ext>
              <a:ext uri="{C183D7F6-B498-43B3-948B-1728B52AA6E4}">
                <adec:decorative xmlns:adec="http://schemas.microsoft.com/office/drawing/2017/decorative" val="1"/>
              </a:ext>
            </a:extLst>
          </p:cNvPr>
          <p:cNvCxnSpPr>
            <a:cxnSpLocks/>
          </p:cNvCxnSpPr>
          <p:nvPr/>
        </p:nvCxnSpPr>
        <p:spPr>
          <a:xfrm flipV="1">
            <a:off x="562691" y="2254420"/>
            <a:ext cx="11066618" cy="76200"/>
          </a:xfrm>
          <a:prstGeom prst="line">
            <a:avLst/>
          </a:prstGeom>
          <a:ln w="254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921B0A85-A694-875D-B159-75F68A6E64CF}"/>
              </a:ext>
            </a:extLst>
          </p:cNvPr>
          <p:cNvSpPr txBox="1"/>
          <p:nvPr/>
        </p:nvSpPr>
        <p:spPr>
          <a:xfrm>
            <a:off x="540516" y="3731277"/>
            <a:ext cx="1691489" cy="830997"/>
          </a:xfrm>
          <a:prstGeom prst="rect">
            <a:avLst/>
          </a:prstGeom>
          <a:noFill/>
        </p:spPr>
        <p:txBody>
          <a:bodyPr wrap="none" rtlCol="0">
            <a:sp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Arial" panose="020B0604020202020204"/>
                <a:ea typeface="+mn-ea"/>
                <a:cs typeface="+mn-cs"/>
              </a:rPr>
              <a:t>CURRENT</a:t>
            </a:r>
          </a:p>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rial" panose="020B0604020202020204"/>
                <a:ea typeface="+mn-ea"/>
                <a:cs typeface="+mn-cs"/>
              </a:rPr>
              <a:t>(New)</a:t>
            </a:r>
          </a:p>
        </p:txBody>
      </p:sp>
      <p:grpSp>
        <p:nvGrpSpPr>
          <p:cNvPr id="6" name="Group 5" descr="Picture of present levels of academic achievement and functional performance section of New IEP">
            <a:extLst>
              <a:ext uri="{FF2B5EF4-FFF2-40B4-BE49-F238E27FC236}">
                <a16:creationId xmlns:a16="http://schemas.microsoft.com/office/drawing/2014/main" id="{A70FE41C-D499-4968-CFE4-D6D61775916B}"/>
              </a:ext>
            </a:extLst>
          </p:cNvPr>
          <p:cNvGrpSpPr/>
          <p:nvPr/>
        </p:nvGrpSpPr>
        <p:grpSpPr>
          <a:xfrm>
            <a:off x="2232005" y="2443734"/>
            <a:ext cx="8229600" cy="2013910"/>
            <a:chOff x="2232005" y="2443734"/>
            <a:chExt cx="8229600" cy="2013910"/>
          </a:xfrm>
        </p:grpSpPr>
        <p:pic>
          <p:nvPicPr>
            <p:cNvPr id="7" name="Picture 6" descr="Image of new Present Levels Section">
              <a:extLst>
                <a:ext uri="{FF2B5EF4-FFF2-40B4-BE49-F238E27FC236}">
                  <a16:creationId xmlns:a16="http://schemas.microsoft.com/office/drawing/2014/main" id="{59908CD2-1892-EA45-C135-8DCB3853957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32005" y="2443734"/>
              <a:ext cx="8229600" cy="2013910"/>
            </a:xfrm>
            <a:prstGeom prst="rect">
              <a:avLst/>
            </a:prstGeom>
            <a:ln>
              <a:solidFill>
                <a:schemeClr val="tx1"/>
              </a:solidFill>
            </a:ln>
          </p:spPr>
        </p:pic>
        <mc:AlternateContent xmlns:mc="http://schemas.openxmlformats.org/markup-compatibility/2006" xmlns:p14="http://schemas.microsoft.com/office/powerpoint/2010/main">
          <mc:Choice Requires="p14">
            <p:contentPart p14:bwMode="auto" r:id="rId7">
              <p14:nvContentPartPr>
                <p14:cNvPr id="10" name="Ink 9" descr="highlighting">
                  <a:extLst>
                    <a:ext uri="{FF2B5EF4-FFF2-40B4-BE49-F238E27FC236}">
                      <a16:creationId xmlns:a16="http://schemas.microsoft.com/office/drawing/2014/main" id="{CA175E01-5875-8858-1E91-06032C316D77}"/>
                    </a:ext>
                  </a:extLst>
                </p14:cNvPr>
                <p14:cNvContentPartPr/>
                <p14:nvPr/>
              </p14:nvContentPartPr>
              <p14:xfrm>
                <a:off x="2232005" y="2515141"/>
                <a:ext cx="1084320" cy="45360"/>
              </p14:xfrm>
            </p:contentPart>
          </mc:Choice>
          <mc:Fallback xmlns="">
            <p:pic>
              <p:nvPicPr>
                <p:cNvPr id="10" name="Ink 9" descr="highlighting">
                  <a:extLst>
                    <a:ext uri="{FF2B5EF4-FFF2-40B4-BE49-F238E27FC236}">
                      <a16:creationId xmlns:a16="http://schemas.microsoft.com/office/drawing/2014/main" id="{CA175E01-5875-8858-1E91-06032C316D77}"/>
                    </a:ext>
                  </a:extLst>
                </p:cNvPr>
                <p:cNvPicPr/>
                <p:nvPr/>
              </p:nvPicPr>
              <p:blipFill>
                <a:blip r:embed="rId8"/>
                <a:stretch>
                  <a:fillRect/>
                </a:stretch>
              </p:blipFill>
              <p:spPr>
                <a:xfrm>
                  <a:off x="2177987" y="2407991"/>
                  <a:ext cx="1191996" cy="259302"/>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descr="highlighting">
                  <a:extLst>
                    <a:ext uri="{FF2B5EF4-FFF2-40B4-BE49-F238E27FC236}">
                      <a16:creationId xmlns:a16="http://schemas.microsoft.com/office/drawing/2014/main" id="{B0EB2ED0-BEA5-9DC6-A349-224A10F96933}"/>
                    </a:ext>
                  </a:extLst>
                </p14:cNvPr>
                <p14:cNvContentPartPr/>
                <p14:nvPr/>
              </p14:nvContentPartPr>
              <p14:xfrm>
                <a:off x="7745821" y="2561967"/>
                <a:ext cx="745200" cy="360"/>
              </p14:xfrm>
            </p:contentPart>
          </mc:Choice>
          <mc:Fallback xmlns="">
            <p:pic>
              <p:nvPicPr>
                <p:cNvPr id="12" name="Ink 11" descr="highlighting">
                  <a:extLst>
                    <a:ext uri="{FF2B5EF4-FFF2-40B4-BE49-F238E27FC236}">
                      <a16:creationId xmlns:a16="http://schemas.microsoft.com/office/drawing/2014/main" id="{B0EB2ED0-BEA5-9DC6-A349-224A10F96933}"/>
                    </a:ext>
                  </a:extLst>
                </p:cNvPr>
                <p:cNvPicPr/>
                <p:nvPr/>
              </p:nvPicPr>
              <p:blipFill>
                <a:blip r:embed="rId10"/>
                <a:stretch>
                  <a:fillRect/>
                </a:stretch>
              </p:blipFill>
              <p:spPr>
                <a:xfrm>
                  <a:off x="7691847" y="2453967"/>
                  <a:ext cx="852788" cy="216000"/>
                </a:xfrm>
                <a:prstGeom prst="rect">
                  <a:avLst/>
                </a:prstGeom>
              </p:spPr>
            </p:pic>
          </mc:Fallback>
        </mc:AlternateContent>
      </p:grpSp>
      <p:sp>
        <p:nvSpPr>
          <p:cNvPr id="11" name="Rectangle: Rounded Corners 10">
            <a:extLst>
              <a:ext uri="{FF2B5EF4-FFF2-40B4-BE49-F238E27FC236}">
                <a16:creationId xmlns:a16="http://schemas.microsoft.com/office/drawing/2014/main" id="{933443FD-B5CB-E179-F94D-C9C0D9858870}"/>
              </a:ext>
            </a:extLst>
          </p:cNvPr>
          <p:cNvSpPr/>
          <p:nvPr/>
        </p:nvSpPr>
        <p:spPr>
          <a:xfrm>
            <a:off x="9296400" y="2327202"/>
            <a:ext cx="2590799" cy="796998"/>
          </a:xfrm>
          <a:prstGeom prst="round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35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00"/>
                </a:solidFill>
                <a:effectLst/>
                <a:uLnTx/>
                <a:uFillTx/>
                <a:latin typeface="Arial" panose="020B0604020202020204"/>
                <a:ea typeface="+mn-ea"/>
                <a:cs typeface="+mn-cs"/>
              </a:rPr>
              <a:t>AND</a:t>
            </a:r>
          </a:p>
          <a:p>
            <a:pPr marL="171450" marR="0" lvl="0" indent="-171450" algn="l" defTabSz="71323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all" spc="0" normalizeH="0" baseline="0" noProof="0" dirty="0">
                <a:ln>
                  <a:noFill/>
                </a:ln>
                <a:solidFill>
                  <a:prstClr val="white"/>
                </a:solidFill>
                <a:effectLst/>
                <a:uLnTx/>
                <a:uFillTx/>
                <a:latin typeface="Arial" panose="020B0604020202020204"/>
                <a:ea typeface="+mn-ea"/>
                <a:cs typeface="+mn-cs"/>
              </a:rPr>
              <a:t>Behavior/Social/Emotional</a:t>
            </a:r>
          </a:p>
          <a:p>
            <a:pPr marL="171450" marR="0" lvl="0" indent="-171450" algn="l" defTabSz="71323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all" spc="0" normalizeH="0" baseline="0" noProof="0" dirty="0">
                <a:ln>
                  <a:noFill/>
                </a:ln>
                <a:solidFill>
                  <a:prstClr val="white"/>
                </a:solidFill>
                <a:effectLst/>
                <a:uLnTx/>
                <a:uFillTx/>
                <a:latin typeface="Arial" panose="020B0604020202020204"/>
                <a:ea typeface="+mn-ea"/>
                <a:cs typeface="+mn-cs"/>
              </a:rPr>
              <a:t>Communication</a:t>
            </a:r>
          </a:p>
          <a:p>
            <a:pPr marL="171450" marR="0" lvl="0" indent="-171450" algn="l" defTabSz="71323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all" spc="0" normalizeH="0" baseline="0" noProof="0" dirty="0">
                <a:ln>
                  <a:noFill/>
                </a:ln>
                <a:solidFill>
                  <a:prstClr val="white"/>
                </a:solidFill>
                <a:effectLst/>
                <a:uLnTx/>
                <a:uFillTx/>
                <a:latin typeface="Arial" panose="020B0604020202020204"/>
                <a:ea typeface="+mn-ea"/>
                <a:cs typeface="+mn-cs"/>
              </a:rPr>
              <a:t>Additional Areas</a:t>
            </a:r>
          </a:p>
        </p:txBody>
      </p:sp>
      <p:grpSp>
        <p:nvGrpSpPr>
          <p:cNvPr id="9" name="Group 8" descr="Image of new postsecondary transition planning section">
            <a:extLst>
              <a:ext uri="{FF2B5EF4-FFF2-40B4-BE49-F238E27FC236}">
                <a16:creationId xmlns:a16="http://schemas.microsoft.com/office/drawing/2014/main" id="{247A1CF1-AFD5-ECBD-1E6F-95A2BD8331A9}"/>
              </a:ext>
            </a:extLst>
          </p:cNvPr>
          <p:cNvGrpSpPr/>
          <p:nvPr/>
        </p:nvGrpSpPr>
        <p:grpSpPr>
          <a:xfrm>
            <a:off x="3657599" y="3819370"/>
            <a:ext cx="8229600" cy="2535712"/>
            <a:chOff x="3657599" y="3819370"/>
            <a:chExt cx="8229600" cy="2535712"/>
          </a:xfrm>
        </p:grpSpPr>
        <p:pic>
          <p:nvPicPr>
            <p:cNvPr id="15" name="Picture 14" descr="image of postsecondary transition planning section of new IEP">
              <a:extLst>
                <a:ext uri="{FF2B5EF4-FFF2-40B4-BE49-F238E27FC236}">
                  <a16:creationId xmlns:a16="http://schemas.microsoft.com/office/drawing/2014/main" id="{9D904663-6CCF-000B-D7B2-6D6D89FA66E8}"/>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657599" y="3819370"/>
              <a:ext cx="8229600" cy="2535712"/>
            </a:xfrm>
            <a:prstGeom prst="rect">
              <a:avLst/>
            </a:prstGeom>
            <a:ln>
              <a:solidFill>
                <a:schemeClr val="tx1"/>
              </a:solidFill>
            </a:ln>
          </p:spPr>
        </p:pic>
        <mc:AlternateContent xmlns:mc="http://schemas.openxmlformats.org/markup-compatibility/2006" xmlns:p14="http://schemas.microsoft.com/office/powerpoint/2010/main">
          <mc:Choice Requires="p14">
            <p:contentPart p14:bwMode="auto" r:id="rId12">
              <p14:nvContentPartPr>
                <p14:cNvPr id="16" name="Ink 15" descr="highlighting">
                  <a:extLst>
                    <a:ext uri="{FF2B5EF4-FFF2-40B4-BE49-F238E27FC236}">
                      <a16:creationId xmlns:a16="http://schemas.microsoft.com/office/drawing/2014/main" id="{17B998BA-0383-6E47-26F0-5DB804FC1E05}"/>
                    </a:ext>
                  </a:extLst>
                </p14:cNvPr>
                <p14:cNvContentPartPr/>
                <p14:nvPr/>
              </p14:nvContentPartPr>
              <p14:xfrm>
                <a:off x="3826077" y="4021343"/>
                <a:ext cx="2769120" cy="89640"/>
              </p14:xfrm>
            </p:contentPart>
          </mc:Choice>
          <mc:Fallback xmlns="">
            <p:pic>
              <p:nvPicPr>
                <p:cNvPr id="16" name="Ink 15" descr="highlighting">
                  <a:extLst>
                    <a:ext uri="{FF2B5EF4-FFF2-40B4-BE49-F238E27FC236}">
                      <a16:creationId xmlns:a16="http://schemas.microsoft.com/office/drawing/2014/main" id="{17B998BA-0383-6E47-26F0-5DB804FC1E05}"/>
                    </a:ext>
                  </a:extLst>
                </p:cNvPr>
                <p:cNvPicPr/>
                <p:nvPr/>
              </p:nvPicPr>
              <p:blipFill>
                <a:blip r:embed="rId13"/>
                <a:stretch>
                  <a:fillRect/>
                </a:stretch>
              </p:blipFill>
              <p:spPr>
                <a:xfrm>
                  <a:off x="3772084" y="3913775"/>
                  <a:ext cx="2876746" cy="304417"/>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4" name="Ink 23" descr="highlighting">
                  <a:extLst>
                    <a:ext uri="{FF2B5EF4-FFF2-40B4-BE49-F238E27FC236}">
                      <a16:creationId xmlns:a16="http://schemas.microsoft.com/office/drawing/2014/main" id="{79AE6F7C-3891-7FFD-59CE-F78F7E2837A4}"/>
                    </a:ext>
                  </a:extLst>
                </p14:cNvPr>
                <p14:cNvContentPartPr/>
                <p14:nvPr/>
              </p14:nvContentPartPr>
              <p14:xfrm>
                <a:off x="3879357" y="5006303"/>
                <a:ext cx="995040" cy="18720"/>
              </p14:xfrm>
            </p:contentPart>
          </mc:Choice>
          <mc:Fallback xmlns="">
            <p:pic>
              <p:nvPicPr>
                <p:cNvPr id="24" name="Ink 23" descr="highlighting">
                  <a:extLst>
                    <a:ext uri="{FF2B5EF4-FFF2-40B4-BE49-F238E27FC236}">
                      <a16:creationId xmlns:a16="http://schemas.microsoft.com/office/drawing/2014/main" id="{79AE6F7C-3891-7FFD-59CE-F78F7E2837A4}"/>
                    </a:ext>
                  </a:extLst>
                </p:cNvPr>
                <p:cNvPicPr/>
                <p:nvPr/>
              </p:nvPicPr>
              <p:blipFill>
                <a:blip r:embed="rId15"/>
                <a:stretch>
                  <a:fillRect/>
                </a:stretch>
              </p:blipFill>
              <p:spPr>
                <a:xfrm>
                  <a:off x="3825357" y="4898303"/>
                  <a:ext cx="110268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5" name="Ink 24" descr="highlighting">
                  <a:extLst>
                    <a:ext uri="{FF2B5EF4-FFF2-40B4-BE49-F238E27FC236}">
                      <a16:creationId xmlns:a16="http://schemas.microsoft.com/office/drawing/2014/main" id="{814C1412-110D-4380-9D06-085B26D6A117}"/>
                    </a:ext>
                  </a:extLst>
                </p14:cNvPr>
                <p14:cNvContentPartPr/>
                <p14:nvPr/>
              </p14:nvContentPartPr>
              <p14:xfrm>
                <a:off x="3861717" y="5425703"/>
                <a:ext cx="711720" cy="42840"/>
              </p14:xfrm>
            </p:contentPart>
          </mc:Choice>
          <mc:Fallback xmlns="">
            <p:pic>
              <p:nvPicPr>
                <p:cNvPr id="25" name="Ink 24" descr="highlighting">
                  <a:extLst>
                    <a:ext uri="{FF2B5EF4-FFF2-40B4-BE49-F238E27FC236}">
                      <a16:creationId xmlns:a16="http://schemas.microsoft.com/office/drawing/2014/main" id="{814C1412-110D-4380-9D06-085B26D6A117}"/>
                    </a:ext>
                  </a:extLst>
                </p:cNvPr>
                <p:cNvPicPr/>
                <p:nvPr/>
              </p:nvPicPr>
              <p:blipFill>
                <a:blip r:embed="rId17"/>
                <a:stretch>
                  <a:fillRect/>
                </a:stretch>
              </p:blipFill>
              <p:spPr>
                <a:xfrm>
                  <a:off x="3807717" y="5317703"/>
                  <a:ext cx="81936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8" name="Ink 27" descr="highlighting">
                  <a:extLst>
                    <a:ext uri="{FF2B5EF4-FFF2-40B4-BE49-F238E27FC236}">
                      <a16:creationId xmlns:a16="http://schemas.microsoft.com/office/drawing/2014/main" id="{F8CCA779-568A-79F5-BF6A-9A18A612A167}"/>
                    </a:ext>
                  </a:extLst>
                </p14:cNvPr>
                <p14:cNvContentPartPr/>
                <p14:nvPr/>
              </p14:nvContentPartPr>
              <p14:xfrm>
                <a:off x="3826077" y="5999543"/>
                <a:ext cx="1062720" cy="64440"/>
              </p14:xfrm>
            </p:contentPart>
          </mc:Choice>
          <mc:Fallback xmlns="">
            <p:pic>
              <p:nvPicPr>
                <p:cNvPr id="28" name="Ink 27" descr="highlighting">
                  <a:extLst>
                    <a:ext uri="{FF2B5EF4-FFF2-40B4-BE49-F238E27FC236}">
                      <a16:creationId xmlns:a16="http://schemas.microsoft.com/office/drawing/2014/main" id="{F8CCA779-568A-79F5-BF6A-9A18A612A167}"/>
                    </a:ext>
                  </a:extLst>
                </p:cNvPr>
                <p:cNvPicPr/>
                <p:nvPr/>
              </p:nvPicPr>
              <p:blipFill>
                <a:blip r:embed="rId19"/>
                <a:stretch>
                  <a:fillRect/>
                </a:stretch>
              </p:blipFill>
              <p:spPr>
                <a:xfrm>
                  <a:off x="3772095" y="5891543"/>
                  <a:ext cx="1170324" cy="280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26" name="Ink 25">
                <a:extLst>
                  <a:ext uri="{FF2B5EF4-FFF2-40B4-BE49-F238E27FC236}">
                    <a16:creationId xmlns:a16="http://schemas.microsoft.com/office/drawing/2014/main" id="{A8CB990D-6E68-C84B-FF9D-0A0C795756C4}"/>
                  </a:ext>
                  <a:ext uri="{C183D7F6-B498-43B3-948B-1728B52AA6E4}">
                    <adec:decorative xmlns:adec="http://schemas.microsoft.com/office/drawing/2017/decorative" val="1"/>
                  </a:ext>
                </a:extLst>
              </p14:cNvPr>
              <p14:cNvContentPartPr/>
              <p14:nvPr/>
            </p14:nvContentPartPr>
            <p14:xfrm>
              <a:off x="3852717" y="5902343"/>
              <a:ext cx="2565360" cy="54720"/>
            </p14:xfrm>
          </p:contentPart>
        </mc:Choice>
        <mc:Fallback xmlns="">
          <p:pic>
            <p:nvPicPr>
              <p:cNvPr id="26" name="Ink 25">
                <a:extLst>
                  <a:ext uri="{FF2B5EF4-FFF2-40B4-BE49-F238E27FC236}">
                    <a16:creationId xmlns:a16="http://schemas.microsoft.com/office/drawing/2014/main" id="{A8CB990D-6E68-C84B-FF9D-0A0C795756C4}"/>
                  </a:ext>
                  <a:ext uri="{C183D7F6-B498-43B3-948B-1728B52AA6E4}">
                    <adec:decorative xmlns:adec="http://schemas.microsoft.com/office/drawing/2017/decorative" val="1"/>
                  </a:ext>
                </a:extLst>
              </p:cNvPr>
              <p:cNvPicPr/>
              <p:nvPr/>
            </p:nvPicPr>
            <p:blipFill>
              <a:blip r:embed="rId21"/>
              <a:stretch>
                <a:fillRect/>
              </a:stretch>
            </p:blipFill>
            <p:spPr>
              <a:xfrm>
                <a:off x="3798717" y="5794343"/>
                <a:ext cx="2673000" cy="270360"/>
              </a:xfrm>
              <a:prstGeom prst="rect">
                <a:avLst/>
              </a:prstGeom>
            </p:spPr>
          </p:pic>
        </mc:Fallback>
      </mc:AlternateContent>
      <p:sp>
        <p:nvSpPr>
          <p:cNvPr id="2" name="Slide Number Placeholder 1">
            <a:extLst>
              <a:ext uri="{FF2B5EF4-FFF2-40B4-BE49-F238E27FC236}">
                <a16:creationId xmlns:a16="http://schemas.microsoft.com/office/drawing/2014/main" id="{94A2391B-5485-B5DC-312D-2A3B7B929958}"/>
              </a:ext>
            </a:extLst>
          </p:cNvPr>
          <p:cNvSpPr>
            <a:spLocks noGrp="1"/>
          </p:cNvSpPr>
          <p:nvPr>
            <p:ph type="sldNum" sz="quarter" idx="4294967295"/>
          </p:nvPr>
        </p:nvSpPr>
        <p:spPr>
          <a:xfrm>
            <a:off x="4724400" y="6355082"/>
            <a:ext cx="2743200" cy="365125"/>
          </a:xfrm>
          <a:prstGeom prst="rect">
            <a:avLst/>
          </a:prstGeom>
        </p:spPr>
        <p:txBody>
          <a:bodyPr/>
          <a:lstStyle/>
          <a:p>
            <a:pPr marL="0" marR="0" lvl="0" indent="0" algn="ctr" defTabSz="713232" rtl="0" eaLnBrk="1" fontAlgn="auto" latinLnBrk="0" hangingPunct="1">
              <a:lnSpc>
                <a:spcPct val="100000"/>
              </a:lnSpc>
              <a:spcBef>
                <a:spcPts val="0"/>
              </a:spcBef>
              <a:spcAft>
                <a:spcPts val="0"/>
              </a:spcAft>
              <a:buClrTx/>
              <a:buSzTx/>
              <a:buFontTx/>
              <a:buNone/>
              <a:tabLst/>
              <a:defRPr/>
            </a:pPr>
            <a:fld id="{FBB024FD-749C-A14D-9844-3BEAFC876C94}" type="slidenum">
              <a:rPr kumimoji="0" lang="en-US" sz="1404"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ctr" defTabSz="713232" rtl="0" eaLnBrk="1" fontAlgn="auto" latinLnBrk="0" hangingPunct="1">
                <a:lnSpc>
                  <a:spcPct val="100000"/>
                </a:lnSpc>
                <a:spcBef>
                  <a:spcPts val="0"/>
                </a:spcBef>
                <a:spcAft>
                  <a:spcPts val="0"/>
                </a:spcAft>
                <a:buClrTx/>
                <a:buSzTx/>
                <a:buFontTx/>
                <a:buNone/>
                <a:tabLst/>
                <a:defRPr/>
              </a:pPr>
              <a:t>20</a:t>
            </a:fld>
            <a:endParaRPr kumimoji="0" lang="en-US" sz="1404"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70438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F3559F-298C-F27F-DA09-F13A19B44723}"/>
              </a:ext>
            </a:extLst>
          </p:cNvPr>
          <p:cNvSpPr>
            <a:spLocks noGrp="1"/>
          </p:cNvSpPr>
          <p:nvPr>
            <p:ph type="body" sz="quarter" idx="10"/>
          </p:nvPr>
        </p:nvSpPr>
        <p:spPr>
          <a:xfrm>
            <a:off x="812800" y="228600"/>
            <a:ext cx="10566400" cy="719137"/>
          </a:xfrm>
        </p:spPr>
        <p:txBody>
          <a:bodyPr/>
          <a:lstStyle/>
          <a:p>
            <a:pPr algn="ctr"/>
            <a:r>
              <a:rPr lang="en-US" sz="4800" dirty="0"/>
              <a:t>Example Assessment Tools: </a:t>
            </a:r>
            <a:br>
              <a:rPr lang="en-US" sz="4800" dirty="0"/>
            </a:br>
            <a:r>
              <a:rPr lang="en-US" sz="4800" dirty="0"/>
              <a:t>From Common to Creative</a:t>
            </a:r>
            <a:endParaRPr lang="en-US" dirty="0"/>
          </a:p>
        </p:txBody>
      </p:sp>
      <p:sp>
        <p:nvSpPr>
          <p:cNvPr id="7" name="Slide Number Placeholder 5">
            <a:extLst>
              <a:ext uri="{FF2B5EF4-FFF2-40B4-BE49-F238E27FC236}">
                <a16:creationId xmlns:a16="http://schemas.microsoft.com/office/drawing/2014/main" id="{120C4C42-A766-C6A0-5FB0-2BF2545DCDCA}"/>
              </a:ext>
            </a:extLst>
          </p:cNvPr>
          <p:cNvSpPr>
            <a:spLocks noGrp="1"/>
          </p:cNvSpPr>
          <p:nvPr>
            <p:ph type="sldNum" sz="quarter" idx="4294967295"/>
          </p:nvPr>
        </p:nvSpPr>
        <p:spPr>
          <a:xfrm>
            <a:off x="0" y="6361113"/>
            <a:ext cx="2057400" cy="365125"/>
          </a:xfrm>
          <a:prstGeom prst="rect">
            <a:avLst/>
          </a:prstGeom>
        </p:spPr>
        <p:txBody>
          <a:bodyPr/>
          <a:lstStyle/>
          <a:p>
            <a:pPr marL="0" marR="0" lvl="0" indent="0" algn="ctr" defTabSz="713232" rtl="0" eaLnBrk="1" fontAlgn="auto" latinLnBrk="0" hangingPunct="1">
              <a:lnSpc>
                <a:spcPct val="100000"/>
              </a:lnSpc>
              <a:spcBef>
                <a:spcPts val="0"/>
              </a:spcBef>
              <a:spcAft>
                <a:spcPts val="0"/>
              </a:spcAft>
              <a:buClrTx/>
              <a:buSzTx/>
              <a:buFontTx/>
              <a:buNone/>
              <a:tabLst/>
              <a:defRPr/>
            </a:pPr>
            <a:fld id="{2B0B413B-4A68-4034-A633-622E289617E7}" type="slidenum">
              <a:rPr kumimoji="0" lang="en-US" sz="1404"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ctr" defTabSz="713232" rtl="0" eaLnBrk="1" fontAlgn="auto" latinLnBrk="0" hangingPunct="1">
                <a:lnSpc>
                  <a:spcPct val="100000"/>
                </a:lnSpc>
                <a:spcBef>
                  <a:spcPts val="0"/>
                </a:spcBef>
                <a:spcAft>
                  <a:spcPts val="0"/>
                </a:spcAft>
                <a:buClrTx/>
                <a:buSzTx/>
                <a:buFontTx/>
                <a:buNone/>
                <a:tabLst/>
                <a:defRPr/>
              </a:pPr>
              <a:t>21</a:t>
            </a:fld>
            <a:endParaRPr kumimoji="0" lang="en-US" sz="1404" b="0" i="0" u="none" strike="noStrike" kern="1200" cap="none" spc="0" normalizeH="0" baseline="0" noProof="0" dirty="0">
              <a:ln>
                <a:noFill/>
              </a:ln>
              <a:solidFill>
                <a:prstClr val="black">
                  <a:lumMod val="50000"/>
                  <a:lumOff val="50000"/>
                </a:prstClr>
              </a:solidFill>
              <a:effectLst/>
              <a:uLnTx/>
              <a:uFillTx/>
              <a:latin typeface="Arial" panose="020B0604020202020204"/>
              <a:ea typeface="+mn-ea"/>
              <a:cs typeface="+mn-cs"/>
            </a:endParaRPr>
          </a:p>
        </p:txBody>
      </p:sp>
      <p:pic>
        <p:nvPicPr>
          <p:cNvPr id="3" name="Picture 2" descr="A person filling out a survey">
            <a:extLst>
              <a:ext uri="{FF2B5EF4-FFF2-40B4-BE49-F238E27FC236}">
                <a16:creationId xmlns:a16="http://schemas.microsoft.com/office/drawing/2014/main" id="{C5D84D21-CCE6-3D62-209A-E8526E0B8B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57400" y="2057400"/>
            <a:ext cx="2743200" cy="2743200"/>
          </a:xfrm>
          <a:prstGeom prst="rect">
            <a:avLst/>
          </a:prstGeom>
        </p:spPr>
      </p:pic>
      <p:pic>
        <p:nvPicPr>
          <p:cNvPr id="5" name="Picture 4" descr="A person looking at a shelf of food">
            <a:extLst>
              <a:ext uri="{FF2B5EF4-FFF2-40B4-BE49-F238E27FC236}">
                <a16:creationId xmlns:a16="http://schemas.microsoft.com/office/drawing/2014/main" id="{BE3E89B2-9023-0BC6-361C-1B6AAC76A37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59244" y="2057400"/>
            <a:ext cx="4875356" cy="2743200"/>
          </a:xfrm>
          <a:prstGeom prst="rect">
            <a:avLst/>
          </a:prstGeom>
        </p:spPr>
      </p:pic>
    </p:spTree>
    <p:extLst>
      <p:ext uri="{BB962C8B-B14F-4D97-AF65-F5344CB8AC3E}">
        <p14:creationId xmlns:p14="http://schemas.microsoft.com/office/powerpoint/2010/main" val="1432707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33030" y="365126"/>
            <a:ext cx="10925941" cy="625475"/>
          </a:xfrm>
        </p:spPr>
        <p:txBody>
          <a:bodyPr>
            <a:normAutofit fontScale="90000"/>
          </a:bodyPr>
          <a:lstStyle/>
          <a:p>
            <a:r>
              <a:rPr lang="en-US" dirty="0"/>
              <a:t>“Complete” Transition Assessments</a:t>
            </a:r>
          </a:p>
        </p:txBody>
      </p:sp>
      <p:pic>
        <p:nvPicPr>
          <p:cNvPr id="6" name="Content Placeholder 5" descr="Picture of TPI-3 Inventory Box">
            <a:extLst>
              <a:ext uri="{FF2B5EF4-FFF2-40B4-BE49-F238E27FC236}">
                <a16:creationId xmlns:a16="http://schemas.microsoft.com/office/drawing/2014/main" id="{0DBA5811-4871-F0E6-4D35-816C2530672C}"/>
              </a:ext>
            </a:extLst>
          </p:cNvPr>
          <p:cNvPicPr>
            <a:picLocks noGrp="1" noChangeAspect="1"/>
          </p:cNvPicPr>
          <p:nvPr>
            <p:ph sz="quarter" idx="12"/>
          </p:nvPr>
        </p:nvPicPr>
        <p:blipFill>
          <a:blip r:embed="rId3" cstate="email">
            <a:extLst>
              <a:ext uri="{28A0092B-C50C-407E-A947-70E740481C1C}">
                <a14:useLocalDpi xmlns:a14="http://schemas.microsoft.com/office/drawing/2010/main"/>
              </a:ext>
            </a:extLst>
          </a:blip>
          <a:stretch>
            <a:fillRect/>
          </a:stretch>
        </p:blipFill>
        <p:spPr>
          <a:xfrm>
            <a:off x="1142441" y="1437483"/>
            <a:ext cx="969834" cy="822960"/>
          </a:xfrm>
          <a:noFill/>
        </p:spPr>
      </p:pic>
      <p:pic>
        <p:nvPicPr>
          <p:cNvPr id="5" name="Picture 4" descr="Picture of three books of informal transition assessments">
            <a:extLst>
              <a:ext uri="{FF2B5EF4-FFF2-40B4-BE49-F238E27FC236}">
                <a16:creationId xmlns:a16="http://schemas.microsoft.com/office/drawing/2014/main" id="{D1708EC6-724C-1CBF-E1BD-4D923B54856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a:xfrm>
            <a:off x="846910" y="2605627"/>
            <a:ext cx="1560896" cy="823373"/>
          </a:xfrm>
          <a:prstGeom prst="rect">
            <a:avLst/>
          </a:prstGeom>
        </p:spPr>
      </p:pic>
      <p:pic>
        <p:nvPicPr>
          <p:cNvPr id="10" name="Picture 9" descr="Picture of revised transtion rating scales form">
            <a:extLst>
              <a:ext uri="{FF2B5EF4-FFF2-40B4-BE49-F238E27FC236}">
                <a16:creationId xmlns:a16="http://schemas.microsoft.com/office/drawing/2014/main" id="{72C36E3C-C411-509F-E2C2-27E332418E5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90996" y="3774184"/>
            <a:ext cx="639004" cy="822960"/>
          </a:xfrm>
          <a:prstGeom prst="rect">
            <a:avLst/>
          </a:prstGeom>
        </p:spPr>
      </p:pic>
      <p:pic>
        <p:nvPicPr>
          <p:cNvPr id="9" name="Picture 3" descr="second picture of revised transition rating scale form ">
            <a:extLst>
              <a:ext uri="{FF2B5EF4-FFF2-40B4-BE49-F238E27FC236}">
                <a16:creationId xmlns:a16="http://schemas.microsoft.com/office/drawing/2014/main" id="{FA1AF692-F70B-5A4E-2D0F-53E8366212FE}"/>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p:blipFill>
        <p:spPr bwMode="auto">
          <a:xfrm>
            <a:off x="1468112" y="3774184"/>
            <a:ext cx="644163" cy="822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descr="Picture of brigance transition skills inventory 2 workbook and manual">
            <a:extLst>
              <a:ext uri="{FF2B5EF4-FFF2-40B4-BE49-F238E27FC236}">
                <a16:creationId xmlns:a16="http://schemas.microsoft.com/office/drawing/2014/main" id="{029874DD-5BF8-7605-79DE-07DA41A34E7F}"/>
              </a:ext>
            </a:extLst>
          </p:cNvPr>
          <p:cNvPicPr>
            <a:picLocks noChangeAspect="1" noChangeArrowheads="1"/>
          </p:cNvPicPr>
          <p:nvPr/>
        </p:nvPicPr>
        <p:blipFill>
          <a:blip r:embed="rId7" cstate="email">
            <a:extLst>
              <a:ext uri="{28A0092B-C50C-407E-A947-70E740481C1C}">
                <a14:useLocalDpi xmlns:a14="http://schemas.microsoft.com/office/drawing/2010/main"/>
              </a:ext>
            </a:extLst>
          </a:blip>
          <a:stretch/>
        </p:blipFill>
        <p:spPr bwMode="auto">
          <a:xfrm>
            <a:off x="1046354" y="4942328"/>
            <a:ext cx="1162007" cy="822960"/>
          </a:xfrm>
          <a:prstGeom prst="rect">
            <a:avLst/>
          </a:prstGeom>
          <a:noFill/>
          <a:ln>
            <a:noFill/>
          </a:ln>
          <a:extLst>
            <a:ext uri="{91240B29-F687-4F45-9708-019B960494DF}">
              <a14:hiddenLine xmlns:a14="http://schemas.microsoft.com/office/drawing/2010/main" w="9525">
                <a:solidFill>
                  <a:schemeClr val="tx1"/>
                </a:solidFill>
                <a:miter lim="800000"/>
                <a:headEnd/>
                <a:tailEnd/>
              </a14:hiddenLine>
            </a:ext>
          </a:extLst>
        </p:spPr>
      </p:pic>
      <p:sp>
        <p:nvSpPr>
          <p:cNvPr id="8" name="Content Placeholder 7"/>
          <p:cNvSpPr>
            <a:spLocks noGrp="1"/>
          </p:cNvSpPr>
          <p:nvPr>
            <p:ph sz="quarter" idx="13"/>
          </p:nvPr>
        </p:nvSpPr>
        <p:spPr>
          <a:xfrm>
            <a:off x="2805368" y="1084263"/>
            <a:ext cx="8737346" cy="4930775"/>
          </a:xfrm>
        </p:spPr>
        <p:txBody>
          <a:bodyPr>
            <a:normAutofit/>
          </a:bodyPr>
          <a:lstStyle/>
          <a:p>
            <a:endParaRPr lang="en-US" dirty="0">
              <a:hlinkClick r:id="rId8"/>
            </a:endParaRPr>
          </a:p>
          <a:p>
            <a:r>
              <a:rPr lang="en-US" dirty="0">
                <a:hlinkClick r:id="rId8"/>
              </a:rPr>
              <a:t>Transition Planning Inventory – Third Edition (TPI-3)</a:t>
            </a:r>
            <a:r>
              <a:rPr lang="en-US" dirty="0"/>
              <a:t>   </a:t>
            </a:r>
          </a:p>
          <a:p>
            <a:endParaRPr lang="en-US" dirty="0"/>
          </a:p>
          <a:p>
            <a:r>
              <a:rPr kumimoji="0" lang="en-US" sz="2800" b="0" i="0" u="none" strike="noStrike" kern="1200" cap="none" spc="0" normalizeH="0" baseline="0" noProof="0" dirty="0">
                <a:ln>
                  <a:noFill/>
                </a:ln>
                <a:solidFill>
                  <a:srgbClr val="4472C4"/>
                </a:solidFill>
                <a:effectLst/>
                <a:uLnTx/>
                <a:uFillTx/>
                <a:latin typeface="Arial" panose="020B0604020202020204"/>
                <a:ea typeface="+mn-ea"/>
                <a:cs typeface="+mn-cs"/>
                <a:hlinkClick r:id="rId9"/>
              </a:rPr>
              <a:t>Informal Assessments for Transition Planning</a:t>
            </a:r>
            <a:r>
              <a:rPr kumimoji="0" lang="en-US" sz="2800" b="0" i="0" u="none" strike="noStrike" kern="1200" cap="none" spc="0" normalizeH="0" baseline="0" noProof="0" dirty="0">
                <a:ln>
                  <a:noFill/>
                </a:ln>
                <a:solidFill>
                  <a:srgbClr val="4472C4"/>
                </a:solidFill>
                <a:effectLst/>
                <a:uLnTx/>
                <a:uFillTx/>
                <a:latin typeface="Arial" panose="020B0604020202020204"/>
                <a:ea typeface="+mn-ea"/>
                <a:cs typeface="+mn-cs"/>
              </a:rPr>
              <a:t> </a:t>
            </a:r>
          </a:p>
          <a:p>
            <a:endParaRPr lang="en-US" dirty="0"/>
          </a:p>
          <a:p>
            <a:r>
              <a:rPr lang="en-US" dirty="0">
                <a:hlinkClick r:id="rId10"/>
              </a:rPr>
              <a:t>Revised Transition Rating Scales (TRS), ages 14-21</a:t>
            </a:r>
            <a:endParaRPr lang="en-US" dirty="0"/>
          </a:p>
          <a:p>
            <a:endParaRPr lang="en-US" altLang="en-US" dirty="0"/>
          </a:p>
          <a:p>
            <a:r>
              <a:rPr lang="en-US" sz="2800" dirty="0">
                <a:hlinkClick r:id="rId11"/>
              </a:rPr>
              <a:t>Brigance Transition Skills Inventory 2 (TSI 2)</a:t>
            </a:r>
            <a:endParaRPr lang="en-US" sz="2800" dirty="0"/>
          </a:p>
          <a:p>
            <a:endParaRPr lang="en-US" altLang="en-US" dirty="0"/>
          </a:p>
          <a:p>
            <a:endParaRPr lang="en-US" dirty="0"/>
          </a:p>
        </p:txBody>
      </p:sp>
    </p:spTree>
    <p:extLst>
      <p:ext uri="{BB962C8B-B14F-4D97-AF65-F5344CB8AC3E}">
        <p14:creationId xmlns:p14="http://schemas.microsoft.com/office/powerpoint/2010/main" val="4946716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Self-Determination/Advocacy</a:t>
            </a:r>
          </a:p>
        </p:txBody>
      </p:sp>
      <p:sp>
        <p:nvSpPr>
          <p:cNvPr id="3" name="Content Placeholder 2"/>
          <p:cNvSpPr>
            <a:spLocks noGrp="1"/>
          </p:cNvSpPr>
          <p:nvPr>
            <p:ph sz="quarter" idx="10"/>
          </p:nvPr>
        </p:nvSpPr>
        <p:spPr/>
        <p:txBody>
          <a:bodyPr>
            <a:normAutofit/>
          </a:bodyPr>
          <a:lstStyle/>
          <a:p>
            <a:r>
              <a:rPr lang="en-US" dirty="0">
                <a:hlinkClick r:id="rId3"/>
              </a:rPr>
              <a:t>ARC Self-Determination Scales</a:t>
            </a:r>
            <a:endParaRPr lang="en-US" dirty="0"/>
          </a:p>
          <a:p>
            <a:endParaRPr lang="en-US" dirty="0"/>
          </a:p>
          <a:p>
            <a:r>
              <a:rPr lang="en-US" sz="2800" u="sng" dirty="0">
                <a:hlinkClick r:id="rId4"/>
              </a:rPr>
              <a:t>AIR Self-Determination Scales, all school ages</a:t>
            </a:r>
            <a:endParaRPr lang="en-US" sz="2800" u="sng" dirty="0"/>
          </a:p>
          <a:p>
            <a:endParaRPr lang="en-US" sz="2800" u="sng" dirty="0">
              <a:hlinkClick r:id="rId5"/>
            </a:endParaRPr>
          </a:p>
          <a:p>
            <a:r>
              <a:rPr lang="en-US" sz="2600" dirty="0" err="1">
                <a:hlinkClick r:id="rId5"/>
              </a:rPr>
              <a:t>ChoiceMaker</a:t>
            </a:r>
            <a:r>
              <a:rPr lang="en-US" sz="2600" dirty="0">
                <a:hlinkClick r:id="rId5"/>
              </a:rPr>
              <a:t> Self-Determination Curriculum and Assessment</a:t>
            </a:r>
            <a:endParaRPr lang="en-US" dirty="0"/>
          </a:p>
          <a:p>
            <a:endParaRPr lang="en-US" sz="2600" dirty="0">
              <a:hlinkClick r:id="rId6"/>
            </a:endParaRPr>
          </a:p>
          <a:p>
            <a:r>
              <a:rPr lang="en-US" sz="2600" dirty="0">
                <a:hlinkClick r:id="rId6"/>
              </a:rPr>
              <a:t>Self-Determination Student Checklist</a:t>
            </a:r>
            <a:r>
              <a:rPr lang="en-US" sz="2600" dirty="0"/>
              <a:t>   </a:t>
            </a:r>
          </a:p>
          <a:p>
            <a:endParaRPr lang="en-US" dirty="0">
              <a:hlinkClick r:id="rId7"/>
            </a:endParaRPr>
          </a:p>
          <a:p>
            <a:r>
              <a:rPr lang="en-US" sz="2600" dirty="0">
                <a:hlinkClick r:id="rId7"/>
              </a:rPr>
              <a:t>Person-Centered Planning Activities</a:t>
            </a:r>
            <a:endParaRPr lang="en-US" sz="2600" dirty="0"/>
          </a:p>
          <a:p>
            <a:endParaRPr lang="en-US" sz="2800" dirty="0"/>
          </a:p>
          <a:p>
            <a:endParaRPr lang="en-US" dirty="0"/>
          </a:p>
        </p:txBody>
      </p:sp>
      <p:pic>
        <p:nvPicPr>
          <p:cNvPr id="7170" name="Picture 2" descr="Arc transition rating scale form"/>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562118" y="1102996"/>
            <a:ext cx="1246918" cy="8229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lide Number Placeholder 5">
            <a:extLst>
              <a:ext uri="{FF2B5EF4-FFF2-40B4-BE49-F238E27FC236}">
                <a16:creationId xmlns:a16="http://schemas.microsoft.com/office/drawing/2014/main" id="{B15284EF-4D4D-198A-D168-BB23309E382A}"/>
              </a:ext>
            </a:extLst>
          </p:cNvPr>
          <p:cNvSpPr>
            <a:spLocks noGrp="1"/>
          </p:cNvSpPr>
          <p:nvPr>
            <p:ph type="sldNum" sz="quarter" idx="4294967295"/>
          </p:nvPr>
        </p:nvSpPr>
        <p:spPr>
          <a:xfrm>
            <a:off x="4876800" y="6360560"/>
            <a:ext cx="2057400" cy="365125"/>
          </a:xfrm>
          <a:prstGeom prst="rect">
            <a:avLst/>
          </a:prstGeom>
        </p:spPr>
        <p:txBody>
          <a:bodyPr/>
          <a:lstStyle/>
          <a:p>
            <a:pPr marL="0" marR="0" lvl="0" indent="0" algn="ctr" defTabSz="713232" rtl="0" eaLnBrk="1" fontAlgn="auto" latinLnBrk="0" hangingPunct="1">
              <a:lnSpc>
                <a:spcPct val="100000"/>
              </a:lnSpc>
              <a:spcBef>
                <a:spcPts val="0"/>
              </a:spcBef>
              <a:spcAft>
                <a:spcPts val="0"/>
              </a:spcAft>
              <a:buClrTx/>
              <a:buSzTx/>
              <a:buFontTx/>
              <a:buNone/>
              <a:tabLst/>
              <a:defRPr/>
            </a:pPr>
            <a:fld id="{2B0B413B-4A68-4034-A633-622E289617E7}" type="slidenum">
              <a:rPr kumimoji="0" lang="en-US" sz="1404"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ctr" defTabSz="713232" rtl="0" eaLnBrk="1" fontAlgn="auto" latinLnBrk="0" hangingPunct="1">
                <a:lnSpc>
                  <a:spcPct val="100000"/>
                </a:lnSpc>
                <a:spcBef>
                  <a:spcPts val="0"/>
                </a:spcBef>
                <a:spcAft>
                  <a:spcPts val="0"/>
                </a:spcAft>
                <a:buClrTx/>
                <a:buSzTx/>
                <a:buFontTx/>
                <a:buNone/>
                <a:tabLst/>
                <a:defRPr/>
              </a:pPr>
              <a:t>23</a:t>
            </a:fld>
            <a:endParaRPr kumimoji="0" lang="en-US" sz="1404" b="0" i="0" u="none" strike="noStrike" kern="1200" cap="none" spc="0" normalizeH="0" baseline="0" noProof="0" dirty="0">
              <a:ln>
                <a:noFill/>
              </a:ln>
              <a:solidFill>
                <a:prstClr val="black">
                  <a:lumMod val="50000"/>
                  <a:lumOff val="50000"/>
                </a:prstClr>
              </a:solidFill>
              <a:effectLst/>
              <a:uLnTx/>
              <a:uFillTx/>
              <a:latin typeface="Arial" panose="020B0604020202020204"/>
              <a:ea typeface="+mn-ea"/>
              <a:cs typeface="+mn-cs"/>
            </a:endParaRPr>
          </a:p>
        </p:txBody>
      </p:sp>
      <p:pic>
        <p:nvPicPr>
          <p:cNvPr id="8194" name="Picture 2" descr="Air self-determination scales form"/>
          <p:cNvPicPr>
            <a:picLocks noChangeAspect="1" noChangeArrowheads="1"/>
          </p:cNvPicPr>
          <p:nvPr/>
        </p:nvPicPr>
        <p:blipFill>
          <a:blip r:embed="rId9" cstate="screen">
            <a:extLst>
              <a:ext uri="{28A0092B-C50C-407E-A947-70E740481C1C}">
                <a14:useLocalDpi xmlns:a14="http://schemas.microsoft.com/office/drawing/2010/main"/>
              </a:ext>
            </a:extLst>
          </a:blip>
          <a:stretch>
            <a:fillRect/>
          </a:stretch>
        </p:blipFill>
        <p:spPr bwMode="auto">
          <a:xfrm>
            <a:off x="10174759" y="1908238"/>
            <a:ext cx="1047229" cy="12435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close-up of a self-determination questionnaire">
            <a:extLst>
              <a:ext uri="{FF2B5EF4-FFF2-40B4-BE49-F238E27FC236}">
                <a16:creationId xmlns:a16="http://schemas.microsoft.com/office/drawing/2014/main" id="{E1A1AE85-935E-9C73-9420-5DA689708E2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705390" y="3962400"/>
            <a:ext cx="960373" cy="12435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A close up of the back of the self-determination questionnaire">
            <a:extLst>
              <a:ext uri="{FF2B5EF4-FFF2-40B4-BE49-F238E27FC236}">
                <a16:creationId xmlns:a16="http://schemas.microsoft.com/office/drawing/2014/main" id="{E5D003F8-F429-2470-DD12-362E7F3B29A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218186" y="4864608"/>
            <a:ext cx="960373" cy="12435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93253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030" y="365127"/>
            <a:ext cx="10925941" cy="701674"/>
          </a:xfrm>
        </p:spPr>
        <p:txBody>
          <a:bodyPr>
            <a:normAutofit/>
          </a:bodyPr>
          <a:lstStyle/>
          <a:p>
            <a:r>
              <a:rPr lang="en-US" altLang="en-US" dirty="0"/>
              <a:t>Life Skills/Adaptive Functioning</a:t>
            </a:r>
            <a:endParaRPr lang="en-US" dirty="0"/>
          </a:p>
        </p:txBody>
      </p:sp>
      <p:sp>
        <p:nvSpPr>
          <p:cNvPr id="56322" name="Content Placeholder 2"/>
          <p:cNvSpPr>
            <a:spLocks noGrp="1"/>
          </p:cNvSpPr>
          <p:nvPr>
            <p:ph sz="quarter" idx="10"/>
          </p:nvPr>
        </p:nvSpPr>
        <p:spPr>
          <a:xfrm>
            <a:off x="632647" y="1371600"/>
            <a:ext cx="10925941" cy="4724400"/>
          </a:xfrm>
        </p:spPr>
        <p:txBody>
          <a:bodyPr/>
          <a:lstStyle/>
          <a:p>
            <a:r>
              <a:rPr lang="en-US" dirty="0">
                <a:hlinkClick r:id="rId3"/>
              </a:rPr>
              <a:t>Vineland Adaptive Behavior Scales – Third Edition (Vineland-3)</a:t>
            </a:r>
            <a:endParaRPr lang="en-US" dirty="0"/>
          </a:p>
          <a:p>
            <a:endParaRPr lang="en-US" sz="2000" dirty="0">
              <a:hlinkClick r:id="rId4"/>
            </a:endParaRPr>
          </a:p>
          <a:p>
            <a:r>
              <a:rPr lang="en-US" dirty="0">
                <a:hlinkClick r:id="rId4"/>
              </a:rPr>
              <a:t>Adaptive Behavior Assessment System, Third Edition (ABAS-3)</a:t>
            </a:r>
            <a:endParaRPr lang="en-US" dirty="0"/>
          </a:p>
          <a:p>
            <a:endParaRPr lang="en-US" sz="2000" dirty="0"/>
          </a:p>
          <a:p>
            <a:r>
              <a:rPr lang="en-US" dirty="0">
                <a:hlinkClick r:id="rId5"/>
              </a:rPr>
              <a:t>Life Skills Inventory (Washington DSHS)</a:t>
            </a:r>
            <a:r>
              <a:rPr lang="en-US" dirty="0"/>
              <a:t> </a:t>
            </a:r>
          </a:p>
          <a:p>
            <a:endParaRPr lang="en-US" sz="2000" dirty="0"/>
          </a:p>
          <a:p>
            <a:r>
              <a:rPr lang="en-US" dirty="0">
                <a:hlinkClick r:id="rId6"/>
              </a:rPr>
              <a:t>PEATC Life Skills Checklist</a:t>
            </a:r>
            <a:endParaRPr lang="en-US" dirty="0">
              <a:hlinkClick r:id="rId7"/>
            </a:endParaRPr>
          </a:p>
          <a:p>
            <a:endParaRPr lang="en-US" sz="2000" dirty="0">
              <a:hlinkClick r:id="rId7"/>
            </a:endParaRPr>
          </a:p>
          <a:p>
            <a:r>
              <a:rPr lang="en-US" dirty="0">
                <a:hlinkClick r:id="rId7"/>
              </a:rPr>
              <a:t>Casey Life Skills Toolkit</a:t>
            </a:r>
            <a:r>
              <a:rPr lang="en-US" dirty="0"/>
              <a:t> </a:t>
            </a:r>
          </a:p>
          <a:p>
            <a:endParaRPr lang="en-US" sz="2000" dirty="0"/>
          </a:p>
          <a:p>
            <a:r>
              <a:rPr lang="en-US" altLang="en-US" dirty="0">
                <a:hlinkClick r:id="rId8"/>
              </a:rPr>
              <a:t>Assessment of  Functional Living Skills </a:t>
            </a:r>
            <a:r>
              <a:rPr lang="en-US" altLang="en-US" dirty="0"/>
              <a:t> </a:t>
            </a:r>
          </a:p>
          <a:p>
            <a:endParaRPr lang="en-US" dirty="0"/>
          </a:p>
          <a:p>
            <a:endParaRPr lang="en-US" dirty="0"/>
          </a:p>
          <a:p>
            <a:endParaRPr lang="en-US" dirty="0"/>
          </a:p>
          <a:p>
            <a:endParaRPr lang="en-US" dirty="0"/>
          </a:p>
        </p:txBody>
      </p:sp>
      <p:pic>
        <p:nvPicPr>
          <p:cNvPr id="8195" name="Picture 3" descr="Vineland-3 Booklets"/>
          <p:cNvPicPr>
            <a:picLocks noChangeAspect="1" noChangeArrowheads="1"/>
          </p:cNvPicPr>
          <p:nvPr/>
        </p:nvPicPr>
        <p:blipFill>
          <a:blip r:embed="rId9" cstate="email">
            <a:extLst>
              <a:ext uri="{28A0092B-C50C-407E-A947-70E740481C1C}">
                <a14:useLocalDpi xmlns:a14="http://schemas.microsoft.com/office/drawing/2010/main"/>
              </a:ext>
            </a:extLst>
          </a:blip>
          <a:srcRect/>
          <a:stretch/>
        </p:blipFill>
        <p:spPr bwMode="auto">
          <a:xfrm>
            <a:off x="10305479" y="1081258"/>
            <a:ext cx="1243584" cy="748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A white ABAS-3 box with a green and white text"/>
          <p:cNvPicPr>
            <a:picLocks noChangeAspect="1" noChangeArrowheads="1"/>
          </p:cNvPicPr>
          <p:nvPr/>
        </p:nvPicPr>
        <p:blipFill rotWithShape="1">
          <a:blip r:embed="rId10" cstate="email">
            <a:extLst>
              <a:ext uri="{28A0092B-C50C-407E-A947-70E740481C1C}">
                <a14:useLocalDpi xmlns:a14="http://schemas.microsoft.com/office/drawing/2010/main"/>
              </a:ext>
            </a:extLst>
          </a:blip>
          <a:stretch/>
        </p:blipFill>
        <p:spPr bwMode="auto">
          <a:xfrm>
            <a:off x="10586771" y="1965463"/>
            <a:ext cx="680999" cy="822960"/>
          </a:xfrm>
          <a:prstGeom prst="rect">
            <a:avLst/>
          </a:prstGeom>
          <a:noFill/>
          <a:ln>
            <a:noFill/>
          </a:ln>
          <a:extLst>
            <a:ext uri="{91240B29-F687-4F45-9708-019B960494DF}">
              <a14:hiddenLine xmlns:a14="http://schemas.microsoft.com/office/drawing/2010/main" w="9525">
                <a:solidFill>
                  <a:schemeClr val="tx1"/>
                </a:solidFill>
                <a:miter lim="800000"/>
                <a:headEnd/>
                <a:tailEnd/>
              </a14:hiddenLine>
            </a:ext>
          </a:extLst>
        </p:spPr>
      </p:pic>
      <p:pic>
        <p:nvPicPr>
          <p:cNvPr id="9218" name="Picture 2" descr="close up of the life skills inventory scoring table"/>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021274" y="2937630"/>
            <a:ext cx="1243584" cy="575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closeup of the PEATC form cover">
            <a:extLst>
              <a:ext uri="{FF2B5EF4-FFF2-40B4-BE49-F238E27FC236}">
                <a16:creationId xmlns:a16="http://schemas.microsoft.com/office/drawing/2014/main" id="{813BCB07-5426-66E7-E548-4E1CA71C3CE8}"/>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378889" y="3657600"/>
            <a:ext cx="665494" cy="822960"/>
          </a:xfrm>
          <a:prstGeom prst="rect">
            <a:avLst/>
          </a:prstGeom>
        </p:spPr>
      </p:pic>
      <p:pic>
        <p:nvPicPr>
          <p:cNvPr id="4" name="Picture 3" descr="A close-up of the casey life skills survey">
            <a:extLst>
              <a:ext uri="{FF2B5EF4-FFF2-40B4-BE49-F238E27FC236}">
                <a16:creationId xmlns:a16="http://schemas.microsoft.com/office/drawing/2014/main" id="{2546406E-9CAB-B16A-6EE8-A3A42FBE626C}"/>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r="-1"/>
          <a:stretch/>
        </p:blipFill>
        <p:spPr>
          <a:xfrm>
            <a:off x="4695825" y="4480560"/>
            <a:ext cx="683064" cy="822960"/>
          </a:xfrm>
          <a:prstGeom prst="rect">
            <a:avLst/>
          </a:prstGeom>
          <a:noFill/>
        </p:spPr>
      </p:pic>
      <p:pic>
        <p:nvPicPr>
          <p:cNvPr id="8" name="Picture 7" descr="A group of AFLS books with text&#10;">
            <a:extLst>
              <a:ext uri="{FF2B5EF4-FFF2-40B4-BE49-F238E27FC236}">
                <a16:creationId xmlns:a16="http://schemas.microsoft.com/office/drawing/2014/main" id="{52F85BC8-A90F-AA33-65B8-F463A72828BB}"/>
              </a:ext>
            </a:extLst>
          </p:cNvPr>
          <p:cNvPicPr>
            <a:picLocks noChangeAspect="1"/>
          </p:cNvPicPr>
          <p:nvPr/>
        </p:nvPicPr>
        <p:blipFill>
          <a:blip r:embed="rId14" cstate="email">
            <a:extLst>
              <a:ext uri="{28A0092B-C50C-407E-A947-70E740481C1C}">
                <a14:useLocalDpi xmlns:a14="http://schemas.microsoft.com/office/drawing/2010/main"/>
              </a:ext>
            </a:extLst>
          </a:blip>
          <a:stretch/>
        </p:blipFill>
        <p:spPr>
          <a:xfrm>
            <a:off x="7021274" y="5273040"/>
            <a:ext cx="797402" cy="822960"/>
          </a:xfrm>
          <a:prstGeom prst="rect">
            <a:avLst/>
          </a:prstGeom>
          <a:noFill/>
        </p:spPr>
      </p:pic>
      <p:sp>
        <p:nvSpPr>
          <p:cNvPr id="3" name="Slide Number Placeholder 5">
            <a:extLst>
              <a:ext uri="{FF2B5EF4-FFF2-40B4-BE49-F238E27FC236}">
                <a16:creationId xmlns:a16="http://schemas.microsoft.com/office/drawing/2014/main" id="{D5D7E1DD-A8EA-64B5-EF99-57025DAE3D54}"/>
              </a:ext>
            </a:extLst>
          </p:cNvPr>
          <p:cNvSpPr>
            <a:spLocks noGrp="1"/>
          </p:cNvSpPr>
          <p:nvPr>
            <p:ph type="sldNum" sz="quarter" idx="4294967295"/>
          </p:nvPr>
        </p:nvSpPr>
        <p:spPr>
          <a:xfrm>
            <a:off x="4724400" y="6355082"/>
            <a:ext cx="2743200" cy="365125"/>
          </a:xfrm>
          <a:prstGeom prst="rect">
            <a:avLst/>
          </a:prstGeom>
        </p:spPr>
        <p:txBody>
          <a:bodyPr/>
          <a:lstStyle/>
          <a:p>
            <a:pPr lvl="0"/>
            <a:fld id="{2B0B413B-4A68-4034-A633-622E289617E7}" type="slidenum">
              <a:rPr lang="en-US" noProof="0" smtClean="0"/>
              <a:pPr lvl="0"/>
              <a:t>24</a:t>
            </a:fld>
            <a:endParaRPr lang="en-US" noProof="0" dirty="0"/>
          </a:p>
        </p:txBody>
      </p:sp>
    </p:spTree>
    <p:extLst>
      <p:ext uri="{BB962C8B-B14F-4D97-AF65-F5344CB8AC3E}">
        <p14:creationId xmlns:p14="http://schemas.microsoft.com/office/powerpoint/2010/main" val="67693607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Employment: Career Interests</a:t>
            </a:r>
            <a:endParaRPr lang="en-US" dirty="0"/>
          </a:p>
        </p:txBody>
      </p:sp>
      <p:sp>
        <p:nvSpPr>
          <p:cNvPr id="3" name="Content Placeholder 2"/>
          <p:cNvSpPr>
            <a:spLocks noGrp="1"/>
          </p:cNvSpPr>
          <p:nvPr>
            <p:ph sz="quarter" idx="10"/>
          </p:nvPr>
        </p:nvSpPr>
        <p:spPr>
          <a:xfrm>
            <a:off x="632647" y="1371600"/>
            <a:ext cx="8511353" cy="4724400"/>
          </a:xfrm>
        </p:spPr>
        <p:txBody>
          <a:bodyPr>
            <a:normAutofit/>
          </a:bodyPr>
          <a:lstStyle/>
          <a:p>
            <a:pPr lvl="0"/>
            <a:r>
              <a:rPr lang="en-US" dirty="0">
                <a:hlinkClick r:id="rId3"/>
              </a:rPr>
              <a:t>O*Net Interest Profiler (IP) </a:t>
            </a:r>
            <a:endParaRPr lang="en-US" dirty="0"/>
          </a:p>
          <a:p>
            <a:pPr lvl="0"/>
            <a:endParaRPr lang="en-US" dirty="0"/>
          </a:p>
          <a:p>
            <a:pPr lvl="0"/>
            <a:r>
              <a:rPr lang="en-US" dirty="0">
                <a:hlinkClick r:id="rId4"/>
              </a:rPr>
              <a:t>Career Decision-Making System-Revised (CDM-R) </a:t>
            </a:r>
            <a:endParaRPr lang="en-US" dirty="0"/>
          </a:p>
          <a:p>
            <a:pPr lvl="0"/>
            <a:endParaRPr lang="en-US" dirty="0"/>
          </a:p>
          <a:p>
            <a:pPr lvl="0"/>
            <a:r>
              <a:rPr lang="en-US" dirty="0">
                <a:hlinkClick r:id="rId5"/>
              </a:rPr>
              <a:t>Strong Interest Inventory </a:t>
            </a:r>
            <a:endParaRPr lang="en-US" dirty="0"/>
          </a:p>
          <a:p>
            <a:pPr lvl="0"/>
            <a:endParaRPr lang="en-US" dirty="0"/>
          </a:p>
          <a:p>
            <a:pPr lvl="0"/>
            <a:r>
              <a:rPr lang="en-US" dirty="0">
                <a:hlinkClick r:id="rId6"/>
              </a:rPr>
              <a:t>Picture Interests Career Survey, Third Edition </a:t>
            </a:r>
            <a:endParaRPr lang="en-US" dirty="0"/>
          </a:p>
          <a:p>
            <a:pPr lvl="0"/>
            <a:endParaRPr lang="en-US" dirty="0"/>
          </a:p>
          <a:p>
            <a:pPr lvl="0"/>
            <a:r>
              <a:rPr lang="en-US" dirty="0">
                <a:hlinkClick r:id="rId7"/>
              </a:rPr>
              <a:t>Reading-Free Vocational Interest Inventory-Third Edition (RFVII-3)</a:t>
            </a:r>
            <a:endParaRPr lang="en-US" dirty="0"/>
          </a:p>
          <a:p>
            <a:endParaRPr lang="en-US" dirty="0"/>
          </a:p>
        </p:txBody>
      </p:sp>
      <p:pic>
        <p:nvPicPr>
          <p:cNvPr id="11" name="Content Placeholder 10" descr="A colorful hexagon with icons reflecting realistic, investigative, artistic, social, enterprising, and conventional themes">
            <a:extLst>
              <a:ext uri="{FF2B5EF4-FFF2-40B4-BE49-F238E27FC236}">
                <a16:creationId xmlns:a16="http://schemas.microsoft.com/office/drawing/2014/main" id="{9FCCC74A-0694-1A0D-67DB-4D8D10537C77}"/>
              </a:ext>
            </a:extLst>
          </p:cNvPr>
          <p:cNvPicPr>
            <a:picLocks noGrp="1" noChangeAspect="1"/>
          </p:cNvPicPr>
          <p:nvPr>
            <p:ph sz="quarter" idx="4294967295"/>
          </p:nvPr>
        </p:nvPicPr>
        <p:blipFill>
          <a:blip r:embed="rId8" cstate="email">
            <a:extLst>
              <a:ext uri="{28A0092B-C50C-407E-A947-70E740481C1C}">
                <a14:useLocalDpi xmlns:a14="http://schemas.microsoft.com/office/drawing/2010/main"/>
              </a:ext>
            </a:extLst>
          </a:blip>
          <a:srcRect/>
          <a:stretch/>
        </p:blipFill>
        <p:spPr>
          <a:xfrm>
            <a:off x="8982075" y="1828800"/>
            <a:ext cx="3209925" cy="3200400"/>
          </a:xfrm>
          <a:prstGeom prst="rect">
            <a:avLst/>
          </a:prstGeom>
          <a:noFill/>
        </p:spPr>
      </p:pic>
      <p:sp>
        <p:nvSpPr>
          <p:cNvPr id="4" name="Slide Number Placeholder 5">
            <a:extLst>
              <a:ext uri="{FF2B5EF4-FFF2-40B4-BE49-F238E27FC236}">
                <a16:creationId xmlns:a16="http://schemas.microsoft.com/office/drawing/2014/main" id="{8991AF68-C974-C2E7-5034-DDC56184F19C}"/>
              </a:ext>
            </a:extLst>
          </p:cNvPr>
          <p:cNvSpPr>
            <a:spLocks noGrp="1"/>
          </p:cNvSpPr>
          <p:nvPr>
            <p:ph type="sldNum" sz="quarter" idx="4294967295"/>
          </p:nvPr>
        </p:nvSpPr>
        <p:spPr>
          <a:xfrm>
            <a:off x="4876800" y="6360560"/>
            <a:ext cx="2057400" cy="365125"/>
          </a:xfrm>
          <a:prstGeom prst="rect">
            <a:avLst/>
          </a:prstGeom>
        </p:spPr>
        <p:txBody>
          <a:bodyPr/>
          <a:lstStyle/>
          <a:p>
            <a:pPr marL="0" marR="0" lvl="0" indent="0" algn="ctr" defTabSz="713232" rtl="0" eaLnBrk="1" fontAlgn="auto" latinLnBrk="0" hangingPunct="1">
              <a:lnSpc>
                <a:spcPct val="100000"/>
              </a:lnSpc>
              <a:spcBef>
                <a:spcPts val="0"/>
              </a:spcBef>
              <a:spcAft>
                <a:spcPts val="0"/>
              </a:spcAft>
              <a:buClrTx/>
              <a:buSzTx/>
              <a:buFontTx/>
              <a:buNone/>
              <a:tabLst/>
              <a:defRPr/>
            </a:pPr>
            <a:fld id="{2B0B413B-4A68-4034-A633-622E289617E7}" type="slidenum">
              <a:rPr kumimoji="0" lang="en-US" sz="1404"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ctr" defTabSz="713232" rtl="0" eaLnBrk="1" fontAlgn="auto" latinLnBrk="0" hangingPunct="1">
                <a:lnSpc>
                  <a:spcPct val="100000"/>
                </a:lnSpc>
                <a:spcBef>
                  <a:spcPts val="0"/>
                </a:spcBef>
                <a:spcAft>
                  <a:spcPts val="0"/>
                </a:spcAft>
                <a:buClrTx/>
                <a:buSzTx/>
                <a:buFontTx/>
                <a:buNone/>
                <a:tabLst/>
                <a:defRPr/>
              </a:pPr>
              <a:t>25</a:t>
            </a:fld>
            <a:endParaRPr kumimoji="0" lang="en-US" sz="1404" b="0" i="0" u="none" strike="noStrike" kern="1200" cap="none" spc="0" normalizeH="0" baseline="0" noProof="0" dirty="0">
              <a:ln>
                <a:noFill/>
              </a:ln>
              <a:solidFill>
                <a:prstClr val="black">
                  <a:lumMod val="50000"/>
                  <a:lumOff val="50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439727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997EA-2951-95B4-8320-18DD40D507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4E78F5-3687-87E4-9759-27103256DB39}"/>
              </a:ext>
            </a:extLst>
          </p:cNvPr>
          <p:cNvSpPr>
            <a:spLocks noGrp="1"/>
          </p:cNvSpPr>
          <p:nvPr>
            <p:ph type="title"/>
          </p:nvPr>
        </p:nvSpPr>
        <p:spPr>
          <a:xfrm>
            <a:off x="633030" y="365127"/>
            <a:ext cx="10925941" cy="701674"/>
          </a:xfrm>
        </p:spPr>
        <p:txBody>
          <a:bodyPr/>
          <a:lstStyle/>
          <a:p>
            <a:r>
              <a:rPr lang="en-US" altLang="en-US" dirty="0"/>
              <a:t>Employment – Functional Assessments</a:t>
            </a:r>
            <a:endParaRPr lang="en-US" dirty="0"/>
          </a:p>
        </p:txBody>
      </p:sp>
      <p:sp>
        <p:nvSpPr>
          <p:cNvPr id="3" name="Content Placeholder 2">
            <a:extLst>
              <a:ext uri="{FF2B5EF4-FFF2-40B4-BE49-F238E27FC236}">
                <a16:creationId xmlns:a16="http://schemas.microsoft.com/office/drawing/2014/main" id="{88738485-F0D2-F152-3135-71DB6643EFB5}"/>
              </a:ext>
            </a:extLst>
          </p:cNvPr>
          <p:cNvSpPr>
            <a:spLocks noGrp="1"/>
          </p:cNvSpPr>
          <p:nvPr>
            <p:ph sz="quarter" idx="10"/>
          </p:nvPr>
        </p:nvSpPr>
        <p:spPr>
          <a:xfrm>
            <a:off x="632647" y="1371600"/>
            <a:ext cx="10925941" cy="4724400"/>
          </a:xfrm>
        </p:spPr>
        <p:txBody>
          <a:bodyPr>
            <a:normAutofit/>
          </a:bodyPr>
          <a:lstStyle/>
          <a:p>
            <a:pPr lvl="0"/>
            <a:r>
              <a:rPr lang="en-US" dirty="0"/>
              <a:t>Work Aptitudes </a:t>
            </a:r>
            <a:endParaRPr lang="en-US" dirty="0">
              <a:hlinkClick r:id="rId3"/>
            </a:endParaRPr>
          </a:p>
          <a:p>
            <a:pPr lvl="1"/>
            <a:r>
              <a:rPr lang="en-US" dirty="0">
                <a:hlinkClick r:id="rId3"/>
              </a:rPr>
              <a:t>Comprehensive Vocational Evaluation System (CVES)</a:t>
            </a:r>
            <a:endParaRPr lang="en-US" dirty="0"/>
          </a:p>
          <a:p>
            <a:endParaRPr lang="en-US" altLang="en-US" dirty="0"/>
          </a:p>
          <a:p>
            <a:r>
              <a:rPr lang="en-US" altLang="en-US" dirty="0"/>
              <a:t>Situational Vocational Assessment</a:t>
            </a:r>
          </a:p>
          <a:p>
            <a:pPr lvl="1"/>
            <a:r>
              <a:rPr lang="en-US" altLang="en-US" dirty="0"/>
              <a:t>Experiential learning in simulated/real work settings</a:t>
            </a:r>
          </a:p>
        </p:txBody>
      </p:sp>
    </p:spTree>
    <p:extLst>
      <p:ext uri="{BB962C8B-B14F-4D97-AF65-F5344CB8AC3E}">
        <p14:creationId xmlns:p14="http://schemas.microsoft.com/office/powerpoint/2010/main" val="23642062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030" y="365127"/>
            <a:ext cx="10925941" cy="701674"/>
          </a:xfrm>
        </p:spPr>
        <p:txBody>
          <a:bodyPr/>
          <a:lstStyle/>
          <a:p>
            <a:r>
              <a:rPr lang="en-US" altLang="en-US" sz="3600" dirty="0"/>
              <a:t>Employment – Readiness, Attitudes, Motivations, Values, and Transferrable Skills</a:t>
            </a:r>
            <a:endParaRPr lang="en-US" sz="3600" dirty="0"/>
          </a:p>
        </p:txBody>
      </p:sp>
      <p:sp>
        <p:nvSpPr>
          <p:cNvPr id="3" name="Content Placeholder 2"/>
          <p:cNvSpPr>
            <a:spLocks noGrp="1"/>
          </p:cNvSpPr>
          <p:nvPr>
            <p:ph sz="quarter" idx="10"/>
          </p:nvPr>
        </p:nvSpPr>
        <p:spPr>
          <a:xfrm>
            <a:off x="633413" y="1600200"/>
            <a:ext cx="10925175" cy="4419600"/>
          </a:xfrm>
        </p:spPr>
        <p:txBody>
          <a:bodyPr>
            <a:normAutofit fontScale="85000" lnSpcReduction="20000"/>
          </a:bodyPr>
          <a:lstStyle/>
          <a:p>
            <a:r>
              <a:rPr lang="en-US" sz="3100" dirty="0">
                <a:hlinkClick r:id="rId3"/>
              </a:rPr>
              <a:t>Becker Work Adjustment Profile-Second Edition (BWAP-2)</a:t>
            </a:r>
            <a:endParaRPr lang="en-US" sz="3100" dirty="0"/>
          </a:p>
          <a:p>
            <a:pPr lvl="1"/>
            <a:endParaRPr lang="en-US" sz="1900" dirty="0">
              <a:hlinkClick r:id="rId4"/>
            </a:endParaRPr>
          </a:p>
          <a:p>
            <a:r>
              <a:rPr lang="en-US" sz="3100" dirty="0">
                <a:hlinkClick r:id="rId4"/>
              </a:rPr>
              <a:t>Work Readiness Inventory</a:t>
            </a:r>
            <a:endParaRPr lang="en-US" sz="3100" dirty="0"/>
          </a:p>
          <a:p>
            <a:endParaRPr lang="en-US" sz="2300" dirty="0">
              <a:hlinkClick r:id="rId5"/>
            </a:endParaRPr>
          </a:p>
          <a:p>
            <a:r>
              <a:rPr lang="en-US" sz="3100" dirty="0">
                <a:hlinkClick r:id="rId5"/>
              </a:rPr>
              <a:t>Employability Skills Inventory</a:t>
            </a:r>
            <a:endParaRPr lang="en-US" sz="3100" dirty="0"/>
          </a:p>
          <a:p>
            <a:endParaRPr lang="en-US" sz="2100" dirty="0">
              <a:hlinkClick r:id="rId6"/>
            </a:endParaRPr>
          </a:p>
          <a:p>
            <a:r>
              <a:rPr lang="en-US" sz="3100" dirty="0">
                <a:hlinkClick r:id="rId6"/>
              </a:rPr>
              <a:t>Work Motivation Scale</a:t>
            </a:r>
            <a:endParaRPr lang="en-US" sz="3100" dirty="0"/>
          </a:p>
          <a:p>
            <a:endParaRPr lang="en-US" sz="2100" dirty="0">
              <a:hlinkClick r:id="rId7"/>
            </a:endParaRPr>
          </a:p>
          <a:p>
            <a:r>
              <a:rPr lang="en-US" sz="3100" dirty="0">
                <a:hlinkClick r:id="rId7"/>
              </a:rPr>
              <a:t>Job Search Attitude Inventory</a:t>
            </a:r>
            <a:endParaRPr lang="en-US" sz="3100" dirty="0"/>
          </a:p>
          <a:p>
            <a:endParaRPr lang="en-US" sz="2100" dirty="0">
              <a:hlinkClick r:id="rId8"/>
            </a:endParaRPr>
          </a:p>
          <a:p>
            <a:r>
              <a:rPr lang="en-US" sz="3100" dirty="0">
                <a:hlinkClick r:id="rId8"/>
              </a:rPr>
              <a:t>Transferrable Skills Scale</a:t>
            </a:r>
            <a:endParaRPr lang="en-US" sz="3100" dirty="0"/>
          </a:p>
          <a:p>
            <a:endParaRPr lang="en-US" sz="1900" dirty="0">
              <a:hlinkClick r:id="rId9"/>
            </a:endParaRPr>
          </a:p>
          <a:p>
            <a:r>
              <a:rPr lang="en-US" sz="3100" dirty="0">
                <a:hlinkClick r:id="rId9"/>
              </a:rPr>
              <a:t>O*Net Work Importance Locator</a:t>
            </a:r>
            <a:endParaRPr lang="en-US" altLang="en-US" sz="3100" dirty="0"/>
          </a:p>
          <a:p>
            <a:endParaRPr lang="en-US" altLang="en-US" dirty="0"/>
          </a:p>
        </p:txBody>
      </p:sp>
    </p:spTree>
    <p:extLst>
      <p:ext uri="{BB962C8B-B14F-4D97-AF65-F5344CB8AC3E}">
        <p14:creationId xmlns:p14="http://schemas.microsoft.com/office/powerpoint/2010/main" val="31817590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030" y="365127"/>
            <a:ext cx="10925941" cy="701674"/>
          </a:xfrm>
        </p:spPr>
        <p:txBody>
          <a:bodyPr>
            <a:normAutofit/>
          </a:bodyPr>
          <a:lstStyle/>
          <a:p>
            <a:r>
              <a:rPr lang="en-US" dirty="0"/>
              <a:t>Postsecondary Education</a:t>
            </a:r>
          </a:p>
        </p:txBody>
      </p:sp>
      <p:sp>
        <p:nvSpPr>
          <p:cNvPr id="3" name="Content Placeholder 2"/>
          <p:cNvSpPr>
            <a:spLocks noGrp="1"/>
          </p:cNvSpPr>
          <p:nvPr>
            <p:ph sz="quarter" idx="10"/>
          </p:nvPr>
        </p:nvSpPr>
        <p:spPr>
          <a:xfrm>
            <a:off x="632647" y="1371600"/>
            <a:ext cx="10925941" cy="4724400"/>
          </a:xfrm>
        </p:spPr>
        <p:txBody>
          <a:bodyPr>
            <a:normAutofit/>
          </a:bodyPr>
          <a:lstStyle/>
          <a:p>
            <a:pPr>
              <a:spcAft>
                <a:spcPts val="1200"/>
              </a:spcAft>
            </a:pPr>
            <a:r>
              <a:rPr lang="en-US" dirty="0"/>
              <a:t>Course of Study: State &amp; Local Requirements, Standardized Testing</a:t>
            </a:r>
          </a:p>
          <a:p>
            <a:pPr>
              <a:spcAft>
                <a:spcPts val="1200"/>
              </a:spcAft>
            </a:pPr>
            <a:r>
              <a:rPr lang="en-US" dirty="0"/>
              <a:t>Academic Achievement </a:t>
            </a:r>
          </a:p>
          <a:p>
            <a:pPr>
              <a:spcAft>
                <a:spcPts val="1200"/>
              </a:spcAft>
            </a:pPr>
            <a:r>
              <a:rPr lang="en-US" dirty="0"/>
              <a:t>Executive Functioning &amp; Study Skills</a:t>
            </a:r>
          </a:p>
          <a:p>
            <a:pPr>
              <a:spcAft>
                <a:spcPts val="1200"/>
              </a:spcAft>
            </a:pPr>
            <a:r>
              <a:rPr lang="en-US" dirty="0"/>
              <a:t>College Planning, Search &amp; Applications</a:t>
            </a:r>
          </a:p>
          <a:p>
            <a:pPr>
              <a:spcAft>
                <a:spcPts val="1200"/>
              </a:spcAft>
            </a:pPr>
            <a:r>
              <a:rPr lang="en-US" dirty="0"/>
              <a:t>Overnight Experience</a:t>
            </a:r>
          </a:p>
          <a:p>
            <a:pPr>
              <a:spcAft>
                <a:spcPts val="1200"/>
              </a:spcAft>
            </a:pPr>
            <a:r>
              <a:rPr lang="en-US" dirty="0"/>
              <a:t>Situational Assessment in College Setting</a:t>
            </a:r>
          </a:p>
          <a:p>
            <a:pPr>
              <a:spcAft>
                <a:spcPts val="1200"/>
              </a:spcAft>
            </a:pPr>
            <a:r>
              <a:rPr lang="en-US" dirty="0">
                <a:hlinkClick r:id="rId3"/>
              </a:rPr>
              <a:t>Auditing or Completion of Course at community college or postsecondary institution</a:t>
            </a:r>
            <a:endParaRPr lang="en-US" dirty="0"/>
          </a:p>
          <a:p>
            <a:endParaRPr lang="en-US" dirty="0"/>
          </a:p>
        </p:txBody>
      </p:sp>
      <p:pic>
        <p:nvPicPr>
          <p:cNvPr id="8" name="Picture 7" descr="A group of buildings with trees and a road representing a college campus">
            <a:extLst>
              <a:ext uri="{FF2B5EF4-FFF2-40B4-BE49-F238E27FC236}">
                <a16:creationId xmlns:a16="http://schemas.microsoft.com/office/drawing/2014/main" id="{31814CCF-2412-B968-B1E4-AA3AFB708C9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300000">
            <a:off x="9849437" y="2105999"/>
            <a:ext cx="1658112" cy="1243584"/>
          </a:xfrm>
          <a:prstGeom prst="rect">
            <a:avLst/>
          </a:prstGeom>
        </p:spPr>
      </p:pic>
      <p:pic>
        <p:nvPicPr>
          <p:cNvPr id="9" name="Picture 8" descr="A person standing in front of a lecture hall">
            <a:extLst>
              <a:ext uri="{FF2B5EF4-FFF2-40B4-BE49-F238E27FC236}">
                <a16:creationId xmlns:a16="http://schemas.microsoft.com/office/drawing/2014/main" id="{1239B007-D809-7854-DED9-7EBA040FE70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600000">
            <a:off x="9881626" y="3869118"/>
            <a:ext cx="1655064" cy="1103376"/>
          </a:xfrm>
          <a:prstGeom prst="rect">
            <a:avLst/>
          </a:prstGeom>
        </p:spPr>
      </p:pic>
      <p:sp>
        <p:nvSpPr>
          <p:cNvPr id="4" name="Slide Number Placeholder 5">
            <a:extLst>
              <a:ext uri="{FF2B5EF4-FFF2-40B4-BE49-F238E27FC236}">
                <a16:creationId xmlns:a16="http://schemas.microsoft.com/office/drawing/2014/main" id="{258CC51E-E1D8-5F83-E9C6-6661FBACCEA9}"/>
              </a:ext>
            </a:extLst>
          </p:cNvPr>
          <p:cNvSpPr>
            <a:spLocks noGrp="1"/>
          </p:cNvSpPr>
          <p:nvPr>
            <p:ph type="sldNum" sz="quarter" idx="4294967295"/>
          </p:nvPr>
        </p:nvSpPr>
        <p:spPr>
          <a:xfrm>
            <a:off x="4724400" y="6355082"/>
            <a:ext cx="2743200" cy="365125"/>
          </a:xfrm>
          <a:prstGeom prst="rect">
            <a:avLst/>
          </a:prstGeom>
        </p:spPr>
        <p:txBody>
          <a:bodyPr/>
          <a:lstStyle/>
          <a:p>
            <a:pPr lvl="0" algn="ctr"/>
            <a:fld id="{2B0B413B-4A68-4034-A633-622E289617E7}" type="slidenum">
              <a:rPr lang="en-US" noProof="0" smtClean="0"/>
              <a:pPr lvl="0" algn="ctr"/>
              <a:t>28</a:t>
            </a:fld>
            <a:endParaRPr lang="en-US" noProof="0" dirty="0"/>
          </a:p>
        </p:txBody>
      </p:sp>
    </p:spTree>
    <p:extLst>
      <p:ext uri="{BB962C8B-B14F-4D97-AF65-F5344CB8AC3E}">
        <p14:creationId xmlns:p14="http://schemas.microsoft.com/office/powerpoint/2010/main" val="5714049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Postsecondary Education – Cont. </a:t>
            </a:r>
          </a:p>
        </p:txBody>
      </p:sp>
      <p:sp>
        <p:nvSpPr>
          <p:cNvPr id="3" name="Content Placeholder 2"/>
          <p:cNvSpPr>
            <a:spLocks noGrp="1"/>
          </p:cNvSpPr>
          <p:nvPr>
            <p:ph sz="quarter" idx="10"/>
          </p:nvPr>
        </p:nvSpPr>
        <p:spPr>
          <a:xfrm>
            <a:off x="632647" y="1295400"/>
            <a:ext cx="10925941" cy="4495800"/>
          </a:xfrm>
        </p:spPr>
        <p:txBody>
          <a:bodyPr>
            <a:normAutofit fontScale="92500" lnSpcReduction="20000"/>
          </a:bodyPr>
          <a:lstStyle/>
          <a:p>
            <a:r>
              <a:rPr lang="en-US" dirty="0">
                <a:hlinkClick r:id="rId3"/>
              </a:rPr>
              <a:t>High School Checklist for college readiness by skills (Perkins)</a:t>
            </a:r>
          </a:p>
          <a:p>
            <a:endParaRPr lang="en-US" sz="1900" dirty="0">
              <a:hlinkClick r:id="rId3"/>
            </a:endParaRPr>
          </a:p>
          <a:p>
            <a:r>
              <a:rPr lang="en-US" dirty="0">
                <a:hlinkClick r:id="rId3"/>
              </a:rPr>
              <a:t>A Guide to Assessing College Readiness for Parents of College-Bound Children with Learning Disabilities or ADHD</a:t>
            </a:r>
            <a:r>
              <a:rPr lang="en-US" dirty="0"/>
              <a:t> </a:t>
            </a:r>
          </a:p>
          <a:p>
            <a:endParaRPr lang="en-US" sz="1900" dirty="0">
              <a:hlinkClick r:id="rId4"/>
            </a:endParaRPr>
          </a:p>
          <a:p>
            <a:r>
              <a:rPr lang="en-US" dirty="0">
                <a:hlinkClick r:id="rId4"/>
              </a:rPr>
              <a:t>College Survival and Success Scale (CSSS) – 2nd Edition</a:t>
            </a:r>
            <a:r>
              <a:rPr lang="en-US" dirty="0"/>
              <a:t> </a:t>
            </a:r>
          </a:p>
          <a:p>
            <a:endParaRPr lang="en-US" sz="1900" dirty="0">
              <a:hlinkClick r:id="rId5"/>
            </a:endParaRPr>
          </a:p>
          <a:p>
            <a:r>
              <a:rPr lang="en-US" dirty="0">
                <a:hlinkClick r:id="rId5"/>
              </a:rPr>
              <a:t>Postsecondary Readiness Rubric from New York State Education Department</a:t>
            </a:r>
            <a:r>
              <a:rPr lang="en-US" dirty="0"/>
              <a:t> </a:t>
            </a:r>
          </a:p>
          <a:p>
            <a:endParaRPr lang="en-US" sz="1900" dirty="0">
              <a:hlinkClick r:id="rId6"/>
            </a:endParaRPr>
          </a:p>
          <a:p>
            <a:r>
              <a:rPr lang="en-US" dirty="0">
                <a:hlinkClick r:id="rId6"/>
              </a:rPr>
              <a:t>Students with Asperger Syndrome: A Guide for College Personnel (Wolf, Brown, &amp; Bork)</a:t>
            </a:r>
            <a:r>
              <a:rPr lang="en-US" dirty="0"/>
              <a:t> </a:t>
            </a:r>
          </a:p>
          <a:p>
            <a:pPr lvl="1"/>
            <a:r>
              <a:rPr lang="en-US" sz="2600" dirty="0"/>
              <a:t>Appendix D: Identifying My Academic Strengths and Weaknesses</a:t>
            </a:r>
          </a:p>
          <a:p>
            <a:pPr lvl="1"/>
            <a:r>
              <a:rPr lang="en-US" sz="2600" dirty="0"/>
              <a:t>Appendix D: My Areas of Difficulty Checklist</a:t>
            </a:r>
          </a:p>
          <a:p>
            <a:pPr lvl="1"/>
            <a:r>
              <a:rPr lang="en-US" sz="2600" dirty="0"/>
              <a:t>Appendix D: Student Accommodations Needs</a:t>
            </a:r>
          </a:p>
        </p:txBody>
      </p:sp>
      <p:pic>
        <p:nvPicPr>
          <p:cNvPr id="9" name="Picture 8" descr="Book Cover for Students with Asperger Syndrome">
            <a:extLst>
              <a:ext uri="{FF2B5EF4-FFF2-40B4-BE49-F238E27FC236}">
                <a16:creationId xmlns:a16="http://schemas.microsoft.com/office/drawing/2014/main" id="{3BD36E43-A191-FFB7-094F-585E5E98E23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10826403" y="4802947"/>
            <a:ext cx="732185" cy="1097280"/>
          </a:xfrm>
          <a:prstGeom prst="rect">
            <a:avLst/>
          </a:prstGeom>
        </p:spPr>
      </p:pic>
      <p:sp>
        <p:nvSpPr>
          <p:cNvPr id="4" name="Slide Number Placeholder 5">
            <a:extLst>
              <a:ext uri="{FF2B5EF4-FFF2-40B4-BE49-F238E27FC236}">
                <a16:creationId xmlns:a16="http://schemas.microsoft.com/office/drawing/2014/main" id="{BFDCD1A3-6318-41FB-D9DE-38605A943E93}"/>
              </a:ext>
            </a:extLst>
          </p:cNvPr>
          <p:cNvSpPr>
            <a:spLocks noGrp="1"/>
          </p:cNvSpPr>
          <p:nvPr>
            <p:ph type="sldNum" sz="quarter" idx="4294967295"/>
          </p:nvPr>
        </p:nvSpPr>
        <p:spPr>
          <a:xfrm>
            <a:off x="4876800" y="6360560"/>
            <a:ext cx="2057400" cy="365125"/>
          </a:xfrm>
          <a:prstGeom prst="rect">
            <a:avLst/>
          </a:prstGeom>
        </p:spPr>
        <p:txBody>
          <a:bodyPr/>
          <a:lstStyle/>
          <a:p>
            <a:pPr marL="0" marR="0" lvl="0" indent="0" algn="ctr" defTabSz="713232" rtl="0" eaLnBrk="1" fontAlgn="auto" latinLnBrk="0" hangingPunct="1">
              <a:lnSpc>
                <a:spcPct val="100000"/>
              </a:lnSpc>
              <a:spcBef>
                <a:spcPts val="0"/>
              </a:spcBef>
              <a:spcAft>
                <a:spcPts val="0"/>
              </a:spcAft>
              <a:buClrTx/>
              <a:buSzTx/>
              <a:buFontTx/>
              <a:buNone/>
              <a:tabLst/>
              <a:defRPr/>
            </a:pPr>
            <a:fld id="{2B0B413B-4A68-4034-A633-622E289617E7}" type="slidenum">
              <a:rPr kumimoji="0" lang="en-US" sz="1404"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ctr" defTabSz="713232" rtl="0" eaLnBrk="1" fontAlgn="auto" latinLnBrk="0" hangingPunct="1">
                <a:lnSpc>
                  <a:spcPct val="100000"/>
                </a:lnSpc>
                <a:spcBef>
                  <a:spcPts val="0"/>
                </a:spcBef>
                <a:spcAft>
                  <a:spcPts val="0"/>
                </a:spcAft>
                <a:buClrTx/>
                <a:buSzTx/>
                <a:buFontTx/>
                <a:buNone/>
                <a:tabLst/>
                <a:defRPr/>
              </a:pPr>
              <a:t>29</a:t>
            </a:fld>
            <a:endParaRPr kumimoji="0" lang="en-US" sz="1404" b="0" i="0" u="none" strike="noStrike" kern="1200" cap="none" spc="0" normalizeH="0" baseline="0" noProof="0" dirty="0">
              <a:ln>
                <a:noFill/>
              </a:ln>
              <a:solidFill>
                <a:prstClr val="black">
                  <a:lumMod val="50000"/>
                  <a:lumOff val="50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87245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60D46EC-5139-70C1-749D-CC669A3FD35B}"/>
              </a:ext>
            </a:extLst>
          </p:cNvPr>
          <p:cNvSpPr>
            <a:spLocks noGrp="1"/>
          </p:cNvSpPr>
          <p:nvPr>
            <p:ph type="title"/>
          </p:nvPr>
        </p:nvSpPr>
        <p:spPr>
          <a:xfrm>
            <a:off x="633030" y="365127"/>
            <a:ext cx="10925941" cy="701674"/>
          </a:xfrm>
        </p:spPr>
        <p:txBody>
          <a:bodyPr/>
          <a:lstStyle/>
          <a:p>
            <a:r>
              <a:rPr lang="en-US" dirty="0"/>
              <a:t>Ground Rules</a:t>
            </a:r>
          </a:p>
        </p:txBody>
      </p:sp>
      <p:sp>
        <p:nvSpPr>
          <p:cNvPr id="10" name="Content Placeholder 9">
            <a:extLst>
              <a:ext uri="{FF2B5EF4-FFF2-40B4-BE49-F238E27FC236}">
                <a16:creationId xmlns:a16="http://schemas.microsoft.com/office/drawing/2014/main" id="{1BE86EB5-37BF-F0B7-910D-CEEB44193491}"/>
              </a:ext>
            </a:extLst>
          </p:cNvPr>
          <p:cNvSpPr>
            <a:spLocks noGrp="1"/>
          </p:cNvSpPr>
          <p:nvPr>
            <p:ph sz="quarter" idx="10"/>
          </p:nvPr>
        </p:nvSpPr>
        <p:spPr>
          <a:xfrm>
            <a:off x="633030" y="1371600"/>
            <a:ext cx="10901745" cy="4724400"/>
          </a:xfrm>
        </p:spPr>
        <p:txBody>
          <a:bodyPr>
            <a:normAutofit/>
          </a:bodyPr>
          <a:lstStyle/>
          <a:p>
            <a:r>
              <a:rPr lang="en-US" dirty="0"/>
              <a:t>Brief questions about terminology, acronyms, or clarifying content are encouraged</a:t>
            </a:r>
          </a:p>
          <a:p>
            <a:r>
              <a:rPr lang="en-US" dirty="0"/>
              <a:t>Tangential questions or questions about content that has not been covered should wait until the end</a:t>
            </a:r>
          </a:p>
          <a:p>
            <a:r>
              <a:rPr lang="en-US" dirty="0"/>
              <a:t>Keep it general—No personal or overly specific assistance</a:t>
            </a:r>
          </a:p>
          <a:p>
            <a:endParaRPr lang="en-US" dirty="0"/>
          </a:p>
        </p:txBody>
      </p:sp>
    </p:spTree>
    <p:extLst>
      <p:ext uri="{BB962C8B-B14F-4D97-AF65-F5344CB8AC3E}">
        <p14:creationId xmlns:p14="http://schemas.microsoft.com/office/powerpoint/2010/main" val="36605276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030" y="365127"/>
            <a:ext cx="10925941" cy="701674"/>
          </a:xfrm>
        </p:spPr>
        <p:txBody>
          <a:bodyPr/>
          <a:lstStyle/>
          <a:p>
            <a:r>
              <a:rPr lang="en-US" dirty="0"/>
              <a:t>Transition Assessment Should include:</a:t>
            </a:r>
          </a:p>
        </p:txBody>
      </p:sp>
      <p:sp>
        <p:nvSpPr>
          <p:cNvPr id="3" name="Content Placeholder 2"/>
          <p:cNvSpPr>
            <a:spLocks noGrp="1"/>
          </p:cNvSpPr>
          <p:nvPr>
            <p:ph sz="quarter" idx="10"/>
          </p:nvPr>
        </p:nvSpPr>
        <p:spPr>
          <a:xfrm>
            <a:off x="632647" y="1371600"/>
            <a:ext cx="10925941" cy="4724400"/>
          </a:xfrm>
        </p:spPr>
        <p:txBody>
          <a:bodyPr>
            <a:normAutofit/>
          </a:bodyPr>
          <a:lstStyle/>
          <a:p>
            <a:pPr>
              <a:spcAft>
                <a:spcPts val="1200"/>
              </a:spcAft>
            </a:pPr>
            <a:r>
              <a:rPr lang="en-US" dirty="0"/>
              <a:t>A transition planning inventory/assessment</a:t>
            </a:r>
          </a:p>
          <a:p>
            <a:pPr>
              <a:spcAft>
                <a:spcPts val="1200"/>
              </a:spcAft>
            </a:pPr>
            <a:r>
              <a:rPr lang="en-US" dirty="0"/>
              <a:t>Formal and informal measures</a:t>
            </a:r>
          </a:p>
          <a:p>
            <a:pPr>
              <a:spcAft>
                <a:spcPts val="1200"/>
              </a:spcAft>
            </a:pPr>
            <a:r>
              <a:rPr lang="en-US" dirty="0"/>
              <a:t>Clear measurements of frequency AND level of support/dependence</a:t>
            </a:r>
          </a:p>
          <a:p>
            <a:pPr>
              <a:spcAft>
                <a:spcPts val="1200"/>
              </a:spcAft>
            </a:pPr>
            <a:r>
              <a:rPr lang="en-US" dirty="0"/>
              <a:t>Student, parent, and school report through questionnaire and/or interview</a:t>
            </a:r>
          </a:p>
          <a:p>
            <a:pPr>
              <a:spcAft>
                <a:spcPts val="1200"/>
              </a:spcAft>
            </a:pPr>
            <a:r>
              <a:rPr lang="en-US" dirty="0"/>
              <a:t>Functional measures of student performance</a:t>
            </a:r>
          </a:p>
          <a:p>
            <a:pPr>
              <a:spcAft>
                <a:spcPts val="1200"/>
              </a:spcAft>
            </a:pPr>
            <a:r>
              <a:rPr lang="en-US" dirty="0"/>
              <a:t>Situational assessments in environments related to postsecondary vision/goals</a:t>
            </a:r>
          </a:p>
          <a:p>
            <a:endParaRPr lang="en-US" dirty="0"/>
          </a:p>
          <a:p>
            <a:endParaRPr lang="en-US" dirty="0"/>
          </a:p>
        </p:txBody>
      </p:sp>
    </p:spTree>
    <p:extLst>
      <p:ext uri="{BB962C8B-B14F-4D97-AF65-F5344CB8AC3E}">
        <p14:creationId xmlns:p14="http://schemas.microsoft.com/office/powerpoint/2010/main" val="4112513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E0326-1A20-6667-BAFA-6E86F8E5B242}"/>
            </a:ext>
          </a:extLst>
        </p:cNvPr>
        <p:cNvGrpSpPr/>
        <p:nvPr/>
      </p:nvGrpSpPr>
      <p:grpSpPr>
        <a:xfrm>
          <a:off x="0" y="0"/>
          <a:ext cx="0" cy="0"/>
          <a:chOff x="0" y="0"/>
          <a:chExt cx="0" cy="0"/>
        </a:xfrm>
      </p:grpSpPr>
      <p:sp>
        <p:nvSpPr>
          <p:cNvPr id="5122" name="Rectangle 2">
            <a:extLst>
              <a:ext uri="{FF2B5EF4-FFF2-40B4-BE49-F238E27FC236}">
                <a16:creationId xmlns:a16="http://schemas.microsoft.com/office/drawing/2014/main" id="{66CF7FB0-F4E9-227D-0C88-A7A4D36473DE}"/>
              </a:ext>
            </a:extLst>
          </p:cNvPr>
          <p:cNvSpPr>
            <a:spLocks noGrp="1" noChangeArrowheads="1"/>
          </p:cNvSpPr>
          <p:nvPr>
            <p:ph type="title"/>
          </p:nvPr>
        </p:nvSpPr>
        <p:spPr>
          <a:xfrm>
            <a:off x="633030" y="365127"/>
            <a:ext cx="10925941" cy="701674"/>
          </a:xfrm>
        </p:spPr>
        <p:txBody>
          <a:bodyPr/>
          <a:lstStyle/>
          <a:p>
            <a:r>
              <a:rPr lang="en-US" dirty="0"/>
              <a:t>Accessibility in Transition Assessments</a:t>
            </a:r>
            <a:endParaRPr lang="en-US" altLang="en-US" dirty="0"/>
          </a:p>
        </p:txBody>
      </p:sp>
      <p:sp>
        <p:nvSpPr>
          <p:cNvPr id="5123" name="Rectangle 3">
            <a:extLst>
              <a:ext uri="{FF2B5EF4-FFF2-40B4-BE49-F238E27FC236}">
                <a16:creationId xmlns:a16="http://schemas.microsoft.com/office/drawing/2014/main" id="{8DAAEC02-BA83-1026-D4A8-6E17A9DFAA0D}"/>
              </a:ext>
            </a:extLst>
          </p:cNvPr>
          <p:cNvSpPr>
            <a:spLocks noGrp="1" noChangeArrowheads="1"/>
          </p:cNvSpPr>
          <p:nvPr>
            <p:ph sz="quarter" idx="10"/>
          </p:nvPr>
        </p:nvSpPr>
        <p:spPr>
          <a:xfrm>
            <a:off x="632647" y="1371600"/>
            <a:ext cx="10925941" cy="4724400"/>
          </a:xfrm>
        </p:spPr>
        <p:txBody>
          <a:bodyPr>
            <a:normAutofit/>
          </a:bodyPr>
          <a:lstStyle/>
          <a:p>
            <a:r>
              <a:rPr lang="en-US" altLang="en-US" dirty="0"/>
              <a:t>Common challenges:</a:t>
            </a:r>
          </a:p>
          <a:p>
            <a:pPr lvl="1"/>
            <a:r>
              <a:rPr lang="en-US" altLang="en-US" dirty="0"/>
              <a:t>Visual materials that are not adapted</a:t>
            </a:r>
          </a:p>
          <a:p>
            <a:pPr lvl="1"/>
            <a:r>
              <a:rPr lang="en-US" altLang="en-US" dirty="0"/>
              <a:t>Testing that assumes print-based literacy or visual scanning</a:t>
            </a:r>
          </a:p>
          <a:p>
            <a:pPr lvl="1"/>
            <a:r>
              <a:rPr lang="en-US" altLang="en-US" dirty="0"/>
              <a:t>Career inventories that don’t consider adapted work environments</a:t>
            </a:r>
          </a:p>
          <a:p>
            <a:endParaRPr lang="en-US" altLang="en-US" dirty="0"/>
          </a:p>
          <a:p>
            <a:r>
              <a:rPr lang="en-US" altLang="en-US" dirty="0"/>
              <a:t>Possible solutions:</a:t>
            </a:r>
          </a:p>
          <a:p>
            <a:pPr lvl="1"/>
            <a:r>
              <a:rPr lang="en-US" altLang="en-US" dirty="0"/>
              <a:t>Use/Make accessible assessment tools (e.g., adapted career inventories, oral interviews)</a:t>
            </a:r>
          </a:p>
          <a:p>
            <a:pPr lvl="1"/>
            <a:r>
              <a:rPr lang="en-US" altLang="en-US" dirty="0"/>
              <a:t>Involve TVIs, Certified O&amp;M specialists, and AT specialists in selecting tools</a:t>
            </a:r>
          </a:p>
          <a:p>
            <a:pPr lvl="1"/>
            <a:r>
              <a:rPr lang="en-US" altLang="en-US" dirty="0"/>
              <a:t>Ensure assessment environments reflect real-world accessibility needs</a:t>
            </a:r>
          </a:p>
          <a:p>
            <a:pPr lvl="1"/>
            <a:r>
              <a:rPr lang="en-US" altLang="en-US" dirty="0"/>
              <a:t>Expand career exploration </a:t>
            </a:r>
          </a:p>
        </p:txBody>
      </p:sp>
      <p:sp>
        <p:nvSpPr>
          <p:cNvPr id="2" name="Slide Number Placeholder 9">
            <a:extLst>
              <a:ext uri="{FF2B5EF4-FFF2-40B4-BE49-F238E27FC236}">
                <a16:creationId xmlns:a16="http://schemas.microsoft.com/office/drawing/2014/main" id="{9D7623AF-8998-7F19-41A8-C55C29446CE4}"/>
              </a:ext>
            </a:extLst>
          </p:cNvPr>
          <p:cNvSpPr>
            <a:spLocks noGrp="1"/>
          </p:cNvSpPr>
          <p:nvPr>
            <p:ph type="sldNum" sz="quarter" idx="4294967295"/>
          </p:nvPr>
        </p:nvSpPr>
        <p:spPr>
          <a:xfrm>
            <a:off x="4724400" y="6355082"/>
            <a:ext cx="2743200" cy="365125"/>
          </a:xfrm>
          <a:prstGeom prst="rect">
            <a:avLst/>
          </a:prstGeom>
        </p:spPr>
        <p:txBody>
          <a:bodyPr/>
          <a:lstStyle>
            <a:lvl1pPr>
              <a:defRPr>
                <a:solidFill>
                  <a:schemeClr val="bg1">
                    <a:lumMod val="65000"/>
                  </a:schemeClr>
                </a:solidFill>
              </a:defRPr>
            </a:lvl1pPr>
          </a:lstStyle>
          <a:p>
            <a:fld id="{FBB024FD-749C-A14D-9844-3BEAFC876C94}" type="slidenum">
              <a:rPr lang="en-US" smtClean="0"/>
              <a:pPr/>
              <a:t>31</a:t>
            </a:fld>
            <a:endParaRPr lang="en-US" dirty="0"/>
          </a:p>
        </p:txBody>
      </p:sp>
    </p:spTree>
    <p:extLst>
      <p:ext uri="{BB962C8B-B14F-4D97-AF65-F5344CB8AC3E}">
        <p14:creationId xmlns:p14="http://schemas.microsoft.com/office/powerpoint/2010/main" val="35036372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BFB11-F875-2FA3-C031-BE18E8193D6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60E3A79-7846-03D5-B21E-B7A27AB3EA54}"/>
              </a:ext>
            </a:extLst>
          </p:cNvPr>
          <p:cNvSpPr>
            <a:spLocks noGrp="1"/>
          </p:cNvSpPr>
          <p:nvPr>
            <p:ph type="body" sz="quarter" idx="10"/>
          </p:nvPr>
        </p:nvSpPr>
        <p:spPr>
          <a:xfrm>
            <a:off x="812800" y="2601516"/>
            <a:ext cx="10566400" cy="1654968"/>
          </a:xfrm>
        </p:spPr>
        <p:txBody>
          <a:bodyPr/>
          <a:lstStyle/>
          <a:p>
            <a:pPr algn="ctr"/>
            <a:r>
              <a:rPr lang="en-US" sz="6000" dirty="0"/>
              <a:t>Transition Services and </a:t>
            </a:r>
          </a:p>
          <a:p>
            <a:pPr algn="ctr"/>
            <a:r>
              <a:rPr lang="en-US" sz="6000" dirty="0"/>
              <a:t>IEP Development</a:t>
            </a:r>
          </a:p>
        </p:txBody>
      </p:sp>
    </p:spTree>
    <p:extLst>
      <p:ext uri="{BB962C8B-B14F-4D97-AF65-F5344CB8AC3E}">
        <p14:creationId xmlns:p14="http://schemas.microsoft.com/office/powerpoint/2010/main" val="7151403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128E1-5109-C84B-7A8E-F386BCDB9CC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9ED7EBA-0800-AFE6-7314-1BECD238E089}"/>
              </a:ext>
            </a:extLst>
          </p:cNvPr>
          <p:cNvSpPr>
            <a:spLocks noGrp="1"/>
          </p:cNvSpPr>
          <p:nvPr>
            <p:ph type="title"/>
          </p:nvPr>
        </p:nvSpPr>
        <p:spPr>
          <a:xfrm>
            <a:off x="633030" y="365127"/>
            <a:ext cx="10925941" cy="701674"/>
          </a:xfrm>
        </p:spPr>
        <p:txBody>
          <a:bodyPr>
            <a:normAutofit fontScale="90000"/>
          </a:bodyPr>
          <a:lstStyle/>
          <a:p>
            <a:r>
              <a:rPr lang="en-US" noProof="0" dirty="0"/>
              <a:t>A Transition-Rich IEP</a:t>
            </a:r>
            <a:br>
              <a:rPr lang="en-US" noProof="0" dirty="0"/>
            </a:br>
            <a:endParaRPr lang="en-US" dirty="0"/>
          </a:p>
        </p:txBody>
      </p:sp>
      <p:graphicFrame>
        <p:nvGraphicFramePr>
          <p:cNvPr id="5" name="Content Placeholder 4" descr="Flow chart that shows how to create a transition-rich IEP starting with present levels of academic achievement and functional performance and postsecondary transition then moving to measurable postsecondary goals, and finally progressing to annual goals, annual activities and services, and designated responsibility">
            <a:extLst>
              <a:ext uri="{FF2B5EF4-FFF2-40B4-BE49-F238E27FC236}">
                <a16:creationId xmlns:a16="http://schemas.microsoft.com/office/drawing/2014/main" id="{BE162E91-F692-F8E3-52CB-D7D0F4E0A3AA}"/>
              </a:ext>
            </a:extLst>
          </p:cNvPr>
          <p:cNvGraphicFramePr>
            <a:graphicFrameLocks noGrp="1"/>
          </p:cNvGraphicFramePr>
          <p:nvPr>
            <p:ph sz="quarter" idx="10"/>
            <p:extLst>
              <p:ext uri="{D42A27DB-BD31-4B8C-83A1-F6EECF244321}">
                <p14:modId xmlns:p14="http://schemas.microsoft.com/office/powerpoint/2010/main" val="2360972220"/>
              </p:ext>
            </p:extLst>
          </p:nvPr>
        </p:nvGraphicFramePr>
        <p:xfrm>
          <a:off x="633413" y="1371600"/>
          <a:ext cx="10901362"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Arrow: Down 13">
            <a:extLst>
              <a:ext uri="{FF2B5EF4-FFF2-40B4-BE49-F238E27FC236}">
                <a16:creationId xmlns:a16="http://schemas.microsoft.com/office/drawing/2014/main" id="{263FECC5-3A3E-CF4B-2F25-73C1B9625404}"/>
              </a:ext>
              <a:ext uri="{C183D7F6-B498-43B3-948B-1728B52AA6E4}">
                <adec:decorative xmlns:adec="http://schemas.microsoft.com/office/drawing/2017/decorative" val="1"/>
              </a:ext>
            </a:extLst>
          </p:cNvPr>
          <p:cNvSpPr/>
          <p:nvPr/>
        </p:nvSpPr>
        <p:spPr>
          <a:xfrm>
            <a:off x="5931694" y="2667000"/>
            <a:ext cx="304800" cy="412750"/>
          </a:xfrm>
          <a:prstGeom prst="downArrow">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25FA48A6-A781-0D94-C446-BA7DC0CEFD3C}"/>
              </a:ext>
              <a:ext uri="{C183D7F6-B498-43B3-948B-1728B52AA6E4}">
                <adec:decorative xmlns:adec="http://schemas.microsoft.com/office/drawing/2017/decorative" val="1"/>
              </a:ext>
            </a:extLst>
          </p:cNvPr>
          <p:cNvSpPr/>
          <p:nvPr/>
        </p:nvSpPr>
        <p:spPr>
          <a:xfrm>
            <a:off x="9665494" y="4343400"/>
            <a:ext cx="304800" cy="412750"/>
          </a:xfrm>
          <a:prstGeom prst="downArrow">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Down 15">
            <a:extLst>
              <a:ext uri="{FF2B5EF4-FFF2-40B4-BE49-F238E27FC236}">
                <a16:creationId xmlns:a16="http://schemas.microsoft.com/office/drawing/2014/main" id="{F49C040D-489B-301A-0B64-0C6FAADD48A8}"/>
              </a:ext>
              <a:ext uri="{C183D7F6-B498-43B3-948B-1728B52AA6E4}">
                <adec:decorative xmlns:adec="http://schemas.microsoft.com/office/drawing/2017/decorative" val="1"/>
              </a:ext>
            </a:extLst>
          </p:cNvPr>
          <p:cNvSpPr/>
          <p:nvPr/>
        </p:nvSpPr>
        <p:spPr>
          <a:xfrm>
            <a:off x="5931694" y="4343400"/>
            <a:ext cx="304800" cy="412750"/>
          </a:xfrm>
          <a:prstGeom prst="downArrow">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Down 17">
            <a:extLst>
              <a:ext uri="{FF2B5EF4-FFF2-40B4-BE49-F238E27FC236}">
                <a16:creationId xmlns:a16="http://schemas.microsoft.com/office/drawing/2014/main" id="{371E20F8-FB80-E602-508C-5A7B1A80A49E}"/>
              </a:ext>
              <a:ext uri="{C183D7F6-B498-43B3-948B-1728B52AA6E4}">
                <adec:decorative xmlns:adec="http://schemas.microsoft.com/office/drawing/2017/decorative" val="1"/>
              </a:ext>
            </a:extLst>
          </p:cNvPr>
          <p:cNvSpPr/>
          <p:nvPr/>
        </p:nvSpPr>
        <p:spPr>
          <a:xfrm>
            <a:off x="2209800" y="4343400"/>
            <a:ext cx="304800" cy="412750"/>
          </a:xfrm>
          <a:prstGeom prst="downArrow">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8866213"/>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C88802-3CE5-694A-2089-A42BCE3DBB62}"/>
              </a:ext>
            </a:extLst>
          </p:cNvPr>
          <p:cNvSpPr>
            <a:spLocks noGrp="1"/>
          </p:cNvSpPr>
          <p:nvPr>
            <p:ph type="title" idx="4294967295"/>
          </p:nvPr>
        </p:nvSpPr>
        <p:spPr>
          <a:xfrm>
            <a:off x="602339" y="286940"/>
            <a:ext cx="10925175" cy="701675"/>
          </a:xfrm>
          <a:prstGeom prst="rect">
            <a:avLst/>
          </a:prstGeom>
        </p:spPr>
        <p:txBody>
          <a:bodyPr/>
          <a:lstStyle/>
          <a:p>
            <a:r>
              <a:rPr lang="en-US" sz="3600" b="1" dirty="0">
                <a:solidFill>
                  <a:schemeClr val="tx1">
                    <a:lumMod val="50000"/>
                    <a:lumOff val="50000"/>
                  </a:schemeClr>
                </a:solidFill>
              </a:rPr>
              <a:t>Transition Services in the IEP</a:t>
            </a:r>
          </a:p>
        </p:txBody>
      </p:sp>
      <p:sp>
        <p:nvSpPr>
          <p:cNvPr id="23" name="TextBox 22">
            <a:extLst>
              <a:ext uri="{FF2B5EF4-FFF2-40B4-BE49-F238E27FC236}">
                <a16:creationId xmlns:a16="http://schemas.microsoft.com/office/drawing/2014/main" id="{921B0A85-A694-875D-B159-75F68A6E64CF}"/>
              </a:ext>
            </a:extLst>
          </p:cNvPr>
          <p:cNvSpPr txBox="1"/>
          <p:nvPr/>
        </p:nvSpPr>
        <p:spPr>
          <a:xfrm>
            <a:off x="381000" y="3013501"/>
            <a:ext cx="1691489" cy="830997"/>
          </a:xfrm>
          <a:prstGeom prst="rect">
            <a:avLst/>
          </a:prstGeom>
          <a:noFill/>
        </p:spPr>
        <p:txBody>
          <a:bodyPr wrap="none" rtlCol="0">
            <a:spAutoFit/>
          </a:bodyPr>
          <a:lstStyle/>
          <a:p>
            <a:r>
              <a:rPr lang="en-US" sz="2400" b="1" dirty="0">
                <a:solidFill>
                  <a:srgbClr val="C00000"/>
                </a:solidFill>
              </a:rPr>
              <a:t>CURRENT</a:t>
            </a:r>
          </a:p>
          <a:p>
            <a:pPr algn="ctr"/>
            <a:r>
              <a:rPr lang="en-US" sz="2400" dirty="0">
                <a:solidFill>
                  <a:srgbClr val="C00000"/>
                </a:solidFill>
              </a:rPr>
              <a:t>(New)</a:t>
            </a:r>
          </a:p>
        </p:txBody>
      </p:sp>
      <p:pic>
        <p:nvPicPr>
          <p:cNvPr id="5" name="Picture 4" descr="A white sheet with black text. The first page of the Postsecondary Transition Planning section of the MA DESE IEP.">
            <a:extLst>
              <a:ext uri="{FF2B5EF4-FFF2-40B4-BE49-F238E27FC236}">
                <a16:creationId xmlns:a16="http://schemas.microsoft.com/office/drawing/2014/main" id="{ABDDD0C1-A092-69E6-538F-EF8CB42C07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8400" y="982697"/>
            <a:ext cx="7315200" cy="5211066"/>
          </a:xfrm>
          <a:prstGeom prst="rect">
            <a:avLst/>
          </a:prstGeom>
        </p:spPr>
      </p:pic>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DFDB6918-B50B-1326-FF71-65785126C277}"/>
                  </a:ext>
                  <a:ext uri="{C183D7F6-B498-43B3-948B-1728B52AA6E4}">
                    <adec:decorative xmlns:adec="http://schemas.microsoft.com/office/drawing/2017/decorative" val="1"/>
                  </a:ext>
                </a:extLst>
              </p14:cNvPr>
              <p14:cNvContentPartPr/>
              <p14:nvPr/>
            </p14:nvContentPartPr>
            <p14:xfrm>
              <a:off x="2831529" y="3603023"/>
              <a:ext cx="1460880" cy="46440"/>
            </p14:xfrm>
          </p:contentPart>
        </mc:Choice>
        <mc:Fallback xmlns="">
          <p:pic>
            <p:nvPicPr>
              <p:cNvPr id="8" name="Ink 7">
                <a:extLst>
                  <a:ext uri="{FF2B5EF4-FFF2-40B4-BE49-F238E27FC236}">
                    <a16:creationId xmlns:a16="http://schemas.microsoft.com/office/drawing/2014/main" id="{DFDB6918-B50B-1326-FF71-65785126C277}"/>
                  </a:ext>
                  <a:ext uri="{C183D7F6-B498-43B3-948B-1728B52AA6E4}">
                    <adec:decorative xmlns:adec="http://schemas.microsoft.com/office/drawing/2017/decorative" val="1"/>
                  </a:ext>
                </a:extLst>
              </p:cNvPr>
              <p:cNvPicPr/>
              <p:nvPr/>
            </p:nvPicPr>
            <p:blipFill>
              <a:blip r:embed="rId5"/>
              <a:stretch>
                <a:fillRect/>
              </a:stretch>
            </p:blipFill>
            <p:spPr>
              <a:xfrm>
                <a:off x="2777529" y="3495023"/>
                <a:ext cx="156852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2EBF6855-3822-092A-EEEA-9ED4EE27EC54}"/>
                  </a:ext>
                  <a:ext uri="{C183D7F6-B498-43B3-948B-1728B52AA6E4}">
                    <adec:decorative xmlns:adec="http://schemas.microsoft.com/office/drawing/2017/decorative" val="1"/>
                  </a:ext>
                </a:extLst>
              </p14:cNvPr>
              <p14:cNvContentPartPr/>
              <p14:nvPr/>
            </p14:nvContentPartPr>
            <p14:xfrm>
              <a:off x="2831529" y="3666383"/>
              <a:ext cx="848160" cy="57240"/>
            </p14:xfrm>
          </p:contentPart>
        </mc:Choice>
        <mc:Fallback xmlns="">
          <p:pic>
            <p:nvPicPr>
              <p:cNvPr id="9" name="Ink 8">
                <a:extLst>
                  <a:ext uri="{FF2B5EF4-FFF2-40B4-BE49-F238E27FC236}">
                    <a16:creationId xmlns:a16="http://schemas.microsoft.com/office/drawing/2014/main" id="{2EBF6855-3822-092A-EEEA-9ED4EE27EC54}"/>
                  </a:ext>
                  <a:ext uri="{C183D7F6-B498-43B3-948B-1728B52AA6E4}">
                    <adec:decorative xmlns:adec="http://schemas.microsoft.com/office/drawing/2017/decorative" val="1"/>
                  </a:ext>
                </a:extLst>
              </p:cNvPr>
              <p:cNvPicPr/>
              <p:nvPr/>
            </p:nvPicPr>
            <p:blipFill>
              <a:blip r:embed="rId7"/>
              <a:stretch>
                <a:fillRect/>
              </a:stretch>
            </p:blipFill>
            <p:spPr>
              <a:xfrm>
                <a:off x="2777529" y="3559058"/>
                <a:ext cx="955800" cy="271532"/>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14804D0D-3F70-17D9-6A7F-D357A85EDFD6}"/>
                  </a:ext>
                  <a:ext uri="{C183D7F6-B498-43B3-948B-1728B52AA6E4}">
                    <adec:decorative xmlns:adec="http://schemas.microsoft.com/office/drawing/2017/decorative" val="1"/>
                  </a:ext>
                </a:extLst>
              </p14:cNvPr>
              <p14:cNvContentPartPr/>
              <p14:nvPr/>
            </p14:nvContentPartPr>
            <p14:xfrm>
              <a:off x="5282049" y="3594743"/>
              <a:ext cx="994320" cy="55080"/>
            </p14:xfrm>
          </p:contentPart>
        </mc:Choice>
        <mc:Fallback xmlns="">
          <p:pic>
            <p:nvPicPr>
              <p:cNvPr id="10" name="Ink 9">
                <a:extLst>
                  <a:ext uri="{FF2B5EF4-FFF2-40B4-BE49-F238E27FC236}">
                    <a16:creationId xmlns:a16="http://schemas.microsoft.com/office/drawing/2014/main" id="{14804D0D-3F70-17D9-6A7F-D357A85EDFD6}"/>
                  </a:ext>
                  <a:ext uri="{C183D7F6-B498-43B3-948B-1728B52AA6E4}">
                    <adec:decorative xmlns:adec="http://schemas.microsoft.com/office/drawing/2017/decorative" val="1"/>
                  </a:ext>
                </a:extLst>
              </p:cNvPr>
              <p:cNvPicPr/>
              <p:nvPr/>
            </p:nvPicPr>
            <p:blipFill>
              <a:blip r:embed="rId9"/>
              <a:stretch>
                <a:fillRect/>
              </a:stretch>
            </p:blipFill>
            <p:spPr>
              <a:xfrm>
                <a:off x="5228049" y="3486032"/>
                <a:ext cx="1101960" cy="272139"/>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66A5EA66-E10B-24AD-9D77-355B860377FC}"/>
                  </a:ext>
                  <a:ext uri="{C183D7F6-B498-43B3-948B-1728B52AA6E4}">
                    <adec:decorative xmlns:adec="http://schemas.microsoft.com/office/drawing/2017/decorative" val="1"/>
                  </a:ext>
                </a:extLst>
              </p14:cNvPr>
              <p14:cNvContentPartPr/>
              <p14:nvPr/>
            </p14:nvContentPartPr>
            <p14:xfrm>
              <a:off x="5300049" y="3719663"/>
              <a:ext cx="1064880" cy="27000"/>
            </p14:xfrm>
          </p:contentPart>
        </mc:Choice>
        <mc:Fallback xmlns="">
          <p:pic>
            <p:nvPicPr>
              <p:cNvPr id="11" name="Ink 10">
                <a:extLst>
                  <a:ext uri="{FF2B5EF4-FFF2-40B4-BE49-F238E27FC236}">
                    <a16:creationId xmlns:a16="http://schemas.microsoft.com/office/drawing/2014/main" id="{66A5EA66-E10B-24AD-9D77-355B860377FC}"/>
                  </a:ext>
                  <a:ext uri="{C183D7F6-B498-43B3-948B-1728B52AA6E4}">
                    <adec:decorative xmlns:adec="http://schemas.microsoft.com/office/drawing/2017/decorative" val="1"/>
                  </a:ext>
                </a:extLst>
              </p:cNvPr>
              <p:cNvPicPr/>
              <p:nvPr/>
            </p:nvPicPr>
            <p:blipFill>
              <a:blip r:embed="rId11"/>
              <a:stretch>
                <a:fillRect/>
              </a:stretch>
            </p:blipFill>
            <p:spPr>
              <a:xfrm>
                <a:off x="5246049" y="3611663"/>
                <a:ext cx="117252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C8490833-31F1-6147-81AC-3DE887C5EE1A}"/>
                  </a:ext>
                  <a:ext uri="{C183D7F6-B498-43B3-948B-1728B52AA6E4}">
                    <adec:decorative xmlns:adec="http://schemas.microsoft.com/office/drawing/2017/decorative" val="1"/>
                  </a:ext>
                </a:extLst>
              </p14:cNvPr>
              <p14:cNvContentPartPr/>
              <p14:nvPr/>
            </p14:nvContentPartPr>
            <p14:xfrm>
              <a:off x="2822889" y="3693023"/>
              <a:ext cx="928800" cy="54000"/>
            </p14:xfrm>
          </p:contentPart>
        </mc:Choice>
        <mc:Fallback xmlns="">
          <p:pic>
            <p:nvPicPr>
              <p:cNvPr id="12" name="Ink 11">
                <a:extLst>
                  <a:ext uri="{FF2B5EF4-FFF2-40B4-BE49-F238E27FC236}">
                    <a16:creationId xmlns:a16="http://schemas.microsoft.com/office/drawing/2014/main" id="{C8490833-31F1-6147-81AC-3DE887C5EE1A}"/>
                  </a:ext>
                  <a:ext uri="{C183D7F6-B498-43B3-948B-1728B52AA6E4}">
                    <adec:decorative xmlns:adec="http://schemas.microsoft.com/office/drawing/2017/decorative" val="1"/>
                  </a:ext>
                </a:extLst>
              </p:cNvPr>
              <p:cNvPicPr/>
              <p:nvPr/>
            </p:nvPicPr>
            <p:blipFill>
              <a:blip r:embed="rId13"/>
              <a:stretch>
                <a:fillRect/>
              </a:stretch>
            </p:blipFill>
            <p:spPr>
              <a:xfrm>
                <a:off x="2768889" y="3585738"/>
                <a:ext cx="1036440" cy="268212"/>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8" name="Ink 27">
                <a:extLst>
                  <a:ext uri="{FF2B5EF4-FFF2-40B4-BE49-F238E27FC236}">
                    <a16:creationId xmlns:a16="http://schemas.microsoft.com/office/drawing/2014/main" id="{FF6DB542-285D-C12E-E70D-F9B8515F5845}"/>
                  </a:ext>
                  <a:ext uri="{C183D7F6-B498-43B3-948B-1728B52AA6E4}">
                    <adec:decorative xmlns:adec="http://schemas.microsoft.com/office/drawing/2017/decorative" val="1"/>
                  </a:ext>
                </a:extLst>
              </p14:cNvPr>
              <p14:cNvContentPartPr/>
              <p14:nvPr/>
            </p14:nvContentPartPr>
            <p14:xfrm>
              <a:off x="2556489" y="4089023"/>
              <a:ext cx="2259720" cy="39600"/>
            </p14:xfrm>
          </p:contentPart>
        </mc:Choice>
        <mc:Fallback xmlns="">
          <p:pic>
            <p:nvPicPr>
              <p:cNvPr id="28" name="Ink 27">
                <a:extLst>
                  <a:ext uri="{FF2B5EF4-FFF2-40B4-BE49-F238E27FC236}">
                    <a16:creationId xmlns:a16="http://schemas.microsoft.com/office/drawing/2014/main" id="{FF6DB542-285D-C12E-E70D-F9B8515F5845}"/>
                  </a:ext>
                  <a:ext uri="{C183D7F6-B498-43B3-948B-1728B52AA6E4}">
                    <adec:decorative xmlns:adec="http://schemas.microsoft.com/office/drawing/2017/decorative" val="1"/>
                  </a:ext>
                </a:extLst>
              </p:cNvPr>
              <p:cNvPicPr/>
              <p:nvPr/>
            </p:nvPicPr>
            <p:blipFill>
              <a:blip r:embed="rId15"/>
              <a:stretch>
                <a:fillRect/>
              </a:stretch>
            </p:blipFill>
            <p:spPr>
              <a:xfrm>
                <a:off x="2502489" y="3981023"/>
                <a:ext cx="236736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9" name="Ink 28">
                <a:extLst>
                  <a:ext uri="{FF2B5EF4-FFF2-40B4-BE49-F238E27FC236}">
                    <a16:creationId xmlns:a16="http://schemas.microsoft.com/office/drawing/2014/main" id="{D5C04F56-7470-5EED-5F43-EAE837954583}"/>
                  </a:ext>
                  <a:ext uri="{C183D7F6-B498-43B3-948B-1728B52AA6E4}">
                    <adec:decorative xmlns:adec="http://schemas.microsoft.com/office/drawing/2017/decorative" val="1"/>
                  </a:ext>
                </a:extLst>
              </p14:cNvPr>
              <p14:cNvContentPartPr/>
              <p14:nvPr/>
            </p14:nvContentPartPr>
            <p14:xfrm>
              <a:off x="2574129" y="4668623"/>
              <a:ext cx="1109160" cy="19440"/>
            </p14:xfrm>
          </p:contentPart>
        </mc:Choice>
        <mc:Fallback xmlns="">
          <p:pic>
            <p:nvPicPr>
              <p:cNvPr id="29" name="Ink 28">
                <a:extLst>
                  <a:ext uri="{FF2B5EF4-FFF2-40B4-BE49-F238E27FC236}">
                    <a16:creationId xmlns:a16="http://schemas.microsoft.com/office/drawing/2014/main" id="{D5C04F56-7470-5EED-5F43-EAE837954583}"/>
                  </a:ext>
                  <a:ext uri="{C183D7F6-B498-43B3-948B-1728B52AA6E4}">
                    <adec:decorative xmlns:adec="http://schemas.microsoft.com/office/drawing/2017/decorative" val="1"/>
                  </a:ext>
                </a:extLst>
              </p:cNvPr>
              <p:cNvPicPr/>
              <p:nvPr/>
            </p:nvPicPr>
            <p:blipFill>
              <a:blip r:embed="rId17"/>
              <a:stretch>
                <a:fillRect/>
              </a:stretch>
            </p:blipFill>
            <p:spPr>
              <a:xfrm>
                <a:off x="2520129" y="4560623"/>
                <a:ext cx="121680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0" name="Ink 29">
                <a:extLst>
                  <a:ext uri="{FF2B5EF4-FFF2-40B4-BE49-F238E27FC236}">
                    <a16:creationId xmlns:a16="http://schemas.microsoft.com/office/drawing/2014/main" id="{FBA6585B-B09B-B190-DA55-EF84D0993E46}"/>
                  </a:ext>
                  <a:ext uri="{C183D7F6-B498-43B3-948B-1728B52AA6E4}">
                    <adec:decorative xmlns:adec="http://schemas.microsoft.com/office/drawing/2017/decorative" val="1"/>
                  </a:ext>
                </a:extLst>
              </p14:cNvPr>
              <p14:cNvContentPartPr/>
              <p14:nvPr/>
            </p14:nvContentPartPr>
            <p14:xfrm>
              <a:off x="7341477" y="1642103"/>
              <a:ext cx="2103480" cy="80640"/>
            </p14:xfrm>
          </p:contentPart>
        </mc:Choice>
        <mc:Fallback xmlns="">
          <p:pic>
            <p:nvPicPr>
              <p:cNvPr id="30" name="Ink 29">
                <a:extLst>
                  <a:ext uri="{FF2B5EF4-FFF2-40B4-BE49-F238E27FC236}">
                    <a16:creationId xmlns:a16="http://schemas.microsoft.com/office/drawing/2014/main" id="{FBA6585B-B09B-B190-DA55-EF84D0993E46}"/>
                  </a:ext>
                  <a:ext uri="{C183D7F6-B498-43B3-948B-1728B52AA6E4}">
                    <adec:decorative xmlns:adec="http://schemas.microsoft.com/office/drawing/2017/decorative" val="1"/>
                  </a:ext>
                </a:extLst>
              </p:cNvPr>
              <p:cNvPicPr/>
              <p:nvPr/>
            </p:nvPicPr>
            <p:blipFill>
              <a:blip r:embed="rId19"/>
              <a:stretch>
                <a:fillRect/>
              </a:stretch>
            </p:blipFill>
            <p:spPr>
              <a:xfrm>
                <a:off x="7287477" y="1534103"/>
                <a:ext cx="221112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1" name="Ink 30">
                <a:extLst>
                  <a:ext uri="{FF2B5EF4-FFF2-40B4-BE49-F238E27FC236}">
                    <a16:creationId xmlns:a16="http://schemas.microsoft.com/office/drawing/2014/main" id="{23754E11-6D09-A4B3-68E3-92FE5069D3B5}"/>
                  </a:ext>
                  <a:ext uri="{C183D7F6-B498-43B3-948B-1728B52AA6E4}">
                    <adec:decorative xmlns:adec="http://schemas.microsoft.com/office/drawing/2017/decorative" val="1"/>
                  </a:ext>
                </a:extLst>
              </p14:cNvPr>
              <p14:cNvContentPartPr/>
              <p14:nvPr/>
            </p14:nvContentPartPr>
            <p14:xfrm>
              <a:off x="7528317" y="1766663"/>
              <a:ext cx="1857600" cy="28080"/>
            </p14:xfrm>
          </p:contentPart>
        </mc:Choice>
        <mc:Fallback xmlns="">
          <p:pic>
            <p:nvPicPr>
              <p:cNvPr id="31" name="Ink 30">
                <a:extLst>
                  <a:ext uri="{FF2B5EF4-FFF2-40B4-BE49-F238E27FC236}">
                    <a16:creationId xmlns:a16="http://schemas.microsoft.com/office/drawing/2014/main" id="{23754E11-6D09-A4B3-68E3-92FE5069D3B5}"/>
                  </a:ext>
                  <a:ext uri="{C183D7F6-B498-43B3-948B-1728B52AA6E4}">
                    <adec:decorative xmlns:adec="http://schemas.microsoft.com/office/drawing/2017/decorative" val="1"/>
                  </a:ext>
                </a:extLst>
              </p:cNvPr>
              <p:cNvPicPr/>
              <p:nvPr/>
            </p:nvPicPr>
            <p:blipFill>
              <a:blip r:embed="rId21"/>
              <a:stretch>
                <a:fillRect/>
              </a:stretch>
            </p:blipFill>
            <p:spPr>
              <a:xfrm>
                <a:off x="7474317" y="1658663"/>
                <a:ext cx="196524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6" name="Ink 35">
                <a:extLst>
                  <a:ext uri="{FF2B5EF4-FFF2-40B4-BE49-F238E27FC236}">
                    <a16:creationId xmlns:a16="http://schemas.microsoft.com/office/drawing/2014/main" id="{9E986C05-93E9-5945-1B56-E1A04D3F9B58}"/>
                  </a:ext>
                  <a:ext uri="{C183D7F6-B498-43B3-948B-1728B52AA6E4}">
                    <adec:decorative xmlns:adec="http://schemas.microsoft.com/office/drawing/2017/decorative" val="1"/>
                  </a:ext>
                </a:extLst>
              </p14:cNvPr>
              <p14:cNvContentPartPr/>
              <p14:nvPr/>
            </p14:nvContentPartPr>
            <p14:xfrm>
              <a:off x="7528317" y="1837223"/>
              <a:ext cx="1837440" cy="54000"/>
            </p14:xfrm>
          </p:contentPart>
        </mc:Choice>
        <mc:Fallback xmlns="">
          <p:pic>
            <p:nvPicPr>
              <p:cNvPr id="36" name="Ink 35">
                <a:extLst>
                  <a:ext uri="{FF2B5EF4-FFF2-40B4-BE49-F238E27FC236}">
                    <a16:creationId xmlns:a16="http://schemas.microsoft.com/office/drawing/2014/main" id="{9E986C05-93E9-5945-1B56-E1A04D3F9B58}"/>
                  </a:ext>
                  <a:ext uri="{C183D7F6-B498-43B3-948B-1728B52AA6E4}">
                    <adec:decorative xmlns:adec="http://schemas.microsoft.com/office/drawing/2017/decorative" val="1"/>
                  </a:ext>
                </a:extLst>
              </p:cNvPr>
              <p:cNvPicPr/>
              <p:nvPr/>
            </p:nvPicPr>
            <p:blipFill>
              <a:blip r:embed="rId23"/>
              <a:stretch>
                <a:fillRect/>
              </a:stretch>
            </p:blipFill>
            <p:spPr>
              <a:xfrm>
                <a:off x="7474328" y="1729223"/>
                <a:ext cx="1945059" cy="269640"/>
              </a:xfrm>
              <a:prstGeom prst="rect">
                <a:avLst/>
              </a:prstGeom>
            </p:spPr>
          </p:pic>
        </mc:Fallback>
      </mc:AlternateContent>
      <p:sp>
        <p:nvSpPr>
          <p:cNvPr id="2" name="Slide Number Placeholder 1">
            <a:extLst>
              <a:ext uri="{FF2B5EF4-FFF2-40B4-BE49-F238E27FC236}">
                <a16:creationId xmlns:a16="http://schemas.microsoft.com/office/drawing/2014/main" id="{94A2391B-5485-B5DC-312D-2A3B7B929958}"/>
              </a:ext>
            </a:extLst>
          </p:cNvPr>
          <p:cNvSpPr>
            <a:spLocks noGrp="1"/>
          </p:cNvSpPr>
          <p:nvPr>
            <p:ph type="sldNum" sz="quarter" idx="4294967295"/>
          </p:nvPr>
        </p:nvSpPr>
        <p:spPr>
          <a:xfrm>
            <a:off x="4724400" y="6355082"/>
            <a:ext cx="2743200" cy="365125"/>
          </a:xfrm>
          <a:prstGeom prst="rect">
            <a:avLst/>
          </a:prstGeom>
        </p:spPr>
        <p:txBody>
          <a:bodyPr/>
          <a:lstStyle/>
          <a:p>
            <a:pPr algn="ctr"/>
            <a:fld id="{FBB024FD-749C-A14D-9844-3BEAFC876C94}" type="slidenum">
              <a:rPr lang="en-US" smtClean="0"/>
              <a:pPr algn="ctr"/>
              <a:t>34</a:t>
            </a:fld>
            <a:endParaRPr lang="en-US" dirty="0"/>
          </a:p>
        </p:txBody>
      </p:sp>
    </p:spTree>
    <p:extLst>
      <p:ext uri="{BB962C8B-B14F-4D97-AF65-F5344CB8AC3E}">
        <p14:creationId xmlns:p14="http://schemas.microsoft.com/office/powerpoint/2010/main" val="17133599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C88802-3CE5-694A-2089-A42BCE3DBB62}"/>
              </a:ext>
            </a:extLst>
          </p:cNvPr>
          <p:cNvSpPr>
            <a:spLocks noGrp="1"/>
          </p:cNvSpPr>
          <p:nvPr>
            <p:ph type="title" idx="4294967295"/>
          </p:nvPr>
        </p:nvSpPr>
        <p:spPr>
          <a:xfrm>
            <a:off x="602339" y="286940"/>
            <a:ext cx="10925175" cy="701675"/>
          </a:xfrm>
          <a:prstGeom prst="rect">
            <a:avLst/>
          </a:prstGeom>
        </p:spPr>
        <p:txBody>
          <a:bodyPr/>
          <a:lstStyle/>
          <a:p>
            <a:r>
              <a:rPr lang="en-US" sz="3600" b="1" dirty="0">
                <a:solidFill>
                  <a:schemeClr val="tx1">
                    <a:lumMod val="50000"/>
                    <a:lumOff val="50000"/>
                  </a:schemeClr>
                </a:solidFill>
              </a:rPr>
              <a:t>Interagency Connections &amp; Transfer of Rights</a:t>
            </a:r>
          </a:p>
        </p:txBody>
      </p:sp>
      <p:sp>
        <p:nvSpPr>
          <p:cNvPr id="23" name="TextBox 22">
            <a:extLst>
              <a:ext uri="{FF2B5EF4-FFF2-40B4-BE49-F238E27FC236}">
                <a16:creationId xmlns:a16="http://schemas.microsoft.com/office/drawing/2014/main" id="{921B0A85-A694-875D-B159-75F68A6E64CF}"/>
              </a:ext>
            </a:extLst>
          </p:cNvPr>
          <p:cNvSpPr txBox="1"/>
          <p:nvPr/>
        </p:nvSpPr>
        <p:spPr>
          <a:xfrm>
            <a:off x="381000" y="3013501"/>
            <a:ext cx="1691489" cy="830997"/>
          </a:xfrm>
          <a:prstGeom prst="rect">
            <a:avLst/>
          </a:prstGeom>
          <a:noFill/>
        </p:spPr>
        <p:txBody>
          <a:bodyPr wrap="none" rtlCol="0">
            <a:spAutoFit/>
          </a:bodyPr>
          <a:lstStyle/>
          <a:p>
            <a:r>
              <a:rPr lang="en-US" sz="2400" b="1" dirty="0">
                <a:solidFill>
                  <a:srgbClr val="C00000"/>
                </a:solidFill>
              </a:rPr>
              <a:t>CURRENT</a:t>
            </a:r>
          </a:p>
          <a:p>
            <a:pPr algn="ctr"/>
            <a:r>
              <a:rPr lang="en-US" sz="2400" dirty="0">
                <a:solidFill>
                  <a:srgbClr val="C00000"/>
                </a:solidFill>
              </a:rPr>
              <a:t>(New)</a:t>
            </a:r>
          </a:p>
        </p:txBody>
      </p:sp>
      <p:pic>
        <p:nvPicPr>
          <p:cNvPr id="7" name="Picture 6" descr="A white sheet with black text. The second page of the Postsecondary Transition Planning section of the MA DESE IEP.">
            <a:extLst>
              <a:ext uri="{FF2B5EF4-FFF2-40B4-BE49-F238E27FC236}">
                <a16:creationId xmlns:a16="http://schemas.microsoft.com/office/drawing/2014/main" id="{9D1AF15B-48B7-3910-4D18-C538F97607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8400" y="828039"/>
            <a:ext cx="7315200" cy="5201920"/>
          </a:xfrm>
          <a:prstGeom prst="rect">
            <a:avLst/>
          </a:prstGeom>
        </p:spPr>
      </p:pic>
      <p:sp>
        <p:nvSpPr>
          <p:cNvPr id="2" name="Slide Number Placeholder 1">
            <a:extLst>
              <a:ext uri="{FF2B5EF4-FFF2-40B4-BE49-F238E27FC236}">
                <a16:creationId xmlns:a16="http://schemas.microsoft.com/office/drawing/2014/main" id="{94A2391B-5485-B5DC-312D-2A3B7B929958}"/>
              </a:ext>
            </a:extLst>
          </p:cNvPr>
          <p:cNvSpPr>
            <a:spLocks noGrp="1"/>
          </p:cNvSpPr>
          <p:nvPr>
            <p:ph type="sldNum" sz="quarter" idx="4294967295"/>
          </p:nvPr>
        </p:nvSpPr>
        <p:spPr>
          <a:xfrm>
            <a:off x="4724400" y="6355082"/>
            <a:ext cx="2743200" cy="365125"/>
          </a:xfrm>
          <a:prstGeom prst="rect">
            <a:avLst/>
          </a:prstGeom>
        </p:spPr>
        <p:txBody>
          <a:bodyPr/>
          <a:lstStyle/>
          <a:p>
            <a:pPr algn="ctr"/>
            <a:fld id="{FBB024FD-749C-A14D-9844-3BEAFC876C94}" type="slidenum">
              <a:rPr lang="en-US" smtClean="0"/>
              <a:pPr algn="ctr"/>
              <a:t>35</a:t>
            </a:fld>
            <a:endParaRPr lang="en-US" dirty="0"/>
          </a:p>
        </p:txBody>
      </p:sp>
    </p:spTree>
    <p:extLst>
      <p:ext uri="{BB962C8B-B14F-4D97-AF65-F5344CB8AC3E}">
        <p14:creationId xmlns:p14="http://schemas.microsoft.com/office/powerpoint/2010/main" val="6733746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C88802-3CE5-694A-2089-A42BCE3DBB62}"/>
              </a:ext>
            </a:extLst>
          </p:cNvPr>
          <p:cNvSpPr>
            <a:spLocks noGrp="1"/>
          </p:cNvSpPr>
          <p:nvPr>
            <p:ph type="title" idx="4294967295"/>
          </p:nvPr>
        </p:nvSpPr>
        <p:spPr>
          <a:xfrm>
            <a:off x="602339" y="286940"/>
            <a:ext cx="10925175" cy="701675"/>
          </a:xfrm>
          <a:prstGeom prst="rect">
            <a:avLst/>
          </a:prstGeom>
        </p:spPr>
        <p:txBody>
          <a:bodyPr/>
          <a:lstStyle/>
          <a:p>
            <a:r>
              <a:rPr lang="en-US" sz="3600" b="1" dirty="0">
                <a:solidFill>
                  <a:schemeClr val="tx1">
                    <a:lumMod val="50000"/>
                    <a:lumOff val="50000"/>
                  </a:schemeClr>
                </a:solidFill>
              </a:rPr>
              <a:t>Decision-Making Options and 688 Referral</a:t>
            </a:r>
          </a:p>
        </p:txBody>
      </p:sp>
      <p:sp>
        <p:nvSpPr>
          <p:cNvPr id="23" name="TextBox 22">
            <a:extLst>
              <a:ext uri="{FF2B5EF4-FFF2-40B4-BE49-F238E27FC236}">
                <a16:creationId xmlns:a16="http://schemas.microsoft.com/office/drawing/2014/main" id="{921B0A85-A694-875D-B159-75F68A6E64CF}"/>
              </a:ext>
            </a:extLst>
          </p:cNvPr>
          <p:cNvSpPr txBox="1"/>
          <p:nvPr/>
        </p:nvSpPr>
        <p:spPr>
          <a:xfrm>
            <a:off x="381000" y="3013501"/>
            <a:ext cx="1691489" cy="830997"/>
          </a:xfrm>
          <a:prstGeom prst="rect">
            <a:avLst/>
          </a:prstGeom>
          <a:noFill/>
        </p:spPr>
        <p:txBody>
          <a:bodyPr wrap="none" rtlCol="0">
            <a:spAutoFit/>
          </a:bodyPr>
          <a:lstStyle/>
          <a:p>
            <a:r>
              <a:rPr lang="en-US" sz="2400" b="1" dirty="0">
                <a:solidFill>
                  <a:srgbClr val="C00000"/>
                </a:solidFill>
              </a:rPr>
              <a:t>CURRENT</a:t>
            </a:r>
          </a:p>
          <a:p>
            <a:pPr algn="ctr"/>
            <a:r>
              <a:rPr lang="en-US" sz="2400" dirty="0">
                <a:solidFill>
                  <a:srgbClr val="C00000"/>
                </a:solidFill>
              </a:rPr>
              <a:t>(New)</a:t>
            </a:r>
          </a:p>
        </p:txBody>
      </p:sp>
      <p:pic>
        <p:nvPicPr>
          <p:cNvPr id="5" name="Picture 4" descr="A white sheet with black text. The third page of the Postsecondary Transition Planning section of the MA DESE IEP.">
            <a:extLst>
              <a:ext uri="{FF2B5EF4-FFF2-40B4-BE49-F238E27FC236}">
                <a16:creationId xmlns:a16="http://schemas.microsoft.com/office/drawing/2014/main" id="{BB07C5EC-0258-1BD3-94DF-1AF87C4F66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07326" y="900610"/>
            <a:ext cx="7315200" cy="5056777"/>
          </a:xfrm>
          <a:prstGeom prst="rect">
            <a:avLst/>
          </a:prstGeom>
        </p:spPr>
      </p:pic>
      <p:sp>
        <p:nvSpPr>
          <p:cNvPr id="2" name="Slide Number Placeholder 1">
            <a:extLst>
              <a:ext uri="{FF2B5EF4-FFF2-40B4-BE49-F238E27FC236}">
                <a16:creationId xmlns:a16="http://schemas.microsoft.com/office/drawing/2014/main" id="{94A2391B-5485-B5DC-312D-2A3B7B929958}"/>
              </a:ext>
            </a:extLst>
          </p:cNvPr>
          <p:cNvSpPr>
            <a:spLocks noGrp="1"/>
          </p:cNvSpPr>
          <p:nvPr>
            <p:ph type="sldNum" sz="quarter" idx="4294967295"/>
          </p:nvPr>
        </p:nvSpPr>
        <p:spPr>
          <a:xfrm>
            <a:off x="4724400" y="6355082"/>
            <a:ext cx="2743200" cy="365125"/>
          </a:xfrm>
          <a:prstGeom prst="rect">
            <a:avLst/>
          </a:prstGeom>
        </p:spPr>
        <p:txBody>
          <a:bodyPr/>
          <a:lstStyle/>
          <a:p>
            <a:pPr algn="ctr"/>
            <a:fld id="{FBB024FD-749C-A14D-9844-3BEAFC876C94}" type="slidenum">
              <a:rPr lang="en-US" smtClean="0"/>
              <a:pPr algn="ctr"/>
              <a:t>36</a:t>
            </a:fld>
            <a:endParaRPr lang="en-US" dirty="0"/>
          </a:p>
        </p:txBody>
      </p:sp>
    </p:spTree>
    <p:extLst>
      <p:ext uri="{BB962C8B-B14F-4D97-AF65-F5344CB8AC3E}">
        <p14:creationId xmlns:p14="http://schemas.microsoft.com/office/powerpoint/2010/main" val="12023765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32E4F2-9FF5-46C5-81F1-4FFE4731927B}"/>
              </a:ext>
            </a:extLst>
          </p:cNvPr>
          <p:cNvSpPr>
            <a:spLocks noGrp="1"/>
          </p:cNvSpPr>
          <p:nvPr>
            <p:ph type="title"/>
          </p:nvPr>
        </p:nvSpPr>
        <p:spPr>
          <a:xfrm>
            <a:off x="633030" y="365127"/>
            <a:ext cx="10925941" cy="701674"/>
          </a:xfrm>
        </p:spPr>
        <p:txBody>
          <a:bodyPr/>
          <a:lstStyle/>
          <a:p>
            <a:r>
              <a:rPr lang="en-US" dirty="0"/>
              <a:t>Transition Service Questions</a:t>
            </a:r>
          </a:p>
        </p:txBody>
      </p:sp>
      <p:sp>
        <p:nvSpPr>
          <p:cNvPr id="137219" name="Rectangle 3"/>
          <p:cNvSpPr>
            <a:spLocks noGrp="1"/>
          </p:cNvSpPr>
          <p:nvPr>
            <p:ph sz="quarter" idx="10"/>
          </p:nvPr>
        </p:nvSpPr>
        <p:spPr>
          <a:xfrm>
            <a:off x="633413" y="1371600"/>
            <a:ext cx="10925175" cy="3184585"/>
          </a:xfrm>
        </p:spPr>
        <p:txBody>
          <a:bodyPr rtlCol="0">
            <a:normAutofit fontScale="92500" lnSpcReduction="10000"/>
          </a:bodyPr>
          <a:lstStyle/>
          <a:p>
            <a:r>
              <a:rPr lang="en-US" dirty="0"/>
              <a:t>What experiences must the student participate in this academic year that are necessary for achieving the identified postsecondary goals?</a:t>
            </a:r>
          </a:p>
          <a:p>
            <a:endParaRPr lang="en-US" dirty="0"/>
          </a:p>
          <a:p>
            <a:r>
              <a:rPr lang="en-US" dirty="0"/>
              <a:t>What services and specific instruction are essential this year for the student to develop skills and knowledge to attain their postsecondary goals? </a:t>
            </a:r>
          </a:p>
          <a:p>
            <a:endParaRPr lang="en-US" dirty="0"/>
          </a:p>
          <a:p>
            <a:r>
              <a:rPr lang="en-US" dirty="0"/>
              <a:t>Do we know enough about this student’s vocational skills to identify an appropriate post-secondary employment goal or design activities to support the identified goal? </a:t>
            </a:r>
          </a:p>
        </p:txBody>
      </p:sp>
      <p:pic>
        <p:nvPicPr>
          <p:cNvPr id="145411" name="Picture 29">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525000" y="457200"/>
            <a:ext cx="503238" cy="336550"/>
          </a:xfrm>
          <a:prstGeom prst="rect">
            <a:avLst/>
          </a:prstGeom>
          <a:noFill/>
          <a:ln w="9525">
            <a:noFill/>
            <a:miter lim="800000"/>
            <a:headEnd/>
            <a:tailEnd/>
          </a:ln>
        </p:spPr>
      </p:pic>
      <p:pic>
        <p:nvPicPr>
          <p:cNvPr id="145412" name="Picture 38">
            <a:extLs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529895" y="813472"/>
            <a:ext cx="790575" cy="216226"/>
          </a:xfrm>
          <a:prstGeom prst="rect">
            <a:avLst/>
          </a:prstGeom>
          <a:noFill/>
          <a:ln w="9525">
            <a:noFill/>
            <a:miter lim="800000"/>
            <a:headEnd/>
            <a:tailEnd/>
          </a:ln>
        </p:spPr>
      </p:pic>
      <p:pic>
        <p:nvPicPr>
          <p:cNvPr id="4" name="Picture 3" descr="A black paper with yellow text on it reading &quot;SAT practice test.&quot;">
            <a:extLst>
              <a:ext uri="{FF2B5EF4-FFF2-40B4-BE49-F238E27FC236}">
                <a16:creationId xmlns:a16="http://schemas.microsoft.com/office/drawing/2014/main" id="{6395474C-91A9-B2C6-D8A3-8960FDD64E5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4400" y="4724401"/>
            <a:ext cx="2057213" cy="1371600"/>
          </a:xfrm>
          <a:prstGeom prst="rect">
            <a:avLst/>
          </a:prstGeom>
        </p:spPr>
      </p:pic>
      <p:pic>
        <p:nvPicPr>
          <p:cNvPr id="6" name="Picture 5" descr="A teenager holding up a license and seated in the driver's seat of a vehicle.">
            <a:extLst>
              <a:ext uri="{FF2B5EF4-FFF2-40B4-BE49-F238E27FC236}">
                <a16:creationId xmlns:a16="http://schemas.microsoft.com/office/drawing/2014/main" id="{1B474E19-BDB3-A5A7-02A0-1A97FF0E3C9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600000">
            <a:off x="2904832" y="4724399"/>
            <a:ext cx="2057400" cy="1371600"/>
          </a:xfrm>
          <a:prstGeom prst="rect">
            <a:avLst/>
          </a:prstGeom>
        </p:spPr>
      </p:pic>
      <p:pic>
        <p:nvPicPr>
          <p:cNvPr id="10" name="Picture 9" descr="A young lady holding a stuffed animal in front of a washing machine doing laundry.">
            <a:extLst>
              <a:ext uri="{FF2B5EF4-FFF2-40B4-BE49-F238E27FC236}">
                <a16:creationId xmlns:a16="http://schemas.microsoft.com/office/drawing/2014/main" id="{F28AB2D9-CE3C-5202-453D-FBD99834CF0D}"/>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974360" y="4724399"/>
            <a:ext cx="2057400" cy="1371600"/>
          </a:xfrm>
          <a:prstGeom prst="rect">
            <a:avLst/>
          </a:prstGeom>
        </p:spPr>
      </p:pic>
      <p:pic>
        <p:nvPicPr>
          <p:cNvPr id="8" name="Picture 7" descr="A person sitting in a wheelchair on a train">
            <a:extLst>
              <a:ext uri="{FF2B5EF4-FFF2-40B4-BE49-F238E27FC236}">
                <a16:creationId xmlns:a16="http://schemas.microsoft.com/office/drawing/2014/main" id="{D39407B0-6A7D-661C-67C7-C84608556E5C}"/>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rot="-600000">
            <a:off x="7071534" y="4724399"/>
            <a:ext cx="2057400" cy="1371600"/>
          </a:xfrm>
          <a:prstGeom prst="rect">
            <a:avLst/>
          </a:prstGeom>
        </p:spPr>
      </p:pic>
      <p:pic>
        <p:nvPicPr>
          <p:cNvPr id="12" name="Picture 11" descr="An adult and teenager in a grocery store shopping">
            <a:extLst>
              <a:ext uri="{FF2B5EF4-FFF2-40B4-BE49-F238E27FC236}">
                <a16:creationId xmlns:a16="http://schemas.microsoft.com/office/drawing/2014/main" id="{0DAE85ED-F355-9964-1297-A148A4A4182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168704" y="4724401"/>
            <a:ext cx="2057400" cy="1371600"/>
          </a:xfrm>
          <a:prstGeom prst="rect">
            <a:avLst/>
          </a:prstGeom>
        </p:spPr>
      </p:pic>
      <p:sp>
        <p:nvSpPr>
          <p:cNvPr id="2" name="Slide Number Placeholder 1">
            <a:extLst>
              <a:ext uri="{FF2B5EF4-FFF2-40B4-BE49-F238E27FC236}">
                <a16:creationId xmlns:a16="http://schemas.microsoft.com/office/drawing/2014/main" id="{37763E69-DBEA-1E31-F1F9-46146D20BBFD}"/>
              </a:ext>
            </a:extLst>
          </p:cNvPr>
          <p:cNvSpPr>
            <a:spLocks noGrp="1"/>
          </p:cNvSpPr>
          <p:nvPr>
            <p:ph type="sldNum" sz="quarter" idx="4294967295"/>
          </p:nvPr>
        </p:nvSpPr>
        <p:spPr>
          <a:xfrm>
            <a:off x="4724400" y="6355082"/>
            <a:ext cx="2743200" cy="365125"/>
          </a:xfrm>
          <a:prstGeom prst="rect">
            <a:avLst/>
          </a:prstGeom>
        </p:spPr>
        <p:txBody>
          <a:bodyPr/>
          <a:lstStyle/>
          <a:p>
            <a:pPr algn="ctr"/>
            <a:fld id="{FBB024FD-749C-A14D-9844-3BEAFC876C94}" type="slidenum">
              <a:rPr lang="en-US" smtClean="0">
                <a:solidFill>
                  <a:schemeClr val="tx1">
                    <a:lumMod val="50000"/>
                    <a:lumOff val="50000"/>
                  </a:schemeClr>
                </a:solidFill>
              </a:rPr>
              <a:pPr algn="ctr"/>
              <a:t>37</a:t>
            </a:fld>
            <a:endParaRPr lang="en-US" dirty="0">
              <a:solidFill>
                <a:schemeClr val="tx1">
                  <a:lumMod val="50000"/>
                  <a:lumOff val="50000"/>
                </a:schemeClr>
              </a:solidFill>
            </a:endParaRPr>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Annual IEP Goals</a:t>
            </a:r>
          </a:p>
        </p:txBody>
      </p:sp>
      <p:pic>
        <p:nvPicPr>
          <p:cNvPr id="5" name="Content Placeholder 4" descr="A yellow sign with black text on it that reads A goal without a plan is just a wish"/>
          <p:cNvPicPr>
            <a:picLocks noGrp="1" noChangeAspect="1"/>
          </p:cNvPicPr>
          <p:nvPr>
            <p:ph sz="quarter" idx="12"/>
          </p:nvPr>
        </p:nvPicPr>
        <p:blipFill>
          <a:blip r:embed="rId3" cstate="email">
            <a:extLst>
              <a:ext uri="{28A0092B-C50C-407E-A947-70E740481C1C}">
                <a14:useLocalDpi xmlns:a14="http://schemas.microsoft.com/office/drawing/2010/main"/>
              </a:ext>
            </a:extLst>
          </a:blip>
          <a:stretch>
            <a:fillRect/>
          </a:stretch>
        </p:blipFill>
        <p:spPr>
          <a:xfrm>
            <a:off x="1338993" y="2296922"/>
            <a:ext cx="4035552" cy="2505456"/>
          </a:xfrm>
        </p:spPr>
      </p:pic>
      <p:sp>
        <p:nvSpPr>
          <p:cNvPr id="3" name="Content Placeholder 2"/>
          <p:cNvSpPr>
            <a:spLocks noGrp="1"/>
          </p:cNvSpPr>
          <p:nvPr>
            <p:ph sz="quarter" idx="13"/>
          </p:nvPr>
        </p:nvSpPr>
        <p:spPr>
          <a:xfrm>
            <a:off x="5715000" y="1084403"/>
            <a:ext cx="5827928" cy="4931386"/>
          </a:xfrm>
        </p:spPr>
        <p:txBody>
          <a:bodyPr anchor="ctr"/>
          <a:lstStyle/>
          <a:p>
            <a:pPr marL="0" indent="0">
              <a:buNone/>
            </a:pPr>
            <a:r>
              <a:rPr lang="en-US" dirty="0"/>
              <a:t>For each postsecondary goal, there must be an annual goal or goals included in the IEP that will help the student make progress towards the stated postsecondary goals.</a:t>
            </a:r>
          </a:p>
        </p:txBody>
      </p:sp>
      <p:sp>
        <p:nvSpPr>
          <p:cNvPr id="2" name="Slide Number Placeholder 1">
            <a:extLst>
              <a:ext uri="{FF2B5EF4-FFF2-40B4-BE49-F238E27FC236}">
                <a16:creationId xmlns:a16="http://schemas.microsoft.com/office/drawing/2014/main" id="{2E29BD12-964C-BF4A-AD84-1C16C2A703EA}"/>
              </a:ext>
            </a:extLst>
          </p:cNvPr>
          <p:cNvSpPr>
            <a:spLocks noGrp="1"/>
          </p:cNvSpPr>
          <p:nvPr>
            <p:ph type="sldNum" sz="quarter" idx="4294967295"/>
          </p:nvPr>
        </p:nvSpPr>
        <p:spPr>
          <a:xfrm>
            <a:off x="0" y="6354763"/>
            <a:ext cx="2743200" cy="365125"/>
          </a:xfrm>
          <a:prstGeom prst="rect">
            <a:avLst/>
          </a:prstGeom>
        </p:spPr>
        <p:txBody>
          <a:bodyPr/>
          <a:lstStyle/>
          <a:p>
            <a:fld id="{FBB024FD-749C-A14D-9844-3BEAFC876C94}" type="slidenum">
              <a:rPr lang="en-US" smtClean="0"/>
              <a:pPr/>
              <a:t>38</a:t>
            </a:fld>
            <a:endParaRPr lang="en-US" dirty="0"/>
          </a:p>
        </p:txBody>
      </p:sp>
      <p:pic>
        <p:nvPicPr>
          <p:cNvPr id="153603" name="Picture 38">
            <a:extLs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372600" y="773756"/>
            <a:ext cx="667212" cy="216844"/>
          </a:xfrm>
          <a:prstGeom prst="rect">
            <a:avLst/>
          </a:prstGeom>
          <a:noFill/>
          <a:ln w="9525">
            <a:noFill/>
            <a:miter lim="800000"/>
            <a:headEnd/>
            <a:tailEnd/>
          </a:ln>
        </p:spPr>
      </p:pic>
      <p:pic>
        <p:nvPicPr>
          <p:cNvPr id="153604" name="Picture 29">
            <a:extLst>
              <a:ext uri="{C183D7F6-B498-43B3-948B-1728B52AA6E4}">
                <adec:decorative xmlns:adec="http://schemas.microsoft.com/office/drawing/2017/decorative" val="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372600" y="304800"/>
            <a:ext cx="579438" cy="387744"/>
          </a:xfrm>
          <a:prstGeom prst="rect">
            <a:avLst/>
          </a:prstGeom>
          <a:noFill/>
          <a:ln w="9525">
            <a:noFill/>
            <a:miter lim="800000"/>
            <a:headEnd/>
            <a:tailEnd/>
          </a:ln>
        </p:spPr>
      </p:pic>
    </p:spTree>
    <p:extLst>
      <p:ext uri="{BB962C8B-B14F-4D97-AF65-F5344CB8AC3E}">
        <p14:creationId xmlns:p14="http://schemas.microsoft.com/office/powerpoint/2010/main" val="2773228776"/>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p:cNvSpPr>
          <p:nvPr>
            <p:ph type="title"/>
          </p:nvPr>
        </p:nvSpPr>
        <p:spPr/>
        <p:txBody>
          <a:bodyPr/>
          <a:lstStyle/>
          <a:p>
            <a:r>
              <a:rPr lang="en-US"/>
              <a:t>Annual IEP Goal Questions</a:t>
            </a:r>
            <a:endParaRPr lang="en-US" dirty="0"/>
          </a:p>
        </p:txBody>
      </p:sp>
      <p:sp>
        <p:nvSpPr>
          <p:cNvPr id="135171" name="Rectangle 3"/>
          <p:cNvSpPr>
            <a:spLocks noGrp="1"/>
          </p:cNvSpPr>
          <p:nvPr>
            <p:ph sz="quarter" idx="10"/>
          </p:nvPr>
        </p:nvSpPr>
        <p:spPr/>
        <p:txBody>
          <a:bodyPr>
            <a:normAutofit/>
          </a:bodyPr>
          <a:lstStyle/>
          <a:p>
            <a:pPr>
              <a:lnSpc>
                <a:spcPct val="110000"/>
              </a:lnSpc>
            </a:pPr>
            <a:r>
              <a:rPr lang="en-US" dirty="0"/>
              <a:t>What skills and knowledge does the student currently have that support their postsecondary goals?</a:t>
            </a:r>
          </a:p>
          <a:p>
            <a:pPr marL="0" indent="0">
              <a:lnSpc>
                <a:spcPct val="110000"/>
              </a:lnSpc>
              <a:buNone/>
            </a:pPr>
            <a:r>
              <a:rPr lang="en-US" dirty="0"/>
              <a:t> </a:t>
            </a:r>
          </a:p>
          <a:p>
            <a:pPr>
              <a:lnSpc>
                <a:spcPct val="110000"/>
              </a:lnSpc>
            </a:pPr>
            <a:r>
              <a:rPr lang="en-US" dirty="0"/>
              <a:t>What skills and knowledge must the student attain this academic year that are necessary for achieving the identified postsecondary goals?  </a:t>
            </a:r>
          </a:p>
          <a:p>
            <a:pPr marL="0" indent="0">
              <a:lnSpc>
                <a:spcPct val="110000"/>
              </a:lnSpc>
              <a:buNone/>
            </a:pPr>
            <a:endParaRPr lang="en-US" dirty="0"/>
          </a:p>
          <a:p>
            <a:pPr>
              <a:lnSpc>
                <a:spcPct val="110000"/>
              </a:lnSpc>
            </a:pPr>
            <a:r>
              <a:rPr lang="en-US" dirty="0"/>
              <a:t>What services and experiences must the student participate in this academic year that are necessary for achieving the identified post-secondary goals?</a:t>
            </a:r>
          </a:p>
          <a:p>
            <a:endParaRPr lang="en-US" dirty="0"/>
          </a:p>
          <a:p>
            <a:endParaRPr lang="en-US" dirty="0"/>
          </a:p>
          <a:p>
            <a:endParaRPr lang="en-US" dirty="0"/>
          </a:p>
        </p:txBody>
      </p:sp>
      <p:sp>
        <p:nvSpPr>
          <p:cNvPr id="2" name="Slide Number Placeholder 1">
            <a:extLst>
              <a:ext uri="{FF2B5EF4-FFF2-40B4-BE49-F238E27FC236}">
                <a16:creationId xmlns:a16="http://schemas.microsoft.com/office/drawing/2014/main" id="{1F106A7D-F14B-9B64-1144-B42C29197D1C}"/>
              </a:ext>
            </a:extLst>
          </p:cNvPr>
          <p:cNvSpPr>
            <a:spLocks noGrp="1"/>
          </p:cNvSpPr>
          <p:nvPr>
            <p:ph type="sldNum" sz="quarter" idx="4294967295"/>
          </p:nvPr>
        </p:nvSpPr>
        <p:spPr>
          <a:xfrm>
            <a:off x="4724400" y="6355082"/>
            <a:ext cx="2743200" cy="365125"/>
          </a:xfrm>
          <a:prstGeom prst="rect">
            <a:avLst/>
          </a:prstGeom>
        </p:spPr>
        <p:txBody>
          <a:bodyPr/>
          <a:lstStyle/>
          <a:p>
            <a:pPr algn="ctr"/>
            <a:fld id="{FBB024FD-749C-A14D-9844-3BEAFC876C94}" type="slidenum">
              <a:rPr lang="en-US" smtClean="0"/>
              <a:pPr algn="ctr"/>
              <a:t>39</a:t>
            </a:fld>
            <a:endParaRPr lang="en-US" dirty="0"/>
          </a:p>
        </p:txBody>
      </p:sp>
    </p:spTree>
    <p:extLst>
      <p:ext uri="{BB962C8B-B14F-4D97-AF65-F5344CB8AC3E}">
        <p14:creationId xmlns:p14="http://schemas.microsoft.com/office/powerpoint/2010/main" val="205386831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B66735-6EF0-91A4-3A8E-5BF5327B542A}"/>
              </a:ext>
            </a:extLst>
          </p:cNvPr>
          <p:cNvSpPr>
            <a:spLocks noGrp="1"/>
          </p:cNvSpPr>
          <p:nvPr>
            <p:ph type="body" sz="quarter" idx="10"/>
          </p:nvPr>
        </p:nvSpPr>
        <p:spPr>
          <a:xfrm>
            <a:off x="812800" y="3069432"/>
            <a:ext cx="10566400" cy="719137"/>
          </a:xfrm>
        </p:spPr>
        <p:txBody>
          <a:bodyPr/>
          <a:lstStyle/>
          <a:p>
            <a:pPr algn="ctr"/>
            <a:r>
              <a:rPr lang="en-US" sz="6000" dirty="0"/>
              <a:t>Transition Planning Defined</a:t>
            </a:r>
          </a:p>
        </p:txBody>
      </p:sp>
    </p:spTree>
    <p:extLst>
      <p:ext uri="{BB962C8B-B14F-4D97-AF65-F5344CB8AC3E}">
        <p14:creationId xmlns:p14="http://schemas.microsoft.com/office/powerpoint/2010/main" val="35688242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A9F733EE-7B78-F444-3B1C-C1A0A9AD4C36}"/>
              </a:ext>
            </a:extLst>
          </p:cNvPr>
          <p:cNvSpPr>
            <a:spLocks noGrp="1"/>
          </p:cNvSpPr>
          <p:nvPr>
            <p:ph type="title" idx="4294967295"/>
          </p:nvPr>
        </p:nvSpPr>
        <p:spPr>
          <a:xfrm>
            <a:off x="838200" y="-1325563"/>
            <a:ext cx="10515600" cy="1325563"/>
          </a:xfrm>
          <a:prstGeom prst="rect">
            <a:avLst/>
          </a:prstGeom>
        </p:spPr>
        <p:txBody>
          <a:bodyPr anchor="b"/>
          <a:lstStyle/>
          <a:p>
            <a:r>
              <a:rPr lang="en-US" dirty="0"/>
              <a:t>Perkins School for the Blind Transition Planning Timeline</a:t>
            </a:r>
          </a:p>
        </p:txBody>
      </p:sp>
      <p:pic>
        <p:nvPicPr>
          <p:cNvPr id="5" name="Picture 4" descr="A screenshot of a computer. the Perkins school for the blind transition planning timeline.">
            <a:extLst>
              <a:ext uri="{FF2B5EF4-FFF2-40B4-BE49-F238E27FC236}">
                <a16:creationId xmlns:a16="http://schemas.microsoft.com/office/drawing/2014/main" id="{712DD094-255F-1270-681B-087E24AF34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64024" y="0"/>
            <a:ext cx="9663952" cy="7467600"/>
          </a:xfrm>
          <a:prstGeom prst="rect">
            <a:avLst/>
          </a:prstGeom>
        </p:spPr>
      </p:pic>
    </p:spTree>
    <p:extLst>
      <p:ext uri="{BB962C8B-B14F-4D97-AF65-F5344CB8AC3E}">
        <p14:creationId xmlns:p14="http://schemas.microsoft.com/office/powerpoint/2010/main" val="34288996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18DAF2-1DC7-709B-DFDC-4DE2DE500B33}"/>
              </a:ext>
            </a:extLst>
          </p:cNvPr>
          <p:cNvSpPr>
            <a:spLocks noGrp="1"/>
          </p:cNvSpPr>
          <p:nvPr>
            <p:ph type="title"/>
          </p:nvPr>
        </p:nvSpPr>
        <p:spPr>
          <a:xfrm>
            <a:off x="633030" y="365125"/>
            <a:ext cx="10925941" cy="684072"/>
          </a:xfrm>
        </p:spPr>
        <p:txBody>
          <a:bodyPr>
            <a:normAutofit/>
          </a:bodyPr>
          <a:lstStyle/>
          <a:p>
            <a:r>
              <a:rPr lang="en-US" dirty="0"/>
              <a:t>References &amp; Resources</a:t>
            </a:r>
          </a:p>
        </p:txBody>
      </p:sp>
      <p:sp>
        <p:nvSpPr>
          <p:cNvPr id="5" name="Content Placeholder 4">
            <a:extLst>
              <a:ext uri="{FF2B5EF4-FFF2-40B4-BE49-F238E27FC236}">
                <a16:creationId xmlns:a16="http://schemas.microsoft.com/office/drawing/2014/main" id="{A64284C8-2C72-BD2D-D99A-06CA7DA4BCE1}"/>
              </a:ext>
            </a:extLst>
          </p:cNvPr>
          <p:cNvSpPr>
            <a:spLocks noGrp="1"/>
          </p:cNvSpPr>
          <p:nvPr>
            <p:ph sz="quarter" idx="12"/>
          </p:nvPr>
        </p:nvSpPr>
        <p:spPr>
          <a:xfrm>
            <a:off x="633030" y="1143001"/>
            <a:ext cx="10925941" cy="4872789"/>
          </a:xfrm>
        </p:spPr>
        <p:txBody>
          <a:bodyPr>
            <a:normAutofit fontScale="92500" lnSpcReduction="20000"/>
          </a:bodyPr>
          <a:lstStyle/>
          <a:p>
            <a:pPr marL="514350" indent="-514350">
              <a:buFont typeface="+mj-lt"/>
              <a:buAutoNum type="arabicPeriod"/>
            </a:pPr>
            <a:r>
              <a:rPr lang="en-US" dirty="0"/>
              <a:t>Gaumer Erickson, A.S., Morningstar, M. E., Lattin, D.L., &amp; Cantrell, L. (2008). Transition Assessment Planning Form. Lawrence, KS: University of Kansas, Transition Coalition.</a:t>
            </a:r>
          </a:p>
          <a:p>
            <a:pPr marL="514350" indent="-514350">
              <a:buFont typeface="+mj-lt"/>
              <a:buAutoNum type="arabicPeriod"/>
            </a:pPr>
            <a:r>
              <a:rPr lang="en-US" dirty="0"/>
              <a:t>Mazzotti, V. L., Rowe, D. A., </a:t>
            </a:r>
            <a:r>
              <a:rPr lang="en-US" dirty="0" err="1"/>
              <a:t>Kwiatek</a:t>
            </a:r>
            <a:r>
              <a:rPr lang="en-US" dirty="0"/>
              <a:t>, S., </a:t>
            </a:r>
            <a:r>
              <a:rPr lang="en-US" dirty="0" err="1"/>
              <a:t>Voggt</a:t>
            </a:r>
            <a:r>
              <a:rPr lang="en-US" dirty="0"/>
              <a:t>, A., Chang, W.-H., Fowler, C. H., Poppen, M., Sinclair, J., &amp; Test, D. W. (2021). Secondary Transition Predictors of Postschool Success: An Update to the Research Base. Career Development and Transition for Exceptional Individuals, 44(1), 47-64. </a:t>
            </a:r>
            <a:r>
              <a:rPr lang="en-US" dirty="0">
                <a:hlinkClick r:id="rId3"/>
              </a:rPr>
              <a:t>https://doi.org/10.1177/2165143420959793</a:t>
            </a:r>
            <a:endParaRPr lang="en-US" dirty="0"/>
          </a:p>
          <a:p>
            <a:pPr marL="514350" indent="-514350">
              <a:buFont typeface="+mj-lt"/>
              <a:buAutoNum type="arabicPeriod"/>
            </a:pPr>
            <a:r>
              <a:rPr lang="en-US" dirty="0" err="1"/>
              <a:t>Mittnacht</a:t>
            </a:r>
            <a:r>
              <a:rPr lang="en-US" dirty="0"/>
              <a:t>, M. (2014) Technical Assistance Advisory SPED 2014-4: Transition Assessment in the Secondary Transition Planning Process. Massachusetts Department of Elementary and Secondary Education. Retrieved from https://www.doe.mass.edu/sped/advisories/2014-4ta.html December 4, 2023.</a:t>
            </a:r>
          </a:p>
        </p:txBody>
      </p:sp>
    </p:spTree>
    <p:extLst>
      <p:ext uri="{BB962C8B-B14F-4D97-AF65-F5344CB8AC3E}">
        <p14:creationId xmlns:p14="http://schemas.microsoft.com/office/powerpoint/2010/main" val="2742080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F88B3E-955A-3DFC-A21F-785C8C9349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799AE01-DF29-4575-FFFF-BEAB9EC75C9C}"/>
              </a:ext>
            </a:extLst>
          </p:cNvPr>
          <p:cNvSpPr>
            <a:spLocks noGrp="1"/>
          </p:cNvSpPr>
          <p:nvPr>
            <p:ph type="title"/>
          </p:nvPr>
        </p:nvSpPr>
        <p:spPr>
          <a:xfrm>
            <a:off x="633030" y="365125"/>
            <a:ext cx="10925941" cy="684072"/>
          </a:xfrm>
        </p:spPr>
        <p:txBody>
          <a:bodyPr>
            <a:normAutofit/>
          </a:bodyPr>
          <a:lstStyle/>
          <a:p>
            <a:r>
              <a:rPr lang="en-US" dirty="0"/>
              <a:t>References &amp; Resources – Cont.</a:t>
            </a:r>
          </a:p>
        </p:txBody>
      </p:sp>
      <p:sp>
        <p:nvSpPr>
          <p:cNvPr id="5" name="Content Placeholder 4">
            <a:extLst>
              <a:ext uri="{FF2B5EF4-FFF2-40B4-BE49-F238E27FC236}">
                <a16:creationId xmlns:a16="http://schemas.microsoft.com/office/drawing/2014/main" id="{84856DE4-4F08-1DB9-4E65-FD73311F3534}"/>
              </a:ext>
            </a:extLst>
          </p:cNvPr>
          <p:cNvSpPr>
            <a:spLocks noGrp="1"/>
          </p:cNvSpPr>
          <p:nvPr>
            <p:ph sz="quarter" idx="12"/>
          </p:nvPr>
        </p:nvSpPr>
        <p:spPr>
          <a:xfrm>
            <a:off x="633030" y="1143001"/>
            <a:ext cx="10925941" cy="4872789"/>
          </a:xfrm>
        </p:spPr>
        <p:txBody>
          <a:bodyPr>
            <a:normAutofit fontScale="85000" lnSpcReduction="20000"/>
          </a:bodyPr>
          <a:lstStyle/>
          <a:p>
            <a:pPr marL="514350" indent="-514350">
              <a:buFont typeface="+mj-lt"/>
              <a:buAutoNum type="arabicPeriod" startAt="4"/>
            </a:pPr>
            <a:r>
              <a:rPr lang="en-US" dirty="0"/>
              <a:t>Rowe, D.A., Test, D., and Fowler, C. Using Transition Assessment to Guide IEP Development – 3-hour presentation. [Slideshow] National Secondary Transition Technical Assistance Center, Charlotte, NC, United States. Retrieved from https://www.nsttac.org/content/table-contents-transition-assessment-presenter-guide/ July 24, 2023</a:t>
            </a:r>
          </a:p>
          <a:p>
            <a:pPr marL="514350" indent="-514350">
              <a:buFont typeface="+mj-lt"/>
              <a:buAutoNum type="arabicPeriod" startAt="4"/>
            </a:pPr>
            <a:r>
              <a:rPr lang="en-US" dirty="0" err="1"/>
              <a:t>Sitlington</a:t>
            </a:r>
            <a:r>
              <a:rPr lang="en-US" dirty="0"/>
              <a:t>, P. L., Neubert, D. A., &amp; Leconte, P. J. (1997). Transition assessment: The position of the Division on Career Development and Transition. Career Development for Exceptional Individuals, 20, 69-79.</a:t>
            </a:r>
          </a:p>
          <a:p>
            <a:pPr marL="514350" indent="-514350">
              <a:buFont typeface="+mj-lt"/>
              <a:buAutoNum type="arabicPeriod" startAt="4"/>
            </a:pPr>
            <a:r>
              <a:rPr lang="en-US" dirty="0"/>
              <a:t>Wagner, M., Newman, L., &amp; Javitz, J. (2017). Vocational education course taking and post-high school employment of youth with emotional disturbances. Career Development and Transition for Exceptional Individuals. 40, 132–143.</a:t>
            </a:r>
          </a:p>
          <a:p>
            <a:pPr marL="514350" indent="-514350">
              <a:buFont typeface="+mj-lt"/>
              <a:buAutoNum type="arabicPeriod" startAt="4"/>
            </a:pPr>
            <a:r>
              <a:rPr lang="en-US" dirty="0"/>
              <a:t>National Technical Assistance Center on Transition (NTACT) - Age-Appropriate Transition Assistance Toolkit - </a:t>
            </a:r>
            <a:r>
              <a:rPr lang="en-US" dirty="0">
                <a:hlinkClick r:id="rId3"/>
              </a:rPr>
              <a:t>https://transitionta.org/transition-assessment/</a:t>
            </a:r>
            <a:r>
              <a:rPr lang="en-US" dirty="0"/>
              <a:t> </a:t>
            </a:r>
          </a:p>
        </p:txBody>
      </p:sp>
    </p:spTree>
    <p:extLst>
      <p:ext uri="{BB962C8B-B14F-4D97-AF65-F5344CB8AC3E}">
        <p14:creationId xmlns:p14="http://schemas.microsoft.com/office/powerpoint/2010/main" val="39738271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230162-69D7-F895-CF4B-5C669E267BB6}"/>
              </a:ext>
            </a:extLst>
          </p:cNvPr>
          <p:cNvSpPr>
            <a:spLocks noGrp="1"/>
          </p:cNvSpPr>
          <p:nvPr>
            <p:ph type="title"/>
          </p:nvPr>
        </p:nvSpPr>
        <p:spPr>
          <a:xfrm>
            <a:off x="633030" y="365125"/>
            <a:ext cx="10925941" cy="684072"/>
          </a:xfrm>
        </p:spPr>
        <p:txBody>
          <a:bodyPr>
            <a:normAutofit/>
          </a:bodyPr>
          <a:lstStyle/>
          <a:p>
            <a:r>
              <a:rPr lang="en-US" dirty="0"/>
              <a:t>Questions</a:t>
            </a:r>
            <a:endParaRPr lang="en-US"/>
          </a:p>
        </p:txBody>
      </p:sp>
      <p:pic>
        <p:nvPicPr>
          <p:cNvPr id="3" name="Content Placeholder 2" descr="Question mark symbol">
            <a:extLst>
              <a:ext uri="{FF2B5EF4-FFF2-40B4-BE49-F238E27FC236}">
                <a16:creationId xmlns:a16="http://schemas.microsoft.com/office/drawing/2014/main" id="{98A5528A-CA8A-DD32-6C94-B6A3C2452A25}"/>
              </a:ext>
            </a:extLst>
          </p:cNvPr>
          <p:cNvPicPr>
            <a:picLocks noGrp="1" noChangeAspect="1"/>
          </p:cNvPicPr>
          <p:nvPr>
            <p:ph sz="quarter" idx="12"/>
          </p:nvPr>
        </p:nvPicPr>
        <p:blipFill rotWithShape="1">
          <a:blip r:embed="rId3" cstate="email">
            <a:extLst>
              <a:ext uri="{28A0092B-C50C-407E-A947-70E740481C1C}">
                <a14:useLocalDpi xmlns:a14="http://schemas.microsoft.com/office/drawing/2010/main"/>
              </a:ext>
            </a:extLst>
          </a:blip>
          <a:srcRect/>
          <a:stretch/>
        </p:blipFill>
        <p:spPr>
          <a:xfrm>
            <a:off x="633030" y="1143001"/>
            <a:ext cx="10925941" cy="4872789"/>
          </a:xfrm>
          <a:prstGeom prst="rect">
            <a:avLst/>
          </a:prstGeom>
          <a:noFill/>
        </p:spPr>
      </p:pic>
    </p:spTree>
    <p:extLst>
      <p:ext uri="{BB962C8B-B14F-4D97-AF65-F5344CB8AC3E}">
        <p14:creationId xmlns:p14="http://schemas.microsoft.com/office/powerpoint/2010/main" val="3738110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633030" y="365127"/>
            <a:ext cx="10925941" cy="701674"/>
          </a:xfrm>
        </p:spPr>
        <p:txBody>
          <a:bodyPr>
            <a:normAutofit fontScale="90000"/>
          </a:bodyPr>
          <a:lstStyle/>
          <a:p>
            <a:r>
              <a:rPr lang="en-US" b="1" kern="1200" dirty="0">
                <a:latin typeface="+mj-lt"/>
                <a:ea typeface="+mj-ea"/>
                <a:cs typeface="+mj-cs"/>
              </a:rPr>
              <a:t>The Individuals with Disabilities Education Act</a:t>
            </a:r>
          </a:p>
        </p:txBody>
      </p:sp>
      <p:pic>
        <p:nvPicPr>
          <p:cNvPr id="3" name="Picture 2" descr="A blue and black logo that reads IDEA: Individuals with Disabilities Education Act">
            <a:extLst>
              <a:ext uri="{FF2B5EF4-FFF2-40B4-BE49-F238E27FC236}">
                <a16:creationId xmlns:a16="http://schemas.microsoft.com/office/drawing/2014/main" id="{EB3E67DE-DE39-1EC0-CC6A-2C5CEEDF975F}"/>
              </a:ext>
            </a:extLst>
          </p:cNvPr>
          <p:cNvPicPr>
            <a:picLocks noChangeAspect="1"/>
          </p:cNvPicPr>
          <p:nvPr/>
        </p:nvPicPr>
        <p:blipFill>
          <a:blip r:embed="rId3"/>
          <a:stretch>
            <a:fillRect/>
          </a:stretch>
        </p:blipFill>
        <p:spPr>
          <a:xfrm>
            <a:off x="1002505" y="1939925"/>
            <a:ext cx="4572000" cy="2952750"/>
          </a:xfrm>
          <a:prstGeom prst="rect">
            <a:avLst/>
          </a:prstGeom>
        </p:spPr>
      </p:pic>
      <p:graphicFrame>
        <p:nvGraphicFramePr>
          <p:cNvPr id="27652" name="Content Placeholder 2" descr="Law that guarantees students with disabilities an equal opportunity for a free and appropriate public education (FAPE)&#10;">
            <a:extLst>
              <a:ext uri="{FF2B5EF4-FFF2-40B4-BE49-F238E27FC236}">
                <a16:creationId xmlns:a16="http://schemas.microsoft.com/office/drawing/2014/main" id="{836A89FA-DCB7-DB07-C8C7-7441E51CD0DD}"/>
              </a:ext>
            </a:extLst>
          </p:cNvPr>
          <p:cNvGraphicFramePr/>
          <p:nvPr>
            <p:extLst>
              <p:ext uri="{D42A27DB-BD31-4B8C-83A1-F6EECF244321}">
                <p14:modId xmlns:p14="http://schemas.microsoft.com/office/powerpoint/2010/main" val="2175321915"/>
              </p:ext>
            </p:extLst>
          </p:nvPr>
        </p:nvGraphicFramePr>
        <p:xfrm>
          <a:off x="6248400" y="1206617"/>
          <a:ext cx="5310571" cy="48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7656" name="Slide Number Placeholder 1">
            <a:extLst>
              <a:ext uri="{FF2B5EF4-FFF2-40B4-BE49-F238E27FC236}">
                <a16:creationId xmlns:a16="http://schemas.microsoft.com/office/drawing/2014/main" id="{97FCC66C-DC56-3824-A314-5663C6C56139}"/>
              </a:ext>
            </a:extLst>
          </p:cNvPr>
          <p:cNvSpPr>
            <a:spLocks noGrp="1"/>
          </p:cNvSpPr>
          <p:nvPr>
            <p:ph type="sldNum" sz="quarter" idx="4294967295"/>
          </p:nvPr>
        </p:nvSpPr>
        <p:spPr>
          <a:xfrm>
            <a:off x="4724400" y="6355082"/>
            <a:ext cx="2743200" cy="365125"/>
          </a:xfrm>
        </p:spPr>
        <p:txBody>
          <a:bodyPr/>
          <a:lstStyle/>
          <a:p>
            <a:pPr algn="ctr">
              <a:spcAft>
                <a:spcPts val="600"/>
              </a:spcAft>
            </a:pPr>
            <a:fld id="{FBB024FD-749C-A14D-9844-3BEAFC876C94}" type="slidenum">
              <a:rPr lang="en-US" smtClean="0"/>
              <a:pPr algn="ctr">
                <a:spcAft>
                  <a:spcPts val="600"/>
                </a:spcAft>
              </a:pPr>
              <a:t>5</a:t>
            </a:fld>
            <a:endParaRPr lang="en-US"/>
          </a:p>
        </p:txBody>
      </p:sp>
    </p:spTree>
    <p:extLst>
      <p:ext uri="{BB962C8B-B14F-4D97-AF65-F5344CB8AC3E}">
        <p14:creationId xmlns:p14="http://schemas.microsoft.com/office/powerpoint/2010/main" val="3467673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030" y="365127"/>
            <a:ext cx="10925941" cy="701674"/>
          </a:xfrm>
        </p:spPr>
        <p:txBody>
          <a:bodyPr/>
          <a:lstStyle/>
          <a:p>
            <a:r>
              <a:rPr lang="en-US" dirty="0"/>
              <a:t>IDEA 2004 Requires:</a:t>
            </a:r>
          </a:p>
        </p:txBody>
      </p:sp>
      <p:sp>
        <p:nvSpPr>
          <p:cNvPr id="24579" name="Content Placeholder 2"/>
          <p:cNvSpPr>
            <a:spLocks noGrp="1"/>
          </p:cNvSpPr>
          <p:nvPr>
            <p:ph sz="quarter" idx="10"/>
          </p:nvPr>
        </p:nvSpPr>
        <p:spPr>
          <a:xfrm>
            <a:off x="633030" y="1371600"/>
            <a:ext cx="10901745" cy="4724400"/>
          </a:xfrm>
        </p:spPr>
        <p:txBody>
          <a:bodyPr>
            <a:normAutofit/>
          </a:bodyPr>
          <a:lstStyle/>
          <a:p>
            <a:r>
              <a:rPr lang="en-US" altLang="en-US" dirty="0"/>
              <a:t>Appropriate measurable postsecondary goals</a:t>
            </a:r>
          </a:p>
          <a:p>
            <a:r>
              <a:rPr lang="en-US" altLang="en-US" dirty="0"/>
              <a:t>Based on age-appropriate transition assessments</a:t>
            </a:r>
          </a:p>
          <a:p>
            <a:r>
              <a:rPr lang="en-US" altLang="en-US" dirty="0"/>
              <a:t>Transition services to help the student reach those goals</a:t>
            </a:r>
          </a:p>
          <a:p>
            <a:r>
              <a:rPr lang="en-US" altLang="en-US" dirty="0"/>
              <a:t>Focused on the student’s strengths, preferences, and interests</a:t>
            </a:r>
          </a:p>
          <a:p>
            <a:r>
              <a:rPr lang="en-US" altLang="en-US" dirty="0"/>
              <a:t>Included in the IEP by age 16 (14 in Massachusetts)</a:t>
            </a:r>
            <a:endParaRPr lang="en-US" altLang="ja-JP" dirty="0"/>
          </a:p>
          <a:p>
            <a:endParaRPr lang="en-US" altLang="en-US" dirty="0"/>
          </a:p>
        </p:txBody>
      </p:sp>
    </p:spTree>
    <p:extLst>
      <p:ext uri="{BB962C8B-B14F-4D97-AF65-F5344CB8AC3E}">
        <p14:creationId xmlns:p14="http://schemas.microsoft.com/office/powerpoint/2010/main" val="61557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dirty="0"/>
              <a:t>Transition Planning Involves</a:t>
            </a:r>
          </a:p>
        </p:txBody>
      </p:sp>
      <p:graphicFrame>
        <p:nvGraphicFramePr>
          <p:cNvPr id="21" name="Content Placeholder 20" descr="Transition assessment, then measureable postsecondary goals, then annual goals and transition services, then repeat">
            <a:extLst>
              <a:ext uri="{FF2B5EF4-FFF2-40B4-BE49-F238E27FC236}">
                <a16:creationId xmlns:a16="http://schemas.microsoft.com/office/drawing/2014/main" id="{BF1BB3A5-B961-714D-C0A3-0CB86F1E046F}"/>
              </a:ext>
            </a:extLst>
          </p:cNvPr>
          <p:cNvGraphicFramePr>
            <a:graphicFrameLocks noGrp="1"/>
          </p:cNvGraphicFramePr>
          <p:nvPr>
            <p:ph sz="quarter" idx="10"/>
            <p:extLst>
              <p:ext uri="{D42A27DB-BD31-4B8C-83A1-F6EECF244321}">
                <p14:modId xmlns:p14="http://schemas.microsoft.com/office/powerpoint/2010/main" val="97283464"/>
              </p:ext>
            </p:extLst>
          </p:nvPr>
        </p:nvGraphicFramePr>
        <p:xfrm>
          <a:off x="633413" y="1371600"/>
          <a:ext cx="10901362"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7635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C88802-3CE5-694A-2089-A42BCE3DBB62}"/>
              </a:ext>
            </a:extLst>
          </p:cNvPr>
          <p:cNvSpPr>
            <a:spLocks noGrp="1"/>
          </p:cNvSpPr>
          <p:nvPr>
            <p:ph type="title" idx="4294967295"/>
          </p:nvPr>
        </p:nvSpPr>
        <p:spPr>
          <a:xfrm>
            <a:off x="602339" y="286940"/>
            <a:ext cx="10925175" cy="701675"/>
          </a:xfrm>
          <a:prstGeom prst="rect">
            <a:avLst/>
          </a:prstGeom>
        </p:spPr>
        <p:txBody>
          <a:bodyPr/>
          <a:lstStyle/>
          <a:p>
            <a:r>
              <a:rPr lang="en-US" sz="3600" b="1" dirty="0">
                <a:solidFill>
                  <a:schemeClr val="tx1">
                    <a:lumMod val="50000"/>
                    <a:lumOff val="50000"/>
                  </a:schemeClr>
                </a:solidFill>
              </a:rPr>
              <a:t>Postsecondary Goals in the IEP</a:t>
            </a:r>
          </a:p>
        </p:txBody>
      </p:sp>
      <p:sp>
        <p:nvSpPr>
          <p:cNvPr id="22" name="TextBox 21">
            <a:extLst>
              <a:ext uri="{FF2B5EF4-FFF2-40B4-BE49-F238E27FC236}">
                <a16:creationId xmlns:a16="http://schemas.microsoft.com/office/drawing/2014/main" id="{953C98B7-F107-E489-7F56-798D7598440C}"/>
              </a:ext>
            </a:extLst>
          </p:cNvPr>
          <p:cNvSpPr txBox="1"/>
          <p:nvPr/>
        </p:nvSpPr>
        <p:spPr>
          <a:xfrm>
            <a:off x="969320" y="1462498"/>
            <a:ext cx="833883" cy="461665"/>
          </a:xfrm>
          <a:prstGeom prst="rect">
            <a:avLst/>
          </a:prstGeom>
          <a:noFill/>
        </p:spPr>
        <p:txBody>
          <a:bodyPr wrap="none" rtlCol="0">
            <a:spAutoFit/>
          </a:bodyPr>
          <a:lstStyle/>
          <a:p>
            <a:r>
              <a:rPr lang="en-US" sz="2400" b="1" dirty="0">
                <a:solidFill>
                  <a:srgbClr val="C00000"/>
                </a:solidFill>
              </a:rPr>
              <a:t>OLD</a:t>
            </a:r>
          </a:p>
        </p:txBody>
      </p:sp>
      <p:pic>
        <p:nvPicPr>
          <p:cNvPr id="27" name="Content Placeholder 6" descr="image of student vision statement from old IEP">
            <a:extLst>
              <a:ext uri="{FF2B5EF4-FFF2-40B4-BE49-F238E27FC236}">
                <a16:creationId xmlns:a16="http://schemas.microsoft.com/office/drawing/2014/main" id="{E4AFD7E6-130A-6F2A-F755-A1505DBF2530}"/>
              </a:ext>
            </a:extLst>
          </p:cNvPr>
          <p:cNvPicPr>
            <a:picLocks noChangeAspect="1"/>
          </p:cNvPicPr>
          <p:nvPr/>
        </p:nvPicPr>
        <p:blipFill>
          <a:blip r:embed="rId3" cstate="email">
            <a:extLst>
              <a:ext uri="{28A0092B-C50C-407E-A947-70E740481C1C}">
                <a14:useLocalDpi xmlns:a14="http://schemas.microsoft.com/office/drawing/2010/main"/>
              </a:ext>
            </a:extLst>
          </a:blip>
          <a:srcRect l="13901" r="12915"/>
          <a:stretch/>
        </p:blipFill>
        <p:spPr>
          <a:xfrm>
            <a:off x="2895600" y="1048003"/>
            <a:ext cx="6400800" cy="1033637"/>
          </a:xfrm>
          <a:prstGeom prst="rect">
            <a:avLst/>
          </a:prstGeom>
          <a:ln>
            <a:solidFill>
              <a:schemeClr val="tx1"/>
            </a:solidFill>
          </a:ln>
        </p:spPr>
      </p:pic>
      <mc:AlternateContent xmlns:mc="http://schemas.openxmlformats.org/markup-compatibility/2006" xmlns:p14="http://schemas.microsoft.com/office/powerpoint/2010/main">
        <mc:Choice Requires="p14">
          <p:contentPart p14:bwMode="auto" r:id="rId4">
            <p14:nvContentPartPr>
              <p14:cNvPr id="33" name="Ink 32" descr="highlighting">
                <a:extLst>
                  <a:ext uri="{FF2B5EF4-FFF2-40B4-BE49-F238E27FC236}">
                    <a16:creationId xmlns:a16="http://schemas.microsoft.com/office/drawing/2014/main" id="{B66CCF92-14AF-7187-90C0-22CADA1DEB61}"/>
                  </a:ext>
                </a:extLst>
              </p14:cNvPr>
              <p14:cNvContentPartPr/>
              <p14:nvPr/>
            </p14:nvContentPartPr>
            <p14:xfrm>
              <a:off x="7208287" y="1615463"/>
              <a:ext cx="1806840" cy="36360"/>
            </p14:xfrm>
          </p:contentPart>
        </mc:Choice>
        <mc:Fallback xmlns="">
          <p:pic>
            <p:nvPicPr>
              <p:cNvPr id="33" name="Ink 32" descr="highlighting">
                <a:extLst>
                  <a:ext uri="{FF2B5EF4-FFF2-40B4-BE49-F238E27FC236}">
                    <a16:creationId xmlns:a16="http://schemas.microsoft.com/office/drawing/2014/main" id="{B66CCF92-14AF-7187-90C0-22CADA1DEB61}"/>
                  </a:ext>
                </a:extLst>
              </p:cNvPr>
              <p:cNvPicPr/>
              <p:nvPr/>
            </p:nvPicPr>
            <p:blipFill>
              <a:blip r:embed="rId5"/>
              <a:stretch>
                <a:fillRect/>
              </a:stretch>
            </p:blipFill>
            <p:spPr>
              <a:xfrm>
                <a:off x="7154287" y="1507463"/>
                <a:ext cx="191448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4" name="Ink 33" descr="more highlighting">
                <a:extLst>
                  <a:ext uri="{FF2B5EF4-FFF2-40B4-BE49-F238E27FC236}">
                    <a16:creationId xmlns:a16="http://schemas.microsoft.com/office/drawing/2014/main" id="{255F22C4-5C60-ACC5-4223-146E295C0B99}"/>
                  </a:ext>
                </a:extLst>
              </p14:cNvPr>
              <p14:cNvContentPartPr/>
              <p14:nvPr/>
            </p14:nvContentPartPr>
            <p14:xfrm>
              <a:off x="3870727" y="1729943"/>
              <a:ext cx="4366800" cy="107640"/>
            </p14:xfrm>
          </p:contentPart>
        </mc:Choice>
        <mc:Fallback xmlns="">
          <p:pic>
            <p:nvPicPr>
              <p:cNvPr id="34" name="Ink 33" descr="more highlighting">
                <a:extLst>
                  <a:ext uri="{FF2B5EF4-FFF2-40B4-BE49-F238E27FC236}">
                    <a16:creationId xmlns:a16="http://schemas.microsoft.com/office/drawing/2014/main" id="{255F22C4-5C60-ACC5-4223-146E295C0B99}"/>
                  </a:ext>
                </a:extLst>
              </p:cNvPr>
              <p:cNvPicPr/>
              <p:nvPr/>
            </p:nvPicPr>
            <p:blipFill>
              <a:blip r:embed="rId7"/>
              <a:stretch>
                <a:fillRect/>
              </a:stretch>
            </p:blipFill>
            <p:spPr>
              <a:xfrm>
                <a:off x="3816731" y="1621943"/>
                <a:ext cx="4474431"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5" name="Ink 34" descr="more highlighting">
                <a:extLst>
                  <a:ext uri="{FF2B5EF4-FFF2-40B4-BE49-F238E27FC236}">
                    <a16:creationId xmlns:a16="http://schemas.microsoft.com/office/drawing/2014/main" id="{F3723C47-24B0-92FC-E05E-A9BFE8752202}"/>
                  </a:ext>
                </a:extLst>
              </p14:cNvPr>
              <p14:cNvContentPartPr/>
              <p14:nvPr/>
            </p14:nvContentPartPr>
            <p14:xfrm>
              <a:off x="3240367" y="1908863"/>
              <a:ext cx="5645520" cy="80640"/>
            </p14:xfrm>
          </p:contentPart>
        </mc:Choice>
        <mc:Fallback xmlns="">
          <p:pic>
            <p:nvPicPr>
              <p:cNvPr id="35" name="Ink 34" descr="more highlighting">
                <a:extLst>
                  <a:ext uri="{FF2B5EF4-FFF2-40B4-BE49-F238E27FC236}">
                    <a16:creationId xmlns:a16="http://schemas.microsoft.com/office/drawing/2014/main" id="{F3723C47-24B0-92FC-E05E-A9BFE8752202}"/>
                  </a:ext>
                </a:extLst>
              </p:cNvPr>
              <p:cNvPicPr/>
              <p:nvPr/>
            </p:nvPicPr>
            <p:blipFill>
              <a:blip r:embed="rId9"/>
              <a:stretch>
                <a:fillRect/>
              </a:stretch>
            </p:blipFill>
            <p:spPr>
              <a:xfrm>
                <a:off x="3186370" y="1800863"/>
                <a:ext cx="5753153" cy="296280"/>
              </a:xfrm>
              <a:prstGeom prst="rect">
                <a:avLst/>
              </a:prstGeom>
            </p:spPr>
          </p:pic>
        </mc:Fallback>
      </mc:AlternateContent>
      <p:cxnSp>
        <p:nvCxnSpPr>
          <p:cNvPr id="32" name="Straight Connector 31">
            <a:extLst>
              <a:ext uri="{FF2B5EF4-FFF2-40B4-BE49-F238E27FC236}">
                <a16:creationId xmlns:a16="http://schemas.microsoft.com/office/drawing/2014/main" id="{15A42E88-219E-910E-205F-EE84606B4168}"/>
              </a:ext>
              <a:ext uri="{C183D7F6-B498-43B3-948B-1728B52AA6E4}">
                <adec:decorative xmlns:adec="http://schemas.microsoft.com/office/drawing/2017/decorative" val="1"/>
              </a:ext>
            </a:extLst>
          </p:cNvPr>
          <p:cNvCxnSpPr>
            <a:cxnSpLocks/>
          </p:cNvCxnSpPr>
          <p:nvPr/>
        </p:nvCxnSpPr>
        <p:spPr>
          <a:xfrm flipV="1">
            <a:off x="562691" y="2209800"/>
            <a:ext cx="11066618" cy="76200"/>
          </a:xfrm>
          <a:prstGeom prst="line">
            <a:avLst/>
          </a:prstGeom>
          <a:ln w="254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921B0A85-A694-875D-B159-75F68A6E64CF}"/>
              </a:ext>
            </a:extLst>
          </p:cNvPr>
          <p:cNvSpPr txBox="1"/>
          <p:nvPr/>
        </p:nvSpPr>
        <p:spPr>
          <a:xfrm>
            <a:off x="513426" y="3917244"/>
            <a:ext cx="1691489" cy="830997"/>
          </a:xfrm>
          <a:prstGeom prst="rect">
            <a:avLst/>
          </a:prstGeom>
          <a:noFill/>
        </p:spPr>
        <p:txBody>
          <a:bodyPr wrap="none" rtlCol="0">
            <a:spAutoFit/>
          </a:bodyPr>
          <a:lstStyle/>
          <a:p>
            <a:r>
              <a:rPr lang="en-US" sz="2400" b="1" dirty="0">
                <a:solidFill>
                  <a:srgbClr val="C00000"/>
                </a:solidFill>
              </a:rPr>
              <a:t>CURRENT</a:t>
            </a:r>
          </a:p>
          <a:p>
            <a:pPr algn="ctr"/>
            <a:r>
              <a:rPr lang="en-US" sz="2400" dirty="0">
                <a:solidFill>
                  <a:srgbClr val="C00000"/>
                </a:solidFill>
              </a:rPr>
              <a:t>(New)</a:t>
            </a:r>
          </a:p>
        </p:txBody>
      </p:sp>
      <p:pic>
        <p:nvPicPr>
          <p:cNvPr id="13" name="Picture 12" descr="Image of new IEP section with highlighting over the student's vision and postseocndary goals">
            <a:extLst>
              <a:ext uri="{FF2B5EF4-FFF2-40B4-BE49-F238E27FC236}">
                <a16:creationId xmlns:a16="http://schemas.microsoft.com/office/drawing/2014/main" id="{4A9212B8-7B0C-23FB-B79E-C06C4FFDDCDB}"/>
              </a:ext>
            </a:extLst>
          </p:cNvPr>
          <p:cNvPicPr>
            <a:picLocks noChangeAspect="1"/>
          </p:cNvPicPr>
          <p:nvPr/>
        </p:nvPicPr>
        <p:blipFill>
          <a:blip r:embed="rId10" cstate="email">
            <a:extLst>
              <a:ext uri="{28A0092B-C50C-407E-A947-70E740481C1C}">
                <a14:useLocalDpi xmlns:a14="http://schemas.microsoft.com/office/drawing/2010/main"/>
              </a:ext>
            </a:extLst>
          </a:blip>
          <a:srcRect r="20946"/>
          <a:stretch/>
        </p:blipFill>
        <p:spPr>
          <a:xfrm>
            <a:off x="2450605" y="2382592"/>
            <a:ext cx="7228643" cy="3837214"/>
          </a:xfrm>
          <a:prstGeom prst="rect">
            <a:avLst/>
          </a:prstGeom>
          <a:ln>
            <a:solidFill>
              <a:schemeClr val="tx1"/>
            </a:solidFill>
          </a:ln>
        </p:spPr>
      </p:pic>
      <mc:AlternateContent xmlns:mc="http://schemas.openxmlformats.org/markup-compatibility/2006" xmlns:p14="http://schemas.microsoft.com/office/powerpoint/2010/main">
        <mc:Choice Requires="p14">
          <p:contentPart p14:bwMode="auto" r:id="rId11">
            <p14:nvContentPartPr>
              <p14:cNvPr id="17" name="Ink 16" descr="highlighting">
                <a:extLst>
                  <a:ext uri="{FF2B5EF4-FFF2-40B4-BE49-F238E27FC236}">
                    <a16:creationId xmlns:a16="http://schemas.microsoft.com/office/drawing/2014/main" id="{325AD7AF-FCB3-F834-B16B-26545DC4FDBE}"/>
                  </a:ext>
                </a:extLst>
              </p14:cNvPr>
              <p14:cNvContentPartPr/>
              <p14:nvPr/>
            </p14:nvContentPartPr>
            <p14:xfrm>
              <a:off x="2579935" y="3605958"/>
              <a:ext cx="6035760" cy="98640"/>
            </p14:xfrm>
          </p:contentPart>
        </mc:Choice>
        <mc:Fallback xmlns="">
          <p:pic>
            <p:nvPicPr>
              <p:cNvPr id="17" name="Ink 16" descr="highlighting">
                <a:extLst>
                  <a:ext uri="{FF2B5EF4-FFF2-40B4-BE49-F238E27FC236}">
                    <a16:creationId xmlns:a16="http://schemas.microsoft.com/office/drawing/2014/main" id="{325AD7AF-FCB3-F834-B16B-26545DC4FDBE}"/>
                  </a:ext>
                </a:extLst>
              </p:cNvPr>
              <p:cNvPicPr/>
              <p:nvPr/>
            </p:nvPicPr>
            <p:blipFill>
              <a:blip r:embed="rId12"/>
              <a:stretch>
                <a:fillRect/>
              </a:stretch>
            </p:blipFill>
            <p:spPr>
              <a:xfrm>
                <a:off x="2525932" y="3497562"/>
                <a:ext cx="6143406" cy="31507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8" name="Ink 17" descr="more highlighting">
                <a:extLst>
                  <a:ext uri="{FF2B5EF4-FFF2-40B4-BE49-F238E27FC236}">
                    <a16:creationId xmlns:a16="http://schemas.microsoft.com/office/drawing/2014/main" id="{9868BE86-A3E9-74E0-B046-63E43A2DCA4D}"/>
                  </a:ext>
                </a:extLst>
              </p14:cNvPr>
              <p14:cNvContentPartPr/>
              <p14:nvPr/>
            </p14:nvContentPartPr>
            <p14:xfrm>
              <a:off x="3210295" y="3676878"/>
              <a:ext cx="1500840" cy="54000"/>
            </p14:xfrm>
          </p:contentPart>
        </mc:Choice>
        <mc:Fallback xmlns="">
          <p:pic>
            <p:nvPicPr>
              <p:cNvPr id="18" name="Ink 17" descr="more highlighting">
                <a:extLst>
                  <a:ext uri="{FF2B5EF4-FFF2-40B4-BE49-F238E27FC236}">
                    <a16:creationId xmlns:a16="http://schemas.microsoft.com/office/drawing/2014/main" id="{9868BE86-A3E9-74E0-B046-63E43A2DCA4D}"/>
                  </a:ext>
                </a:extLst>
              </p:cNvPr>
              <p:cNvPicPr/>
              <p:nvPr/>
            </p:nvPicPr>
            <p:blipFill>
              <a:blip r:embed="rId14"/>
              <a:stretch>
                <a:fillRect/>
              </a:stretch>
            </p:blipFill>
            <p:spPr>
              <a:xfrm>
                <a:off x="3156295" y="3568878"/>
                <a:ext cx="160848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9" name="Ink 18" descr="more highlighting">
                <a:extLst>
                  <a:ext uri="{FF2B5EF4-FFF2-40B4-BE49-F238E27FC236}">
                    <a16:creationId xmlns:a16="http://schemas.microsoft.com/office/drawing/2014/main" id="{277D3D48-61E0-D3D6-05AE-4F2BC8C9A036}"/>
                  </a:ext>
                </a:extLst>
              </p14:cNvPr>
              <p14:cNvContentPartPr/>
              <p14:nvPr/>
            </p14:nvContentPartPr>
            <p14:xfrm>
              <a:off x="2588935" y="4271958"/>
              <a:ext cx="3401640" cy="36360"/>
            </p14:xfrm>
          </p:contentPart>
        </mc:Choice>
        <mc:Fallback xmlns="">
          <p:pic>
            <p:nvPicPr>
              <p:cNvPr id="19" name="Ink 18" descr="more highlighting">
                <a:extLst>
                  <a:ext uri="{FF2B5EF4-FFF2-40B4-BE49-F238E27FC236}">
                    <a16:creationId xmlns:a16="http://schemas.microsoft.com/office/drawing/2014/main" id="{277D3D48-61E0-D3D6-05AE-4F2BC8C9A036}"/>
                  </a:ext>
                </a:extLst>
              </p:cNvPr>
              <p:cNvPicPr/>
              <p:nvPr/>
            </p:nvPicPr>
            <p:blipFill>
              <a:blip r:embed="rId16"/>
              <a:stretch>
                <a:fillRect/>
              </a:stretch>
            </p:blipFill>
            <p:spPr>
              <a:xfrm>
                <a:off x="2534935" y="4163958"/>
                <a:ext cx="350928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0" name="Ink 19" descr="more highlighting">
                <a:extLst>
                  <a:ext uri="{FF2B5EF4-FFF2-40B4-BE49-F238E27FC236}">
                    <a16:creationId xmlns:a16="http://schemas.microsoft.com/office/drawing/2014/main" id="{FB7C69D4-9CFF-DEDE-EBCF-96D3E37D5C8F}"/>
                  </a:ext>
                </a:extLst>
              </p14:cNvPr>
              <p14:cNvContentPartPr/>
              <p14:nvPr/>
            </p14:nvContentPartPr>
            <p14:xfrm>
              <a:off x="2571295" y="4564638"/>
              <a:ext cx="2946600" cy="54000"/>
            </p14:xfrm>
          </p:contentPart>
        </mc:Choice>
        <mc:Fallback xmlns="">
          <p:pic>
            <p:nvPicPr>
              <p:cNvPr id="20" name="Ink 19" descr="more highlighting">
                <a:extLst>
                  <a:ext uri="{FF2B5EF4-FFF2-40B4-BE49-F238E27FC236}">
                    <a16:creationId xmlns:a16="http://schemas.microsoft.com/office/drawing/2014/main" id="{FB7C69D4-9CFF-DEDE-EBCF-96D3E37D5C8F}"/>
                  </a:ext>
                </a:extLst>
              </p:cNvPr>
              <p:cNvPicPr/>
              <p:nvPr/>
            </p:nvPicPr>
            <p:blipFill>
              <a:blip r:embed="rId18"/>
              <a:stretch>
                <a:fillRect/>
              </a:stretch>
            </p:blipFill>
            <p:spPr>
              <a:xfrm>
                <a:off x="2517295" y="4456638"/>
                <a:ext cx="305424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1" name="Ink 20" descr="more highlighting">
                <a:extLst>
                  <a:ext uri="{FF2B5EF4-FFF2-40B4-BE49-F238E27FC236}">
                    <a16:creationId xmlns:a16="http://schemas.microsoft.com/office/drawing/2014/main" id="{48AC0A3D-4CB7-9E24-F193-7642BA95F0AC}"/>
                  </a:ext>
                </a:extLst>
              </p14:cNvPr>
              <p14:cNvContentPartPr/>
              <p14:nvPr/>
            </p14:nvContentPartPr>
            <p14:xfrm>
              <a:off x="2579935" y="4968198"/>
              <a:ext cx="3267000" cy="50040"/>
            </p14:xfrm>
          </p:contentPart>
        </mc:Choice>
        <mc:Fallback xmlns="">
          <p:pic>
            <p:nvPicPr>
              <p:cNvPr id="21" name="Ink 20" descr="more highlighting">
                <a:extLst>
                  <a:ext uri="{FF2B5EF4-FFF2-40B4-BE49-F238E27FC236}">
                    <a16:creationId xmlns:a16="http://schemas.microsoft.com/office/drawing/2014/main" id="{48AC0A3D-4CB7-9E24-F193-7642BA95F0AC}"/>
                  </a:ext>
                </a:extLst>
              </p:cNvPr>
              <p:cNvPicPr/>
              <p:nvPr/>
            </p:nvPicPr>
            <p:blipFill>
              <a:blip r:embed="rId20"/>
              <a:stretch>
                <a:fillRect/>
              </a:stretch>
            </p:blipFill>
            <p:spPr>
              <a:xfrm>
                <a:off x="2525935" y="4860198"/>
                <a:ext cx="3374640" cy="265680"/>
              </a:xfrm>
              <a:prstGeom prst="rect">
                <a:avLst/>
              </a:prstGeom>
            </p:spPr>
          </p:pic>
        </mc:Fallback>
      </mc:AlternateContent>
      <p:sp>
        <p:nvSpPr>
          <p:cNvPr id="2" name="Slide Number Placeholder 1">
            <a:extLst>
              <a:ext uri="{FF2B5EF4-FFF2-40B4-BE49-F238E27FC236}">
                <a16:creationId xmlns:a16="http://schemas.microsoft.com/office/drawing/2014/main" id="{94A2391B-5485-B5DC-312D-2A3B7B929958}"/>
              </a:ext>
            </a:extLst>
          </p:cNvPr>
          <p:cNvSpPr>
            <a:spLocks noGrp="1"/>
          </p:cNvSpPr>
          <p:nvPr>
            <p:ph type="sldNum" sz="quarter" idx="4294967295"/>
          </p:nvPr>
        </p:nvSpPr>
        <p:spPr>
          <a:xfrm>
            <a:off x="4724400" y="6355082"/>
            <a:ext cx="2743200" cy="365125"/>
          </a:xfrm>
          <a:prstGeom prst="rect">
            <a:avLst/>
          </a:prstGeom>
        </p:spPr>
        <p:txBody>
          <a:bodyPr/>
          <a:lstStyle/>
          <a:p>
            <a:pPr algn="ctr"/>
            <a:fld id="{FBB024FD-749C-A14D-9844-3BEAFC876C94}" type="slidenum">
              <a:rPr lang="en-US" smtClean="0"/>
              <a:pPr algn="ctr"/>
              <a:t>8</a:t>
            </a:fld>
            <a:endParaRPr lang="en-US" dirty="0"/>
          </a:p>
        </p:txBody>
      </p:sp>
    </p:spTree>
    <p:extLst>
      <p:ext uri="{BB962C8B-B14F-4D97-AF65-F5344CB8AC3E}">
        <p14:creationId xmlns:p14="http://schemas.microsoft.com/office/powerpoint/2010/main" val="1655897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E384B-1442-A332-234F-4C377123982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7075753-899A-77B2-C518-61F609F3ED11}"/>
              </a:ext>
            </a:extLst>
          </p:cNvPr>
          <p:cNvSpPr>
            <a:spLocks noGrp="1"/>
          </p:cNvSpPr>
          <p:nvPr>
            <p:ph type="body" sz="quarter" idx="10"/>
          </p:nvPr>
        </p:nvSpPr>
        <p:spPr>
          <a:xfrm>
            <a:off x="812800" y="2601516"/>
            <a:ext cx="10566400" cy="1654968"/>
          </a:xfrm>
        </p:spPr>
        <p:txBody>
          <a:bodyPr/>
          <a:lstStyle/>
          <a:p>
            <a:pPr algn="ctr"/>
            <a:r>
              <a:rPr lang="en-US" sz="6000" dirty="0"/>
              <a:t>Transition Assessment Defined</a:t>
            </a:r>
          </a:p>
        </p:txBody>
      </p:sp>
    </p:spTree>
    <p:extLst>
      <p:ext uri="{BB962C8B-B14F-4D97-AF65-F5344CB8AC3E}">
        <p14:creationId xmlns:p14="http://schemas.microsoft.com/office/powerpoint/2010/main" val="9288675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SCA Powerpoint Template Draft" id="{3EB8636A-2428-8C43-B935-9A4C78584B5F}" vid="{B812CEDD-4AE6-6846-B3B8-14A9EF5BA90F}"/>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SCA Powerpoint Template Draft" id="{3EB8636A-2428-8C43-B935-9A4C78584B5F}" vid="{B812CEDD-4AE6-6846-B3B8-14A9EF5BA90F}"/>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SCA Powerpoint Template Draft" id="{3EB8636A-2428-8C43-B935-9A4C78584B5F}" vid="{B812CEDD-4AE6-6846-B3B8-14A9EF5BA90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774</TotalTime>
  <Words>9605</Words>
  <Application>Microsoft Office PowerPoint</Application>
  <PresentationFormat>Widescreen</PresentationFormat>
  <Paragraphs>829</Paragraphs>
  <Slides>43</Slides>
  <Notes>43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43</vt:i4>
      </vt:variant>
    </vt:vector>
  </HeadingPairs>
  <TitlesOfParts>
    <vt:vector size="51" baseType="lpstr">
      <vt:lpstr>Arial</vt:lpstr>
      <vt:lpstr>Calibri</vt:lpstr>
      <vt:lpstr>Inter</vt:lpstr>
      <vt:lpstr>Lato Light</vt:lpstr>
      <vt:lpstr>Times New Roman</vt:lpstr>
      <vt:lpstr>Office Theme</vt:lpstr>
      <vt:lpstr>1_Office Theme</vt:lpstr>
      <vt:lpstr>2_Office Theme</vt:lpstr>
      <vt:lpstr>From Assessment to Action:</vt:lpstr>
      <vt:lpstr>Objectives</vt:lpstr>
      <vt:lpstr>Ground Rules</vt:lpstr>
      <vt:lpstr>PowerPoint Presentation</vt:lpstr>
      <vt:lpstr>The Individuals with Disabilities Education Act</vt:lpstr>
      <vt:lpstr>IDEA 2004 Requires:</vt:lpstr>
      <vt:lpstr>Transition Planning Involves</vt:lpstr>
      <vt:lpstr>Postsecondary Goals in the IEP</vt:lpstr>
      <vt:lpstr>PowerPoint Presentation</vt:lpstr>
      <vt:lpstr>Transition Assessment</vt:lpstr>
      <vt:lpstr>Assessment is Ongoing and Collaborative</vt:lpstr>
      <vt:lpstr>Formal and Informal Tools</vt:lpstr>
      <vt:lpstr>If a student is on an IEP, they have had “transition assessment”!</vt:lpstr>
      <vt:lpstr>Individual Needs Assessment</vt:lpstr>
      <vt:lpstr>Transition Assessment Planning Form –  Mary Morningstar</vt:lpstr>
      <vt:lpstr>Transition Assessment Looks At1</vt:lpstr>
      <vt:lpstr>Transition Assessment Looks At – Cont.1</vt:lpstr>
      <vt:lpstr>Assessment and Visual Impairment</vt:lpstr>
      <vt:lpstr>What is the biggest worry about transitioning to adult life?</vt:lpstr>
      <vt:lpstr>Transition Assessment in the IEP</vt:lpstr>
      <vt:lpstr>PowerPoint Presentation</vt:lpstr>
      <vt:lpstr>“Complete” Transition Assessments</vt:lpstr>
      <vt:lpstr>Self-Determination/Advocacy</vt:lpstr>
      <vt:lpstr>Life Skills/Adaptive Functioning</vt:lpstr>
      <vt:lpstr>Employment: Career Interests</vt:lpstr>
      <vt:lpstr>Employment – Functional Assessments</vt:lpstr>
      <vt:lpstr>Employment – Readiness, Attitudes, Motivations, Values, and Transferrable Skills</vt:lpstr>
      <vt:lpstr>Postsecondary Education</vt:lpstr>
      <vt:lpstr>Postsecondary Education – Cont. </vt:lpstr>
      <vt:lpstr>Transition Assessment Should include:</vt:lpstr>
      <vt:lpstr>Accessibility in Transition Assessments</vt:lpstr>
      <vt:lpstr>PowerPoint Presentation</vt:lpstr>
      <vt:lpstr>A Transition-Rich IEP </vt:lpstr>
      <vt:lpstr>Transition Services in the IEP</vt:lpstr>
      <vt:lpstr>Interagency Connections &amp; Transfer of Rights</vt:lpstr>
      <vt:lpstr>Decision-Making Options and 688 Referral</vt:lpstr>
      <vt:lpstr>Transition Service Questions</vt:lpstr>
      <vt:lpstr>Annual IEP Goals</vt:lpstr>
      <vt:lpstr>Annual IEP Goal Questions</vt:lpstr>
      <vt:lpstr>Perkins School for the Blind Transition Planning Timeline</vt:lpstr>
      <vt:lpstr>References &amp; Resources</vt:lpstr>
      <vt:lpstr>References &amp; Resources – Cont.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Kelley Challen</dc:creator>
  <cp:lastModifiedBy>Kelley Challen</cp:lastModifiedBy>
  <cp:revision>1</cp:revision>
  <dcterms:created xsi:type="dcterms:W3CDTF">2024-01-04T20:03:10Z</dcterms:created>
  <dcterms:modified xsi:type="dcterms:W3CDTF">2025-03-20T22:40:18Z</dcterms:modified>
</cp:coreProperties>
</file>