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10.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23" r:id="rId1"/>
  </p:sldMasterIdLst>
  <p:notesMasterIdLst>
    <p:notesMasterId r:id="rId30"/>
  </p:notesMasterIdLst>
  <p:handoutMasterIdLst>
    <p:handoutMasterId r:id="rId31"/>
  </p:handoutMasterIdLst>
  <p:sldIdLst>
    <p:sldId id="256" r:id="rId2"/>
    <p:sldId id="267" r:id="rId3"/>
    <p:sldId id="257" r:id="rId4"/>
    <p:sldId id="258" r:id="rId5"/>
    <p:sldId id="325" r:id="rId6"/>
    <p:sldId id="269" r:id="rId7"/>
    <p:sldId id="306" r:id="rId8"/>
    <p:sldId id="326" r:id="rId9"/>
    <p:sldId id="310" r:id="rId10"/>
    <p:sldId id="327" r:id="rId11"/>
    <p:sldId id="328" r:id="rId12"/>
    <p:sldId id="319" r:id="rId13"/>
    <p:sldId id="313" r:id="rId14"/>
    <p:sldId id="314" r:id="rId15"/>
    <p:sldId id="315" r:id="rId16"/>
    <p:sldId id="329" r:id="rId17"/>
    <p:sldId id="320" r:id="rId18"/>
    <p:sldId id="321" r:id="rId19"/>
    <p:sldId id="276" r:id="rId20"/>
    <p:sldId id="322" r:id="rId21"/>
    <p:sldId id="323" r:id="rId22"/>
    <p:sldId id="324" r:id="rId23"/>
    <p:sldId id="259" r:id="rId24"/>
    <p:sldId id="266" r:id="rId25"/>
    <p:sldId id="272" r:id="rId26"/>
    <p:sldId id="271" r:id="rId27"/>
    <p:sldId id="280" r:id="rId28"/>
    <p:sldId id="297" r:id="rId29"/>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3F7378-7D97-4886-AA88-A9DF5828B904}" v="223" dt="2022-01-17T16:44:46.6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08" autoAdjust="0"/>
  </p:normalViewPr>
  <p:slideViewPr>
    <p:cSldViewPr>
      <p:cViewPr varScale="1">
        <p:scale>
          <a:sx n="79" d="100"/>
          <a:sy n="79" d="100"/>
        </p:scale>
        <p:origin x="1570"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taille, Karen (911)" userId="62f65e4e-c60e-4dfd-b321-8a7cabd9fe57" providerId="ADAL" clId="{F43F7378-7D97-4886-AA88-A9DF5828B904}"/>
    <pc:docChg chg="undo custSel mod addSld delSld modSld">
      <pc:chgData name="Robitaille, Karen (911)" userId="62f65e4e-c60e-4dfd-b321-8a7cabd9fe57" providerId="ADAL" clId="{F43F7378-7D97-4886-AA88-A9DF5828B904}" dt="2022-01-17T16:46:08.827" v="442" actId="27309"/>
      <pc:docMkLst>
        <pc:docMk/>
      </pc:docMkLst>
      <pc:sldChg chg="addSp delSp modSp mod setBg setClrOvrMap">
        <pc:chgData name="Robitaille, Karen (911)" userId="62f65e4e-c60e-4dfd-b321-8a7cabd9fe57" providerId="ADAL" clId="{F43F7378-7D97-4886-AA88-A9DF5828B904}" dt="2022-01-17T16:28:09.035" v="63" actId="26606"/>
        <pc:sldMkLst>
          <pc:docMk/>
          <pc:sldMk cId="0" sldId="256"/>
        </pc:sldMkLst>
        <pc:spChg chg="mod">
          <ac:chgData name="Robitaille, Karen (911)" userId="62f65e4e-c60e-4dfd-b321-8a7cabd9fe57" providerId="ADAL" clId="{F43F7378-7D97-4886-AA88-A9DF5828B904}" dt="2022-01-17T16:28:09.035" v="63" actId="26606"/>
          <ac:spMkLst>
            <pc:docMk/>
            <pc:sldMk cId="0" sldId="256"/>
            <ac:spMk id="2" creationId="{00000000-0000-0000-0000-000000000000}"/>
          </ac:spMkLst>
        </pc:spChg>
        <pc:spChg chg="mod">
          <ac:chgData name="Robitaille, Karen (911)" userId="62f65e4e-c60e-4dfd-b321-8a7cabd9fe57" providerId="ADAL" clId="{F43F7378-7D97-4886-AA88-A9DF5828B904}" dt="2022-01-17T16:28:09.035" v="63" actId="26606"/>
          <ac:spMkLst>
            <pc:docMk/>
            <pc:sldMk cId="0" sldId="256"/>
            <ac:spMk id="3" creationId="{00000000-0000-0000-0000-000000000000}"/>
          </ac:spMkLst>
        </pc:spChg>
        <pc:spChg chg="add del">
          <ac:chgData name="Robitaille, Karen (911)" userId="62f65e4e-c60e-4dfd-b321-8a7cabd9fe57" providerId="ADAL" clId="{F43F7378-7D97-4886-AA88-A9DF5828B904}" dt="2022-01-17T16:28:06.837" v="60" actId="26606"/>
          <ac:spMkLst>
            <pc:docMk/>
            <pc:sldMk cId="0" sldId="256"/>
            <ac:spMk id="8" creationId="{1BF0792A-0F2B-4A2E-AB38-0A4F18A3072D}"/>
          </ac:spMkLst>
        </pc:spChg>
        <pc:spChg chg="add del">
          <ac:chgData name="Robitaille, Karen (911)" userId="62f65e4e-c60e-4dfd-b321-8a7cabd9fe57" providerId="ADAL" clId="{F43F7378-7D97-4886-AA88-A9DF5828B904}" dt="2022-01-17T16:28:06.837" v="60" actId="26606"/>
          <ac:spMkLst>
            <pc:docMk/>
            <pc:sldMk cId="0" sldId="256"/>
            <ac:spMk id="10" creationId="{F57DB18D-C2F1-4C8C-8808-9C01ECE6834E}"/>
          </ac:spMkLst>
        </pc:spChg>
        <pc:spChg chg="add del">
          <ac:chgData name="Robitaille, Karen (911)" userId="62f65e4e-c60e-4dfd-b321-8a7cabd9fe57" providerId="ADAL" clId="{F43F7378-7D97-4886-AA88-A9DF5828B904}" dt="2022-01-17T16:28:09.019" v="62" actId="26606"/>
          <ac:spMkLst>
            <pc:docMk/>
            <pc:sldMk cId="0" sldId="256"/>
            <ac:spMk id="22" creationId="{1C69834E-5EEE-4D61-833E-04928896454C}"/>
          </ac:spMkLst>
        </pc:spChg>
        <pc:spChg chg="add del">
          <ac:chgData name="Robitaille, Karen (911)" userId="62f65e4e-c60e-4dfd-b321-8a7cabd9fe57" providerId="ADAL" clId="{F43F7378-7D97-4886-AA88-A9DF5828B904}" dt="2022-01-17T16:28:09.019" v="62" actId="26606"/>
          <ac:spMkLst>
            <pc:docMk/>
            <pc:sldMk cId="0" sldId="256"/>
            <ac:spMk id="23" creationId="{58E5D9BA-46E7-4BFA-9C74-75495BF6F54D}"/>
          </ac:spMkLst>
        </pc:spChg>
        <pc:spChg chg="add del">
          <ac:chgData name="Robitaille, Karen (911)" userId="62f65e4e-c60e-4dfd-b321-8a7cabd9fe57" providerId="ADAL" clId="{F43F7378-7D97-4886-AA88-A9DF5828B904}" dt="2022-01-17T16:28:09.019" v="62" actId="26606"/>
          <ac:spMkLst>
            <pc:docMk/>
            <pc:sldMk cId="0" sldId="256"/>
            <ac:spMk id="24" creationId="{5B033D76-5800-44B6-AFE9-EE2106935115}"/>
          </ac:spMkLst>
        </pc:spChg>
        <pc:spChg chg="add del">
          <ac:chgData name="Robitaille, Karen (911)" userId="62f65e4e-c60e-4dfd-b321-8a7cabd9fe57" providerId="ADAL" clId="{F43F7378-7D97-4886-AA88-A9DF5828B904}" dt="2022-01-17T16:28:09.019" v="62" actId="26606"/>
          <ac:spMkLst>
            <pc:docMk/>
            <pc:sldMk cId="0" sldId="256"/>
            <ac:spMk id="25" creationId="{522D6F85-FFBA-4F81-AEE5-AAA17CB7AA98}"/>
          </ac:spMkLst>
        </pc:spChg>
        <pc:spChg chg="add del">
          <ac:chgData name="Robitaille, Karen (911)" userId="62f65e4e-c60e-4dfd-b321-8a7cabd9fe57" providerId="ADAL" clId="{F43F7378-7D97-4886-AA88-A9DF5828B904}" dt="2022-01-17T16:28:09.019" v="62" actId="26606"/>
          <ac:spMkLst>
            <pc:docMk/>
            <pc:sldMk cId="0" sldId="256"/>
            <ac:spMk id="26" creationId="{13B31514-E6DF-4357-9EEA-EFB7983080DA}"/>
          </ac:spMkLst>
        </pc:spChg>
        <pc:spChg chg="add">
          <ac:chgData name="Robitaille, Karen (911)" userId="62f65e4e-c60e-4dfd-b321-8a7cabd9fe57" providerId="ADAL" clId="{F43F7378-7D97-4886-AA88-A9DF5828B904}" dt="2022-01-17T16:28:09.035" v="63" actId="26606"/>
          <ac:spMkLst>
            <pc:docMk/>
            <pc:sldMk cId="0" sldId="256"/>
            <ac:spMk id="30" creationId="{1BF0792A-0F2B-4A2E-AB38-0A4F18A3072D}"/>
          </ac:spMkLst>
        </pc:spChg>
        <pc:spChg chg="add">
          <ac:chgData name="Robitaille, Karen (911)" userId="62f65e4e-c60e-4dfd-b321-8a7cabd9fe57" providerId="ADAL" clId="{F43F7378-7D97-4886-AA88-A9DF5828B904}" dt="2022-01-17T16:28:09.035" v="63" actId="26606"/>
          <ac:spMkLst>
            <pc:docMk/>
            <pc:sldMk cId="0" sldId="256"/>
            <ac:spMk id="31" creationId="{F57DB18D-C2F1-4C8C-8808-9C01ECE6834E}"/>
          </ac:spMkLst>
        </pc:spChg>
        <pc:grpChg chg="add del">
          <ac:chgData name="Robitaille, Karen (911)" userId="62f65e4e-c60e-4dfd-b321-8a7cabd9fe57" providerId="ADAL" clId="{F43F7378-7D97-4886-AA88-A9DF5828B904}" dt="2022-01-17T16:28:06.837" v="60" actId="26606"/>
          <ac:grpSpMkLst>
            <pc:docMk/>
            <pc:sldMk cId="0" sldId="256"/>
            <ac:grpSpMk id="12" creationId="{E5D935FA-3336-4941-9214-E250A5727F40}"/>
          </ac:grpSpMkLst>
        </pc:grpChg>
        <pc:grpChg chg="add">
          <ac:chgData name="Robitaille, Karen (911)" userId="62f65e4e-c60e-4dfd-b321-8a7cabd9fe57" providerId="ADAL" clId="{F43F7378-7D97-4886-AA88-A9DF5828B904}" dt="2022-01-17T16:28:09.035" v="63" actId="26606"/>
          <ac:grpSpMkLst>
            <pc:docMk/>
            <pc:sldMk cId="0" sldId="256"/>
            <ac:grpSpMk id="32" creationId="{E5D935FA-3336-4941-9214-E250A5727F40}"/>
          </ac:grpSpMkLst>
        </pc:grpChg>
        <pc:picChg chg="add del">
          <ac:chgData name="Robitaille, Karen (911)" userId="62f65e4e-c60e-4dfd-b321-8a7cabd9fe57" providerId="ADAL" clId="{F43F7378-7D97-4886-AA88-A9DF5828B904}" dt="2022-01-17T16:28:06.837" v="60" actId="26606"/>
          <ac:picMkLst>
            <pc:docMk/>
            <pc:sldMk cId="0" sldId="256"/>
            <ac:picMk id="20" creationId="{75CC23F7-9F20-4C4B-8608-BD4DE9728FA5}"/>
          </ac:picMkLst>
        </pc:picChg>
        <pc:picChg chg="add del">
          <ac:chgData name="Robitaille, Karen (911)" userId="62f65e4e-c60e-4dfd-b321-8a7cabd9fe57" providerId="ADAL" clId="{F43F7378-7D97-4886-AA88-A9DF5828B904}" dt="2022-01-17T16:28:09.019" v="62" actId="26606"/>
          <ac:picMkLst>
            <pc:docMk/>
            <pc:sldMk cId="0" sldId="256"/>
            <ac:picMk id="27" creationId="{4C401D57-600A-4C91-AC9A-14CA1ED6F7D8}"/>
          </ac:picMkLst>
        </pc:picChg>
        <pc:picChg chg="add">
          <ac:chgData name="Robitaille, Karen (911)" userId="62f65e4e-c60e-4dfd-b321-8a7cabd9fe57" providerId="ADAL" clId="{F43F7378-7D97-4886-AA88-A9DF5828B904}" dt="2022-01-17T16:28:09.035" v="63" actId="26606"/>
          <ac:picMkLst>
            <pc:docMk/>
            <pc:sldMk cId="0" sldId="256"/>
            <ac:picMk id="35" creationId="{75CC23F7-9F20-4C4B-8608-BD4DE9728FA5}"/>
          </ac:picMkLst>
        </pc:picChg>
        <pc:cxnChg chg="add del">
          <ac:chgData name="Robitaille, Karen (911)" userId="62f65e4e-c60e-4dfd-b321-8a7cabd9fe57" providerId="ADAL" clId="{F43F7378-7D97-4886-AA88-A9DF5828B904}" dt="2022-01-17T16:28:06.837" v="60" actId="26606"/>
          <ac:cxnSpMkLst>
            <pc:docMk/>
            <pc:sldMk cId="0" sldId="256"/>
            <ac:cxnSpMk id="16" creationId="{87F797D1-251E-41FE-9FF8-AD487DEF28AC}"/>
          </ac:cxnSpMkLst>
        </pc:cxnChg>
        <pc:cxnChg chg="add del">
          <ac:chgData name="Robitaille, Karen (911)" userId="62f65e4e-c60e-4dfd-b321-8a7cabd9fe57" providerId="ADAL" clId="{F43F7378-7D97-4886-AA88-A9DF5828B904}" dt="2022-01-17T16:28:06.837" v="60" actId="26606"/>
          <ac:cxnSpMkLst>
            <pc:docMk/>
            <pc:sldMk cId="0" sldId="256"/>
            <ac:cxnSpMk id="18" creationId="{09A0CE28-0E59-4F4D-9855-8A8DCE9A8EFE}"/>
          </ac:cxnSpMkLst>
        </pc:cxnChg>
        <pc:cxnChg chg="add del">
          <ac:chgData name="Robitaille, Karen (911)" userId="62f65e4e-c60e-4dfd-b321-8a7cabd9fe57" providerId="ADAL" clId="{F43F7378-7D97-4886-AA88-A9DF5828B904}" dt="2022-01-17T16:28:09.019" v="62" actId="26606"/>
          <ac:cxnSpMkLst>
            <pc:docMk/>
            <pc:sldMk cId="0" sldId="256"/>
            <ac:cxnSpMk id="28" creationId="{412BDC66-00FA-4A3F-9BC7-BE05FF7705F8}"/>
          </ac:cxnSpMkLst>
        </pc:cxnChg>
        <pc:cxnChg chg="add">
          <ac:chgData name="Robitaille, Karen (911)" userId="62f65e4e-c60e-4dfd-b321-8a7cabd9fe57" providerId="ADAL" clId="{F43F7378-7D97-4886-AA88-A9DF5828B904}" dt="2022-01-17T16:28:09.035" v="63" actId="26606"/>
          <ac:cxnSpMkLst>
            <pc:docMk/>
            <pc:sldMk cId="0" sldId="256"/>
            <ac:cxnSpMk id="33" creationId="{87F797D1-251E-41FE-9FF8-AD487DEF28AC}"/>
          </ac:cxnSpMkLst>
        </pc:cxnChg>
        <pc:cxnChg chg="add">
          <ac:chgData name="Robitaille, Karen (911)" userId="62f65e4e-c60e-4dfd-b321-8a7cabd9fe57" providerId="ADAL" clId="{F43F7378-7D97-4886-AA88-A9DF5828B904}" dt="2022-01-17T16:28:09.035" v="63" actId="26606"/>
          <ac:cxnSpMkLst>
            <pc:docMk/>
            <pc:sldMk cId="0" sldId="256"/>
            <ac:cxnSpMk id="34" creationId="{09A0CE28-0E59-4F4D-9855-8A8DCE9A8EFE}"/>
          </ac:cxnSpMkLst>
        </pc:cxnChg>
      </pc:sldChg>
      <pc:sldChg chg="addSp delSp modSp mod setBg">
        <pc:chgData name="Robitaille, Karen (911)" userId="62f65e4e-c60e-4dfd-b321-8a7cabd9fe57" providerId="ADAL" clId="{F43F7378-7D97-4886-AA88-A9DF5828B904}" dt="2022-01-17T16:30:31.032" v="91" actId="26606"/>
        <pc:sldMkLst>
          <pc:docMk/>
          <pc:sldMk cId="0" sldId="257"/>
        </pc:sldMkLst>
        <pc:spChg chg="mod">
          <ac:chgData name="Robitaille, Karen (911)" userId="62f65e4e-c60e-4dfd-b321-8a7cabd9fe57" providerId="ADAL" clId="{F43F7378-7D97-4886-AA88-A9DF5828B904}" dt="2022-01-17T16:30:31.032" v="91" actId="26606"/>
          <ac:spMkLst>
            <pc:docMk/>
            <pc:sldMk cId="0" sldId="257"/>
            <ac:spMk id="2" creationId="{00000000-0000-0000-0000-000000000000}"/>
          </ac:spMkLst>
        </pc:spChg>
        <pc:spChg chg="add del">
          <ac:chgData name="Robitaille, Karen (911)" userId="62f65e4e-c60e-4dfd-b321-8a7cabd9fe57" providerId="ADAL" clId="{F43F7378-7D97-4886-AA88-A9DF5828B904}" dt="2022-01-17T16:30:31.032" v="91" actId="26606"/>
          <ac:spMkLst>
            <pc:docMk/>
            <pc:sldMk cId="0" sldId="257"/>
            <ac:spMk id="3" creationId="{00000000-0000-0000-0000-000000000000}"/>
          </ac:spMkLst>
        </pc:spChg>
        <pc:spChg chg="add del">
          <ac:chgData name="Robitaille, Karen (911)" userId="62f65e4e-c60e-4dfd-b321-8a7cabd9fe57" providerId="ADAL" clId="{F43F7378-7D97-4886-AA88-A9DF5828B904}" dt="2022-01-17T16:30:22.211" v="84" actId="26606"/>
          <ac:spMkLst>
            <pc:docMk/>
            <pc:sldMk cId="0" sldId="257"/>
            <ac:spMk id="9" creationId="{32D32A60-013B-47A8-8833-D2424080917B}"/>
          </ac:spMkLst>
        </pc:spChg>
        <pc:spChg chg="add del">
          <ac:chgData name="Robitaille, Karen (911)" userId="62f65e4e-c60e-4dfd-b321-8a7cabd9fe57" providerId="ADAL" clId="{F43F7378-7D97-4886-AA88-A9DF5828B904}" dt="2022-01-17T16:30:22.211" v="84" actId="26606"/>
          <ac:spMkLst>
            <pc:docMk/>
            <pc:sldMk cId="0" sldId="257"/>
            <ac:spMk id="11" creationId="{AE27932B-B694-4C4C-90D7-A0333A7C5876}"/>
          </ac:spMkLst>
        </pc:spChg>
        <pc:spChg chg="add del">
          <ac:chgData name="Robitaille, Karen (911)" userId="62f65e4e-c60e-4dfd-b321-8a7cabd9fe57" providerId="ADAL" clId="{F43F7378-7D97-4886-AA88-A9DF5828B904}" dt="2022-01-17T16:30:22.211" v="84" actId="26606"/>
          <ac:spMkLst>
            <pc:docMk/>
            <pc:sldMk cId="0" sldId="257"/>
            <ac:spMk id="15" creationId="{A9DA474E-6B91-4200-840F-0257B2358A75}"/>
          </ac:spMkLst>
        </pc:spChg>
        <pc:spChg chg="add del">
          <ac:chgData name="Robitaille, Karen (911)" userId="62f65e4e-c60e-4dfd-b321-8a7cabd9fe57" providerId="ADAL" clId="{F43F7378-7D97-4886-AA88-A9DF5828B904}" dt="2022-01-17T16:30:24.488" v="86" actId="26606"/>
          <ac:spMkLst>
            <pc:docMk/>
            <pc:sldMk cId="0" sldId="257"/>
            <ac:spMk id="21" creationId="{32D32A60-013B-47A8-8833-D2424080917B}"/>
          </ac:spMkLst>
        </pc:spChg>
        <pc:spChg chg="add del">
          <ac:chgData name="Robitaille, Karen (911)" userId="62f65e4e-c60e-4dfd-b321-8a7cabd9fe57" providerId="ADAL" clId="{F43F7378-7D97-4886-AA88-A9DF5828B904}" dt="2022-01-17T16:30:24.488" v="86" actId="26606"/>
          <ac:spMkLst>
            <pc:docMk/>
            <pc:sldMk cId="0" sldId="257"/>
            <ac:spMk id="22" creationId="{AE27932B-B694-4C4C-90D7-A0333A7C5876}"/>
          </ac:spMkLst>
        </pc:spChg>
        <pc:spChg chg="add del">
          <ac:chgData name="Robitaille, Karen (911)" userId="62f65e4e-c60e-4dfd-b321-8a7cabd9fe57" providerId="ADAL" clId="{F43F7378-7D97-4886-AA88-A9DF5828B904}" dt="2022-01-17T16:30:24.488" v="86" actId="26606"/>
          <ac:spMkLst>
            <pc:docMk/>
            <pc:sldMk cId="0" sldId="257"/>
            <ac:spMk id="24" creationId="{A9DA474E-6B91-4200-840F-0257B2358A75}"/>
          </ac:spMkLst>
        </pc:spChg>
        <pc:spChg chg="add del">
          <ac:chgData name="Robitaille, Karen (911)" userId="62f65e4e-c60e-4dfd-b321-8a7cabd9fe57" providerId="ADAL" clId="{F43F7378-7D97-4886-AA88-A9DF5828B904}" dt="2022-01-17T16:30:27.515" v="88" actId="26606"/>
          <ac:spMkLst>
            <pc:docMk/>
            <pc:sldMk cId="0" sldId="257"/>
            <ac:spMk id="29" creationId="{32D32A60-013B-47A8-8833-D2424080917B}"/>
          </ac:spMkLst>
        </pc:spChg>
        <pc:spChg chg="add del">
          <ac:chgData name="Robitaille, Karen (911)" userId="62f65e4e-c60e-4dfd-b321-8a7cabd9fe57" providerId="ADAL" clId="{F43F7378-7D97-4886-AA88-A9DF5828B904}" dt="2022-01-17T16:30:27.515" v="88" actId="26606"/>
          <ac:spMkLst>
            <pc:docMk/>
            <pc:sldMk cId="0" sldId="257"/>
            <ac:spMk id="30" creationId="{AE27932B-B694-4C4C-90D7-A0333A7C5876}"/>
          </ac:spMkLst>
        </pc:spChg>
        <pc:spChg chg="add del">
          <ac:chgData name="Robitaille, Karen (911)" userId="62f65e4e-c60e-4dfd-b321-8a7cabd9fe57" providerId="ADAL" clId="{F43F7378-7D97-4886-AA88-A9DF5828B904}" dt="2022-01-17T16:30:27.515" v="88" actId="26606"/>
          <ac:spMkLst>
            <pc:docMk/>
            <pc:sldMk cId="0" sldId="257"/>
            <ac:spMk id="32" creationId="{A9DA474E-6B91-4200-840F-0257B2358A75}"/>
          </ac:spMkLst>
        </pc:spChg>
        <pc:spChg chg="add del">
          <ac:chgData name="Robitaille, Karen (911)" userId="62f65e4e-c60e-4dfd-b321-8a7cabd9fe57" providerId="ADAL" clId="{F43F7378-7D97-4886-AA88-A9DF5828B904}" dt="2022-01-17T16:30:31.001" v="90" actId="26606"/>
          <ac:spMkLst>
            <pc:docMk/>
            <pc:sldMk cId="0" sldId="257"/>
            <ac:spMk id="37" creationId="{482E7304-2AC2-4A5C-924D-A6AC3FFC5EAC}"/>
          </ac:spMkLst>
        </pc:spChg>
        <pc:spChg chg="add del">
          <ac:chgData name="Robitaille, Karen (911)" userId="62f65e4e-c60e-4dfd-b321-8a7cabd9fe57" providerId="ADAL" clId="{F43F7378-7D97-4886-AA88-A9DF5828B904}" dt="2022-01-17T16:30:31.001" v="90" actId="26606"/>
          <ac:spMkLst>
            <pc:docMk/>
            <pc:sldMk cId="0" sldId="257"/>
            <ac:spMk id="39" creationId="{A3C183B1-1D4B-4E3D-A02E-A426E3BFA016}"/>
          </ac:spMkLst>
        </pc:spChg>
        <pc:spChg chg="add">
          <ac:chgData name="Robitaille, Karen (911)" userId="62f65e4e-c60e-4dfd-b321-8a7cabd9fe57" providerId="ADAL" clId="{F43F7378-7D97-4886-AA88-A9DF5828B904}" dt="2022-01-17T16:30:31.032" v="91" actId="26606"/>
          <ac:spMkLst>
            <pc:docMk/>
            <pc:sldMk cId="0" sldId="257"/>
            <ac:spMk id="42" creationId="{32D32A60-013B-47A8-8833-D2424080917B}"/>
          </ac:spMkLst>
        </pc:spChg>
        <pc:spChg chg="add">
          <ac:chgData name="Robitaille, Karen (911)" userId="62f65e4e-c60e-4dfd-b321-8a7cabd9fe57" providerId="ADAL" clId="{F43F7378-7D97-4886-AA88-A9DF5828B904}" dt="2022-01-17T16:30:31.032" v="91" actId="26606"/>
          <ac:spMkLst>
            <pc:docMk/>
            <pc:sldMk cId="0" sldId="257"/>
            <ac:spMk id="43" creationId="{AE27932B-B694-4C4C-90D7-A0333A7C5876}"/>
          </ac:spMkLst>
        </pc:spChg>
        <pc:spChg chg="add">
          <ac:chgData name="Robitaille, Karen (911)" userId="62f65e4e-c60e-4dfd-b321-8a7cabd9fe57" providerId="ADAL" clId="{F43F7378-7D97-4886-AA88-A9DF5828B904}" dt="2022-01-17T16:30:31.032" v="91" actId="26606"/>
          <ac:spMkLst>
            <pc:docMk/>
            <pc:sldMk cId="0" sldId="257"/>
            <ac:spMk id="45" creationId="{A9DA474E-6B91-4200-840F-0257B2358A75}"/>
          </ac:spMkLst>
        </pc:spChg>
        <pc:graphicFrameChg chg="add del">
          <ac:chgData name="Robitaille, Karen (911)" userId="62f65e4e-c60e-4dfd-b321-8a7cabd9fe57" providerId="ADAL" clId="{F43F7378-7D97-4886-AA88-A9DF5828B904}" dt="2022-01-17T16:30:22.211" v="84" actId="26606"/>
          <ac:graphicFrameMkLst>
            <pc:docMk/>
            <pc:sldMk cId="0" sldId="257"/>
            <ac:graphicFrameMk id="5" creationId="{69394808-280E-44EB-AC86-5B7B1AC89A40}"/>
          </ac:graphicFrameMkLst>
        </pc:graphicFrameChg>
        <pc:graphicFrameChg chg="add del">
          <ac:chgData name="Robitaille, Karen (911)" userId="62f65e4e-c60e-4dfd-b321-8a7cabd9fe57" providerId="ADAL" clId="{F43F7378-7D97-4886-AA88-A9DF5828B904}" dt="2022-01-17T16:30:24.488" v="86" actId="26606"/>
          <ac:graphicFrameMkLst>
            <pc:docMk/>
            <pc:sldMk cId="0" sldId="257"/>
            <ac:graphicFrameMk id="27" creationId="{5A697942-6AE2-45C9-AE56-2004AC5B241B}"/>
          </ac:graphicFrameMkLst>
        </pc:graphicFrameChg>
        <pc:graphicFrameChg chg="add del">
          <ac:chgData name="Robitaille, Karen (911)" userId="62f65e4e-c60e-4dfd-b321-8a7cabd9fe57" providerId="ADAL" clId="{F43F7378-7D97-4886-AA88-A9DF5828B904}" dt="2022-01-17T16:30:27.515" v="88" actId="26606"/>
          <ac:graphicFrameMkLst>
            <pc:docMk/>
            <pc:sldMk cId="0" sldId="257"/>
            <ac:graphicFrameMk id="35" creationId="{69394808-280E-44EB-AC86-5B7B1AC89A40}"/>
          </ac:graphicFrameMkLst>
        </pc:graphicFrameChg>
        <pc:graphicFrameChg chg="add del">
          <ac:chgData name="Robitaille, Karen (911)" userId="62f65e4e-c60e-4dfd-b321-8a7cabd9fe57" providerId="ADAL" clId="{F43F7378-7D97-4886-AA88-A9DF5828B904}" dt="2022-01-17T16:30:31.001" v="90" actId="26606"/>
          <ac:graphicFrameMkLst>
            <pc:docMk/>
            <pc:sldMk cId="0" sldId="257"/>
            <ac:graphicFrameMk id="40" creationId="{39E8503C-4558-4A8F-9F01-0E82B5DC5F64}"/>
          </ac:graphicFrameMkLst>
        </pc:graphicFrameChg>
        <pc:graphicFrameChg chg="add">
          <ac:chgData name="Robitaille, Karen (911)" userId="62f65e4e-c60e-4dfd-b321-8a7cabd9fe57" providerId="ADAL" clId="{F43F7378-7D97-4886-AA88-A9DF5828B904}" dt="2022-01-17T16:30:31.032" v="91" actId="26606"/>
          <ac:graphicFrameMkLst>
            <pc:docMk/>
            <pc:sldMk cId="0" sldId="257"/>
            <ac:graphicFrameMk id="48" creationId="{69394808-280E-44EB-AC86-5B7B1AC89A40}"/>
          </ac:graphicFrameMkLst>
        </pc:graphicFrameChg>
        <pc:picChg chg="add del">
          <ac:chgData name="Robitaille, Karen (911)" userId="62f65e4e-c60e-4dfd-b321-8a7cabd9fe57" providerId="ADAL" clId="{F43F7378-7D97-4886-AA88-A9DF5828B904}" dt="2022-01-17T16:30:22.211" v="84" actId="26606"/>
          <ac:picMkLst>
            <pc:docMk/>
            <pc:sldMk cId="0" sldId="257"/>
            <ac:picMk id="17" creationId="{DF63C9AD-AE6E-4512-8171-91612E84CCFB}"/>
          </ac:picMkLst>
        </pc:picChg>
        <pc:picChg chg="add del">
          <ac:chgData name="Robitaille, Karen (911)" userId="62f65e4e-c60e-4dfd-b321-8a7cabd9fe57" providerId="ADAL" clId="{F43F7378-7D97-4886-AA88-A9DF5828B904}" dt="2022-01-17T16:30:24.488" v="86" actId="26606"/>
          <ac:picMkLst>
            <pc:docMk/>
            <pc:sldMk cId="0" sldId="257"/>
            <ac:picMk id="25" creationId="{DF63C9AD-AE6E-4512-8171-91612E84CCFB}"/>
          </ac:picMkLst>
        </pc:picChg>
        <pc:picChg chg="add del">
          <ac:chgData name="Robitaille, Karen (911)" userId="62f65e4e-c60e-4dfd-b321-8a7cabd9fe57" providerId="ADAL" clId="{F43F7378-7D97-4886-AA88-A9DF5828B904}" dt="2022-01-17T16:30:27.515" v="88" actId="26606"/>
          <ac:picMkLst>
            <pc:docMk/>
            <pc:sldMk cId="0" sldId="257"/>
            <ac:picMk id="33" creationId="{DF63C9AD-AE6E-4512-8171-91612E84CCFB}"/>
          </ac:picMkLst>
        </pc:picChg>
        <pc:picChg chg="add">
          <ac:chgData name="Robitaille, Karen (911)" userId="62f65e4e-c60e-4dfd-b321-8a7cabd9fe57" providerId="ADAL" clId="{F43F7378-7D97-4886-AA88-A9DF5828B904}" dt="2022-01-17T16:30:31.032" v="91" actId="26606"/>
          <ac:picMkLst>
            <pc:docMk/>
            <pc:sldMk cId="0" sldId="257"/>
            <ac:picMk id="46" creationId="{DF63C9AD-AE6E-4512-8171-91612E84CCFB}"/>
          </ac:picMkLst>
        </pc:picChg>
        <pc:cxnChg chg="add del">
          <ac:chgData name="Robitaille, Karen (911)" userId="62f65e4e-c60e-4dfd-b321-8a7cabd9fe57" providerId="ADAL" clId="{F43F7378-7D97-4886-AA88-A9DF5828B904}" dt="2022-01-17T16:30:22.211" v="84" actId="26606"/>
          <ac:cxnSpMkLst>
            <pc:docMk/>
            <pc:sldMk cId="0" sldId="257"/>
            <ac:cxnSpMk id="13" creationId="{9EBB0476-5CF0-4F44-8D68-5D42D7AEE43A}"/>
          </ac:cxnSpMkLst>
        </pc:cxnChg>
        <pc:cxnChg chg="add del">
          <ac:chgData name="Robitaille, Karen (911)" userId="62f65e4e-c60e-4dfd-b321-8a7cabd9fe57" providerId="ADAL" clId="{F43F7378-7D97-4886-AA88-A9DF5828B904}" dt="2022-01-17T16:30:22.211" v="84" actId="26606"/>
          <ac:cxnSpMkLst>
            <pc:docMk/>
            <pc:sldMk cId="0" sldId="257"/>
            <ac:cxnSpMk id="19" creationId="{FE1A49CE-B63D-457A-A180-1C883E1A63D2}"/>
          </ac:cxnSpMkLst>
        </pc:cxnChg>
        <pc:cxnChg chg="add del">
          <ac:chgData name="Robitaille, Karen (911)" userId="62f65e4e-c60e-4dfd-b321-8a7cabd9fe57" providerId="ADAL" clId="{F43F7378-7D97-4886-AA88-A9DF5828B904}" dt="2022-01-17T16:30:24.488" v="86" actId="26606"/>
          <ac:cxnSpMkLst>
            <pc:docMk/>
            <pc:sldMk cId="0" sldId="257"/>
            <ac:cxnSpMk id="23" creationId="{9EBB0476-5CF0-4F44-8D68-5D42D7AEE43A}"/>
          </ac:cxnSpMkLst>
        </pc:cxnChg>
        <pc:cxnChg chg="add del">
          <ac:chgData name="Robitaille, Karen (911)" userId="62f65e4e-c60e-4dfd-b321-8a7cabd9fe57" providerId="ADAL" clId="{F43F7378-7D97-4886-AA88-A9DF5828B904}" dt="2022-01-17T16:30:24.488" v="86" actId="26606"/>
          <ac:cxnSpMkLst>
            <pc:docMk/>
            <pc:sldMk cId="0" sldId="257"/>
            <ac:cxnSpMk id="26" creationId="{FE1A49CE-B63D-457A-A180-1C883E1A63D2}"/>
          </ac:cxnSpMkLst>
        </pc:cxnChg>
        <pc:cxnChg chg="add del">
          <ac:chgData name="Robitaille, Karen (911)" userId="62f65e4e-c60e-4dfd-b321-8a7cabd9fe57" providerId="ADAL" clId="{F43F7378-7D97-4886-AA88-A9DF5828B904}" dt="2022-01-17T16:30:27.515" v="88" actId="26606"/>
          <ac:cxnSpMkLst>
            <pc:docMk/>
            <pc:sldMk cId="0" sldId="257"/>
            <ac:cxnSpMk id="31" creationId="{9EBB0476-5CF0-4F44-8D68-5D42D7AEE43A}"/>
          </ac:cxnSpMkLst>
        </pc:cxnChg>
        <pc:cxnChg chg="add del">
          <ac:chgData name="Robitaille, Karen (911)" userId="62f65e4e-c60e-4dfd-b321-8a7cabd9fe57" providerId="ADAL" clId="{F43F7378-7D97-4886-AA88-A9DF5828B904}" dt="2022-01-17T16:30:27.515" v="88" actId="26606"/>
          <ac:cxnSpMkLst>
            <pc:docMk/>
            <pc:sldMk cId="0" sldId="257"/>
            <ac:cxnSpMk id="34" creationId="{FE1A49CE-B63D-457A-A180-1C883E1A63D2}"/>
          </ac:cxnSpMkLst>
        </pc:cxnChg>
        <pc:cxnChg chg="add del">
          <ac:chgData name="Robitaille, Karen (911)" userId="62f65e4e-c60e-4dfd-b321-8a7cabd9fe57" providerId="ADAL" clId="{F43F7378-7D97-4886-AA88-A9DF5828B904}" dt="2022-01-17T16:30:31.001" v="90" actId="26606"/>
          <ac:cxnSpMkLst>
            <pc:docMk/>
            <pc:sldMk cId="0" sldId="257"/>
            <ac:cxnSpMk id="38" creationId="{D259FEF2-F6A5-442F-BA10-4E39EECD0ABE}"/>
          </ac:cxnSpMkLst>
        </pc:cxnChg>
        <pc:cxnChg chg="add">
          <ac:chgData name="Robitaille, Karen (911)" userId="62f65e4e-c60e-4dfd-b321-8a7cabd9fe57" providerId="ADAL" clId="{F43F7378-7D97-4886-AA88-A9DF5828B904}" dt="2022-01-17T16:30:31.032" v="91" actId="26606"/>
          <ac:cxnSpMkLst>
            <pc:docMk/>
            <pc:sldMk cId="0" sldId="257"/>
            <ac:cxnSpMk id="44" creationId="{9EBB0476-5CF0-4F44-8D68-5D42D7AEE43A}"/>
          </ac:cxnSpMkLst>
        </pc:cxnChg>
        <pc:cxnChg chg="add">
          <ac:chgData name="Robitaille, Karen (911)" userId="62f65e4e-c60e-4dfd-b321-8a7cabd9fe57" providerId="ADAL" clId="{F43F7378-7D97-4886-AA88-A9DF5828B904}" dt="2022-01-17T16:30:31.032" v="91" actId="26606"/>
          <ac:cxnSpMkLst>
            <pc:docMk/>
            <pc:sldMk cId="0" sldId="257"/>
            <ac:cxnSpMk id="47" creationId="{FE1A49CE-B63D-457A-A180-1C883E1A63D2}"/>
          </ac:cxnSpMkLst>
        </pc:cxnChg>
      </pc:sldChg>
      <pc:sldChg chg="addSp delSp modSp mod setBg">
        <pc:chgData name="Robitaille, Karen (911)" userId="62f65e4e-c60e-4dfd-b321-8a7cabd9fe57" providerId="ADAL" clId="{F43F7378-7D97-4886-AA88-A9DF5828B904}" dt="2022-01-17T16:30:54.381" v="94" actId="26606"/>
        <pc:sldMkLst>
          <pc:docMk/>
          <pc:sldMk cId="0" sldId="258"/>
        </pc:sldMkLst>
        <pc:spChg chg="mod">
          <ac:chgData name="Robitaille, Karen (911)" userId="62f65e4e-c60e-4dfd-b321-8a7cabd9fe57" providerId="ADAL" clId="{F43F7378-7D97-4886-AA88-A9DF5828B904}" dt="2022-01-17T16:30:54.381" v="94" actId="26606"/>
          <ac:spMkLst>
            <pc:docMk/>
            <pc:sldMk cId="0" sldId="258"/>
            <ac:spMk id="2" creationId="{00000000-0000-0000-0000-000000000000}"/>
          </ac:spMkLst>
        </pc:spChg>
        <pc:spChg chg="add del">
          <ac:chgData name="Robitaille, Karen (911)" userId="62f65e4e-c60e-4dfd-b321-8a7cabd9fe57" providerId="ADAL" clId="{F43F7378-7D97-4886-AA88-A9DF5828B904}" dt="2022-01-17T16:30:54.381" v="94" actId="26606"/>
          <ac:spMkLst>
            <pc:docMk/>
            <pc:sldMk cId="0" sldId="258"/>
            <ac:spMk id="3" creationId="{00000000-0000-0000-0000-000000000000}"/>
          </ac:spMkLst>
        </pc:spChg>
        <pc:spChg chg="add del">
          <ac:chgData name="Robitaille, Karen (911)" userId="62f65e4e-c60e-4dfd-b321-8a7cabd9fe57" providerId="ADAL" clId="{F43F7378-7D97-4886-AA88-A9DF5828B904}" dt="2022-01-17T16:30:54.345" v="93" actId="26606"/>
          <ac:spMkLst>
            <pc:docMk/>
            <pc:sldMk cId="0" sldId="258"/>
            <ac:spMk id="9" creationId="{32D32A60-013B-47A8-8833-D2424080917B}"/>
          </ac:spMkLst>
        </pc:spChg>
        <pc:spChg chg="add del">
          <ac:chgData name="Robitaille, Karen (911)" userId="62f65e4e-c60e-4dfd-b321-8a7cabd9fe57" providerId="ADAL" clId="{F43F7378-7D97-4886-AA88-A9DF5828B904}" dt="2022-01-17T16:30:54.345" v="93" actId="26606"/>
          <ac:spMkLst>
            <pc:docMk/>
            <pc:sldMk cId="0" sldId="258"/>
            <ac:spMk id="11" creationId="{AE27932B-B694-4C4C-90D7-A0333A7C5876}"/>
          </ac:spMkLst>
        </pc:spChg>
        <pc:spChg chg="add del">
          <ac:chgData name="Robitaille, Karen (911)" userId="62f65e4e-c60e-4dfd-b321-8a7cabd9fe57" providerId="ADAL" clId="{F43F7378-7D97-4886-AA88-A9DF5828B904}" dt="2022-01-17T16:30:54.345" v="93" actId="26606"/>
          <ac:spMkLst>
            <pc:docMk/>
            <pc:sldMk cId="0" sldId="258"/>
            <ac:spMk id="15" creationId="{A9DA474E-6B91-4200-840F-0257B2358A75}"/>
          </ac:spMkLst>
        </pc:spChg>
        <pc:spChg chg="add">
          <ac:chgData name="Robitaille, Karen (911)" userId="62f65e4e-c60e-4dfd-b321-8a7cabd9fe57" providerId="ADAL" clId="{F43F7378-7D97-4886-AA88-A9DF5828B904}" dt="2022-01-17T16:30:54.381" v="94" actId="26606"/>
          <ac:spMkLst>
            <pc:docMk/>
            <pc:sldMk cId="0" sldId="258"/>
            <ac:spMk id="21" creationId="{32D32A60-013B-47A8-8833-D2424080917B}"/>
          </ac:spMkLst>
        </pc:spChg>
        <pc:spChg chg="add">
          <ac:chgData name="Robitaille, Karen (911)" userId="62f65e4e-c60e-4dfd-b321-8a7cabd9fe57" providerId="ADAL" clId="{F43F7378-7D97-4886-AA88-A9DF5828B904}" dt="2022-01-17T16:30:54.381" v="94" actId="26606"/>
          <ac:spMkLst>
            <pc:docMk/>
            <pc:sldMk cId="0" sldId="258"/>
            <ac:spMk id="22" creationId="{AE27932B-B694-4C4C-90D7-A0333A7C5876}"/>
          </ac:spMkLst>
        </pc:spChg>
        <pc:spChg chg="add">
          <ac:chgData name="Robitaille, Karen (911)" userId="62f65e4e-c60e-4dfd-b321-8a7cabd9fe57" providerId="ADAL" clId="{F43F7378-7D97-4886-AA88-A9DF5828B904}" dt="2022-01-17T16:30:54.381" v="94" actId="26606"/>
          <ac:spMkLst>
            <pc:docMk/>
            <pc:sldMk cId="0" sldId="258"/>
            <ac:spMk id="24" creationId="{A9DA474E-6B91-4200-840F-0257B2358A75}"/>
          </ac:spMkLst>
        </pc:spChg>
        <pc:graphicFrameChg chg="add del">
          <ac:chgData name="Robitaille, Karen (911)" userId="62f65e4e-c60e-4dfd-b321-8a7cabd9fe57" providerId="ADAL" clId="{F43F7378-7D97-4886-AA88-A9DF5828B904}" dt="2022-01-17T16:30:54.345" v="93" actId="26606"/>
          <ac:graphicFrameMkLst>
            <pc:docMk/>
            <pc:sldMk cId="0" sldId="258"/>
            <ac:graphicFrameMk id="5" creationId="{D48C958A-F565-4859-84E8-C9FA60D2ACB9}"/>
          </ac:graphicFrameMkLst>
        </pc:graphicFrameChg>
        <pc:graphicFrameChg chg="add">
          <ac:chgData name="Robitaille, Karen (911)" userId="62f65e4e-c60e-4dfd-b321-8a7cabd9fe57" providerId="ADAL" clId="{F43F7378-7D97-4886-AA88-A9DF5828B904}" dt="2022-01-17T16:30:54.381" v="94" actId="26606"/>
          <ac:graphicFrameMkLst>
            <pc:docMk/>
            <pc:sldMk cId="0" sldId="258"/>
            <ac:graphicFrameMk id="27" creationId="{0FB33CE5-7A39-4795-86DD-AC1E1C06A45B}"/>
          </ac:graphicFrameMkLst>
        </pc:graphicFrameChg>
        <pc:picChg chg="add del">
          <ac:chgData name="Robitaille, Karen (911)" userId="62f65e4e-c60e-4dfd-b321-8a7cabd9fe57" providerId="ADAL" clId="{F43F7378-7D97-4886-AA88-A9DF5828B904}" dt="2022-01-17T16:30:54.345" v="93" actId="26606"/>
          <ac:picMkLst>
            <pc:docMk/>
            <pc:sldMk cId="0" sldId="258"/>
            <ac:picMk id="17" creationId="{DF63C9AD-AE6E-4512-8171-91612E84CCFB}"/>
          </ac:picMkLst>
        </pc:picChg>
        <pc:picChg chg="add">
          <ac:chgData name="Robitaille, Karen (911)" userId="62f65e4e-c60e-4dfd-b321-8a7cabd9fe57" providerId="ADAL" clId="{F43F7378-7D97-4886-AA88-A9DF5828B904}" dt="2022-01-17T16:30:54.381" v="94" actId="26606"/>
          <ac:picMkLst>
            <pc:docMk/>
            <pc:sldMk cId="0" sldId="258"/>
            <ac:picMk id="25" creationId="{DF63C9AD-AE6E-4512-8171-91612E84CCFB}"/>
          </ac:picMkLst>
        </pc:picChg>
        <pc:cxnChg chg="add del">
          <ac:chgData name="Robitaille, Karen (911)" userId="62f65e4e-c60e-4dfd-b321-8a7cabd9fe57" providerId="ADAL" clId="{F43F7378-7D97-4886-AA88-A9DF5828B904}" dt="2022-01-17T16:30:54.345" v="93" actId="26606"/>
          <ac:cxnSpMkLst>
            <pc:docMk/>
            <pc:sldMk cId="0" sldId="258"/>
            <ac:cxnSpMk id="13" creationId="{9EBB0476-5CF0-4F44-8D68-5D42D7AEE43A}"/>
          </ac:cxnSpMkLst>
        </pc:cxnChg>
        <pc:cxnChg chg="add del">
          <ac:chgData name="Robitaille, Karen (911)" userId="62f65e4e-c60e-4dfd-b321-8a7cabd9fe57" providerId="ADAL" clId="{F43F7378-7D97-4886-AA88-A9DF5828B904}" dt="2022-01-17T16:30:54.345" v="93" actId="26606"/>
          <ac:cxnSpMkLst>
            <pc:docMk/>
            <pc:sldMk cId="0" sldId="258"/>
            <ac:cxnSpMk id="19" creationId="{FE1A49CE-B63D-457A-A180-1C883E1A63D2}"/>
          </ac:cxnSpMkLst>
        </pc:cxnChg>
        <pc:cxnChg chg="add">
          <ac:chgData name="Robitaille, Karen (911)" userId="62f65e4e-c60e-4dfd-b321-8a7cabd9fe57" providerId="ADAL" clId="{F43F7378-7D97-4886-AA88-A9DF5828B904}" dt="2022-01-17T16:30:54.381" v="94" actId="26606"/>
          <ac:cxnSpMkLst>
            <pc:docMk/>
            <pc:sldMk cId="0" sldId="258"/>
            <ac:cxnSpMk id="23" creationId="{9EBB0476-5CF0-4F44-8D68-5D42D7AEE43A}"/>
          </ac:cxnSpMkLst>
        </pc:cxnChg>
        <pc:cxnChg chg="add">
          <ac:chgData name="Robitaille, Karen (911)" userId="62f65e4e-c60e-4dfd-b321-8a7cabd9fe57" providerId="ADAL" clId="{F43F7378-7D97-4886-AA88-A9DF5828B904}" dt="2022-01-17T16:30:54.381" v="94" actId="26606"/>
          <ac:cxnSpMkLst>
            <pc:docMk/>
            <pc:sldMk cId="0" sldId="258"/>
            <ac:cxnSpMk id="26" creationId="{FE1A49CE-B63D-457A-A180-1C883E1A63D2}"/>
          </ac:cxnSpMkLst>
        </pc:cxnChg>
      </pc:sldChg>
      <pc:sldChg chg="modSp mod">
        <pc:chgData name="Robitaille, Karen (911)" userId="62f65e4e-c60e-4dfd-b321-8a7cabd9fe57" providerId="ADAL" clId="{F43F7378-7D97-4886-AA88-A9DF5828B904}" dt="2022-01-17T16:25:27.644" v="9" actId="27636"/>
        <pc:sldMkLst>
          <pc:docMk/>
          <pc:sldMk cId="0" sldId="259"/>
        </pc:sldMkLst>
        <pc:spChg chg="mod">
          <ac:chgData name="Robitaille, Karen (911)" userId="62f65e4e-c60e-4dfd-b321-8a7cabd9fe57" providerId="ADAL" clId="{F43F7378-7D97-4886-AA88-A9DF5828B904}" dt="2022-01-17T16:25:27.628" v="8" actId="27636"/>
          <ac:spMkLst>
            <pc:docMk/>
            <pc:sldMk cId="0" sldId="259"/>
            <ac:spMk id="2" creationId="{00000000-0000-0000-0000-000000000000}"/>
          </ac:spMkLst>
        </pc:spChg>
        <pc:spChg chg="mod">
          <ac:chgData name="Robitaille, Karen (911)" userId="62f65e4e-c60e-4dfd-b321-8a7cabd9fe57" providerId="ADAL" clId="{F43F7378-7D97-4886-AA88-A9DF5828B904}" dt="2022-01-17T16:25:27.644" v="9" actId="27636"/>
          <ac:spMkLst>
            <pc:docMk/>
            <pc:sldMk cId="0" sldId="259"/>
            <ac:spMk id="3" creationId="{00000000-0000-0000-0000-000000000000}"/>
          </ac:spMkLst>
        </pc:spChg>
      </pc:sldChg>
      <pc:sldChg chg="addSp delSp modSp mod setBg">
        <pc:chgData name="Robitaille, Karen (911)" userId="62f65e4e-c60e-4dfd-b321-8a7cabd9fe57" providerId="ADAL" clId="{F43F7378-7D97-4886-AA88-A9DF5828B904}" dt="2022-01-17T16:41:04.571" v="304" actId="20577"/>
        <pc:sldMkLst>
          <pc:docMk/>
          <pc:sldMk cId="0" sldId="266"/>
        </pc:sldMkLst>
        <pc:spChg chg="mod">
          <ac:chgData name="Robitaille, Karen (911)" userId="62f65e4e-c60e-4dfd-b321-8a7cabd9fe57" providerId="ADAL" clId="{F43F7378-7D97-4886-AA88-A9DF5828B904}" dt="2022-01-17T16:40:28.104" v="263" actId="26606"/>
          <ac:spMkLst>
            <pc:docMk/>
            <pc:sldMk cId="0" sldId="266"/>
            <ac:spMk id="2" creationId="{00000000-0000-0000-0000-000000000000}"/>
          </ac:spMkLst>
        </pc:spChg>
        <pc:spChg chg="del">
          <ac:chgData name="Robitaille, Karen (911)" userId="62f65e4e-c60e-4dfd-b321-8a7cabd9fe57" providerId="ADAL" clId="{F43F7378-7D97-4886-AA88-A9DF5828B904}" dt="2022-01-17T16:40:28.104" v="263" actId="26606"/>
          <ac:spMkLst>
            <pc:docMk/>
            <pc:sldMk cId="0" sldId="266"/>
            <ac:spMk id="3" creationId="{00000000-0000-0000-0000-000000000000}"/>
          </ac:spMkLst>
        </pc:spChg>
        <pc:spChg chg="add">
          <ac:chgData name="Robitaille, Karen (911)" userId="62f65e4e-c60e-4dfd-b321-8a7cabd9fe57" providerId="ADAL" clId="{F43F7378-7D97-4886-AA88-A9DF5828B904}" dt="2022-01-17T16:40:28.104" v="263" actId="26606"/>
          <ac:spMkLst>
            <pc:docMk/>
            <pc:sldMk cId="0" sldId="266"/>
            <ac:spMk id="9" creationId="{32D32A60-013B-47A8-8833-D2424080917B}"/>
          </ac:spMkLst>
        </pc:spChg>
        <pc:spChg chg="add">
          <ac:chgData name="Robitaille, Karen (911)" userId="62f65e4e-c60e-4dfd-b321-8a7cabd9fe57" providerId="ADAL" clId="{F43F7378-7D97-4886-AA88-A9DF5828B904}" dt="2022-01-17T16:40:28.104" v="263" actId="26606"/>
          <ac:spMkLst>
            <pc:docMk/>
            <pc:sldMk cId="0" sldId="266"/>
            <ac:spMk id="11" creationId="{AE27932B-B694-4C4C-90D7-A0333A7C5876}"/>
          </ac:spMkLst>
        </pc:spChg>
        <pc:spChg chg="add">
          <ac:chgData name="Robitaille, Karen (911)" userId="62f65e4e-c60e-4dfd-b321-8a7cabd9fe57" providerId="ADAL" clId="{F43F7378-7D97-4886-AA88-A9DF5828B904}" dt="2022-01-17T16:40:28.104" v="263" actId="26606"/>
          <ac:spMkLst>
            <pc:docMk/>
            <pc:sldMk cId="0" sldId="266"/>
            <ac:spMk id="15" creationId="{A9DA474E-6B91-4200-840F-0257B2358A75}"/>
          </ac:spMkLst>
        </pc:spChg>
        <pc:graphicFrameChg chg="add mod">
          <ac:chgData name="Robitaille, Karen (911)" userId="62f65e4e-c60e-4dfd-b321-8a7cabd9fe57" providerId="ADAL" clId="{F43F7378-7D97-4886-AA88-A9DF5828B904}" dt="2022-01-17T16:41:04.571" v="304" actId="20577"/>
          <ac:graphicFrameMkLst>
            <pc:docMk/>
            <pc:sldMk cId="0" sldId="266"/>
            <ac:graphicFrameMk id="5" creationId="{B9F2953B-4486-4035-8FB0-5E39F6B5F198}"/>
          </ac:graphicFrameMkLst>
        </pc:graphicFrameChg>
        <pc:picChg chg="add">
          <ac:chgData name="Robitaille, Karen (911)" userId="62f65e4e-c60e-4dfd-b321-8a7cabd9fe57" providerId="ADAL" clId="{F43F7378-7D97-4886-AA88-A9DF5828B904}" dt="2022-01-17T16:40:28.104" v="263" actId="26606"/>
          <ac:picMkLst>
            <pc:docMk/>
            <pc:sldMk cId="0" sldId="266"/>
            <ac:picMk id="17" creationId="{DF63C9AD-AE6E-4512-8171-91612E84CCFB}"/>
          </ac:picMkLst>
        </pc:picChg>
        <pc:cxnChg chg="add">
          <ac:chgData name="Robitaille, Karen (911)" userId="62f65e4e-c60e-4dfd-b321-8a7cabd9fe57" providerId="ADAL" clId="{F43F7378-7D97-4886-AA88-A9DF5828B904}" dt="2022-01-17T16:40:28.104" v="263" actId="26606"/>
          <ac:cxnSpMkLst>
            <pc:docMk/>
            <pc:sldMk cId="0" sldId="266"/>
            <ac:cxnSpMk id="13" creationId="{9EBB0476-5CF0-4F44-8D68-5D42D7AEE43A}"/>
          </ac:cxnSpMkLst>
        </pc:cxnChg>
        <pc:cxnChg chg="add">
          <ac:chgData name="Robitaille, Karen (911)" userId="62f65e4e-c60e-4dfd-b321-8a7cabd9fe57" providerId="ADAL" clId="{F43F7378-7D97-4886-AA88-A9DF5828B904}" dt="2022-01-17T16:40:28.104" v="263" actId="26606"/>
          <ac:cxnSpMkLst>
            <pc:docMk/>
            <pc:sldMk cId="0" sldId="266"/>
            <ac:cxnSpMk id="19" creationId="{FE1A49CE-B63D-457A-A180-1C883E1A63D2}"/>
          </ac:cxnSpMkLst>
        </pc:cxnChg>
      </pc:sldChg>
      <pc:sldChg chg="addSp delSp modSp mod setBg">
        <pc:chgData name="Robitaille, Karen (911)" userId="62f65e4e-c60e-4dfd-b321-8a7cabd9fe57" providerId="ADAL" clId="{F43F7378-7D97-4886-AA88-A9DF5828B904}" dt="2022-01-17T16:30:00.476" v="82" actId="20577"/>
        <pc:sldMkLst>
          <pc:docMk/>
          <pc:sldMk cId="0" sldId="267"/>
        </pc:sldMkLst>
        <pc:spChg chg="mod">
          <ac:chgData name="Robitaille, Karen (911)" userId="62f65e4e-c60e-4dfd-b321-8a7cabd9fe57" providerId="ADAL" clId="{F43F7378-7D97-4886-AA88-A9DF5828B904}" dt="2022-01-17T16:28:24.860" v="64" actId="26606"/>
          <ac:spMkLst>
            <pc:docMk/>
            <pc:sldMk cId="0" sldId="267"/>
            <ac:spMk id="2" creationId="{00000000-0000-0000-0000-000000000000}"/>
          </ac:spMkLst>
        </pc:spChg>
        <pc:spChg chg="del mod">
          <ac:chgData name="Robitaille, Karen (911)" userId="62f65e4e-c60e-4dfd-b321-8a7cabd9fe57" providerId="ADAL" clId="{F43F7378-7D97-4886-AA88-A9DF5828B904}" dt="2022-01-17T16:28:24.860" v="64" actId="26606"/>
          <ac:spMkLst>
            <pc:docMk/>
            <pc:sldMk cId="0" sldId="267"/>
            <ac:spMk id="3" creationId="{00000000-0000-0000-0000-000000000000}"/>
          </ac:spMkLst>
        </pc:spChg>
        <pc:spChg chg="add">
          <ac:chgData name="Robitaille, Karen (911)" userId="62f65e4e-c60e-4dfd-b321-8a7cabd9fe57" providerId="ADAL" clId="{F43F7378-7D97-4886-AA88-A9DF5828B904}" dt="2022-01-17T16:28:24.860" v="64" actId="26606"/>
          <ac:spMkLst>
            <pc:docMk/>
            <pc:sldMk cId="0" sldId="267"/>
            <ac:spMk id="9" creationId="{32D32A60-013B-47A8-8833-D2424080917B}"/>
          </ac:spMkLst>
        </pc:spChg>
        <pc:spChg chg="add">
          <ac:chgData name="Robitaille, Karen (911)" userId="62f65e4e-c60e-4dfd-b321-8a7cabd9fe57" providerId="ADAL" clId="{F43F7378-7D97-4886-AA88-A9DF5828B904}" dt="2022-01-17T16:28:24.860" v="64" actId="26606"/>
          <ac:spMkLst>
            <pc:docMk/>
            <pc:sldMk cId="0" sldId="267"/>
            <ac:spMk id="11" creationId="{AE27932B-B694-4C4C-90D7-A0333A7C5876}"/>
          </ac:spMkLst>
        </pc:spChg>
        <pc:spChg chg="add">
          <ac:chgData name="Robitaille, Karen (911)" userId="62f65e4e-c60e-4dfd-b321-8a7cabd9fe57" providerId="ADAL" clId="{F43F7378-7D97-4886-AA88-A9DF5828B904}" dt="2022-01-17T16:28:24.860" v="64" actId="26606"/>
          <ac:spMkLst>
            <pc:docMk/>
            <pc:sldMk cId="0" sldId="267"/>
            <ac:spMk id="15" creationId="{A9DA474E-6B91-4200-840F-0257B2358A75}"/>
          </ac:spMkLst>
        </pc:spChg>
        <pc:graphicFrameChg chg="add mod">
          <ac:chgData name="Robitaille, Karen (911)" userId="62f65e4e-c60e-4dfd-b321-8a7cabd9fe57" providerId="ADAL" clId="{F43F7378-7D97-4886-AA88-A9DF5828B904}" dt="2022-01-17T16:30:00.476" v="82" actId="20577"/>
          <ac:graphicFrameMkLst>
            <pc:docMk/>
            <pc:sldMk cId="0" sldId="267"/>
            <ac:graphicFrameMk id="5" creationId="{2300D899-9A85-46D8-BA17-1CE15E2BD858}"/>
          </ac:graphicFrameMkLst>
        </pc:graphicFrameChg>
        <pc:picChg chg="add">
          <ac:chgData name="Robitaille, Karen (911)" userId="62f65e4e-c60e-4dfd-b321-8a7cabd9fe57" providerId="ADAL" clId="{F43F7378-7D97-4886-AA88-A9DF5828B904}" dt="2022-01-17T16:28:24.860" v="64" actId="26606"/>
          <ac:picMkLst>
            <pc:docMk/>
            <pc:sldMk cId="0" sldId="267"/>
            <ac:picMk id="17" creationId="{DF63C9AD-AE6E-4512-8171-91612E84CCFB}"/>
          </ac:picMkLst>
        </pc:picChg>
        <pc:cxnChg chg="add">
          <ac:chgData name="Robitaille, Karen (911)" userId="62f65e4e-c60e-4dfd-b321-8a7cabd9fe57" providerId="ADAL" clId="{F43F7378-7D97-4886-AA88-A9DF5828B904}" dt="2022-01-17T16:28:24.860" v="64" actId="26606"/>
          <ac:cxnSpMkLst>
            <pc:docMk/>
            <pc:sldMk cId="0" sldId="267"/>
            <ac:cxnSpMk id="13" creationId="{9EBB0476-5CF0-4F44-8D68-5D42D7AEE43A}"/>
          </ac:cxnSpMkLst>
        </pc:cxnChg>
        <pc:cxnChg chg="add">
          <ac:chgData name="Robitaille, Karen (911)" userId="62f65e4e-c60e-4dfd-b321-8a7cabd9fe57" providerId="ADAL" clId="{F43F7378-7D97-4886-AA88-A9DF5828B904}" dt="2022-01-17T16:28:24.860" v="64" actId="26606"/>
          <ac:cxnSpMkLst>
            <pc:docMk/>
            <pc:sldMk cId="0" sldId="267"/>
            <ac:cxnSpMk id="19" creationId="{FE1A49CE-B63D-457A-A180-1C883E1A63D2}"/>
          </ac:cxnSpMkLst>
        </pc:cxnChg>
      </pc:sldChg>
      <pc:sldChg chg="addSp delSp modSp mod setBg">
        <pc:chgData name="Robitaille, Karen (911)" userId="62f65e4e-c60e-4dfd-b321-8a7cabd9fe57" providerId="ADAL" clId="{F43F7378-7D97-4886-AA88-A9DF5828B904}" dt="2022-01-17T16:34:12.871" v="98" actId="26606"/>
        <pc:sldMkLst>
          <pc:docMk/>
          <pc:sldMk cId="0" sldId="269"/>
        </pc:sldMkLst>
        <pc:spChg chg="mod">
          <ac:chgData name="Robitaille, Karen (911)" userId="62f65e4e-c60e-4dfd-b321-8a7cabd9fe57" providerId="ADAL" clId="{F43F7378-7D97-4886-AA88-A9DF5828B904}" dt="2022-01-17T16:34:12.871" v="98" actId="26606"/>
          <ac:spMkLst>
            <pc:docMk/>
            <pc:sldMk cId="0" sldId="269"/>
            <ac:spMk id="2" creationId="{00000000-0000-0000-0000-000000000000}"/>
          </ac:spMkLst>
        </pc:spChg>
        <pc:spChg chg="del mod">
          <ac:chgData name="Robitaille, Karen (911)" userId="62f65e4e-c60e-4dfd-b321-8a7cabd9fe57" providerId="ADAL" clId="{F43F7378-7D97-4886-AA88-A9DF5828B904}" dt="2022-01-17T16:34:12.871" v="98" actId="26606"/>
          <ac:spMkLst>
            <pc:docMk/>
            <pc:sldMk cId="0" sldId="269"/>
            <ac:spMk id="3" creationId="{00000000-0000-0000-0000-000000000000}"/>
          </ac:spMkLst>
        </pc:spChg>
        <pc:spChg chg="add del">
          <ac:chgData name="Robitaille, Karen (911)" userId="62f65e4e-c60e-4dfd-b321-8a7cabd9fe57" providerId="ADAL" clId="{F43F7378-7D97-4886-AA88-A9DF5828B904}" dt="2022-01-17T16:34:12.842" v="97" actId="26606"/>
          <ac:spMkLst>
            <pc:docMk/>
            <pc:sldMk cId="0" sldId="269"/>
            <ac:spMk id="8" creationId="{29C51009-A09A-4689-8E6C-F8FC99E6A840}"/>
          </ac:spMkLst>
        </pc:spChg>
        <pc:spChg chg="add">
          <ac:chgData name="Robitaille, Karen (911)" userId="62f65e4e-c60e-4dfd-b321-8a7cabd9fe57" providerId="ADAL" clId="{F43F7378-7D97-4886-AA88-A9DF5828B904}" dt="2022-01-17T16:34:12.871" v="98" actId="26606"/>
          <ac:spMkLst>
            <pc:docMk/>
            <pc:sldMk cId="0" sldId="269"/>
            <ac:spMk id="9" creationId="{32D32A60-013B-47A8-8833-D2424080917B}"/>
          </ac:spMkLst>
        </pc:spChg>
        <pc:spChg chg="add">
          <ac:chgData name="Robitaille, Karen (911)" userId="62f65e4e-c60e-4dfd-b321-8a7cabd9fe57" providerId="ADAL" clId="{F43F7378-7D97-4886-AA88-A9DF5828B904}" dt="2022-01-17T16:34:12.871" v="98" actId="26606"/>
          <ac:spMkLst>
            <pc:docMk/>
            <pc:sldMk cId="0" sldId="269"/>
            <ac:spMk id="11" creationId="{AE27932B-B694-4C4C-90D7-A0333A7C5876}"/>
          </ac:spMkLst>
        </pc:spChg>
        <pc:spChg chg="add">
          <ac:chgData name="Robitaille, Karen (911)" userId="62f65e4e-c60e-4dfd-b321-8a7cabd9fe57" providerId="ADAL" clId="{F43F7378-7D97-4886-AA88-A9DF5828B904}" dt="2022-01-17T16:34:12.871" v="98" actId="26606"/>
          <ac:spMkLst>
            <pc:docMk/>
            <pc:sldMk cId="0" sldId="269"/>
            <ac:spMk id="15" creationId="{A9DA474E-6B91-4200-840F-0257B2358A75}"/>
          </ac:spMkLst>
        </pc:spChg>
        <pc:graphicFrameChg chg="add">
          <ac:chgData name="Robitaille, Karen (911)" userId="62f65e4e-c60e-4dfd-b321-8a7cabd9fe57" providerId="ADAL" clId="{F43F7378-7D97-4886-AA88-A9DF5828B904}" dt="2022-01-17T16:34:12.871" v="98" actId="26606"/>
          <ac:graphicFrameMkLst>
            <pc:docMk/>
            <pc:sldMk cId="0" sldId="269"/>
            <ac:graphicFrameMk id="5" creationId="{ACA66749-8484-4262-9FCA-8AAF576287A2}"/>
          </ac:graphicFrameMkLst>
        </pc:graphicFrameChg>
        <pc:picChg chg="add">
          <ac:chgData name="Robitaille, Karen (911)" userId="62f65e4e-c60e-4dfd-b321-8a7cabd9fe57" providerId="ADAL" clId="{F43F7378-7D97-4886-AA88-A9DF5828B904}" dt="2022-01-17T16:34:12.871" v="98" actId="26606"/>
          <ac:picMkLst>
            <pc:docMk/>
            <pc:sldMk cId="0" sldId="269"/>
            <ac:picMk id="17" creationId="{DF63C9AD-AE6E-4512-8171-91612E84CCFB}"/>
          </ac:picMkLst>
        </pc:picChg>
        <pc:cxnChg chg="add del">
          <ac:chgData name="Robitaille, Karen (911)" userId="62f65e4e-c60e-4dfd-b321-8a7cabd9fe57" providerId="ADAL" clId="{F43F7378-7D97-4886-AA88-A9DF5828B904}" dt="2022-01-17T16:34:12.842" v="97" actId="26606"/>
          <ac:cxnSpMkLst>
            <pc:docMk/>
            <pc:sldMk cId="0" sldId="269"/>
            <ac:cxnSpMk id="10" creationId="{9EC65442-F244-409C-BF44-C5D6472E810A}"/>
          </ac:cxnSpMkLst>
        </pc:cxnChg>
        <pc:cxnChg chg="add">
          <ac:chgData name="Robitaille, Karen (911)" userId="62f65e4e-c60e-4dfd-b321-8a7cabd9fe57" providerId="ADAL" clId="{F43F7378-7D97-4886-AA88-A9DF5828B904}" dt="2022-01-17T16:34:12.871" v="98" actId="26606"/>
          <ac:cxnSpMkLst>
            <pc:docMk/>
            <pc:sldMk cId="0" sldId="269"/>
            <ac:cxnSpMk id="13" creationId="{9EBB0476-5CF0-4F44-8D68-5D42D7AEE43A}"/>
          </ac:cxnSpMkLst>
        </pc:cxnChg>
        <pc:cxnChg chg="add">
          <ac:chgData name="Robitaille, Karen (911)" userId="62f65e4e-c60e-4dfd-b321-8a7cabd9fe57" providerId="ADAL" clId="{F43F7378-7D97-4886-AA88-A9DF5828B904}" dt="2022-01-17T16:34:12.871" v="98" actId="26606"/>
          <ac:cxnSpMkLst>
            <pc:docMk/>
            <pc:sldMk cId="0" sldId="269"/>
            <ac:cxnSpMk id="19" creationId="{FE1A49CE-B63D-457A-A180-1C883E1A63D2}"/>
          </ac:cxnSpMkLst>
        </pc:cxnChg>
      </pc:sldChg>
      <pc:sldChg chg="addSp modSp del mod setBg">
        <pc:chgData name="Robitaille, Karen (911)" userId="62f65e4e-c60e-4dfd-b321-8a7cabd9fe57" providerId="ADAL" clId="{F43F7378-7D97-4886-AA88-A9DF5828B904}" dt="2022-01-17T16:37:09.886" v="193" actId="2696"/>
        <pc:sldMkLst>
          <pc:docMk/>
          <pc:sldMk cId="0" sldId="270"/>
        </pc:sldMkLst>
        <pc:spChg chg="mod">
          <ac:chgData name="Robitaille, Karen (911)" userId="62f65e4e-c60e-4dfd-b321-8a7cabd9fe57" providerId="ADAL" clId="{F43F7378-7D97-4886-AA88-A9DF5828B904}" dt="2022-01-17T16:31:50.295" v="95" actId="26606"/>
          <ac:spMkLst>
            <pc:docMk/>
            <pc:sldMk cId="0" sldId="270"/>
            <ac:spMk id="2" creationId="{00000000-0000-0000-0000-000000000000}"/>
          </ac:spMkLst>
        </pc:spChg>
        <pc:spChg chg="mod">
          <ac:chgData name="Robitaille, Karen (911)" userId="62f65e4e-c60e-4dfd-b321-8a7cabd9fe57" providerId="ADAL" clId="{F43F7378-7D97-4886-AA88-A9DF5828B904}" dt="2022-01-17T16:31:50.295" v="95" actId="26606"/>
          <ac:spMkLst>
            <pc:docMk/>
            <pc:sldMk cId="0" sldId="270"/>
            <ac:spMk id="3" creationId="{00000000-0000-0000-0000-000000000000}"/>
          </ac:spMkLst>
        </pc:spChg>
        <pc:spChg chg="add">
          <ac:chgData name="Robitaille, Karen (911)" userId="62f65e4e-c60e-4dfd-b321-8a7cabd9fe57" providerId="ADAL" clId="{F43F7378-7D97-4886-AA88-A9DF5828B904}" dt="2022-01-17T16:31:50.295" v="95" actId="26606"/>
          <ac:spMkLst>
            <pc:docMk/>
            <pc:sldMk cId="0" sldId="270"/>
            <ac:spMk id="8" creationId="{29C51009-A09A-4689-8E6C-F8FC99E6A840}"/>
          </ac:spMkLst>
        </pc:spChg>
        <pc:cxnChg chg="add">
          <ac:chgData name="Robitaille, Karen (911)" userId="62f65e4e-c60e-4dfd-b321-8a7cabd9fe57" providerId="ADAL" clId="{F43F7378-7D97-4886-AA88-A9DF5828B904}" dt="2022-01-17T16:31:50.295" v="95" actId="26606"/>
          <ac:cxnSpMkLst>
            <pc:docMk/>
            <pc:sldMk cId="0" sldId="270"/>
            <ac:cxnSpMk id="10" creationId="{9EC65442-F244-409C-BF44-C5D6472E810A}"/>
          </ac:cxnSpMkLst>
        </pc:cxnChg>
      </pc:sldChg>
      <pc:sldChg chg="addSp delSp modSp mod setBg">
        <pc:chgData name="Robitaille, Karen (911)" userId="62f65e4e-c60e-4dfd-b321-8a7cabd9fe57" providerId="ADAL" clId="{F43F7378-7D97-4886-AA88-A9DF5828B904}" dt="2022-01-17T16:42:30.184" v="309" actId="255"/>
        <pc:sldMkLst>
          <pc:docMk/>
          <pc:sldMk cId="0" sldId="271"/>
        </pc:sldMkLst>
        <pc:spChg chg="mod">
          <ac:chgData name="Robitaille, Karen (911)" userId="62f65e4e-c60e-4dfd-b321-8a7cabd9fe57" providerId="ADAL" clId="{F43F7378-7D97-4886-AA88-A9DF5828B904}" dt="2022-01-17T16:42:14.235" v="308" actId="26606"/>
          <ac:spMkLst>
            <pc:docMk/>
            <pc:sldMk cId="0" sldId="271"/>
            <ac:spMk id="2" creationId="{00000000-0000-0000-0000-000000000000}"/>
          </ac:spMkLst>
        </pc:spChg>
        <pc:spChg chg="del mod">
          <ac:chgData name="Robitaille, Karen (911)" userId="62f65e4e-c60e-4dfd-b321-8a7cabd9fe57" providerId="ADAL" clId="{F43F7378-7D97-4886-AA88-A9DF5828B904}" dt="2022-01-17T16:42:14.235" v="308" actId="26606"/>
          <ac:spMkLst>
            <pc:docMk/>
            <pc:sldMk cId="0" sldId="271"/>
            <ac:spMk id="3" creationId="{00000000-0000-0000-0000-000000000000}"/>
          </ac:spMkLst>
        </pc:spChg>
        <pc:spChg chg="add">
          <ac:chgData name="Robitaille, Karen (911)" userId="62f65e4e-c60e-4dfd-b321-8a7cabd9fe57" providerId="ADAL" clId="{F43F7378-7D97-4886-AA88-A9DF5828B904}" dt="2022-01-17T16:42:14.235" v="308" actId="26606"/>
          <ac:spMkLst>
            <pc:docMk/>
            <pc:sldMk cId="0" sldId="271"/>
            <ac:spMk id="9" creationId="{32D32A60-013B-47A8-8833-D2424080917B}"/>
          </ac:spMkLst>
        </pc:spChg>
        <pc:spChg chg="add">
          <ac:chgData name="Robitaille, Karen (911)" userId="62f65e4e-c60e-4dfd-b321-8a7cabd9fe57" providerId="ADAL" clId="{F43F7378-7D97-4886-AA88-A9DF5828B904}" dt="2022-01-17T16:42:14.235" v="308" actId="26606"/>
          <ac:spMkLst>
            <pc:docMk/>
            <pc:sldMk cId="0" sldId="271"/>
            <ac:spMk id="11" creationId="{AE27932B-B694-4C4C-90D7-A0333A7C5876}"/>
          </ac:spMkLst>
        </pc:spChg>
        <pc:spChg chg="add">
          <ac:chgData name="Robitaille, Karen (911)" userId="62f65e4e-c60e-4dfd-b321-8a7cabd9fe57" providerId="ADAL" clId="{F43F7378-7D97-4886-AA88-A9DF5828B904}" dt="2022-01-17T16:42:14.235" v="308" actId="26606"/>
          <ac:spMkLst>
            <pc:docMk/>
            <pc:sldMk cId="0" sldId="271"/>
            <ac:spMk id="15" creationId="{A9DA474E-6B91-4200-840F-0257B2358A75}"/>
          </ac:spMkLst>
        </pc:spChg>
        <pc:graphicFrameChg chg="add mod">
          <ac:chgData name="Robitaille, Karen (911)" userId="62f65e4e-c60e-4dfd-b321-8a7cabd9fe57" providerId="ADAL" clId="{F43F7378-7D97-4886-AA88-A9DF5828B904}" dt="2022-01-17T16:42:30.184" v="309" actId="255"/>
          <ac:graphicFrameMkLst>
            <pc:docMk/>
            <pc:sldMk cId="0" sldId="271"/>
            <ac:graphicFrameMk id="5" creationId="{8626160A-A1B0-43B4-B0EA-C612DADF62C7}"/>
          </ac:graphicFrameMkLst>
        </pc:graphicFrameChg>
        <pc:picChg chg="add">
          <ac:chgData name="Robitaille, Karen (911)" userId="62f65e4e-c60e-4dfd-b321-8a7cabd9fe57" providerId="ADAL" clId="{F43F7378-7D97-4886-AA88-A9DF5828B904}" dt="2022-01-17T16:42:14.235" v="308" actId="26606"/>
          <ac:picMkLst>
            <pc:docMk/>
            <pc:sldMk cId="0" sldId="271"/>
            <ac:picMk id="17" creationId="{DF63C9AD-AE6E-4512-8171-91612E84CCFB}"/>
          </ac:picMkLst>
        </pc:picChg>
        <pc:cxnChg chg="add">
          <ac:chgData name="Robitaille, Karen (911)" userId="62f65e4e-c60e-4dfd-b321-8a7cabd9fe57" providerId="ADAL" clId="{F43F7378-7D97-4886-AA88-A9DF5828B904}" dt="2022-01-17T16:42:14.235" v="308" actId="26606"/>
          <ac:cxnSpMkLst>
            <pc:docMk/>
            <pc:sldMk cId="0" sldId="271"/>
            <ac:cxnSpMk id="13" creationId="{9EBB0476-5CF0-4F44-8D68-5D42D7AEE43A}"/>
          </ac:cxnSpMkLst>
        </pc:cxnChg>
        <pc:cxnChg chg="add">
          <ac:chgData name="Robitaille, Karen (911)" userId="62f65e4e-c60e-4dfd-b321-8a7cabd9fe57" providerId="ADAL" clId="{F43F7378-7D97-4886-AA88-A9DF5828B904}" dt="2022-01-17T16:42:14.235" v="308" actId="26606"/>
          <ac:cxnSpMkLst>
            <pc:docMk/>
            <pc:sldMk cId="0" sldId="271"/>
            <ac:cxnSpMk id="19" creationId="{FE1A49CE-B63D-457A-A180-1C883E1A63D2}"/>
          </ac:cxnSpMkLst>
        </pc:cxnChg>
      </pc:sldChg>
      <pc:sldChg chg="addSp delSp modSp mod setBg">
        <pc:chgData name="Robitaille, Karen (911)" userId="62f65e4e-c60e-4dfd-b321-8a7cabd9fe57" providerId="ADAL" clId="{F43F7378-7D97-4886-AA88-A9DF5828B904}" dt="2022-01-17T16:41:59.845" v="307" actId="255"/>
        <pc:sldMkLst>
          <pc:docMk/>
          <pc:sldMk cId="0" sldId="272"/>
        </pc:sldMkLst>
        <pc:spChg chg="mod">
          <ac:chgData name="Robitaille, Karen (911)" userId="62f65e4e-c60e-4dfd-b321-8a7cabd9fe57" providerId="ADAL" clId="{F43F7378-7D97-4886-AA88-A9DF5828B904}" dt="2022-01-17T16:41:27.780" v="305" actId="26606"/>
          <ac:spMkLst>
            <pc:docMk/>
            <pc:sldMk cId="0" sldId="272"/>
            <ac:spMk id="2" creationId="{00000000-0000-0000-0000-000000000000}"/>
          </ac:spMkLst>
        </pc:spChg>
        <pc:spChg chg="del">
          <ac:chgData name="Robitaille, Karen (911)" userId="62f65e4e-c60e-4dfd-b321-8a7cabd9fe57" providerId="ADAL" clId="{F43F7378-7D97-4886-AA88-A9DF5828B904}" dt="2022-01-17T16:41:27.780" v="305" actId="26606"/>
          <ac:spMkLst>
            <pc:docMk/>
            <pc:sldMk cId="0" sldId="272"/>
            <ac:spMk id="3" creationId="{00000000-0000-0000-0000-000000000000}"/>
          </ac:spMkLst>
        </pc:spChg>
        <pc:spChg chg="add">
          <ac:chgData name="Robitaille, Karen (911)" userId="62f65e4e-c60e-4dfd-b321-8a7cabd9fe57" providerId="ADAL" clId="{F43F7378-7D97-4886-AA88-A9DF5828B904}" dt="2022-01-17T16:41:27.780" v="305" actId="26606"/>
          <ac:spMkLst>
            <pc:docMk/>
            <pc:sldMk cId="0" sldId="272"/>
            <ac:spMk id="9" creationId="{32D32A60-013B-47A8-8833-D2424080917B}"/>
          </ac:spMkLst>
        </pc:spChg>
        <pc:spChg chg="add">
          <ac:chgData name="Robitaille, Karen (911)" userId="62f65e4e-c60e-4dfd-b321-8a7cabd9fe57" providerId="ADAL" clId="{F43F7378-7D97-4886-AA88-A9DF5828B904}" dt="2022-01-17T16:41:27.780" v="305" actId="26606"/>
          <ac:spMkLst>
            <pc:docMk/>
            <pc:sldMk cId="0" sldId="272"/>
            <ac:spMk id="11" creationId="{AE27932B-B694-4C4C-90D7-A0333A7C5876}"/>
          </ac:spMkLst>
        </pc:spChg>
        <pc:spChg chg="add">
          <ac:chgData name="Robitaille, Karen (911)" userId="62f65e4e-c60e-4dfd-b321-8a7cabd9fe57" providerId="ADAL" clId="{F43F7378-7D97-4886-AA88-A9DF5828B904}" dt="2022-01-17T16:41:27.780" v="305" actId="26606"/>
          <ac:spMkLst>
            <pc:docMk/>
            <pc:sldMk cId="0" sldId="272"/>
            <ac:spMk id="15" creationId="{A9DA474E-6B91-4200-840F-0257B2358A75}"/>
          </ac:spMkLst>
        </pc:spChg>
        <pc:graphicFrameChg chg="add mod">
          <ac:chgData name="Robitaille, Karen (911)" userId="62f65e4e-c60e-4dfd-b321-8a7cabd9fe57" providerId="ADAL" clId="{F43F7378-7D97-4886-AA88-A9DF5828B904}" dt="2022-01-17T16:41:59.845" v="307" actId="255"/>
          <ac:graphicFrameMkLst>
            <pc:docMk/>
            <pc:sldMk cId="0" sldId="272"/>
            <ac:graphicFrameMk id="5" creationId="{23CD5F60-6BAB-48B8-B3FC-43D8A98E6BEB}"/>
          </ac:graphicFrameMkLst>
        </pc:graphicFrameChg>
        <pc:picChg chg="add">
          <ac:chgData name="Robitaille, Karen (911)" userId="62f65e4e-c60e-4dfd-b321-8a7cabd9fe57" providerId="ADAL" clId="{F43F7378-7D97-4886-AA88-A9DF5828B904}" dt="2022-01-17T16:41:27.780" v="305" actId="26606"/>
          <ac:picMkLst>
            <pc:docMk/>
            <pc:sldMk cId="0" sldId="272"/>
            <ac:picMk id="17" creationId="{DF63C9AD-AE6E-4512-8171-91612E84CCFB}"/>
          </ac:picMkLst>
        </pc:picChg>
        <pc:cxnChg chg="add">
          <ac:chgData name="Robitaille, Karen (911)" userId="62f65e4e-c60e-4dfd-b321-8a7cabd9fe57" providerId="ADAL" clId="{F43F7378-7D97-4886-AA88-A9DF5828B904}" dt="2022-01-17T16:41:27.780" v="305" actId="26606"/>
          <ac:cxnSpMkLst>
            <pc:docMk/>
            <pc:sldMk cId="0" sldId="272"/>
            <ac:cxnSpMk id="13" creationId="{9EBB0476-5CF0-4F44-8D68-5D42D7AEE43A}"/>
          </ac:cxnSpMkLst>
        </pc:cxnChg>
        <pc:cxnChg chg="add">
          <ac:chgData name="Robitaille, Karen (911)" userId="62f65e4e-c60e-4dfd-b321-8a7cabd9fe57" providerId="ADAL" clId="{F43F7378-7D97-4886-AA88-A9DF5828B904}" dt="2022-01-17T16:41:27.780" v="305" actId="26606"/>
          <ac:cxnSpMkLst>
            <pc:docMk/>
            <pc:sldMk cId="0" sldId="272"/>
            <ac:cxnSpMk id="19" creationId="{FE1A49CE-B63D-457A-A180-1C883E1A63D2}"/>
          </ac:cxnSpMkLst>
        </pc:cxnChg>
      </pc:sldChg>
      <pc:sldChg chg="modSp mod">
        <pc:chgData name="Robitaille, Karen (911)" userId="62f65e4e-c60e-4dfd-b321-8a7cabd9fe57" providerId="ADAL" clId="{F43F7378-7D97-4886-AA88-A9DF5828B904}" dt="2022-01-17T16:27:22.674" v="20" actId="27636"/>
        <pc:sldMkLst>
          <pc:docMk/>
          <pc:sldMk cId="0" sldId="276"/>
        </pc:sldMkLst>
        <pc:spChg chg="mod">
          <ac:chgData name="Robitaille, Karen (911)" userId="62f65e4e-c60e-4dfd-b321-8a7cabd9fe57" providerId="ADAL" clId="{F43F7378-7D97-4886-AA88-A9DF5828B904}" dt="2022-01-17T16:25:27.628" v="6" actId="27636"/>
          <ac:spMkLst>
            <pc:docMk/>
            <pc:sldMk cId="0" sldId="276"/>
            <ac:spMk id="2" creationId="{00000000-0000-0000-0000-000000000000}"/>
          </ac:spMkLst>
        </pc:spChg>
        <pc:spChg chg="mod">
          <ac:chgData name="Robitaille, Karen (911)" userId="62f65e4e-c60e-4dfd-b321-8a7cabd9fe57" providerId="ADAL" clId="{F43F7378-7D97-4886-AA88-A9DF5828B904}" dt="2022-01-17T16:27:22.674" v="20" actId="27636"/>
          <ac:spMkLst>
            <pc:docMk/>
            <pc:sldMk cId="0" sldId="276"/>
            <ac:spMk id="3" creationId="{00000000-0000-0000-0000-000000000000}"/>
          </ac:spMkLst>
        </pc:spChg>
      </pc:sldChg>
      <pc:sldChg chg="addSp delSp modSp mod setBg">
        <pc:chgData name="Robitaille, Karen (911)" userId="62f65e4e-c60e-4dfd-b321-8a7cabd9fe57" providerId="ADAL" clId="{F43F7378-7D97-4886-AA88-A9DF5828B904}" dt="2022-01-17T16:46:08.827" v="442" actId="27309"/>
        <pc:sldMkLst>
          <pc:docMk/>
          <pc:sldMk cId="0" sldId="280"/>
        </pc:sldMkLst>
        <pc:spChg chg="add">
          <ac:chgData name="Robitaille, Karen (911)" userId="62f65e4e-c60e-4dfd-b321-8a7cabd9fe57" providerId="ADAL" clId="{F43F7378-7D97-4886-AA88-A9DF5828B904}" dt="2022-01-17T16:43:01.095" v="311" actId="26606"/>
          <ac:spMkLst>
            <pc:docMk/>
            <pc:sldMk cId="0" sldId="280"/>
            <ac:spMk id="87" creationId="{CDDE5CDF-1512-4CDA-B956-23D223F8DE44}"/>
          </ac:spMkLst>
        </pc:spChg>
        <pc:spChg chg="add">
          <ac:chgData name="Robitaille, Karen (911)" userId="62f65e4e-c60e-4dfd-b321-8a7cabd9fe57" providerId="ADAL" clId="{F43F7378-7D97-4886-AA88-A9DF5828B904}" dt="2022-01-17T16:43:01.095" v="311" actId="26606"/>
          <ac:spMkLst>
            <pc:docMk/>
            <pc:sldMk cId="0" sldId="280"/>
            <ac:spMk id="93" creationId="{B6E6531A-0776-43BA-A852-5FB5C77534D5}"/>
          </ac:spMkLst>
        </pc:spChg>
        <pc:spChg chg="add">
          <ac:chgData name="Robitaille, Karen (911)" userId="62f65e4e-c60e-4dfd-b321-8a7cabd9fe57" providerId="ADAL" clId="{F43F7378-7D97-4886-AA88-A9DF5828B904}" dt="2022-01-17T16:43:01.095" v="311" actId="26606"/>
          <ac:spMkLst>
            <pc:docMk/>
            <pc:sldMk cId="0" sldId="280"/>
            <ac:spMk id="95" creationId="{F8C5273F-2B84-46BF-A94F-1A20E13B3AA1}"/>
          </ac:spMkLst>
        </pc:spChg>
        <pc:graphicFrameChg chg="add del modGraphic">
          <ac:chgData name="Robitaille, Karen (911)" userId="62f65e4e-c60e-4dfd-b321-8a7cabd9fe57" providerId="ADAL" clId="{F43F7378-7D97-4886-AA88-A9DF5828B904}" dt="2022-01-17T16:46:08.827" v="442" actId="27309"/>
          <ac:graphicFrameMkLst>
            <pc:docMk/>
            <pc:sldMk cId="0" sldId="280"/>
            <ac:graphicFrameMk id="3" creationId="{382DB0EF-F038-4B6B-8217-9F3D1E765857}"/>
          </ac:graphicFrameMkLst>
        </pc:graphicFrameChg>
        <pc:picChg chg="add">
          <ac:chgData name="Robitaille, Karen (911)" userId="62f65e4e-c60e-4dfd-b321-8a7cabd9fe57" providerId="ADAL" clId="{F43F7378-7D97-4886-AA88-A9DF5828B904}" dt="2022-01-17T16:43:01.095" v="311" actId="26606"/>
          <ac:picMkLst>
            <pc:docMk/>
            <pc:sldMk cId="0" sldId="280"/>
            <ac:picMk id="89" creationId="{B029D7D8-5A6B-4C76-94C8-15798C6C5ADB}"/>
          </ac:picMkLst>
        </pc:picChg>
        <pc:picChg chg="mod">
          <ac:chgData name="Robitaille, Karen (911)" userId="62f65e4e-c60e-4dfd-b321-8a7cabd9fe57" providerId="ADAL" clId="{F43F7378-7D97-4886-AA88-A9DF5828B904}" dt="2022-01-17T16:43:01.095" v="311" actId="26606"/>
          <ac:picMkLst>
            <pc:docMk/>
            <pc:sldMk cId="0" sldId="280"/>
            <ac:picMk id="1042" creationId="{00000000-0000-0000-0000-000000000000}"/>
          </ac:picMkLst>
        </pc:picChg>
        <pc:cxnChg chg="add">
          <ac:chgData name="Robitaille, Karen (911)" userId="62f65e4e-c60e-4dfd-b321-8a7cabd9fe57" providerId="ADAL" clId="{F43F7378-7D97-4886-AA88-A9DF5828B904}" dt="2022-01-17T16:43:01.095" v="311" actId="26606"/>
          <ac:cxnSpMkLst>
            <pc:docMk/>
            <pc:sldMk cId="0" sldId="280"/>
            <ac:cxnSpMk id="91" creationId="{A5C9319C-E20D-4884-952F-60B6A58C3E34}"/>
          </ac:cxnSpMkLst>
        </pc:cxnChg>
      </pc:sldChg>
      <pc:sldChg chg="addSp modSp mod setBg">
        <pc:chgData name="Robitaille, Karen (911)" userId="62f65e4e-c60e-4dfd-b321-8a7cabd9fe57" providerId="ADAL" clId="{F43F7378-7D97-4886-AA88-A9DF5828B904}" dt="2022-01-17T16:45:11.482" v="440" actId="20577"/>
        <pc:sldMkLst>
          <pc:docMk/>
          <pc:sldMk cId="0" sldId="297"/>
        </pc:sldMkLst>
        <pc:spChg chg="mod">
          <ac:chgData name="Robitaille, Karen (911)" userId="62f65e4e-c60e-4dfd-b321-8a7cabd9fe57" providerId="ADAL" clId="{F43F7378-7D97-4886-AA88-A9DF5828B904}" dt="2022-01-17T16:43:40.009" v="316" actId="14100"/>
          <ac:spMkLst>
            <pc:docMk/>
            <pc:sldMk cId="0" sldId="297"/>
            <ac:spMk id="2" creationId="{00000000-0000-0000-0000-000000000000}"/>
          </ac:spMkLst>
        </pc:spChg>
        <pc:spChg chg="mod">
          <ac:chgData name="Robitaille, Karen (911)" userId="62f65e4e-c60e-4dfd-b321-8a7cabd9fe57" providerId="ADAL" clId="{F43F7378-7D97-4886-AA88-A9DF5828B904}" dt="2022-01-17T16:45:11.482" v="440" actId="20577"/>
          <ac:spMkLst>
            <pc:docMk/>
            <pc:sldMk cId="0" sldId="297"/>
            <ac:spMk id="3" creationId="{00000000-0000-0000-0000-000000000000}"/>
          </ac:spMkLst>
        </pc:spChg>
        <pc:spChg chg="add">
          <ac:chgData name="Robitaille, Karen (911)" userId="62f65e4e-c60e-4dfd-b321-8a7cabd9fe57" providerId="ADAL" clId="{F43F7378-7D97-4886-AA88-A9DF5828B904}" dt="2022-01-17T16:43:21.978" v="312" actId="26606"/>
          <ac:spMkLst>
            <pc:docMk/>
            <pc:sldMk cId="0" sldId="297"/>
            <ac:spMk id="8" creationId="{29C51009-A09A-4689-8E6C-F8FC99E6A840}"/>
          </ac:spMkLst>
        </pc:spChg>
        <pc:cxnChg chg="add">
          <ac:chgData name="Robitaille, Karen (911)" userId="62f65e4e-c60e-4dfd-b321-8a7cabd9fe57" providerId="ADAL" clId="{F43F7378-7D97-4886-AA88-A9DF5828B904}" dt="2022-01-17T16:43:21.978" v="312" actId="26606"/>
          <ac:cxnSpMkLst>
            <pc:docMk/>
            <pc:sldMk cId="0" sldId="297"/>
            <ac:cxnSpMk id="10" creationId="{9EC65442-F244-409C-BF44-C5D6472E810A}"/>
          </ac:cxnSpMkLst>
        </pc:cxnChg>
      </pc:sldChg>
      <pc:sldChg chg="addSp delSp modSp mod setBg">
        <pc:chgData name="Robitaille, Karen (911)" userId="62f65e4e-c60e-4dfd-b321-8a7cabd9fe57" providerId="ADAL" clId="{F43F7378-7D97-4886-AA88-A9DF5828B904}" dt="2022-01-17T16:38:17.489" v="259" actId="20577"/>
        <pc:sldMkLst>
          <pc:docMk/>
          <pc:sldMk cId="186961889" sldId="306"/>
        </pc:sldMkLst>
        <pc:spChg chg="mod">
          <ac:chgData name="Robitaille, Karen (911)" userId="62f65e4e-c60e-4dfd-b321-8a7cabd9fe57" providerId="ADAL" clId="{F43F7378-7D97-4886-AA88-A9DF5828B904}" dt="2022-01-17T16:37:32.800" v="194" actId="26606"/>
          <ac:spMkLst>
            <pc:docMk/>
            <pc:sldMk cId="186961889" sldId="306"/>
            <ac:spMk id="2" creationId="{00000000-0000-0000-0000-000000000000}"/>
          </ac:spMkLst>
        </pc:spChg>
        <pc:spChg chg="del mod">
          <ac:chgData name="Robitaille, Karen (911)" userId="62f65e4e-c60e-4dfd-b321-8a7cabd9fe57" providerId="ADAL" clId="{F43F7378-7D97-4886-AA88-A9DF5828B904}" dt="2022-01-17T16:37:32.800" v="194" actId="26606"/>
          <ac:spMkLst>
            <pc:docMk/>
            <pc:sldMk cId="186961889" sldId="306"/>
            <ac:spMk id="3" creationId="{00000000-0000-0000-0000-000000000000}"/>
          </ac:spMkLst>
        </pc:spChg>
        <pc:spChg chg="add">
          <ac:chgData name="Robitaille, Karen (911)" userId="62f65e4e-c60e-4dfd-b321-8a7cabd9fe57" providerId="ADAL" clId="{F43F7378-7D97-4886-AA88-A9DF5828B904}" dt="2022-01-17T16:37:32.800" v="194" actId="26606"/>
          <ac:spMkLst>
            <pc:docMk/>
            <pc:sldMk cId="186961889" sldId="306"/>
            <ac:spMk id="9" creationId="{32D32A60-013B-47A8-8833-D2424080917B}"/>
          </ac:spMkLst>
        </pc:spChg>
        <pc:spChg chg="add">
          <ac:chgData name="Robitaille, Karen (911)" userId="62f65e4e-c60e-4dfd-b321-8a7cabd9fe57" providerId="ADAL" clId="{F43F7378-7D97-4886-AA88-A9DF5828B904}" dt="2022-01-17T16:37:32.800" v="194" actId="26606"/>
          <ac:spMkLst>
            <pc:docMk/>
            <pc:sldMk cId="186961889" sldId="306"/>
            <ac:spMk id="11" creationId="{AE27932B-B694-4C4C-90D7-A0333A7C5876}"/>
          </ac:spMkLst>
        </pc:spChg>
        <pc:spChg chg="add">
          <ac:chgData name="Robitaille, Karen (911)" userId="62f65e4e-c60e-4dfd-b321-8a7cabd9fe57" providerId="ADAL" clId="{F43F7378-7D97-4886-AA88-A9DF5828B904}" dt="2022-01-17T16:37:32.800" v="194" actId="26606"/>
          <ac:spMkLst>
            <pc:docMk/>
            <pc:sldMk cId="186961889" sldId="306"/>
            <ac:spMk id="15" creationId="{A9DA474E-6B91-4200-840F-0257B2358A75}"/>
          </ac:spMkLst>
        </pc:spChg>
        <pc:graphicFrameChg chg="add mod">
          <ac:chgData name="Robitaille, Karen (911)" userId="62f65e4e-c60e-4dfd-b321-8a7cabd9fe57" providerId="ADAL" clId="{F43F7378-7D97-4886-AA88-A9DF5828B904}" dt="2022-01-17T16:38:17.489" v="259" actId="20577"/>
          <ac:graphicFrameMkLst>
            <pc:docMk/>
            <pc:sldMk cId="186961889" sldId="306"/>
            <ac:graphicFrameMk id="5" creationId="{E08AFD30-CFE0-4543-87D8-3E08FE094D19}"/>
          </ac:graphicFrameMkLst>
        </pc:graphicFrameChg>
        <pc:picChg chg="add">
          <ac:chgData name="Robitaille, Karen (911)" userId="62f65e4e-c60e-4dfd-b321-8a7cabd9fe57" providerId="ADAL" clId="{F43F7378-7D97-4886-AA88-A9DF5828B904}" dt="2022-01-17T16:37:32.800" v="194" actId="26606"/>
          <ac:picMkLst>
            <pc:docMk/>
            <pc:sldMk cId="186961889" sldId="306"/>
            <ac:picMk id="17" creationId="{DF63C9AD-AE6E-4512-8171-91612E84CCFB}"/>
          </ac:picMkLst>
        </pc:picChg>
        <pc:cxnChg chg="add">
          <ac:chgData name="Robitaille, Karen (911)" userId="62f65e4e-c60e-4dfd-b321-8a7cabd9fe57" providerId="ADAL" clId="{F43F7378-7D97-4886-AA88-A9DF5828B904}" dt="2022-01-17T16:37:32.800" v="194" actId="26606"/>
          <ac:cxnSpMkLst>
            <pc:docMk/>
            <pc:sldMk cId="186961889" sldId="306"/>
            <ac:cxnSpMk id="13" creationId="{9EBB0476-5CF0-4F44-8D68-5D42D7AEE43A}"/>
          </ac:cxnSpMkLst>
        </pc:cxnChg>
        <pc:cxnChg chg="add">
          <ac:chgData name="Robitaille, Karen (911)" userId="62f65e4e-c60e-4dfd-b321-8a7cabd9fe57" providerId="ADAL" clId="{F43F7378-7D97-4886-AA88-A9DF5828B904}" dt="2022-01-17T16:37:32.800" v="194" actId="26606"/>
          <ac:cxnSpMkLst>
            <pc:docMk/>
            <pc:sldMk cId="186961889" sldId="306"/>
            <ac:cxnSpMk id="19" creationId="{FE1A49CE-B63D-457A-A180-1C883E1A63D2}"/>
          </ac:cxnSpMkLst>
        </pc:cxnChg>
      </pc:sldChg>
      <pc:sldChg chg="addSp delSp modSp mod setBg">
        <pc:chgData name="Robitaille, Karen (911)" userId="62f65e4e-c60e-4dfd-b321-8a7cabd9fe57" providerId="ADAL" clId="{F43F7378-7D97-4886-AA88-A9DF5828B904}" dt="2022-01-17T16:39:24.797" v="260" actId="26606"/>
        <pc:sldMkLst>
          <pc:docMk/>
          <pc:sldMk cId="4066581982" sldId="310"/>
        </pc:sldMkLst>
        <pc:spChg chg="mod">
          <ac:chgData name="Robitaille, Karen (911)" userId="62f65e4e-c60e-4dfd-b321-8a7cabd9fe57" providerId="ADAL" clId="{F43F7378-7D97-4886-AA88-A9DF5828B904}" dt="2022-01-17T16:39:24.797" v="260" actId="26606"/>
          <ac:spMkLst>
            <pc:docMk/>
            <pc:sldMk cId="4066581982" sldId="310"/>
            <ac:spMk id="2" creationId="{00000000-0000-0000-0000-000000000000}"/>
          </ac:spMkLst>
        </pc:spChg>
        <pc:spChg chg="del mod">
          <ac:chgData name="Robitaille, Karen (911)" userId="62f65e4e-c60e-4dfd-b321-8a7cabd9fe57" providerId="ADAL" clId="{F43F7378-7D97-4886-AA88-A9DF5828B904}" dt="2022-01-17T16:39:24.797" v="260" actId="26606"/>
          <ac:spMkLst>
            <pc:docMk/>
            <pc:sldMk cId="4066581982" sldId="310"/>
            <ac:spMk id="3" creationId="{00000000-0000-0000-0000-000000000000}"/>
          </ac:spMkLst>
        </pc:spChg>
        <pc:spChg chg="add">
          <ac:chgData name="Robitaille, Karen (911)" userId="62f65e4e-c60e-4dfd-b321-8a7cabd9fe57" providerId="ADAL" clId="{F43F7378-7D97-4886-AA88-A9DF5828B904}" dt="2022-01-17T16:39:24.797" v="260" actId="26606"/>
          <ac:spMkLst>
            <pc:docMk/>
            <pc:sldMk cId="4066581982" sldId="310"/>
            <ac:spMk id="9" creationId="{32D32A60-013B-47A8-8833-D2424080917B}"/>
          </ac:spMkLst>
        </pc:spChg>
        <pc:spChg chg="add">
          <ac:chgData name="Robitaille, Karen (911)" userId="62f65e4e-c60e-4dfd-b321-8a7cabd9fe57" providerId="ADAL" clId="{F43F7378-7D97-4886-AA88-A9DF5828B904}" dt="2022-01-17T16:39:24.797" v="260" actId="26606"/>
          <ac:spMkLst>
            <pc:docMk/>
            <pc:sldMk cId="4066581982" sldId="310"/>
            <ac:spMk id="11" creationId="{AE27932B-B694-4C4C-90D7-A0333A7C5876}"/>
          </ac:spMkLst>
        </pc:spChg>
        <pc:spChg chg="add">
          <ac:chgData name="Robitaille, Karen (911)" userId="62f65e4e-c60e-4dfd-b321-8a7cabd9fe57" providerId="ADAL" clId="{F43F7378-7D97-4886-AA88-A9DF5828B904}" dt="2022-01-17T16:39:24.797" v="260" actId="26606"/>
          <ac:spMkLst>
            <pc:docMk/>
            <pc:sldMk cId="4066581982" sldId="310"/>
            <ac:spMk id="15" creationId="{A9DA474E-6B91-4200-840F-0257B2358A75}"/>
          </ac:spMkLst>
        </pc:spChg>
        <pc:graphicFrameChg chg="add">
          <ac:chgData name="Robitaille, Karen (911)" userId="62f65e4e-c60e-4dfd-b321-8a7cabd9fe57" providerId="ADAL" clId="{F43F7378-7D97-4886-AA88-A9DF5828B904}" dt="2022-01-17T16:39:24.797" v="260" actId="26606"/>
          <ac:graphicFrameMkLst>
            <pc:docMk/>
            <pc:sldMk cId="4066581982" sldId="310"/>
            <ac:graphicFrameMk id="5" creationId="{28089513-587C-40D9-AA09-5D4E8A3543F8}"/>
          </ac:graphicFrameMkLst>
        </pc:graphicFrameChg>
        <pc:picChg chg="add">
          <ac:chgData name="Robitaille, Karen (911)" userId="62f65e4e-c60e-4dfd-b321-8a7cabd9fe57" providerId="ADAL" clId="{F43F7378-7D97-4886-AA88-A9DF5828B904}" dt="2022-01-17T16:39:24.797" v="260" actId="26606"/>
          <ac:picMkLst>
            <pc:docMk/>
            <pc:sldMk cId="4066581982" sldId="310"/>
            <ac:picMk id="17" creationId="{DF63C9AD-AE6E-4512-8171-91612E84CCFB}"/>
          </ac:picMkLst>
        </pc:picChg>
        <pc:cxnChg chg="add">
          <ac:chgData name="Robitaille, Karen (911)" userId="62f65e4e-c60e-4dfd-b321-8a7cabd9fe57" providerId="ADAL" clId="{F43F7378-7D97-4886-AA88-A9DF5828B904}" dt="2022-01-17T16:39:24.797" v="260" actId="26606"/>
          <ac:cxnSpMkLst>
            <pc:docMk/>
            <pc:sldMk cId="4066581982" sldId="310"/>
            <ac:cxnSpMk id="13" creationId="{9EBB0476-5CF0-4F44-8D68-5D42D7AEE43A}"/>
          </ac:cxnSpMkLst>
        </pc:cxnChg>
        <pc:cxnChg chg="add">
          <ac:chgData name="Robitaille, Karen (911)" userId="62f65e4e-c60e-4dfd-b321-8a7cabd9fe57" providerId="ADAL" clId="{F43F7378-7D97-4886-AA88-A9DF5828B904}" dt="2022-01-17T16:39:24.797" v="260" actId="26606"/>
          <ac:cxnSpMkLst>
            <pc:docMk/>
            <pc:sldMk cId="4066581982" sldId="310"/>
            <ac:cxnSpMk id="19" creationId="{FE1A49CE-B63D-457A-A180-1C883E1A63D2}"/>
          </ac:cxnSpMkLst>
        </pc:cxnChg>
      </pc:sldChg>
      <pc:sldChg chg="modSp mod">
        <pc:chgData name="Robitaille, Karen (911)" userId="62f65e4e-c60e-4dfd-b321-8a7cabd9fe57" providerId="ADAL" clId="{F43F7378-7D97-4886-AA88-A9DF5828B904}" dt="2022-01-17T16:27:22.659" v="18" actId="27636"/>
        <pc:sldMkLst>
          <pc:docMk/>
          <pc:sldMk cId="3735144385" sldId="311"/>
        </pc:sldMkLst>
        <pc:spChg chg="mod">
          <ac:chgData name="Robitaille, Karen (911)" userId="62f65e4e-c60e-4dfd-b321-8a7cabd9fe57" providerId="ADAL" clId="{F43F7378-7D97-4886-AA88-A9DF5828B904}" dt="2022-01-17T16:27:22.659" v="18" actId="27636"/>
          <ac:spMkLst>
            <pc:docMk/>
            <pc:sldMk cId="3735144385" sldId="311"/>
            <ac:spMk id="3" creationId="{00000000-0000-0000-0000-000000000000}"/>
          </ac:spMkLst>
        </pc:spChg>
      </pc:sldChg>
      <pc:sldChg chg="addSp delSp modSp mod setBg">
        <pc:chgData name="Robitaille, Karen (911)" userId="62f65e4e-c60e-4dfd-b321-8a7cabd9fe57" providerId="ADAL" clId="{F43F7378-7D97-4886-AA88-A9DF5828B904}" dt="2022-01-17T16:39:56.680" v="261" actId="26606"/>
        <pc:sldMkLst>
          <pc:docMk/>
          <pc:sldMk cId="113031697" sldId="313"/>
        </pc:sldMkLst>
        <pc:spChg chg="mod">
          <ac:chgData name="Robitaille, Karen (911)" userId="62f65e4e-c60e-4dfd-b321-8a7cabd9fe57" providerId="ADAL" clId="{F43F7378-7D97-4886-AA88-A9DF5828B904}" dt="2022-01-17T16:39:56.680" v="261" actId="26606"/>
          <ac:spMkLst>
            <pc:docMk/>
            <pc:sldMk cId="113031697" sldId="313"/>
            <ac:spMk id="2" creationId="{00000000-0000-0000-0000-000000000000}"/>
          </ac:spMkLst>
        </pc:spChg>
        <pc:spChg chg="del">
          <ac:chgData name="Robitaille, Karen (911)" userId="62f65e4e-c60e-4dfd-b321-8a7cabd9fe57" providerId="ADAL" clId="{F43F7378-7D97-4886-AA88-A9DF5828B904}" dt="2022-01-17T16:39:56.680" v="261" actId="26606"/>
          <ac:spMkLst>
            <pc:docMk/>
            <pc:sldMk cId="113031697" sldId="313"/>
            <ac:spMk id="3" creationId="{00000000-0000-0000-0000-000000000000}"/>
          </ac:spMkLst>
        </pc:spChg>
        <pc:spChg chg="add">
          <ac:chgData name="Robitaille, Karen (911)" userId="62f65e4e-c60e-4dfd-b321-8a7cabd9fe57" providerId="ADAL" clId="{F43F7378-7D97-4886-AA88-A9DF5828B904}" dt="2022-01-17T16:39:56.680" v="261" actId="26606"/>
          <ac:spMkLst>
            <pc:docMk/>
            <pc:sldMk cId="113031697" sldId="313"/>
            <ac:spMk id="9" creationId="{32D32A60-013B-47A8-8833-D2424080917B}"/>
          </ac:spMkLst>
        </pc:spChg>
        <pc:spChg chg="add">
          <ac:chgData name="Robitaille, Karen (911)" userId="62f65e4e-c60e-4dfd-b321-8a7cabd9fe57" providerId="ADAL" clId="{F43F7378-7D97-4886-AA88-A9DF5828B904}" dt="2022-01-17T16:39:56.680" v="261" actId="26606"/>
          <ac:spMkLst>
            <pc:docMk/>
            <pc:sldMk cId="113031697" sldId="313"/>
            <ac:spMk id="11" creationId="{AE27932B-B694-4C4C-90D7-A0333A7C5876}"/>
          </ac:spMkLst>
        </pc:spChg>
        <pc:spChg chg="add">
          <ac:chgData name="Robitaille, Karen (911)" userId="62f65e4e-c60e-4dfd-b321-8a7cabd9fe57" providerId="ADAL" clId="{F43F7378-7D97-4886-AA88-A9DF5828B904}" dt="2022-01-17T16:39:56.680" v="261" actId="26606"/>
          <ac:spMkLst>
            <pc:docMk/>
            <pc:sldMk cId="113031697" sldId="313"/>
            <ac:spMk id="15" creationId="{A9DA474E-6B91-4200-840F-0257B2358A75}"/>
          </ac:spMkLst>
        </pc:spChg>
        <pc:graphicFrameChg chg="add">
          <ac:chgData name="Robitaille, Karen (911)" userId="62f65e4e-c60e-4dfd-b321-8a7cabd9fe57" providerId="ADAL" clId="{F43F7378-7D97-4886-AA88-A9DF5828B904}" dt="2022-01-17T16:39:56.680" v="261" actId="26606"/>
          <ac:graphicFrameMkLst>
            <pc:docMk/>
            <pc:sldMk cId="113031697" sldId="313"/>
            <ac:graphicFrameMk id="5" creationId="{BA919098-DBC0-43EA-9CCD-ED09CA367041}"/>
          </ac:graphicFrameMkLst>
        </pc:graphicFrameChg>
        <pc:picChg chg="add">
          <ac:chgData name="Robitaille, Karen (911)" userId="62f65e4e-c60e-4dfd-b321-8a7cabd9fe57" providerId="ADAL" clId="{F43F7378-7D97-4886-AA88-A9DF5828B904}" dt="2022-01-17T16:39:56.680" v="261" actId="26606"/>
          <ac:picMkLst>
            <pc:docMk/>
            <pc:sldMk cId="113031697" sldId="313"/>
            <ac:picMk id="17" creationId="{DF63C9AD-AE6E-4512-8171-91612E84CCFB}"/>
          </ac:picMkLst>
        </pc:picChg>
        <pc:cxnChg chg="add">
          <ac:chgData name="Robitaille, Karen (911)" userId="62f65e4e-c60e-4dfd-b321-8a7cabd9fe57" providerId="ADAL" clId="{F43F7378-7D97-4886-AA88-A9DF5828B904}" dt="2022-01-17T16:39:56.680" v="261" actId="26606"/>
          <ac:cxnSpMkLst>
            <pc:docMk/>
            <pc:sldMk cId="113031697" sldId="313"/>
            <ac:cxnSpMk id="13" creationId="{9EBB0476-5CF0-4F44-8D68-5D42D7AEE43A}"/>
          </ac:cxnSpMkLst>
        </pc:cxnChg>
        <pc:cxnChg chg="add">
          <ac:chgData name="Robitaille, Karen (911)" userId="62f65e4e-c60e-4dfd-b321-8a7cabd9fe57" providerId="ADAL" clId="{F43F7378-7D97-4886-AA88-A9DF5828B904}" dt="2022-01-17T16:39:56.680" v="261" actId="26606"/>
          <ac:cxnSpMkLst>
            <pc:docMk/>
            <pc:sldMk cId="113031697" sldId="313"/>
            <ac:cxnSpMk id="19" creationId="{FE1A49CE-B63D-457A-A180-1C883E1A63D2}"/>
          </ac:cxnSpMkLst>
        </pc:cxnChg>
      </pc:sldChg>
      <pc:sldChg chg="addSp delSp modSp mod setBg">
        <pc:chgData name="Robitaille, Karen (911)" userId="62f65e4e-c60e-4dfd-b321-8a7cabd9fe57" providerId="ADAL" clId="{F43F7378-7D97-4886-AA88-A9DF5828B904}" dt="2022-01-17T16:40:01.964" v="262" actId="26606"/>
        <pc:sldMkLst>
          <pc:docMk/>
          <pc:sldMk cId="98620367" sldId="314"/>
        </pc:sldMkLst>
        <pc:spChg chg="mod">
          <ac:chgData name="Robitaille, Karen (911)" userId="62f65e4e-c60e-4dfd-b321-8a7cabd9fe57" providerId="ADAL" clId="{F43F7378-7D97-4886-AA88-A9DF5828B904}" dt="2022-01-17T16:40:01.964" v="262" actId="26606"/>
          <ac:spMkLst>
            <pc:docMk/>
            <pc:sldMk cId="98620367" sldId="314"/>
            <ac:spMk id="2" creationId="{00000000-0000-0000-0000-000000000000}"/>
          </ac:spMkLst>
        </pc:spChg>
        <pc:spChg chg="del mod">
          <ac:chgData name="Robitaille, Karen (911)" userId="62f65e4e-c60e-4dfd-b321-8a7cabd9fe57" providerId="ADAL" clId="{F43F7378-7D97-4886-AA88-A9DF5828B904}" dt="2022-01-17T16:40:01.964" v="262" actId="26606"/>
          <ac:spMkLst>
            <pc:docMk/>
            <pc:sldMk cId="98620367" sldId="314"/>
            <ac:spMk id="3" creationId="{00000000-0000-0000-0000-000000000000}"/>
          </ac:spMkLst>
        </pc:spChg>
        <pc:spChg chg="add">
          <ac:chgData name="Robitaille, Karen (911)" userId="62f65e4e-c60e-4dfd-b321-8a7cabd9fe57" providerId="ADAL" clId="{F43F7378-7D97-4886-AA88-A9DF5828B904}" dt="2022-01-17T16:40:01.964" v="262" actId="26606"/>
          <ac:spMkLst>
            <pc:docMk/>
            <pc:sldMk cId="98620367" sldId="314"/>
            <ac:spMk id="9" creationId="{32D32A60-013B-47A8-8833-D2424080917B}"/>
          </ac:spMkLst>
        </pc:spChg>
        <pc:spChg chg="add">
          <ac:chgData name="Robitaille, Karen (911)" userId="62f65e4e-c60e-4dfd-b321-8a7cabd9fe57" providerId="ADAL" clId="{F43F7378-7D97-4886-AA88-A9DF5828B904}" dt="2022-01-17T16:40:01.964" v="262" actId="26606"/>
          <ac:spMkLst>
            <pc:docMk/>
            <pc:sldMk cId="98620367" sldId="314"/>
            <ac:spMk id="11" creationId="{AE27932B-B694-4C4C-90D7-A0333A7C5876}"/>
          </ac:spMkLst>
        </pc:spChg>
        <pc:spChg chg="add">
          <ac:chgData name="Robitaille, Karen (911)" userId="62f65e4e-c60e-4dfd-b321-8a7cabd9fe57" providerId="ADAL" clId="{F43F7378-7D97-4886-AA88-A9DF5828B904}" dt="2022-01-17T16:40:01.964" v="262" actId="26606"/>
          <ac:spMkLst>
            <pc:docMk/>
            <pc:sldMk cId="98620367" sldId="314"/>
            <ac:spMk id="15" creationId="{A9DA474E-6B91-4200-840F-0257B2358A75}"/>
          </ac:spMkLst>
        </pc:spChg>
        <pc:graphicFrameChg chg="add">
          <ac:chgData name="Robitaille, Karen (911)" userId="62f65e4e-c60e-4dfd-b321-8a7cabd9fe57" providerId="ADAL" clId="{F43F7378-7D97-4886-AA88-A9DF5828B904}" dt="2022-01-17T16:40:01.964" v="262" actId="26606"/>
          <ac:graphicFrameMkLst>
            <pc:docMk/>
            <pc:sldMk cId="98620367" sldId="314"/>
            <ac:graphicFrameMk id="5" creationId="{89B6C9E7-EEAC-4269-97E8-EC244575840A}"/>
          </ac:graphicFrameMkLst>
        </pc:graphicFrameChg>
        <pc:picChg chg="add">
          <ac:chgData name="Robitaille, Karen (911)" userId="62f65e4e-c60e-4dfd-b321-8a7cabd9fe57" providerId="ADAL" clId="{F43F7378-7D97-4886-AA88-A9DF5828B904}" dt="2022-01-17T16:40:01.964" v="262" actId="26606"/>
          <ac:picMkLst>
            <pc:docMk/>
            <pc:sldMk cId="98620367" sldId="314"/>
            <ac:picMk id="17" creationId="{DF63C9AD-AE6E-4512-8171-91612E84CCFB}"/>
          </ac:picMkLst>
        </pc:picChg>
        <pc:cxnChg chg="add">
          <ac:chgData name="Robitaille, Karen (911)" userId="62f65e4e-c60e-4dfd-b321-8a7cabd9fe57" providerId="ADAL" clId="{F43F7378-7D97-4886-AA88-A9DF5828B904}" dt="2022-01-17T16:40:01.964" v="262" actId="26606"/>
          <ac:cxnSpMkLst>
            <pc:docMk/>
            <pc:sldMk cId="98620367" sldId="314"/>
            <ac:cxnSpMk id="13" creationId="{9EBB0476-5CF0-4F44-8D68-5D42D7AEE43A}"/>
          </ac:cxnSpMkLst>
        </pc:cxnChg>
        <pc:cxnChg chg="add">
          <ac:chgData name="Robitaille, Karen (911)" userId="62f65e4e-c60e-4dfd-b321-8a7cabd9fe57" providerId="ADAL" clId="{F43F7378-7D97-4886-AA88-A9DF5828B904}" dt="2022-01-17T16:40:01.964" v="262" actId="26606"/>
          <ac:cxnSpMkLst>
            <pc:docMk/>
            <pc:sldMk cId="98620367" sldId="314"/>
            <ac:cxnSpMk id="19" creationId="{FE1A49CE-B63D-457A-A180-1C883E1A63D2}"/>
          </ac:cxnSpMkLst>
        </pc:cxnChg>
      </pc:sldChg>
      <pc:sldChg chg="modSp mod">
        <pc:chgData name="Robitaille, Karen (911)" userId="62f65e4e-c60e-4dfd-b321-8a7cabd9fe57" providerId="ADAL" clId="{F43F7378-7D97-4886-AA88-A9DF5828B904}" dt="2022-01-17T16:27:21.904" v="13"/>
        <pc:sldMkLst>
          <pc:docMk/>
          <pc:sldMk cId="454961035" sldId="315"/>
        </pc:sldMkLst>
        <pc:spChg chg="mod">
          <ac:chgData name="Robitaille, Karen (911)" userId="62f65e4e-c60e-4dfd-b321-8a7cabd9fe57" providerId="ADAL" clId="{F43F7378-7D97-4886-AA88-A9DF5828B904}" dt="2022-01-17T16:25:27.628" v="7" actId="27636"/>
          <ac:spMkLst>
            <pc:docMk/>
            <pc:sldMk cId="454961035" sldId="315"/>
            <ac:spMk id="3" creationId="{00000000-0000-0000-0000-000000000000}"/>
          </ac:spMkLst>
        </pc:spChg>
        <pc:spChg chg="mod">
          <ac:chgData name="Robitaille, Karen (911)" userId="62f65e4e-c60e-4dfd-b321-8a7cabd9fe57" providerId="ADAL" clId="{F43F7378-7D97-4886-AA88-A9DF5828B904}" dt="2022-01-17T16:27:21.904" v="13"/>
          <ac:spMkLst>
            <pc:docMk/>
            <pc:sldMk cId="454961035" sldId="315"/>
            <ac:spMk id="4" creationId="{00000000-0000-0000-0000-000000000000}"/>
          </ac:spMkLst>
        </pc:spChg>
      </pc:sldChg>
      <pc:sldChg chg="addSp delSp modSp mod setBg">
        <pc:chgData name="Robitaille, Karen (911)" userId="62f65e4e-c60e-4dfd-b321-8a7cabd9fe57" providerId="ADAL" clId="{F43F7378-7D97-4886-AA88-A9DF5828B904}" dt="2022-01-17T16:42:50.666" v="310" actId="26606"/>
        <pc:sldMkLst>
          <pc:docMk/>
          <pc:sldMk cId="1382816022" sldId="316"/>
        </pc:sldMkLst>
        <pc:spChg chg="mod">
          <ac:chgData name="Robitaille, Karen (911)" userId="62f65e4e-c60e-4dfd-b321-8a7cabd9fe57" providerId="ADAL" clId="{F43F7378-7D97-4886-AA88-A9DF5828B904}" dt="2022-01-17T16:42:50.666" v="310" actId="26606"/>
          <ac:spMkLst>
            <pc:docMk/>
            <pc:sldMk cId="1382816022" sldId="316"/>
            <ac:spMk id="2" creationId="{00000000-0000-0000-0000-000000000000}"/>
          </ac:spMkLst>
        </pc:spChg>
        <pc:spChg chg="del mod">
          <ac:chgData name="Robitaille, Karen (911)" userId="62f65e4e-c60e-4dfd-b321-8a7cabd9fe57" providerId="ADAL" clId="{F43F7378-7D97-4886-AA88-A9DF5828B904}" dt="2022-01-17T16:42:50.666" v="310" actId="26606"/>
          <ac:spMkLst>
            <pc:docMk/>
            <pc:sldMk cId="1382816022" sldId="316"/>
            <ac:spMk id="3" creationId="{00000000-0000-0000-0000-000000000000}"/>
          </ac:spMkLst>
        </pc:spChg>
        <pc:spChg chg="add">
          <ac:chgData name="Robitaille, Karen (911)" userId="62f65e4e-c60e-4dfd-b321-8a7cabd9fe57" providerId="ADAL" clId="{F43F7378-7D97-4886-AA88-A9DF5828B904}" dt="2022-01-17T16:42:50.666" v="310" actId="26606"/>
          <ac:spMkLst>
            <pc:docMk/>
            <pc:sldMk cId="1382816022" sldId="316"/>
            <ac:spMk id="9" creationId="{32D32A60-013B-47A8-8833-D2424080917B}"/>
          </ac:spMkLst>
        </pc:spChg>
        <pc:spChg chg="add">
          <ac:chgData name="Robitaille, Karen (911)" userId="62f65e4e-c60e-4dfd-b321-8a7cabd9fe57" providerId="ADAL" clId="{F43F7378-7D97-4886-AA88-A9DF5828B904}" dt="2022-01-17T16:42:50.666" v="310" actId="26606"/>
          <ac:spMkLst>
            <pc:docMk/>
            <pc:sldMk cId="1382816022" sldId="316"/>
            <ac:spMk id="11" creationId="{AE27932B-B694-4C4C-90D7-A0333A7C5876}"/>
          </ac:spMkLst>
        </pc:spChg>
        <pc:spChg chg="add">
          <ac:chgData name="Robitaille, Karen (911)" userId="62f65e4e-c60e-4dfd-b321-8a7cabd9fe57" providerId="ADAL" clId="{F43F7378-7D97-4886-AA88-A9DF5828B904}" dt="2022-01-17T16:42:50.666" v="310" actId="26606"/>
          <ac:spMkLst>
            <pc:docMk/>
            <pc:sldMk cId="1382816022" sldId="316"/>
            <ac:spMk id="15" creationId="{A9DA474E-6B91-4200-840F-0257B2358A75}"/>
          </ac:spMkLst>
        </pc:spChg>
        <pc:graphicFrameChg chg="add">
          <ac:chgData name="Robitaille, Karen (911)" userId="62f65e4e-c60e-4dfd-b321-8a7cabd9fe57" providerId="ADAL" clId="{F43F7378-7D97-4886-AA88-A9DF5828B904}" dt="2022-01-17T16:42:50.666" v="310" actId="26606"/>
          <ac:graphicFrameMkLst>
            <pc:docMk/>
            <pc:sldMk cId="1382816022" sldId="316"/>
            <ac:graphicFrameMk id="5" creationId="{0EA7A778-69C0-420D-8FBA-ECA62E54AE33}"/>
          </ac:graphicFrameMkLst>
        </pc:graphicFrameChg>
        <pc:picChg chg="add">
          <ac:chgData name="Robitaille, Karen (911)" userId="62f65e4e-c60e-4dfd-b321-8a7cabd9fe57" providerId="ADAL" clId="{F43F7378-7D97-4886-AA88-A9DF5828B904}" dt="2022-01-17T16:42:50.666" v="310" actId="26606"/>
          <ac:picMkLst>
            <pc:docMk/>
            <pc:sldMk cId="1382816022" sldId="316"/>
            <ac:picMk id="17" creationId="{DF63C9AD-AE6E-4512-8171-91612E84CCFB}"/>
          </ac:picMkLst>
        </pc:picChg>
        <pc:cxnChg chg="add">
          <ac:chgData name="Robitaille, Karen (911)" userId="62f65e4e-c60e-4dfd-b321-8a7cabd9fe57" providerId="ADAL" clId="{F43F7378-7D97-4886-AA88-A9DF5828B904}" dt="2022-01-17T16:42:50.666" v="310" actId="26606"/>
          <ac:cxnSpMkLst>
            <pc:docMk/>
            <pc:sldMk cId="1382816022" sldId="316"/>
            <ac:cxnSpMk id="13" creationId="{9EBB0476-5CF0-4F44-8D68-5D42D7AEE43A}"/>
          </ac:cxnSpMkLst>
        </pc:cxnChg>
        <pc:cxnChg chg="add">
          <ac:chgData name="Robitaille, Karen (911)" userId="62f65e4e-c60e-4dfd-b321-8a7cabd9fe57" providerId="ADAL" clId="{F43F7378-7D97-4886-AA88-A9DF5828B904}" dt="2022-01-17T16:42:50.666" v="310" actId="26606"/>
          <ac:cxnSpMkLst>
            <pc:docMk/>
            <pc:sldMk cId="1382816022" sldId="316"/>
            <ac:cxnSpMk id="19" creationId="{FE1A49CE-B63D-457A-A180-1C883E1A63D2}"/>
          </ac:cxnSpMkLst>
        </pc:cxnChg>
      </pc:sldChg>
      <pc:sldChg chg="new del">
        <pc:chgData name="Robitaille, Karen (911)" userId="62f65e4e-c60e-4dfd-b321-8a7cabd9fe57" providerId="ADAL" clId="{F43F7378-7D97-4886-AA88-A9DF5828B904}" dt="2022-01-17T16:36:37.815" v="192" actId="2696"/>
        <pc:sldMkLst>
          <pc:docMk/>
          <pc:sldMk cId="2942580852" sldId="317"/>
        </pc:sldMkLst>
      </pc:sldChg>
      <pc:sldChg chg="delSp modSp add setBg delDesignElem">
        <pc:chgData name="Robitaille, Karen (911)" userId="62f65e4e-c60e-4dfd-b321-8a7cabd9fe57" providerId="ADAL" clId="{F43F7378-7D97-4886-AA88-A9DF5828B904}" dt="2022-01-17T16:36:28.140" v="191"/>
        <pc:sldMkLst>
          <pc:docMk/>
          <pc:sldMk cId="3403321015" sldId="318"/>
        </pc:sldMkLst>
        <pc:spChg chg="del">
          <ac:chgData name="Robitaille, Karen (911)" userId="62f65e4e-c60e-4dfd-b321-8a7cabd9fe57" providerId="ADAL" clId="{F43F7378-7D97-4886-AA88-A9DF5828B904}" dt="2022-01-17T16:34:39.080" v="101"/>
          <ac:spMkLst>
            <pc:docMk/>
            <pc:sldMk cId="3403321015" sldId="318"/>
            <ac:spMk id="21" creationId="{32D32A60-013B-47A8-8833-D2424080917B}"/>
          </ac:spMkLst>
        </pc:spChg>
        <pc:spChg chg="del">
          <ac:chgData name="Robitaille, Karen (911)" userId="62f65e4e-c60e-4dfd-b321-8a7cabd9fe57" providerId="ADAL" clId="{F43F7378-7D97-4886-AA88-A9DF5828B904}" dt="2022-01-17T16:34:39.080" v="101"/>
          <ac:spMkLst>
            <pc:docMk/>
            <pc:sldMk cId="3403321015" sldId="318"/>
            <ac:spMk id="22" creationId="{AE27932B-B694-4C4C-90D7-A0333A7C5876}"/>
          </ac:spMkLst>
        </pc:spChg>
        <pc:spChg chg="del">
          <ac:chgData name="Robitaille, Karen (911)" userId="62f65e4e-c60e-4dfd-b321-8a7cabd9fe57" providerId="ADAL" clId="{F43F7378-7D97-4886-AA88-A9DF5828B904}" dt="2022-01-17T16:34:39.080" v="101"/>
          <ac:spMkLst>
            <pc:docMk/>
            <pc:sldMk cId="3403321015" sldId="318"/>
            <ac:spMk id="24" creationId="{A9DA474E-6B91-4200-840F-0257B2358A75}"/>
          </ac:spMkLst>
        </pc:spChg>
        <pc:graphicFrameChg chg="mod">
          <ac:chgData name="Robitaille, Karen (911)" userId="62f65e4e-c60e-4dfd-b321-8a7cabd9fe57" providerId="ADAL" clId="{F43F7378-7D97-4886-AA88-A9DF5828B904}" dt="2022-01-17T16:36:28.140" v="191"/>
          <ac:graphicFrameMkLst>
            <pc:docMk/>
            <pc:sldMk cId="3403321015" sldId="318"/>
            <ac:graphicFrameMk id="27" creationId="{0FB33CE5-7A39-4795-86DD-AC1E1C06A45B}"/>
          </ac:graphicFrameMkLst>
        </pc:graphicFrameChg>
        <pc:picChg chg="del">
          <ac:chgData name="Robitaille, Karen (911)" userId="62f65e4e-c60e-4dfd-b321-8a7cabd9fe57" providerId="ADAL" clId="{F43F7378-7D97-4886-AA88-A9DF5828B904}" dt="2022-01-17T16:34:39.080" v="101"/>
          <ac:picMkLst>
            <pc:docMk/>
            <pc:sldMk cId="3403321015" sldId="318"/>
            <ac:picMk id="25" creationId="{DF63C9AD-AE6E-4512-8171-91612E84CCFB}"/>
          </ac:picMkLst>
        </pc:picChg>
        <pc:cxnChg chg="del">
          <ac:chgData name="Robitaille, Karen (911)" userId="62f65e4e-c60e-4dfd-b321-8a7cabd9fe57" providerId="ADAL" clId="{F43F7378-7D97-4886-AA88-A9DF5828B904}" dt="2022-01-17T16:34:39.080" v="101"/>
          <ac:cxnSpMkLst>
            <pc:docMk/>
            <pc:sldMk cId="3403321015" sldId="318"/>
            <ac:cxnSpMk id="23" creationId="{9EBB0476-5CF0-4F44-8D68-5D42D7AEE43A}"/>
          </ac:cxnSpMkLst>
        </pc:cxnChg>
        <pc:cxnChg chg="del">
          <ac:chgData name="Robitaille, Karen (911)" userId="62f65e4e-c60e-4dfd-b321-8a7cabd9fe57" providerId="ADAL" clId="{F43F7378-7D97-4886-AA88-A9DF5828B904}" dt="2022-01-17T16:34:39.080" v="101"/>
          <ac:cxnSpMkLst>
            <pc:docMk/>
            <pc:sldMk cId="3403321015" sldId="318"/>
            <ac:cxnSpMk id="26" creationId="{FE1A49CE-B63D-457A-A180-1C883E1A63D2}"/>
          </ac:cxnSpMkLst>
        </pc:cxnChg>
      </pc:sldChg>
    </pc:docChg>
  </pc:docChgLst>
</pc:chgInfo>
</file>

<file path=ppt/diagrams/_rels/data17.xml.rels><?xml version="1.0" encoding="UTF-8" standalone="yes"?>
<Relationships xmlns="http://schemas.openxmlformats.org/package/2006/relationships"><Relationship Id="rId1" Type="http://schemas.openxmlformats.org/officeDocument/2006/relationships/hyperlink" Target="about:blank" TargetMode="External"/></Relationships>
</file>

<file path=ppt/diagrams/_rels/data20.xml.rels><?xml version="1.0" encoding="UTF-8" standalone="yes"?>
<Relationships xmlns="http://schemas.openxmlformats.org/package/2006/relationships"><Relationship Id="rId3" Type="http://schemas.openxmlformats.org/officeDocument/2006/relationships/hyperlink" Target="https://www.mass.gov/files/documents/2016/10/ok/withdraw-reopen-resubmit-quote-in-commbuys.pdf" TargetMode="External"/><Relationship Id="rId2" Type="http://schemas.openxmlformats.org/officeDocument/2006/relationships/hyperlink" Target="https://www.mass.gov/files/documents/2016/10/wf/using-q-and-a-tab-within-a-commbuys-bid_0.pdf" TargetMode="External"/><Relationship Id="rId1" Type="http://schemas.openxmlformats.org/officeDocument/2006/relationships/hyperlink" Target="https://www.mass.gov/doc/how-to-create-a-quote-in-commbuys/download" TargetMode="External"/><Relationship Id="rId5" Type="http://schemas.openxmlformats.org/officeDocument/2006/relationships/hyperlink" Target="https://www.screencast.com/t/GMJLKkilF12" TargetMode="External"/><Relationship Id="rId4" Type="http://schemas.openxmlformats.org/officeDocument/2006/relationships/hyperlink" Target="https://www.mass.gov/files/documents/2016/11/uk/basic-commbuys-navigation-and-searching-for-the-seller-role.pdf" TargetMode="External"/></Relationships>
</file>

<file path=ppt/diagrams/_rels/data22.xml.rels><?xml version="1.0" encoding="UTF-8" standalone="yes"?>
<Relationships xmlns="http://schemas.openxmlformats.org/package/2006/relationships"><Relationship Id="rId2" Type="http://schemas.openxmlformats.org/officeDocument/2006/relationships/hyperlink" Target="http://www.commbuys.com/" TargetMode="External"/><Relationship Id="rId1" Type="http://schemas.openxmlformats.org/officeDocument/2006/relationships/hyperlink" Target="about:blank"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s://www.commbuys.com/bso/bid/bidSummary.sdo?docId=BD-22-1044-EPS90-1044E-68815" TargetMode="External"/><Relationship Id="rId1" Type="http://schemas.openxmlformats.org/officeDocument/2006/relationships/hyperlink" Target="about:blank" TargetMode="External"/></Relationships>
</file>

<file path=ppt/diagrams/_rels/drawing17.xml.rels><?xml version="1.0" encoding="UTF-8" standalone="yes"?>
<Relationships xmlns="http://schemas.openxmlformats.org/package/2006/relationships"><Relationship Id="rId1" Type="http://schemas.openxmlformats.org/officeDocument/2006/relationships/hyperlink" Target="about:blank" TargetMode="External"/></Relationships>
</file>

<file path=ppt/diagrams/_rels/drawing20.xml.rels><?xml version="1.0" encoding="UTF-8" standalone="yes"?>
<Relationships xmlns="http://schemas.openxmlformats.org/package/2006/relationships"><Relationship Id="rId3" Type="http://schemas.openxmlformats.org/officeDocument/2006/relationships/hyperlink" Target="https://www.mass.gov/files/documents/2016/10/ok/withdraw-reopen-resubmit-quote-in-commbuys.pdf" TargetMode="External"/><Relationship Id="rId2" Type="http://schemas.openxmlformats.org/officeDocument/2006/relationships/hyperlink" Target="https://www.mass.gov/files/documents/2016/10/wf/using-q-and-a-tab-within-a-commbuys-bid_0.pdf" TargetMode="External"/><Relationship Id="rId1" Type="http://schemas.openxmlformats.org/officeDocument/2006/relationships/hyperlink" Target="https://www.mass.gov/doc/how-to-create-a-quote-in-commbuys/download" TargetMode="External"/><Relationship Id="rId5" Type="http://schemas.openxmlformats.org/officeDocument/2006/relationships/hyperlink" Target="https://www.screencast.com/t/GMJLKkilF12" TargetMode="External"/><Relationship Id="rId4" Type="http://schemas.openxmlformats.org/officeDocument/2006/relationships/hyperlink" Target="https://www.mass.gov/files/documents/2016/11/uk/basic-commbuys-navigation-and-searching-for-the-seller-role.pdf" TargetMode="External"/></Relationships>
</file>

<file path=ppt/diagrams/_rels/drawing22.xml.rels><?xml version="1.0" encoding="UTF-8" standalone="yes"?>
<Relationships xmlns="http://schemas.openxmlformats.org/package/2006/relationships"><Relationship Id="rId2" Type="http://schemas.openxmlformats.org/officeDocument/2006/relationships/hyperlink" Target="http://www.commbuys.com/" TargetMode="External"/><Relationship Id="rId1" Type="http://schemas.openxmlformats.org/officeDocument/2006/relationships/hyperlink" Target="about:blank"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s://www.commbuys.com/bso/bid/bidSummary.sdo?docId=BD-22-1044-EPS90-1044E-68815" TargetMode="External"/><Relationship Id="rId1" Type="http://schemas.openxmlformats.org/officeDocument/2006/relationships/hyperlink" Target="about:blank"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75CDF9-C2A0-40D9-8C85-180464F26D91}"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138035F1-D3E3-46DF-AD41-BDF6A25F349C}">
      <dgm:prSet/>
      <dgm:spPr/>
      <dgm:t>
        <a:bodyPr/>
        <a:lstStyle/>
        <a:p>
          <a:r>
            <a:rPr lang="en-US"/>
            <a:t>Introductions</a:t>
          </a:r>
        </a:p>
      </dgm:t>
    </dgm:pt>
    <dgm:pt modelId="{68F8CAC3-426F-4B20-AC2A-2E27EE0E3256}" type="parTrans" cxnId="{FA84D612-0C31-4B50-BCC1-6F5F66083C31}">
      <dgm:prSet/>
      <dgm:spPr/>
      <dgm:t>
        <a:bodyPr/>
        <a:lstStyle/>
        <a:p>
          <a:endParaRPr lang="en-US"/>
        </a:p>
      </dgm:t>
    </dgm:pt>
    <dgm:pt modelId="{A6107FCF-0E47-490B-A86A-D17B62D7D66C}" type="sibTrans" cxnId="{FA84D612-0C31-4B50-BCC1-6F5F66083C31}">
      <dgm:prSet/>
      <dgm:spPr/>
      <dgm:t>
        <a:bodyPr/>
        <a:lstStyle/>
        <a:p>
          <a:endParaRPr lang="en-US"/>
        </a:p>
      </dgm:t>
    </dgm:pt>
    <dgm:pt modelId="{24B3D869-869D-4D47-874C-8CBF9A70E9D4}">
      <dgm:prSet/>
      <dgm:spPr/>
      <dgm:t>
        <a:bodyPr/>
        <a:lstStyle/>
        <a:p>
          <a:r>
            <a:rPr lang="en-US" dirty="0"/>
            <a:t>Overview of the grant  </a:t>
          </a:r>
        </a:p>
      </dgm:t>
    </dgm:pt>
    <dgm:pt modelId="{EDD5DD93-ADDC-4D86-8091-15D57962DF1A}" type="parTrans" cxnId="{6B7D82BC-7736-46DC-9ECE-0BED7B44AFDB}">
      <dgm:prSet/>
      <dgm:spPr/>
      <dgm:t>
        <a:bodyPr/>
        <a:lstStyle/>
        <a:p>
          <a:endParaRPr lang="en-US"/>
        </a:p>
      </dgm:t>
    </dgm:pt>
    <dgm:pt modelId="{34A5E040-EF89-4E0F-93F0-78BBFA0F9B92}" type="sibTrans" cxnId="{6B7D82BC-7736-46DC-9ECE-0BED7B44AFDB}">
      <dgm:prSet/>
      <dgm:spPr/>
      <dgm:t>
        <a:bodyPr/>
        <a:lstStyle/>
        <a:p>
          <a:endParaRPr lang="en-US"/>
        </a:p>
      </dgm:t>
    </dgm:pt>
    <dgm:pt modelId="{5DEDC270-D681-4DB7-ACE0-AD5F6DFD18A9}">
      <dgm:prSet/>
      <dgm:spPr/>
      <dgm:t>
        <a:bodyPr/>
        <a:lstStyle/>
        <a:p>
          <a:r>
            <a:rPr lang="en-US" dirty="0"/>
            <a:t>What’s New </a:t>
          </a:r>
        </a:p>
      </dgm:t>
    </dgm:pt>
    <dgm:pt modelId="{67960F6C-8A33-4E13-BF95-B264B50F7DFA}" type="parTrans" cxnId="{D782D217-7061-4B24-A375-341B679AF71A}">
      <dgm:prSet/>
      <dgm:spPr/>
      <dgm:t>
        <a:bodyPr/>
        <a:lstStyle/>
        <a:p>
          <a:endParaRPr lang="en-US"/>
        </a:p>
      </dgm:t>
    </dgm:pt>
    <dgm:pt modelId="{1ABBF652-B189-43C0-B2C6-8F59F7BF4426}" type="sibTrans" cxnId="{D782D217-7061-4B24-A375-341B679AF71A}">
      <dgm:prSet/>
      <dgm:spPr/>
      <dgm:t>
        <a:bodyPr/>
        <a:lstStyle/>
        <a:p>
          <a:endParaRPr lang="en-US"/>
        </a:p>
      </dgm:t>
    </dgm:pt>
    <dgm:pt modelId="{CA0A3578-456F-4E48-89F8-5CE360FF0339}">
      <dgm:prSet/>
      <dgm:spPr/>
      <dgm:t>
        <a:bodyPr/>
        <a:lstStyle/>
        <a:p>
          <a:r>
            <a:rPr lang="en-US"/>
            <a:t>Application/Considerations</a:t>
          </a:r>
        </a:p>
      </dgm:t>
    </dgm:pt>
    <dgm:pt modelId="{44969E7D-B8D4-463B-90AB-55EBA2BE2058}" type="parTrans" cxnId="{B31107FD-EF2D-42E2-8170-8601B32E7A7B}">
      <dgm:prSet/>
      <dgm:spPr/>
      <dgm:t>
        <a:bodyPr/>
        <a:lstStyle/>
        <a:p>
          <a:endParaRPr lang="en-US"/>
        </a:p>
      </dgm:t>
    </dgm:pt>
    <dgm:pt modelId="{CED6695B-06D4-4F19-B7DF-9C4B2E1842C2}" type="sibTrans" cxnId="{B31107FD-EF2D-42E2-8170-8601B32E7A7B}">
      <dgm:prSet/>
      <dgm:spPr/>
      <dgm:t>
        <a:bodyPr/>
        <a:lstStyle/>
        <a:p>
          <a:endParaRPr lang="en-US"/>
        </a:p>
      </dgm:t>
    </dgm:pt>
    <dgm:pt modelId="{F95A78A5-4E4F-4663-95C5-82F64DC0E641}">
      <dgm:prSet/>
      <dgm:spPr/>
      <dgm:t>
        <a:bodyPr/>
        <a:lstStyle/>
        <a:p>
          <a:r>
            <a:rPr lang="en-US" dirty="0"/>
            <a:t>Radio Projects</a:t>
          </a:r>
        </a:p>
      </dgm:t>
    </dgm:pt>
    <dgm:pt modelId="{8EEAF78A-1F81-4278-B172-7DB0638A175E}" type="parTrans" cxnId="{A5A9EBB8-55AD-45CD-BB18-14BCF4B194E2}">
      <dgm:prSet/>
      <dgm:spPr/>
      <dgm:t>
        <a:bodyPr/>
        <a:lstStyle/>
        <a:p>
          <a:endParaRPr lang="en-US"/>
        </a:p>
      </dgm:t>
    </dgm:pt>
    <dgm:pt modelId="{23575815-5608-4F19-AA21-F5162FC6BFFC}" type="sibTrans" cxnId="{A5A9EBB8-55AD-45CD-BB18-14BCF4B194E2}">
      <dgm:prSet/>
      <dgm:spPr/>
      <dgm:t>
        <a:bodyPr/>
        <a:lstStyle/>
        <a:p>
          <a:endParaRPr lang="en-US"/>
        </a:p>
      </dgm:t>
    </dgm:pt>
    <dgm:pt modelId="{6F2BC07A-711F-4BC0-8A71-08489A489FDC}">
      <dgm:prSet/>
      <dgm:spPr/>
      <dgm:t>
        <a:bodyPr/>
        <a:lstStyle/>
        <a:p>
          <a:r>
            <a:rPr lang="en-US"/>
            <a:t>Key dates and information</a:t>
          </a:r>
        </a:p>
      </dgm:t>
    </dgm:pt>
    <dgm:pt modelId="{3A0DB763-4994-4DE4-B6BC-4EAB6AEF3F97}" type="parTrans" cxnId="{1B3E3EFD-AB74-41FD-A5D4-EAFBEBB6C508}">
      <dgm:prSet/>
      <dgm:spPr/>
      <dgm:t>
        <a:bodyPr/>
        <a:lstStyle/>
        <a:p>
          <a:endParaRPr lang="en-US"/>
        </a:p>
      </dgm:t>
    </dgm:pt>
    <dgm:pt modelId="{C6755BE1-5256-4C33-A997-ED10003637F9}" type="sibTrans" cxnId="{1B3E3EFD-AB74-41FD-A5D4-EAFBEBB6C508}">
      <dgm:prSet/>
      <dgm:spPr/>
      <dgm:t>
        <a:bodyPr/>
        <a:lstStyle/>
        <a:p>
          <a:endParaRPr lang="en-US"/>
        </a:p>
      </dgm:t>
    </dgm:pt>
    <dgm:pt modelId="{EBB3A607-4DE9-493D-BA45-8D4BF3875BCC}">
      <dgm:prSet/>
      <dgm:spPr/>
      <dgm:t>
        <a:bodyPr/>
        <a:lstStyle/>
        <a:p>
          <a:r>
            <a:rPr lang="en-US"/>
            <a:t>Questions and Answers</a:t>
          </a:r>
        </a:p>
      </dgm:t>
    </dgm:pt>
    <dgm:pt modelId="{6215DB36-2826-4054-BEAD-8CEAE37279AE}" type="parTrans" cxnId="{FF0BE5AA-B231-45F1-81F7-98901F055A6C}">
      <dgm:prSet/>
      <dgm:spPr/>
      <dgm:t>
        <a:bodyPr/>
        <a:lstStyle/>
        <a:p>
          <a:endParaRPr lang="en-US"/>
        </a:p>
      </dgm:t>
    </dgm:pt>
    <dgm:pt modelId="{EFE57E34-B7F1-434A-85BB-E2FE1BAA07D4}" type="sibTrans" cxnId="{FF0BE5AA-B231-45F1-81F7-98901F055A6C}">
      <dgm:prSet/>
      <dgm:spPr/>
      <dgm:t>
        <a:bodyPr/>
        <a:lstStyle/>
        <a:p>
          <a:endParaRPr lang="en-US"/>
        </a:p>
      </dgm:t>
    </dgm:pt>
    <dgm:pt modelId="{48E168DF-1304-4F0B-84A1-FA664D294326}">
      <dgm:prSet/>
      <dgm:spPr/>
      <dgm:t>
        <a:bodyPr/>
        <a:lstStyle/>
        <a:p>
          <a:r>
            <a:rPr lang="en-US" dirty="0"/>
            <a:t>Commbuys Overview</a:t>
          </a:r>
        </a:p>
      </dgm:t>
    </dgm:pt>
    <dgm:pt modelId="{1687D69B-5E15-421A-8C72-A5ABFA31A10F}" type="parTrans" cxnId="{F54B2206-C10C-420B-9940-C59621478D94}">
      <dgm:prSet/>
      <dgm:spPr/>
      <dgm:t>
        <a:bodyPr/>
        <a:lstStyle/>
        <a:p>
          <a:endParaRPr lang="en-US"/>
        </a:p>
      </dgm:t>
    </dgm:pt>
    <dgm:pt modelId="{2A4F85E2-6B8A-417B-AC5A-33C96EEB8308}" type="sibTrans" cxnId="{F54B2206-C10C-420B-9940-C59621478D94}">
      <dgm:prSet/>
      <dgm:spPr/>
      <dgm:t>
        <a:bodyPr/>
        <a:lstStyle/>
        <a:p>
          <a:endParaRPr lang="en-US"/>
        </a:p>
      </dgm:t>
    </dgm:pt>
    <dgm:pt modelId="{AE219A94-96F3-4464-B513-6C16B4C5BC9E}" type="pres">
      <dgm:prSet presAssocID="{C075CDF9-C2A0-40D9-8C85-180464F26D91}" presName="linear" presStyleCnt="0">
        <dgm:presLayoutVars>
          <dgm:animLvl val="lvl"/>
          <dgm:resizeHandles val="exact"/>
        </dgm:presLayoutVars>
      </dgm:prSet>
      <dgm:spPr/>
    </dgm:pt>
    <dgm:pt modelId="{007A5811-82D7-4745-904A-1A15310101A5}" type="pres">
      <dgm:prSet presAssocID="{138035F1-D3E3-46DF-AD41-BDF6A25F349C}" presName="parentText" presStyleLbl="node1" presStyleIdx="0" presStyleCnt="8">
        <dgm:presLayoutVars>
          <dgm:chMax val="0"/>
          <dgm:bulletEnabled val="1"/>
        </dgm:presLayoutVars>
      </dgm:prSet>
      <dgm:spPr/>
    </dgm:pt>
    <dgm:pt modelId="{C3ED7751-4C89-49D0-AC9B-3D88785A5E30}" type="pres">
      <dgm:prSet presAssocID="{A6107FCF-0E47-490B-A86A-D17B62D7D66C}" presName="spacer" presStyleCnt="0"/>
      <dgm:spPr/>
    </dgm:pt>
    <dgm:pt modelId="{51C96BF9-FAE9-4FEC-9931-2ADDB53E83A2}" type="pres">
      <dgm:prSet presAssocID="{24B3D869-869D-4D47-874C-8CBF9A70E9D4}" presName="parentText" presStyleLbl="node1" presStyleIdx="1" presStyleCnt="8">
        <dgm:presLayoutVars>
          <dgm:chMax val="0"/>
          <dgm:bulletEnabled val="1"/>
        </dgm:presLayoutVars>
      </dgm:prSet>
      <dgm:spPr/>
    </dgm:pt>
    <dgm:pt modelId="{F00F4819-4F32-40CA-A710-790793B6F82A}" type="pres">
      <dgm:prSet presAssocID="{34A5E040-EF89-4E0F-93F0-78BBFA0F9B92}" presName="spacer" presStyleCnt="0"/>
      <dgm:spPr/>
    </dgm:pt>
    <dgm:pt modelId="{1B7C10CD-3E9E-47B6-8CE8-BC02D7142182}" type="pres">
      <dgm:prSet presAssocID="{5DEDC270-D681-4DB7-ACE0-AD5F6DFD18A9}" presName="parentText" presStyleLbl="node1" presStyleIdx="2" presStyleCnt="8">
        <dgm:presLayoutVars>
          <dgm:chMax val="0"/>
          <dgm:bulletEnabled val="1"/>
        </dgm:presLayoutVars>
      </dgm:prSet>
      <dgm:spPr/>
    </dgm:pt>
    <dgm:pt modelId="{9EACFABB-9734-4084-BEE8-6970300053BC}" type="pres">
      <dgm:prSet presAssocID="{1ABBF652-B189-43C0-B2C6-8F59F7BF4426}" presName="spacer" presStyleCnt="0"/>
      <dgm:spPr/>
    </dgm:pt>
    <dgm:pt modelId="{11B27813-6E79-4210-AB96-20488340D9CA}" type="pres">
      <dgm:prSet presAssocID="{CA0A3578-456F-4E48-89F8-5CE360FF0339}" presName="parentText" presStyleLbl="node1" presStyleIdx="3" presStyleCnt="8">
        <dgm:presLayoutVars>
          <dgm:chMax val="0"/>
          <dgm:bulletEnabled val="1"/>
        </dgm:presLayoutVars>
      </dgm:prSet>
      <dgm:spPr/>
    </dgm:pt>
    <dgm:pt modelId="{7F8C2359-46E7-4358-8F85-BDAC6E5E6916}" type="pres">
      <dgm:prSet presAssocID="{CED6695B-06D4-4F19-B7DF-9C4B2E1842C2}" presName="spacer" presStyleCnt="0"/>
      <dgm:spPr/>
    </dgm:pt>
    <dgm:pt modelId="{F52AE223-22E8-444A-AACB-55E48B226BEA}" type="pres">
      <dgm:prSet presAssocID="{F95A78A5-4E4F-4663-95C5-82F64DC0E641}" presName="parentText" presStyleLbl="node1" presStyleIdx="4" presStyleCnt="8">
        <dgm:presLayoutVars>
          <dgm:chMax val="0"/>
          <dgm:bulletEnabled val="1"/>
        </dgm:presLayoutVars>
      </dgm:prSet>
      <dgm:spPr/>
    </dgm:pt>
    <dgm:pt modelId="{9132A342-FC1A-4585-BFAA-6AF6EB03356B}" type="pres">
      <dgm:prSet presAssocID="{23575815-5608-4F19-AA21-F5162FC6BFFC}" presName="spacer" presStyleCnt="0"/>
      <dgm:spPr/>
    </dgm:pt>
    <dgm:pt modelId="{439B351E-5B4C-4054-B916-B92B4FD54D81}" type="pres">
      <dgm:prSet presAssocID="{48E168DF-1304-4F0B-84A1-FA664D294326}" presName="parentText" presStyleLbl="node1" presStyleIdx="5" presStyleCnt="8">
        <dgm:presLayoutVars>
          <dgm:chMax val="0"/>
          <dgm:bulletEnabled val="1"/>
        </dgm:presLayoutVars>
      </dgm:prSet>
      <dgm:spPr/>
    </dgm:pt>
    <dgm:pt modelId="{A4072DB8-FC7C-4640-BBD2-6D9FC63018A1}" type="pres">
      <dgm:prSet presAssocID="{2A4F85E2-6B8A-417B-AC5A-33C96EEB8308}" presName="spacer" presStyleCnt="0"/>
      <dgm:spPr/>
    </dgm:pt>
    <dgm:pt modelId="{C080D7CA-4FA0-4C74-BED3-CDE8F987DC17}" type="pres">
      <dgm:prSet presAssocID="{6F2BC07A-711F-4BC0-8A71-08489A489FDC}" presName="parentText" presStyleLbl="node1" presStyleIdx="6" presStyleCnt="8">
        <dgm:presLayoutVars>
          <dgm:chMax val="0"/>
          <dgm:bulletEnabled val="1"/>
        </dgm:presLayoutVars>
      </dgm:prSet>
      <dgm:spPr/>
    </dgm:pt>
    <dgm:pt modelId="{1E112A8F-3463-4525-9511-633E09D2E2C1}" type="pres">
      <dgm:prSet presAssocID="{C6755BE1-5256-4C33-A997-ED10003637F9}" presName="spacer" presStyleCnt="0"/>
      <dgm:spPr/>
    </dgm:pt>
    <dgm:pt modelId="{AFD4835E-A738-45EB-A1C8-48D407E073E1}" type="pres">
      <dgm:prSet presAssocID="{EBB3A607-4DE9-493D-BA45-8D4BF3875BCC}" presName="parentText" presStyleLbl="node1" presStyleIdx="7" presStyleCnt="8">
        <dgm:presLayoutVars>
          <dgm:chMax val="0"/>
          <dgm:bulletEnabled val="1"/>
        </dgm:presLayoutVars>
      </dgm:prSet>
      <dgm:spPr/>
    </dgm:pt>
  </dgm:ptLst>
  <dgm:cxnLst>
    <dgm:cxn modelId="{F54B2206-C10C-420B-9940-C59621478D94}" srcId="{C075CDF9-C2A0-40D9-8C85-180464F26D91}" destId="{48E168DF-1304-4F0B-84A1-FA664D294326}" srcOrd="5" destOrd="0" parTransId="{1687D69B-5E15-421A-8C72-A5ABFA31A10F}" sibTransId="{2A4F85E2-6B8A-417B-AC5A-33C96EEB8308}"/>
    <dgm:cxn modelId="{FA84D612-0C31-4B50-BCC1-6F5F66083C31}" srcId="{C075CDF9-C2A0-40D9-8C85-180464F26D91}" destId="{138035F1-D3E3-46DF-AD41-BDF6A25F349C}" srcOrd="0" destOrd="0" parTransId="{68F8CAC3-426F-4B20-AC2A-2E27EE0E3256}" sibTransId="{A6107FCF-0E47-490B-A86A-D17B62D7D66C}"/>
    <dgm:cxn modelId="{D782D217-7061-4B24-A375-341B679AF71A}" srcId="{C075CDF9-C2A0-40D9-8C85-180464F26D91}" destId="{5DEDC270-D681-4DB7-ACE0-AD5F6DFD18A9}" srcOrd="2" destOrd="0" parTransId="{67960F6C-8A33-4E13-BF95-B264B50F7DFA}" sibTransId="{1ABBF652-B189-43C0-B2C6-8F59F7BF4426}"/>
    <dgm:cxn modelId="{E0FB281E-7B21-488E-B2FF-A8993A5131FA}" type="presOf" srcId="{5DEDC270-D681-4DB7-ACE0-AD5F6DFD18A9}" destId="{1B7C10CD-3E9E-47B6-8CE8-BC02D7142182}" srcOrd="0" destOrd="0" presId="urn:microsoft.com/office/officeart/2005/8/layout/vList2"/>
    <dgm:cxn modelId="{59975564-6534-487A-8ABC-49C1724173FA}" type="presOf" srcId="{F95A78A5-4E4F-4663-95C5-82F64DC0E641}" destId="{F52AE223-22E8-444A-AACB-55E48B226BEA}" srcOrd="0" destOrd="0" presId="urn:microsoft.com/office/officeart/2005/8/layout/vList2"/>
    <dgm:cxn modelId="{DC341B6F-ED63-4883-A4D4-8E14F858E99D}" type="presOf" srcId="{C075CDF9-C2A0-40D9-8C85-180464F26D91}" destId="{AE219A94-96F3-4464-B513-6C16B4C5BC9E}" srcOrd="0" destOrd="0" presId="urn:microsoft.com/office/officeart/2005/8/layout/vList2"/>
    <dgm:cxn modelId="{CEAF2957-9F55-4BCA-8FAF-B9C050FDE20B}" type="presOf" srcId="{138035F1-D3E3-46DF-AD41-BDF6A25F349C}" destId="{007A5811-82D7-4745-904A-1A15310101A5}" srcOrd="0" destOrd="0" presId="urn:microsoft.com/office/officeart/2005/8/layout/vList2"/>
    <dgm:cxn modelId="{662D128E-CCC0-4A25-8DF9-F27E65B64CE0}" type="presOf" srcId="{CA0A3578-456F-4E48-89F8-5CE360FF0339}" destId="{11B27813-6E79-4210-AB96-20488340D9CA}" srcOrd="0" destOrd="0" presId="urn:microsoft.com/office/officeart/2005/8/layout/vList2"/>
    <dgm:cxn modelId="{71EF619D-5BBF-4162-AB77-821B72A28193}" type="presOf" srcId="{48E168DF-1304-4F0B-84A1-FA664D294326}" destId="{439B351E-5B4C-4054-B916-B92B4FD54D81}" srcOrd="0" destOrd="0" presId="urn:microsoft.com/office/officeart/2005/8/layout/vList2"/>
    <dgm:cxn modelId="{FF0BE5AA-B231-45F1-81F7-98901F055A6C}" srcId="{C075CDF9-C2A0-40D9-8C85-180464F26D91}" destId="{EBB3A607-4DE9-493D-BA45-8D4BF3875BCC}" srcOrd="7" destOrd="0" parTransId="{6215DB36-2826-4054-BEAD-8CEAE37279AE}" sibTransId="{EFE57E34-B7F1-434A-85BB-E2FE1BAA07D4}"/>
    <dgm:cxn modelId="{A5A9EBB8-55AD-45CD-BB18-14BCF4B194E2}" srcId="{C075CDF9-C2A0-40D9-8C85-180464F26D91}" destId="{F95A78A5-4E4F-4663-95C5-82F64DC0E641}" srcOrd="4" destOrd="0" parTransId="{8EEAF78A-1F81-4278-B172-7DB0638A175E}" sibTransId="{23575815-5608-4F19-AA21-F5162FC6BFFC}"/>
    <dgm:cxn modelId="{6B7D82BC-7736-46DC-9ECE-0BED7B44AFDB}" srcId="{C075CDF9-C2A0-40D9-8C85-180464F26D91}" destId="{24B3D869-869D-4D47-874C-8CBF9A70E9D4}" srcOrd="1" destOrd="0" parTransId="{EDD5DD93-ADDC-4D86-8091-15D57962DF1A}" sibTransId="{34A5E040-EF89-4E0F-93F0-78BBFA0F9B92}"/>
    <dgm:cxn modelId="{0C113FC8-505D-4F4F-8E13-3E3CA1F88654}" type="presOf" srcId="{EBB3A607-4DE9-493D-BA45-8D4BF3875BCC}" destId="{AFD4835E-A738-45EB-A1C8-48D407E073E1}" srcOrd="0" destOrd="0" presId="urn:microsoft.com/office/officeart/2005/8/layout/vList2"/>
    <dgm:cxn modelId="{C4417EEC-16FA-4172-ABD0-F9B4CCBB9687}" type="presOf" srcId="{6F2BC07A-711F-4BC0-8A71-08489A489FDC}" destId="{C080D7CA-4FA0-4C74-BED3-CDE8F987DC17}" srcOrd="0" destOrd="0" presId="urn:microsoft.com/office/officeart/2005/8/layout/vList2"/>
    <dgm:cxn modelId="{BF3376EE-7A6A-44A6-A9C5-3895DED4EDFB}" type="presOf" srcId="{24B3D869-869D-4D47-874C-8CBF9A70E9D4}" destId="{51C96BF9-FAE9-4FEC-9931-2ADDB53E83A2}" srcOrd="0" destOrd="0" presId="urn:microsoft.com/office/officeart/2005/8/layout/vList2"/>
    <dgm:cxn modelId="{B31107FD-EF2D-42E2-8170-8601B32E7A7B}" srcId="{C075CDF9-C2A0-40D9-8C85-180464F26D91}" destId="{CA0A3578-456F-4E48-89F8-5CE360FF0339}" srcOrd="3" destOrd="0" parTransId="{44969E7D-B8D4-463B-90AB-55EBA2BE2058}" sibTransId="{CED6695B-06D4-4F19-B7DF-9C4B2E1842C2}"/>
    <dgm:cxn modelId="{1B3E3EFD-AB74-41FD-A5D4-EAFBEBB6C508}" srcId="{C075CDF9-C2A0-40D9-8C85-180464F26D91}" destId="{6F2BC07A-711F-4BC0-8A71-08489A489FDC}" srcOrd="6" destOrd="0" parTransId="{3A0DB763-4994-4DE4-B6BC-4EAB6AEF3F97}" sibTransId="{C6755BE1-5256-4C33-A997-ED10003637F9}"/>
    <dgm:cxn modelId="{18FDECAD-45EA-40F3-B087-7277A3FAA8A2}" type="presParOf" srcId="{AE219A94-96F3-4464-B513-6C16B4C5BC9E}" destId="{007A5811-82D7-4745-904A-1A15310101A5}" srcOrd="0" destOrd="0" presId="urn:microsoft.com/office/officeart/2005/8/layout/vList2"/>
    <dgm:cxn modelId="{C3B07C9F-28B7-4012-85BD-75F331F63262}" type="presParOf" srcId="{AE219A94-96F3-4464-B513-6C16B4C5BC9E}" destId="{C3ED7751-4C89-49D0-AC9B-3D88785A5E30}" srcOrd="1" destOrd="0" presId="urn:microsoft.com/office/officeart/2005/8/layout/vList2"/>
    <dgm:cxn modelId="{ACF27B50-FC42-4B28-A154-7DF2ED496D2A}" type="presParOf" srcId="{AE219A94-96F3-4464-B513-6C16B4C5BC9E}" destId="{51C96BF9-FAE9-4FEC-9931-2ADDB53E83A2}" srcOrd="2" destOrd="0" presId="urn:microsoft.com/office/officeart/2005/8/layout/vList2"/>
    <dgm:cxn modelId="{F86A94AB-4C71-4D7E-8603-06148E3683AE}" type="presParOf" srcId="{AE219A94-96F3-4464-B513-6C16B4C5BC9E}" destId="{F00F4819-4F32-40CA-A710-790793B6F82A}" srcOrd="3" destOrd="0" presId="urn:microsoft.com/office/officeart/2005/8/layout/vList2"/>
    <dgm:cxn modelId="{BB9FE43E-23D6-44C6-A959-A0D8D28515D4}" type="presParOf" srcId="{AE219A94-96F3-4464-B513-6C16B4C5BC9E}" destId="{1B7C10CD-3E9E-47B6-8CE8-BC02D7142182}" srcOrd="4" destOrd="0" presId="urn:microsoft.com/office/officeart/2005/8/layout/vList2"/>
    <dgm:cxn modelId="{308974E1-C5ED-4760-B2A7-7C91756D3401}" type="presParOf" srcId="{AE219A94-96F3-4464-B513-6C16B4C5BC9E}" destId="{9EACFABB-9734-4084-BEE8-6970300053BC}" srcOrd="5" destOrd="0" presId="urn:microsoft.com/office/officeart/2005/8/layout/vList2"/>
    <dgm:cxn modelId="{A26CB72B-C051-46DD-B4A9-7B71D8F8A5B4}" type="presParOf" srcId="{AE219A94-96F3-4464-B513-6C16B4C5BC9E}" destId="{11B27813-6E79-4210-AB96-20488340D9CA}" srcOrd="6" destOrd="0" presId="urn:microsoft.com/office/officeart/2005/8/layout/vList2"/>
    <dgm:cxn modelId="{B785F279-6708-41FA-98D6-1BC2274195DA}" type="presParOf" srcId="{AE219A94-96F3-4464-B513-6C16B4C5BC9E}" destId="{7F8C2359-46E7-4358-8F85-BDAC6E5E6916}" srcOrd="7" destOrd="0" presId="urn:microsoft.com/office/officeart/2005/8/layout/vList2"/>
    <dgm:cxn modelId="{0E7C8B87-FB5A-4494-846B-8347371088F1}" type="presParOf" srcId="{AE219A94-96F3-4464-B513-6C16B4C5BC9E}" destId="{F52AE223-22E8-444A-AACB-55E48B226BEA}" srcOrd="8" destOrd="0" presId="urn:microsoft.com/office/officeart/2005/8/layout/vList2"/>
    <dgm:cxn modelId="{B17A5E14-B4CF-4B95-9191-A693DBB51D72}" type="presParOf" srcId="{AE219A94-96F3-4464-B513-6C16B4C5BC9E}" destId="{9132A342-FC1A-4585-BFAA-6AF6EB03356B}" srcOrd="9" destOrd="0" presId="urn:microsoft.com/office/officeart/2005/8/layout/vList2"/>
    <dgm:cxn modelId="{86352FED-2F6A-463F-A389-7AC1C667507D}" type="presParOf" srcId="{AE219A94-96F3-4464-B513-6C16B4C5BC9E}" destId="{439B351E-5B4C-4054-B916-B92B4FD54D81}" srcOrd="10" destOrd="0" presId="urn:microsoft.com/office/officeart/2005/8/layout/vList2"/>
    <dgm:cxn modelId="{0FB334DE-3B5A-4F90-8A9F-8C7E343767C1}" type="presParOf" srcId="{AE219A94-96F3-4464-B513-6C16B4C5BC9E}" destId="{A4072DB8-FC7C-4640-BBD2-6D9FC63018A1}" srcOrd="11" destOrd="0" presId="urn:microsoft.com/office/officeart/2005/8/layout/vList2"/>
    <dgm:cxn modelId="{D8F68C92-FB09-4670-AC3D-06E788BACFCF}" type="presParOf" srcId="{AE219A94-96F3-4464-B513-6C16B4C5BC9E}" destId="{C080D7CA-4FA0-4C74-BED3-CDE8F987DC17}" srcOrd="12" destOrd="0" presId="urn:microsoft.com/office/officeart/2005/8/layout/vList2"/>
    <dgm:cxn modelId="{F3FC2759-1551-4360-AE8C-8003B13BF5B0}" type="presParOf" srcId="{AE219A94-96F3-4464-B513-6C16B4C5BC9E}" destId="{1E112A8F-3463-4525-9511-633E09D2E2C1}" srcOrd="13" destOrd="0" presId="urn:microsoft.com/office/officeart/2005/8/layout/vList2"/>
    <dgm:cxn modelId="{8666EF2B-F9B7-426F-8BB4-E109B7319592}" type="presParOf" srcId="{AE219A94-96F3-4464-B513-6C16B4C5BC9E}" destId="{AFD4835E-A738-45EB-A1C8-48D407E073E1}"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C4C99C5-581E-4CDD-A317-63B599146A2D}">
      <dgm:prSet custT="1"/>
      <dgm:spPr/>
      <dgm:t>
        <a:bodyPr/>
        <a:lstStyle/>
        <a:p>
          <a:r>
            <a:rPr lang="en-US" sz="3600" b="1" dirty="0"/>
            <a:t>Section 3:  Priority</a:t>
          </a:r>
          <a:endParaRPr lang="en-US" sz="3600" dirty="0"/>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custT="1"/>
      <dgm:spPr/>
      <dgm:t>
        <a:bodyPr/>
        <a:lstStyle/>
        <a:p>
          <a:pPr>
            <a:buFont typeface="Arial" panose="020B0604020202020204" pitchFamily="34" charset="0"/>
            <a:buChar char="•"/>
          </a:pPr>
          <a:r>
            <a:rPr lang="en-US" sz="3600" dirty="0"/>
            <a:t>Overall Prioritized List of Requested Items Form</a:t>
          </a:r>
        </a:p>
      </dgm:t>
    </dgm:pt>
    <dgm:pt modelId="{5A5579E5-F549-445E-9A4B-67A74117F10B}" type="sibTrans" cxnId="{2D126375-90C9-403A-96AB-7ACFDD14E033}">
      <dgm:prSet/>
      <dgm:spPr/>
      <dgm:t>
        <a:bodyPr/>
        <a:lstStyle/>
        <a:p>
          <a:endParaRPr lang="en-US"/>
        </a:p>
      </dgm:t>
    </dgm:pt>
    <dgm:pt modelId="{DCB8138D-0BE3-4AED-B420-D1923F1F697F}" type="parTrans" cxnId="{2D126375-90C9-403A-96AB-7ACFDD14E033}">
      <dgm:prSet/>
      <dgm:spPr/>
      <dgm:t>
        <a:bodyPr/>
        <a:lstStyle/>
        <a:p>
          <a:endParaRPr lang="en-US"/>
        </a:p>
      </dgm:t>
    </dgm:pt>
    <dgm:pt modelId="{3A915A7D-A0DF-4CF4-9A74-CE7332485B91}">
      <dgm:prSet custT="1"/>
      <dgm:spPr/>
      <dgm:t>
        <a:bodyPr/>
        <a:lstStyle/>
        <a:p>
          <a:pPr>
            <a:buFont typeface="Wingdings" panose="05000000000000000000" pitchFamily="2" charset="2"/>
            <a:buChar char="v"/>
          </a:pPr>
          <a:r>
            <a:rPr lang="en-US" sz="3600" dirty="0"/>
            <a:t> Completion of Form is REQUIRED</a:t>
          </a:r>
        </a:p>
      </dgm:t>
    </dgm:pt>
    <dgm:pt modelId="{B3340367-A78E-4675-9B85-9F103EBCB29F}" type="parTrans" cxnId="{3C754D0A-A73F-4088-8890-26FF0E7D8B7F}">
      <dgm:prSet/>
      <dgm:spPr/>
      <dgm:t>
        <a:bodyPr/>
        <a:lstStyle/>
        <a:p>
          <a:endParaRPr lang="en-US"/>
        </a:p>
      </dgm:t>
    </dgm:pt>
    <dgm:pt modelId="{78955A9A-60EC-475B-BE07-8863CC45A4FA}" type="sibTrans" cxnId="{3C754D0A-A73F-4088-8890-26FF0E7D8B7F}">
      <dgm:prSet/>
      <dgm:spPr/>
      <dgm:t>
        <a:bodyPr/>
        <a:lstStyle/>
        <a:p>
          <a:endParaRPr lang="en-US"/>
        </a:p>
      </dgm:t>
    </dgm:pt>
    <dgm:pt modelId="{1988F4BA-FE76-4A95-9DE7-375E7052A776}">
      <dgm:prSet custT="1"/>
      <dgm:spPr/>
      <dgm:t>
        <a:bodyPr/>
        <a:lstStyle/>
        <a:p>
          <a:pPr>
            <a:buFont typeface="Arial" panose="020B0604020202020204" pitchFamily="34" charset="0"/>
            <a:buNone/>
          </a:pPr>
          <a:endParaRPr lang="en-US" sz="1800" dirty="0"/>
        </a:p>
      </dgm:t>
    </dgm:pt>
    <dgm:pt modelId="{206CAF3A-D463-4EFA-954B-16008A3BAA75}" type="parTrans" cxnId="{BCABC67B-532D-404B-B66F-40856C4D750C}">
      <dgm:prSet/>
      <dgm:spPr/>
      <dgm:t>
        <a:bodyPr/>
        <a:lstStyle/>
        <a:p>
          <a:endParaRPr lang="en-US"/>
        </a:p>
      </dgm:t>
    </dgm:pt>
    <dgm:pt modelId="{0D03F754-3B89-49BE-8311-272D185F2F5F}" type="sibTrans" cxnId="{BCABC67B-532D-404B-B66F-40856C4D750C}">
      <dgm:prSet/>
      <dgm:spPr/>
      <dgm:t>
        <a:bodyPr/>
        <a:lstStyle/>
        <a:p>
          <a:endParaRPr lang="en-US"/>
        </a:p>
      </dgm:t>
    </dgm:pt>
    <dgm:pt modelId="{F42E4FD7-AAE1-4087-92D4-1EC4AF3B6F06}" type="pres">
      <dgm:prSet presAssocID="{A5EE6ACC-E9D1-4C4F-A38F-31BD92C374B0}" presName="linear" presStyleCnt="0">
        <dgm:presLayoutVars>
          <dgm:animLvl val="lvl"/>
          <dgm:resizeHandles val="exact"/>
        </dgm:presLayoutVars>
      </dgm:prSet>
      <dgm:spPr/>
    </dgm:pt>
    <dgm:pt modelId="{C357D726-E909-45D0-9551-7A5D438904F7}" type="pres">
      <dgm:prSet presAssocID="{7C4C99C5-581E-4CDD-A317-63B599146A2D}" presName="parentText" presStyleLbl="node1" presStyleIdx="0" presStyleCnt="1" custScaleY="57692" custLinFactNeighborX="-1047" custLinFactNeighborY="-22630">
        <dgm:presLayoutVars>
          <dgm:chMax val="0"/>
          <dgm:bulletEnabled val="1"/>
        </dgm:presLayoutVars>
      </dgm:prSet>
      <dgm:spPr/>
    </dgm:pt>
    <dgm:pt modelId="{E57AB2BA-462B-48AA-AD6F-9D9E3D7176C0}" type="pres">
      <dgm:prSet presAssocID="{7C4C99C5-581E-4CDD-A317-63B599146A2D}" presName="childText" presStyleLbl="revTx" presStyleIdx="0" presStyleCnt="1" custScaleY="113675">
        <dgm:presLayoutVars>
          <dgm:bulletEnabled val="1"/>
        </dgm:presLayoutVars>
      </dgm:prSet>
      <dgm:spPr/>
    </dgm:pt>
  </dgm:ptLst>
  <dgm:cxnLst>
    <dgm:cxn modelId="{3C754D0A-A73F-4088-8890-26FF0E7D8B7F}" srcId="{1988F4BA-FE76-4A95-9DE7-375E7052A776}" destId="{3A915A7D-A0DF-4CF4-9A74-CE7332485B91}" srcOrd="0" destOrd="0" parTransId="{B3340367-A78E-4675-9B85-9F103EBCB29F}" sibTransId="{78955A9A-60EC-475B-BE07-8863CC45A4FA}"/>
    <dgm:cxn modelId="{FCC8C810-EAE1-445E-ABC8-CD817C189F01}" srcId="{A5EE6ACC-E9D1-4C4F-A38F-31BD92C374B0}" destId="{7C4C99C5-581E-4CDD-A317-63B599146A2D}" srcOrd="0" destOrd="0" parTransId="{15A5C8C9-D0F0-4709-A734-231460AC43BB}" sibTransId="{44715FC9-C21B-47F2-ABCB-3EE0BD911C6C}"/>
    <dgm:cxn modelId="{6864BB1C-E026-4C56-B833-661FA763FDD0}" type="presOf" srcId="{1988F4BA-FE76-4A95-9DE7-375E7052A776}" destId="{E57AB2BA-462B-48AA-AD6F-9D9E3D7176C0}" srcOrd="0" destOrd="1" presId="urn:microsoft.com/office/officeart/2005/8/layout/vList2"/>
    <dgm:cxn modelId="{65816951-3A73-493E-8F0D-D83A604BD60F}" type="presOf" srcId="{3A915A7D-A0DF-4CF4-9A74-CE7332485B91}" destId="{E57AB2BA-462B-48AA-AD6F-9D9E3D7176C0}" srcOrd="0" destOrd="2" presId="urn:microsoft.com/office/officeart/2005/8/layout/vList2"/>
    <dgm:cxn modelId="{F2180972-186B-4A28-AE32-0E052D70C14C}" type="presOf" srcId="{A5EE6ACC-E9D1-4C4F-A38F-31BD92C374B0}" destId="{F42E4FD7-AAE1-4087-92D4-1EC4AF3B6F06}" srcOrd="0" destOrd="0" presId="urn:microsoft.com/office/officeart/2005/8/layout/vList2"/>
    <dgm:cxn modelId="{2D126375-90C9-403A-96AB-7ACFDD14E033}" srcId="{7C4C99C5-581E-4CDD-A317-63B599146A2D}" destId="{0DF0E02B-08A5-4579-918E-3043DD1719E1}" srcOrd="0" destOrd="0" parTransId="{DCB8138D-0BE3-4AED-B420-D1923F1F697F}" sibTransId="{5A5579E5-F549-445E-9A4B-67A74117F10B}"/>
    <dgm:cxn modelId="{BCABC67B-532D-404B-B66F-40856C4D750C}" srcId="{7C4C99C5-581E-4CDD-A317-63B599146A2D}" destId="{1988F4BA-FE76-4A95-9DE7-375E7052A776}" srcOrd="1" destOrd="0" parTransId="{206CAF3A-D463-4EFA-954B-16008A3BAA75}" sibTransId="{0D03F754-3B89-49BE-8311-272D185F2F5F}"/>
    <dgm:cxn modelId="{A2CB9889-6029-4E96-99D7-732779EF3F87}" type="presOf" srcId="{7C4C99C5-581E-4CDD-A317-63B599146A2D}" destId="{C357D726-E909-45D0-9551-7A5D438904F7}" srcOrd="0" destOrd="0" presId="urn:microsoft.com/office/officeart/2005/8/layout/vList2"/>
    <dgm:cxn modelId="{D95F17F3-49FC-4BCE-AE03-B0C2953BE4D4}" type="presOf" srcId="{0DF0E02B-08A5-4579-918E-3043DD1719E1}" destId="{E57AB2BA-462B-48AA-AD6F-9D9E3D7176C0}" srcOrd="0" destOrd="0" presId="urn:microsoft.com/office/officeart/2005/8/layout/vList2"/>
    <dgm:cxn modelId="{8F4A2738-12FD-4B9F-97DB-9BE0067EE41F}" type="presParOf" srcId="{F42E4FD7-AAE1-4087-92D4-1EC4AF3B6F06}" destId="{C357D726-E909-45D0-9551-7A5D438904F7}" srcOrd="0" destOrd="0" presId="urn:microsoft.com/office/officeart/2005/8/layout/vList2"/>
    <dgm:cxn modelId="{E00E4DF9-D98C-48DF-B247-CD2E9702B4FA}" type="presParOf" srcId="{F42E4FD7-AAE1-4087-92D4-1EC4AF3B6F06}" destId="{E57AB2BA-462B-48AA-AD6F-9D9E3D7176C0}"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7A330AA-D095-421F-A23D-F2E81F9761F6}"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B94BA490-41F6-4098-BF90-78FF82195AB3}">
      <dgm:prSet custT="1"/>
      <dgm:spPr>
        <a:solidFill>
          <a:schemeClr val="accent2">
            <a:lumMod val="75000"/>
          </a:schemeClr>
        </a:solidFill>
      </dgm:spPr>
      <dgm:t>
        <a:bodyPr/>
        <a:lstStyle/>
        <a:p>
          <a:r>
            <a:rPr lang="en-US" sz="2400" b="1" dirty="0"/>
            <a:t>Section 4:  Supporting Documentation</a:t>
          </a:r>
          <a:endParaRPr lang="en-US" sz="2400" dirty="0"/>
        </a:p>
      </dgm:t>
    </dgm:pt>
    <dgm:pt modelId="{672CE311-4A04-42C5-8FFF-82904DC83D94}" type="parTrans" cxnId="{2E40FA38-9DE9-40F5-B427-E93223A72E26}">
      <dgm:prSet/>
      <dgm:spPr/>
      <dgm:t>
        <a:bodyPr/>
        <a:lstStyle/>
        <a:p>
          <a:endParaRPr lang="en-US"/>
        </a:p>
      </dgm:t>
    </dgm:pt>
    <dgm:pt modelId="{0A5FB31F-743C-4004-8BEA-E0EACECE3458}" type="sibTrans" cxnId="{2E40FA38-9DE9-40F5-B427-E93223A72E26}">
      <dgm:prSet/>
      <dgm:spPr/>
      <dgm:t>
        <a:bodyPr/>
        <a:lstStyle/>
        <a:p>
          <a:endParaRPr lang="en-US"/>
        </a:p>
      </dgm:t>
    </dgm:pt>
    <dgm:pt modelId="{4A11F39F-4362-44AB-8809-426C9D17E414}">
      <dgm:prSet custT="1"/>
      <dgm:spPr/>
      <dgm:t>
        <a:bodyPr/>
        <a:lstStyle/>
        <a:p>
          <a:pPr>
            <a:spcAft>
              <a:spcPct val="20000"/>
            </a:spcAft>
          </a:pPr>
          <a:r>
            <a:rPr lang="en-US" sz="2400" dirty="0"/>
            <a:t>Quotes </a:t>
          </a:r>
        </a:p>
      </dgm:t>
    </dgm:pt>
    <dgm:pt modelId="{9B7D6ACC-3E04-433E-A39C-4C051D9F2062}" type="parTrans" cxnId="{AD8482BC-1AF6-4106-B88E-29DF5A0999E1}">
      <dgm:prSet/>
      <dgm:spPr/>
      <dgm:t>
        <a:bodyPr/>
        <a:lstStyle/>
        <a:p>
          <a:endParaRPr lang="en-US"/>
        </a:p>
      </dgm:t>
    </dgm:pt>
    <dgm:pt modelId="{DB64927E-2507-4A79-AEA8-1997FC28FC51}" type="sibTrans" cxnId="{AD8482BC-1AF6-4106-B88E-29DF5A0999E1}">
      <dgm:prSet/>
      <dgm:spPr/>
      <dgm:t>
        <a:bodyPr/>
        <a:lstStyle/>
        <a:p>
          <a:endParaRPr lang="en-US"/>
        </a:p>
      </dgm:t>
    </dgm:pt>
    <dgm:pt modelId="{9DB63662-2B02-4FF2-B545-0D88795F98F9}">
      <dgm:prSet custT="1"/>
      <dgm:spPr/>
      <dgm:t>
        <a:bodyPr/>
        <a:lstStyle/>
        <a:p>
          <a:pPr>
            <a:spcAft>
              <a:spcPct val="20000"/>
            </a:spcAft>
          </a:pPr>
          <a:r>
            <a:rPr lang="en-US" sz="2400" dirty="0"/>
            <a:t>Statement of Work</a:t>
          </a:r>
        </a:p>
      </dgm:t>
    </dgm:pt>
    <dgm:pt modelId="{382C2C2D-33DF-4D12-A592-FA601C6978EB}" type="parTrans" cxnId="{774A7431-5D45-4565-A5AC-2B991BB5C799}">
      <dgm:prSet/>
      <dgm:spPr/>
      <dgm:t>
        <a:bodyPr/>
        <a:lstStyle/>
        <a:p>
          <a:endParaRPr lang="en-US"/>
        </a:p>
      </dgm:t>
    </dgm:pt>
    <dgm:pt modelId="{EB3381AA-A5C5-416D-8854-DF29AF7F2925}" type="sibTrans" cxnId="{774A7431-5D45-4565-A5AC-2B991BB5C799}">
      <dgm:prSet/>
      <dgm:spPr/>
      <dgm:t>
        <a:bodyPr/>
        <a:lstStyle/>
        <a:p>
          <a:endParaRPr lang="en-US"/>
        </a:p>
      </dgm:t>
    </dgm:pt>
    <dgm:pt modelId="{AEECFFD0-A2BD-4915-8C76-82B5AC2BF01B}">
      <dgm:prSet custT="1"/>
      <dgm:spPr/>
      <dgm:t>
        <a:bodyPr/>
        <a:lstStyle/>
        <a:p>
          <a:pPr>
            <a:spcAft>
              <a:spcPts val="600"/>
            </a:spcAft>
          </a:pPr>
          <a:r>
            <a:rPr lang="en-US" sz="2400" dirty="0"/>
            <a:t>Contract(s)</a:t>
          </a:r>
        </a:p>
      </dgm:t>
    </dgm:pt>
    <dgm:pt modelId="{D1BBEBE5-AA0C-456E-88DB-AFF8A511BB72}" type="parTrans" cxnId="{62E49148-7EF2-4565-A2FA-303A37AEA773}">
      <dgm:prSet/>
      <dgm:spPr/>
      <dgm:t>
        <a:bodyPr/>
        <a:lstStyle/>
        <a:p>
          <a:endParaRPr lang="en-US"/>
        </a:p>
      </dgm:t>
    </dgm:pt>
    <dgm:pt modelId="{A0DFF402-1EC1-4870-A54C-37ED9320AC42}" type="sibTrans" cxnId="{62E49148-7EF2-4565-A2FA-303A37AEA773}">
      <dgm:prSet/>
      <dgm:spPr/>
      <dgm:t>
        <a:bodyPr/>
        <a:lstStyle/>
        <a:p>
          <a:endParaRPr lang="en-US"/>
        </a:p>
      </dgm:t>
    </dgm:pt>
    <dgm:pt modelId="{AD9B5905-37AD-41B9-B2A9-75B49C2AD26B}">
      <dgm:prSet custT="1"/>
      <dgm:spPr/>
      <dgm:t>
        <a:bodyPr/>
        <a:lstStyle/>
        <a:p>
          <a:pPr>
            <a:spcAft>
              <a:spcPct val="20000"/>
            </a:spcAft>
          </a:pPr>
          <a:r>
            <a:rPr lang="en-US" sz="2400" dirty="0"/>
            <a:t>Current Inter-municipal Agreement / District Agreement</a:t>
          </a:r>
        </a:p>
      </dgm:t>
    </dgm:pt>
    <dgm:pt modelId="{F67E743A-83F1-4F00-8290-A4C91D709BD0}" type="parTrans" cxnId="{EB509CBF-4300-4C8B-8855-70D8F82F3508}">
      <dgm:prSet/>
      <dgm:spPr/>
      <dgm:t>
        <a:bodyPr/>
        <a:lstStyle/>
        <a:p>
          <a:endParaRPr lang="en-US"/>
        </a:p>
      </dgm:t>
    </dgm:pt>
    <dgm:pt modelId="{0DF4F197-41F7-4A58-BFCF-3225AEAEA27F}" type="sibTrans" cxnId="{EB509CBF-4300-4C8B-8855-70D8F82F3508}">
      <dgm:prSet/>
      <dgm:spPr/>
      <dgm:t>
        <a:bodyPr/>
        <a:lstStyle/>
        <a:p>
          <a:endParaRPr lang="en-US"/>
        </a:p>
      </dgm:t>
    </dgm:pt>
    <dgm:pt modelId="{A9838C12-7D71-416F-9A06-AEE9B770A220}">
      <dgm:prSet custT="1"/>
      <dgm:spPr/>
      <dgm:t>
        <a:bodyPr/>
        <a:lstStyle/>
        <a:p>
          <a:pPr>
            <a:spcAft>
              <a:spcPct val="20000"/>
            </a:spcAft>
          </a:pPr>
          <a:r>
            <a:rPr lang="en-US" sz="2400" dirty="0"/>
            <a:t>Current Letter(s) of Attestation</a:t>
          </a:r>
          <a:endParaRPr lang="en-US" sz="2000" dirty="0"/>
        </a:p>
      </dgm:t>
    </dgm:pt>
    <dgm:pt modelId="{EEBFAD64-9D01-4CF4-9039-5B8B61919FBB}" type="parTrans" cxnId="{50BFB1D3-694F-47A8-8AB7-C663B264DAC3}">
      <dgm:prSet/>
      <dgm:spPr/>
      <dgm:t>
        <a:bodyPr/>
        <a:lstStyle/>
        <a:p>
          <a:endParaRPr lang="en-US"/>
        </a:p>
      </dgm:t>
    </dgm:pt>
    <dgm:pt modelId="{D076573B-8A19-431F-902C-CB7857C0B99D}" type="sibTrans" cxnId="{50BFB1D3-694F-47A8-8AB7-C663B264DAC3}">
      <dgm:prSet/>
      <dgm:spPr/>
      <dgm:t>
        <a:bodyPr/>
        <a:lstStyle/>
        <a:p>
          <a:endParaRPr lang="en-US"/>
        </a:p>
      </dgm:t>
    </dgm:pt>
    <dgm:pt modelId="{FCCD2E12-B95B-4F26-A7E1-5DEB0739D21C}" type="pres">
      <dgm:prSet presAssocID="{B7A330AA-D095-421F-A23D-F2E81F9761F6}" presName="linear" presStyleCnt="0">
        <dgm:presLayoutVars>
          <dgm:animLvl val="lvl"/>
          <dgm:resizeHandles val="exact"/>
        </dgm:presLayoutVars>
      </dgm:prSet>
      <dgm:spPr/>
    </dgm:pt>
    <dgm:pt modelId="{806B01A8-B23F-4054-96CD-B728FF69B46C}" type="pres">
      <dgm:prSet presAssocID="{B94BA490-41F6-4098-BF90-78FF82195AB3}" presName="parentText" presStyleLbl="node1" presStyleIdx="0" presStyleCnt="1" custScaleY="75903" custLinFactNeighborX="671" custLinFactNeighborY="-60862">
        <dgm:presLayoutVars>
          <dgm:chMax val="0"/>
          <dgm:bulletEnabled val="1"/>
        </dgm:presLayoutVars>
      </dgm:prSet>
      <dgm:spPr/>
    </dgm:pt>
    <dgm:pt modelId="{DB3584F9-F454-4210-B7ED-4DBE3B66C307}" type="pres">
      <dgm:prSet presAssocID="{B94BA490-41F6-4098-BF90-78FF82195AB3}" presName="childText" presStyleLbl="revTx" presStyleIdx="0" presStyleCnt="1" custScaleY="155447">
        <dgm:presLayoutVars>
          <dgm:bulletEnabled val="1"/>
        </dgm:presLayoutVars>
      </dgm:prSet>
      <dgm:spPr/>
    </dgm:pt>
  </dgm:ptLst>
  <dgm:cxnLst>
    <dgm:cxn modelId="{774A7431-5D45-4565-A5AC-2B991BB5C799}" srcId="{B94BA490-41F6-4098-BF90-78FF82195AB3}" destId="{9DB63662-2B02-4FF2-B545-0D88795F98F9}" srcOrd="1" destOrd="0" parTransId="{382C2C2D-33DF-4D12-A592-FA601C6978EB}" sibTransId="{EB3381AA-A5C5-416D-8854-DF29AF7F2925}"/>
    <dgm:cxn modelId="{2E40FA38-9DE9-40F5-B427-E93223A72E26}" srcId="{B7A330AA-D095-421F-A23D-F2E81F9761F6}" destId="{B94BA490-41F6-4098-BF90-78FF82195AB3}" srcOrd="0" destOrd="0" parTransId="{672CE311-4A04-42C5-8FFF-82904DC83D94}" sibTransId="{0A5FB31F-743C-4004-8BEA-E0EACECE3458}"/>
    <dgm:cxn modelId="{D4AD0C44-770D-4D9F-B4DE-3C411E931384}" type="presOf" srcId="{B7A330AA-D095-421F-A23D-F2E81F9761F6}" destId="{FCCD2E12-B95B-4F26-A7E1-5DEB0739D21C}" srcOrd="0" destOrd="0" presId="urn:microsoft.com/office/officeart/2005/8/layout/vList2"/>
    <dgm:cxn modelId="{62E49148-7EF2-4565-A2FA-303A37AEA773}" srcId="{B94BA490-41F6-4098-BF90-78FF82195AB3}" destId="{AEECFFD0-A2BD-4915-8C76-82B5AC2BF01B}" srcOrd="2" destOrd="0" parTransId="{D1BBEBE5-AA0C-456E-88DB-AFF8A511BB72}" sibTransId="{A0DFF402-1EC1-4870-A54C-37ED9320AC42}"/>
    <dgm:cxn modelId="{B667C89D-CF94-47E8-9309-06A6892B55A7}" type="presOf" srcId="{A9838C12-7D71-416F-9A06-AEE9B770A220}" destId="{DB3584F9-F454-4210-B7ED-4DBE3B66C307}" srcOrd="0" destOrd="4" presId="urn:microsoft.com/office/officeart/2005/8/layout/vList2"/>
    <dgm:cxn modelId="{976CD7A3-4C8F-49C3-9309-B6223A04BEE0}" type="presOf" srcId="{B94BA490-41F6-4098-BF90-78FF82195AB3}" destId="{806B01A8-B23F-4054-96CD-B728FF69B46C}" srcOrd="0" destOrd="0" presId="urn:microsoft.com/office/officeart/2005/8/layout/vList2"/>
    <dgm:cxn modelId="{D8DA57A6-93F1-4DA9-8AB4-8AFDE658E143}" type="presOf" srcId="{AEECFFD0-A2BD-4915-8C76-82B5AC2BF01B}" destId="{DB3584F9-F454-4210-B7ED-4DBE3B66C307}" srcOrd="0" destOrd="2" presId="urn:microsoft.com/office/officeart/2005/8/layout/vList2"/>
    <dgm:cxn modelId="{AD8482BC-1AF6-4106-B88E-29DF5A0999E1}" srcId="{B94BA490-41F6-4098-BF90-78FF82195AB3}" destId="{4A11F39F-4362-44AB-8809-426C9D17E414}" srcOrd="0" destOrd="0" parTransId="{9B7D6ACC-3E04-433E-A39C-4C051D9F2062}" sibTransId="{DB64927E-2507-4A79-AEA8-1997FC28FC51}"/>
    <dgm:cxn modelId="{EB509CBF-4300-4C8B-8855-70D8F82F3508}" srcId="{B94BA490-41F6-4098-BF90-78FF82195AB3}" destId="{AD9B5905-37AD-41B9-B2A9-75B49C2AD26B}" srcOrd="3" destOrd="0" parTransId="{F67E743A-83F1-4F00-8290-A4C91D709BD0}" sibTransId="{0DF4F197-41F7-4A58-BFCF-3225AEAEA27F}"/>
    <dgm:cxn modelId="{50BFB1D3-694F-47A8-8AB7-C663B264DAC3}" srcId="{B94BA490-41F6-4098-BF90-78FF82195AB3}" destId="{A9838C12-7D71-416F-9A06-AEE9B770A220}" srcOrd="4" destOrd="0" parTransId="{EEBFAD64-9D01-4CF4-9039-5B8B61919FBB}" sibTransId="{D076573B-8A19-431F-902C-CB7857C0B99D}"/>
    <dgm:cxn modelId="{A42F39DA-FD13-4AAA-99FA-AEABB937FB82}" type="presOf" srcId="{4A11F39F-4362-44AB-8809-426C9D17E414}" destId="{DB3584F9-F454-4210-B7ED-4DBE3B66C307}" srcOrd="0" destOrd="0" presId="urn:microsoft.com/office/officeart/2005/8/layout/vList2"/>
    <dgm:cxn modelId="{EA051CE0-77A2-459E-A32C-1E9C551FE085}" type="presOf" srcId="{9DB63662-2B02-4FF2-B545-0D88795F98F9}" destId="{DB3584F9-F454-4210-B7ED-4DBE3B66C307}" srcOrd="0" destOrd="1" presId="urn:microsoft.com/office/officeart/2005/8/layout/vList2"/>
    <dgm:cxn modelId="{701317FC-07A3-4402-9F55-849803C79F3A}" type="presOf" srcId="{AD9B5905-37AD-41B9-B2A9-75B49C2AD26B}" destId="{DB3584F9-F454-4210-B7ED-4DBE3B66C307}" srcOrd="0" destOrd="3" presId="urn:microsoft.com/office/officeart/2005/8/layout/vList2"/>
    <dgm:cxn modelId="{DC7A582F-E181-4DAD-8FE7-43E4FF3EE454}" type="presParOf" srcId="{FCCD2E12-B95B-4F26-A7E1-5DEB0739D21C}" destId="{806B01A8-B23F-4054-96CD-B728FF69B46C}" srcOrd="0" destOrd="0" presId="urn:microsoft.com/office/officeart/2005/8/layout/vList2"/>
    <dgm:cxn modelId="{35634065-6674-45AE-BC50-E85DB3E32C31}" type="presParOf" srcId="{FCCD2E12-B95B-4F26-A7E1-5DEB0739D21C}" destId="{DB3584F9-F454-4210-B7ED-4DBE3B66C307}"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BAFD63B-ACB1-4A32-BB1C-CB8E4515C1C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6133A46-ABFF-4EF3-A9E2-850FCB4D5BF7}">
      <dgm:prSet custT="1"/>
      <dgm:spPr/>
      <dgm:t>
        <a:bodyPr/>
        <a:lstStyle/>
        <a:p>
          <a:r>
            <a:rPr lang="en-US" sz="2400" b="1" dirty="0"/>
            <a:t>Section 5:  Forms</a:t>
          </a:r>
          <a:endParaRPr lang="en-US" sz="2400" dirty="0"/>
        </a:p>
      </dgm:t>
    </dgm:pt>
    <dgm:pt modelId="{5E512817-B4C7-4252-9979-A20255EDA341}" type="parTrans" cxnId="{EBAD736F-9BF4-4FE9-94B4-F0AC60E903A1}">
      <dgm:prSet/>
      <dgm:spPr/>
      <dgm:t>
        <a:bodyPr/>
        <a:lstStyle/>
        <a:p>
          <a:endParaRPr lang="en-US"/>
        </a:p>
      </dgm:t>
    </dgm:pt>
    <dgm:pt modelId="{115FE6ED-9BD9-4B0F-9AE1-ECBA74ED8603}" type="sibTrans" cxnId="{EBAD736F-9BF4-4FE9-94B4-F0AC60E903A1}">
      <dgm:prSet/>
      <dgm:spPr/>
      <dgm:t>
        <a:bodyPr/>
        <a:lstStyle/>
        <a:p>
          <a:endParaRPr lang="en-US"/>
        </a:p>
      </dgm:t>
    </dgm:pt>
    <dgm:pt modelId="{4E8436F4-2779-4919-9361-94268E1C79A5}">
      <dgm:prSet custT="1"/>
      <dgm:spPr/>
      <dgm:t>
        <a:bodyPr/>
        <a:lstStyle/>
        <a:p>
          <a:pPr>
            <a:spcAft>
              <a:spcPts val="600"/>
            </a:spcAft>
          </a:pPr>
          <a:r>
            <a:rPr lang="en-US" sz="2400" b="0" dirty="0"/>
            <a:t>Commonwealth Standard Contract Form</a:t>
          </a:r>
        </a:p>
      </dgm:t>
    </dgm:pt>
    <dgm:pt modelId="{A1A897B8-5164-451F-AD5F-DD3A95B1F055}" type="parTrans" cxnId="{250CB44C-B859-4687-8D28-13D95CED325D}">
      <dgm:prSet/>
      <dgm:spPr/>
      <dgm:t>
        <a:bodyPr/>
        <a:lstStyle/>
        <a:p>
          <a:endParaRPr lang="en-US"/>
        </a:p>
      </dgm:t>
    </dgm:pt>
    <dgm:pt modelId="{FFAD1D52-DB13-4C6D-9135-D0DF9EA0A4B6}" type="sibTrans" cxnId="{250CB44C-B859-4687-8D28-13D95CED325D}">
      <dgm:prSet/>
      <dgm:spPr/>
      <dgm:t>
        <a:bodyPr/>
        <a:lstStyle/>
        <a:p>
          <a:endParaRPr lang="en-US"/>
        </a:p>
      </dgm:t>
    </dgm:pt>
    <dgm:pt modelId="{CE954E37-9A30-45E0-A3A4-CBC446A7C15B}">
      <dgm:prSet custT="1"/>
      <dgm:spPr/>
      <dgm:t>
        <a:bodyPr/>
        <a:lstStyle/>
        <a:p>
          <a:pPr>
            <a:spcAft>
              <a:spcPts val="600"/>
            </a:spcAft>
          </a:pPr>
          <a:r>
            <a:rPr lang="en-US" sz="2400" b="0" dirty="0"/>
            <a:t>Contractor Authorized Signatory Listing Form</a:t>
          </a:r>
        </a:p>
      </dgm:t>
    </dgm:pt>
    <dgm:pt modelId="{2E286CAA-52D8-4C2F-9850-B7F9FC7FC52E}" type="parTrans" cxnId="{76D9588C-8A38-4259-8216-95D9DAE3D6D9}">
      <dgm:prSet/>
      <dgm:spPr/>
      <dgm:t>
        <a:bodyPr/>
        <a:lstStyle/>
        <a:p>
          <a:endParaRPr lang="en-US"/>
        </a:p>
      </dgm:t>
    </dgm:pt>
    <dgm:pt modelId="{B08FBA19-0D7A-41B0-9BA4-9A25F034F249}" type="sibTrans" cxnId="{76D9588C-8A38-4259-8216-95D9DAE3D6D9}">
      <dgm:prSet/>
      <dgm:spPr/>
      <dgm:t>
        <a:bodyPr/>
        <a:lstStyle/>
        <a:p>
          <a:endParaRPr lang="en-US"/>
        </a:p>
      </dgm:t>
    </dgm:pt>
    <dgm:pt modelId="{0CA89720-FCD9-4E50-970C-BEFD97058AA2}">
      <dgm:prSet custT="1"/>
      <dgm:spPr/>
      <dgm:t>
        <a:bodyPr/>
        <a:lstStyle/>
        <a:p>
          <a:pPr>
            <a:spcAft>
              <a:spcPts val="600"/>
            </a:spcAft>
          </a:pPr>
          <a:r>
            <a:rPr lang="en-US" sz="2400" b="0" dirty="0"/>
            <a:t>Proof of Authentication of Signature Forms (Notary Form)</a:t>
          </a:r>
        </a:p>
      </dgm:t>
    </dgm:pt>
    <dgm:pt modelId="{6A2A0B5D-0B70-4142-A570-FCC2B3A9B40E}" type="parTrans" cxnId="{6939369C-BE7C-4B2D-84D9-E4CFD26B007F}">
      <dgm:prSet/>
      <dgm:spPr/>
      <dgm:t>
        <a:bodyPr/>
        <a:lstStyle/>
        <a:p>
          <a:endParaRPr lang="en-US"/>
        </a:p>
      </dgm:t>
    </dgm:pt>
    <dgm:pt modelId="{E7D3CE3C-86C0-402F-AA16-3A10FEDC784C}" type="sibTrans" cxnId="{6939369C-BE7C-4B2D-84D9-E4CFD26B007F}">
      <dgm:prSet/>
      <dgm:spPr/>
      <dgm:t>
        <a:bodyPr/>
        <a:lstStyle/>
        <a:p>
          <a:endParaRPr lang="en-US"/>
        </a:p>
      </dgm:t>
    </dgm:pt>
    <dgm:pt modelId="{E84E54A3-79BE-4C60-864F-E172C83019B9}">
      <dgm:prSet custT="1"/>
      <dgm:spPr/>
      <dgm:t>
        <a:bodyPr/>
        <a:lstStyle/>
        <a:p>
          <a:pPr>
            <a:spcAft>
              <a:spcPts val="600"/>
            </a:spcAft>
          </a:pPr>
          <a:r>
            <a:rPr lang="en-US" sz="2400" b="0" dirty="0"/>
            <a:t>Interoperable Communications Investment Proposal (ICIP) Template, if applicable</a:t>
          </a:r>
        </a:p>
      </dgm:t>
    </dgm:pt>
    <dgm:pt modelId="{FBB23641-7F4D-47E9-8C8B-58A86F2C60B3}" type="parTrans" cxnId="{7BB626F9-25D1-4B92-983C-71325E62B8C4}">
      <dgm:prSet/>
      <dgm:spPr/>
      <dgm:t>
        <a:bodyPr/>
        <a:lstStyle/>
        <a:p>
          <a:endParaRPr lang="en-US"/>
        </a:p>
      </dgm:t>
    </dgm:pt>
    <dgm:pt modelId="{67E60C6A-6F09-4F56-B36F-26FC33820A53}" type="sibTrans" cxnId="{7BB626F9-25D1-4B92-983C-71325E62B8C4}">
      <dgm:prSet/>
      <dgm:spPr/>
      <dgm:t>
        <a:bodyPr/>
        <a:lstStyle/>
        <a:p>
          <a:endParaRPr lang="en-US"/>
        </a:p>
      </dgm:t>
    </dgm:pt>
    <dgm:pt modelId="{8160F04A-FB60-4DEC-AEDB-B50DB4D7A4D8}">
      <dgm:prSet custT="1"/>
      <dgm:spPr/>
      <dgm:t>
        <a:bodyPr/>
        <a:lstStyle/>
        <a:p>
          <a:pPr>
            <a:spcAft>
              <a:spcPts val="600"/>
            </a:spcAft>
          </a:pPr>
          <a:endParaRPr lang="en-US" sz="1600" dirty="0"/>
        </a:p>
      </dgm:t>
    </dgm:pt>
    <dgm:pt modelId="{178126C2-3ABF-4DB3-A19C-9B0580B97EE8}" type="parTrans" cxnId="{7850B6F5-DB3F-4116-9413-6F13B8D6A7DD}">
      <dgm:prSet/>
      <dgm:spPr/>
      <dgm:t>
        <a:bodyPr/>
        <a:lstStyle/>
        <a:p>
          <a:endParaRPr lang="en-US"/>
        </a:p>
      </dgm:t>
    </dgm:pt>
    <dgm:pt modelId="{47CEDB7F-6183-436E-9463-DC40D6E2DB74}" type="sibTrans" cxnId="{7850B6F5-DB3F-4116-9413-6F13B8D6A7DD}">
      <dgm:prSet/>
      <dgm:spPr/>
      <dgm:t>
        <a:bodyPr/>
        <a:lstStyle/>
        <a:p>
          <a:endParaRPr lang="en-US"/>
        </a:p>
      </dgm:t>
    </dgm:pt>
    <dgm:pt modelId="{C3EDF8E2-0E4F-4E41-BC2B-5F24AAB94C67}" type="pres">
      <dgm:prSet presAssocID="{3BAFD63B-ACB1-4A32-BB1C-CB8E4515C1C6}" presName="linear" presStyleCnt="0">
        <dgm:presLayoutVars>
          <dgm:animLvl val="lvl"/>
          <dgm:resizeHandles val="exact"/>
        </dgm:presLayoutVars>
      </dgm:prSet>
      <dgm:spPr/>
    </dgm:pt>
    <dgm:pt modelId="{165C2F7C-1201-414F-8667-421030C9815A}" type="pres">
      <dgm:prSet presAssocID="{D6133A46-ABFF-4EF3-A9E2-850FCB4D5BF7}" presName="parentText" presStyleLbl="node1" presStyleIdx="0" presStyleCnt="1" custScaleY="114729" custLinFactNeighborX="-977" custLinFactNeighborY="951">
        <dgm:presLayoutVars>
          <dgm:chMax val="0"/>
          <dgm:bulletEnabled val="1"/>
        </dgm:presLayoutVars>
      </dgm:prSet>
      <dgm:spPr/>
    </dgm:pt>
    <dgm:pt modelId="{4E8A613E-06B3-4049-A01A-FEAD66C1571E}" type="pres">
      <dgm:prSet presAssocID="{D6133A46-ABFF-4EF3-A9E2-850FCB4D5BF7}" presName="childText" presStyleLbl="revTx" presStyleIdx="0" presStyleCnt="1" custScaleY="124534">
        <dgm:presLayoutVars>
          <dgm:bulletEnabled val="1"/>
        </dgm:presLayoutVars>
      </dgm:prSet>
      <dgm:spPr/>
    </dgm:pt>
  </dgm:ptLst>
  <dgm:cxnLst>
    <dgm:cxn modelId="{D80F960A-928C-4D55-A8D3-72B475741465}" type="presOf" srcId="{4E8436F4-2779-4919-9361-94268E1C79A5}" destId="{4E8A613E-06B3-4049-A01A-FEAD66C1571E}" srcOrd="0" destOrd="1" presId="urn:microsoft.com/office/officeart/2005/8/layout/vList2"/>
    <dgm:cxn modelId="{41247B6A-25F4-4E11-8CA0-C4BF4A6FE361}" type="presOf" srcId="{CE954E37-9A30-45E0-A3A4-CBC446A7C15B}" destId="{4E8A613E-06B3-4049-A01A-FEAD66C1571E}" srcOrd="0" destOrd="2" presId="urn:microsoft.com/office/officeart/2005/8/layout/vList2"/>
    <dgm:cxn modelId="{250CB44C-B859-4687-8D28-13D95CED325D}" srcId="{D6133A46-ABFF-4EF3-A9E2-850FCB4D5BF7}" destId="{4E8436F4-2779-4919-9361-94268E1C79A5}" srcOrd="1" destOrd="0" parTransId="{A1A897B8-5164-451F-AD5F-DD3A95B1F055}" sibTransId="{FFAD1D52-DB13-4C6D-9135-D0DF9EA0A4B6}"/>
    <dgm:cxn modelId="{EBAD736F-9BF4-4FE9-94B4-F0AC60E903A1}" srcId="{3BAFD63B-ACB1-4A32-BB1C-CB8E4515C1C6}" destId="{D6133A46-ABFF-4EF3-A9E2-850FCB4D5BF7}" srcOrd="0" destOrd="0" parTransId="{5E512817-B4C7-4252-9979-A20255EDA341}" sibTransId="{115FE6ED-9BD9-4B0F-9AE1-ECBA74ED8603}"/>
    <dgm:cxn modelId="{8E861F86-55C6-4CFE-B767-CF86F62B2482}" type="presOf" srcId="{E84E54A3-79BE-4C60-864F-E172C83019B9}" destId="{4E8A613E-06B3-4049-A01A-FEAD66C1571E}" srcOrd="0" destOrd="4" presId="urn:microsoft.com/office/officeart/2005/8/layout/vList2"/>
    <dgm:cxn modelId="{76D9588C-8A38-4259-8216-95D9DAE3D6D9}" srcId="{D6133A46-ABFF-4EF3-A9E2-850FCB4D5BF7}" destId="{CE954E37-9A30-45E0-A3A4-CBC446A7C15B}" srcOrd="2" destOrd="0" parTransId="{2E286CAA-52D8-4C2F-9850-B7F9FC7FC52E}" sibTransId="{B08FBA19-0D7A-41B0-9BA4-9A25F034F249}"/>
    <dgm:cxn modelId="{A6B82F94-58FF-4BB4-A1B0-75BC54197B21}" type="presOf" srcId="{0CA89720-FCD9-4E50-970C-BEFD97058AA2}" destId="{4E8A613E-06B3-4049-A01A-FEAD66C1571E}" srcOrd="0" destOrd="3" presId="urn:microsoft.com/office/officeart/2005/8/layout/vList2"/>
    <dgm:cxn modelId="{6939369C-BE7C-4B2D-84D9-E4CFD26B007F}" srcId="{D6133A46-ABFF-4EF3-A9E2-850FCB4D5BF7}" destId="{0CA89720-FCD9-4E50-970C-BEFD97058AA2}" srcOrd="3" destOrd="0" parTransId="{6A2A0B5D-0B70-4142-A570-FCC2B3A9B40E}" sibTransId="{E7D3CE3C-86C0-402F-AA16-3A10FEDC784C}"/>
    <dgm:cxn modelId="{36CB06AA-149A-4F3C-A780-627D35040326}" type="presOf" srcId="{3BAFD63B-ACB1-4A32-BB1C-CB8E4515C1C6}" destId="{C3EDF8E2-0E4F-4E41-BC2B-5F24AAB94C67}" srcOrd="0" destOrd="0" presId="urn:microsoft.com/office/officeart/2005/8/layout/vList2"/>
    <dgm:cxn modelId="{217042D8-F14C-4614-8BCB-B43F849D114C}" type="presOf" srcId="{D6133A46-ABFF-4EF3-A9E2-850FCB4D5BF7}" destId="{165C2F7C-1201-414F-8667-421030C9815A}" srcOrd="0" destOrd="0" presId="urn:microsoft.com/office/officeart/2005/8/layout/vList2"/>
    <dgm:cxn modelId="{CA537AE7-72A5-4EF2-8CE9-C4A0D65C18F4}" type="presOf" srcId="{8160F04A-FB60-4DEC-AEDB-B50DB4D7A4D8}" destId="{4E8A613E-06B3-4049-A01A-FEAD66C1571E}" srcOrd="0" destOrd="0" presId="urn:microsoft.com/office/officeart/2005/8/layout/vList2"/>
    <dgm:cxn modelId="{7850B6F5-DB3F-4116-9413-6F13B8D6A7DD}" srcId="{D6133A46-ABFF-4EF3-A9E2-850FCB4D5BF7}" destId="{8160F04A-FB60-4DEC-AEDB-B50DB4D7A4D8}" srcOrd="0" destOrd="0" parTransId="{178126C2-3ABF-4DB3-A19C-9B0580B97EE8}" sibTransId="{47CEDB7F-6183-436E-9463-DC40D6E2DB74}"/>
    <dgm:cxn modelId="{7BB626F9-25D1-4B92-983C-71325E62B8C4}" srcId="{D6133A46-ABFF-4EF3-A9E2-850FCB4D5BF7}" destId="{E84E54A3-79BE-4C60-864F-E172C83019B9}" srcOrd="4" destOrd="0" parTransId="{FBB23641-7F4D-47E9-8C8B-58A86F2C60B3}" sibTransId="{67E60C6A-6F09-4F56-B36F-26FC33820A53}"/>
    <dgm:cxn modelId="{B32C284D-56BE-4217-8B17-A3BEA13734C2}" type="presParOf" srcId="{C3EDF8E2-0E4F-4E41-BC2B-5F24AAB94C67}" destId="{165C2F7C-1201-414F-8667-421030C9815A}" srcOrd="0" destOrd="0" presId="urn:microsoft.com/office/officeart/2005/8/layout/vList2"/>
    <dgm:cxn modelId="{25AA5D3E-C3EC-493A-B0B5-893281ABC564}" type="presParOf" srcId="{C3EDF8E2-0E4F-4E41-BC2B-5F24AAB94C67}" destId="{4E8A613E-06B3-4049-A01A-FEAD66C1571E}"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E7F3239-DB3D-4ED3-9800-6002A3E638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133693A-9906-47B9-A81C-391B2E84735A}">
      <dgm:prSet/>
      <dgm:spPr/>
      <dgm:t>
        <a:bodyPr/>
        <a:lstStyle/>
        <a:p>
          <a:r>
            <a:rPr lang="en-US" dirty="0"/>
            <a:t>Overview of Form</a:t>
          </a:r>
        </a:p>
      </dgm:t>
    </dgm:pt>
    <dgm:pt modelId="{A522F4B2-B8C4-46AB-9417-8ED3A7B0FADA}" type="parTrans" cxnId="{D3894A7F-DFBC-47DF-88D1-DE1CF2FA4A3B}">
      <dgm:prSet/>
      <dgm:spPr/>
      <dgm:t>
        <a:bodyPr/>
        <a:lstStyle/>
        <a:p>
          <a:endParaRPr lang="en-US"/>
        </a:p>
      </dgm:t>
    </dgm:pt>
    <dgm:pt modelId="{6CFF638F-3146-4A90-B15E-EB23CAC348FE}" type="sibTrans" cxnId="{D3894A7F-DFBC-47DF-88D1-DE1CF2FA4A3B}">
      <dgm:prSet/>
      <dgm:spPr/>
      <dgm:t>
        <a:bodyPr/>
        <a:lstStyle/>
        <a:p>
          <a:endParaRPr lang="en-US"/>
        </a:p>
      </dgm:t>
    </dgm:pt>
    <dgm:pt modelId="{E82225F8-E8F2-40BD-B90B-C9204E89987D}">
      <dgm:prSet/>
      <dgm:spPr/>
      <dgm:t>
        <a:bodyPr/>
        <a:lstStyle/>
        <a:p>
          <a:r>
            <a:rPr lang="en-US" dirty="0"/>
            <a:t>Investment Summary</a:t>
          </a:r>
        </a:p>
      </dgm:t>
    </dgm:pt>
    <dgm:pt modelId="{A62536C6-33FB-44D9-939C-D0F3DF1A9770}" type="parTrans" cxnId="{EC7A1D14-05DF-4985-93EE-351B5343BE9E}">
      <dgm:prSet/>
      <dgm:spPr/>
      <dgm:t>
        <a:bodyPr/>
        <a:lstStyle/>
        <a:p>
          <a:endParaRPr lang="en-US"/>
        </a:p>
      </dgm:t>
    </dgm:pt>
    <dgm:pt modelId="{B0D7F73B-3677-4D17-B2D6-D5872624CC06}" type="sibTrans" cxnId="{EC7A1D14-05DF-4985-93EE-351B5343BE9E}">
      <dgm:prSet/>
      <dgm:spPr/>
      <dgm:t>
        <a:bodyPr/>
        <a:lstStyle/>
        <a:p>
          <a:endParaRPr lang="en-US"/>
        </a:p>
      </dgm:t>
    </dgm:pt>
    <dgm:pt modelId="{BC57A695-A01C-4B60-B8CC-1DE224B114DE}">
      <dgm:prSet/>
      <dgm:spPr/>
      <dgm:t>
        <a:bodyPr/>
        <a:lstStyle/>
        <a:p>
          <a:r>
            <a:rPr lang="en-US" dirty="0"/>
            <a:t>Communications Interoperability Problem </a:t>
          </a:r>
        </a:p>
      </dgm:t>
    </dgm:pt>
    <dgm:pt modelId="{9A494836-9120-42CD-B374-F1B1F87AF860}" type="parTrans" cxnId="{B361A329-B292-478F-AA10-A46523EAA8F8}">
      <dgm:prSet/>
      <dgm:spPr/>
      <dgm:t>
        <a:bodyPr/>
        <a:lstStyle/>
        <a:p>
          <a:endParaRPr lang="en-US"/>
        </a:p>
      </dgm:t>
    </dgm:pt>
    <dgm:pt modelId="{B38DC2AD-7A02-4703-B8A7-C0DADB87EC9F}" type="sibTrans" cxnId="{B361A329-B292-478F-AA10-A46523EAA8F8}">
      <dgm:prSet/>
      <dgm:spPr/>
      <dgm:t>
        <a:bodyPr/>
        <a:lstStyle/>
        <a:p>
          <a:endParaRPr lang="en-US"/>
        </a:p>
      </dgm:t>
    </dgm:pt>
    <dgm:pt modelId="{EB7BA486-05CA-4CEC-BF7D-F0B7C6C4A270}">
      <dgm:prSet/>
      <dgm:spPr/>
      <dgm:t>
        <a:bodyPr/>
        <a:lstStyle/>
        <a:p>
          <a:r>
            <a:rPr lang="en-US" dirty="0"/>
            <a:t>Background Information/Detailed Investment</a:t>
          </a:r>
        </a:p>
      </dgm:t>
    </dgm:pt>
    <dgm:pt modelId="{D811077B-0AC1-403F-949F-C80F27D7AFA3}" type="parTrans" cxnId="{9462DE52-5B7F-4AAE-8FE8-522B15EBC0F2}">
      <dgm:prSet/>
      <dgm:spPr/>
      <dgm:t>
        <a:bodyPr/>
        <a:lstStyle/>
        <a:p>
          <a:endParaRPr lang="en-US"/>
        </a:p>
      </dgm:t>
    </dgm:pt>
    <dgm:pt modelId="{070D4C4E-9FFB-42C3-94C5-C34DD46B4F04}" type="sibTrans" cxnId="{9462DE52-5B7F-4AAE-8FE8-522B15EBC0F2}">
      <dgm:prSet/>
      <dgm:spPr/>
      <dgm:t>
        <a:bodyPr/>
        <a:lstStyle/>
        <a:p>
          <a:endParaRPr lang="en-US"/>
        </a:p>
      </dgm:t>
    </dgm:pt>
    <dgm:pt modelId="{F224F7D8-7A7F-4DF5-B6D1-732A3F542456}">
      <dgm:prSet/>
      <dgm:spPr/>
      <dgm:t>
        <a:bodyPr/>
        <a:lstStyle/>
        <a:p>
          <a:r>
            <a:rPr lang="en-US" dirty="0"/>
            <a:t>Expected Outcomes</a:t>
          </a:r>
        </a:p>
      </dgm:t>
    </dgm:pt>
    <dgm:pt modelId="{B3D29E34-A5AB-475C-B1E3-93A92917EEEC}" type="parTrans" cxnId="{8E84215C-3E79-429D-91AA-6EF75C5B3688}">
      <dgm:prSet/>
      <dgm:spPr/>
      <dgm:t>
        <a:bodyPr/>
        <a:lstStyle/>
        <a:p>
          <a:endParaRPr lang="en-US"/>
        </a:p>
      </dgm:t>
    </dgm:pt>
    <dgm:pt modelId="{0746E969-9B46-42BC-A416-64DD1AEBEFD3}" type="sibTrans" cxnId="{8E84215C-3E79-429D-91AA-6EF75C5B3688}">
      <dgm:prSet/>
      <dgm:spPr/>
      <dgm:t>
        <a:bodyPr/>
        <a:lstStyle/>
        <a:p>
          <a:endParaRPr lang="en-US"/>
        </a:p>
      </dgm:t>
    </dgm:pt>
    <dgm:pt modelId="{F41798C9-6F7E-4F81-AFB2-62BAACF9DE17}">
      <dgm:prSet/>
      <dgm:spPr/>
      <dgm:t>
        <a:bodyPr/>
        <a:lstStyle/>
        <a:p>
          <a:r>
            <a:rPr lang="en-US" dirty="0"/>
            <a:t>SCIP Goals</a:t>
          </a:r>
        </a:p>
      </dgm:t>
    </dgm:pt>
    <dgm:pt modelId="{485B7FA7-F7A1-41B1-A603-1A7AE8379A58}" type="parTrans" cxnId="{44BE5DA2-46C9-4E40-9CA7-6A321FDF262E}">
      <dgm:prSet/>
      <dgm:spPr/>
      <dgm:t>
        <a:bodyPr/>
        <a:lstStyle/>
        <a:p>
          <a:endParaRPr lang="en-US"/>
        </a:p>
      </dgm:t>
    </dgm:pt>
    <dgm:pt modelId="{319DCFCB-3710-4451-BCE2-8E6503BF1B6E}" type="sibTrans" cxnId="{44BE5DA2-46C9-4E40-9CA7-6A321FDF262E}">
      <dgm:prSet/>
      <dgm:spPr/>
      <dgm:t>
        <a:bodyPr/>
        <a:lstStyle/>
        <a:p>
          <a:endParaRPr lang="en-US"/>
        </a:p>
      </dgm:t>
    </dgm:pt>
    <dgm:pt modelId="{3F59B76C-E8FF-44DC-A82B-ED394503FC80}">
      <dgm:prSet/>
      <dgm:spPr/>
      <dgm:t>
        <a:bodyPr/>
        <a:lstStyle/>
        <a:p>
          <a:r>
            <a:rPr lang="en-US" dirty="0"/>
            <a:t>Ownership</a:t>
          </a:r>
        </a:p>
      </dgm:t>
    </dgm:pt>
    <dgm:pt modelId="{27DD32D5-A9B8-4E25-89FD-FB6131935D02}" type="parTrans" cxnId="{CB0D4434-ABF9-45BF-A269-6C38E5B62AD7}">
      <dgm:prSet/>
      <dgm:spPr/>
      <dgm:t>
        <a:bodyPr/>
        <a:lstStyle/>
        <a:p>
          <a:endParaRPr lang="en-US"/>
        </a:p>
      </dgm:t>
    </dgm:pt>
    <dgm:pt modelId="{5A9EEA6C-C519-40B4-9A37-47654CE3A9FF}" type="sibTrans" cxnId="{CB0D4434-ABF9-45BF-A269-6C38E5B62AD7}">
      <dgm:prSet/>
      <dgm:spPr/>
      <dgm:t>
        <a:bodyPr/>
        <a:lstStyle/>
        <a:p>
          <a:endParaRPr lang="en-US"/>
        </a:p>
      </dgm:t>
    </dgm:pt>
    <dgm:pt modelId="{5801109E-211C-4CA2-893B-4602F20EE575}">
      <dgm:prSet/>
      <dgm:spPr/>
      <dgm:t>
        <a:bodyPr/>
        <a:lstStyle/>
        <a:p>
          <a:r>
            <a:rPr lang="en-US" dirty="0"/>
            <a:t>Usage Plan</a:t>
          </a:r>
        </a:p>
      </dgm:t>
    </dgm:pt>
    <dgm:pt modelId="{E0DD90B7-22BA-4DA9-823E-2C6063090C17}" type="parTrans" cxnId="{50AD37F8-3D96-4F9B-8570-06732EAA7C82}">
      <dgm:prSet/>
      <dgm:spPr/>
      <dgm:t>
        <a:bodyPr/>
        <a:lstStyle/>
        <a:p>
          <a:endParaRPr lang="en-US"/>
        </a:p>
      </dgm:t>
    </dgm:pt>
    <dgm:pt modelId="{427223E7-41CA-42A1-BA7A-D4744908BA69}" type="sibTrans" cxnId="{50AD37F8-3D96-4F9B-8570-06732EAA7C82}">
      <dgm:prSet/>
      <dgm:spPr/>
      <dgm:t>
        <a:bodyPr/>
        <a:lstStyle/>
        <a:p>
          <a:endParaRPr lang="en-US"/>
        </a:p>
      </dgm:t>
    </dgm:pt>
    <dgm:pt modelId="{C2CFD044-A83A-4899-979A-9D2938B8991C}">
      <dgm:prSet/>
      <dgm:spPr/>
      <dgm:t>
        <a:bodyPr/>
        <a:lstStyle/>
        <a:p>
          <a:r>
            <a:rPr lang="en-US" dirty="0"/>
            <a:t>Disciplines</a:t>
          </a:r>
        </a:p>
      </dgm:t>
    </dgm:pt>
    <dgm:pt modelId="{562C8381-8302-4B96-BEFF-129F3262834A}" type="parTrans" cxnId="{4166DC94-53A4-426F-A6DF-BCE9CDE94452}">
      <dgm:prSet/>
      <dgm:spPr/>
      <dgm:t>
        <a:bodyPr/>
        <a:lstStyle/>
        <a:p>
          <a:endParaRPr lang="en-US"/>
        </a:p>
      </dgm:t>
    </dgm:pt>
    <dgm:pt modelId="{CFB93C26-7283-4230-AEF9-472367C184CD}" type="sibTrans" cxnId="{4166DC94-53A4-426F-A6DF-BCE9CDE94452}">
      <dgm:prSet/>
      <dgm:spPr/>
      <dgm:t>
        <a:bodyPr/>
        <a:lstStyle/>
        <a:p>
          <a:endParaRPr lang="en-US"/>
        </a:p>
      </dgm:t>
    </dgm:pt>
    <dgm:pt modelId="{F06D38EF-9C79-4A57-BBA8-EC347E8E68AB}">
      <dgm:prSet/>
      <dgm:spPr/>
      <dgm:t>
        <a:bodyPr/>
        <a:lstStyle/>
        <a:p>
          <a:r>
            <a:rPr lang="en-US" dirty="0"/>
            <a:t>Multi-Jurisdictional Interoperability</a:t>
          </a:r>
        </a:p>
      </dgm:t>
    </dgm:pt>
    <dgm:pt modelId="{BAE928DD-4014-44C9-9E7D-60E22201B4E5}" type="parTrans" cxnId="{8C61DB75-AD15-4E2C-B63C-5FB8CFCB8763}">
      <dgm:prSet/>
      <dgm:spPr/>
      <dgm:t>
        <a:bodyPr/>
        <a:lstStyle/>
        <a:p>
          <a:endParaRPr lang="en-US"/>
        </a:p>
      </dgm:t>
    </dgm:pt>
    <dgm:pt modelId="{DB637981-B539-45D8-BD0F-31002975D3CD}" type="sibTrans" cxnId="{8C61DB75-AD15-4E2C-B63C-5FB8CFCB8763}">
      <dgm:prSet/>
      <dgm:spPr/>
      <dgm:t>
        <a:bodyPr/>
        <a:lstStyle/>
        <a:p>
          <a:endParaRPr lang="en-US"/>
        </a:p>
      </dgm:t>
    </dgm:pt>
    <dgm:pt modelId="{221C8F9D-6FD4-45F7-8E1D-3F6664C263F2}">
      <dgm:prSet/>
      <dgm:spPr/>
      <dgm:t>
        <a:bodyPr/>
        <a:lstStyle/>
        <a:p>
          <a:r>
            <a:rPr lang="en-US" dirty="0"/>
            <a:t>Special Conditions</a:t>
          </a:r>
        </a:p>
      </dgm:t>
    </dgm:pt>
    <dgm:pt modelId="{9146E5E1-17B4-4A66-9D83-474EF07C685C}" type="parTrans" cxnId="{9D7BE2EA-61CF-4EDC-A413-584825A65B50}">
      <dgm:prSet/>
      <dgm:spPr/>
      <dgm:t>
        <a:bodyPr/>
        <a:lstStyle/>
        <a:p>
          <a:endParaRPr lang="en-US"/>
        </a:p>
      </dgm:t>
    </dgm:pt>
    <dgm:pt modelId="{2AE1E987-8ACE-4D6A-821A-051544CE46D8}" type="sibTrans" cxnId="{9D7BE2EA-61CF-4EDC-A413-584825A65B50}">
      <dgm:prSet/>
      <dgm:spPr/>
      <dgm:t>
        <a:bodyPr/>
        <a:lstStyle/>
        <a:p>
          <a:endParaRPr lang="en-US"/>
        </a:p>
      </dgm:t>
    </dgm:pt>
    <dgm:pt modelId="{4681DAA9-2753-4A51-9685-43C1C2F8098A}" type="pres">
      <dgm:prSet presAssocID="{FE7F3239-DB3D-4ED3-9800-6002A3E638E4}" presName="linear" presStyleCnt="0">
        <dgm:presLayoutVars>
          <dgm:animLvl val="lvl"/>
          <dgm:resizeHandles val="exact"/>
        </dgm:presLayoutVars>
      </dgm:prSet>
      <dgm:spPr/>
    </dgm:pt>
    <dgm:pt modelId="{09F56F0C-6F52-402C-8013-0F0150564133}" type="pres">
      <dgm:prSet presAssocID="{6133693A-9906-47B9-A81C-391B2E84735A}" presName="parentText" presStyleLbl="node1" presStyleIdx="0" presStyleCnt="1">
        <dgm:presLayoutVars>
          <dgm:chMax val="0"/>
          <dgm:bulletEnabled val="1"/>
        </dgm:presLayoutVars>
      </dgm:prSet>
      <dgm:spPr/>
    </dgm:pt>
    <dgm:pt modelId="{4FA90AD5-AC5F-4A2B-9399-16316F56B15A}" type="pres">
      <dgm:prSet presAssocID="{6133693A-9906-47B9-A81C-391B2E84735A}" presName="childText" presStyleLbl="revTx" presStyleIdx="0" presStyleCnt="1">
        <dgm:presLayoutVars>
          <dgm:bulletEnabled val="1"/>
        </dgm:presLayoutVars>
      </dgm:prSet>
      <dgm:spPr/>
    </dgm:pt>
  </dgm:ptLst>
  <dgm:cxnLst>
    <dgm:cxn modelId="{4DCBFB04-0923-4F3F-96AC-D8862A4F4B12}" type="presOf" srcId="{F06D38EF-9C79-4A57-BBA8-EC347E8E68AB}" destId="{4FA90AD5-AC5F-4A2B-9399-16316F56B15A}" srcOrd="0" destOrd="8" presId="urn:microsoft.com/office/officeart/2005/8/layout/vList2"/>
    <dgm:cxn modelId="{EC7A1D14-05DF-4985-93EE-351B5343BE9E}" srcId="{6133693A-9906-47B9-A81C-391B2E84735A}" destId="{E82225F8-E8F2-40BD-B90B-C9204E89987D}" srcOrd="0" destOrd="0" parTransId="{A62536C6-33FB-44D9-939C-D0F3DF1A9770}" sibTransId="{B0D7F73B-3677-4D17-B2D6-D5872624CC06}"/>
    <dgm:cxn modelId="{23D4091B-B755-4285-9275-EA3A12F2D204}" type="presOf" srcId="{C2CFD044-A83A-4899-979A-9D2938B8991C}" destId="{4FA90AD5-AC5F-4A2B-9399-16316F56B15A}" srcOrd="0" destOrd="7" presId="urn:microsoft.com/office/officeart/2005/8/layout/vList2"/>
    <dgm:cxn modelId="{B361A329-B292-478F-AA10-A46523EAA8F8}" srcId="{6133693A-9906-47B9-A81C-391B2E84735A}" destId="{BC57A695-A01C-4B60-B8CC-1DE224B114DE}" srcOrd="1" destOrd="0" parTransId="{9A494836-9120-42CD-B374-F1B1F87AF860}" sibTransId="{B38DC2AD-7A02-4703-B8A7-C0DADB87EC9F}"/>
    <dgm:cxn modelId="{E211CD2B-151A-4B08-B301-4564DCE75E58}" type="presOf" srcId="{BC57A695-A01C-4B60-B8CC-1DE224B114DE}" destId="{4FA90AD5-AC5F-4A2B-9399-16316F56B15A}" srcOrd="0" destOrd="1" presId="urn:microsoft.com/office/officeart/2005/8/layout/vList2"/>
    <dgm:cxn modelId="{CB0D4434-ABF9-45BF-A269-6C38E5B62AD7}" srcId="{6133693A-9906-47B9-A81C-391B2E84735A}" destId="{3F59B76C-E8FF-44DC-A82B-ED394503FC80}" srcOrd="5" destOrd="0" parTransId="{27DD32D5-A9B8-4E25-89FD-FB6131935D02}" sibTransId="{5A9EEA6C-C519-40B4-9A37-47654CE3A9FF}"/>
    <dgm:cxn modelId="{B2E7AA3A-7677-41DB-8E5F-CF755FE9ACF0}" type="presOf" srcId="{E82225F8-E8F2-40BD-B90B-C9204E89987D}" destId="{4FA90AD5-AC5F-4A2B-9399-16316F56B15A}" srcOrd="0" destOrd="0" presId="urn:microsoft.com/office/officeart/2005/8/layout/vList2"/>
    <dgm:cxn modelId="{8E84215C-3E79-429D-91AA-6EF75C5B3688}" srcId="{6133693A-9906-47B9-A81C-391B2E84735A}" destId="{F224F7D8-7A7F-4DF5-B6D1-732A3F542456}" srcOrd="3" destOrd="0" parTransId="{B3D29E34-A5AB-475C-B1E3-93A92917EEEC}" sibTransId="{0746E969-9B46-42BC-A416-64DD1AEBEFD3}"/>
    <dgm:cxn modelId="{CFB4EC41-5BBD-47FE-891A-B0E7CEA25DE8}" type="presOf" srcId="{221C8F9D-6FD4-45F7-8E1D-3F6664C263F2}" destId="{4FA90AD5-AC5F-4A2B-9399-16316F56B15A}" srcOrd="0" destOrd="9" presId="urn:microsoft.com/office/officeart/2005/8/layout/vList2"/>
    <dgm:cxn modelId="{8094ED41-C913-4AD5-8A97-5CD1BA10C8AF}" type="presOf" srcId="{FE7F3239-DB3D-4ED3-9800-6002A3E638E4}" destId="{4681DAA9-2753-4A51-9685-43C1C2F8098A}" srcOrd="0" destOrd="0" presId="urn:microsoft.com/office/officeart/2005/8/layout/vList2"/>
    <dgm:cxn modelId="{9462DE52-5B7F-4AAE-8FE8-522B15EBC0F2}" srcId="{6133693A-9906-47B9-A81C-391B2E84735A}" destId="{EB7BA486-05CA-4CEC-BF7D-F0B7C6C4A270}" srcOrd="2" destOrd="0" parTransId="{D811077B-0AC1-403F-949F-C80F27D7AFA3}" sibTransId="{070D4C4E-9FFB-42C3-94C5-C34DD46B4F04}"/>
    <dgm:cxn modelId="{63848D54-2A9F-431C-BEA0-4D50CDFBBEB2}" type="presOf" srcId="{3F59B76C-E8FF-44DC-A82B-ED394503FC80}" destId="{4FA90AD5-AC5F-4A2B-9399-16316F56B15A}" srcOrd="0" destOrd="5" presId="urn:microsoft.com/office/officeart/2005/8/layout/vList2"/>
    <dgm:cxn modelId="{8C61DB75-AD15-4E2C-B63C-5FB8CFCB8763}" srcId="{6133693A-9906-47B9-A81C-391B2E84735A}" destId="{F06D38EF-9C79-4A57-BBA8-EC347E8E68AB}" srcOrd="8" destOrd="0" parTransId="{BAE928DD-4014-44C9-9E7D-60E22201B4E5}" sibTransId="{DB637981-B539-45D8-BD0F-31002975D3CD}"/>
    <dgm:cxn modelId="{D3894A7F-DFBC-47DF-88D1-DE1CF2FA4A3B}" srcId="{FE7F3239-DB3D-4ED3-9800-6002A3E638E4}" destId="{6133693A-9906-47B9-A81C-391B2E84735A}" srcOrd="0" destOrd="0" parTransId="{A522F4B2-B8C4-46AB-9417-8ED3A7B0FADA}" sibTransId="{6CFF638F-3146-4A90-B15E-EB23CAC348FE}"/>
    <dgm:cxn modelId="{4166DC94-53A4-426F-A6DF-BCE9CDE94452}" srcId="{6133693A-9906-47B9-A81C-391B2E84735A}" destId="{C2CFD044-A83A-4899-979A-9D2938B8991C}" srcOrd="7" destOrd="0" parTransId="{562C8381-8302-4B96-BEFF-129F3262834A}" sibTransId="{CFB93C26-7283-4230-AEF9-472367C184CD}"/>
    <dgm:cxn modelId="{44BE5DA2-46C9-4E40-9CA7-6A321FDF262E}" srcId="{6133693A-9906-47B9-A81C-391B2E84735A}" destId="{F41798C9-6F7E-4F81-AFB2-62BAACF9DE17}" srcOrd="4" destOrd="0" parTransId="{485B7FA7-F7A1-41B1-A603-1A7AE8379A58}" sibTransId="{319DCFCB-3710-4451-BCE2-8E6503BF1B6E}"/>
    <dgm:cxn modelId="{E2F9F5BE-B6CB-4B98-8EA4-99A18035AB64}" type="presOf" srcId="{F41798C9-6F7E-4F81-AFB2-62BAACF9DE17}" destId="{4FA90AD5-AC5F-4A2B-9399-16316F56B15A}" srcOrd="0" destOrd="4" presId="urn:microsoft.com/office/officeart/2005/8/layout/vList2"/>
    <dgm:cxn modelId="{421DDAC7-5588-4265-BB2A-9656E0116D73}" type="presOf" srcId="{6133693A-9906-47B9-A81C-391B2E84735A}" destId="{09F56F0C-6F52-402C-8013-0F0150564133}" srcOrd="0" destOrd="0" presId="urn:microsoft.com/office/officeart/2005/8/layout/vList2"/>
    <dgm:cxn modelId="{525B46CB-08E6-479E-A172-01C405193266}" type="presOf" srcId="{5801109E-211C-4CA2-893B-4602F20EE575}" destId="{4FA90AD5-AC5F-4A2B-9399-16316F56B15A}" srcOrd="0" destOrd="6" presId="urn:microsoft.com/office/officeart/2005/8/layout/vList2"/>
    <dgm:cxn modelId="{9D1D6CCD-DFA2-4D1F-9E7F-060D642486D5}" type="presOf" srcId="{EB7BA486-05CA-4CEC-BF7D-F0B7C6C4A270}" destId="{4FA90AD5-AC5F-4A2B-9399-16316F56B15A}" srcOrd="0" destOrd="2" presId="urn:microsoft.com/office/officeart/2005/8/layout/vList2"/>
    <dgm:cxn modelId="{81FB2DD0-0B60-44EE-B79B-099F3EA85049}" type="presOf" srcId="{F224F7D8-7A7F-4DF5-B6D1-732A3F542456}" destId="{4FA90AD5-AC5F-4A2B-9399-16316F56B15A}" srcOrd="0" destOrd="3" presId="urn:microsoft.com/office/officeart/2005/8/layout/vList2"/>
    <dgm:cxn modelId="{9D7BE2EA-61CF-4EDC-A413-584825A65B50}" srcId="{6133693A-9906-47B9-A81C-391B2E84735A}" destId="{221C8F9D-6FD4-45F7-8E1D-3F6664C263F2}" srcOrd="9" destOrd="0" parTransId="{9146E5E1-17B4-4A66-9D83-474EF07C685C}" sibTransId="{2AE1E987-8ACE-4D6A-821A-051544CE46D8}"/>
    <dgm:cxn modelId="{50AD37F8-3D96-4F9B-8570-06732EAA7C82}" srcId="{6133693A-9906-47B9-A81C-391B2E84735A}" destId="{5801109E-211C-4CA2-893B-4602F20EE575}" srcOrd="6" destOrd="0" parTransId="{E0DD90B7-22BA-4DA9-823E-2C6063090C17}" sibTransId="{427223E7-41CA-42A1-BA7A-D4744908BA69}"/>
    <dgm:cxn modelId="{A391CEA0-3CA6-454F-B861-66A73BE75761}" type="presParOf" srcId="{4681DAA9-2753-4A51-9685-43C1C2F8098A}" destId="{09F56F0C-6F52-402C-8013-0F0150564133}" srcOrd="0" destOrd="0" presId="urn:microsoft.com/office/officeart/2005/8/layout/vList2"/>
    <dgm:cxn modelId="{76879E68-4338-48C1-9A13-6D043C1DCD65}" type="presParOf" srcId="{4681DAA9-2753-4A51-9685-43C1C2F8098A}" destId="{4FA90AD5-AC5F-4A2B-9399-16316F56B15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E7F3239-DB3D-4ED3-9800-6002A3E638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8E9A84D-277A-48AE-9A66-9EFAB1893FB7}">
      <dgm:prSet/>
      <dgm:spPr/>
      <dgm:t>
        <a:bodyPr/>
        <a:lstStyle/>
        <a:p>
          <a:r>
            <a:rPr lang="en-US" dirty="0"/>
            <a:t>Not Required For:</a:t>
          </a:r>
        </a:p>
      </dgm:t>
    </dgm:pt>
    <dgm:pt modelId="{44F958F6-3CB8-4078-8C1A-5B8010960D94}" type="parTrans" cxnId="{A2F0B682-AC93-41E7-AA47-64528CCDD247}">
      <dgm:prSet/>
      <dgm:spPr/>
      <dgm:t>
        <a:bodyPr/>
        <a:lstStyle/>
        <a:p>
          <a:endParaRPr lang="en-US"/>
        </a:p>
      </dgm:t>
    </dgm:pt>
    <dgm:pt modelId="{2316E66B-0778-43E8-BF9A-3C376C2CBF91}" type="sibTrans" cxnId="{A2F0B682-AC93-41E7-AA47-64528CCDD247}">
      <dgm:prSet/>
      <dgm:spPr/>
      <dgm:t>
        <a:bodyPr/>
        <a:lstStyle/>
        <a:p>
          <a:endParaRPr lang="en-US"/>
        </a:p>
      </dgm:t>
    </dgm:pt>
    <dgm:pt modelId="{AFD7431A-AB3F-4F4F-BB26-4B61139B7EF9}">
      <dgm:prSet/>
      <dgm:spPr/>
      <dgm:t>
        <a:bodyPr/>
        <a:lstStyle/>
        <a:p>
          <a:r>
            <a:rPr lang="en-US" baseline="0"/>
            <a:t>Batteries </a:t>
          </a:r>
          <a:endParaRPr lang="en-US"/>
        </a:p>
      </dgm:t>
    </dgm:pt>
    <dgm:pt modelId="{32667829-3F86-4B60-8141-A8F5DC86601B}" type="parTrans" cxnId="{27AEE808-B705-4F82-BADB-9C7D56E4A1D3}">
      <dgm:prSet/>
      <dgm:spPr/>
      <dgm:t>
        <a:bodyPr/>
        <a:lstStyle/>
        <a:p>
          <a:endParaRPr lang="en-US"/>
        </a:p>
      </dgm:t>
    </dgm:pt>
    <dgm:pt modelId="{B79920D3-6837-47BB-B086-A61B74268166}" type="sibTrans" cxnId="{27AEE808-B705-4F82-BADB-9C7D56E4A1D3}">
      <dgm:prSet/>
      <dgm:spPr/>
      <dgm:t>
        <a:bodyPr/>
        <a:lstStyle/>
        <a:p>
          <a:endParaRPr lang="en-US"/>
        </a:p>
      </dgm:t>
    </dgm:pt>
    <dgm:pt modelId="{A58C2C39-6990-4899-BF02-779B23166F1E}">
      <dgm:prSet/>
      <dgm:spPr/>
      <dgm:t>
        <a:bodyPr/>
        <a:lstStyle/>
        <a:p>
          <a:r>
            <a:rPr lang="en-US" baseline="0" dirty="0"/>
            <a:t>Cameras – Unless the project included backhaul infrastructure to be used for information/data sharing </a:t>
          </a:r>
          <a:endParaRPr lang="en-US" dirty="0"/>
        </a:p>
      </dgm:t>
    </dgm:pt>
    <dgm:pt modelId="{2D0F48AA-6962-4E21-8ACD-3970E5DBADBA}" type="parTrans" cxnId="{A2F56B7D-5F07-42D9-B715-3D3569A1CB3D}">
      <dgm:prSet/>
      <dgm:spPr/>
      <dgm:t>
        <a:bodyPr/>
        <a:lstStyle/>
        <a:p>
          <a:endParaRPr lang="en-US"/>
        </a:p>
      </dgm:t>
    </dgm:pt>
    <dgm:pt modelId="{C462657F-4F69-42F6-9005-BF76FF6A8167}" type="sibTrans" cxnId="{A2F56B7D-5F07-42D9-B715-3D3569A1CB3D}">
      <dgm:prSet/>
      <dgm:spPr/>
      <dgm:t>
        <a:bodyPr/>
        <a:lstStyle/>
        <a:p>
          <a:endParaRPr lang="en-US"/>
        </a:p>
      </dgm:t>
    </dgm:pt>
    <dgm:pt modelId="{D0B639CB-26D7-4A8E-87D0-970FEEA374BD}">
      <dgm:prSet/>
      <dgm:spPr/>
      <dgm:t>
        <a:bodyPr/>
        <a:lstStyle/>
        <a:p>
          <a:r>
            <a:rPr lang="en-US" baseline="0"/>
            <a:t>Computer Aided Dispatch (CAD)/Records Management System (RMS) Software </a:t>
          </a:r>
          <a:endParaRPr lang="en-US"/>
        </a:p>
      </dgm:t>
    </dgm:pt>
    <dgm:pt modelId="{CB2E630E-7EF0-45C7-9BD0-B3B538D0B886}" type="parTrans" cxnId="{1E8FAA64-F3C7-4BEF-A16B-B6962BC54FED}">
      <dgm:prSet/>
      <dgm:spPr/>
      <dgm:t>
        <a:bodyPr/>
        <a:lstStyle/>
        <a:p>
          <a:endParaRPr lang="en-US"/>
        </a:p>
      </dgm:t>
    </dgm:pt>
    <dgm:pt modelId="{2300BE57-F9EF-4597-932E-8D07433A4EC3}" type="sibTrans" cxnId="{1E8FAA64-F3C7-4BEF-A16B-B6962BC54FED}">
      <dgm:prSet/>
      <dgm:spPr/>
      <dgm:t>
        <a:bodyPr/>
        <a:lstStyle/>
        <a:p>
          <a:endParaRPr lang="en-US"/>
        </a:p>
      </dgm:t>
    </dgm:pt>
    <dgm:pt modelId="{4241156B-AC7D-44B1-8E4F-16B443CAD397}">
      <dgm:prSet/>
      <dgm:spPr/>
      <dgm:t>
        <a:bodyPr/>
        <a:lstStyle/>
        <a:p>
          <a:r>
            <a:rPr lang="en-US" baseline="0"/>
            <a:t>Computers, general purpose – Unless used for information/data sharing </a:t>
          </a:r>
          <a:endParaRPr lang="en-US"/>
        </a:p>
      </dgm:t>
    </dgm:pt>
    <dgm:pt modelId="{D933EAB3-515A-49BA-8CDF-47FBCFB6DF48}" type="parTrans" cxnId="{30F552CD-72A7-40E9-8599-2806B0D0A7A4}">
      <dgm:prSet/>
      <dgm:spPr/>
      <dgm:t>
        <a:bodyPr/>
        <a:lstStyle/>
        <a:p>
          <a:endParaRPr lang="en-US"/>
        </a:p>
      </dgm:t>
    </dgm:pt>
    <dgm:pt modelId="{B8F3A945-48EB-45C3-BFE9-A70429A2AABC}" type="sibTrans" cxnId="{30F552CD-72A7-40E9-8599-2806B0D0A7A4}">
      <dgm:prSet/>
      <dgm:spPr/>
      <dgm:t>
        <a:bodyPr/>
        <a:lstStyle/>
        <a:p>
          <a:endParaRPr lang="en-US"/>
        </a:p>
      </dgm:t>
    </dgm:pt>
    <dgm:pt modelId="{C3C113AE-7066-4657-B3C0-32C47E270711}">
      <dgm:prSet/>
      <dgm:spPr/>
      <dgm:t>
        <a:bodyPr/>
        <a:lstStyle/>
        <a:p>
          <a:r>
            <a:rPr lang="en-US" baseline="0"/>
            <a:t>GPS units </a:t>
          </a:r>
          <a:endParaRPr lang="en-US"/>
        </a:p>
      </dgm:t>
    </dgm:pt>
    <dgm:pt modelId="{D52715E9-7C11-4980-A801-F5AF147FBCB6}" type="parTrans" cxnId="{1C3F67DF-F468-43D2-B56F-C5C6DE4AA009}">
      <dgm:prSet/>
      <dgm:spPr/>
      <dgm:t>
        <a:bodyPr/>
        <a:lstStyle/>
        <a:p>
          <a:endParaRPr lang="en-US"/>
        </a:p>
      </dgm:t>
    </dgm:pt>
    <dgm:pt modelId="{CBCB58F1-4091-4880-9B55-62BF92A436AC}" type="sibTrans" cxnId="{1C3F67DF-F468-43D2-B56F-C5C6DE4AA009}">
      <dgm:prSet/>
      <dgm:spPr/>
      <dgm:t>
        <a:bodyPr/>
        <a:lstStyle/>
        <a:p>
          <a:endParaRPr lang="en-US"/>
        </a:p>
      </dgm:t>
    </dgm:pt>
    <dgm:pt modelId="{EAB9F7CD-8DC8-442A-958C-15B0B7774181}">
      <dgm:prSet/>
      <dgm:spPr/>
      <dgm:t>
        <a:bodyPr/>
        <a:lstStyle/>
        <a:p>
          <a:r>
            <a:rPr lang="en-US" baseline="0" dirty="0"/>
            <a:t>Microphones (including collar/throat microphones) </a:t>
          </a:r>
          <a:endParaRPr lang="en-US" dirty="0"/>
        </a:p>
      </dgm:t>
    </dgm:pt>
    <dgm:pt modelId="{275E6DC9-1165-4779-986C-EFFB4ACA1616}" type="parTrans" cxnId="{688B032D-9526-4CCC-9A83-1CD11ADD4D57}">
      <dgm:prSet/>
      <dgm:spPr/>
      <dgm:t>
        <a:bodyPr/>
        <a:lstStyle/>
        <a:p>
          <a:endParaRPr lang="en-US"/>
        </a:p>
      </dgm:t>
    </dgm:pt>
    <dgm:pt modelId="{D1E049E0-0D35-4924-AF2B-7DDDCB1DD2F6}" type="sibTrans" cxnId="{688B032D-9526-4CCC-9A83-1CD11ADD4D57}">
      <dgm:prSet/>
      <dgm:spPr/>
      <dgm:t>
        <a:bodyPr/>
        <a:lstStyle/>
        <a:p>
          <a:endParaRPr lang="en-US"/>
        </a:p>
      </dgm:t>
    </dgm:pt>
    <dgm:pt modelId="{20CA4970-388F-49A1-B528-CA708A5CA1DF}">
      <dgm:prSet/>
      <dgm:spPr/>
      <dgm:t>
        <a:bodyPr/>
        <a:lstStyle/>
        <a:p>
          <a:r>
            <a:rPr lang="en-US" baseline="0" dirty="0"/>
            <a:t>Multi-channel recorders </a:t>
          </a:r>
          <a:endParaRPr lang="en-US" dirty="0"/>
        </a:p>
      </dgm:t>
    </dgm:pt>
    <dgm:pt modelId="{C30CEB18-E798-4CF2-A4A4-D4C8805D0D29}" type="parTrans" cxnId="{6789CF81-799E-4FF2-A8E6-7A303ADE806F}">
      <dgm:prSet/>
      <dgm:spPr/>
      <dgm:t>
        <a:bodyPr/>
        <a:lstStyle/>
        <a:p>
          <a:endParaRPr lang="en-US"/>
        </a:p>
      </dgm:t>
    </dgm:pt>
    <dgm:pt modelId="{0F9B7840-6030-4761-BAB5-8538749CB846}" type="sibTrans" cxnId="{6789CF81-799E-4FF2-A8E6-7A303ADE806F}">
      <dgm:prSet/>
      <dgm:spPr/>
      <dgm:t>
        <a:bodyPr/>
        <a:lstStyle/>
        <a:p>
          <a:endParaRPr lang="en-US"/>
        </a:p>
      </dgm:t>
    </dgm:pt>
    <dgm:pt modelId="{745EAE0B-73D2-4E81-9A20-61EA94E7DD4B}">
      <dgm:prSet/>
      <dgm:spPr/>
      <dgm:t>
        <a:bodyPr/>
        <a:lstStyle/>
        <a:p>
          <a:r>
            <a:rPr lang="en-US" baseline="0" dirty="0" err="1"/>
            <a:t>Netclocks</a:t>
          </a:r>
          <a:r>
            <a:rPr lang="en-US" baseline="0" dirty="0"/>
            <a:t> </a:t>
          </a:r>
          <a:endParaRPr lang="en-US" dirty="0"/>
        </a:p>
      </dgm:t>
    </dgm:pt>
    <dgm:pt modelId="{D9DF1AC9-B1E7-45CE-BBD0-A77827471850}" type="parTrans" cxnId="{B4A3DAA9-1E2D-4C4E-AEB6-011BB9FF0AB2}">
      <dgm:prSet/>
      <dgm:spPr/>
      <dgm:t>
        <a:bodyPr/>
        <a:lstStyle/>
        <a:p>
          <a:endParaRPr lang="en-US"/>
        </a:p>
      </dgm:t>
    </dgm:pt>
    <dgm:pt modelId="{3E2B029E-EB70-486B-9CEF-449ADE5C9C91}" type="sibTrans" cxnId="{B4A3DAA9-1E2D-4C4E-AEB6-011BB9FF0AB2}">
      <dgm:prSet/>
      <dgm:spPr/>
      <dgm:t>
        <a:bodyPr/>
        <a:lstStyle/>
        <a:p>
          <a:endParaRPr lang="en-US"/>
        </a:p>
      </dgm:t>
    </dgm:pt>
    <dgm:pt modelId="{50F49FE2-7130-4D94-AE7C-8BB2F57AB231}">
      <dgm:prSet/>
      <dgm:spPr/>
      <dgm:t>
        <a:bodyPr/>
        <a:lstStyle/>
        <a:p>
          <a:r>
            <a:rPr lang="en-US" baseline="0" dirty="0"/>
            <a:t>Warranties/Maintenance </a:t>
          </a:r>
          <a:endParaRPr lang="en-US" dirty="0"/>
        </a:p>
      </dgm:t>
    </dgm:pt>
    <dgm:pt modelId="{489F796D-5AF8-4B43-B815-B95B7E01CC4F}" type="parTrans" cxnId="{0495FEA5-D9FF-4B08-BAAE-1167FE3F9038}">
      <dgm:prSet/>
      <dgm:spPr/>
      <dgm:t>
        <a:bodyPr/>
        <a:lstStyle/>
        <a:p>
          <a:endParaRPr lang="en-US"/>
        </a:p>
      </dgm:t>
    </dgm:pt>
    <dgm:pt modelId="{1EAD0D31-C6AF-4EF0-ADCB-C39F98681E88}" type="sibTrans" cxnId="{0495FEA5-D9FF-4B08-BAAE-1167FE3F9038}">
      <dgm:prSet/>
      <dgm:spPr/>
      <dgm:t>
        <a:bodyPr/>
        <a:lstStyle/>
        <a:p>
          <a:endParaRPr lang="en-US"/>
        </a:p>
      </dgm:t>
    </dgm:pt>
    <dgm:pt modelId="{BC988E72-4FF9-4A84-8CB8-6A6F30A0FAEF}">
      <dgm:prSet/>
      <dgm:spPr/>
      <dgm:t>
        <a:bodyPr/>
        <a:lstStyle/>
        <a:p>
          <a:r>
            <a:rPr lang="en-US" baseline="0" dirty="0"/>
            <a:t>Wireless air cards </a:t>
          </a:r>
          <a:endParaRPr lang="en-US" dirty="0"/>
        </a:p>
      </dgm:t>
    </dgm:pt>
    <dgm:pt modelId="{ACBAFBC4-BEA8-4FB6-B74F-ED220E14D8C5}" type="parTrans" cxnId="{EE907121-DE2E-4451-9440-26A415B67026}">
      <dgm:prSet/>
      <dgm:spPr/>
      <dgm:t>
        <a:bodyPr/>
        <a:lstStyle/>
        <a:p>
          <a:endParaRPr lang="en-US"/>
        </a:p>
      </dgm:t>
    </dgm:pt>
    <dgm:pt modelId="{5DCF19EC-1F0E-467E-B3B0-6BD59A32C0D0}" type="sibTrans" cxnId="{EE907121-DE2E-4451-9440-26A415B67026}">
      <dgm:prSet/>
      <dgm:spPr/>
      <dgm:t>
        <a:bodyPr/>
        <a:lstStyle/>
        <a:p>
          <a:endParaRPr lang="en-US"/>
        </a:p>
      </dgm:t>
    </dgm:pt>
    <dgm:pt modelId="{EEB1F71A-70F1-49C9-8E52-1904DB02CE55}">
      <dgm:prSet/>
      <dgm:spPr/>
      <dgm:t>
        <a:bodyPr/>
        <a:lstStyle/>
        <a:p>
          <a:r>
            <a:rPr lang="en-US" baseline="0"/>
            <a:t>Wireless IP routers</a:t>
          </a:r>
          <a:endParaRPr lang="en-US"/>
        </a:p>
      </dgm:t>
    </dgm:pt>
    <dgm:pt modelId="{9096C3E6-9200-4D41-8098-D68CCEBC191D}" type="parTrans" cxnId="{3D13A928-D6D6-4654-8E18-8DC0E7D7555E}">
      <dgm:prSet/>
      <dgm:spPr/>
      <dgm:t>
        <a:bodyPr/>
        <a:lstStyle/>
        <a:p>
          <a:endParaRPr lang="en-US"/>
        </a:p>
      </dgm:t>
    </dgm:pt>
    <dgm:pt modelId="{32DB6DF8-C05E-4D1E-AE99-F043B49775BC}" type="sibTrans" cxnId="{3D13A928-D6D6-4654-8E18-8DC0E7D7555E}">
      <dgm:prSet/>
      <dgm:spPr/>
      <dgm:t>
        <a:bodyPr/>
        <a:lstStyle/>
        <a:p>
          <a:endParaRPr lang="en-US"/>
        </a:p>
      </dgm:t>
    </dgm:pt>
    <dgm:pt modelId="{4681DAA9-2753-4A51-9685-43C1C2F8098A}" type="pres">
      <dgm:prSet presAssocID="{FE7F3239-DB3D-4ED3-9800-6002A3E638E4}" presName="linear" presStyleCnt="0">
        <dgm:presLayoutVars>
          <dgm:animLvl val="lvl"/>
          <dgm:resizeHandles val="exact"/>
        </dgm:presLayoutVars>
      </dgm:prSet>
      <dgm:spPr/>
    </dgm:pt>
    <dgm:pt modelId="{7D30EF05-150C-46C2-86F2-0BBFA04725FD}" type="pres">
      <dgm:prSet presAssocID="{78E9A84D-277A-48AE-9A66-9EFAB1893FB7}" presName="parentText" presStyleLbl="node1" presStyleIdx="0" presStyleCnt="1" custScaleY="137821">
        <dgm:presLayoutVars>
          <dgm:chMax val="0"/>
          <dgm:bulletEnabled val="1"/>
        </dgm:presLayoutVars>
      </dgm:prSet>
      <dgm:spPr/>
    </dgm:pt>
    <dgm:pt modelId="{9BC5D664-C58D-453B-89A7-8F3B05A17EE0}" type="pres">
      <dgm:prSet presAssocID="{78E9A84D-277A-48AE-9A66-9EFAB1893FB7}" presName="childText" presStyleLbl="revTx" presStyleIdx="0" presStyleCnt="1">
        <dgm:presLayoutVars>
          <dgm:bulletEnabled val="1"/>
        </dgm:presLayoutVars>
      </dgm:prSet>
      <dgm:spPr/>
    </dgm:pt>
  </dgm:ptLst>
  <dgm:cxnLst>
    <dgm:cxn modelId="{27AEE808-B705-4F82-BADB-9C7D56E4A1D3}" srcId="{78E9A84D-277A-48AE-9A66-9EFAB1893FB7}" destId="{AFD7431A-AB3F-4F4F-BB26-4B61139B7EF9}" srcOrd="0" destOrd="0" parTransId="{32667829-3F86-4B60-8141-A8F5DC86601B}" sibTransId="{B79920D3-6837-47BB-B086-A61B74268166}"/>
    <dgm:cxn modelId="{EE907121-DE2E-4451-9440-26A415B67026}" srcId="{78E9A84D-277A-48AE-9A66-9EFAB1893FB7}" destId="{BC988E72-4FF9-4A84-8CB8-6A6F30A0FAEF}" srcOrd="9" destOrd="0" parTransId="{ACBAFBC4-BEA8-4FB6-B74F-ED220E14D8C5}" sibTransId="{5DCF19EC-1F0E-467E-B3B0-6BD59A32C0D0}"/>
    <dgm:cxn modelId="{3D13A928-D6D6-4654-8E18-8DC0E7D7555E}" srcId="{78E9A84D-277A-48AE-9A66-9EFAB1893FB7}" destId="{EEB1F71A-70F1-49C9-8E52-1904DB02CE55}" srcOrd="10" destOrd="0" parTransId="{9096C3E6-9200-4D41-8098-D68CCEBC191D}" sibTransId="{32DB6DF8-C05E-4D1E-AE99-F043B49775BC}"/>
    <dgm:cxn modelId="{688B032D-9526-4CCC-9A83-1CD11ADD4D57}" srcId="{78E9A84D-277A-48AE-9A66-9EFAB1893FB7}" destId="{EAB9F7CD-8DC8-442A-958C-15B0B7774181}" srcOrd="5" destOrd="0" parTransId="{275E6DC9-1165-4779-986C-EFFB4ACA1616}" sibTransId="{D1E049E0-0D35-4924-AF2B-7DDDCB1DD2F6}"/>
    <dgm:cxn modelId="{2D92B42E-5E0D-44E6-80D9-9E39FF732CF9}" type="presOf" srcId="{A58C2C39-6990-4899-BF02-779B23166F1E}" destId="{9BC5D664-C58D-453B-89A7-8F3B05A17EE0}" srcOrd="0" destOrd="1" presId="urn:microsoft.com/office/officeart/2005/8/layout/vList2"/>
    <dgm:cxn modelId="{8094ED41-C913-4AD5-8A97-5CD1BA10C8AF}" type="presOf" srcId="{FE7F3239-DB3D-4ED3-9800-6002A3E638E4}" destId="{4681DAA9-2753-4A51-9685-43C1C2F8098A}" srcOrd="0" destOrd="0" presId="urn:microsoft.com/office/officeart/2005/8/layout/vList2"/>
    <dgm:cxn modelId="{1E8FAA64-F3C7-4BEF-A16B-B6962BC54FED}" srcId="{78E9A84D-277A-48AE-9A66-9EFAB1893FB7}" destId="{D0B639CB-26D7-4A8E-87D0-970FEEA374BD}" srcOrd="2" destOrd="0" parTransId="{CB2E630E-7EF0-45C7-9BD0-B3B538D0B886}" sibTransId="{2300BE57-F9EF-4597-932E-8D07433A4EC3}"/>
    <dgm:cxn modelId="{B71F3246-FEE0-44A2-AF3F-694F0058E82E}" type="presOf" srcId="{C3C113AE-7066-4657-B3C0-32C47E270711}" destId="{9BC5D664-C58D-453B-89A7-8F3B05A17EE0}" srcOrd="0" destOrd="4" presId="urn:microsoft.com/office/officeart/2005/8/layout/vList2"/>
    <dgm:cxn modelId="{F5B4096D-B92E-4587-A85D-2830D9549FD5}" type="presOf" srcId="{BC988E72-4FF9-4A84-8CB8-6A6F30A0FAEF}" destId="{9BC5D664-C58D-453B-89A7-8F3B05A17EE0}" srcOrd="0" destOrd="9" presId="urn:microsoft.com/office/officeart/2005/8/layout/vList2"/>
    <dgm:cxn modelId="{A2F56B7D-5F07-42D9-B715-3D3569A1CB3D}" srcId="{78E9A84D-277A-48AE-9A66-9EFAB1893FB7}" destId="{A58C2C39-6990-4899-BF02-779B23166F1E}" srcOrd="1" destOrd="0" parTransId="{2D0F48AA-6962-4E21-8ACD-3970E5DBADBA}" sibTransId="{C462657F-4F69-42F6-9005-BF76FF6A8167}"/>
    <dgm:cxn modelId="{BB7D7D7E-BA6B-4576-86E1-82AF1529A1C2}" type="presOf" srcId="{EEB1F71A-70F1-49C9-8E52-1904DB02CE55}" destId="{9BC5D664-C58D-453B-89A7-8F3B05A17EE0}" srcOrd="0" destOrd="10" presId="urn:microsoft.com/office/officeart/2005/8/layout/vList2"/>
    <dgm:cxn modelId="{B600B580-2A5F-4B65-AC64-5ADFDE9D708C}" type="presOf" srcId="{745EAE0B-73D2-4E81-9A20-61EA94E7DD4B}" destId="{9BC5D664-C58D-453B-89A7-8F3B05A17EE0}" srcOrd="0" destOrd="7" presId="urn:microsoft.com/office/officeart/2005/8/layout/vList2"/>
    <dgm:cxn modelId="{6789CF81-799E-4FF2-A8E6-7A303ADE806F}" srcId="{78E9A84D-277A-48AE-9A66-9EFAB1893FB7}" destId="{20CA4970-388F-49A1-B528-CA708A5CA1DF}" srcOrd="6" destOrd="0" parTransId="{C30CEB18-E798-4CF2-A4A4-D4C8805D0D29}" sibTransId="{0F9B7840-6030-4761-BAB5-8538749CB846}"/>
    <dgm:cxn modelId="{A2F0B682-AC93-41E7-AA47-64528CCDD247}" srcId="{FE7F3239-DB3D-4ED3-9800-6002A3E638E4}" destId="{78E9A84D-277A-48AE-9A66-9EFAB1893FB7}" srcOrd="0" destOrd="0" parTransId="{44F958F6-3CB8-4078-8C1A-5B8010960D94}" sibTransId="{2316E66B-0778-43E8-BF9A-3C376C2CBF91}"/>
    <dgm:cxn modelId="{71AF9A87-2CAD-48D4-A48B-217D153C8359}" type="presOf" srcId="{AFD7431A-AB3F-4F4F-BB26-4B61139B7EF9}" destId="{9BC5D664-C58D-453B-89A7-8F3B05A17EE0}" srcOrd="0" destOrd="0" presId="urn:microsoft.com/office/officeart/2005/8/layout/vList2"/>
    <dgm:cxn modelId="{40B89B8A-7480-4658-98AC-849C76A97BC3}" type="presOf" srcId="{4241156B-AC7D-44B1-8E4F-16B443CAD397}" destId="{9BC5D664-C58D-453B-89A7-8F3B05A17EE0}" srcOrd="0" destOrd="3" presId="urn:microsoft.com/office/officeart/2005/8/layout/vList2"/>
    <dgm:cxn modelId="{DF1A878F-9156-4057-B37D-4674C2D6B136}" type="presOf" srcId="{EAB9F7CD-8DC8-442A-958C-15B0B7774181}" destId="{9BC5D664-C58D-453B-89A7-8F3B05A17EE0}" srcOrd="0" destOrd="5" presId="urn:microsoft.com/office/officeart/2005/8/layout/vList2"/>
    <dgm:cxn modelId="{D2A69397-DC84-4C53-9927-099C90AA1145}" type="presOf" srcId="{78E9A84D-277A-48AE-9A66-9EFAB1893FB7}" destId="{7D30EF05-150C-46C2-86F2-0BBFA04725FD}" srcOrd="0" destOrd="0" presId="urn:microsoft.com/office/officeart/2005/8/layout/vList2"/>
    <dgm:cxn modelId="{6F45D1A2-DE0D-4801-AEAF-4200A8C6BF84}" type="presOf" srcId="{20CA4970-388F-49A1-B528-CA708A5CA1DF}" destId="{9BC5D664-C58D-453B-89A7-8F3B05A17EE0}" srcOrd="0" destOrd="6" presId="urn:microsoft.com/office/officeart/2005/8/layout/vList2"/>
    <dgm:cxn modelId="{0495FEA5-D9FF-4B08-BAAE-1167FE3F9038}" srcId="{78E9A84D-277A-48AE-9A66-9EFAB1893FB7}" destId="{50F49FE2-7130-4D94-AE7C-8BB2F57AB231}" srcOrd="8" destOrd="0" parTransId="{489F796D-5AF8-4B43-B815-B95B7E01CC4F}" sibTransId="{1EAD0D31-C6AF-4EF0-ADCB-C39F98681E88}"/>
    <dgm:cxn modelId="{B4A3DAA9-1E2D-4C4E-AEB6-011BB9FF0AB2}" srcId="{78E9A84D-277A-48AE-9A66-9EFAB1893FB7}" destId="{745EAE0B-73D2-4E81-9A20-61EA94E7DD4B}" srcOrd="7" destOrd="0" parTransId="{D9DF1AC9-B1E7-45CE-BBD0-A77827471850}" sibTransId="{3E2B029E-EB70-486B-9CEF-449ADE5C9C91}"/>
    <dgm:cxn modelId="{8BBA27AD-EDDA-4167-9A5F-FBA5C2059737}" type="presOf" srcId="{50F49FE2-7130-4D94-AE7C-8BB2F57AB231}" destId="{9BC5D664-C58D-453B-89A7-8F3B05A17EE0}" srcOrd="0" destOrd="8" presId="urn:microsoft.com/office/officeart/2005/8/layout/vList2"/>
    <dgm:cxn modelId="{A9EECBBC-D7A2-42AF-A766-1B22FEE4D01D}" type="presOf" srcId="{D0B639CB-26D7-4A8E-87D0-970FEEA374BD}" destId="{9BC5D664-C58D-453B-89A7-8F3B05A17EE0}" srcOrd="0" destOrd="2" presId="urn:microsoft.com/office/officeart/2005/8/layout/vList2"/>
    <dgm:cxn modelId="{30F552CD-72A7-40E9-8599-2806B0D0A7A4}" srcId="{78E9A84D-277A-48AE-9A66-9EFAB1893FB7}" destId="{4241156B-AC7D-44B1-8E4F-16B443CAD397}" srcOrd="3" destOrd="0" parTransId="{D933EAB3-515A-49BA-8CDF-47FBCFB6DF48}" sibTransId="{B8F3A945-48EB-45C3-BFE9-A70429A2AABC}"/>
    <dgm:cxn modelId="{1C3F67DF-F468-43D2-B56F-C5C6DE4AA009}" srcId="{78E9A84D-277A-48AE-9A66-9EFAB1893FB7}" destId="{C3C113AE-7066-4657-B3C0-32C47E270711}" srcOrd="4" destOrd="0" parTransId="{D52715E9-7C11-4980-A801-F5AF147FBCB6}" sibTransId="{CBCB58F1-4091-4880-9B55-62BF92A436AC}"/>
    <dgm:cxn modelId="{C0BF0E2A-D00C-4E98-8594-DFC65B95865F}" type="presParOf" srcId="{4681DAA9-2753-4A51-9685-43C1C2F8098A}" destId="{7D30EF05-150C-46C2-86F2-0BBFA04725FD}" srcOrd="0" destOrd="0" presId="urn:microsoft.com/office/officeart/2005/8/layout/vList2"/>
    <dgm:cxn modelId="{20E16B1D-7574-424F-8A44-AEF6CBA714E9}" type="presParOf" srcId="{4681DAA9-2753-4A51-9685-43C1C2F8098A}" destId="{9BC5D664-C58D-453B-89A7-8F3B05A17EE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54498D9-1A42-47B5-943D-1EC16C9BF62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4669CBF-D100-4876-8BF1-4B8AA1B427FF}">
      <dgm:prSet phldrT="[Text]" custT="1"/>
      <dgm:spPr/>
      <dgm:t>
        <a:bodyPr/>
        <a:lstStyle/>
        <a:p>
          <a:r>
            <a:rPr lang="en-US" sz="2000" dirty="0"/>
            <a:t>Purchasing Guidelines</a:t>
          </a:r>
        </a:p>
      </dgm:t>
    </dgm:pt>
    <dgm:pt modelId="{EF2EC9CB-42AE-4FBC-8B14-74800889C7BC}" type="parTrans" cxnId="{8B335838-62A2-48BA-80B5-C8DE66DDC235}">
      <dgm:prSet/>
      <dgm:spPr/>
      <dgm:t>
        <a:bodyPr/>
        <a:lstStyle/>
        <a:p>
          <a:endParaRPr lang="en-US"/>
        </a:p>
      </dgm:t>
    </dgm:pt>
    <dgm:pt modelId="{FE0E071D-ED51-419B-8B1C-9898B8AC1482}" type="sibTrans" cxnId="{8B335838-62A2-48BA-80B5-C8DE66DDC235}">
      <dgm:prSet/>
      <dgm:spPr/>
      <dgm:t>
        <a:bodyPr/>
        <a:lstStyle/>
        <a:p>
          <a:endParaRPr lang="en-US"/>
        </a:p>
      </dgm:t>
    </dgm:pt>
    <dgm:pt modelId="{65E37444-B126-4DBF-86FA-7A09A7D50CAC}">
      <dgm:prSet phldrT="[Text]" custT="1"/>
      <dgm:spPr/>
      <dgm:t>
        <a:bodyPr/>
        <a:lstStyle/>
        <a:p>
          <a:r>
            <a:rPr lang="en-US" sz="1800" dirty="0"/>
            <a:t>Minimum encryption type of AES-256</a:t>
          </a:r>
        </a:p>
      </dgm:t>
    </dgm:pt>
    <dgm:pt modelId="{EF8ADB4A-96B8-4B35-9E21-570FCD96FF9A}" type="parTrans" cxnId="{0CA48216-CBDB-4160-A83A-805D2CB89DA0}">
      <dgm:prSet/>
      <dgm:spPr/>
      <dgm:t>
        <a:bodyPr/>
        <a:lstStyle/>
        <a:p>
          <a:endParaRPr lang="en-US"/>
        </a:p>
      </dgm:t>
    </dgm:pt>
    <dgm:pt modelId="{4A68D1F2-14B0-4489-BEF9-CCB9918E2097}" type="sibTrans" cxnId="{0CA48216-CBDB-4160-A83A-805D2CB89DA0}">
      <dgm:prSet/>
      <dgm:spPr/>
      <dgm:t>
        <a:bodyPr/>
        <a:lstStyle/>
        <a:p>
          <a:endParaRPr lang="en-US"/>
        </a:p>
      </dgm:t>
    </dgm:pt>
    <dgm:pt modelId="{6E1391FA-5B94-4A02-84D1-AFFE3402A4A6}">
      <dgm:prSet phldrT="[Text]" custT="1"/>
      <dgm:spPr/>
      <dgm:t>
        <a:bodyPr/>
        <a:lstStyle/>
        <a:p>
          <a:r>
            <a:rPr lang="en-US" sz="1800" dirty="0"/>
            <a:t>Prohibit use of CKR/SLN #’s 1 – 20</a:t>
          </a:r>
        </a:p>
      </dgm:t>
    </dgm:pt>
    <dgm:pt modelId="{E0AE5DCE-282D-4F9B-A65F-4CBEBCE6B8F2}" type="parTrans" cxnId="{6249A763-830F-4422-9A46-72C2A4F5391A}">
      <dgm:prSet/>
      <dgm:spPr/>
      <dgm:t>
        <a:bodyPr/>
        <a:lstStyle/>
        <a:p>
          <a:endParaRPr lang="en-US"/>
        </a:p>
      </dgm:t>
    </dgm:pt>
    <dgm:pt modelId="{3F9F793D-B51F-4A3E-8454-AF36AD4FD3A4}" type="sibTrans" cxnId="{6249A763-830F-4422-9A46-72C2A4F5391A}">
      <dgm:prSet/>
      <dgm:spPr/>
      <dgm:t>
        <a:bodyPr/>
        <a:lstStyle/>
        <a:p>
          <a:endParaRPr lang="en-US"/>
        </a:p>
      </dgm:t>
    </dgm:pt>
    <dgm:pt modelId="{218E1565-AC48-4016-934A-BE096BA0E527}">
      <dgm:prSet phldrT="[Text]" custT="1"/>
      <dgm:spPr/>
      <dgm:t>
        <a:bodyPr/>
        <a:lstStyle/>
        <a:p>
          <a:r>
            <a:rPr lang="en-US" sz="1800" dirty="0"/>
            <a:t>Support more than one encryption key </a:t>
          </a:r>
        </a:p>
      </dgm:t>
    </dgm:pt>
    <dgm:pt modelId="{BD652E9E-6798-4035-A1B7-62871A256D83}" type="parTrans" cxnId="{9B3A1C82-C10E-444F-B3D1-90109346D67A}">
      <dgm:prSet/>
      <dgm:spPr/>
      <dgm:t>
        <a:bodyPr/>
        <a:lstStyle/>
        <a:p>
          <a:endParaRPr lang="en-US"/>
        </a:p>
      </dgm:t>
    </dgm:pt>
    <dgm:pt modelId="{45E5DCBA-762E-4C40-8D27-B450DB427EBF}" type="sibTrans" cxnId="{9B3A1C82-C10E-444F-B3D1-90109346D67A}">
      <dgm:prSet/>
      <dgm:spPr/>
      <dgm:t>
        <a:bodyPr/>
        <a:lstStyle/>
        <a:p>
          <a:endParaRPr lang="en-US"/>
        </a:p>
      </dgm:t>
    </dgm:pt>
    <dgm:pt modelId="{982D0250-44AA-4B85-BAC3-F9678B143688}">
      <dgm:prSet phldrT="[Text]" custT="1"/>
      <dgm:spPr/>
      <dgm:t>
        <a:bodyPr/>
        <a:lstStyle/>
        <a:p>
          <a:r>
            <a:rPr lang="en-US" sz="1800" dirty="0"/>
            <a:t>Each KID/LID should be a randomly generated hexadecimal code between 0001-FFFF or agency may choose to use the CKR/SLN #</a:t>
          </a:r>
        </a:p>
      </dgm:t>
    </dgm:pt>
    <dgm:pt modelId="{001D8159-ADDF-478A-B107-EBD8296BAB23}" type="parTrans" cxnId="{B3390543-1147-4899-9C3C-5B54FABBADDE}">
      <dgm:prSet/>
      <dgm:spPr/>
      <dgm:t>
        <a:bodyPr/>
        <a:lstStyle/>
        <a:p>
          <a:endParaRPr lang="en-US"/>
        </a:p>
      </dgm:t>
    </dgm:pt>
    <dgm:pt modelId="{888241D8-30A7-47C4-966C-8B08EC0A3157}" type="sibTrans" cxnId="{B3390543-1147-4899-9C3C-5B54FABBADDE}">
      <dgm:prSet/>
      <dgm:spPr/>
      <dgm:t>
        <a:bodyPr/>
        <a:lstStyle/>
        <a:p>
          <a:endParaRPr lang="en-US"/>
        </a:p>
      </dgm:t>
    </dgm:pt>
    <dgm:pt modelId="{3047EB2D-3E41-4A15-B66E-28E3454D0EAE}">
      <dgm:prSet phldrT="[Text]" custT="1"/>
      <dgm:spPr/>
      <dgm:t>
        <a:bodyPr/>
        <a:lstStyle/>
        <a:p>
          <a:r>
            <a:rPr lang="en-US" sz="1800" dirty="0"/>
            <a:t>Contact SWIC for CKR/SLN Assignments</a:t>
          </a:r>
        </a:p>
      </dgm:t>
    </dgm:pt>
    <dgm:pt modelId="{3415AE8E-3DAB-4C14-81F9-4BF9E3864640}" type="parTrans" cxnId="{9BFAB8B4-8D3D-44C0-BE0C-8C71189A26E0}">
      <dgm:prSet/>
      <dgm:spPr/>
      <dgm:t>
        <a:bodyPr/>
        <a:lstStyle/>
        <a:p>
          <a:endParaRPr lang="en-US"/>
        </a:p>
      </dgm:t>
    </dgm:pt>
    <dgm:pt modelId="{74B319DD-FA4A-4729-939B-14E549258302}" type="sibTrans" cxnId="{9BFAB8B4-8D3D-44C0-BE0C-8C71189A26E0}">
      <dgm:prSet/>
      <dgm:spPr/>
      <dgm:t>
        <a:bodyPr/>
        <a:lstStyle/>
        <a:p>
          <a:endParaRPr lang="en-US"/>
        </a:p>
      </dgm:t>
    </dgm:pt>
    <dgm:pt modelId="{5154B187-6535-47F1-87BB-DBE9CE085776}">
      <dgm:prSet phldrT="[Text]" custT="1"/>
      <dgm:spPr/>
      <dgm:t>
        <a:bodyPr/>
        <a:lstStyle/>
        <a:p>
          <a:r>
            <a:rPr lang="en-US" sz="1800" dirty="0"/>
            <a:t>Consider use of common encryption keys</a:t>
          </a:r>
        </a:p>
      </dgm:t>
    </dgm:pt>
    <dgm:pt modelId="{3FE88937-0D6D-4BB7-B23C-652D5B95D021}" type="parTrans" cxnId="{C9867F3B-BAF1-4F8E-8963-F847FC0C499A}">
      <dgm:prSet/>
      <dgm:spPr/>
      <dgm:t>
        <a:bodyPr/>
        <a:lstStyle/>
        <a:p>
          <a:endParaRPr lang="en-US"/>
        </a:p>
      </dgm:t>
    </dgm:pt>
    <dgm:pt modelId="{2E89E972-942F-442E-A87B-3B2B1D84BED3}" type="sibTrans" cxnId="{C9867F3B-BAF1-4F8E-8963-F847FC0C499A}">
      <dgm:prSet/>
      <dgm:spPr/>
      <dgm:t>
        <a:bodyPr/>
        <a:lstStyle/>
        <a:p>
          <a:endParaRPr lang="en-US"/>
        </a:p>
      </dgm:t>
    </dgm:pt>
    <dgm:pt modelId="{E338373B-FCE5-447C-BF26-23A5D1D15F52}">
      <dgm:prSet phldrT="[Text]" custT="1"/>
      <dgm:spPr/>
      <dgm:t>
        <a:bodyPr/>
        <a:lstStyle/>
        <a:p>
          <a:r>
            <a:rPr lang="en-US" sz="2000" dirty="0"/>
            <a:t>Channel Programming</a:t>
          </a:r>
        </a:p>
      </dgm:t>
    </dgm:pt>
    <dgm:pt modelId="{80085074-D176-44CB-AD5B-ACB5581838C7}" type="parTrans" cxnId="{B8DD2DFA-2928-4172-805F-79BD3D90B936}">
      <dgm:prSet/>
      <dgm:spPr/>
      <dgm:t>
        <a:bodyPr/>
        <a:lstStyle/>
        <a:p>
          <a:endParaRPr lang="en-US"/>
        </a:p>
      </dgm:t>
    </dgm:pt>
    <dgm:pt modelId="{EABE77C0-5187-4285-A82A-441FA7FA6263}" type="sibTrans" cxnId="{B8DD2DFA-2928-4172-805F-79BD3D90B936}">
      <dgm:prSet/>
      <dgm:spPr/>
      <dgm:t>
        <a:bodyPr/>
        <a:lstStyle/>
        <a:p>
          <a:endParaRPr lang="en-US"/>
        </a:p>
      </dgm:t>
    </dgm:pt>
    <dgm:pt modelId="{5EC3D633-3BC5-46C4-8E56-C415B45596E8}">
      <dgm:prSet phldrT="[Text]" custT="1"/>
      <dgm:spPr/>
      <dgm:t>
        <a:bodyPr/>
        <a:lstStyle/>
        <a:p>
          <a:r>
            <a:rPr lang="en-US" sz="1400" dirty="0"/>
            <a:t>“</a:t>
          </a:r>
          <a:r>
            <a:rPr lang="en-US" sz="1800" dirty="0"/>
            <a:t>Strapped” encrypted channels/zones recommended</a:t>
          </a:r>
        </a:p>
      </dgm:t>
    </dgm:pt>
    <dgm:pt modelId="{65F4269E-E7DC-466E-84E4-DBA40283D1C5}" type="parTrans" cxnId="{2E7144B8-7C64-4980-913D-3FFBA56F0BB6}">
      <dgm:prSet/>
      <dgm:spPr/>
      <dgm:t>
        <a:bodyPr/>
        <a:lstStyle/>
        <a:p>
          <a:endParaRPr lang="en-US"/>
        </a:p>
      </dgm:t>
    </dgm:pt>
    <dgm:pt modelId="{0C5F586E-3193-44D9-AB9E-D9DDE8EDB744}" type="sibTrans" cxnId="{2E7144B8-7C64-4980-913D-3FFBA56F0BB6}">
      <dgm:prSet/>
      <dgm:spPr/>
      <dgm:t>
        <a:bodyPr/>
        <a:lstStyle/>
        <a:p>
          <a:endParaRPr lang="en-US"/>
        </a:p>
      </dgm:t>
    </dgm:pt>
    <dgm:pt modelId="{864BE611-E5E5-47A1-A074-0FADDA3C3A38}">
      <dgm:prSet phldrT="[Text]" custT="1"/>
      <dgm:spPr/>
      <dgm:t>
        <a:bodyPr/>
        <a:lstStyle/>
        <a:p>
          <a:r>
            <a:rPr lang="en-US" sz="1800" dirty="0"/>
            <a:t>Ensure LMR equipment has zones/banks that include/conform explicitly with MTCP</a:t>
          </a:r>
        </a:p>
      </dgm:t>
    </dgm:pt>
    <dgm:pt modelId="{642CE0C8-7A16-4B66-8769-F7121012AA84}" type="parTrans" cxnId="{84EA9AB3-D501-4B48-815D-84BC51D766FA}">
      <dgm:prSet/>
      <dgm:spPr/>
      <dgm:t>
        <a:bodyPr/>
        <a:lstStyle/>
        <a:p>
          <a:endParaRPr lang="en-US"/>
        </a:p>
      </dgm:t>
    </dgm:pt>
    <dgm:pt modelId="{261D903A-E57C-4E62-B621-D81DEBE80518}" type="sibTrans" cxnId="{84EA9AB3-D501-4B48-815D-84BC51D766FA}">
      <dgm:prSet/>
      <dgm:spPr/>
      <dgm:t>
        <a:bodyPr/>
        <a:lstStyle/>
        <a:p>
          <a:endParaRPr lang="en-US"/>
        </a:p>
      </dgm:t>
    </dgm:pt>
    <dgm:pt modelId="{B05A4CF3-26A7-47A6-B274-26A02D8AE098}">
      <dgm:prSet phldrT="[Text]" custT="1"/>
      <dgm:spPr/>
      <dgm:t>
        <a:bodyPr/>
        <a:lstStyle/>
        <a:p>
          <a:r>
            <a:rPr lang="en-US" sz="2000" dirty="0"/>
            <a:t>CKR/SLN and KID/LID Assignments</a:t>
          </a:r>
        </a:p>
      </dgm:t>
    </dgm:pt>
    <dgm:pt modelId="{C76A8890-30D1-48EC-821C-CDCCC2E4A7D5}" type="sibTrans" cxnId="{AAEC9840-24D9-4DD0-8290-8BD510070F7A}">
      <dgm:prSet/>
      <dgm:spPr/>
      <dgm:t>
        <a:bodyPr/>
        <a:lstStyle/>
        <a:p>
          <a:endParaRPr lang="en-US"/>
        </a:p>
      </dgm:t>
    </dgm:pt>
    <dgm:pt modelId="{0D5403B2-54DB-47EB-B31D-2DCE34A8C0FF}" type="parTrans" cxnId="{AAEC9840-24D9-4DD0-8290-8BD510070F7A}">
      <dgm:prSet/>
      <dgm:spPr/>
      <dgm:t>
        <a:bodyPr/>
        <a:lstStyle/>
        <a:p>
          <a:endParaRPr lang="en-US"/>
        </a:p>
      </dgm:t>
    </dgm:pt>
    <dgm:pt modelId="{5A26FE6F-A996-4968-BF3F-31B486E3850A}" type="pres">
      <dgm:prSet presAssocID="{854498D9-1A42-47B5-943D-1EC16C9BF62A}" presName="linear" presStyleCnt="0">
        <dgm:presLayoutVars>
          <dgm:animLvl val="lvl"/>
          <dgm:resizeHandles val="exact"/>
        </dgm:presLayoutVars>
      </dgm:prSet>
      <dgm:spPr/>
    </dgm:pt>
    <dgm:pt modelId="{642AA1D4-4CF2-447E-A5D0-A6AFE2AB2D7C}" type="pres">
      <dgm:prSet presAssocID="{24669CBF-D100-4876-8BF1-4B8AA1B427FF}" presName="parentText" presStyleLbl="node1" presStyleIdx="0" presStyleCnt="3" custScaleY="41818" custLinFactNeighborX="113" custLinFactNeighborY="-3720">
        <dgm:presLayoutVars>
          <dgm:chMax val="0"/>
          <dgm:bulletEnabled val="1"/>
        </dgm:presLayoutVars>
      </dgm:prSet>
      <dgm:spPr/>
    </dgm:pt>
    <dgm:pt modelId="{C241A775-8E3E-4C41-8123-D809C3B2C726}" type="pres">
      <dgm:prSet presAssocID="{24669CBF-D100-4876-8BF1-4B8AA1B427FF}" presName="childText" presStyleLbl="revTx" presStyleIdx="0" presStyleCnt="3">
        <dgm:presLayoutVars>
          <dgm:bulletEnabled val="1"/>
        </dgm:presLayoutVars>
      </dgm:prSet>
      <dgm:spPr/>
    </dgm:pt>
    <dgm:pt modelId="{6CCE70B2-646B-47B9-85A5-D64F74A10CD8}" type="pres">
      <dgm:prSet presAssocID="{B05A4CF3-26A7-47A6-B274-26A02D8AE098}" presName="parentText" presStyleLbl="node1" presStyleIdx="1" presStyleCnt="3" custScaleY="50239" custLinFactNeighborX="95" custLinFactNeighborY="-12690">
        <dgm:presLayoutVars>
          <dgm:chMax val="0"/>
          <dgm:bulletEnabled val="1"/>
        </dgm:presLayoutVars>
      </dgm:prSet>
      <dgm:spPr/>
    </dgm:pt>
    <dgm:pt modelId="{9B57FECF-D881-4462-9E02-32C179173398}" type="pres">
      <dgm:prSet presAssocID="{B05A4CF3-26A7-47A6-B274-26A02D8AE098}" presName="childText" presStyleLbl="revTx" presStyleIdx="1" presStyleCnt="3" custScaleY="100785">
        <dgm:presLayoutVars>
          <dgm:bulletEnabled val="1"/>
        </dgm:presLayoutVars>
      </dgm:prSet>
      <dgm:spPr/>
    </dgm:pt>
    <dgm:pt modelId="{6C9F6970-CE25-4E2C-B89A-E7E66E87879F}" type="pres">
      <dgm:prSet presAssocID="{E338373B-FCE5-447C-BF26-23A5D1D15F52}" presName="parentText" presStyleLbl="node1" presStyleIdx="2" presStyleCnt="3" custScaleY="46759" custLinFactNeighborX="95" custLinFactNeighborY="0">
        <dgm:presLayoutVars>
          <dgm:chMax val="0"/>
          <dgm:bulletEnabled val="1"/>
        </dgm:presLayoutVars>
      </dgm:prSet>
      <dgm:spPr/>
    </dgm:pt>
    <dgm:pt modelId="{9CDB5C3C-F1B5-4680-B07E-93930622667E}" type="pres">
      <dgm:prSet presAssocID="{E338373B-FCE5-447C-BF26-23A5D1D15F52}" presName="childText" presStyleLbl="revTx" presStyleIdx="2" presStyleCnt="3">
        <dgm:presLayoutVars>
          <dgm:bulletEnabled val="1"/>
        </dgm:presLayoutVars>
      </dgm:prSet>
      <dgm:spPr/>
    </dgm:pt>
  </dgm:ptLst>
  <dgm:cxnLst>
    <dgm:cxn modelId="{0CA48216-CBDB-4160-A83A-805D2CB89DA0}" srcId="{24669CBF-D100-4876-8BF1-4B8AA1B427FF}" destId="{65E37444-B126-4DBF-86FA-7A09A7D50CAC}" srcOrd="0" destOrd="0" parTransId="{EF8ADB4A-96B8-4B35-9E21-570FCD96FF9A}" sibTransId="{4A68D1F2-14B0-4489-BEF9-CCB9918E2097}"/>
    <dgm:cxn modelId="{8801A420-825F-4D8C-916E-85459BA803AC}" type="presOf" srcId="{E338373B-FCE5-447C-BF26-23A5D1D15F52}" destId="{6C9F6970-CE25-4E2C-B89A-E7E66E87879F}" srcOrd="0" destOrd="0" presId="urn:microsoft.com/office/officeart/2005/8/layout/vList2"/>
    <dgm:cxn modelId="{8B335838-62A2-48BA-80B5-C8DE66DDC235}" srcId="{854498D9-1A42-47B5-943D-1EC16C9BF62A}" destId="{24669CBF-D100-4876-8BF1-4B8AA1B427FF}" srcOrd="0" destOrd="0" parTransId="{EF2EC9CB-42AE-4FBC-8B14-74800889C7BC}" sibTransId="{FE0E071D-ED51-419B-8B1C-9898B8AC1482}"/>
    <dgm:cxn modelId="{C9867F3B-BAF1-4F8E-8963-F847FC0C499A}" srcId="{B05A4CF3-26A7-47A6-B274-26A02D8AE098}" destId="{5154B187-6535-47F1-87BB-DBE9CE085776}" srcOrd="3" destOrd="0" parTransId="{3FE88937-0D6D-4BB7-B23C-652D5B95D021}" sibTransId="{2E89E972-942F-442E-A87B-3B2B1D84BED3}"/>
    <dgm:cxn modelId="{AAEC9840-24D9-4DD0-8290-8BD510070F7A}" srcId="{854498D9-1A42-47B5-943D-1EC16C9BF62A}" destId="{B05A4CF3-26A7-47A6-B274-26A02D8AE098}" srcOrd="1" destOrd="0" parTransId="{0D5403B2-54DB-47EB-B31D-2DCE34A8C0FF}" sibTransId="{C76A8890-30D1-48EC-821C-CDCCC2E4A7D5}"/>
    <dgm:cxn modelId="{0787D962-E91E-4994-92BE-FC66D49202F0}" type="presOf" srcId="{3047EB2D-3E41-4A15-B66E-28E3454D0EAE}" destId="{9B57FECF-D881-4462-9E02-32C179173398}" srcOrd="0" destOrd="2" presId="urn:microsoft.com/office/officeart/2005/8/layout/vList2"/>
    <dgm:cxn modelId="{B3390543-1147-4899-9C3C-5B54FABBADDE}" srcId="{B05A4CF3-26A7-47A6-B274-26A02D8AE098}" destId="{982D0250-44AA-4B85-BAC3-F9678B143688}" srcOrd="1" destOrd="0" parTransId="{001D8159-ADDF-478A-B107-EBD8296BAB23}" sibTransId="{888241D8-30A7-47C4-966C-8B08EC0A3157}"/>
    <dgm:cxn modelId="{D6800543-E681-413D-9F11-0FB2FB11F5E6}" type="presOf" srcId="{5154B187-6535-47F1-87BB-DBE9CE085776}" destId="{9B57FECF-D881-4462-9E02-32C179173398}" srcOrd="0" destOrd="3" presId="urn:microsoft.com/office/officeart/2005/8/layout/vList2"/>
    <dgm:cxn modelId="{6249A763-830F-4422-9A46-72C2A4F5391A}" srcId="{B05A4CF3-26A7-47A6-B274-26A02D8AE098}" destId="{6E1391FA-5B94-4A02-84D1-AFFE3402A4A6}" srcOrd="0" destOrd="0" parTransId="{E0AE5DCE-282D-4F9B-A65F-4CBEBCE6B8F2}" sibTransId="{3F9F793D-B51F-4A3E-8454-AF36AD4FD3A4}"/>
    <dgm:cxn modelId="{98702668-C93B-4D3E-998C-40DF44647F1B}" type="presOf" srcId="{B05A4CF3-26A7-47A6-B274-26A02D8AE098}" destId="{6CCE70B2-646B-47B9-85A5-D64F74A10CD8}" srcOrd="0" destOrd="0" presId="urn:microsoft.com/office/officeart/2005/8/layout/vList2"/>
    <dgm:cxn modelId="{416A6649-0AB0-4D50-96DB-39C02AD1A808}" type="presOf" srcId="{65E37444-B126-4DBF-86FA-7A09A7D50CAC}" destId="{C241A775-8E3E-4C41-8123-D809C3B2C726}" srcOrd="0" destOrd="0" presId="urn:microsoft.com/office/officeart/2005/8/layout/vList2"/>
    <dgm:cxn modelId="{6CAA426E-8682-4561-8D2D-FD2BDC876D04}" type="presOf" srcId="{24669CBF-D100-4876-8BF1-4B8AA1B427FF}" destId="{642AA1D4-4CF2-447E-A5D0-A6AFE2AB2D7C}" srcOrd="0" destOrd="0" presId="urn:microsoft.com/office/officeart/2005/8/layout/vList2"/>
    <dgm:cxn modelId="{1D1AC36E-37A7-41D7-9892-C0BAF2413247}" type="presOf" srcId="{982D0250-44AA-4B85-BAC3-F9678B143688}" destId="{9B57FECF-D881-4462-9E02-32C179173398}" srcOrd="0" destOrd="1" presId="urn:microsoft.com/office/officeart/2005/8/layout/vList2"/>
    <dgm:cxn modelId="{9B3A1C82-C10E-444F-B3D1-90109346D67A}" srcId="{24669CBF-D100-4876-8BF1-4B8AA1B427FF}" destId="{218E1565-AC48-4016-934A-BE096BA0E527}" srcOrd="1" destOrd="0" parTransId="{BD652E9E-6798-4035-A1B7-62871A256D83}" sibTransId="{45E5DCBA-762E-4C40-8D27-B450DB427EBF}"/>
    <dgm:cxn modelId="{96DDE197-DB20-4A05-ADEA-E38E3CF4FBF0}" type="presOf" srcId="{854498D9-1A42-47B5-943D-1EC16C9BF62A}" destId="{5A26FE6F-A996-4968-BF3F-31B486E3850A}" srcOrd="0" destOrd="0" presId="urn:microsoft.com/office/officeart/2005/8/layout/vList2"/>
    <dgm:cxn modelId="{880710AF-2148-4AB7-A21E-43B6270E345B}" type="presOf" srcId="{864BE611-E5E5-47A1-A074-0FADDA3C3A38}" destId="{9CDB5C3C-F1B5-4680-B07E-93930622667E}" srcOrd="0" destOrd="1" presId="urn:microsoft.com/office/officeart/2005/8/layout/vList2"/>
    <dgm:cxn modelId="{84EA9AB3-D501-4B48-815D-84BC51D766FA}" srcId="{E338373B-FCE5-447C-BF26-23A5D1D15F52}" destId="{864BE611-E5E5-47A1-A074-0FADDA3C3A38}" srcOrd="1" destOrd="0" parTransId="{642CE0C8-7A16-4B66-8769-F7121012AA84}" sibTransId="{261D903A-E57C-4E62-B621-D81DEBE80518}"/>
    <dgm:cxn modelId="{9BFAB8B4-8D3D-44C0-BE0C-8C71189A26E0}" srcId="{B05A4CF3-26A7-47A6-B274-26A02D8AE098}" destId="{3047EB2D-3E41-4A15-B66E-28E3454D0EAE}" srcOrd="2" destOrd="0" parTransId="{3415AE8E-3DAB-4C14-81F9-4BF9E3864640}" sibTransId="{74B319DD-FA4A-4729-939B-14E549258302}"/>
    <dgm:cxn modelId="{2E7144B8-7C64-4980-913D-3FFBA56F0BB6}" srcId="{E338373B-FCE5-447C-BF26-23A5D1D15F52}" destId="{5EC3D633-3BC5-46C4-8E56-C415B45596E8}" srcOrd="0" destOrd="0" parTransId="{65F4269E-E7DC-466E-84E4-DBA40283D1C5}" sibTransId="{0C5F586E-3193-44D9-AB9E-D9DDE8EDB744}"/>
    <dgm:cxn modelId="{28665ACB-6A5F-4539-AA7C-8E696AEF250A}" type="presOf" srcId="{218E1565-AC48-4016-934A-BE096BA0E527}" destId="{C241A775-8E3E-4C41-8123-D809C3B2C726}" srcOrd="0" destOrd="1" presId="urn:microsoft.com/office/officeart/2005/8/layout/vList2"/>
    <dgm:cxn modelId="{F19115D4-1141-4F27-BAE6-67C07B3FA5C0}" type="presOf" srcId="{6E1391FA-5B94-4A02-84D1-AFFE3402A4A6}" destId="{9B57FECF-D881-4462-9E02-32C179173398}" srcOrd="0" destOrd="0" presId="urn:microsoft.com/office/officeart/2005/8/layout/vList2"/>
    <dgm:cxn modelId="{B20A04E0-ACE0-4A55-880A-94AFAE198875}" type="presOf" srcId="{5EC3D633-3BC5-46C4-8E56-C415B45596E8}" destId="{9CDB5C3C-F1B5-4680-B07E-93930622667E}" srcOrd="0" destOrd="0" presId="urn:microsoft.com/office/officeart/2005/8/layout/vList2"/>
    <dgm:cxn modelId="{B8DD2DFA-2928-4172-805F-79BD3D90B936}" srcId="{854498D9-1A42-47B5-943D-1EC16C9BF62A}" destId="{E338373B-FCE5-447C-BF26-23A5D1D15F52}" srcOrd="2" destOrd="0" parTransId="{80085074-D176-44CB-AD5B-ACB5581838C7}" sibTransId="{EABE77C0-5187-4285-A82A-441FA7FA6263}"/>
    <dgm:cxn modelId="{C40B6AE9-33C2-4A9C-B177-740336DE53E8}" type="presParOf" srcId="{5A26FE6F-A996-4968-BF3F-31B486E3850A}" destId="{642AA1D4-4CF2-447E-A5D0-A6AFE2AB2D7C}" srcOrd="0" destOrd="0" presId="urn:microsoft.com/office/officeart/2005/8/layout/vList2"/>
    <dgm:cxn modelId="{355B42DB-7EC9-481B-BACE-0E1554B27C4D}" type="presParOf" srcId="{5A26FE6F-A996-4968-BF3F-31B486E3850A}" destId="{C241A775-8E3E-4C41-8123-D809C3B2C726}" srcOrd="1" destOrd="0" presId="urn:microsoft.com/office/officeart/2005/8/layout/vList2"/>
    <dgm:cxn modelId="{82BCBFCA-1DD7-45C8-809B-09C524E81A7C}" type="presParOf" srcId="{5A26FE6F-A996-4968-BF3F-31B486E3850A}" destId="{6CCE70B2-646B-47B9-85A5-D64F74A10CD8}" srcOrd="2" destOrd="0" presId="urn:microsoft.com/office/officeart/2005/8/layout/vList2"/>
    <dgm:cxn modelId="{1F4BA5CE-144F-4906-9291-C245F549057A}" type="presParOf" srcId="{5A26FE6F-A996-4968-BF3F-31B486E3850A}" destId="{9B57FECF-D881-4462-9E02-32C179173398}" srcOrd="3" destOrd="0" presId="urn:microsoft.com/office/officeart/2005/8/layout/vList2"/>
    <dgm:cxn modelId="{F8FF5DE5-6ABA-4AE4-BC96-08F4D28D5958}" type="presParOf" srcId="{5A26FE6F-A996-4968-BF3F-31B486E3850A}" destId="{6C9F6970-CE25-4E2C-B89A-E7E66E87879F}" srcOrd="4" destOrd="0" presId="urn:microsoft.com/office/officeart/2005/8/layout/vList2"/>
    <dgm:cxn modelId="{44671400-E7F6-4E9C-8723-D09CA896E407}" type="presParOf" srcId="{5A26FE6F-A996-4968-BF3F-31B486E3850A}" destId="{9CDB5C3C-F1B5-4680-B07E-93930622667E}"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F7E0191-278B-480D-A205-B103E949856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357845C7-A4E5-4A9D-A59E-44D9F462C30B}">
      <dgm:prSet phldrT="[Text]"/>
      <dgm:spPr>
        <a:solidFill>
          <a:schemeClr val="accent2">
            <a:lumMod val="75000"/>
          </a:schemeClr>
        </a:solidFill>
      </dgm:spPr>
      <dgm:t>
        <a:bodyPr/>
        <a:lstStyle/>
        <a:p>
          <a:r>
            <a:rPr lang="en-US" dirty="0">
              <a:solidFill>
                <a:schemeClr val="bg1"/>
              </a:solidFill>
            </a:rPr>
            <a:t>Required</a:t>
          </a:r>
        </a:p>
      </dgm:t>
    </dgm:pt>
    <dgm:pt modelId="{8A7F7E98-E823-421E-A0EF-04860EE08DA3}" type="parTrans" cxnId="{06800543-BE41-485E-B1BA-3622B6BC9C89}">
      <dgm:prSet/>
      <dgm:spPr/>
      <dgm:t>
        <a:bodyPr/>
        <a:lstStyle/>
        <a:p>
          <a:endParaRPr lang="en-US"/>
        </a:p>
      </dgm:t>
    </dgm:pt>
    <dgm:pt modelId="{11767C3F-D121-457B-ABDA-83D2C39D5CE8}" type="sibTrans" cxnId="{06800543-BE41-485E-B1BA-3622B6BC9C89}">
      <dgm:prSet/>
      <dgm:spPr/>
      <dgm:t>
        <a:bodyPr/>
        <a:lstStyle/>
        <a:p>
          <a:endParaRPr lang="en-US"/>
        </a:p>
      </dgm:t>
    </dgm:pt>
    <dgm:pt modelId="{7231A02F-87EA-4397-A5BA-95BE45D6AFFB}">
      <dgm:prSet phldrT="[Text]"/>
      <dgm:spPr/>
      <dgm:t>
        <a:bodyPr/>
        <a:lstStyle/>
        <a:p>
          <a:r>
            <a:rPr lang="en-US" dirty="0"/>
            <a:t>700/800 MHz Operation</a:t>
          </a:r>
        </a:p>
      </dgm:t>
    </dgm:pt>
    <dgm:pt modelId="{A5C620C9-E91F-424B-BB23-9718ADDA3253}" type="parTrans" cxnId="{9EDF6BB9-25AE-4588-8580-0540CA77BC66}">
      <dgm:prSet/>
      <dgm:spPr/>
      <dgm:t>
        <a:bodyPr/>
        <a:lstStyle/>
        <a:p>
          <a:endParaRPr lang="en-US"/>
        </a:p>
      </dgm:t>
    </dgm:pt>
    <dgm:pt modelId="{28088AF8-B911-41DE-B4D4-09DDEA93BAAF}" type="sibTrans" cxnId="{9EDF6BB9-25AE-4588-8580-0540CA77BC66}">
      <dgm:prSet/>
      <dgm:spPr/>
      <dgm:t>
        <a:bodyPr/>
        <a:lstStyle/>
        <a:p>
          <a:endParaRPr lang="en-US"/>
        </a:p>
      </dgm:t>
    </dgm:pt>
    <dgm:pt modelId="{2E42F543-50D2-4F16-9C18-F909DC29728A}">
      <dgm:prSet phldrT="[Text]"/>
      <dgm:spPr/>
      <dgm:t>
        <a:bodyPr/>
        <a:lstStyle/>
        <a:p>
          <a:r>
            <a:rPr lang="en-US" dirty="0"/>
            <a:t>Portable radio output power 1-3 watts</a:t>
          </a:r>
        </a:p>
      </dgm:t>
    </dgm:pt>
    <dgm:pt modelId="{82CA96E8-2752-4FEB-8846-ED353D1D14C5}" type="parTrans" cxnId="{B0D2A417-4CCD-4E27-BEA3-A558C4DFF87F}">
      <dgm:prSet/>
      <dgm:spPr/>
      <dgm:t>
        <a:bodyPr/>
        <a:lstStyle/>
        <a:p>
          <a:endParaRPr lang="en-US"/>
        </a:p>
      </dgm:t>
    </dgm:pt>
    <dgm:pt modelId="{ECBB4075-44C4-4A7B-8CD0-73BF5B79E9BF}" type="sibTrans" cxnId="{B0D2A417-4CCD-4E27-BEA3-A558C4DFF87F}">
      <dgm:prSet/>
      <dgm:spPr/>
      <dgm:t>
        <a:bodyPr/>
        <a:lstStyle/>
        <a:p>
          <a:endParaRPr lang="en-US"/>
        </a:p>
      </dgm:t>
    </dgm:pt>
    <dgm:pt modelId="{53A346CC-CB25-42DB-B9B4-4486D46F5B44}">
      <dgm:prSet phldrT="[Text]"/>
      <dgm:spPr/>
      <dgm:t>
        <a:bodyPr/>
        <a:lstStyle/>
        <a:p>
          <a:r>
            <a:rPr lang="en-US" dirty="0"/>
            <a:t>Mobile radio output power 10-35 watts</a:t>
          </a:r>
        </a:p>
      </dgm:t>
    </dgm:pt>
    <dgm:pt modelId="{AA5CC354-067B-4638-BC14-511073E3EDCF}" type="parTrans" cxnId="{AB0A6355-EA96-47BA-83D6-DD563B278118}">
      <dgm:prSet/>
      <dgm:spPr/>
      <dgm:t>
        <a:bodyPr/>
        <a:lstStyle/>
        <a:p>
          <a:endParaRPr lang="en-US"/>
        </a:p>
      </dgm:t>
    </dgm:pt>
    <dgm:pt modelId="{1AD2D562-0106-4A06-A95F-80D422CA2F67}" type="sibTrans" cxnId="{AB0A6355-EA96-47BA-83D6-DD563B278118}">
      <dgm:prSet/>
      <dgm:spPr/>
      <dgm:t>
        <a:bodyPr/>
        <a:lstStyle/>
        <a:p>
          <a:endParaRPr lang="en-US"/>
        </a:p>
      </dgm:t>
    </dgm:pt>
    <dgm:pt modelId="{3F86AB47-CAC8-4A82-BF09-5E734D6D74B7}">
      <dgm:prSet phldrT="[Text]"/>
      <dgm:spPr/>
      <dgm:t>
        <a:bodyPr/>
        <a:lstStyle/>
        <a:p>
          <a:r>
            <a:rPr lang="en-US" dirty="0"/>
            <a:t>Minimum 1,000 mode capability</a:t>
          </a:r>
        </a:p>
      </dgm:t>
    </dgm:pt>
    <dgm:pt modelId="{E99D4871-01DF-4142-9CB2-DC8D9F386F06}" type="parTrans" cxnId="{FFC1D2B3-983C-46C2-902A-508A4BC094A0}">
      <dgm:prSet/>
      <dgm:spPr/>
      <dgm:t>
        <a:bodyPr/>
        <a:lstStyle/>
        <a:p>
          <a:endParaRPr lang="en-US"/>
        </a:p>
      </dgm:t>
    </dgm:pt>
    <dgm:pt modelId="{0C446CCA-3748-48D2-A44A-F8EBF2EC7576}" type="sibTrans" cxnId="{FFC1D2B3-983C-46C2-902A-508A4BC094A0}">
      <dgm:prSet/>
      <dgm:spPr/>
      <dgm:t>
        <a:bodyPr/>
        <a:lstStyle/>
        <a:p>
          <a:endParaRPr lang="en-US"/>
        </a:p>
      </dgm:t>
    </dgm:pt>
    <dgm:pt modelId="{67FDAAED-BD12-4EC5-B8D0-3F62F3B610E1}">
      <dgm:prSet phldrT="[Text]"/>
      <dgm:spPr/>
      <dgm:t>
        <a:bodyPr/>
        <a:lstStyle/>
        <a:p>
          <a:r>
            <a:rPr lang="en-US" dirty="0"/>
            <a:t>Minimum 14-character backlit display</a:t>
          </a:r>
        </a:p>
      </dgm:t>
    </dgm:pt>
    <dgm:pt modelId="{253B2FE7-1342-419B-B7F1-FEF836B276A2}" type="parTrans" cxnId="{262D5E67-C448-4137-AFFD-EB2B970E28EA}">
      <dgm:prSet/>
      <dgm:spPr/>
      <dgm:t>
        <a:bodyPr/>
        <a:lstStyle/>
        <a:p>
          <a:endParaRPr lang="en-US"/>
        </a:p>
      </dgm:t>
    </dgm:pt>
    <dgm:pt modelId="{9BB392C7-1C46-4719-8998-EE6B55E01106}" type="sibTrans" cxnId="{262D5E67-C448-4137-AFFD-EB2B970E28EA}">
      <dgm:prSet/>
      <dgm:spPr/>
      <dgm:t>
        <a:bodyPr/>
        <a:lstStyle/>
        <a:p>
          <a:endParaRPr lang="en-US"/>
        </a:p>
      </dgm:t>
    </dgm:pt>
    <dgm:pt modelId="{B5B1DC37-2FC2-49B6-97EF-71FB793C7318}">
      <dgm:prSet phldrT="[Text]"/>
      <dgm:spPr/>
      <dgm:t>
        <a:bodyPr/>
        <a:lstStyle/>
        <a:p>
          <a:r>
            <a:rPr lang="en-US" dirty="0"/>
            <a:t>Zone programming with 16 modes per zone</a:t>
          </a:r>
        </a:p>
      </dgm:t>
    </dgm:pt>
    <dgm:pt modelId="{B1079B4E-7A03-4A30-B4AC-66B949E03061}" type="parTrans" cxnId="{235DA4FD-4D8E-416D-8BC5-38B363B89206}">
      <dgm:prSet/>
      <dgm:spPr/>
      <dgm:t>
        <a:bodyPr/>
        <a:lstStyle/>
        <a:p>
          <a:endParaRPr lang="en-US"/>
        </a:p>
      </dgm:t>
    </dgm:pt>
    <dgm:pt modelId="{A227976A-5D1E-4C15-BEE9-8146FB5E2F79}" type="sibTrans" cxnId="{235DA4FD-4D8E-416D-8BC5-38B363B89206}">
      <dgm:prSet/>
      <dgm:spPr/>
      <dgm:t>
        <a:bodyPr/>
        <a:lstStyle/>
        <a:p>
          <a:endParaRPr lang="en-US"/>
        </a:p>
      </dgm:t>
    </dgm:pt>
    <dgm:pt modelId="{CBAA8D04-E798-425C-A587-2E313690AF2E}">
      <dgm:prSet phldrT="[Text]"/>
      <dgm:spPr/>
      <dgm:t>
        <a:bodyPr/>
        <a:lstStyle/>
        <a:p>
          <a:r>
            <a:rPr lang="en-US" dirty="0"/>
            <a:t>Operation on Convention Systems</a:t>
          </a:r>
        </a:p>
      </dgm:t>
    </dgm:pt>
    <dgm:pt modelId="{26513BD8-7464-47A9-A070-7856287D604F}" type="parTrans" cxnId="{8CC8E8C6-A7F4-4EE0-87AE-97E17CFED9C1}">
      <dgm:prSet/>
      <dgm:spPr/>
      <dgm:t>
        <a:bodyPr/>
        <a:lstStyle/>
        <a:p>
          <a:endParaRPr lang="en-US"/>
        </a:p>
      </dgm:t>
    </dgm:pt>
    <dgm:pt modelId="{D4038D42-2569-4098-8C6B-FBD62E25B76F}" type="sibTrans" cxnId="{8CC8E8C6-A7F4-4EE0-87AE-97E17CFED9C1}">
      <dgm:prSet/>
      <dgm:spPr/>
      <dgm:t>
        <a:bodyPr/>
        <a:lstStyle/>
        <a:p>
          <a:endParaRPr lang="en-US"/>
        </a:p>
      </dgm:t>
    </dgm:pt>
    <dgm:pt modelId="{E9CFBD0C-86CD-4C85-B81C-31DA5BB8B304}">
      <dgm:prSet phldrT="[Text]"/>
      <dgm:spPr/>
      <dgm:t>
        <a:bodyPr/>
        <a:lstStyle/>
        <a:p>
          <a:r>
            <a:rPr lang="en-US" dirty="0"/>
            <a:t>Operation on Motorola SmartZone Type II </a:t>
          </a:r>
          <a:r>
            <a:rPr lang="en-US" dirty="0" err="1"/>
            <a:t>Trunking</a:t>
          </a:r>
          <a:r>
            <a:rPr lang="en-US" dirty="0"/>
            <a:t> Systems</a:t>
          </a:r>
        </a:p>
      </dgm:t>
    </dgm:pt>
    <dgm:pt modelId="{408D7C81-6B8F-4C5F-9B14-7038B06B902B}" type="parTrans" cxnId="{609CC44C-F115-42E7-ABE3-455C3A82FF72}">
      <dgm:prSet/>
      <dgm:spPr/>
      <dgm:t>
        <a:bodyPr/>
        <a:lstStyle/>
        <a:p>
          <a:endParaRPr lang="en-US"/>
        </a:p>
      </dgm:t>
    </dgm:pt>
    <dgm:pt modelId="{A1962A65-1680-4A58-A87F-0BFE6DAC4DE5}" type="sibTrans" cxnId="{609CC44C-F115-42E7-ABE3-455C3A82FF72}">
      <dgm:prSet/>
      <dgm:spPr/>
      <dgm:t>
        <a:bodyPr/>
        <a:lstStyle/>
        <a:p>
          <a:endParaRPr lang="en-US"/>
        </a:p>
      </dgm:t>
    </dgm:pt>
    <dgm:pt modelId="{AABDF816-BDBE-4960-934B-44E57018A076}">
      <dgm:prSet phldrT="[Text]"/>
      <dgm:spPr/>
      <dgm:t>
        <a:bodyPr/>
        <a:lstStyle/>
        <a:p>
          <a:r>
            <a:rPr lang="en-US" dirty="0"/>
            <a:t>Operation of Project 25 Digital </a:t>
          </a:r>
          <a:r>
            <a:rPr lang="en-US" dirty="0" err="1"/>
            <a:t>Trunking</a:t>
          </a:r>
          <a:r>
            <a:rPr lang="en-US" dirty="0"/>
            <a:t> Systems</a:t>
          </a:r>
        </a:p>
      </dgm:t>
    </dgm:pt>
    <dgm:pt modelId="{92149D31-83B6-437D-BE43-83487E82A344}" type="parTrans" cxnId="{45B96954-ADE4-4137-8DE1-98E5B031DD22}">
      <dgm:prSet/>
      <dgm:spPr/>
      <dgm:t>
        <a:bodyPr/>
        <a:lstStyle/>
        <a:p>
          <a:endParaRPr lang="en-US"/>
        </a:p>
      </dgm:t>
    </dgm:pt>
    <dgm:pt modelId="{8D62F7F6-B37C-401E-95EE-A19EF02E0EDA}" type="sibTrans" cxnId="{45B96954-ADE4-4137-8DE1-98E5B031DD22}">
      <dgm:prSet/>
      <dgm:spPr/>
      <dgm:t>
        <a:bodyPr/>
        <a:lstStyle/>
        <a:p>
          <a:endParaRPr lang="en-US"/>
        </a:p>
      </dgm:t>
    </dgm:pt>
    <dgm:pt modelId="{4495D7BA-BA6E-4F9C-945D-A92A3953D3D2}">
      <dgm:prSet phldrT="[Text]"/>
      <dgm:spPr/>
      <dgm:t>
        <a:bodyPr/>
        <a:lstStyle/>
        <a:p>
          <a:r>
            <a:rPr lang="en-US" dirty="0"/>
            <a:t>Project 25 Radio Authentication</a:t>
          </a:r>
        </a:p>
      </dgm:t>
    </dgm:pt>
    <dgm:pt modelId="{B17F6AB3-4979-4B56-9559-1325CBAF520E}" type="parTrans" cxnId="{CF3E8B93-E2FD-4EA1-954B-80B2BFDDD39F}">
      <dgm:prSet/>
      <dgm:spPr/>
      <dgm:t>
        <a:bodyPr/>
        <a:lstStyle/>
        <a:p>
          <a:endParaRPr lang="en-US"/>
        </a:p>
      </dgm:t>
    </dgm:pt>
    <dgm:pt modelId="{489CE674-1562-49FF-B509-68E0D4DC40C4}" type="sibTrans" cxnId="{CF3E8B93-E2FD-4EA1-954B-80B2BFDDD39F}">
      <dgm:prSet/>
      <dgm:spPr/>
      <dgm:t>
        <a:bodyPr/>
        <a:lstStyle/>
        <a:p>
          <a:endParaRPr lang="en-US"/>
        </a:p>
      </dgm:t>
    </dgm:pt>
    <dgm:pt modelId="{8FDA6248-F900-46D2-BF5C-2854F286C0BA}">
      <dgm:prSet phldrT="[Text]"/>
      <dgm:spPr/>
      <dgm:t>
        <a:bodyPr/>
        <a:lstStyle/>
        <a:p>
          <a:r>
            <a:rPr lang="en-US" dirty="0"/>
            <a:t>Base radio output power 10-35 watts</a:t>
          </a:r>
        </a:p>
      </dgm:t>
    </dgm:pt>
    <dgm:pt modelId="{A665E877-5C2B-4FC2-8F73-A1DA447DCEBB}" type="parTrans" cxnId="{BB61A389-6F4A-40DE-890A-BDFAE1020126}">
      <dgm:prSet/>
      <dgm:spPr/>
      <dgm:t>
        <a:bodyPr/>
        <a:lstStyle/>
        <a:p>
          <a:endParaRPr lang="en-US"/>
        </a:p>
      </dgm:t>
    </dgm:pt>
    <dgm:pt modelId="{256CDFFB-E064-4BBE-AC98-62BB456083DA}" type="sibTrans" cxnId="{BB61A389-6F4A-40DE-890A-BDFAE1020126}">
      <dgm:prSet/>
      <dgm:spPr/>
      <dgm:t>
        <a:bodyPr/>
        <a:lstStyle/>
        <a:p>
          <a:endParaRPr lang="en-US"/>
        </a:p>
      </dgm:t>
    </dgm:pt>
    <dgm:pt modelId="{5371B23A-94B9-4308-9F9E-FDD86440EBD4}" type="pres">
      <dgm:prSet presAssocID="{4F7E0191-278B-480D-A205-B103E949856C}" presName="linear" presStyleCnt="0">
        <dgm:presLayoutVars>
          <dgm:animLvl val="lvl"/>
          <dgm:resizeHandles val="exact"/>
        </dgm:presLayoutVars>
      </dgm:prSet>
      <dgm:spPr/>
    </dgm:pt>
    <dgm:pt modelId="{BEAC762D-C1F6-4D26-9ECA-136715532AF1}" type="pres">
      <dgm:prSet presAssocID="{357845C7-A4E5-4A9D-A59E-44D9F462C30B}" presName="parentText" presStyleLbl="node1" presStyleIdx="0" presStyleCnt="1">
        <dgm:presLayoutVars>
          <dgm:chMax val="0"/>
          <dgm:bulletEnabled val="1"/>
        </dgm:presLayoutVars>
      </dgm:prSet>
      <dgm:spPr/>
    </dgm:pt>
    <dgm:pt modelId="{78231ADD-5D02-4AFE-80A2-AA3DA2D9099E}" type="pres">
      <dgm:prSet presAssocID="{357845C7-A4E5-4A9D-A59E-44D9F462C30B}" presName="childText" presStyleLbl="revTx" presStyleIdx="0" presStyleCnt="1" custScaleY="111849">
        <dgm:presLayoutVars>
          <dgm:bulletEnabled val="1"/>
        </dgm:presLayoutVars>
      </dgm:prSet>
      <dgm:spPr/>
    </dgm:pt>
  </dgm:ptLst>
  <dgm:cxnLst>
    <dgm:cxn modelId="{DD4A4905-709F-4C55-AEB1-B3195249FC98}" type="presOf" srcId="{4F7E0191-278B-480D-A205-B103E949856C}" destId="{5371B23A-94B9-4308-9F9E-FDD86440EBD4}" srcOrd="0" destOrd="0" presId="urn:microsoft.com/office/officeart/2005/8/layout/vList2"/>
    <dgm:cxn modelId="{B0D2A417-4CCD-4E27-BEA3-A558C4DFF87F}" srcId="{357845C7-A4E5-4A9D-A59E-44D9F462C30B}" destId="{2E42F543-50D2-4F16-9C18-F909DC29728A}" srcOrd="1" destOrd="0" parTransId="{82CA96E8-2752-4FEB-8846-ED353D1D14C5}" sibTransId="{ECBB4075-44C4-4A7B-8CD0-73BF5B79E9BF}"/>
    <dgm:cxn modelId="{C7F6233B-D18D-4218-ACEA-332D66EF21A6}" type="presOf" srcId="{67FDAAED-BD12-4EC5-B8D0-3F62F3B610E1}" destId="{78231ADD-5D02-4AFE-80A2-AA3DA2D9099E}" srcOrd="0" destOrd="5" presId="urn:microsoft.com/office/officeart/2005/8/layout/vList2"/>
    <dgm:cxn modelId="{06800543-BE41-485E-B1BA-3622B6BC9C89}" srcId="{4F7E0191-278B-480D-A205-B103E949856C}" destId="{357845C7-A4E5-4A9D-A59E-44D9F462C30B}" srcOrd="0" destOrd="0" parTransId="{8A7F7E98-E823-421E-A0EF-04860EE08DA3}" sibTransId="{11767C3F-D121-457B-ABDA-83D2C39D5CE8}"/>
    <dgm:cxn modelId="{61C0E765-A5A7-4040-8462-CF4C9E3EB4A1}" type="presOf" srcId="{E9CFBD0C-86CD-4C85-B81C-31DA5BB8B304}" destId="{78231ADD-5D02-4AFE-80A2-AA3DA2D9099E}" srcOrd="0" destOrd="8" presId="urn:microsoft.com/office/officeart/2005/8/layout/vList2"/>
    <dgm:cxn modelId="{262D5E67-C448-4137-AFFD-EB2B970E28EA}" srcId="{357845C7-A4E5-4A9D-A59E-44D9F462C30B}" destId="{67FDAAED-BD12-4EC5-B8D0-3F62F3B610E1}" srcOrd="5" destOrd="0" parTransId="{253B2FE7-1342-419B-B7F1-FEF836B276A2}" sibTransId="{9BB392C7-1C46-4719-8998-EE6B55E01106}"/>
    <dgm:cxn modelId="{609CC44C-F115-42E7-ABE3-455C3A82FF72}" srcId="{357845C7-A4E5-4A9D-A59E-44D9F462C30B}" destId="{E9CFBD0C-86CD-4C85-B81C-31DA5BB8B304}" srcOrd="8" destOrd="0" parTransId="{408D7C81-6B8F-4C5F-9B14-7038B06B902B}" sibTransId="{A1962A65-1680-4A58-A87F-0BFE6DAC4DE5}"/>
    <dgm:cxn modelId="{45B96954-ADE4-4137-8DE1-98E5B031DD22}" srcId="{357845C7-A4E5-4A9D-A59E-44D9F462C30B}" destId="{AABDF816-BDBE-4960-934B-44E57018A076}" srcOrd="9" destOrd="0" parTransId="{92149D31-83B6-437D-BE43-83487E82A344}" sibTransId="{8D62F7F6-B37C-401E-95EE-A19EF02E0EDA}"/>
    <dgm:cxn modelId="{8C901C75-B979-42CF-8E81-870C2D7268AA}" type="presOf" srcId="{357845C7-A4E5-4A9D-A59E-44D9F462C30B}" destId="{BEAC762D-C1F6-4D26-9ECA-136715532AF1}" srcOrd="0" destOrd="0" presId="urn:microsoft.com/office/officeart/2005/8/layout/vList2"/>
    <dgm:cxn modelId="{AB0A6355-EA96-47BA-83D6-DD563B278118}" srcId="{357845C7-A4E5-4A9D-A59E-44D9F462C30B}" destId="{53A346CC-CB25-42DB-B9B4-4486D46F5B44}" srcOrd="2" destOrd="0" parTransId="{AA5CC354-067B-4638-BC14-511073E3EDCF}" sibTransId="{1AD2D562-0106-4A06-A95F-80D422CA2F67}"/>
    <dgm:cxn modelId="{E140167D-6185-4E88-A402-628063480FDF}" type="presOf" srcId="{AABDF816-BDBE-4960-934B-44E57018A076}" destId="{78231ADD-5D02-4AFE-80A2-AA3DA2D9099E}" srcOrd="0" destOrd="9" presId="urn:microsoft.com/office/officeart/2005/8/layout/vList2"/>
    <dgm:cxn modelId="{C44A4281-F983-4934-87F8-16096FF6B8FF}" type="presOf" srcId="{3F86AB47-CAC8-4A82-BF09-5E734D6D74B7}" destId="{78231ADD-5D02-4AFE-80A2-AA3DA2D9099E}" srcOrd="0" destOrd="4" presId="urn:microsoft.com/office/officeart/2005/8/layout/vList2"/>
    <dgm:cxn modelId="{BB61A389-6F4A-40DE-890A-BDFAE1020126}" srcId="{357845C7-A4E5-4A9D-A59E-44D9F462C30B}" destId="{8FDA6248-F900-46D2-BF5C-2854F286C0BA}" srcOrd="3" destOrd="0" parTransId="{A665E877-5C2B-4FC2-8F73-A1DA447DCEBB}" sibTransId="{256CDFFB-E064-4BBE-AC98-62BB456083DA}"/>
    <dgm:cxn modelId="{CF3E8B93-E2FD-4EA1-954B-80B2BFDDD39F}" srcId="{357845C7-A4E5-4A9D-A59E-44D9F462C30B}" destId="{4495D7BA-BA6E-4F9C-945D-A92A3953D3D2}" srcOrd="10" destOrd="0" parTransId="{B17F6AB3-4979-4B56-9559-1325CBAF520E}" sibTransId="{489CE674-1562-49FF-B509-68E0D4DC40C4}"/>
    <dgm:cxn modelId="{446028A2-5A18-463E-9E84-E4C563E22568}" type="presOf" srcId="{4495D7BA-BA6E-4F9C-945D-A92A3953D3D2}" destId="{78231ADD-5D02-4AFE-80A2-AA3DA2D9099E}" srcOrd="0" destOrd="10" presId="urn:microsoft.com/office/officeart/2005/8/layout/vList2"/>
    <dgm:cxn modelId="{C35B47AD-D31C-4229-8439-B9F83A74C427}" type="presOf" srcId="{8FDA6248-F900-46D2-BF5C-2854F286C0BA}" destId="{78231ADD-5D02-4AFE-80A2-AA3DA2D9099E}" srcOrd="0" destOrd="3" presId="urn:microsoft.com/office/officeart/2005/8/layout/vList2"/>
    <dgm:cxn modelId="{9A07AEAF-36DC-4EAD-AAE8-6B61DAD243C3}" type="presOf" srcId="{2E42F543-50D2-4F16-9C18-F909DC29728A}" destId="{78231ADD-5D02-4AFE-80A2-AA3DA2D9099E}" srcOrd="0" destOrd="1" presId="urn:microsoft.com/office/officeart/2005/8/layout/vList2"/>
    <dgm:cxn modelId="{FFC1D2B3-983C-46C2-902A-508A4BC094A0}" srcId="{357845C7-A4E5-4A9D-A59E-44D9F462C30B}" destId="{3F86AB47-CAC8-4A82-BF09-5E734D6D74B7}" srcOrd="4" destOrd="0" parTransId="{E99D4871-01DF-4142-9CB2-DC8D9F386F06}" sibTransId="{0C446CCA-3748-48D2-A44A-F8EBF2EC7576}"/>
    <dgm:cxn modelId="{5B7005B8-14F3-4C65-BA15-9D5E9BB99155}" type="presOf" srcId="{7231A02F-87EA-4397-A5BA-95BE45D6AFFB}" destId="{78231ADD-5D02-4AFE-80A2-AA3DA2D9099E}" srcOrd="0" destOrd="0" presId="urn:microsoft.com/office/officeart/2005/8/layout/vList2"/>
    <dgm:cxn modelId="{9EDF6BB9-25AE-4588-8580-0540CA77BC66}" srcId="{357845C7-A4E5-4A9D-A59E-44D9F462C30B}" destId="{7231A02F-87EA-4397-A5BA-95BE45D6AFFB}" srcOrd="0" destOrd="0" parTransId="{A5C620C9-E91F-424B-BB23-9718ADDA3253}" sibTransId="{28088AF8-B911-41DE-B4D4-09DDEA93BAAF}"/>
    <dgm:cxn modelId="{8CC8E8C6-A7F4-4EE0-87AE-97E17CFED9C1}" srcId="{357845C7-A4E5-4A9D-A59E-44D9F462C30B}" destId="{CBAA8D04-E798-425C-A587-2E313690AF2E}" srcOrd="7" destOrd="0" parTransId="{26513BD8-7464-47A9-A070-7856287D604F}" sibTransId="{D4038D42-2569-4098-8C6B-FBD62E25B76F}"/>
    <dgm:cxn modelId="{A46FEBCD-B2F4-40AD-BA7E-44B50D2E4B11}" type="presOf" srcId="{53A346CC-CB25-42DB-B9B4-4486D46F5B44}" destId="{78231ADD-5D02-4AFE-80A2-AA3DA2D9099E}" srcOrd="0" destOrd="2" presId="urn:microsoft.com/office/officeart/2005/8/layout/vList2"/>
    <dgm:cxn modelId="{D53CE5D0-655D-4676-9EB6-958BBEBD3852}" type="presOf" srcId="{CBAA8D04-E798-425C-A587-2E313690AF2E}" destId="{78231ADD-5D02-4AFE-80A2-AA3DA2D9099E}" srcOrd="0" destOrd="7" presId="urn:microsoft.com/office/officeart/2005/8/layout/vList2"/>
    <dgm:cxn modelId="{2DE088F6-85F1-4506-B33B-23598F8158B7}" type="presOf" srcId="{B5B1DC37-2FC2-49B6-97EF-71FB793C7318}" destId="{78231ADD-5D02-4AFE-80A2-AA3DA2D9099E}" srcOrd="0" destOrd="6" presId="urn:microsoft.com/office/officeart/2005/8/layout/vList2"/>
    <dgm:cxn modelId="{235DA4FD-4D8E-416D-8BC5-38B363B89206}" srcId="{357845C7-A4E5-4A9D-A59E-44D9F462C30B}" destId="{B5B1DC37-2FC2-49B6-97EF-71FB793C7318}" srcOrd="6" destOrd="0" parTransId="{B1079B4E-7A03-4A30-B4AC-66B949E03061}" sibTransId="{A227976A-5D1E-4C15-BEE9-8146FB5E2F79}"/>
    <dgm:cxn modelId="{EE7CDC8B-EF3A-4CCE-9AEA-169582D3C643}" type="presParOf" srcId="{5371B23A-94B9-4308-9F9E-FDD86440EBD4}" destId="{BEAC762D-C1F6-4D26-9ECA-136715532AF1}" srcOrd="0" destOrd="0" presId="urn:microsoft.com/office/officeart/2005/8/layout/vList2"/>
    <dgm:cxn modelId="{6C359ECA-4430-4816-BB66-5F024FA7DF7B}" type="presParOf" srcId="{5371B23A-94B9-4308-9F9E-FDD86440EBD4}" destId="{78231ADD-5D02-4AFE-80A2-AA3DA2D909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7DF66EB-740D-4662-B86F-3D20455B53D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723CBCA-03E2-4086-98D3-1FDBA8B1FA1C}">
      <dgm:prSet custT="1"/>
      <dgm:spPr>
        <a:solidFill>
          <a:schemeClr val="accent1"/>
        </a:solidFill>
      </dgm:spPr>
      <dgm:t>
        <a:bodyPr/>
        <a:lstStyle/>
        <a:p>
          <a:r>
            <a:rPr lang="en-US" sz="1800" dirty="0"/>
            <a:t>ICIP Template</a:t>
          </a:r>
        </a:p>
      </dgm:t>
    </dgm:pt>
    <dgm:pt modelId="{B8D03B8E-1651-4197-8231-826FEDBC1945}" type="parTrans" cxnId="{997FEED1-B905-45B2-91E3-F317FAFB0369}">
      <dgm:prSet/>
      <dgm:spPr/>
      <dgm:t>
        <a:bodyPr/>
        <a:lstStyle/>
        <a:p>
          <a:endParaRPr lang="en-US"/>
        </a:p>
      </dgm:t>
    </dgm:pt>
    <dgm:pt modelId="{8B4988EA-79F3-4CD6-B8EF-E2E19AB5F562}" type="sibTrans" cxnId="{997FEED1-B905-45B2-91E3-F317FAFB0369}">
      <dgm:prSet/>
      <dgm:spPr/>
      <dgm:t>
        <a:bodyPr/>
        <a:lstStyle/>
        <a:p>
          <a:endParaRPr lang="en-US"/>
        </a:p>
      </dgm:t>
    </dgm:pt>
    <dgm:pt modelId="{4DFA486A-CBD7-4C69-9D82-6C72CC4FF7EA}">
      <dgm:prSet custT="1"/>
      <dgm:spPr/>
      <dgm:t>
        <a:bodyPr/>
        <a:lstStyle/>
        <a:p>
          <a:r>
            <a:rPr lang="en-US" sz="1500" u="sng"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https://www.mass.gov/doc/icip-form-with-conditions/download?_ga=2.217334166.1288377473.1607959209-1195923342.1562698534</a:t>
          </a:r>
          <a:endParaRPr lang="en-US" sz="1500" dirty="0">
            <a:solidFill>
              <a:srgbClr val="0070C0"/>
            </a:solidFill>
          </a:endParaRPr>
        </a:p>
      </dgm:t>
    </dgm:pt>
    <dgm:pt modelId="{15953CDF-5A43-4010-9C4C-83F056378667}" type="parTrans" cxnId="{1BCF1D5B-8BA6-40F5-8D89-F1D44A06D3B4}">
      <dgm:prSet/>
      <dgm:spPr/>
      <dgm:t>
        <a:bodyPr/>
        <a:lstStyle/>
        <a:p>
          <a:endParaRPr lang="en-US"/>
        </a:p>
      </dgm:t>
    </dgm:pt>
    <dgm:pt modelId="{6BE0683E-1710-4429-95AB-9EB6CE751C2B}" type="sibTrans" cxnId="{1BCF1D5B-8BA6-40F5-8D89-F1D44A06D3B4}">
      <dgm:prSet/>
      <dgm:spPr/>
      <dgm:t>
        <a:bodyPr/>
        <a:lstStyle/>
        <a:p>
          <a:endParaRPr lang="en-US"/>
        </a:p>
      </dgm:t>
    </dgm:pt>
    <dgm:pt modelId="{BD871DAD-191C-439C-B2B2-4B78C23F7750}">
      <dgm:prSet/>
      <dgm:spPr/>
      <dgm:t>
        <a:bodyPr/>
        <a:lstStyle/>
        <a:p>
          <a:r>
            <a:rPr lang="en-US"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http://www.mass.gov/doc/massachusetts-statewide-communication-interoperability-plan-scip-2020</a:t>
          </a:r>
          <a:endParaRPr lang="en-US" dirty="0">
            <a:solidFill>
              <a:srgbClr val="0070C0"/>
            </a:solidFill>
          </a:endParaRPr>
        </a:p>
      </dgm:t>
    </dgm:pt>
    <dgm:pt modelId="{1E024DDC-B0B9-46C6-991B-52BF60495D34}" type="parTrans" cxnId="{AECAA5BE-CCE9-4F32-8C0B-3531F842B770}">
      <dgm:prSet/>
      <dgm:spPr/>
      <dgm:t>
        <a:bodyPr/>
        <a:lstStyle/>
        <a:p>
          <a:endParaRPr lang="en-US"/>
        </a:p>
      </dgm:t>
    </dgm:pt>
    <dgm:pt modelId="{AF9883E2-1E44-4EFB-85D2-FBE89DD405D5}" type="sibTrans" cxnId="{AECAA5BE-CCE9-4F32-8C0B-3531F842B770}">
      <dgm:prSet/>
      <dgm:spPr/>
      <dgm:t>
        <a:bodyPr/>
        <a:lstStyle/>
        <a:p>
          <a:endParaRPr lang="en-US"/>
        </a:p>
      </dgm:t>
    </dgm:pt>
    <dgm:pt modelId="{D6814585-9B0E-45A3-A9BD-74680E496020}">
      <dgm:prSet custT="1"/>
      <dgm:spPr/>
      <dgm:t>
        <a:bodyPr/>
        <a:lstStyle/>
        <a:p>
          <a:r>
            <a:rPr lang="en-US" sz="1800" dirty="0"/>
            <a:t>Meet Applicable SAFECOM P25 Guidance</a:t>
          </a:r>
        </a:p>
      </dgm:t>
    </dgm:pt>
    <dgm:pt modelId="{5AF16C81-B18B-41C0-871B-D746FCAED183}" type="parTrans" cxnId="{4DF9EF5A-C54A-496D-A8D8-18F29B24D9E7}">
      <dgm:prSet/>
      <dgm:spPr/>
      <dgm:t>
        <a:bodyPr/>
        <a:lstStyle/>
        <a:p>
          <a:endParaRPr lang="en-US"/>
        </a:p>
      </dgm:t>
    </dgm:pt>
    <dgm:pt modelId="{56F0805A-768F-4C74-87D2-091D38B1A4ED}" type="sibTrans" cxnId="{4DF9EF5A-C54A-496D-A8D8-18F29B24D9E7}">
      <dgm:prSet/>
      <dgm:spPr/>
      <dgm:t>
        <a:bodyPr/>
        <a:lstStyle/>
        <a:p>
          <a:endParaRPr lang="en-US"/>
        </a:p>
      </dgm:t>
    </dgm:pt>
    <dgm:pt modelId="{B277C4C6-549F-4D6C-995B-2E2AFDFB5FBA}">
      <dgm:prSet/>
      <dgm:spPr/>
      <dgm:t>
        <a:bodyPr/>
        <a:lstStyle/>
        <a:p>
          <a:r>
            <a:rPr lang="en-US"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https://www.cisa.gov/publication/emergency-communications-grant-guidance-documents</a:t>
          </a:r>
          <a:endParaRPr lang="en-US" dirty="0">
            <a:solidFill>
              <a:srgbClr val="0070C0"/>
            </a:solidFill>
          </a:endParaRPr>
        </a:p>
      </dgm:t>
    </dgm:pt>
    <dgm:pt modelId="{F933E83F-1839-43AF-837D-3F049955C072}" type="parTrans" cxnId="{E1B0B5CD-E1DF-4CC0-9828-0ACF343E114E}">
      <dgm:prSet/>
      <dgm:spPr/>
      <dgm:t>
        <a:bodyPr/>
        <a:lstStyle/>
        <a:p>
          <a:endParaRPr lang="en-US"/>
        </a:p>
      </dgm:t>
    </dgm:pt>
    <dgm:pt modelId="{D53ADDF7-6639-45BE-BF93-F8468E51D664}" type="sibTrans" cxnId="{E1B0B5CD-E1DF-4CC0-9828-0ACF343E114E}">
      <dgm:prSet/>
      <dgm:spPr/>
      <dgm:t>
        <a:bodyPr/>
        <a:lstStyle/>
        <a:p>
          <a:endParaRPr lang="en-US"/>
        </a:p>
      </dgm:t>
    </dgm:pt>
    <dgm:pt modelId="{5AC24CFD-98DD-4E47-A7C8-2F2B0D02A05D}">
      <dgm:prSet custT="1"/>
      <dgm:spPr/>
      <dgm:t>
        <a:bodyPr/>
        <a:lstStyle/>
        <a:p>
          <a:r>
            <a:rPr lang="en-US" sz="1800" dirty="0"/>
            <a:t>Additional Guidance on Encryption: Guidance Bulletin 20-1</a:t>
          </a:r>
        </a:p>
      </dgm:t>
    </dgm:pt>
    <dgm:pt modelId="{B3C2C021-5D2D-4E6B-96B8-280D6642CADD}" type="parTrans" cxnId="{8B60AC22-7DB8-4807-9693-7CB034CBA04D}">
      <dgm:prSet/>
      <dgm:spPr/>
      <dgm:t>
        <a:bodyPr/>
        <a:lstStyle/>
        <a:p>
          <a:endParaRPr lang="en-US"/>
        </a:p>
      </dgm:t>
    </dgm:pt>
    <dgm:pt modelId="{02171B64-B7A7-49C4-A834-106FA86AA73B}" type="sibTrans" cxnId="{8B60AC22-7DB8-4807-9693-7CB034CBA04D}">
      <dgm:prSet/>
      <dgm:spPr/>
      <dgm:t>
        <a:bodyPr/>
        <a:lstStyle/>
        <a:p>
          <a:endParaRPr lang="en-US"/>
        </a:p>
      </dgm:t>
    </dgm:pt>
    <dgm:pt modelId="{45445114-03B9-4807-9F9A-CFE53C8FBFCF}">
      <dgm:prSet/>
      <dgm:spPr/>
      <dgm:t>
        <a:bodyPr/>
        <a:lstStyle/>
        <a:p>
          <a:r>
            <a:rPr lang="en-US"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https://www.mass.gov/doc/public-safety-encryption-guidance-bulletin</a:t>
          </a:r>
          <a:endParaRPr lang="en-US" dirty="0">
            <a:solidFill>
              <a:srgbClr val="0070C0"/>
            </a:solidFill>
          </a:endParaRPr>
        </a:p>
      </dgm:t>
    </dgm:pt>
    <dgm:pt modelId="{6D3B34CC-6AFE-474C-A6BA-6D6F8AD48A90}" type="parTrans" cxnId="{8650596D-D26D-42BE-B750-0FB150573895}">
      <dgm:prSet/>
      <dgm:spPr/>
      <dgm:t>
        <a:bodyPr/>
        <a:lstStyle/>
        <a:p>
          <a:endParaRPr lang="en-US"/>
        </a:p>
      </dgm:t>
    </dgm:pt>
    <dgm:pt modelId="{C005C70F-5474-4F34-A74D-BD4E37CFFD66}" type="sibTrans" cxnId="{8650596D-D26D-42BE-B750-0FB150573895}">
      <dgm:prSet/>
      <dgm:spPr/>
      <dgm:t>
        <a:bodyPr/>
        <a:lstStyle/>
        <a:p>
          <a:endParaRPr lang="en-US"/>
        </a:p>
      </dgm:t>
    </dgm:pt>
    <dgm:pt modelId="{1CA23586-A9FA-484F-90B9-061DE3347560}">
      <dgm:prSet custT="1"/>
      <dgm:spPr/>
      <dgm:t>
        <a:bodyPr/>
        <a:lstStyle/>
        <a:p>
          <a:r>
            <a:rPr lang="en-US" sz="1800" dirty="0"/>
            <a:t>Subscriber Units must be programmed with the Massachusetts Tactical Channel Plan (MTCP) </a:t>
          </a:r>
        </a:p>
      </dgm:t>
    </dgm:pt>
    <dgm:pt modelId="{4FC956DE-BBFA-44E7-AB60-FCCD86BFB1C4}" type="parTrans" cxnId="{FEB627E3-BE10-4B15-B6CD-7A2113FCF0A8}">
      <dgm:prSet/>
      <dgm:spPr/>
      <dgm:t>
        <a:bodyPr/>
        <a:lstStyle/>
        <a:p>
          <a:endParaRPr lang="en-US"/>
        </a:p>
      </dgm:t>
    </dgm:pt>
    <dgm:pt modelId="{21544336-1894-4586-8F58-AA85EE969676}" type="sibTrans" cxnId="{FEB627E3-BE10-4B15-B6CD-7A2113FCF0A8}">
      <dgm:prSet/>
      <dgm:spPr/>
      <dgm:t>
        <a:bodyPr/>
        <a:lstStyle/>
        <a:p>
          <a:endParaRPr lang="en-US"/>
        </a:p>
      </dgm:t>
    </dgm:pt>
    <dgm:pt modelId="{AB1BDDDE-3213-415E-88C1-7555C79F28AE}">
      <dgm:prSet custT="1"/>
      <dgm:spPr/>
      <dgm:t>
        <a:bodyPr/>
        <a:lstStyle/>
        <a:p>
          <a:r>
            <a:rPr lang="en-US" sz="1800" dirty="0"/>
            <a:t>Statewide Communications Interoperability Plan</a:t>
          </a:r>
        </a:p>
      </dgm:t>
    </dgm:pt>
    <dgm:pt modelId="{388948CF-63A2-4A40-AA41-0469E4C66FEC}" type="parTrans" cxnId="{E91E2735-F241-4946-89B7-38BE1FCEEABE}">
      <dgm:prSet/>
      <dgm:spPr/>
      <dgm:t>
        <a:bodyPr/>
        <a:lstStyle/>
        <a:p>
          <a:endParaRPr lang="en-US"/>
        </a:p>
      </dgm:t>
    </dgm:pt>
    <dgm:pt modelId="{FED54C80-36A4-4E34-A928-DAC79899EC51}" type="sibTrans" cxnId="{E91E2735-F241-4946-89B7-38BE1FCEEABE}">
      <dgm:prSet/>
      <dgm:spPr/>
      <dgm:t>
        <a:bodyPr/>
        <a:lstStyle/>
        <a:p>
          <a:endParaRPr lang="en-US"/>
        </a:p>
      </dgm:t>
    </dgm:pt>
    <dgm:pt modelId="{5E929C37-D253-4704-B2C9-1FCCD494EA14}" type="pres">
      <dgm:prSet presAssocID="{A7DF66EB-740D-4662-B86F-3D20455B53D3}" presName="linear" presStyleCnt="0">
        <dgm:presLayoutVars>
          <dgm:animLvl val="lvl"/>
          <dgm:resizeHandles val="exact"/>
        </dgm:presLayoutVars>
      </dgm:prSet>
      <dgm:spPr/>
    </dgm:pt>
    <dgm:pt modelId="{FAA6F9A3-1C11-4ADC-BD6C-85B6A113C16E}" type="pres">
      <dgm:prSet presAssocID="{3723CBCA-03E2-4086-98D3-1FDBA8B1FA1C}" presName="parentText" presStyleLbl="node1" presStyleIdx="0" presStyleCnt="5" custScaleY="37723" custLinFactY="-118124" custLinFactNeighborX="124" custLinFactNeighborY="-200000">
        <dgm:presLayoutVars>
          <dgm:chMax val="0"/>
          <dgm:bulletEnabled val="1"/>
        </dgm:presLayoutVars>
      </dgm:prSet>
      <dgm:spPr/>
    </dgm:pt>
    <dgm:pt modelId="{1D99E625-C236-4D69-BF45-7CE88EDE3D8E}" type="pres">
      <dgm:prSet presAssocID="{3723CBCA-03E2-4086-98D3-1FDBA8B1FA1C}" presName="childText" presStyleLbl="revTx" presStyleIdx="0" presStyleCnt="4" custLinFactNeighborX="124" custLinFactNeighborY="-45293">
        <dgm:presLayoutVars>
          <dgm:bulletEnabled val="1"/>
        </dgm:presLayoutVars>
      </dgm:prSet>
      <dgm:spPr/>
    </dgm:pt>
    <dgm:pt modelId="{966E000D-B98A-44B7-A89F-7BE4ED78B385}" type="pres">
      <dgm:prSet presAssocID="{AB1BDDDE-3213-415E-88C1-7555C79F28AE}" presName="parentText" presStyleLbl="node1" presStyleIdx="1" presStyleCnt="5" custScaleY="63911" custLinFactNeighborX="124" custLinFactNeighborY="14438">
        <dgm:presLayoutVars>
          <dgm:chMax val="0"/>
          <dgm:bulletEnabled val="1"/>
        </dgm:presLayoutVars>
      </dgm:prSet>
      <dgm:spPr/>
    </dgm:pt>
    <dgm:pt modelId="{3ED6D71D-7370-4E6C-87DF-B348CEEC04F4}" type="pres">
      <dgm:prSet presAssocID="{AB1BDDDE-3213-415E-88C1-7555C79F28AE}" presName="childText" presStyleLbl="revTx" presStyleIdx="1" presStyleCnt="4" custScaleY="72610" custLinFactNeighborX="124" custLinFactNeighborY="10191">
        <dgm:presLayoutVars>
          <dgm:bulletEnabled val="1"/>
        </dgm:presLayoutVars>
      </dgm:prSet>
      <dgm:spPr/>
    </dgm:pt>
    <dgm:pt modelId="{E73C993A-A06F-4CAD-9657-0F891D958AB4}" type="pres">
      <dgm:prSet presAssocID="{D6814585-9B0E-45A3-A9BD-74680E496020}" presName="parentText" presStyleLbl="node1" presStyleIdx="2" presStyleCnt="5" custScaleY="80468" custLinFactNeighborX="124" custLinFactNeighborY="19036">
        <dgm:presLayoutVars>
          <dgm:chMax val="0"/>
          <dgm:bulletEnabled val="1"/>
        </dgm:presLayoutVars>
      </dgm:prSet>
      <dgm:spPr/>
    </dgm:pt>
    <dgm:pt modelId="{1E22FD9C-CF3E-4314-B85A-BAFB0D4157CF}" type="pres">
      <dgm:prSet presAssocID="{D6814585-9B0E-45A3-A9BD-74680E496020}" presName="childText" presStyleLbl="revTx" presStyleIdx="2" presStyleCnt="4" custLinFactNeighborX="124" custLinFactNeighborY="16564">
        <dgm:presLayoutVars>
          <dgm:bulletEnabled val="1"/>
        </dgm:presLayoutVars>
      </dgm:prSet>
      <dgm:spPr/>
    </dgm:pt>
    <dgm:pt modelId="{CEC87C6A-C51E-4CF8-A190-9FDC984565C3}" type="pres">
      <dgm:prSet presAssocID="{5AC24CFD-98DD-4E47-A7C8-2F2B0D02A05D}" presName="parentText" presStyleLbl="node1" presStyleIdx="3" presStyleCnt="5" custScaleY="69668" custLinFactNeighborX="124" custLinFactNeighborY="52689">
        <dgm:presLayoutVars>
          <dgm:chMax val="0"/>
          <dgm:bulletEnabled val="1"/>
        </dgm:presLayoutVars>
      </dgm:prSet>
      <dgm:spPr/>
    </dgm:pt>
    <dgm:pt modelId="{B9A82050-DD94-4F23-9988-569568DAE02F}" type="pres">
      <dgm:prSet presAssocID="{5AC24CFD-98DD-4E47-A7C8-2F2B0D02A05D}" presName="childText" presStyleLbl="revTx" presStyleIdx="3" presStyleCnt="4" custLinFactNeighborX="124" custLinFactNeighborY="27700">
        <dgm:presLayoutVars>
          <dgm:bulletEnabled val="1"/>
        </dgm:presLayoutVars>
      </dgm:prSet>
      <dgm:spPr/>
    </dgm:pt>
    <dgm:pt modelId="{38A3908E-E1AF-483B-8669-6EE7B6159049}" type="pres">
      <dgm:prSet presAssocID="{1CA23586-A9FA-484F-90B9-061DE3347560}" presName="parentText" presStyleLbl="node1" presStyleIdx="4" presStyleCnt="5" custScaleY="84877" custLinFactNeighborX="124" custLinFactNeighborY="80853">
        <dgm:presLayoutVars>
          <dgm:chMax val="0"/>
          <dgm:bulletEnabled val="1"/>
        </dgm:presLayoutVars>
      </dgm:prSet>
      <dgm:spPr/>
    </dgm:pt>
  </dgm:ptLst>
  <dgm:cxnLst>
    <dgm:cxn modelId="{6E80EE09-A492-456A-85A3-C05FC6F4D0B6}" type="presOf" srcId="{45445114-03B9-4807-9F9A-CFE53C8FBFCF}" destId="{B9A82050-DD94-4F23-9988-569568DAE02F}" srcOrd="0" destOrd="0" presId="urn:microsoft.com/office/officeart/2005/8/layout/vList2"/>
    <dgm:cxn modelId="{2C0B0D18-C68C-4E88-A8AF-9BCC8325446B}" type="presOf" srcId="{D6814585-9B0E-45A3-A9BD-74680E496020}" destId="{E73C993A-A06F-4CAD-9657-0F891D958AB4}" srcOrd="0" destOrd="0" presId="urn:microsoft.com/office/officeart/2005/8/layout/vList2"/>
    <dgm:cxn modelId="{8B60AC22-7DB8-4807-9693-7CB034CBA04D}" srcId="{A7DF66EB-740D-4662-B86F-3D20455B53D3}" destId="{5AC24CFD-98DD-4E47-A7C8-2F2B0D02A05D}" srcOrd="3" destOrd="0" parTransId="{B3C2C021-5D2D-4E6B-96B8-280D6642CADD}" sibTransId="{02171B64-B7A7-49C4-A834-106FA86AA73B}"/>
    <dgm:cxn modelId="{E91E2735-F241-4946-89B7-38BE1FCEEABE}" srcId="{A7DF66EB-740D-4662-B86F-3D20455B53D3}" destId="{AB1BDDDE-3213-415E-88C1-7555C79F28AE}" srcOrd="1" destOrd="0" parTransId="{388948CF-63A2-4A40-AA41-0469E4C66FEC}" sibTransId="{FED54C80-36A4-4E34-A928-DAC79899EC51}"/>
    <dgm:cxn modelId="{BA13A336-C343-4B33-A1E5-A9B929CEDEEB}" type="presOf" srcId="{A7DF66EB-740D-4662-B86F-3D20455B53D3}" destId="{5E929C37-D253-4704-B2C9-1FCCD494EA14}" srcOrd="0" destOrd="0" presId="urn:microsoft.com/office/officeart/2005/8/layout/vList2"/>
    <dgm:cxn modelId="{50D10639-9877-4A78-9FAB-C472E6B1FC74}" type="presOf" srcId="{4DFA486A-CBD7-4C69-9D82-6C72CC4FF7EA}" destId="{1D99E625-C236-4D69-BF45-7CE88EDE3D8E}" srcOrd="0" destOrd="0" presId="urn:microsoft.com/office/officeart/2005/8/layout/vList2"/>
    <dgm:cxn modelId="{1BCF1D5B-8BA6-40F5-8D89-F1D44A06D3B4}" srcId="{3723CBCA-03E2-4086-98D3-1FDBA8B1FA1C}" destId="{4DFA486A-CBD7-4C69-9D82-6C72CC4FF7EA}" srcOrd="0" destOrd="0" parTransId="{15953CDF-5A43-4010-9C4C-83F056378667}" sibTransId="{6BE0683E-1710-4429-95AB-9EB6CE751C2B}"/>
    <dgm:cxn modelId="{C4044E6B-6BD2-4059-B396-D02E7B8C6E44}" type="presOf" srcId="{B277C4C6-549F-4D6C-995B-2E2AFDFB5FBA}" destId="{1E22FD9C-CF3E-4314-B85A-BAFB0D4157CF}" srcOrd="0" destOrd="0" presId="urn:microsoft.com/office/officeart/2005/8/layout/vList2"/>
    <dgm:cxn modelId="{FCEE2C4C-960E-4A4F-9A26-BAD362F6DBC7}" type="presOf" srcId="{5AC24CFD-98DD-4E47-A7C8-2F2B0D02A05D}" destId="{CEC87C6A-C51E-4CF8-A190-9FDC984565C3}" srcOrd="0" destOrd="0" presId="urn:microsoft.com/office/officeart/2005/8/layout/vList2"/>
    <dgm:cxn modelId="{8650596D-D26D-42BE-B750-0FB150573895}" srcId="{5AC24CFD-98DD-4E47-A7C8-2F2B0D02A05D}" destId="{45445114-03B9-4807-9F9A-CFE53C8FBFCF}" srcOrd="0" destOrd="0" parTransId="{6D3B34CC-6AFE-474C-A6BA-6D6F8AD48A90}" sibTransId="{C005C70F-5474-4F34-A74D-BD4E37CFFD66}"/>
    <dgm:cxn modelId="{F2C0AC75-0446-467A-82B7-57D726453B64}" type="presOf" srcId="{BD871DAD-191C-439C-B2B2-4B78C23F7750}" destId="{3ED6D71D-7370-4E6C-87DF-B348CEEC04F4}" srcOrd="0" destOrd="0" presId="urn:microsoft.com/office/officeart/2005/8/layout/vList2"/>
    <dgm:cxn modelId="{4DF9EF5A-C54A-496D-A8D8-18F29B24D9E7}" srcId="{A7DF66EB-740D-4662-B86F-3D20455B53D3}" destId="{D6814585-9B0E-45A3-A9BD-74680E496020}" srcOrd="2" destOrd="0" parTransId="{5AF16C81-B18B-41C0-871B-D746FCAED183}" sibTransId="{56F0805A-768F-4C74-87D2-091D38B1A4ED}"/>
    <dgm:cxn modelId="{4E875896-7B0A-476D-9006-2AC0BECAD5E8}" type="presOf" srcId="{AB1BDDDE-3213-415E-88C1-7555C79F28AE}" destId="{966E000D-B98A-44B7-A89F-7BE4ED78B385}" srcOrd="0" destOrd="0" presId="urn:microsoft.com/office/officeart/2005/8/layout/vList2"/>
    <dgm:cxn modelId="{909E66BB-BA08-4738-B5CB-24831BBBBD4C}" type="presOf" srcId="{3723CBCA-03E2-4086-98D3-1FDBA8B1FA1C}" destId="{FAA6F9A3-1C11-4ADC-BD6C-85B6A113C16E}" srcOrd="0" destOrd="0" presId="urn:microsoft.com/office/officeart/2005/8/layout/vList2"/>
    <dgm:cxn modelId="{AECAA5BE-CCE9-4F32-8C0B-3531F842B770}" srcId="{AB1BDDDE-3213-415E-88C1-7555C79F28AE}" destId="{BD871DAD-191C-439C-B2B2-4B78C23F7750}" srcOrd="0" destOrd="0" parTransId="{1E024DDC-B0B9-46C6-991B-52BF60495D34}" sibTransId="{AF9883E2-1E44-4EFB-85D2-FBE89DD405D5}"/>
    <dgm:cxn modelId="{E1B0B5CD-E1DF-4CC0-9828-0ACF343E114E}" srcId="{D6814585-9B0E-45A3-A9BD-74680E496020}" destId="{B277C4C6-549F-4D6C-995B-2E2AFDFB5FBA}" srcOrd="0" destOrd="0" parTransId="{F933E83F-1839-43AF-837D-3F049955C072}" sibTransId="{D53ADDF7-6639-45BE-BF93-F8468E51D664}"/>
    <dgm:cxn modelId="{997FEED1-B905-45B2-91E3-F317FAFB0369}" srcId="{A7DF66EB-740D-4662-B86F-3D20455B53D3}" destId="{3723CBCA-03E2-4086-98D3-1FDBA8B1FA1C}" srcOrd="0" destOrd="0" parTransId="{B8D03B8E-1651-4197-8231-826FEDBC1945}" sibTransId="{8B4988EA-79F3-4CD6-B8EF-E2E19AB5F562}"/>
    <dgm:cxn modelId="{FEB627E3-BE10-4B15-B6CD-7A2113FCF0A8}" srcId="{A7DF66EB-740D-4662-B86F-3D20455B53D3}" destId="{1CA23586-A9FA-484F-90B9-061DE3347560}" srcOrd="4" destOrd="0" parTransId="{4FC956DE-BBFA-44E7-AB60-FCCD86BFB1C4}" sibTransId="{21544336-1894-4586-8F58-AA85EE969676}"/>
    <dgm:cxn modelId="{E80B30EF-F82B-4203-B682-D0628D5C4D92}" type="presOf" srcId="{1CA23586-A9FA-484F-90B9-061DE3347560}" destId="{38A3908E-E1AF-483B-8669-6EE7B6159049}" srcOrd="0" destOrd="0" presId="urn:microsoft.com/office/officeart/2005/8/layout/vList2"/>
    <dgm:cxn modelId="{DCC0FC66-FDD5-42A0-B547-588EAC55C4E2}" type="presParOf" srcId="{5E929C37-D253-4704-B2C9-1FCCD494EA14}" destId="{FAA6F9A3-1C11-4ADC-BD6C-85B6A113C16E}" srcOrd="0" destOrd="0" presId="urn:microsoft.com/office/officeart/2005/8/layout/vList2"/>
    <dgm:cxn modelId="{D0B3CE71-2947-41E6-B413-6112281A21E3}" type="presParOf" srcId="{5E929C37-D253-4704-B2C9-1FCCD494EA14}" destId="{1D99E625-C236-4D69-BF45-7CE88EDE3D8E}" srcOrd="1" destOrd="0" presId="urn:microsoft.com/office/officeart/2005/8/layout/vList2"/>
    <dgm:cxn modelId="{EB90DAEE-F0F7-4F57-AB44-5DF56B740751}" type="presParOf" srcId="{5E929C37-D253-4704-B2C9-1FCCD494EA14}" destId="{966E000D-B98A-44B7-A89F-7BE4ED78B385}" srcOrd="2" destOrd="0" presId="urn:microsoft.com/office/officeart/2005/8/layout/vList2"/>
    <dgm:cxn modelId="{2667D9C3-DC75-48A3-B11C-F8E975BDD162}" type="presParOf" srcId="{5E929C37-D253-4704-B2C9-1FCCD494EA14}" destId="{3ED6D71D-7370-4E6C-87DF-B348CEEC04F4}" srcOrd="3" destOrd="0" presId="urn:microsoft.com/office/officeart/2005/8/layout/vList2"/>
    <dgm:cxn modelId="{78C20899-A17F-428A-9F80-C2C81CB2530F}" type="presParOf" srcId="{5E929C37-D253-4704-B2C9-1FCCD494EA14}" destId="{E73C993A-A06F-4CAD-9657-0F891D958AB4}" srcOrd="4" destOrd="0" presId="urn:microsoft.com/office/officeart/2005/8/layout/vList2"/>
    <dgm:cxn modelId="{71EE4AAC-B7D1-464E-8393-4AF0673420D6}" type="presParOf" srcId="{5E929C37-D253-4704-B2C9-1FCCD494EA14}" destId="{1E22FD9C-CF3E-4314-B85A-BAFB0D4157CF}" srcOrd="5" destOrd="0" presId="urn:microsoft.com/office/officeart/2005/8/layout/vList2"/>
    <dgm:cxn modelId="{B9E77B97-4F50-4DEC-9288-F386882BE586}" type="presParOf" srcId="{5E929C37-D253-4704-B2C9-1FCCD494EA14}" destId="{CEC87C6A-C51E-4CF8-A190-9FDC984565C3}" srcOrd="6" destOrd="0" presId="urn:microsoft.com/office/officeart/2005/8/layout/vList2"/>
    <dgm:cxn modelId="{95FBFC26-4933-412C-B883-2F87C7A23E3C}" type="presParOf" srcId="{5E929C37-D253-4704-B2C9-1FCCD494EA14}" destId="{B9A82050-DD94-4F23-9988-569568DAE02F}" srcOrd="7" destOrd="0" presId="urn:microsoft.com/office/officeart/2005/8/layout/vList2"/>
    <dgm:cxn modelId="{C9EE7685-5BE3-4FAC-BC9D-0B4605B87421}" type="presParOf" srcId="{5E929C37-D253-4704-B2C9-1FCCD494EA14}" destId="{38A3908E-E1AF-483B-8669-6EE7B615904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7F38A35-17CA-408B-97EB-AF441C3B03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E739B9F-286B-4DD7-8335-6B38B1D36763}">
      <dgm:prSet phldrT="[Text]" custT="1"/>
      <dgm:spPr/>
      <dgm:t>
        <a:bodyPr/>
        <a:lstStyle/>
        <a:p>
          <a:r>
            <a:rPr lang="en-US" sz="2000" dirty="0"/>
            <a:t>Information Needed for Registration</a:t>
          </a:r>
        </a:p>
      </dgm:t>
    </dgm:pt>
    <dgm:pt modelId="{73388405-6C90-4539-8279-86AD1B3A4C29}" type="parTrans" cxnId="{59105EDB-2625-4D27-930D-669EDD561C20}">
      <dgm:prSet/>
      <dgm:spPr/>
      <dgm:t>
        <a:bodyPr/>
        <a:lstStyle/>
        <a:p>
          <a:endParaRPr lang="en-US"/>
        </a:p>
      </dgm:t>
    </dgm:pt>
    <dgm:pt modelId="{32B1136B-7459-422B-BC03-DBDB07094CB7}" type="sibTrans" cxnId="{59105EDB-2625-4D27-930D-669EDD561C20}">
      <dgm:prSet/>
      <dgm:spPr/>
      <dgm:t>
        <a:bodyPr/>
        <a:lstStyle/>
        <a:p>
          <a:endParaRPr lang="en-US"/>
        </a:p>
      </dgm:t>
    </dgm:pt>
    <dgm:pt modelId="{060C4C7B-4EBA-4CBC-A515-4E4F5570E19C}">
      <dgm:prSet phldrT="[Text]" custT="1"/>
      <dgm:spPr/>
      <dgm:t>
        <a:bodyPr/>
        <a:lstStyle/>
        <a:p>
          <a:r>
            <a:rPr lang="en-US" sz="2000" dirty="0"/>
            <a:t>Tax ID </a:t>
          </a:r>
        </a:p>
      </dgm:t>
    </dgm:pt>
    <dgm:pt modelId="{E564A948-BC5A-4BC8-8FC9-F7EE7DCCABD8}" type="parTrans" cxnId="{82DFC4CC-5728-467C-A229-85A70F28C3D2}">
      <dgm:prSet/>
      <dgm:spPr/>
      <dgm:t>
        <a:bodyPr/>
        <a:lstStyle/>
        <a:p>
          <a:endParaRPr lang="en-US"/>
        </a:p>
      </dgm:t>
    </dgm:pt>
    <dgm:pt modelId="{DF18B314-9F10-4EDB-BED6-D5ED9995A239}" type="sibTrans" cxnId="{82DFC4CC-5728-467C-A229-85A70F28C3D2}">
      <dgm:prSet/>
      <dgm:spPr/>
      <dgm:t>
        <a:bodyPr/>
        <a:lstStyle/>
        <a:p>
          <a:endParaRPr lang="en-US"/>
        </a:p>
      </dgm:t>
    </dgm:pt>
    <dgm:pt modelId="{A259D2C5-6DD1-4915-9A9D-94860600AB9A}">
      <dgm:prSet phldrT="[Text]" custT="1"/>
      <dgm:spPr/>
      <dgm:t>
        <a:bodyPr/>
        <a:lstStyle/>
        <a:p>
          <a:r>
            <a:rPr lang="en-US" sz="2000" dirty="0"/>
            <a:t>Address</a:t>
          </a:r>
        </a:p>
      </dgm:t>
    </dgm:pt>
    <dgm:pt modelId="{3FC8C72E-73B3-4914-AFB2-08583F061BFE}" type="parTrans" cxnId="{4AC6EEAE-379A-4473-92DF-C2429F78EBAD}">
      <dgm:prSet/>
      <dgm:spPr/>
      <dgm:t>
        <a:bodyPr/>
        <a:lstStyle/>
        <a:p>
          <a:endParaRPr lang="en-US"/>
        </a:p>
      </dgm:t>
    </dgm:pt>
    <dgm:pt modelId="{3417D6C4-44D5-42AD-9153-48A47F49D041}" type="sibTrans" cxnId="{4AC6EEAE-379A-4473-92DF-C2429F78EBAD}">
      <dgm:prSet/>
      <dgm:spPr/>
      <dgm:t>
        <a:bodyPr/>
        <a:lstStyle/>
        <a:p>
          <a:endParaRPr lang="en-US"/>
        </a:p>
      </dgm:t>
    </dgm:pt>
    <dgm:pt modelId="{3310603E-5459-4932-A269-BF7BCA236CAD}">
      <dgm:prSet phldrT="[Text]" custT="1"/>
      <dgm:spPr/>
      <dgm:t>
        <a:bodyPr/>
        <a:lstStyle/>
        <a:p>
          <a:r>
            <a:rPr lang="en-US" sz="2000" dirty="0"/>
            <a:t>E-mail</a:t>
          </a:r>
        </a:p>
      </dgm:t>
    </dgm:pt>
    <dgm:pt modelId="{20E7269A-FB98-4420-9769-F4E210D68DD2}" type="parTrans" cxnId="{3116FDA1-B71C-4E31-8744-3A1C8750429A}">
      <dgm:prSet/>
      <dgm:spPr/>
      <dgm:t>
        <a:bodyPr/>
        <a:lstStyle/>
        <a:p>
          <a:endParaRPr lang="en-US"/>
        </a:p>
      </dgm:t>
    </dgm:pt>
    <dgm:pt modelId="{A77C4541-F6DB-49FC-A0D0-B91AC894937E}" type="sibTrans" cxnId="{3116FDA1-B71C-4E31-8744-3A1C8750429A}">
      <dgm:prSet/>
      <dgm:spPr/>
      <dgm:t>
        <a:bodyPr/>
        <a:lstStyle/>
        <a:p>
          <a:endParaRPr lang="en-US"/>
        </a:p>
      </dgm:t>
    </dgm:pt>
    <dgm:pt modelId="{B5671284-87F6-4A03-BFD5-623D77A4970D}">
      <dgm:prSet phldrT="[Text]" custT="1"/>
      <dgm:spPr/>
      <dgm:t>
        <a:bodyPr/>
        <a:lstStyle/>
        <a:p>
          <a:r>
            <a:rPr lang="en-US" sz="2000" dirty="0"/>
            <a:t>Phone Number</a:t>
          </a:r>
        </a:p>
      </dgm:t>
    </dgm:pt>
    <dgm:pt modelId="{42D990A4-0F00-4672-8093-D4ADB43A9C21}" type="parTrans" cxnId="{B18ECDD4-26E6-4375-9921-BA8CBB8C93AF}">
      <dgm:prSet/>
      <dgm:spPr/>
      <dgm:t>
        <a:bodyPr/>
        <a:lstStyle/>
        <a:p>
          <a:endParaRPr lang="en-US"/>
        </a:p>
      </dgm:t>
    </dgm:pt>
    <dgm:pt modelId="{A19EE830-B9A8-4755-AE35-9C00ADF78E84}" type="sibTrans" cxnId="{B18ECDD4-26E6-4375-9921-BA8CBB8C93AF}">
      <dgm:prSet/>
      <dgm:spPr/>
      <dgm:t>
        <a:bodyPr/>
        <a:lstStyle/>
        <a:p>
          <a:endParaRPr lang="en-US"/>
        </a:p>
      </dgm:t>
    </dgm:pt>
    <dgm:pt modelId="{48626992-ACE8-4D1B-BD20-48B29FD18A22}">
      <dgm:prSet phldrT="[Text]" custT="1"/>
      <dgm:spPr/>
      <dgm:t>
        <a:bodyPr/>
        <a:lstStyle/>
        <a:p>
          <a:r>
            <a:rPr lang="en-US" sz="2000" dirty="0"/>
            <a:t>Business Structure</a:t>
          </a:r>
        </a:p>
      </dgm:t>
    </dgm:pt>
    <dgm:pt modelId="{9D50C3B9-8D85-4310-AF0F-C8310DF78F99}" type="parTrans" cxnId="{6040795F-126B-4936-B95D-461E0738117D}">
      <dgm:prSet/>
      <dgm:spPr/>
      <dgm:t>
        <a:bodyPr/>
        <a:lstStyle/>
        <a:p>
          <a:endParaRPr lang="en-US"/>
        </a:p>
      </dgm:t>
    </dgm:pt>
    <dgm:pt modelId="{579F8C5B-9706-4330-8C00-A1300EA14098}" type="sibTrans" cxnId="{6040795F-126B-4936-B95D-461E0738117D}">
      <dgm:prSet/>
      <dgm:spPr/>
      <dgm:t>
        <a:bodyPr/>
        <a:lstStyle/>
        <a:p>
          <a:endParaRPr lang="en-US"/>
        </a:p>
      </dgm:t>
    </dgm:pt>
    <dgm:pt modelId="{065E1D24-D5EA-4ED0-B895-90196C27C1D1}">
      <dgm:prSet phldrT="[Text]" custT="1"/>
      <dgm:spPr/>
      <dgm:t>
        <a:bodyPr/>
        <a:lstStyle/>
        <a:p>
          <a:r>
            <a:rPr lang="en-US" sz="2000" dirty="0"/>
            <a:t>Business Type (Non-Profit/ For Profit)</a:t>
          </a:r>
        </a:p>
      </dgm:t>
    </dgm:pt>
    <dgm:pt modelId="{A3594B05-DE7D-48C1-932B-B1A71846F1AF}" type="parTrans" cxnId="{73F5639D-0F61-463B-9585-75E08504B410}">
      <dgm:prSet/>
      <dgm:spPr/>
      <dgm:t>
        <a:bodyPr/>
        <a:lstStyle/>
        <a:p>
          <a:endParaRPr lang="en-US"/>
        </a:p>
      </dgm:t>
    </dgm:pt>
    <dgm:pt modelId="{5497402D-F7A0-4A27-B9D7-F6BAC6D27727}" type="sibTrans" cxnId="{73F5639D-0F61-463B-9585-75E08504B410}">
      <dgm:prSet/>
      <dgm:spPr/>
      <dgm:t>
        <a:bodyPr/>
        <a:lstStyle/>
        <a:p>
          <a:endParaRPr lang="en-US"/>
        </a:p>
      </dgm:t>
    </dgm:pt>
    <dgm:pt modelId="{A95416F5-FFE7-411C-BF16-24115342F8FB}">
      <dgm:prSet phldrT="[Text]" custT="1"/>
      <dgm:spPr/>
      <dgm:t>
        <a:bodyPr/>
        <a:lstStyle/>
        <a:p>
          <a:r>
            <a:rPr lang="en-US" sz="2000" dirty="0"/>
            <a:t>UNSPSCs:  *00-00-00 (commodity code used for grants)</a:t>
          </a:r>
        </a:p>
      </dgm:t>
    </dgm:pt>
    <dgm:pt modelId="{8F640F41-8AB8-457B-8502-B471A642E812}" type="parTrans" cxnId="{F63CB24C-8D4B-4457-A9C9-4E01E3ACEB7E}">
      <dgm:prSet/>
      <dgm:spPr/>
      <dgm:t>
        <a:bodyPr/>
        <a:lstStyle/>
        <a:p>
          <a:endParaRPr lang="en-US"/>
        </a:p>
      </dgm:t>
    </dgm:pt>
    <dgm:pt modelId="{A9AA4151-CAE6-4F2A-AAB8-852F507701A3}" type="sibTrans" cxnId="{F63CB24C-8D4B-4457-A9C9-4E01E3ACEB7E}">
      <dgm:prSet/>
      <dgm:spPr/>
      <dgm:t>
        <a:bodyPr/>
        <a:lstStyle/>
        <a:p>
          <a:endParaRPr lang="en-US"/>
        </a:p>
      </dgm:t>
    </dgm:pt>
    <dgm:pt modelId="{2C09C318-8C75-4227-92A0-7C639215E50F}" type="pres">
      <dgm:prSet presAssocID="{F7F38A35-17CA-408B-97EB-AF441C3B037D}" presName="linear" presStyleCnt="0">
        <dgm:presLayoutVars>
          <dgm:animLvl val="lvl"/>
          <dgm:resizeHandles val="exact"/>
        </dgm:presLayoutVars>
      </dgm:prSet>
      <dgm:spPr/>
    </dgm:pt>
    <dgm:pt modelId="{AD3AD52C-37BA-41CB-B7F2-3381CAAFA8B3}" type="pres">
      <dgm:prSet presAssocID="{AE739B9F-286B-4DD7-8335-6B38B1D36763}" presName="parentText" presStyleLbl="node1" presStyleIdx="0" presStyleCnt="1" custScaleY="80780">
        <dgm:presLayoutVars>
          <dgm:chMax val="0"/>
          <dgm:bulletEnabled val="1"/>
        </dgm:presLayoutVars>
      </dgm:prSet>
      <dgm:spPr/>
    </dgm:pt>
    <dgm:pt modelId="{9EC88412-57F0-4CC8-9166-F565FD490A43}" type="pres">
      <dgm:prSet presAssocID="{AE739B9F-286B-4DD7-8335-6B38B1D36763}" presName="childText" presStyleLbl="revTx" presStyleIdx="0" presStyleCnt="1" custScaleY="147715" custLinFactNeighborX="113" custLinFactNeighborY="49565">
        <dgm:presLayoutVars>
          <dgm:bulletEnabled val="1"/>
        </dgm:presLayoutVars>
      </dgm:prSet>
      <dgm:spPr/>
    </dgm:pt>
  </dgm:ptLst>
  <dgm:cxnLst>
    <dgm:cxn modelId="{6705591A-360B-403E-BA07-D588C76C7065}" type="presOf" srcId="{F7F38A35-17CA-408B-97EB-AF441C3B037D}" destId="{2C09C318-8C75-4227-92A0-7C639215E50F}" srcOrd="0" destOrd="0" presId="urn:microsoft.com/office/officeart/2005/8/layout/vList2"/>
    <dgm:cxn modelId="{C88C7C2D-BDC3-4876-A9DA-D0FB998DE1F7}" type="presOf" srcId="{48626992-ACE8-4D1B-BD20-48B29FD18A22}" destId="{9EC88412-57F0-4CC8-9166-F565FD490A43}" srcOrd="0" destOrd="4" presId="urn:microsoft.com/office/officeart/2005/8/layout/vList2"/>
    <dgm:cxn modelId="{6040795F-126B-4936-B95D-461E0738117D}" srcId="{AE739B9F-286B-4DD7-8335-6B38B1D36763}" destId="{48626992-ACE8-4D1B-BD20-48B29FD18A22}" srcOrd="4" destOrd="0" parTransId="{9D50C3B9-8D85-4310-AF0F-C8310DF78F99}" sibTransId="{579F8C5B-9706-4330-8C00-A1300EA14098}"/>
    <dgm:cxn modelId="{3DAE0765-960C-4E5F-8868-C41FD8C6405A}" type="presOf" srcId="{3310603E-5459-4932-A269-BF7BCA236CAD}" destId="{9EC88412-57F0-4CC8-9166-F565FD490A43}" srcOrd="0" destOrd="2" presId="urn:microsoft.com/office/officeart/2005/8/layout/vList2"/>
    <dgm:cxn modelId="{C22B3565-6058-4AA8-B3B2-B91C2E45DC2A}" type="presOf" srcId="{B5671284-87F6-4A03-BFD5-623D77A4970D}" destId="{9EC88412-57F0-4CC8-9166-F565FD490A43}" srcOrd="0" destOrd="3" presId="urn:microsoft.com/office/officeart/2005/8/layout/vList2"/>
    <dgm:cxn modelId="{F63CB24C-8D4B-4457-A9C9-4E01E3ACEB7E}" srcId="{AE739B9F-286B-4DD7-8335-6B38B1D36763}" destId="{A95416F5-FFE7-411C-BF16-24115342F8FB}" srcOrd="6" destOrd="0" parTransId="{8F640F41-8AB8-457B-8502-B471A642E812}" sibTransId="{A9AA4151-CAE6-4F2A-AAB8-852F507701A3}"/>
    <dgm:cxn modelId="{D9630486-77D1-4367-BD7F-492DEF485C96}" type="presOf" srcId="{060C4C7B-4EBA-4CBC-A515-4E4F5570E19C}" destId="{9EC88412-57F0-4CC8-9166-F565FD490A43}" srcOrd="0" destOrd="0" presId="urn:microsoft.com/office/officeart/2005/8/layout/vList2"/>
    <dgm:cxn modelId="{A1A6609D-F88A-48F5-80B3-2ABD8D4918C7}" type="presOf" srcId="{A95416F5-FFE7-411C-BF16-24115342F8FB}" destId="{9EC88412-57F0-4CC8-9166-F565FD490A43}" srcOrd="0" destOrd="6" presId="urn:microsoft.com/office/officeart/2005/8/layout/vList2"/>
    <dgm:cxn modelId="{73F5639D-0F61-463B-9585-75E08504B410}" srcId="{AE739B9F-286B-4DD7-8335-6B38B1D36763}" destId="{065E1D24-D5EA-4ED0-B895-90196C27C1D1}" srcOrd="5" destOrd="0" parTransId="{A3594B05-DE7D-48C1-932B-B1A71846F1AF}" sibTransId="{5497402D-F7A0-4A27-B9D7-F6BAC6D27727}"/>
    <dgm:cxn modelId="{5E89A0A0-3B0B-4062-94CC-D2CC6867D090}" type="presOf" srcId="{A259D2C5-6DD1-4915-9A9D-94860600AB9A}" destId="{9EC88412-57F0-4CC8-9166-F565FD490A43}" srcOrd="0" destOrd="1" presId="urn:microsoft.com/office/officeart/2005/8/layout/vList2"/>
    <dgm:cxn modelId="{3116FDA1-B71C-4E31-8744-3A1C8750429A}" srcId="{AE739B9F-286B-4DD7-8335-6B38B1D36763}" destId="{3310603E-5459-4932-A269-BF7BCA236CAD}" srcOrd="2" destOrd="0" parTransId="{20E7269A-FB98-4420-9769-F4E210D68DD2}" sibTransId="{A77C4541-F6DB-49FC-A0D0-B91AC894937E}"/>
    <dgm:cxn modelId="{4AC6EEAE-379A-4473-92DF-C2429F78EBAD}" srcId="{AE739B9F-286B-4DD7-8335-6B38B1D36763}" destId="{A259D2C5-6DD1-4915-9A9D-94860600AB9A}" srcOrd="1" destOrd="0" parTransId="{3FC8C72E-73B3-4914-AFB2-08583F061BFE}" sibTransId="{3417D6C4-44D5-42AD-9153-48A47F49D041}"/>
    <dgm:cxn modelId="{82DFC4CC-5728-467C-A229-85A70F28C3D2}" srcId="{AE739B9F-286B-4DD7-8335-6B38B1D36763}" destId="{060C4C7B-4EBA-4CBC-A515-4E4F5570E19C}" srcOrd="0" destOrd="0" parTransId="{E564A948-BC5A-4BC8-8FC9-F7EE7DCCABD8}" sibTransId="{DF18B314-9F10-4EDB-BED6-D5ED9995A239}"/>
    <dgm:cxn modelId="{E1712CD1-3AB9-4574-9BCD-17A779535EE2}" type="presOf" srcId="{AE739B9F-286B-4DD7-8335-6B38B1D36763}" destId="{AD3AD52C-37BA-41CB-B7F2-3381CAAFA8B3}" srcOrd="0" destOrd="0" presId="urn:microsoft.com/office/officeart/2005/8/layout/vList2"/>
    <dgm:cxn modelId="{B18ECDD4-26E6-4375-9921-BA8CBB8C93AF}" srcId="{AE739B9F-286B-4DD7-8335-6B38B1D36763}" destId="{B5671284-87F6-4A03-BFD5-623D77A4970D}" srcOrd="3" destOrd="0" parTransId="{42D990A4-0F00-4672-8093-D4ADB43A9C21}" sibTransId="{A19EE830-B9A8-4755-AE35-9C00ADF78E84}"/>
    <dgm:cxn modelId="{59105EDB-2625-4D27-930D-669EDD561C20}" srcId="{F7F38A35-17CA-408B-97EB-AF441C3B037D}" destId="{AE739B9F-286B-4DD7-8335-6B38B1D36763}" srcOrd="0" destOrd="0" parTransId="{73388405-6C90-4539-8279-86AD1B3A4C29}" sibTransId="{32B1136B-7459-422B-BC03-DBDB07094CB7}"/>
    <dgm:cxn modelId="{9EB486F1-620C-449C-BF6E-A041964D9E2F}" type="presOf" srcId="{065E1D24-D5EA-4ED0-B895-90196C27C1D1}" destId="{9EC88412-57F0-4CC8-9166-F565FD490A43}" srcOrd="0" destOrd="5" presId="urn:microsoft.com/office/officeart/2005/8/layout/vList2"/>
    <dgm:cxn modelId="{F2F43678-E90D-45A0-9E7A-7C2E2DC08A4C}" type="presParOf" srcId="{2C09C318-8C75-4227-92A0-7C639215E50F}" destId="{AD3AD52C-37BA-41CB-B7F2-3381CAAFA8B3}" srcOrd="0" destOrd="0" presId="urn:microsoft.com/office/officeart/2005/8/layout/vList2"/>
    <dgm:cxn modelId="{852D4137-8D56-4184-99B1-9486B9469418}" type="presParOf" srcId="{2C09C318-8C75-4227-92A0-7C639215E50F}" destId="{9EC88412-57F0-4CC8-9166-F565FD490A4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650C54F-E5EA-466C-9EC7-A998AECA8B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C29532C-ED76-4D26-870B-A5F88751E46F}">
      <dgm:prSet phldrT="[Text]"/>
      <dgm:spPr/>
      <dgm:t>
        <a:bodyPr/>
        <a:lstStyle/>
        <a:p>
          <a:r>
            <a:rPr lang="en-US" dirty="0"/>
            <a:t>Best Practices</a:t>
          </a:r>
        </a:p>
      </dgm:t>
    </dgm:pt>
    <dgm:pt modelId="{690CE53F-49C5-4CC4-93FD-00E3B39E8399}" type="parTrans" cxnId="{684B3595-9CCD-4385-A69B-D7EDE59B8102}">
      <dgm:prSet/>
      <dgm:spPr/>
      <dgm:t>
        <a:bodyPr/>
        <a:lstStyle/>
        <a:p>
          <a:endParaRPr lang="en-US"/>
        </a:p>
      </dgm:t>
    </dgm:pt>
    <dgm:pt modelId="{965CCCA4-8F7B-49AE-A500-F99B59BF2D74}" type="sibTrans" cxnId="{684B3595-9CCD-4385-A69B-D7EDE59B8102}">
      <dgm:prSet/>
      <dgm:spPr/>
      <dgm:t>
        <a:bodyPr/>
        <a:lstStyle/>
        <a:p>
          <a:endParaRPr lang="en-US"/>
        </a:p>
      </dgm:t>
    </dgm:pt>
    <dgm:pt modelId="{31BD2205-BE28-48AF-AAF6-BABA2AC30D15}">
      <dgm:prSet phldrT="[Text]"/>
      <dgm:spPr/>
      <dgm:t>
        <a:bodyPr/>
        <a:lstStyle/>
        <a:p>
          <a:r>
            <a:rPr lang="en-US" dirty="0"/>
            <a:t>Read posting in its entirety; including all attachments</a:t>
          </a:r>
        </a:p>
      </dgm:t>
    </dgm:pt>
    <dgm:pt modelId="{B1A170B0-C7E6-4EB9-9547-A3373E4F9D76}" type="parTrans" cxnId="{6A3C0866-57B1-482B-B6B3-C0AD32FB2309}">
      <dgm:prSet/>
      <dgm:spPr/>
      <dgm:t>
        <a:bodyPr/>
        <a:lstStyle/>
        <a:p>
          <a:endParaRPr lang="en-US"/>
        </a:p>
      </dgm:t>
    </dgm:pt>
    <dgm:pt modelId="{1D3E19C7-03BB-4A98-8349-4C57EE8BB829}" type="sibTrans" cxnId="{6A3C0866-57B1-482B-B6B3-C0AD32FB2309}">
      <dgm:prSet/>
      <dgm:spPr/>
      <dgm:t>
        <a:bodyPr/>
        <a:lstStyle/>
        <a:p>
          <a:endParaRPr lang="en-US"/>
        </a:p>
      </dgm:t>
    </dgm:pt>
    <dgm:pt modelId="{479B1EFD-AB02-474B-B127-E8FCB88F5574}">
      <dgm:prSet phldrT="[Text]"/>
      <dgm:spPr/>
      <dgm:t>
        <a:bodyPr/>
        <a:lstStyle/>
        <a:p>
          <a:r>
            <a:rPr lang="en-US" dirty="0"/>
            <a:t>Create a Bid Specific Folder</a:t>
          </a:r>
        </a:p>
      </dgm:t>
    </dgm:pt>
    <dgm:pt modelId="{0DBED0F3-99CE-4ED5-84F1-AEABAF218DAB}" type="parTrans" cxnId="{9491BE13-5C22-4A64-930A-08649F319943}">
      <dgm:prSet/>
      <dgm:spPr/>
      <dgm:t>
        <a:bodyPr/>
        <a:lstStyle/>
        <a:p>
          <a:endParaRPr lang="en-US"/>
        </a:p>
      </dgm:t>
    </dgm:pt>
    <dgm:pt modelId="{9F5D23EB-A9C7-434D-8F9D-A078216EA530}" type="sibTrans" cxnId="{9491BE13-5C22-4A64-930A-08649F319943}">
      <dgm:prSet/>
      <dgm:spPr/>
      <dgm:t>
        <a:bodyPr/>
        <a:lstStyle/>
        <a:p>
          <a:endParaRPr lang="en-US"/>
        </a:p>
      </dgm:t>
    </dgm:pt>
    <dgm:pt modelId="{800ED3BE-3496-4626-ACF1-2A5D2E9B37DF}">
      <dgm:prSet phldrT="[Text]"/>
      <dgm:spPr/>
      <dgm:t>
        <a:bodyPr/>
        <a:lstStyle/>
        <a:p>
          <a:r>
            <a:rPr lang="en-US" dirty="0"/>
            <a:t>Follow instructions included in the RFR</a:t>
          </a:r>
        </a:p>
      </dgm:t>
    </dgm:pt>
    <dgm:pt modelId="{EB0AEE00-A603-4118-B3A3-DEB45EFB35CA}" type="parTrans" cxnId="{1B36AB03-0F11-49C9-870C-E27D472B0E06}">
      <dgm:prSet/>
      <dgm:spPr/>
      <dgm:t>
        <a:bodyPr/>
        <a:lstStyle/>
        <a:p>
          <a:endParaRPr lang="en-US"/>
        </a:p>
      </dgm:t>
    </dgm:pt>
    <dgm:pt modelId="{5603E865-BA2B-463D-8461-C9E0C78C75B4}" type="sibTrans" cxnId="{1B36AB03-0F11-49C9-870C-E27D472B0E06}">
      <dgm:prSet/>
      <dgm:spPr/>
      <dgm:t>
        <a:bodyPr/>
        <a:lstStyle/>
        <a:p>
          <a:endParaRPr lang="en-US"/>
        </a:p>
      </dgm:t>
    </dgm:pt>
    <dgm:pt modelId="{CD794E96-D6A8-42E7-87F6-2D740585B34D}">
      <dgm:prSet phldrT="[Text]"/>
      <dgm:spPr/>
      <dgm:t>
        <a:bodyPr/>
        <a:lstStyle/>
        <a:p>
          <a:r>
            <a:rPr lang="en-US" dirty="0"/>
            <a:t>Review All Documents before uploading</a:t>
          </a:r>
        </a:p>
      </dgm:t>
    </dgm:pt>
    <dgm:pt modelId="{5918ADAE-78E4-4574-B156-7C9CD57E0299}" type="parTrans" cxnId="{FA072C62-3FC2-49CF-8B1F-2691E4DDB0AF}">
      <dgm:prSet/>
      <dgm:spPr/>
      <dgm:t>
        <a:bodyPr/>
        <a:lstStyle/>
        <a:p>
          <a:endParaRPr lang="en-US"/>
        </a:p>
      </dgm:t>
    </dgm:pt>
    <dgm:pt modelId="{CA6659F0-088B-4B44-AF23-1C4C4EEEACE2}" type="sibTrans" cxnId="{FA072C62-3FC2-49CF-8B1F-2691E4DDB0AF}">
      <dgm:prSet/>
      <dgm:spPr/>
      <dgm:t>
        <a:bodyPr/>
        <a:lstStyle/>
        <a:p>
          <a:endParaRPr lang="en-US"/>
        </a:p>
      </dgm:t>
    </dgm:pt>
    <dgm:pt modelId="{767677CF-EF98-4C3B-A945-4F40DD95D767}">
      <dgm:prSet phldrT="[Text]"/>
      <dgm:spPr/>
      <dgm:t>
        <a:bodyPr/>
        <a:lstStyle/>
        <a:p>
          <a:r>
            <a:rPr lang="en-US" dirty="0"/>
            <a:t>Know the Bid Opening Date (submission deadline)</a:t>
          </a:r>
        </a:p>
      </dgm:t>
    </dgm:pt>
    <dgm:pt modelId="{C9B8BC33-26B7-4876-B154-ED7765A05318}" type="parTrans" cxnId="{BC1E3090-F6A1-4311-B277-6D11D4F06553}">
      <dgm:prSet/>
      <dgm:spPr/>
      <dgm:t>
        <a:bodyPr/>
        <a:lstStyle/>
        <a:p>
          <a:endParaRPr lang="en-US"/>
        </a:p>
      </dgm:t>
    </dgm:pt>
    <dgm:pt modelId="{20E9387E-8729-4DD8-AC5A-17E5AD7CAF99}" type="sibTrans" cxnId="{BC1E3090-F6A1-4311-B277-6D11D4F06553}">
      <dgm:prSet/>
      <dgm:spPr/>
      <dgm:t>
        <a:bodyPr/>
        <a:lstStyle/>
        <a:p>
          <a:endParaRPr lang="en-US"/>
        </a:p>
      </dgm:t>
    </dgm:pt>
    <dgm:pt modelId="{2B8AA698-856D-4463-8379-26633CF2B01D}" type="pres">
      <dgm:prSet presAssocID="{F650C54F-E5EA-466C-9EC7-A998AECA8B7D}" presName="linear" presStyleCnt="0">
        <dgm:presLayoutVars>
          <dgm:animLvl val="lvl"/>
          <dgm:resizeHandles val="exact"/>
        </dgm:presLayoutVars>
      </dgm:prSet>
      <dgm:spPr/>
    </dgm:pt>
    <dgm:pt modelId="{29492733-4A0A-4A1B-AF8D-D616074C9C6C}" type="pres">
      <dgm:prSet presAssocID="{2C29532C-ED76-4D26-870B-A5F88751E46F}" presName="parentText" presStyleLbl="node1" presStyleIdx="0" presStyleCnt="1">
        <dgm:presLayoutVars>
          <dgm:chMax val="0"/>
          <dgm:bulletEnabled val="1"/>
        </dgm:presLayoutVars>
      </dgm:prSet>
      <dgm:spPr/>
    </dgm:pt>
    <dgm:pt modelId="{6CB61D30-B7CF-4F70-A59F-AD22E945599E}" type="pres">
      <dgm:prSet presAssocID="{2C29532C-ED76-4D26-870B-A5F88751E46F}" presName="childText" presStyleLbl="revTx" presStyleIdx="0" presStyleCnt="1">
        <dgm:presLayoutVars>
          <dgm:bulletEnabled val="1"/>
        </dgm:presLayoutVars>
      </dgm:prSet>
      <dgm:spPr/>
    </dgm:pt>
  </dgm:ptLst>
  <dgm:cxnLst>
    <dgm:cxn modelId="{1B36AB03-0F11-49C9-870C-E27D472B0E06}" srcId="{2C29532C-ED76-4D26-870B-A5F88751E46F}" destId="{800ED3BE-3496-4626-ACF1-2A5D2E9B37DF}" srcOrd="2" destOrd="0" parTransId="{EB0AEE00-A603-4118-B3A3-DEB45EFB35CA}" sibTransId="{5603E865-BA2B-463D-8461-C9E0C78C75B4}"/>
    <dgm:cxn modelId="{E70D1812-05B9-4DF4-92C3-A23A64CDB98E}" type="presOf" srcId="{479B1EFD-AB02-474B-B127-E8FCB88F5574}" destId="{6CB61D30-B7CF-4F70-A59F-AD22E945599E}" srcOrd="0" destOrd="1" presId="urn:microsoft.com/office/officeart/2005/8/layout/vList2"/>
    <dgm:cxn modelId="{9491BE13-5C22-4A64-930A-08649F319943}" srcId="{2C29532C-ED76-4D26-870B-A5F88751E46F}" destId="{479B1EFD-AB02-474B-B127-E8FCB88F5574}" srcOrd="1" destOrd="0" parTransId="{0DBED0F3-99CE-4ED5-84F1-AEABAF218DAB}" sibTransId="{9F5D23EB-A9C7-434D-8F9D-A078216EA530}"/>
    <dgm:cxn modelId="{119D2419-EA05-460D-ACB4-2F70C6043D0D}" type="presOf" srcId="{767677CF-EF98-4C3B-A945-4F40DD95D767}" destId="{6CB61D30-B7CF-4F70-A59F-AD22E945599E}" srcOrd="0" destOrd="4" presId="urn:microsoft.com/office/officeart/2005/8/layout/vList2"/>
    <dgm:cxn modelId="{FA072C62-3FC2-49CF-8B1F-2691E4DDB0AF}" srcId="{2C29532C-ED76-4D26-870B-A5F88751E46F}" destId="{CD794E96-D6A8-42E7-87F6-2D740585B34D}" srcOrd="3" destOrd="0" parTransId="{5918ADAE-78E4-4574-B156-7C9CD57E0299}" sibTransId="{CA6659F0-088B-4B44-AF23-1C4C4EEEACE2}"/>
    <dgm:cxn modelId="{6A3C0866-57B1-482B-B6B3-C0AD32FB2309}" srcId="{2C29532C-ED76-4D26-870B-A5F88751E46F}" destId="{31BD2205-BE28-48AF-AAF6-BABA2AC30D15}" srcOrd="0" destOrd="0" parTransId="{B1A170B0-C7E6-4EB9-9547-A3373E4F9D76}" sibTransId="{1D3E19C7-03BB-4A98-8349-4C57EE8BB829}"/>
    <dgm:cxn modelId="{18EA1353-9FAA-4FB4-903B-C61A6BE16F29}" type="presOf" srcId="{800ED3BE-3496-4626-ACF1-2A5D2E9B37DF}" destId="{6CB61D30-B7CF-4F70-A59F-AD22E945599E}" srcOrd="0" destOrd="2" presId="urn:microsoft.com/office/officeart/2005/8/layout/vList2"/>
    <dgm:cxn modelId="{C6D57E76-023D-4526-8FFE-8338A87D3611}" type="presOf" srcId="{F650C54F-E5EA-466C-9EC7-A998AECA8B7D}" destId="{2B8AA698-856D-4463-8379-26633CF2B01D}" srcOrd="0" destOrd="0" presId="urn:microsoft.com/office/officeart/2005/8/layout/vList2"/>
    <dgm:cxn modelId="{BC1E3090-F6A1-4311-B277-6D11D4F06553}" srcId="{2C29532C-ED76-4D26-870B-A5F88751E46F}" destId="{767677CF-EF98-4C3B-A945-4F40DD95D767}" srcOrd="4" destOrd="0" parTransId="{C9B8BC33-26B7-4876-B154-ED7765A05318}" sibTransId="{20E9387E-8729-4DD8-AC5A-17E5AD7CAF99}"/>
    <dgm:cxn modelId="{684B3595-9CCD-4385-A69B-D7EDE59B8102}" srcId="{F650C54F-E5EA-466C-9EC7-A998AECA8B7D}" destId="{2C29532C-ED76-4D26-870B-A5F88751E46F}" srcOrd="0" destOrd="0" parTransId="{690CE53F-49C5-4CC4-93FD-00E3B39E8399}" sibTransId="{965CCCA4-8F7B-49AE-A500-F99B59BF2D74}"/>
    <dgm:cxn modelId="{C7EE8FBF-1E67-4A70-A38C-51B14BEA1EA1}" type="presOf" srcId="{2C29532C-ED76-4D26-870B-A5F88751E46F}" destId="{29492733-4A0A-4A1B-AF8D-D616074C9C6C}" srcOrd="0" destOrd="0" presId="urn:microsoft.com/office/officeart/2005/8/layout/vList2"/>
    <dgm:cxn modelId="{8731E3CB-AE7C-43BA-B683-5D63F8B5FCDB}" type="presOf" srcId="{31BD2205-BE28-48AF-AAF6-BABA2AC30D15}" destId="{6CB61D30-B7CF-4F70-A59F-AD22E945599E}" srcOrd="0" destOrd="0" presId="urn:microsoft.com/office/officeart/2005/8/layout/vList2"/>
    <dgm:cxn modelId="{48B072FC-1C3F-4D9F-8094-3F99EE437762}" type="presOf" srcId="{CD794E96-D6A8-42E7-87F6-2D740585B34D}" destId="{6CB61D30-B7CF-4F70-A59F-AD22E945599E}" srcOrd="0" destOrd="3" presId="urn:microsoft.com/office/officeart/2005/8/layout/vList2"/>
    <dgm:cxn modelId="{C4DAF105-E661-4770-8F9C-6434D1DE56FD}" type="presParOf" srcId="{2B8AA698-856D-4463-8379-26633CF2B01D}" destId="{29492733-4A0A-4A1B-AF8D-D616074C9C6C}" srcOrd="0" destOrd="0" presId="urn:microsoft.com/office/officeart/2005/8/layout/vList2"/>
    <dgm:cxn modelId="{7BDE5A1B-F9D4-4F39-BF9A-2896100F5C95}" type="presParOf" srcId="{2B8AA698-856D-4463-8379-26633CF2B01D}" destId="{6CB61D30-B7CF-4F70-A59F-AD22E94559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D80BCF-5331-4295-A1D7-6AC78CC7D114}"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0101862-A4D6-4292-A7FD-96E0D9E9AC31}">
      <dgm:prSet/>
      <dgm:spPr/>
      <dgm:t>
        <a:bodyPr/>
        <a:lstStyle/>
        <a:p>
          <a:r>
            <a:rPr lang="en-US"/>
            <a:t>Development and Start-up of Regional PSAPs, Regional Secondary PSAPs or RECCs</a:t>
          </a:r>
        </a:p>
      </dgm:t>
    </dgm:pt>
    <dgm:pt modelId="{9EB16016-0F60-4D11-9369-DCDA75F196DD}" type="parTrans" cxnId="{A969AA34-0F8D-43B7-A1F4-83A05B856712}">
      <dgm:prSet/>
      <dgm:spPr/>
      <dgm:t>
        <a:bodyPr/>
        <a:lstStyle/>
        <a:p>
          <a:endParaRPr lang="en-US"/>
        </a:p>
      </dgm:t>
    </dgm:pt>
    <dgm:pt modelId="{51AF73EC-3DBD-416C-AD7A-8042464B34C0}" type="sibTrans" cxnId="{A969AA34-0F8D-43B7-A1F4-83A05B856712}">
      <dgm:prSet/>
      <dgm:spPr/>
      <dgm:t>
        <a:bodyPr/>
        <a:lstStyle/>
        <a:p>
          <a:endParaRPr lang="en-US"/>
        </a:p>
      </dgm:t>
    </dgm:pt>
    <dgm:pt modelId="{9D0BCBAE-A1C3-4EC6-AE58-508B7343A87A}">
      <dgm:prSet/>
      <dgm:spPr/>
      <dgm:t>
        <a:bodyPr/>
        <a:lstStyle/>
        <a:p>
          <a:r>
            <a:rPr lang="en-US"/>
            <a:t>Expansion or Upgrade of existing Regional PSAPs, Regional Secondary PSAPs and RECCs</a:t>
          </a:r>
        </a:p>
      </dgm:t>
    </dgm:pt>
    <dgm:pt modelId="{CBAA8591-7142-4163-B3E3-C428317EA477}" type="parTrans" cxnId="{CD6F8D58-FABB-4BBF-8E94-ABF25503E572}">
      <dgm:prSet/>
      <dgm:spPr/>
      <dgm:t>
        <a:bodyPr/>
        <a:lstStyle/>
        <a:p>
          <a:endParaRPr lang="en-US"/>
        </a:p>
      </dgm:t>
    </dgm:pt>
    <dgm:pt modelId="{ADA892CA-30EF-43B1-8CA0-276A19BFC8F4}" type="sibTrans" cxnId="{CD6F8D58-FABB-4BBF-8E94-ABF25503E572}">
      <dgm:prSet/>
      <dgm:spPr/>
      <dgm:t>
        <a:bodyPr/>
        <a:lstStyle/>
        <a:p>
          <a:endParaRPr lang="en-US"/>
        </a:p>
      </dgm:t>
    </dgm:pt>
    <dgm:pt modelId="{15758DBC-4AF9-48A7-BB65-BAFDB777391D}" type="pres">
      <dgm:prSet presAssocID="{37D80BCF-5331-4295-A1D7-6AC78CC7D114}" presName="linear" presStyleCnt="0">
        <dgm:presLayoutVars>
          <dgm:animLvl val="lvl"/>
          <dgm:resizeHandles val="exact"/>
        </dgm:presLayoutVars>
      </dgm:prSet>
      <dgm:spPr/>
    </dgm:pt>
    <dgm:pt modelId="{85BFE430-BF61-46E7-9874-94203E7E1063}" type="pres">
      <dgm:prSet presAssocID="{D0101862-A4D6-4292-A7FD-96E0D9E9AC31}" presName="parentText" presStyleLbl="node1" presStyleIdx="0" presStyleCnt="2">
        <dgm:presLayoutVars>
          <dgm:chMax val="0"/>
          <dgm:bulletEnabled val="1"/>
        </dgm:presLayoutVars>
      </dgm:prSet>
      <dgm:spPr/>
    </dgm:pt>
    <dgm:pt modelId="{99A428BE-83D3-4296-9614-C6DFE95CC824}" type="pres">
      <dgm:prSet presAssocID="{51AF73EC-3DBD-416C-AD7A-8042464B34C0}" presName="spacer" presStyleCnt="0"/>
      <dgm:spPr/>
    </dgm:pt>
    <dgm:pt modelId="{B87B37F9-01B6-481F-A8FD-788A99565001}" type="pres">
      <dgm:prSet presAssocID="{9D0BCBAE-A1C3-4EC6-AE58-508B7343A87A}" presName="parentText" presStyleLbl="node1" presStyleIdx="1" presStyleCnt="2">
        <dgm:presLayoutVars>
          <dgm:chMax val="0"/>
          <dgm:bulletEnabled val="1"/>
        </dgm:presLayoutVars>
      </dgm:prSet>
      <dgm:spPr/>
    </dgm:pt>
  </dgm:ptLst>
  <dgm:cxnLst>
    <dgm:cxn modelId="{A969AA34-0F8D-43B7-A1F4-83A05B856712}" srcId="{37D80BCF-5331-4295-A1D7-6AC78CC7D114}" destId="{D0101862-A4D6-4292-A7FD-96E0D9E9AC31}" srcOrd="0" destOrd="0" parTransId="{9EB16016-0F60-4D11-9369-DCDA75F196DD}" sibTransId="{51AF73EC-3DBD-416C-AD7A-8042464B34C0}"/>
    <dgm:cxn modelId="{35596C5C-6819-4F4F-94EF-4F05E4A9337C}" type="presOf" srcId="{37D80BCF-5331-4295-A1D7-6AC78CC7D114}" destId="{15758DBC-4AF9-48A7-BB65-BAFDB777391D}" srcOrd="0" destOrd="0" presId="urn:microsoft.com/office/officeart/2005/8/layout/vList2"/>
    <dgm:cxn modelId="{5A765462-F3BC-405B-A568-D4BDD1F26BCF}" type="presOf" srcId="{D0101862-A4D6-4292-A7FD-96E0D9E9AC31}" destId="{85BFE430-BF61-46E7-9874-94203E7E1063}" srcOrd="0" destOrd="0" presId="urn:microsoft.com/office/officeart/2005/8/layout/vList2"/>
    <dgm:cxn modelId="{CD6F8D58-FABB-4BBF-8E94-ABF25503E572}" srcId="{37D80BCF-5331-4295-A1D7-6AC78CC7D114}" destId="{9D0BCBAE-A1C3-4EC6-AE58-508B7343A87A}" srcOrd="1" destOrd="0" parTransId="{CBAA8591-7142-4163-B3E3-C428317EA477}" sibTransId="{ADA892CA-30EF-43B1-8CA0-276A19BFC8F4}"/>
    <dgm:cxn modelId="{61C51FF3-6BF3-4D77-958A-D9DF3E7DA12E}" type="presOf" srcId="{9D0BCBAE-A1C3-4EC6-AE58-508B7343A87A}" destId="{B87B37F9-01B6-481F-A8FD-788A99565001}" srcOrd="0" destOrd="0" presId="urn:microsoft.com/office/officeart/2005/8/layout/vList2"/>
    <dgm:cxn modelId="{30EB8174-EC2C-433D-B6A7-54E011F6B3DE}" type="presParOf" srcId="{15758DBC-4AF9-48A7-BB65-BAFDB777391D}" destId="{85BFE430-BF61-46E7-9874-94203E7E1063}" srcOrd="0" destOrd="0" presId="urn:microsoft.com/office/officeart/2005/8/layout/vList2"/>
    <dgm:cxn modelId="{C1428433-6C13-41CB-85E5-38A04F95A22B}" type="presParOf" srcId="{15758DBC-4AF9-48A7-BB65-BAFDB777391D}" destId="{99A428BE-83D3-4296-9614-C6DFE95CC824}" srcOrd="1" destOrd="0" presId="urn:microsoft.com/office/officeart/2005/8/layout/vList2"/>
    <dgm:cxn modelId="{44B07A37-335D-4381-99D8-50DE4BA572EE}" type="presParOf" srcId="{15758DBC-4AF9-48A7-BB65-BAFDB777391D}" destId="{B87B37F9-01B6-481F-A8FD-788A99565001}"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CC9B28B-CA3A-4743-927D-E393D523FC8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FB5C619-170E-423A-8DCC-43BD9098FE1F}">
      <dgm:prSet phldrT="[Text]"/>
      <dgm:spPr/>
      <dgm:t>
        <a:bodyPr/>
        <a:lstStyle/>
        <a:p>
          <a:r>
            <a:rPr lang="en-US" dirty="0"/>
            <a:t>Training</a:t>
          </a:r>
        </a:p>
      </dgm:t>
    </dgm:pt>
    <dgm:pt modelId="{381F8D51-0235-48E2-8527-27B92C189959}" type="parTrans" cxnId="{299A76CC-6C4F-4A1B-9FAB-D8D6408CB0F2}">
      <dgm:prSet/>
      <dgm:spPr/>
      <dgm:t>
        <a:bodyPr/>
        <a:lstStyle/>
        <a:p>
          <a:endParaRPr lang="en-US"/>
        </a:p>
      </dgm:t>
    </dgm:pt>
    <dgm:pt modelId="{1E03A122-84F2-4549-B0A3-BDA9DB2AF832}" type="sibTrans" cxnId="{299A76CC-6C4F-4A1B-9FAB-D8D6408CB0F2}">
      <dgm:prSet/>
      <dgm:spPr/>
      <dgm:t>
        <a:bodyPr/>
        <a:lstStyle/>
        <a:p>
          <a:endParaRPr lang="en-US"/>
        </a:p>
      </dgm:t>
    </dgm:pt>
    <dgm:pt modelId="{9ED818EA-C307-4DC2-BEF9-1E2A641ACA77}">
      <dgm:prSet phldrT="[Text]"/>
      <dgm:spPr/>
      <dgm:t>
        <a:bodyPr/>
        <a:lstStyle/>
        <a:p>
          <a:pPr>
            <a:buClr>
              <a:schemeClr val="accent6">
                <a:lumMod val="50000"/>
              </a:schemeClr>
            </a:buClr>
            <a:buSzPct val="150000"/>
          </a:pPr>
          <a:r>
            <a:rPr lang="en-US" dirty="0">
              <a:solidFill>
                <a:prstClr val="black"/>
              </a:solidFill>
            </a:rPr>
            <a:t>Email: </a:t>
          </a:r>
          <a:r>
            <a:rPr lang="en-US" dirty="0">
              <a:solidFill>
                <a:srgbClr val="0070C0"/>
              </a:solidFill>
            </a:rPr>
            <a:t>osdtraining@mass.gov</a:t>
          </a:r>
        </a:p>
      </dgm:t>
    </dgm:pt>
    <dgm:pt modelId="{96F455F3-F2C2-49B8-950D-986709D4121C}" type="parTrans" cxnId="{15E13F1A-3714-4394-83B7-ED12AF79679A}">
      <dgm:prSet/>
      <dgm:spPr/>
      <dgm:t>
        <a:bodyPr/>
        <a:lstStyle/>
        <a:p>
          <a:endParaRPr lang="en-US"/>
        </a:p>
      </dgm:t>
    </dgm:pt>
    <dgm:pt modelId="{7ACD76F3-F5F8-4532-B1EB-4CCFE493CC8F}" type="sibTrans" cxnId="{15E13F1A-3714-4394-83B7-ED12AF79679A}">
      <dgm:prSet/>
      <dgm:spPr/>
      <dgm:t>
        <a:bodyPr/>
        <a:lstStyle/>
        <a:p>
          <a:endParaRPr lang="en-US"/>
        </a:p>
      </dgm:t>
    </dgm:pt>
    <dgm:pt modelId="{BC8B78E4-A062-446C-884E-2B83C4009EF2}">
      <dgm:prSet phldrT="[Text]"/>
      <dgm:spPr/>
      <dgm:t>
        <a:bodyPr/>
        <a:lstStyle/>
        <a:p>
          <a:r>
            <a:rPr lang="en-US" dirty="0"/>
            <a:t>Job Aids</a:t>
          </a:r>
        </a:p>
      </dgm:t>
    </dgm:pt>
    <dgm:pt modelId="{CFE678C4-ABE9-414B-AF94-1D840A02FECE}" type="parTrans" cxnId="{3FA1B420-CC3D-4C76-BC4E-7F6D0806A7E2}">
      <dgm:prSet/>
      <dgm:spPr/>
      <dgm:t>
        <a:bodyPr/>
        <a:lstStyle/>
        <a:p>
          <a:endParaRPr lang="en-US"/>
        </a:p>
      </dgm:t>
    </dgm:pt>
    <dgm:pt modelId="{A492B36B-E074-407C-8549-9A38314A5951}" type="sibTrans" cxnId="{3FA1B420-CC3D-4C76-BC4E-7F6D0806A7E2}">
      <dgm:prSet/>
      <dgm:spPr/>
      <dgm:t>
        <a:bodyPr/>
        <a:lstStyle/>
        <a:p>
          <a:endParaRPr lang="en-US"/>
        </a:p>
      </dgm:t>
    </dgm:pt>
    <dgm:pt modelId="{ECC6CE40-5939-48EA-BCF9-7932FDF65B9A}">
      <dgm:prSet/>
      <dgm:spPr/>
      <dgm:t>
        <a:bodyPr/>
        <a:lstStyle/>
        <a:p>
          <a:r>
            <a:rPr lang="en-US" dirty="0">
              <a:solidFill>
                <a:prstClr val="black"/>
              </a:solidFill>
            </a:rPr>
            <a:t>Website: </a:t>
          </a:r>
          <a:r>
            <a:rPr lang="en-US" dirty="0">
              <a:solidFill>
                <a:srgbClr val="0070C0"/>
              </a:solidFill>
            </a:rPr>
            <a:t>mass.gov/vendor training</a:t>
          </a:r>
        </a:p>
      </dgm:t>
    </dgm:pt>
    <dgm:pt modelId="{AEAD7477-481D-4009-819D-5BC0D7F18AD7}" type="parTrans" cxnId="{5B2A5663-131B-4217-9406-F46606B21BBA}">
      <dgm:prSet/>
      <dgm:spPr/>
      <dgm:t>
        <a:bodyPr/>
        <a:lstStyle/>
        <a:p>
          <a:endParaRPr lang="en-US"/>
        </a:p>
      </dgm:t>
    </dgm:pt>
    <dgm:pt modelId="{625210FA-469F-4AAE-ABFC-33994601097B}" type="sibTrans" cxnId="{5B2A5663-131B-4217-9406-F46606B21BBA}">
      <dgm:prSet/>
      <dgm:spPr/>
      <dgm:t>
        <a:bodyPr/>
        <a:lstStyle/>
        <a:p>
          <a:endParaRPr lang="en-US"/>
        </a:p>
      </dgm:t>
    </dgm:pt>
    <dgm:pt modelId="{595ACB6B-F39F-42F7-9BC4-8090A6EBAE14}">
      <dgm:prSet/>
      <dgm:spPr/>
      <dgm:t>
        <a:bodyPr/>
        <a:lstStyle/>
        <a:p>
          <a:r>
            <a:rPr lang="en-US" dirty="0">
              <a:solidFill>
                <a:srgbClr val="0070C0"/>
              </a:solidFill>
              <a:cs typeface="Arial" pitchFamily="34" charset="0"/>
              <a:hlinkClick xmlns:r="http://schemas.openxmlformats.org/officeDocument/2006/relationships" r:id="rId1">
                <a:extLst>
                  <a:ext uri="{A12FA001-AC4F-418D-AE19-62706E023703}">
                    <ahyp:hlinkClr xmlns:ahyp="http://schemas.microsoft.com/office/drawing/2018/hyperlinkcolor" val="tx"/>
                  </a:ext>
                </a:extLst>
              </a:hlinkClick>
            </a:rPr>
            <a:t>How to Create a Quote in COMMBUYS</a:t>
          </a:r>
          <a:endParaRPr lang="en-US" dirty="0">
            <a:solidFill>
              <a:srgbClr val="0070C0"/>
            </a:solidFill>
            <a:cs typeface="Arial" pitchFamily="34" charset="0"/>
          </a:endParaRPr>
        </a:p>
      </dgm:t>
    </dgm:pt>
    <dgm:pt modelId="{3995FF3E-9FC1-45AD-A554-DD465B763F96}" type="parTrans" cxnId="{1CA0488B-B756-4C72-A021-EC4871BEC221}">
      <dgm:prSet/>
      <dgm:spPr/>
      <dgm:t>
        <a:bodyPr/>
        <a:lstStyle/>
        <a:p>
          <a:endParaRPr lang="en-US"/>
        </a:p>
      </dgm:t>
    </dgm:pt>
    <dgm:pt modelId="{F8EE8069-09F9-4806-9746-3EA47E5279DA}" type="sibTrans" cxnId="{1CA0488B-B756-4C72-A021-EC4871BEC221}">
      <dgm:prSet/>
      <dgm:spPr/>
      <dgm:t>
        <a:bodyPr/>
        <a:lstStyle/>
        <a:p>
          <a:endParaRPr lang="en-US"/>
        </a:p>
      </dgm:t>
    </dgm:pt>
    <dgm:pt modelId="{59B2C1E2-4885-4810-8659-B8DA6992F708}">
      <dgm:prSet/>
      <dgm:spPr/>
      <dgm:t>
        <a:bodyPr/>
        <a:lstStyle/>
        <a:p>
          <a:r>
            <a:rPr lang="en-US" dirty="0">
              <a:solidFill>
                <a:srgbClr val="0070C0"/>
              </a:solidFill>
              <a:cs typeface="Arial" pitchFamily="34" charset="0"/>
              <a:hlinkClick xmlns:r="http://schemas.openxmlformats.org/officeDocument/2006/relationships" r:id="rId2">
                <a:extLst>
                  <a:ext uri="{A12FA001-AC4F-418D-AE19-62706E023703}">
                    <ahyp:hlinkClr xmlns:ahyp="http://schemas.microsoft.com/office/drawing/2018/hyperlinkcolor" val="tx"/>
                  </a:ext>
                </a:extLst>
              </a:hlinkClick>
            </a:rPr>
            <a:t>Using the Q&amp;A Tab Within a COMMBUYS Bid</a:t>
          </a:r>
          <a:endParaRPr lang="en-US" dirty="0">
            <a:solidFill>
              <a:srgbClr val="0070C0"/>
            </a:solidFill>
            <a:cs typeface="Arial" pitchFamily="34" charset="0"/>
          </a:endParaRPr>
        </a:p>
      </dgm:t>
    </dgm:pt>
    <dgm:pt modelId="{60A5ECA0-2198-49F8-BA4B-308B5B52EB17}" type="parTrans" cxnId="{977AF04D-E51A-4B4B-8A81-5CA8EC02A143}">
      <dgm:prSet/>
      <dgm:spPr/>
      <dgm:t>
        <a:bodyPr/>
        <a:lstStyle/>
        <a:p>
          <a:endParaRPr lang="en-US"/>
        </a:p>
      </dgm:t>
    </dgm:pt>
    <dgm:pt modelId="{D8E55271-378E-407D-A39E-5DD82F3263E4}" type="sibTrans" cxnId="{977AF04D-E51A-4B4B-8A81-5CA8EC02A143}">
      <dgm:prSet/>
      <dgm:spPr/>
      <dgm:t>
        <a:bodyPr/>
        <a:lstStyle/>
        <a:p>
          <a:endParaRPr lang="en-US"/>
        </a:p>
      </dgm:t>
    </dgm:pt>
    <dgm:pt modelId="{68A5035C-05E0-4E55-AA23-75F2D4123A4A}">
      <dgm:prSet/>
      <dgm:spPr/>
      <dgm:t>
        <a:bodyPr/>
        <a:lstStyle/>
        <a:p>
          <a:r>
            <a:rPr lang="en-US" dirty="0">
              <a:solidFill>
                <a:srgbClr val="0070C0"/>
              </a:solidFill>
              <a:cs typeface="Arial" pitchFamily="34" charset="0"/>
              <a:hlinkClick xmlns:r="http://schemas.openxmlformats.org/officeDocument/2006/relationships" r:id="rId3">
                <a:extLst>
                  <a:ext uri="{A12FA001-AC4F-418D-AE19-62706E023703}">
                    <ahyp:hlinkClr xmlns:ahyp="http://schemas.microsoft.com/office/drawing/2018/hyperlinkcolor" val="tx"/>
                  </a:ext>
                </a:extLst>
              </a:hlinkClick>
            </a:rPr>
            <a:t>How to Withdraw, Reopen, and Resubmit a Quote</a:t>
          </a:r>
          <a:endParaRPr lang="en-US" dirty="0">
            <a:solidFill>
              <a:srgbClr val="0070C0"/>
            </a:solidFill>
            <a:cs typeface="Arial" pitchFamily="34" charset="0"/>
          </a:endParaRPr>
        </a:p>
      </dgm:t>
    </dgm:pt>
    <dgm:pt modelId="{75BE4B6F-586F-4A0C-86E7-E17A8D1C7AB8}" type="parTrans" cxnId="{15992204-4393-4BDD-BE1F-AC6E046EDDA5}">
      <dgm:prSet/>
      <dgm:spPr/>
      <dgm:t>
        <a:bodyPr/>
        <a:lstStyle/>
        <a:p>
          <a:endParaRPr lang="en-US"/>
        </a:p>
      </dgm:t>
    </dgm:pt>
    <dgm:pt modelId="{54D131F2-375E-474F-A138-2E0C1A736D91}" type="sibTrans" cxnId="{15992204-4393-4BDD-BE1F-AC6E046EDDA5}">
      <dgm:prSet/>
      <dgm:spPr/>
      <dgm:t>
        <a:bodyPr/>
        <a:lstStyle/>
        <a:p>
          <a:endParaRPr lang="en-US"/>
        </a:p>
      </dgm:t>
    </dgm:pt>
    <dgm:pt modelId="{91770825-8CEF-4BFB-B17C-1610BDDC974D}">
      <dgm:prSet/>
      <dgm:spPr/>
      <dgm:t>
        <a:bodyPr/>
        <a:lstStyle/>
        <a:p>
          <a:r>
            <a:rPr lang="en-US" dirty="0">
              <a:solidFill>
                <a:srgbClr val="0070C0"/>
              </a:solidFill>
              <a:cs typeface="Arial" pitchFamily="34" charset="0"/>
              <a:hlinkClick xmlns:r="http://schemas.openxmlformats.org/officeDocument/2006/relationships" r:id="rId4">
                <a:extLst>
                  <a:ext uri="{A12FA001-AC4F-418D-AE19-62706E023703}">
                    <ahyp:hlinkClr xmlns:ahyp="http://schemas.microsoft.com/office/drawing/2018/hyperlinkcolor" val="tx"/>
                  </a:ext>
                </a:extLst>
              </a:hlinkClick>
            </a:rPr>
            <a:t>Basic COMMBUYS Navigation and Searching for the Seller Role</a:t>
          </a:r>
          <a:endParaRPr lang="en-US" dirty="0">
            <a:solidFill>
              <a:srgbClr val="0070C0"/>
            </a:solidFill>
            <a:cs typeface="Arial" pitchFamily="34" charset="0"/>
          </a:endParaRPr>
        </a:p>
      </dgm:t>
    </dgm:pt>
    <dgm:pt modelId="{CDE55D79-FB76-42CC-996C-166EED6F0E8A}" type="parTrans" cxnId="{7603E316-BD6A-41C2-AB51-084CCCACEF57}">
      <dgm:prSet/>
      <dgm:spPr/>
      <dgm:t>
        <a:bodyPr/>
        <a:lstStyle/>
        <a:p>
          <a:endParaRPr lang="en-US"/>
        </a:p>
      </dgm:t>
    </dgm:pt>
    <dgm:pt modelId="{9FD5F693-0845-43AE-A029-3A64FB140C8B}" type="sibTrans" cxnId="{7603E316-BD6A-41C2-AB51-084CCCACEF57}">
      <dgm:prSet/>
      <dgm:spPr/>
      <dgm:t>
        <a:bodyPr/>
        <a:lstStyle/>
        <a:p>
          <a:endParaRPr lang="en-US"/>
        </a:p>
      </dgm:t>
    </dgm:pt>
    <dgm:pt modelId="{8D1FA1FA-B8F4-4DA3-B38E-8567E88B639D}">
      <dgm:prSet phldrT="[Text]"/>
      <dgm:spPr/>
      <dgm:t>
        <a:bodyPr/>
        <a:lstStyle/>
        <a:p>
          <a:pPr>
            <a:buClr>
              <a:srgbClr val="43956F"/>
            </a:buClr>
            <a:buSzPct val="130000"/>
            <a:buFont typeface="Wingdings" panose="05000000000000000000" pitchFamily="2" charset="2"/>
            <a:buNone/>
          </a:pPr>
          <a:r>
            <a:rPr lang="en-US" dirty="0">
              <a:cs typeface="Arial" pitchFamily="34" charset="0"/>
              <a:hlinkClick xmlns:r="http://schemas.openxmlformats.org/officeDocument/2006/relationships" r:id="rId5"/>
            </a:rPr>
            <a:t>	</a:t>
          </a:r>
          <a:r>
            <a:rPr lang="en-US" dirty="0">
              <a:solidFill>
                <a:srgbClr val="0070C0"/>
              </a:solidFill>
              <a:cs typeface="Arial" pitchFamily="34" charset="0"/>
              <a:hlinkClick xmlns:r="http://schemas.openxmlformats.org/officeDocument/2006/relationships" r:id="rId5">
                <a:extLst>
                  <a:ext uri="{A12FA001-AC4F-418D-AE19-62706E023703}">
                    <ahyp:hlinkClr xmlns:ahyp="http://schemas.microsoft.com/office/drawing/2018/hyperlinkcolor" val="tx"/>
                  </a:ext>
                </a:extLst>
              </a:hlinkClick>
            </a:rPr>
            <a:t>How to Create a Quote in COMMBUYS</a:t>
          </a:r>
          <a:endParaRPr lang="en-US" dirty="0">
            <a:solidFill>
              <a:srgbClr val="0070C0"/>
            </a:solidFill>
          </a:endParaRPr>
        </a:p>
      </dgm:t>
    </dgm:pt>
    <dgm:pt modelId="{BFDB9FAD-521F-40AF-99E9-AA5D60D42A6E}" type="parTrans" cxnId="{4D0473DE-7FFB-4625-A9E4-E925B3350BD3}">
      <dgm:prSet/>
      <dgm:spPr/>
      <dgm:t>
        <a:bodyPr/>
        <a:lstStyle/>
        <a:p>
          <a:endParaRPr lang="en-US"/>
        </a:p>
      </dgm:t>
    </dgm:pt>
    <dgm:pt modelId="{E09E345C-6EBC-4502-8D28-FE6767599E07}" type="sibTrans" cxnId="{4D0473DE-7FFB-4625-A9E4-E925B3350BD3}">
      <dgm:prSet/>
      <dgm:spPr/>
      <dgm:t>
        <a:bodyPr/>
        <a:lstStyle/>
        <a:p>
          <a:endParaRPr lang="en-US"/>
        </a:p>
      </dgm:t>
    </dgm:pt>
    <dgm:pt modelId="{C077F050-DA4F-468D-AB05-C787F8B94B87}">
      <dgm:prSet/>
      <dgm:spPr/>
      <dgm:t>
        <a:bodyPr/>
        <a:lstStyle/>
        <a:p>
          <a:r>
            <a:rPr lang="en-US"/>
            <a:t>Webcast – Video</a:t>
          </a:r>
          <a:endParaRPr lang="en-US" dirty="0">
            <a:cs typeface="Arial" pitchFamily="34" charset="0"/>
          </a:endParaRPr>
        </a:p>
      </dgm:t>
    </dgm:pt>
    <dgm:pt modelId="{2A48D32F-7D46-4660-9C3D-B94EA9C67B8F}" type="parTrans" cxnId="{974A811C-48A3-4480-95B8-0B3128CA52A5}">
      <dgm:prSet/>
      <dgm:spPr/>
      <dgm:t>
        <a:bodyPr/>
        <a:lstStyle/>
        <a:p>
          <a:endParaRPr lang="en-US"/>
        </a:p>
      </dgm:t>
    </dgm:pt>
    <dgm:pt modelId="{1ACF2B43-ED98-4111-94E2-B9CF590883C0}" type="sibTrans" cxnId="{974A811C-48A3-4480-95B8-0B3128CA52A5}">
      <dgm:prSet/>
      <dgm:spPr/>
      <dgm:t>
        <a:bodyPr/>
        <a:lstStyle/>
        <a:p>
          <a:endParaRPr lang="en-US"/>
        </a:p>
      </dgm:t>
    </dgm:pt>
    <dgm:pt modelId="{AE453F41-06E5-44A6-BDF1-0249A9B22026}">
      <dgm:prSet phldrT="[Text]"/>
      <dgm:spPr/>
      <dgm:t>
        <a:bodyPr/>
        <a:lstStyle/>
        <a:p>
          <a:pPr>
            <a:buClr>
              <a:srgbClr val="43956F"/>
            </a:buClr>
            <a:buSzPct val="130000"/>
            <a:buFont typeface="Wingdings" panose="05000000000000000000" pitchFamily="2" charset="2"/>
            <a:buChar char="§"/>
          </a:pPr>
          <a:r>
            <a:rPr lang="en-US" dirty="0"/>
            <a:t>Webinars – Live Training</a:t>
          </a:r>
        </a:p>
      </dgm:t>
    </dgm:pt>
    <dgm:pt modelId="{BA31136A-1FA0-45F5-BD4D-FD2CBF751B2B}" type="parTrans" cxnId="{43E51DEF-5BCA-45FA-9D3F-FF12F54AFB3C}">
      <dgm:prSet/>
      <dgm:spPr/>
      <dgm:t>
        <a:bodyPr/>
        <a:lstStyle/>
        <a:p>
          <a:endParaRPr lang="en-US"/>
        </a:p>
      </dgm:t>
    </dgm:pt>
    <dgm:pt modelId="{DC44DB54-4C73-41E9-8D2A-C7C30078B196}" type="sibTrans" cxnId="{43E51DEF-5BCA-45FA-9D3F-FF12F54AFB3C}">
      <dgm:prSet/>
      <dgm:spPr/>
      <dgm:t>
        <a:bodyPr/>
        <a:lstStyle/>
        <a:p>
          <a:endParaRPr lang="en-US"/>
        </a:p>
      </dgm:t>
    </dgm:pt>
    <dgm:pt modelId="{61D51C76-199D-4230-98A6-1A685C9DC992}">
      <dgm:prSet phldrT="[Text]"/>
      <dgm:spPr/>
      <dgm:t>
        <a:bodyPr/>
        <a:lstStyle/>
        <a:p>
          <a:pPr>
            <a:buClr>
              <a:srgbClr val="43956F"/>
            </a:buClr>
            <a:buSzPct val="130000"/>
            <a:buFont typeface="Arial" panose="020B0604020202020204" pitchFamily="34" charset="0"/>
            <a:buChar char="•"/>
          </a:pPr>
          <a:r>
            <a:rPr lang="en-US" dirty="0">
              <a:cs typeface="Arial" pitchFamily="34" charset="0"/>
            </a:rPr>
            <a:t>How to Locate &amp; Respond to Bids in COMMBUYS</a:t>
          </a:r>
          <a:endParaRPr lang="en-US" dirty="0"/>
        </a:p>
      </dgm:t>
    </dgm:pt>
    <dgm:pt modelId="{838CEE21-0531-45E2-AC9C-C1392D590988}" type="parTrans" cxnId="{59AE901A-32E0-4B76-9307-A9AFF9594C40}">
      <dgm:prSet/>
      <dgm:spPr/>
      <dgm:t>
        <a:bodyPr/>
        <a:lstStyle/>
        <a:p>
          <a:endParaRPr lang="en-US"/>
        </a:p>
      </dgm:t>
    </dgm:pt>
    <dgm:pt modelId="{A3709D38-FBDA-4B26-8DBE-537C2CF4B89B}" type="sibTrans" cxnId="{59AE901A-32E0-4B76-9307-A9AFF9594C40}">
      <dgm:prSet/>
      <dgm:spPr/>
      <dgm:t>
        <a:bodyPr/>
        <a:lstStyle/>
        <a:p>
          <a:endParaRPr lang="en-US"/>
        </a:p>
      </dgm:t>
    </dgm:pt>
    <dgm:pt modelId="{0CFE7936-0AE7-4D36-A1E7-07F02DFABE50}">
      <dgm:prSet/>
      <dgm:spPr/>
      <dgm:t>
        <a:bodyPr/>
        <a:lstStyle/>
        <a:p>
          <a:pPr>
            <a:buClr>
              <a:srgbClr val="43956F"/>
            </a:buClr>
            <a:buSzPct val="130000"/>
            <a:buFont typeface="Arial" panose="020B0604020202020204" pitchFamily="34" charset="0"/>
            <a:buChar char="•"/>
          </a:pPr>
          <a:r>
            <a:rPr lang="en-US" dirty="0">
              <a:cs typeface="Arial" pitchFamily="34" charset="0"/>
            </a:rPr>
            <a:t>COMMBUYS Essentials for the Seller Role</a:t>
          </a:r>
        </a:p>
      </dgm:t>
    </dgm:pt>
    <dgm:pt modelId="{50DE308F-3D7C-48D6-B1F6-212944EB4857}" type="parTrans" cxnId="{46F59D53-8465-4489-BE54-36FE3411FF9F}">
      <dgm:prSet/>
      <dgm:spPr/>
      <dgm:t>
        <a:bodyPr/>
        <a:lstStyle/>
        <a:p>
          <a:endParaRPr lang="en-US"/>
        </a:p>
      </dgm:t>
    </dgm:pt>
    <dgm:pt modelId="{194897BD-5E64-43ED-82A4-BF285A332B3D}" type="sibTrans" cxnId="{46F59D53-8465-4489-BE54-36FE3411FF9F}">
      <dgm:prSet/>
      <dgm:spPr/>
      <dgm:t>
        <a:bodyPr/>
        <a:lstStyle/>
        <a:p>
          <a:endParaRPr lang="en-US"/>
        </a:p>
      </dgm:t>
    </dgm:pt>
    <dgm:pt modelId="{2F565252-51A2-4667-8BB6-317891E5BCD3}">
      <dgm:prSet phldrT="[Text]"/>
      <dgm:spPr/>
      <dgm:t>
        <a:bodyPr/>
        <a:lstStyle/>
        <a:p>
          <a:r>
            <a:rPr lang="en-US" dirty="0"/>
            <a:t>Operational Services Division</a:t>
          </a:r>
        </a:p>
      </dgm:t>
    </dgm:pt>
    <dgm:pt modelId="{D8F93219-86CE-40C0-BCA5-D7BC7BDB5E83}" type="parTrans" cxnId="{2330BEEE-237F-4476-8CB7-6AD8F65211AF}">
      <dgm:prSet/>
      <dgm:spPr/>
      <dgm:t>
        <a:bodyPr/>
        <a:lstStyle/>
        <a:p>
          <a:endParaRPr lang="en-US"/>
        </a:p>
      </dgm:t>
    </dgm:pt>
    <dgm:pt modelId="{B7C78F9D-B094-4FC3-8F08-464D0A541C8F}" type="sibTrans" cxnId="{2330BEEE-237F-4476-8CB7-6AD8F65211AF}">
      <dgm:prSet/>
      <dgm:spPr/>
      <dgm:t>
        <a:bodyPr/>
        <a:lstStyle/>
        <a:p>
          <a:endParaRPr lang="en-US"/>
        </a:p>
      </dgm:t>
    </dgm:pt>
    <dgm:pt modelId="{95DB34C7-D4A0-41F7-A750-5EED62236DC9}">
      <dgm:prSet phldrT="[Text]"/>
      <dgm:spPr/>
      <dgm:t>
        <a:bodyPr/>
        <a:lstStyle/>
        <a:p>
          <a:r>
            <a:rPr lang="en-US" dirty="0"/>
            <a:t>617-720-3300</a:t>
          </a:r>
        </a:p>
      </dgm:t>
    </dgm:pt>
    <dgm:pt modelId="{B3D843C1-E544-49F6-B501-7D1179B82E0C}" type="parTrans" cxnId="{966CD1D9-D336-46A0-A281-F805DAD00E4E}">
      <dgm:prSet/>
      <dgm:spPr/>
      <dgm:t>
        <a:bodyPr/>
        <a:lstStyle/>
        <a:p>
          <a:endParaRPr lang="en-US"/>
        </a:p>
      </dgm:t>
    </dgm:pt>
    <dgm:pt modelId="{8D3EA829-10EE-41F0-927F-851422F398F9}" type="sibTrans" cxnId="{966CD1D9-D336-46A0-A281-F805DAD00E4E}">
      <dgm:prSet/>
      <dgm:spPr/>
      <dgm:t>
        <a:bodyPr/>
        <a:lstStyle/>
        <a:p>
          <a:endParaRPr lang="en-US"/>
        </a:p>
      </dgm:t>
    </dgm:pt>
    <dgm:pt modelId="{883611C2-7B75-470D-A80A-A7C95C3166D8}">
      <dgm:prSet phldrT="[Text]"/>
      <dgm:spPr/>
      <dgm:t>
        <a:bodyPr/>
        <a:lstStyle/>
        <a:p>
          <a:r>
            <a:rPr lang="en-US" dirty="0"/>
            <a:t>www.mass.gov/osd</a:t>
          </a:r>
        </a:p>
      </dgm:t>
    </dgm:pt>
    <dgm:pt modelId="{AA6B446C-DCC3-47F4-8E29-549EAE235F24}" type="parTrans" cxnId="{347FA5DB-3B21-4CD4-96EE-26A3A898064C}">
      <dgm:prSet/>
      <dgm:spPr/>
      <dgm:t>
        <a:bodyPr/>
        <a:lstStyle/>
        <a:p>
          <a:endParaRPr lang="en-US"/>
        </a:p>
      </dgm:t>
    </dgm:pt>
    <dgm:pt modelId="{DC5515C5-9AB9-485F-87F8-C3C57B276464}" type="sibTrans" cxnId="{347FA5DB-3B21-4CD4-96EE-26A3A898064C}">
      <dgm:prSet/>
      <dgm:spPr/>
      <dgm:t>
        <a:bodyPr/>
        <a:lstStyle/>
        <a:p>
          <a:endParaRPr lang="en-US"/>
        </a:p>
      </dgm:t>
    </dgm:pt>
    <dgm:pt modelId="{DE71B10C-9613-46E8-AB07-BB85F73E889D}" type="pres">
      <dgm:prSet presAssocID="{6CC9B28B-CA3A-4743-927D-E393D523FC86}" presName="linear" presStyleCnt="0">
        <dgm:presLayoutVars>
          <dgm:animLvl val="lvl"/>
          <dgm:resizeHandles val="exact"/>
        </dgm:presLayoutVars>
      </dgm:prSet>
      <dgm:spPr/>
    </dgm:pt>
    <dgm:pt modelId="{3F504D7E-11C4-41FD-82DC-8F4BA1935B9C}" type="pres">
      <dgm:prSet presAssocID="{2F565252-51A2-4667-8BB6-317891E5BCD3}" presName="parentText" presStyleLbl="node1" presStyleIdx="0" presStyleCnt="5">
        <dgm:presLayoutVars>
          <dgm:chMax val="0"/>
          <dgm:bulletEnabled val="1"/>
        </dgm:presLayoutVars>
      </dgm:prSet>
      <dgm:spPr/>
    </dgm:pt>
    <dgm:pt modelId="{B75C84B5-BD86-4067-B69A-EAAC8DFD6771}" type="pres">
      <dgm:prSet presAssocID="{2F565252-51A2-4667-8BB6-317891E5BCD3}" presName="childText" presStyleLbl="revTx" presStyleIdx="0" presStyleCnt="5">
        <dgm:presLayoutVars>
          <dgm:bulletEnabled val="1"/>
        </dgm:presLayoutVars>
      </dgm:prSet>
      <dgm:spPr/>
    </dgm:pt>
    <dgm:pt modelId="{8AFB14F2-99C1-47CF-ABE7-8E0733D7D4FC}" type="pres">
      <dgm:prSet presAssocID="{BFB5C619-170E-423A-8DCC-43BD9098FE1F}" presName="parentText" presStyleLbl="node1" presStyleIdx="1" presStyleCnt="5">
        <dgm:presLayoutVars>
          <dgm:chMax val="0"/>
          <dgm:bulletEnabled val="1"/>
        </dgm:presLayoutVars>
      </dgm:prSet>
      <dgm:spPr/>
    </dgm:pt>
    <dgm:pt modelId="{439C6953-3D68-46FF-9691-3075DF23622B}" type="pres">
      <dgm:prSet presAssocID="{BFB5C619-170E-423A-8DCC-43BD9098FE1F}" presName="childText" presStyleLbl="revTx" presStyleIdx="1" presStyleCnt="5">
        <dgm:presLayoutVars>
          <dgm:bulletEnabled val="1"/>
        </dgm:presLayoutVars>
      </dgm:prSet>
      <dgm:spPr/>
    </dgm:pt>
    <dgm:pt modelId="{5661C79D-8B42-4E06-848A-C09D1110EA76}" type="pres">
      <dgm:prSet presAssocID="{BC8B78E4-A062-446C-884E-2B83C4009EF2}" presName="parentText" presStyleLbl="node1" presStyleIdx="2" presStyleCnt="5">
        <dgm:presLayoutVars>
          <dgm:chMax val="0"/>
          <dgm:bulletEnabled val="1"/>
        </dgm:presLayoutVars>
      </dgm:prSet>
      <dgm:spPr/>
    </dgm:pt>
    <dgm:pt modelId="{1B1B8410-0BA5-47A9-AFFB-113F4AC19EE5}" type="pres">
      <dgm:prSet presAssocID="{BC8B78E4-A062-446C-884E-2B83C4009EF2}" presName="childText" presStyleLbl="revTx" presStyleIdx="2" presStyleCnt="5">
        <dgm:presLayoutVars>
          <dgm:bulletEnabled val="1"/>
        </dgm:presLayoutVars>
      </dgm:prSet>
      <dgm:spPr/>
    </dgm:pt>
    <dgm:pt modelId="{AFEC351A-9AB3-43DB-A318-BEA4823B8638}" type="pres">
      <dgm:prSet presAssocID="{C077F050-DA4F-468D-AB05-C787F8B94B87}" presName="parentText" presStyleLbl="node1" presStyleIdx="3" presStyleCnt="5">
        <dgm:presLayoutVars>
          <dgm:chMax val="0"/>
          <dgm:bulletEnabled val="1"/>
        </dgm:presLayoutVars>
      </dgm:prSet>
      <dgm:spPr/>
    </dgm:pt>
    <dgm:pt modelId="{247A6D5B-A824-4E12-9406-5983CDE80504}" type="pres">
      <dgm:prSet presAssocID="{C077F050-DA4F-468D-AB05-C787F8B94B87}" presName="childText" presStyleLbl="revTx" presStyleIdx="3" presStyleCnt="5">
        <dgm:presLayoutVars>
          <dgm:bulletEnabled val="1"/>
        </dgm:presLayoutVars>
      </dgm:prSet>
      <dgm:spPr/>
    </dgm:pt>
    <dgm:pt modelId="{846606A6-5218-4A81-A171-1787EB84E7A8}" type="pres">
      <dgm:prSet presAssocID="{AE453F41-06E5-44A6-BDF1-0249A9B22026}" presName="parentText" presStyleLbl="node1" presStyleIdx="4" presStyleCnt="5">
        <dgm:presLayoutVars>
          <dgm:chMax val="0"/>
          <dgm:bulletEnabled val="1"/>
        </dgm:presLayoutVars>
      </dgm:prSet>
      <dgm:spPr/>
    </dgm:pt>
    <dgm:pt modelId="{D8D23FCB-8FA9-477E-8357-D3C160DF4D26}" type="pres">
      <dgm:prSet presAssocID="{AE453F41-06E5-44A6-BDF1-0249A9B22026}" presName="childText" presStyleLbl="revTx" presStyleIdx="4" presStyleCnt="5">
        <dgm:presLayoutVars>
          <dgm:bulletEnabled val="1"/>
        </dgm:presLayoutVars>
      </dgm:prSet>
      <dgm:spPr/>
    </dgm:pt>
  </dgm:ptLst>
  <dgm:cxnLst>
    <dgm:cxn modelId="{15992204-4393-4BDD-BE1F-AC6E046EDDA5}" srcId="{BC8B78E4-A062-446C-884E-2B83C4009EF2}" destId="{68A5035C-05E0-4E55-AA23-75F2D4123A4A}" srcOrd="2" destOrd="0" parTransId="{75BE4B6F-586F-4A0C-86E7-E17A8D1C7AB8}" sibTransId="{54D131F2-375E-474F-A138-2E0C1A736D91}"/>
    <dgm:cxn modelId="{7603E316-BD6A-41C2-AB51-084CCCACEF57}" srcId="{BC8B78E4-A062-446C-884E-2B83C4009EF2}" destId="{91770825-8CEF-4BFB-B17C-1610BDDC974D}" srcOrd="3" destOrd="0" parTransId="{CDE55D79-FB76-42CC-996C-166EED6F0E8A}" sibTransId="{9FD5F693-0845-43AE-A029-3A64FB140C8B}"/>
    <dgm:cxn modelId="{15E13F1A-3714-4394-83B7-ED12AF79679A}" srcId="{BFB5C619-170E-423A-8DCC-43BD9098FE1F}" destId="{9ED818EA-C307-4DC2-BEF9-1E2A641ACA77}" srcOrd="0" destOrd="0" parTransId="{96F455F3-F2C2-49B8-950D-986709D4121C}" sibTransId="{7ACD76F3-F5F8-4532-B1EB-4CCFE493CC8F}"/>
    <dgm:cxn modelId="{59AE901A-32E0-4B76-9307-A9AFF9594C40}" srcId="{AE453F41-06E5-44A6-BDF1-0249A9B22026}" destId="{61D51C76-199D-4230-98A6-1A685C9DC992}" srcOrd="0" destOrd="0" parTransId="{838CEE21-0531-45E2-AC9C-C1392D590988}" sibTransId="{A3709D38-FBDA-4B26-8DBE-537C2CF4B89B}"/>
    <dgm:cxn modelId="{974A811C-48A3-4480-95B8-0B3128CA52A5}" srcId="{6CC9B28B-CA3A-4743-927D-E393D523FC86}" destId="{C077F050-DA4F-468D-AB05-C787F8B94B87}" srcOrd="3" destOrd="0" parTransId="{2A48D32F-7D46-4660-9C3D-B94EA9C67B8F}" sibTransId="{1ACF2B43-ED98-4111-94E2-B9CF590883C0}"/>
    <dgm:cxn modelId="{3FA1B420-CC3D-4C76-BC4E-7F6D0806A7E2}" srcId="{6CC9B28B-CA3A-4743-927D-E393D523FC86}" destId="{BC8B78E4-A062-446C-884E-2B83C4009EF2}" srcOrd="2" destOrd="0" parTransId="{CFE678C4-ABE9-414B-AF94-1D840A02FECE}" sibTransId="{A492B36B-E074-407C-8549-9A38314A5951}"/>
    <dgm:cxn modelId="{64069A25-4F2D-4530-B89D-18B43F93885C}" type="presOf" srcId="{6CC9B28B-CA3A-4743-927D-E393D523FC86}" destId="{DE71B10C-9613-46E8-AB07-BB85F73E889D}" srcOrd="0" destOrd="0" presId="urn:microsoft.com/office/officeart/2005/8/layout/vList2"/>
    <dgm:cxn modelId="{778D7E2A-77A7-4AC9-B244-B75436EA0150}" type="presOf" srcId="{AE453F41-06E5-44A6-BDF1-0249A9B22026}" destId="{846606A6-5218-4A81-A171-1787EB84E7A8}" srcOrd="0" destOrd="0" presId="urn:microsoft.com/office/officeart/2005/8/layout/vList2"/>
    <dgm:cxn modelId="{F238A62E-39A8-4F61-AF2D-0D847380D536}" type="presOf" srcId="{8D1FA1FA-B8F4-4DA3-B38E-8567E88B639D}" destId="{247A6D5B-A824-4E12-9406-5983CDE80504}" srcOrd="0" destOrd="0" presId="urn:microsoft.com/office/officeart/2005/8/layout/vList2"/>
    <dgm:cxn modelId="{DE5C7139-9C88-4377-A695-BAD88F1597BD}" type="presOf" srcId="{91770825-8CEF-4BFB-B17C-1610BDDC974D}" destId="{1B1B8410-0BA5-47A9-AFFB-113F4AC19EE5}" srcOrd="0" destOrd="3" presId="urn:microsoft.com/office/officeart/2005/8/layout/vList2"/>
    <dgm:cxn modelId="{E6A6213B-E558-406F-9445-AFCDF1E2D2A2}" type="presOf" srcId="{59B2C1E2-4885-4810-8659-B8DA6992F708}" destId="{1B1B8410-0BA5-47A9-AFFB-113F4AC19EE5}" srcOrd="0" destOrd="1" presId="urn:microsoft.com/office/officeart/2005/8/layout/vList2"/>
    <dgm:cxn modelId="{5B2A5663-131B-4217-9406-F46606B21BBA}" srcId="{BFB5C619-170E-423A-8DCC-43BD9098FE1F}" destId="{ECC6CE40-5939-48EA-BCF9-7932FDF65B9A}" srcOrd="1" destOrd="0" parTransId="{AEAD7477-481D-4009-819D-5BC0D7F18AD7}" sibTransId="{625210FA-469F-4AAE-ABFC-33994601097B}"/>
    <dgm:cxn modelId="{977AF04D-E51A-4B4B-8A81-5CA8EC02A143}" srcId="{BC8B78E4-A062-446C-884E-2B83C4009EF2}" destId="{59B2C1E2-4885-4810-8659-B8DA6992F708}" srcOrd="1" destOrd="0" parTransId="{60A5ECA0-2198-49F8-BA4B-308B5B52EB17}" sibTransId="{D8E55271-378E-407D-A39E-5DD82F3263E4}"/>
    <dgm:cxn modelId="{46F59D53-8465-4489-BE54-36FE3411FF9F}" srcId="{AE453F41-06E5-44A6-BDF1-0249A9B22026}" destId="{0CFE7936-0AE7-4D36-A1E7-07F02DFABE50}" srcOrd="1" destOrd="0" parTransId="{50DE308F-3D7C-48D6-B1F6-212944EB4857}" sibTransId="{194897BD-5E64-43ED-82A4-BF285A332B3D}"/>
    <dgm:cxn modelId="{1CA0488B-B756-4C72-A021-EC4871BEC221}" srcId="{BC8B78E4-A062-446C-884E-2B83C4009EF2}" destId="{595ACB6B-F39F-42F7-9BC4-8090A6EBAE14}" srcOrd="0" destOrd="0" parTransId="{3995FF3E-9FC1-45AD-A554-DD465B763F96}" sibTransId="{F8EE8069-09F9-4806-9746-3EA47E5279DA}"/>
    <dgm:cxn modelId="{B805EB9B-D41D-41E9-94F9-62D1FB682042}" type="presOf" srcId="{68A5035C-05E0-4E55-AA23-75F2D4123A4A}" destId="{1B1B8410-0BA5-47A9-AFFB-113F4AC19EE5}" srcOrd="0" destOrd="2" presId="urn:microsoft.com/office/officeart/2005/8/layout/vList2"/>
    <dgm:cxn modelId="{ECBE9CAE-FDD7-4D73-A8A5-728BFC0AB3EE}" type="presOf" srcId="{95DB34C7-D4A0-41F7-A750-5EED62236DC9}" destId="{B75C84B5-BD86-4067-B69A-EAAC8DFD6771}" srcOrd="0" destOrd="0" presId="urn:microsoft.com/office/officeart/2005/8/layout/vList2"/>
    <dgm:cxn modelId="{BD4078B6-629B-40AE-A440-27F2A750F2BF}" type="presOf" srcId="{595ACB6B-F39F-42F7-9BC4-8090A6EBAE14}" destId="{1B1B8410-0BA5-47A9-AFFB-113F4AC19EE5}" srcOrd="0" destOrd="0" presId="urn:microsoft.com/office/officeart/2005/8/layout/vList2"/>
    <dgm:cxn modelId="{5A8C9EB9-90D8-4576-9A2E-762BD72025B9}" type="presOf" srcId="{0CFE7936-0AE7-4D36-A1E7-07F02DFABE50}" destId="{D8D23FCB-8FA9-477E-8357-D3C160DF4D26}" srcOrd="0" destOrd="1" presId="urn:microsoft.com/office/officeart/2005/8/layout/vList2"/>
    <dgm:cxn modelId="{CD63C1C9-BA9D-435B-AB69-F687D642BC12}" type="presOf" srcId="{BFB5C619-170E-423A-8DCC-43BD9098FE1F}" destId="{8AFB14F2-99C1-47CF-ABE7-8E0733D7D4FC}" srcOrd="0" destOrd="0" presId="urn:microsoft.com/office/officeart/2005/8/layout/vList2"/>
    <dgm:cxn modelId="{299A76CC-6C4F-4A1B-9FAB-D8D6408CB0F2}" srcId="{6CC9B28B-CA3A-4743-927D-E393D523FC86}" destId="{BFB5C619-170E-423A-8DCC-43BD9098FE1F}" srcOrd="1" destOrd="0" parTransId="{381F8D51-0235-48E2-8527-27B92C189959}" sibTransId="{1E03A122-84F2-4549-B0A3-BDA9DB2AF832}"/>
    <dgm:cxn modelId="{02FDC3D3-2BBE-407C-A7BD-FE6FA203B440}" type="presOf" srcId="{61D51C76-199D-4230-98A6-1A685C9DC992}" destId="{D8D23FCB-8FA9-477E-8357-D3C160DF4D26}" srcOrd="0" destOrd="0" presId="urn:microsoft.com/office/officeart/2005/8/layout/vList2"/>
    <dgm:cxn modelId="{CB4707D4-5C0D-4F36-A5E0-A8FA15B51815}" type="presOf" srcId="{ECC6CE40-5939-48EA-BCF9-7932FDF65B9A}" destId="{439C6953-3D68-46FF-9691-3075DF23622B}" srcOrd="0" destOrd="1" presId="urn:microsoft.com/office/officeart/2005/8/layout/vList2"/>
    <dgm:cxn modelId="{659895D8-34F7-421F-BFFA-01048778DA0C}" type="presOf" srcId="{9ED818EA-C307-4DC2-BEF9-1E2A641ACA77}" destId="{439C6953-3D68-46FF-9691-3075DF23622B}" srcOrd="0" destOrd="0" presId="urn:microsoft.com/office/officeart/2005/8/layout/vList2"/>
    <dgm:cxn modelId="{966CD1D9-D336-46A0-A281-F805DAD00E4E}" srcId="{2F565252-51A2-4667-8BB6-317891E5BCD3}" destId="{95DB34C7-D4A0-41F7-A750-5EED62236DC9}" srcOrd="0" destOrd="0" parTransId="{B3D843C1-E544-49F6-B501-7D1179B82E0C}" sibTransId="{8D3EA829-10EE-41F0-927F-851422F398F9}"/>
    <dgm:cxn modelId="{347FA5DB-3B21-4CD4-96EE-26A3A898064C}" srcId="{2F565252-51A2-4667-8BB6-317891E5BCD3}" destId="{883611C2-7B75-470D-A80A-A7C95C3166D8}" srcOrd="1" destOrd="0" parTransId="{AA6B446C-DCC3-47F4-8E29-549EAE235F24}" sibTransId="{DC5515C5-9AB9-485F-87F8-C3C57B276464}"/>
    <dgm:cxn modelId="{4D0473DE-7FFB-4625-A9E4-E925B3350BD3}" srcId="{C077F050-DA4F-468D-AB05-C787F8B94B87}" destId="{8D1FA1FA-B8F4-4DA3-B38E-8567E88B639D}" srcOrd="0" destOrd="0" parTransId="{BFDB9FAD-521F-40AF-99E9-AA5D60D42A6E}" sibTransId="{E09E345C-6EBC-4502-8D28-FE6767599E07}"/>
    <dgm:cxn modelId="{C14AF3E4-FF2D-4DB3-BE91-0FA73DC6B448}" type="presOf" srcId="{BC8B78E4-A062-446C-884E-2B83C4009EF2}" destId="{5661C79D-8B42-4E06-848A-C09D1110EA76}" srcOrd="0" destOrd="0" presId="urn:microsoft.com/office/officeart/2005/8/layout/vList2"/>
    <dgm:cxn modelId="{2330BEEE-237F-4476-8CB7-6AD8F65211AF}" srcId="{6CC9B28B-CA3A-4743-927D-E393D523FC86}" destId="{2F565252-51A2-4667-8BB6-317891E5BCD3}" srcOrd="0" destOrd="0" parTransId="{D8F93219-86CE-40C0-BCA5-D7BC7BDB5E83}" sibTransId="{B7C78F9D-B094-4FC3-8F08-464D0A541C8F}"/>
    <dgm:cxn modelId="{43E51DEF-5BCA-45FA-9D3F-FF12F54AFB3C}" srcId="{6CC9B28B-CA3A-4743-927D-E393D523FC86}" destId="{AE453F41-06E5-44A6-BDF1-0249A9B22026}" srcOrd="4" destOrd="0" parTransId="{BA31136A-1FA0-45F5-BD4D-FD2CBF751B2B}" sibTransId="{DC44DB54-4C73-41E9-8D2A-C7C30078B196}"/>
    <dgm:cxn modelId="{290033F5-3718-4282-A01F-3B7D38173920}" type="presOf" srcId="{2F565252-51A2-4667-8BB6-317891E5BCD3}" destId="{3F504D7E-11C4-41FD-82DC-8F4BA1935B9C}" srcOrd="0" destOrd="0" presId="urn:microsoft.com/office/officeart/2005/8/layout/vList2"/>
    <dgm:cxn modelId="{E54F4AF8-A3C1-4F7C-8F75-F13F4613B1D6}" type="presOf" srcId="{883611C2-7B75-470D-A80A-A7C95C3166D8}" destId="{B75C84B5-BD86-4067-B69A-EAAC8DFD6771}" srcOrd="0" destOrd="1" presId="urn:microsoft.com/office/officeart/2005/8/layout/vList2"/>
    <dgm:cxn modelId="{322476FE-EAF7-43B3-B9AA-7E71672F4608}" type="presOf" srcId="{C077F050-DA4F-468D-AB05-C787F8B94B87}" destId="{AFEC351A-9AB3-43DB-A318-BEA4823B8638}" srcOrd="0" destOrd="0" presId="urn:microsoft.com/office/officeart/2005/8/layout/vList2"/>
    <dgm:cxn modelId="{6CC7791A-84AA-4279-8CE1-CE2B721A26FB}" type="presParOf" srcId="{DE71B10C-9613-46E8-AB07-BB85F73E889D}" destId="{3F504D7E-11C4-41FD-82DC-8F4BA1935B9C}" srcOrd="0" destOrd="0" presId="urn:microsoft.com/office/officeart/2005/8/layout/vList2"/>
    <dgm:cxn modelId="{E221603D-491C-4232-B2D6-191AE6D2D428}" type="presParOf" srcId="{DE71B10C-9613-46E8-AB07-BB85F73E889D}" destId="{B75C84B5-BD86-4067-B69A-EAAC8DFD6771}" srcOrd="1" destOrd="0" presId="urn:microsoft.com/office/officeart/2005/8/layout/vList2"/>
    <dgm:cxn modelId="{0C8EBA9D-D36F-4C63-91FC-29943BBC9648}" type="presParOf" srcId="{DE71B10C-9613-46E8-AB07-BB85F73E889D}" destId="{8AFB14F2-99C1-47CF-ABE7-8E0733D7D4FC}" srcOrd="2" destOrd="0" presId="urn:microsoft.com/office/officeart/2005/8/layout/vList2"/>
    <dgm:cxn modelId="{515E867B-EACA-416C-A16E-33AC4368DA31}" type="presParOf" srcId="{DE71B10C-9613-46E8-AB07-BB85F73E889D}" destId="{439C6953-3D68-46FF-9691-3075DF23622B}" srcOrd="3" destOrd="0" presId="urn:microsoft.com/office/officeart/2005/8/layout/vList2"/>
    <dgm:cxn modelId="{BD538517-07B1-4FFC-AAA0-A3A22C80267D}" type="presParOf" srcId="{DE71B10C-9613-46E8-AB07-BB85F73E889D}" destId="{5661C79D-8B42-4E06-848A-C09D1110EA76}" srcOrd="4" destOrd="0" presId="urn:microsoft.com/office/officeart/2005/8/layout/vList2"/>
    <dgm:cxn modelId="{622B0666-0559-4FFB-9609-66679E3373F0}" type="presParOf" srcId="{DE71B10C-9613-46E8-AB07-BB85F73E889D}" destId="{1B1B8410-0BA5-47A9-AFFB-113F4AC19EE5}" srcOrd="5" destOrd="0" presId="urn:microsoft.com/office/officeart/2005/8/layout/vList2"/>
    <dgm:cxn modelId="{84D9AF0C-A529-400B-A9A9-B2BD122647A6}" type="presParOf" srcId="{DE71B10C-9613-46E8-AB07-BB85F73E889D}" destId="{AFEC351A-9AB3-43DB-A318-BEA4823B8638}" srcOrd="6" destOrd="0" presId="urn:microsoft.com/office/officeart/2005/8/layout/vList2"/>
    <dgm:cxn modelId="{AE53EA41-64AB-4C9D-9E93-7EA532E87415}" type="presParOf" srcId="{DE71B10C-9613-46E8-AB07-BB85F73E889D}" destId="{247A6D5B-A824-4E12-9406-5983CDE80504}" srcOrd="7" destOrd="0" presId="urn:microsoft.com/office/officeart/2005/8/layout/vList2"/>
    <dgm:cxn modelId="{C1B6201C-3D68-4A57-B7C2-EA74B7FDE01E}" type="presParOf" srcId="{DE71B10C-9613-46E8-AB07-BB85F73E889D}" destId="{846606A6-5218-4A81-A171-1787EB84E7A8}" srcOrd="8" destOrd="0" presId="urn:microsoft.com/office/officeart/2005/8/layout/vList2"/>
    <dgm:cxn modelId="{CC40DA3D-4A9B-4C2F-9F78-BB44BA290009}" type="presParOf" srcId="{DE71B10C-9613-46E8-AB07-BB85F73E889D}" destId="{D8D23FCB-8FA9-477E-8357-D3C160DF4D26}"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5BA171B-02FB-4110-A48D-2FA08350AB9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7AE0F8D-871D-4588-9FD7-B282B964CEC9}">
      <dgm:prSet/>
      <dgm:spPr>
        <a:solidFill>
          <a:schemeClr val="accent2">
            <a:lumMod val="75000"/>
          </a:schemeClr>
        </a:solidFill>
      </dgm:spPr>
      <dgm:t>
        <a:bodyPr/>
        <a:lstStyle/>
        <a:p>
          <a:r>
            <a:rPr lang="en-US" b="1" dirty="0"/>
            <a:t>Priorities:</a:t>
          </a:r>
          <a:endParaRPr lang="en-US" dirty="0"/>
        </a:p>
      </dgm:t>
    </dgm:pt>
    <dgm:pt modelId="{4FE13E9F-550B-49FD-8BD1-96D11E038E68}" type="parTrans" cxnId="{0FC85706-442B-41EB-AC2D-0CFCE1CC6D39}">
      <dgm:prSet/>
      <dgm:spPr/>
      <dgm:t>
        <a:bodyPr/>
        <a:lstStyle/>
        <a:p>
          <a:endParaRPr lang="en-US"/>
        </a:p>
      </dgm:t>
    </dgm:pt>
    <dgm:pt modelId="{01293572-B8AC-4131-B0F5-B0EB917D5C90}" type="sibTrans" cxnId="{0FC85706-442B-41EB-AC2D-0CFCE1CC6D39}">
      <dgm:prSet/>
      <dgm:spPr/>
      <dgm:t>
        <a:bodyPr/>
        <a:lstStyle/>
        <a:p>
          <a:endParaRPr lang="en-US"/>
        </a:p>
      </dgm:t>
    </dgm:pt>
    <dgm:pt modelId="{B68B706D-C3D9-4DD3-A65C-689F374E65F6}">
      <dgm:prSet custT="1"/>
      <dgm:spPr/>
      <dgm:t>
        <a:bodyPr/>
        <a:lstStyle/>
        <a:p>
          <a:r>
            <a:rPr lang="en-US" sz="1800" dirty="0"/>
            <a:t>Expansion of existing regional PSAPs or RECCs through the addition of one (1) or more PSAPS to an existing regional PSAP or RECC, with an executed IMA</a:t>
          </a:r>
        </a:p>
      </dgm:t>
    </dgm:pt>
    <dgm:pt modelId="{8083D4FF-F436-4238-B2ED-5CB1ED22DA0B}" type="parTrans" cxnId="{E35DA0E9-7215-4576-B224-1A3D0C5AB554}">
      <dgm:prSet/>
      <dgm:spPr/>
      <dgm:t>
        <a:bodyPr/>
        <a:lstStyle/>
        <a:p>
          <a:endParaRPr lang="en-US"/>
        </a:p>
      </dgm:t>
    </dgm:pt>
    <dgm:pt modelId="{37B8331C-8740-4C41-B04C-902F5529EA51}" type="sibTrans" cxnId="{E35DA0E9-7215-4576-B224-1A3D0C5AB554}">
      <dgm:prSet/>
      <dgm:spPr/>
      <dgm:t>
        <a:bodyPr/>
        <a:lstStyle/>
        <a:p>
          <a:endParaRPr lang="en-US"/>
        </a:p>
      </dgm:t>
    </dgm:pt>
    <dgm:pt modelId="{3816BB33-57C0-4CA1-97B9-7F41C6979BB3}">
      <dgm:prSet custT="1"/>
      <dgm:spPr/>
      <dgm:t>
        <a:bodyPr/>
        <a:lstStyle/>
        <a:p>
          <a:r>
            <a:rPr lang="en-US" sz="1800" dirty="0"/>
            <a:t>Development of new regional PSAPs or RECCs with an executed IMA previously funded under this grant</a:t>
          </a:r>
        </a:p>
      </dgm:t>
    </dgm:pt>
    <dgm:pt modelId="{B6CC2A50-197E-40BC-A4B5-89165B5FC56D}" type="parTrans" cxnId="{CF0EA44D-B6A3-4E56-9381-55DCBADCECE6}">
      <dgm:prSet/>
      <dgm:spPr/>
      <dgm:t>
        <a:bodyPr/>
        <a:lstStyle/>
        <a:p>
          <a:endParaRPr lang="en-US"/>
        </a:p>
      </dgm:t>
    </dgm:pt>
    <dgm:pt modelId="{51419F9A-E3AC-41C5-860D-D2F23D813259}" type="sibTrans" cxnId="{CF0EA44D-B6A3-4E56-9381-55DCBADCECE6}">
      <dgm:prSet/>
      <dgm:spPr/>
      <dgm:t>
        <a:bodyPr/>
        <a:lstStyle/>
        <a:p>
          <a:endParaRPr lang="en-US"/>
        </a:p>
      </dgm:t>
    </dgm:pt>
    <dgm:pt modelId="{49441347-629F-4186-A063-D8557F91E4FB}">
      <dgm:prSet custT="1"/>
      <dgm:spPr/>
      <dgm:t>
        <a:bodyPr/>
        <a:lstStyle/>
        <a:p>
          <a:r>
            <a:rPr lang="en-US" sz="1800" dirty="0"/>
            <a:t>Upgrade of existing regional PSAPs and RECCs</a:t>
          </a:r>
        </a:p>
      </dgm:t>
    </dgm:pt>
    <dgm:pt modelId="{E532B4B5-830E-4DE2-A16A-FE69C731228A}" type="parTrans" cxnId="{FF7C224F-7938-4274-99EC-9EC2A01A7963}">
      <dgm:prSet/>
      <dgm:spPr/>
      <dgm:t>
        <a:bodyPr/>
        <a:lstStyle/>
        <a:p>
          <a:endParaRPr lang="en-US"/>
        </a:p>
      </dgm:t>
    </dgm:pt>
    <dgm:pt modelId="{EDCEDEDC-602A-41A3-BB86-9E295BF2E2EA}" type="sibTrans" cxnId="{FF7C224F-7938-4274-99EC-9EC2A01A7963}">
      <dgm:prSet/>
      <dgm:spPr/>
      <dgm:t>
        <a:bodyPr/>
        <a:lstStyle/>
        <a:p>
          <a:endParaRPr lang="en-US"/>
        </a:p>
      </dgm:t>
    </dgm:pt>
    <dgm:pt modelId="{47EF5592-9D7F-4D5F-951B-A2EBD04E83EB}">
      <dgm:prSet custT="1"/>
      <dgm:spPr/>
      <dgm:t>
        <a:bodyPr/>
        <a:lstStyle/>
        <a:p>
          <a:r>
            <a:rPr lang="en-US" sz="1800" dirty="0"/>
            <a:t>Development of new regional PSAPs or RECCS with an executed IMA</a:t>
          </a:r>
        </a:p>
      </dgm:t>
    </dgm:pt>
    <dgm:pt modelId="{882DBC0F-0500-4C37-9D5B-D23D8C8D50AC}" type="parTrans" cxnId="{97C2CD58-DD98-4119-B9DB-7022AD89E076}">
      <dgm:prSet/>
      <dgm:spPr/>
      <dgm:t>
        <a:bodyPr/>
        <a:lstStyle/>
        <a:p>
          <a:endParaRPr lang="en-US"/>
        </a:p>
      </dgm:t>
    </dgm:pt>
    <dgm:pt modelId="{F0412FB8-B71D-4FBD-806C-4F0B8A172B26}" type="sibTrans" cxnId="{97C2CD58-DD98-4119-B9DB-7022AD89E076}">
      <dgm:prSet/>
      <dgm:spPr/>
      <dgm:t>
        <a:bodyPr/>
        <a:lstStyle/>
        <a:p>
          <a:endParaRPr lang="en-US"/>
        </a:p>
      </dgm:t>
    </dgm:pt>
    <dgm:pt modelId="{801C1E5B-C398-4255-9206-56EE662F4C16}">
      <dgm:prSet custT="1"/>
      <dgm:spPr/>
      <dgm:t>
        <a:bodyPr/>
        <a:lstStyle/>
        <a:p>
          <a:r>
            <a:rPr lang="en-US" sz="1800" dirty="0"/>
            <a:t>Development of new regional PSAPs and RECCs or new expansion of existing regional PSAPs or RECCs through the addition of one (1) or more PSAPs to an existing regional PSAP or RECC, with letters of attestation only</a:t>
          </a:r>
        </a:p>
      </dgm:t>
    </dgm:pt>
    <dgm:pt modelId="{49330F3C-53AA-4F89-8BE8-91720D027953}" type="parTrans" cxnId="{9DF52BB0-6739-4186-917E-65EBAD9846A2}">
      <dgm:prSet/>
      <dgm:spPr/>
      <dgm:t>
        <a:bodyPr/>
        <a:lstStyle/>
        <a:p>
          <a:endParaRPr lang="en-US"/>
        </a:p>
      </dgm:t>
    </dgm:pt>
    <dgm:pt modelId="{E008D670-5CCF-4830-836C-89CBE6227D8F}" type="sibTrans" cxnId="{9DF52BB0-6739-4186-917E-65EBAD9846A2}">
      <dgm:prSet/>
      <dgm:spPr/>
      <dgm:t>
        <a:bodyPr/>
        <a:lstStyle/>
        <a:p>
          <a:endParaRPr lang="en-US"/>
        </a:p>
      </dgm:t>
    </dgm:pt>
    <dgm:pt modelId="{D77F810F-921C-41C8-991A-538A550DE10B}">
      <dgm:prSet custT="1"/>
      <dgm:spPr/>
      <dgm:t>
        <a:bodyPr/>
        <a:lstStyle/>
        <a:p>
          <a:r>
            <a:rPr lang="en-US" sz="1800" dirty="0"/>
            <a:t>Development/expansion of regional secondary PSAPs</a:t>
          </a:r>
        </a:p>
      </dgm:t>
    </dgm:pt>
    <dgm:pt modelId="{28FAEC15-9924-4F50-92CC-F1A151F7AE29}" type="parTrans" cxnId="{08AD4D24-F53F-4429-BF05-3F0FBE3D6179}">
      <dgm:prSet/>
      <dgm:spPr/>
      <dgm:t>
        <a:bodyPr/>
        <a:lstStyle/>
        <a:p>
          <a:endParaRPr lang="en-US"/>
        </a:p>
      </dgm:t>
    </dgm:pt>
    <dgm:pt modelId="{A9BA7964-1DCA-4453-B615-C81E2C6E26B6}" type="sibTrans" cxnId="{08AD4D24-F53F-4429-BF05-3F0FBE3D6179}">
      <dgm:prSet/>
      <dgm:spPr/>
      <dgm:t>
        <a:bodyPr/>
        <a:lstStyle/>
        <a:p>
          <a:endParaRPr lang="en-US"/>
        </a:p>
      </dgm:t>
    </dgm:pt>
    <dgm:pt modelId="{9EC28170-075D-41C4-8F9D-57672A5DC39C}" type="pres">
      <dgm:prSet presAssocID="{B5BA171B-02FB-4110-A48D-2FA08350AB9C}" presName="linear" presStyleCnt="0">
        <dgm:presLayoutVars>
          <dgm:animLvl val="lvl"/>
          <dgm:resizeHandles val="exact"/>
        </dgm:presLayoutVars>
      </dgm:prSet>
      <dgm:spPr/>
    </dgm:pt>
    <dgm:pt modelId="{AF46FA4D-9595-498C-BC57-A3D967B21311}" type="pres">
      <dgm:prSet presAssocID="{C7AE0F8D-871D-4588-9FD7-B282B964CEC9}" presName="parentText" presStyleLbl="node1" presStyleIdx="0" presStyleCnt="1" custScaleY="88229">
        <dgm:presLayoutVars>
          <dgm:chMax val="0"/>
          <dgm:bulletEnabled val="1"/>
        </dgm:presLayoutVars>
      </dgm:prSet>
      <dgm:spPr/>
    </dgm:pt>
    <dgm:pt modelId="{CB77F394-D61D-4E8B-8643-142C0664A8FC}" type="pres">
      <dgm:prSet presAssocID="{C7AE0F8D-871D-4588-9FD7-B282B964CEC9}" presName="childText" presStyleLbl="revTx" presStyleIdx="0" presStyleCnt="1">
        <dgm:presLayoutVars>
          <dgm:bulletEnabled val="1"/>
        </dgm:presLayoutVars>
      </dgm:prSet>
      <dgm:spPr/>
    </dgm:pt>
  </dgm:ptLst>
  <dgm:cxnLst>
    <dgm:cxn modelId="{0FC85706-442B-41EB-AC2D-0CFCE1CC6D39}" srcId="{B5BA171B-02FB-4110-A48D-2FA08350AB9C}" destId="{C7AE0F8D-871D-4588-9FD7-B282B964CEC9}" srcOrd="0" destOrd="0" parTransId="{4FE13E9F-550B-49FD-8BD1-96D11E038E68}" sibTransId="{01293572-B8AC-4131-B0F5-B0EB917D5C90}"/>
    <dgm:cxn modelId="{08AD4D24-F53F-4429-BF05-3F0FBE3D6179}" srcId="{C7AE0F8D-871D-4588-9FD7-B282B964CEC9}" destId="{D77F810F-921C-41C8-991A-538A550DE10B}" srcOrd="5" destOrd="0" parTransId="{28FAEC15-9924-4F50-92CC-F1A151F7AE29}" sibTransId="{A9BA7964-1DCA-4453-B615-C81E2C6E26B6}"/>
    <dgm:cxn modelId="{14830A6C-06F5-465B-91C2-6A47B2A99CCD}" type="presOf" srcId="{C7AE0F8D-871D-4588-9FD7-B282B964CEC9}" destId="{AF46FA4D-9595-498C-BC57-A3D967B21311}" srcOrd="0" destOrd="0" presId="urn:microsoft.com/office/officeart/2005/8/layout/vList2"/>
    <dgm:cxn modelId="{CF0EA44D-B6A3-4E56-9381-55DCBADCECE6}" srcId="{C7AE0F8D-871D-4588-9FD7-B282B964CEC9}" destId="{3816BB33-57C0-4CA1-97B9-7F41C6979BB3}" srcOrd="1" destOrd="0" parTransId="{B6CC2A50-197E-40BC-A4B5-89165B5FC56D}" sibTransId="{51419F9A-E3AC-41C5-860D-D2F23D813259}"/>
    <dgm:cxn modelId="{FF7C224F-7938-4274-99EC-9EC2A01A7963}" srcId="{C7AE0F8D-871D-4588-9FD7-B282B964CEC9}" destId="{49441347-629F-4186-A063-D8557F91E4FB}" srcOrd="2" destOrd="0" parTransId="{E532B4B5-830E-4DE2-A16A-FE69C731228A}" sibTransId="{EDCEDEDC-602A-41A3-BB86-9E295BF2E2EA}"/>
    <dgm:cxn modelId="{FAD1C751-A83B-4914-AF37-123B87D3F3CD}" type="presOf" srcId="{49441347-629F-4186-A063-D8557F91E4FB}" destId="{CB77F394-D61D-4E8B-8643-142C0664A8FC}" srcOrd="0" destOrd="2" presId="urn:microsoft.com/office/officeart/2005/8/layout/vList2"/>
    <dgm:cxn modelId="{97C2CD58-DD98-4119-B9DB-7022AD89E076}" srcId="{C7AE0F8D-871D-4588-9FD7-B282B964CEC9}" destId="{47EF5592-9D7F-4D5F-951B-A2EBD04E83EB}" srcOrd="3" destOrd="0" parTransId="{882DBC0F-0500-4C37-9D5B-D23D8C8D50AC}" sibTransId="{F0412FB8-B71D-4FBD-806C-4F0B8A172B26}"/>
    <dgm:cxn modelId="{72DE4387-7B14-4024-B130-CD604CDD2259}" type="presOf" srcId="{D77F810F-921C-41C8-991A-538A550DE10B}" destId="{CB77F394-D61D-4E8B-8643-142C0664A8FC}" srcOrd="0" destOrd="5" presId="urn:microsoft.com/office/officeart/2005/8/layout/vList2"/>
    <dgm:cxn modelId="{4CE7DA93-4CE7-4D3E-8C09-AE0BD697F0BF}" type="presOf" srcId="{B68B706D-C3D9-4DD3-A65C-689F374E65F6}" destId="{CB77F394-D61D-4E8B-8643-142C0664A8FC}" srcOrd="0" destOrd="0" presId="urn:microsoft.com/office/officeart/2005/8/layout/vList2"/>
    <dgm:cxn modelId="{9DF52BB0-6739-4186-917E-65EBAD9846A2}" srcId="{C7AE0F8D-871D-4588-9FD7-B282B964CEC9}" destId="{801C1E5B-C398-4255-9206-56EE662F4C16}" srcOrd="4" destOrd="0" parTransId="{49330F3C-53AA-4F89-8BE8-91720D027953}" sibTransId="{E008D670-5CCF-4830-836C-89CBE6227D8F}"/>
    <dgm:cxn modelId="{E35DA0E9-7215-4576-B224-1A3D0C5AB554}" srcId="{C7AE0F8D-871D-4588-9FD7-B282B964CEC9}" destId="{B68B706D-C3D9-4DD3-A65C-689F374E65F6}" srcOrd="0" destOrd="0" parTransId="{8083D4FF-F436-4238-B2ED-5CB1ED22DA0B}" sibTransId="{37B8331C-8740-4C41-B04C-902F5529EA51}"/>
    <dgm:cxn modelId="{40F980EE-6479-4BFF-86DA-D8B70C890DC9}" type="presOf" srcId="{47EF5592-9D7F-4D5F-951B-A2EBD04E83EB}" destId="{CB77F394-D61D-4E8B-8643-142C0664A8FC}" srcOrd="0" destOrd="3" presId="urn:microsoft.com/office/officeart/2005/8/layout/vList2"/>
    <dgm:cxn modelId="{20087DF3-496C-4988-AD1E-39B991D5F08B}" type="presOf" srcId="{B5BA171B-02FB-4110-A48D-2FA08350AB9C}" destId="{9EC28170-075D-41C4-8F9D-57672A5DC39C}" srcOrd="0" destOrd="0" presId="urn:microsoft.com/office/officeart/2005/8/layout/vList2"/>
    <dgm:cxn modelId="{815B8DF5-2F93-476D-91EB-9E9DB687A505}" type="presOf" srcId="{3816BB33-57C0-4CA1-97B9-7F41C6979BB3}" destId="{CB77F394-D61D-4E8B-8643-142C0664A8FC}" srcOrd="0" destOrd="1" presId="urn:microsoft.com/office/officeart/2005/8/layout/vList2"/>
    <dgm:cxn modelId="{DBB938FE-6DAE-41F5-8379-685C9DA96E8B}" type="presOf" srcId="{801C1E5B-C398-4255-9206-56EE662F4C16}" destId="{CB77F394-D61D-4E8B-8643-142C0664A8FC}" srcOrd="0" destOrd="4" presId="urn:microsoft.com/office/officeart/2005/8/layout/vList2"/>
    <dgm:cxn modelId="{274C64FD-A7BF-4BBA-8DCC-98D2D51F5DBC}" type="presParOf" srcId="{9EC28170-075D-41C4-8F9D-57672A5DC39C}" destId="{AF46FA4D-9595-498C-BC57-A3D967B21311}" srcOrd="0" destOrd="0" presId="urn:microsoft.com/office/officeart/2005/8/layout/vList2"/>
    <dgm:cxn modelId="{65D0C6F5-7EC0-469E-86A4-83AEE632370D}" type="presParOf" srcId="{9EC28170-075D-41C4-8F9D-57672A5DC39C}" destId="{CB77F394-D61D-4E8B-8643-142C0664A8F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4605B147-FF43-485C-94E4-3A5D077274B1}"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84361D0-7611-4C85-B8F3-DD936DF087E6}">
      <dgm:prSet/>
      <dgm:spPr/>
      <dgm:t>
        <a:bodyPr/>
        <a:lstStyle/>
        <a:p>
          <a:r>
            <a:rPr lang="en-US" dirty="0"/>
            <a:t>Application Deadline:  on or before </a:t>
          </a:r>
          <a:r>
            <a:rPr lang="en-US" b="1" dirty="0"/>
            <a:t>5:00 PM, Thursday, March 3, 2022.</a:t>
          </a:r>
          <a:endParaRPr lang="en-US" dirty="0"/>
        </a:p>
      </dgm:t>
    </dgm:pt>
    <dgm:pt modelId="{FA33333F-6682-428E-BD53-A70264B1A0A3}" type="parTrans" cxnId="{8E24A15B-0F43-4B4C-9ECC-C81298C4E2C2}">
      <dgm:prSet/>
      <dgm:spPr/>
      <dgm:t>
        <a:bodyPr/>
        <a:lstStyle/>
        <a:p>
          <a:endParaRPr lang="en-US"/>
        </a:p>
      </dgm:t>
    </dgm:pt>
    <dgm:pt modelId="{0AC9931A-64EA-4144-8550-AC196A7C54F9}" type="sibTrans" cxnId="{8E24A15B-0F43-4B4C-9ECC-C81298C4E2C2}">
      <dgm:prSet/>
      <dgm:spPr/>
      <dgm:t>
        <a:bodyPr/>
        <a:lstStyle/>
        <a:p>
          <a:endParaRPr lang="en-US"/>
        </a:p>
      </dgm:t>
    </dgm:pt>
    <dgm:pt modelId="{E1BE5F4C-11B2-460A-A14C-E0C5CA3B3BBD}">
      <dgm:prSet/>
      <dgm:spPr/>
      <dgm:t>
        <a:bodyPr/>
        <a:lstStyle/>
        <a:p>
          <a:r>
            <a:rPr lang="en-US" dirty="0"/>
            <a:t>Funding Period: July 1, 2022 – June 30, 2023</a:t>
          </a:r>
        </a:p>
      </dgm:t>
    </dgm:pt>
    <dgm:pt modelId="{4D707673-0C33-406B-A93C-D866CA736E05}" type="parTrans" cxnId="{841D5F4D-C719-40EB-877C-47EE922B0826}">
      <dgm:prSet/>
      <dgm:spPr/>
      <dgm:t>
        <a:bodyPr/>
        <a:lstStyle/>
        <a:p>
          <a:endParaRPr lang="en-US"/>
        </a:p>
      </dgm:t>
    </dgm:pt>
    <dgm:pt modelId="{6AF861D6-6B95-461C-95AC-1C75905B9671}" type="sibTrans" cxnId="{841D5F4D-C719-40EB-877C-47EE922B0826}">
      <dgm:prSet/>
      <dgm:spPr/>
      <dgm:t>
        <a:bodyPr/>
        <a:lstStyle/>
        <a:p>
          <a:endParaRPr lang="en-US"/>
        </a:p>
      </dgm:t>
    </dgm:pt>
    <dgm:pt modelId="{148F7CF0-F393-45DC-8A88-58C3FA3C2007}">
      <dgm:prSet/>
      <dgm:spPr/>
      <dgm:t>
        <a:bodyPr/>
        <a:lstStyle/>
        <a:p>
          <a:r>
            <a:rPr lang="en-US" dirty="0"/>
            <a:t>Funding allocated for grant program </a:t>
          </a:r>
        </a:p>
        <a:p>
          <a:r>
            <a:rPr lang="en-US" dirty="0"/>
            <a:t> (Minimum of $8M; up to $30M) </a:t>
          </a:r>
        </a:p>
      </dgm:t>
    </dgm:pt>
    <dgm:pt modelId="{AD43AE7C-7150-4627-A1B0-8ADA3C3E887A}" type="parTrans" cxnId="{A5DDF86F-FAAC-45F8-B9F1-AC85ABA96C94}">
      <dgm:prSet/>
      <dgm:spPr/>
      <dgm:t>
        <a:bodyPr/>
        <a:lstStyle/>
        <a:p>
          <a:endParaRPr lang="en-US"/>
        </a:p>
      </dgm:t>
    </dgm:pt>
    <dgm:pt modelId="{3D53ABC6-3A32-4404-AE7B-A11EEC849C99}" type="sibTrans" cxnId="{A5DDF86F-FAAC-45F8-B9F1-AC85ABA96C94}">
      <dgm:prSet/>
      <dgm:spPr/>
      <dgm:t>
        <a:bodyPr/>
        <a:lstStyle/>
        <a:p>
          <a:endParaRPr lang="en-US"/>
        </a:p>
      </dgm:t>
    </dgm:pt>
    <dgm:pt modelId="{A0DAD53C-9ED6-4051-8B39-61086BEABC44}">
      <dgm:prSet/>
      <dgm:spPr/>
      <dgm:t>
        <a:bodyPr/>
        <a:lstStyle/>
        <a:p>
          <a:r>
            <a:rPr lang="en-US" dirty="0"/>
            <a:t>1 Original </a:t>
          </a:r>
        </a:p>
      </dgm:t>
    </dgm:pt>
    <dgm:pt modelId="{35C15A6C-1202-45E5-84E1-4879F47256AF}" type="parTrans" cxnId="{C4775C6E-0B9A-424E-86A0-7D593EAD3F33}">
      <dgm:prSet/>
      <dgm:spPr/>
      <dgm:t>
        <a:bodyPr/>
        <a:lstStyle/>
        <a:p>
          <a:endParaRPr lang="en-US"/>
        </a:p>
      </dgm:t>
    </dgm:pt>
    <dgm:pt modelId="{8F1A79D0-8228-45B9-99E1-361211D1B2B3}" type="sibTrans" cxnId="{C4775C6E-0B9A-424E-86A0-7D593EAD3F33}">
      <dgm:prSet/>
      <dgm:spPr/>
      <dgm:t>
        <a:bodyPr/>
        <a:lstStyle/>
        <a:p>
          <a:endParaRPr lang="en-US"/>
        </a:p>
      </dgm:t>
    </dgm:pt>
    <dgm:pt modelId="{B9C63747-6A84-41FE-8104-FDB8BFED5AF1}">
      <dgm:prSet/>
      <dgm:spPr/>
      <dgm:t>
        <a:bodyPr/>
        <a:lstStyle/>
        <a:p>
          <a:r>
            <a:rPr lang="en-US" dirty="0"/>
            <a:t>Supplemental Information/Modifications: May be submitted after the application deadline and prior to issuance of awards.</a:t>
          </a:r>
        </a:p>
      </dgm:t>
    </dgm:pt>
    <dgm:pt modelId="{B427DCC4-2A14-4FE4-A3A5-4CE73E854644}" type="parTrans" cxnId="{2FC4B208-6FF0-4FEB-BFF8-4DFE59706247}">
      <dgm:prSet/>
      <dgm:spPr/>
      <dgm:t>
        <a:bodyPr/>
        <a:lstStyle/>
        <a:p>
          <a:endParaRPr lang="en-US"/>
        </a:p>
      </dgm:t>
    </dgm:pt>
    <dgm:pt modelId="{96AEAD7A-1835-4CBE-ADD3-9393B43A8524}" type="sibTrans" cxnId="{2FC4B208-6FF0-4FEB-BFF8-4DFE59706247}">
      <dgm:prSet/>
      <dgm:spPr/>
      <dgm:t>
        <a:bodyPr/>
        <a:lstStyle/>
        <a:p>
          <a:endParaRPr lang="en-US"/>
        </a:p>
      </dgm:t>
    </dgm:pt>
    <dgm:pt modelId="{0C72F1EC-0B78-4C73-938B-BC58E6D972D4}">
      <dgm:prSet/>
      <dgm:spPr/>
      <dgm:t>
        <a:bodyPr/>
        <a:lstStyle/>
        <a:p>
          <a:r>
            <a:rPr lang="en-US" dirty="0"/>
            <a:t>Guidelines &amp; Application available at </a:t>
          </a:r>
          <a:r>
            <a:rPr lang="en-US" dirty="0">
              <a:solidFill>
                <a:srgbClr val="002060"/>
              </a:solidFill>
              <a:hlinkClick xmlns:r="http://schemas.openxmlformats.org/officeDocument/2006/relationships" r:id="rId1">
                <a:extLst>
                  <a:ext uri="{A12FA001-AC4F-418D-AE19-62706E023703}">
                    <ahyp:hlinkClr xmlns:ahyp="http://schemas.microsoft.com/office/drawing/2018/hyperlinkcolor" val="tx"/>
                  </a:ext>
                </a:extLst>
              </a:hlinkClick>
            </a:rPr>
            <a:t>www.mass.gov/e911</a:t>
          </a:r>
          <a:r>
            <a:rPr lang="en-US" dirty="0">
              <a:solidFill>
                <a:srgbClr val="002060"/>
              </a:solidFill>
            </a:rPr>
            <a:t> or </a:t>
          </a:r>
          <a:r>
            <a:rPr lang="en-US" dirty="0">
              <a:solidFill>
                <a:srgbClr val="002060"/>
              </a:solidFill>
              <a:hlinkClick xmlns:r="http://schemas.openxmlformats.org/officeDocument/2006/relationships" r:id="rId2">
                <a:extLst>
                  <a:ext uri="{A12FA001-AC4F-418D-AE19-62706E023703}">
                    <ahyp:hlinkClr xmlns:ahyp="http://schemas.microsoft.com/office/drawing/2018/hyperlinkcolor" val="tx"/>
                  </a:ext>
                </a:extLst>
              </a:hlinkClick>
            </a:rPr>
            <a:t>www.commbuys.com</a:t>
          </a:r>
          <a:endParaRPr lang="en-US" dirty="0">
            <a:solidFill>
              <a:srgbClr val="002060"/>
            </a:solidFill>
          </a:endParaRPr>
        </a:p>
      </dgm:t>
    </dgm:pt>
    <dgm:pt modelId="{09C8DE07-B8E4-4786-83BB-FBFC81D4A117}" type="parTrans" cxnId="{FA22D899-899E-4C75-981D-6B82D6C85D72}">
      <dgm:prSet/>
      <dgm:spPr/>
      <dgm:t>
        <a:bodyPr/>
        <a:lstStyle/>
        <a:p>
          <a:endParaRPr lang="en-US"/>
        </a:p>
      </dgm:t>
    </dgm:pt>
    <dgm:pt modelId="{2CECDBA5-73D6-4D96-822E-33F0F0329274}" type="sibTrans" cxnId="{FA22D899-899E-4C75-981D-6B82D6C85D72}">
      <dgm:prSet/>
      <dgm:spPr/>
      <dgm:t>
        <a:bodyPr/>
        <a:lstStyle/>
        <a:p>
          <a:endParaRPr lang="en-US"/>
        </a:p>
      </dgm:t>
    </dgm:pt>
    <dgm:pt modelId="{D4AC3D9D-30DF-4829-BC14-E10928B5ACE4}" type="pres">
      <dgm:prSet presAssocID="{4605B147-FF43-485C-94E4-3A5D077274B1}" presName="linear" presStyleCnt="0">
        <dgm:presLayoutVars>
          <dgm:animLvl val="lvl"/>
          <dgm:resizeHandles val="exact"/>
        </dgm:presLayoutVars>
      </dgm:prSet>
      <dgm:spPr/>
    </dgm:pt>
    <dgm:pt modelId="{19EC0EFF-D205-4875-8EB4-B00D3DA56E6E}" type="pres">
      <dgm:prSet presAssocID="{784361D0-7611-4C85-B8F3-DD936DF087E6}" presName="parentText" presStyleLbl="node1" presStyleIdx="0" presStyleCnt="6">
        <dgm:presLayoutVars>
          <dgm:chMax val="0"/>
          <dgm:bulletEnabled val="1"/>
        </dgm:presLayoutVars>
      </dgm:prSet>
      <dgm:spPr/>
    </dgm:pt>
    <dgm:pt modelId="{C9155A6B-4EB3-4678-981A-EC05F67681D1}" type="pres">
      <dgm:prSet presAssocID="{0AC9931A-64EA-4144-8550-AC196A7C54F9}" presName="spacer" presStyleCnt="0"/>
      <dgm:spPr/>
    </dgm:pt>
    <dgm:pt modelId="{38E901F4-71B4-453A-B6DF-A00168FE06F4}" type="pres">
      <dgm:prSet presAssocID="{E1BE5F4C-11B2-460A-A14C-E0C5CA3B3BBD}" presName="parentText" presStyleLbl="node1" presStyleIdx="1" presStyleCnt="6">
        <dgm:presLayoutVars>
          <dgm:chMax val="0"/>
          <dgm:bulletEnabled val="1"/>
        </dgm:presLayoutVars>
      </dgm:prSet>
      <dgm:spPr/>
    </dgm:pt>
    <dgm:pt modelId="{41439D04-4E50-4E1E-B3A3-3098C7CC3345}" type="pres">
      <dgm:prSet presAssocID="{6AF861D6-6B95-461C-95AC-1C75905B9671}" presName="spacer" presStyleCnt="0"/>
      <dgm:spPr/>
    </dgm:pt>
    <dgm:pt modelId="{41E3CB1E-40E6-4620-A5BF-EE8CA16B895A}" type="pres">
      <dgm:prSet presAssocID="{148F7CF0-F393-45DC-8A88-58C3FA3C2007}" presName="parentText" presStyleLbl="node1" presStyleIdx="2" presStyleCnt="6">
        <dgm:presLayoutVars>
          <dgm:chMax val="0"/>
          <dgm:bulletEnabled val="1"/>
        </dgm:presLayoutVars>
      </dgm:prSet>
      <dgm:spPr/>
    </dgm:pt>
    <dgm:pt modelId="{8CFC1292-EFB4-4DFE-AFD3-1A25854752FD}" type="pres">
      <dgm:prSet presAssocID="{3D53ABC6-3A32-4404-AE7B-A11EEC849C99}" presName="spacer" presStyleCnt="0"/>
      <dgm:spPr/>
    </dgm:pt>
    <dgm:pt modelId="{68FA02AC-31CD-40E8-AAEC-6C47DD54C3C2}" type="pres">
      <dgm:prSet presAssocID="{A0DAD53C-9ED6-4051-8B39-61086BEABC44}" presName="parentText" presStyleLbl="node1" presStyleIdx="3" presStyleCnt="6">
        <dgm:presLayoutVars>
          <dgm:chMax val="0"/>
          <dgm:bulletEnabled val="1"/>
        </dgm:presLayoutVars>
      </dgm:prSet>
      <dgm:spPr/>
    </dgm:pt>
    <dgm:pt modelId="{1CF87B61-4251-45F1-AD9F-CC6BA6EB56FD}" type="pres">
      <dgm:prSet presAssocID="{8F1A79D0-8228-45B9-99E1-361211D1B2B3}" presName="spacer" presStyleCnt="0"/>
      <dgm:spPr/>
    </dgm:pt>
    <dgm:pt modelId="{8BF80A24-E78F-4C4E-A82F-8F882D3113D1}" type="pres">
      <dgm:prSet presAssocID="{B9C63747-6A84-41FE-8104-FDB8BFED5AF1}" presName="parentText" presStyleLbl="node1" presStyleIdx="4" presStyleCnt="6">
        <dgm:presLayoutVars>
          <dgm:chMax val="0"/>
          <dgm:bulletEnabled val="1"/>
        </dgm:presLayoutVars>
      </dgm:prSet>
      <dgm:spPr/>
    </dgm:pt>
    <dgm:pt modelId="{69A338C8-15D8-4A80-B470-64E7FF5810BF}" type="pres">
      <dgm:prSet presAssocID="{96AEAD7A-1835-4CBE-ADD3-9393B43A8524}" presName="spacer" presStyleCnt="0"/>
      <dgm:spPr/>
    </dgm:pt>
    <dgm:pt modelId="{3B31F958-342E-4209-A5E7-57B453D52953}" type="pres">
      <dgm:prSet presAssocID="{0C72F1EC-0B78-4C73-938B-BC58E6D972D4}" presName="parentText" presStyleLbl="node1" presStyleIdx="5" presStyleCnt="6">
        <dgm:presLayoutVars>
          <dgm:chMax val="0"/>
          <dgm:bulletEnabled val="1"/>
        </dgm:presLayoutVars>
      </dgm:prSet>
      <dgm:spPr/>
    </dgm:pt>
  </dgm:ptLst>
  <dgm:cxnLst>
    <dgm:cxn modelId="{2FC4B208-6FF0-4FEB-BFF8-4DFE59706247}" srcId="{4605B147-FF43-485C-94E4-3A5D077274B1}" destId="{B9C63747-6A84-41FE-8104-FDB8BFED5AF1}" srcOrd="4" destOrd="0" parTransId="{B427DCC4-2A14-4FE4-A3A5-4CE73E854644}" sibTransId="{96AEAD7A-1835-4CBE-ADD3-9393B43A8524}"/>
    <dgm:cxn modelId="{4EAC3B38-755A-4EFA-B48C-35BD76659413}" type="presOf" srcId="{148F7CF0-F393-45DC-8A88-58C3FA3C2007}" destId="{41E3CB1E-40E6-4620-A5BF-EE8CA16B895A}" srcOrd="0" destOrd="0" presId="urn:microsoft.com/office/officeart/2005/8/layout/vList2"/>
    <dgm:cxn modelId="{8E24A15B-0F43-4B4C-9ECC-C81298C4E2C2}" srcId="{4605B147-FF43-485C-94E4-3A5D077274B1}" destId="{784361D0-7611-4C85-B8F3-DD936DF087E6}" srcOrd="0" destOrd="0" parTransId="{FA33333F-6682-428E-BD53-A70264B1A0A3}" sibTransId="{0AC9931A-64EA-4144-8550-AC196A7C54F9}"/>
    <dgm:cxn modelId="{1D389642-9715-4BD1-AB25-1C56F1420F82}" type="presOf" srcId="{784361D0-7611-4C85-B8F3-DD936DF087E6}" destId="{19EC0EFF-D205-4875-8EB4-B00D3DA56E6E}" srcOrd="0" destOrd="0" presId="urn:microsoft.com/office/officeart/2005/8/layout/vList2"/>
    <dgm:cxn modelId="{A7E45A47-AAF4-4CF7-8737-D7D434A8FA34}" type="presOf" srcId="{4605B147-FF43-485C-94E4-3A5D077274B1}" destId="{D4AC3D9D-30DF-4829-BC14-E10928B5ACE4}" srcOrd="0" destOrd="0" presId="urn:microsoft.com/office/officeart/2005/8/layout/vList2"/>
    <dgm:cxn modelId="{841D5F4D-C719-40EB-877C-47EE922B0826}" srcId="{4605B147-FF43-485C-94E4-3A5D077274B1}" destId="{E1BE5F4C-11B2-460A-A14C-E0C5CA3B3BBD}" srcOrd="1" destOrd="0" parTransId="{4D707673-0C33-406B-A93C-D866CA736E05}" sibTransId="{6AF861D6-6B95-461C-95AC-1C75905B9671}"/>
    <dgm:cxn modelId="{050B696D-D253-4FED-920A-F650B631943D}" type="presOf" srcId="{A0DAD53C-9ED6-4051-8B39-61086BEABC44}" destId="{68FA02AC-31CD-40E8-AAEC-6C47DD54C3C2}" srcOrd="0" destOrd="0" presId="urn:microsoft.com/office/officeart/2005/8/layout/vList2"/>
    <dgm:cxn modelId="{C4775C6E-0B9A-424E-86A0-7D593EAD3F33}" srcId="{4605B147-FF43-485C-94E4-3A5D077274B1}" destId="{A0DAD53C-9ED6-4051-8B39-61086BEABC44}" srcOrd="3" destOrd="0" parTransId="{35C15A6C-1202-45E5-84E1-4879F47256AF}" sibTransId="{8F1A79D0-8228-45B9-99E1-361211D1B2B3}"/>
    <dgm:cxn modelId="{A5DDF86F-FAAC-45F8-B9F1-AC85ABA96C94}" srcId="{4605B147-FF43-485C-94E4-3A5D077274B1}" destId="{148F7CF0-F393-45DC-8A88-58C3FA3C2007}" srcOrd="2" destOrd="0" parTransId="{AD43AE7C-7150-4627-A1B0-8ADA3C3E887A}" sibTransId="{3D53ABC6-3A32-4404-AE7B-A11EEC849C99}"/>
    <dgm:cxn modelId="{BDCD1671-5A6E-48C5-8219-7416A855DF4A}" type="presOf" srcId="{B9C63747-6A84-41FE-8104-FDB8BFED5AF1}" destId="{8BF80A24-E78F-4C4E-A82F-8F882D3113D1}" srcOrd="0" destOrd="0" presId="urn:microsoft.com/office/officeart/2005/8/layout/vList2"/>
    <dgm:cxn modelId="{FA22D899-899E-4C75-981D-6B82D6C85D72}" srcId="{4605B147-FF43-485C-94E4-3A5D077274B1}" destId="{0C72F1EC-0B78-4C73-938B-BC58E6D972D4}" srcOrd="5" destOrd="0" parTransId="{09C8DE07-B8E4-4786-83BB-FBFC81D4A117}" sibTransId="{2CECDBA5-73D6-4D96-822E-33F0F0329274}"/>
    <dgm:cxn modelId="{94AB6BBF-5737-4BA6-A0DC-5ECD15A4564F}" type="presOf" srcId="{E1BE5F4C-11B2-460A-A14C-E0C5CA3B3BBD}" destId="{38E901F4-71B4-453A-B6DF-A00168FE06F4}" srcOrd="0" destOrd="0" presId="urn:microsoft.com/office/officeart/2005/8/layout/vList2"/>
    <dgm:cxn modelId="{0985D8CA-0E26-4D68-9C64-60CAE2CD46A8}" type="presOf" srcId="{0C72F1EC-0B78-4C73-938B-BC58E6D972D4}" destId="{3B31F958-342E-4209-A5E7-57B453D52953}" srcOrd="0" destOrd="0" presId="urn:microsoft.com/office/officeart/2005/8/layout/vList2"/>
    <dgm:cxn modelId="{4CB87840-E37C-4809-8F56-1BCDAD9D03F4}" type="presParOf" srcId="{D4AC3D9D-30DF-4829-BC14-E10928B5ACE4}" destId="{19EC0EFF-D205-4875-8EB4-B00D3DA56E6E}" srcOrd="0" destOrd="0" presId="urn:microsoft.com/office/officeart/2005/8/layout/vList2"/>
    <dgm:cxn modelId="{B2083B14-CDF1-4FA4-9669-D1F024CBA17A}" type="presParOf" srcId="{D4AC3D9D-30DF-4829-BC14-E10928B5ACE4}" destId="{C9155A6B-4EB3-4678-981A-EC05F67681D1}" srcOrd="1" destOrd="0" presId="urn:microsoft.com/office/officeart/2005/8/layout/vList2"/>
    <dgm:cxn modelId="{1D0BE7C7-F213-4A91-BCBF-2D3B15DC414E}" type="presParOf" srcId="{D4AC3D9D-30DF-4829-BC14-E10928B5ACE4}" destId="{38E901F4-71B4-453A-B6DF-A00168FE06F4}" srcOrd="2" destOrd="0" presId="urn:microsoft.com/office/officeart/2005/8/layout/vList2"/>
    <dgm:cxn modelId="{9E2FE252-0C93-4161-BE08-F4CEDB29232E}" type="presParOf" srcId="{D4AC3D9D-30DF-4829-BC14-E10928B5ACE4}" destId="{41439D04-4E50-4E1E-B3A3-3098C7CC3345}" srcOrd="3" destOrd="0" presId="urn:microsoft.com/office/officeart/2005/8/layout/vList2"/>
    <dgm:cxn modelId="{8CC8CFF4-668C-4A94-8AD9-B6D607FE4B00}" type="presParOf" srcId="{D4AC3D9D-30DF-4829-BC14-E10928B5ACE4}" destId="{41E3CB1E-40E6-4620-A5BF-EE8CA16B895A}" srcOrd="4" destOrd="0" presId="urn:microsoft.com/office/officeart/2005/8/layout/vList2"/>
    <dgm:cxn modelId="{67036F0C-4027-47FC-8F73-65A5693BEC3F}" type="presParOf" srcId="{D4AC3D9D-30DF-4829-BC14-E10928B5ACE4}" destId="{8CFC1292-EFB4-4DFE-AFD3-1A25854752FD}" srcOrd="5" destOrd="0" presId="urn:microsoft.com/office/officeart/2005/8/layout/vList2"/>
    <dgm:cxn modelId="{C7F91450-3406-40AE-BF05-ED6F2DD5396E}" type="presParOf" srcId="{D4AC3D9D-30DF-4829-BC14-E10928B5ACE4}" destId="{68FA02AC-31CD-40E8-AAEC-6C47DD54C3C2}" srcOrd="6" destOrd="0" presId="urn:microsoft.com/office/officeart/2005/8/layout/vList2"/>
    <dgm:cxn modelId="{4A5DE640-7F60-4B1B-964D-B1542186C33A}" type="presParOf" srcId="{D4AC3D9D-30DF-4829-BC14-E10928B5ACE4}" destId="{1CF87B61-4251-45F1-AD9F-CC6BA6EB56FD}" srcOrd="7" destOrd="0" presId="urn:microsoft.com/office/officeart/2005/8/layout/vList2"/>
    <dgm:cxn modelId="{85C35B84-9164-4617-AB3C-83D6964608DA}" type="presParOf" srcId="{D4AC3D9D-30DF-4829-BC14-E10928B5ACE4}" destId="{8BF80A24-E78F-4C4E-A82F-8F882D3113D1}" srcOrd="8" destOrd="0" presId="urn:microsoft.com/office/officeart/2005/8/layout/vList2"/>
    <dgm:cxn modelId="{3B2073D8-2D6C-4CF6-9F29-785466D9D4DD}" type="presParOf" srcId="{D4AC3D9D-30DF-4829-BC14-E10928B5ACE4}" destId="{69A338C8-15D8-4A80-B470-64E7FF5810BF}" srcOrd="9" destOrd="0" presId="urn:microsoft.com/office/officeart/2005/8/layout/vList2"/>
    <dgm:cxn modelId="{5D21AF64-4B34-43EE-83DC-DC9A93083C68}" type="presParOf" srcId="{D4AC3D9D-30DF-4829-BC14-E10928B5ACE4}" destId="{3B31F958-342E-4209-A5E7-57B453D52953}" srcOrd="1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4BB8DFD2-FECA-4127-8B73-F6F5A1DEBA01}"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4DB9F854-5718-4F3A-89C7-94E187A1F7A8}">
      <dgm:prSet custT="1"/>
      <dgm:spPr/>
      <dgm:t>
        <a:bodyPr/>
        <a:lstStyle/>
        <a:p>
          <a:r>
            <a:rPr lang="en-US" sz="1600" dirty="0"/>
            <a:t>Contingencies/Escalation Fees</a:t>
          </a:r>
        </a:p>
      </dgm:t>
    </dgm:pt>
    <dgm:pt modelId="{8BE74206-B851-490B-B43B-3D1ED64EC2FA}" type="parTrans" cxnId="{B9CAD2E0-5475-471F-9CA2-4CC3CF01264F}">
      <dgm:prSet/>
      <dgm:spPr/>
      <dgm:t>
        <a:bodyPr/>
        <a:lstStyle/>
        <a:p>
          <a:endParaRPr lang="en-US"/>
        </a:p>
      </dgm:t>
    </dgm:pt>
    <dgm:pt modelId="{180055C8-EA7A-4410-88CC-888706B20FBE}" type="sibTrans" cxnId="{B9CAD2E0-5475-471F-9CA2-4CC3CF01264F}">
      <dgm:prSet/>
      <dgm:spPr/>
      <dgm:t>
        <a:bodyPr/>
        <a:lstStyle/>
        <a:p>
          <a:endParaRPr lang="en-US"/>
        </a:p>
      </dgm:t>
    </dgm:pt>
    <dgm:pt modelId="{E83661ED-1F7E-4A9C-8AF8-D3C5E7B91F9D}">
      <dgm:prSet custT="1"/>
      <dgm:spPr/>
      <dgm:t>
        <a:bodyPr/>
        <a:lstStyle/>
        <a:p>
          <a:r>
            <a:rPr lang="en-US" sz="1600"/>
            <a:t>Legal Fees</a:t>
          </a:r>
        </a:p>
      </dgm:t>
    </dgm:pt>
    <dgm:pt modelId="{1C22FD89-FA3C-4D73-A200-1978E65DF65C}" type="parTrans" cxnId="{D0932A4C-9FDB-4A96-9A79-54BC04310727}">
      <dgm:prSet/>
      <dgm:spPr/>
      <dgm:t>
        <a:bodyPr/>
        <a:lstStyle/>
        <a:p>
          <a:endParaRPr lang="en-US"/>
        </a:p>
      </dgm:t>
    </dgm:pt>
    <dgm:pt modelId="{C389C63B-E004-4FA6-B2CF-72DA1704B5AD}" type="sibTrans" cxnId="{D0932A4C-9FDB-4A96-9A79-54BC04310727}">
      <dgm:prSet/>
      <dgm:spPr/>
      <dgm:t>
        <a:bodyPr/>
        <a:lstStyle/>
        <a:p>
          <a:endParaRPr lang="en-US"/>
        </a:p>
      </dgm:t>
    </dgm:pt>
    <dgm:pt modelId="{55F802FA-CDA0-42C0-BEC8-D8983632B9DA}">
      <dgm:prSet custT="1"/>
      <dgm:spPr/>
      <dgm:t>
        <a:bodyPr/>
        <a:lstStyle/>
        <a:p>
          <a:r>
            <a:rPr lang="en-US" sz="1600" dirty="0"/>
            <a:t>Operational costs </a:t>
          </a:r>
        </a:p>
      </dgm:t>
    </dgm:pt>
    <dgm:pt modelId="{5F09CE77-086F-4E5A-9F36-0E3F35B47A3B}" type="parTrans" cxnId="{AE04F6D4-CD06-41EA-9988-61718B87A47C}">
      <dgm:prSet/>
      <dgm:spPr/>
      <dgm:t>
        <a:bodyPr/>
        <a:lstStyle/>
        <a:p>
          <a:endParaRPr lang="en-US"/>
        </a:p>
      </dgm:t>
    </dgm:pt>
    <dgm:pt modelId="{FAE2D121-7B97-4569-B016-B7E7B3EDA5BF}" type="sibTrans" cxnId="{AE04F6D4-CD06-41EA-9988-61718B87A47C}">
      <dgm:prSet/>
      <dgm:spPr/>
      <dgm:t>
        <a:bodyPr/>
        <a:lstStyle/>
        <a:p>
          <a:endParaRPr lang="en-US"/>
        </a:p>
      </dgm:t>
    </dgm:pt>
    <dgm:pt modelId="{E77B0D11-D351-4B5C-BD64-C170ECF28ED0}">
      <dgm:prSet custT="1"/>
      <dgm:spPr/>
      <dgm:t>
        <a:bodyPr/>
        <a:lstStyle/>
        <a:p>
          <a:r>
            <a:rPr lang="en-US" sz="1600" dirty="0"/>
            <a:t>Monthly recurring fees</a:t>
          </a:r>
        </a:p>
      </dgm:t>
    </dgm:pt>
    <dgm:pt modelId="{0A8F9627-5CB5-4A78-A966-C22B40686EED}" type="parTrans" cxnId="{509E0FD1-5634-4093-98C0-F989A73DFC99}">
      <dgm:prSet/>
      <dgm:spPr/>
      <dgm:t>
        <a:bodyPr/>
        <a:lstStyle/>
        <a:p>
          <a:endParaRPr lang="en-US"/>
        </a:p>
      </dgm:t>
    </dgm:pt>
    <dgm:pt modelId="{1011DEC7-150E-45EE-B6CC-5C95FA390955}" type="sibTrans" cxnId="{509E0FD1-5634-4093-98C0-F989A73DFC99}">
      <dgm:prSet/>
      <dgm:spPr/>
      <dgm:t>
        <a:bodyPr/>
        <a:lstStyle/>
        <a:p>
          <a:endParaRPr lang="en-US"/>
        </a:p>
      </dgm:t>
    </dgm:pt>
    <dgm:pt modelId="{75CD84DA-F887-4435-B8A7-0395993094BE}">
      <dgm:prSet custT="1"/>
      <dgm:spPr/>
      <dgm:t>
        <a:bodyPr/>
        <a:lstStyle/>
        <a:p>
          <a:r>
            <a:rPr lang="en-US" sz="1600" dirty="0"/>
            <a:t>Maintenance/Warranty Costs</a:t>
          </a:r>
        </a:p>
      </dgm:t>
    </dgm:pt>
    <dgm:pt modelId="{1B96BEF7-AC88-4534-AE26-9794CBC220B3}" type="parTrans" cxnId="{1F1FBC05-8EDD-4117-A460-745E4D387BA3}">
      <dgm:prSet/>
      <dgm:spPr/>
      <dgm:t>
        <a:bodyPr/>
        <a:lstStyle/>
        <a:p>
          <a:endParaRPr lang="en-US"/>
        </a:p>
      </dgm:t>
    </dgm:pt>
    <dgm:pt modelId="{DF1D83E9-3CE0-413F-9EF4-32934FC73500}" type="sibTrans" cxnId="{1F1FBC05-8EDD-4117-A460-745E4D387BA3}">
      <dgm:prSet/>
      <dgm:spPr/>
      <dgm:t>
        <a:bodyPr/>
        <a:lstStyle/>
        <a:p>
          <a:endParaRPr lang="en-US"/>
        </a:p>
      </dgm:t>
    </dgm:pt>
    <dgm:pt modelId="{D2F9397C-8415-4650-BA62-0FBC3927275E}">
      <dgm:prSet custT="1"/>
      <dgm:spPr/>
      <dgm:t>
        <a:bodyPr/>
        <a:lstStyle/>
        <a:p>
          <a:r>
            <a:rPr lang="en-US" sz="1600" dirty="0"/>
            <a:t>Community Notification System</a:t>
          </a:r>
        </a:p>
      </dgm:t>
    </dgm:pt>
    <dgm:pt modelId="{71AB027A-C6E0-457B-B66D-960C61E209B6}" type="parTrans" cxnId="{315AF2F5-4FED-4551-8952-A74BB0842FF7}">
      <dgm:prSet/>
      <dgm:spPr/>
      <dgm:t>
        <a:bodyPr/>
        <a:lstStyle/>
        <a:p>
          <a:endParaRPr lang="en-US"/>
        </a:p>
      </dgm:t>
    </dgm:pt>
    <dgm:pt modelId="{351BF164-A3ED-4E8C-8C80-8315FD508D03}" type="sibTrans" cxnId="{315AF2F5-4FED-4551-8952-A74BB0842FF7}">
      <dgm:prSet/>
      <dgm:spPr/>
      <dgm:t>
        <a:bodyPr/>
        <a:lstStyle/>
        <a:p>
          <a:endParaRPr lang="en-US"/>
        </a:p>
      </dgm:t>
    </dgm:pt>
    <dgm:pt modelId="{C08ED44F-6E7E-4FDB-A42F-F6FFC0255290}">
      <dgm:prSet custT="1"/>
      <dgm:spPr/>
      <dgm:t>
        <a:bodyPr/>
        <a:lstStyle/>
        <a:p>
          <a:r>
            <a:rPr lang="en-US" sz="1600" dirty="0"/>
            <a:t>Personnel training costs for existing centers</a:t>
          </a:r>
        </a:p>
      </dgm:t>
    </dgm:pt>
    <dgm:pt modelId="{AFA840BB-3348-4881-A3C7-0095C9F53DCA}" type="parTrans" cxnId="{A28EEC85-8F66-49FE-A342-00A3183D6C2B}">
      <dgm:prSet/>
      <dgm:spPr/>
      <dgm:t>
        <a:bodyPr/>
        <a:lstStyle/>
        <a:p>
          <a:endParaRPr lang="en-US"/>
        </a:p>
      </dgm:t>
    </dgm:pt>
    <dgm:pt modelId="{3AE60032-EF51-4714-A13C-D88AE5DADA07}" type="sibTrans" cxnId="{A28EEC85-8F66-49FE-A342-00A3183D6C2B}">
      <dgm:prSet/>
      <dgm:spPr/>
      <dgm:t>
        <a:bodyPr/>
        <a:lstStyle/>
        <a:p>
          <a:endParaRPr lang="en-US"/>
        </a:p>
      </dgm:t>
    </dgm:pt>
    <dgm:pt modelId="{B8897A27-034F-415B-BC9A-A8263AB3AD11}">
      <dgm:prSet custT="1"/>
      <dgm:spPr/>
      <dgm:t>
        <a:bodyPr/>
        <a:lstStyle/>
        <a:p>
          <a:r>
            <a:rPr lang="en-US" sz="1600" dirty="0"/>
            <a:t>Microsoft Office Suite</a:t>
          </a:r>
        </a:p>
      </dgm:t>
    </dgm:pt>
    <dgm:pt modelId="{1496D403-2663-44CC-9C4D-0DDB4CBC626F}" type="parTrans" cxnId="{723E5A8F-43BD-4ADC-BF61-931C039529DD}">
      <dgm:prSet/>
      <dgm:spPr/>
      <dgm:t>
        <a:bodyPr/>
        <a:lstStyle/>
        <a:p>
          <a:endParaRPr lang="en-US"/>
        </a:p>
      </dgm:t>
    </dgm:pt>
    <dgm:pt modelId="{19942674-9949-4267-AD28-49FF1C2C19EA}" type="sibTrans" cxnId="{723E5A8F-43BD-4ADC-BF61-931C039529DD}">
      <dgm:prSet/>
      <dgm:spPr/>
      <dgm:t>
        <a:bodyPr/>
        <a:lstStyle/>
        <a:p>
          <a:endParaRPr lang="en-US"/>
        </a:p>
      </dgm:t>
    </dgm:pt>
    <dgm:pt modelId="{8EA1A40D-C9FC-4AA7-A34C-CF00D234FD60}">
      <dgm:prSet custT="1"/>
      <dgm:spPr/>
      <dgm:t>
        <a:bodyPr/>
        <a:lstStyle/>
        <a:p>
          <a:r>
            <a:rPr lang="en-US" sz="1600" dirty="0"/>
            <a:t>Law Enforcement Scanners</a:t>
          </a:r>
        </a:p>
      </dgm:t>
    </dgm:pt>
    <dgm:pt modelId="{1F0DFCE5-8098-4D26-9EFF-5CC29A3C53A3}" type="parTrans" cxnId="{D5E01154-0868-42D1-AB43-E6FB025ED8AA}">
      <dgm:prSet/>
      <dgm:spPr/>
      <dgm:t>
        <a:bodyPr/>
        <a:lstStyle/>
        <a:p>
          <a:endParaRPr lang="en-US"/>
        </a:p>
      </dgm:t>
    </dgm:pt>
    <dgm:pt modelId="{D000A4F4-52B0-4758-86BA-96E3F606E7B4}" type="sibTrans" cxnId="{D5E01154-0868-42D1-AB43-E6FB025ED8AA}">
      <dgm:prSet/>
      <dgm:spPr/>
      <dgm:t>
        <a:bodyPr/>
        <a:lstStyle/>
        <a:p>
          <a:endParaRPr lang="en-US"/>
        </a:p>
      </dgm:t>
    </dgm:pt>
    <dgm:pt modelId="{A3D6BA80-3EC9-4E77-B546-FB5D2EF9CAB6}">
      <dgm:prSet custT="1"/>
      <dgm:spPr/>
      <dgm:t>
        <a:bodyPr/>
        <a:lstStyle/>
        <a:p>
          <a:r>
            <a:rPr lang="en-US" sz="1600" dirty="0"/>
            <a:t>Travel Expenses, Mileage Stipend for Directors</a:t>
          </a:r>
        </a:p>
      </dgm:t>
    </dgm:pt>
    <dgm:pt modelId="{D4140896-6AA4-4B64-8C5C-8F4AD28A173D}" type="parTrans" cxnId="{0EB8C5F0-467B-48E5-B28E-48B1F386882D}">
      <dgm:prSet/>
      <dgm:spPr/>
      <dgm:t>
        <a:bodyPr/>
        <a:lstStyle/>
        <a:p>
          <a:endParaRPr lang="en-US"/>
        </a:p>
      </dgm:t>
    </dgm:pt>
    <dgm:pt modelId="{A84D2B96-0E1C-4D60-9885-6181738761CA}" type="sibTrans" cxnId="{0EB8C5F0-467B-48E5-B28E-48B1F386882D}">
      <dgm:prSet/>
      <dgm:spPr/>
      <dgm:t>
        <a:bodyPr/>
        <a:lstStyle/>
        <a:p>
          <a:endParaRPr lang="en-US"/>
        </a:p>
      </dgm:t>
    </dgm:pt>
    <dgm:pt modelId="{B9E07CB3-8F9D-45C4-B5A3-C1F70697DAAE}">
      <dgm:prSet custT="1"/>
      <dgm:spPr/>
      <dgm:t>
        <a:bodyPr/>
        <a:lstStyle/>
        <a:p>
          <a:r>
            <a:rPr lang="en-US" sz="1600" dirty="0"/>
            <a:t>Allowances (including Site Work Allowances)</a:t>
          </a:r>
        </a:p>
      </dgm:t>
    </dgm:pt>
    <dgm:pt modelId="{3B23972B-1C8A-48EA-86CD-C8CB9C25BD24}" type="parTrans" cxnId="{C47C40B2-B384-49FD-AEDB-0139D08DFFB5}">
      <dgm:prSet/>
      <dgm:spPr/>
      <dgm:t>
        <a:bodyPr/>
        <a:lstStyle/>
        <a:p>
          <a:endParaRPr lang="en-US"/>
        </a:p>
      </dgm:t>
    </dgm:pt>
    <dgm:pt modelId="{08923194-9890-45EC-B459-BF040DBA7FA2}" type="sibTrans" cxnId="{C47C40B2-B384-49FD-AEDB-0139D08DFFB5}">
      <dgm:prSet/>
      <dgm:spPr/>
      <dgm:t>
        <a:bodyPr/>
        <a:lstStyle/>
        <a:p>
          <a:endParaRPr lang="en-US"/>
        </a:p>
      </dgm:t>
    </dgm:pt>
    <dgm:pt modelId="{84357D5B-053F-4A6C-B2F1-A9433E5D07E2}">
      <dgm:prSet custT="1"/>
      <dgm:spPr/>
      <dgm:t>
        <a:bodyPr/>
        <a:lstStyle/>
        <a:p>
          <a:r>
            <a:rPr lang="en-US" sz="1600" dirty="0"/>
            <a:t>Owner’s indirect costs</a:t>
          </a:r>
        </a:p>
      </dgm:t>
    </dgm:pt>
    <dgm:pt modelId="{FBECD7FC-A07E-4634-B656-D795CB47A58F}" type="parTrans" cxnId="{AEA178B7-38E6-4DF1-A631-B99C451E1804}">
      <dgm:prSet/>
      <dgm:spPr/>
      <dgm:t>
        <a:bodyPr/>
        <a:lstStyle/>
        <a:p>
          <a:endParaRPr lang="en-US"/>
        </a:p>
      </dgm:t>
    </dgm:pt>
    <dgm:pt modelId="{CF170695-2BA1-457D-96F4-0FB4D418DA53}" type="sibTrans" cxnId="{AEA178B7-38E6-4DF1-A631-B99C451E1804}">
      <dgm:prSet/>
      <dgm:spPr/>
      <dgm:t>
        <a:bodyPr/>
        <a:lstStyle/>
        <a:p>
          <a:endParaRPr lang="en-US"/>
        </a:p>
      </dgm:t>
    </dgm:pt>
    <dgm:pt modelId="{5422BEB5-3789-4C39-99B1-51FB419B7AAF}">
      <dgm:prSet custT="1"/>
      <dgm:spPr/>
      <dgm:t>
        <a:bodyPr/>
        <a:lstStyle/>
        <a:p>
          <a:r>
            <a:rPr lang="en-US" sz="1600" dirty="0"/>
            <a:t>Payments not tied to deliverables (e.g., payment due at contract signing; progress billing)</a:t>
          </a:r>
        </a:p>
      </dgm:t>
    </dgm:pt>
    <dgm:pt modelId="{5CD88E2B-D59C-4F49-A68D-B06A6C2FBA07}" type="parTrans" cxnId="{C3A4959F-2778-4B9C-9F58-D39D5FFCD724}">
      <dgm:prSet/>
      <dgm:spPr/>
      <dgm:t>
        <a:bodyPr/>
        <a:lstStyle/>
        <a:p>
          <a:endParaRPr lang="en-US"/>
        </a:p>
      </dgm:t>
    </dgm:pt>
    <dgm:pt modelId="{BA27F4DC-0B67-48BD-994A-83EFB6DC58F1}" type="sibTrans" cxnId="{C3A4959F-2778-4B9C-9F58-D39D5FFCD724}">
      <dgm:prSet/>
      <dgm:spPr/>
      <dgm:t>
        <a:bodyPr/>
        <a:lstStyle/>
        <a:p>
          <a:endParaRPr lang="en-US"/>
        </a:p>
      </dgm:t>
    </dgm:pt>
    <dgm:pt modelId="{7EC68237-45C8-46F0-9001-80AA98697517}" type="pres">
      <dgm:prSet presAssocID="{4BB8DFD2-FECA-4127-8B73-F6F5A1DEBA01}" presName="linear" presStyleCnt="0">
        <dgm:presLayoutVars>
          <dgm:animLvl val="lvl"/>
          <dgm:resizeHandles val="exact"/>
        </dgm:presLayoutVars>
      </dgm:prSet>
      <dgm:spPr/>
    </dgm:pt>
    <dgm:pt modelId="{CF9ED881-4BDC-4D3B-9CF6-686AD312F991}" type="pres">
      <dgm:prSet presAssocID="{4DB9F854-5718-4F3A-89C7-94E187A1F7A8}" presName="parentText" presStyleLbl="node1" presStyleIdx="0" presStyleCnt="13">
        <dgm:presLayoutVars>
          <dgm:chMax val="0"/>
          <dgm:bulletEnabled val="1"/>
        </dgm:presLayoutVars>
      </dgm:prSet>
      <dgm:spPr/>
    </dgm:pt>
    <dgm:pt modelId="{67B5692D-528D-4B18-AEEE-EC42944D954E}" type="pres">
      <dgm:prSet presAssocID="{180055C8-EA7A-4410-88CC-888706B20FBE}" presName="spacer" presStyleCnt="0"/>
      <dgm:spPr/>
    </dgm:pt>
    <dgm:pt modelId="{52865586-97FE-4D5B-8443-A518878FAC2F}" type="pres">
      <dgm:prSet presAssocID="{E83661ED-1F7E-4A9C-8AF8-D3C5E7B91F9D}" presName="parentText" presStyleLbl="node1" presStyleIdx="1" presStyleCnt="13">
        <dgm:presLayoutVars>
          <dgm:chMax val="0"/>
          <dgm:bulletEnabled val="1"/>
        </dgm:presLayoutVars>
      </dgm:prSet>
      <dgm:spPr/>
    </dgm:pt>
    <dgm:pt modelId="{4F4B95C0-45EF-4711-8A3F-60A525A6B18C}" type="pres">
      <dgm:prSet presAssocID="{C389C63B-E004-4FA6-B2CF-72DA1704B5AD}" presName="spacer" presStyleCnt="0"/>
      <dgm:spPr/>
    </dgm:pt>
    <dgm:pt modelId="{0494452E-ADBD-491B-89DC-129B830C2155}" type="pres">
      <dgm:prSet presAssocID="{55F802FA-CDA0-42C0-BEC8-D8983632B9DA}" presName="parentText" presStyleLbl="node1" presStyleIdx="2" presStyleCnt="13">
        <dgm:presLayoutVars>
          <dgm:chMax val="0"/>
          <dgm:bulletEnabled val="1"/>
        </dgm:presLayoutVars>
      </dgm:prSet>
      <dgm:spPr/>
    </dgm:pt>
    <dgm:pt modelId="{1E05C2FF-112E-494F-89C5-F519300E42FC}" type="pres">
      <dgm:prSet presAssocID="{FAE2D121-7B97-4569-B016-B7E7B3EDA5BF}" presName="spacer" presStyleCnt="0"/>
      <dgm:spPr/>
    </dgm:pt>
    <dgm:pt modelId="{C52D2BB9-098D-469C-B06C-2BB75C7A509A}" type="pres">
      <dgm:prSet presAssocID="{E77B0D11-D351-4B5C-BD64-C170ECF28ED0}" presName="parentText" presStyleLbl="node1" presStyleIdx="3" presStyleCnt="13">
        <dgm:presLayoutVars>
          <dgm:chMax val="0"/>
          <dgm:bulletEnabled val="1"/>
        </dgm:presLayoutVars>
      </dgm:prSet>
      <dgm:spPr/>
    </dgm:pt>
    <dgm:pt modelId="{3C17B763-7D3B-4A23-867E-FD9ACA39E185}" type="pres">
      <dgm:prSet presAssocID="{1011DEC7-150E-45EE-B6CC-5C95FA390955}" presName="spacer" presStyleCnt="0"/>
      <dgm:spPr/>
    </dgm:pt>
    <dgm:pt modelId="{04E020F3-DA1E-420C-B3F4-6E0735561777}" type="pres">
      <dgm:prSet presAssocID="{75CD84DA-F887-4435-B8A7-0395993094BE}" presName="parentText" presStyleLbl="node1" presStyleIdx="4" presStyleCnt="13">
        <dgm:presLayoutVars>
          <dgm:chMax val="0"/>
          <dgm:bulletEnabled val="1"/>
        </dgm:presLayoutVars>
      </dgm:prSet>
      <dgm:spPr/>
    </dgm:pt>
    <dgm:pt modelId="{1E0BB06E-7A84-468C-899A-FE17B6E47474}" type="pres">
      <dgm:prSet presAssocID="{DF1D83E9-3CE0-413F-9EF4-32934FC73500}" presName="spacer" presStyleCnt="0"/>
      <dgm:spPr/>
    </dgm:pt>
    <dgm:pt modelId="{5C06D37A-9009-4703-8586-9CFBC474621D}" type="pres">
      <dgm:prSet presAssocID="{D2F9397C-8415-4650-BA62-0FBC3927275E}" presName="parentText" presStyleLbl="node1" presStyleIdx="5" presStyleCnt="13">
        <dgm:presLayoutVars>
          <dgm:chMax val="0"/>
          <dgm:bulletEnabled val="1"/>
        </dgm:presLayoutVars>
      </dgm:prSet>
      <dgm:spPr/>
    </dgm:pt>
    <dgm:pt modelId="{C06709A8-CD9A-4BED-BEC7-8C248D0554AE}" type="pres">
      <dgm:prSet presAssocID="{351BF164-A3ED-4E8C-8C80-8315FD508D03}" presName="spacer" presStyleCnt="0"/>
      <dgm:spPr/>
    </dgm:pt>
    <dgm:pt modelId="{7EBD8BDD-E338-42F6-A795-D081B68591A6}" type="pres">
      <dgm:prSet presAssocID="{C08ED44F-6E7E-4FDB-A42F-F6FFC0255290}" presName="parentText" presStyleLbl="node1" presStyleIdx="6" presStyleCnt="13">
        <dgm:presLayoutVars>
          <dgm:chMax val="0"/>
          <dgm:bulletEnabled val="1"/>
        </dgm:presLayoutVars>
      </dgm:prSet>
      <dgm:spPr/>
    </dgm:pt>
    <dgm:pt modelId="{DAF15EAA-8097-427B-85B5-5E16CC06C415}" type="pres">
      <dgm:prSet presAssocID="{3AE60032-EF51-4714-A13C-D88AE5DADA07}" presName="spacer" presStyleCnt="0"/>
      <dgm:spPr/>
    </dgm:pt>
    <dgm:pt modelId="{9EF7590B-9566-4C68-9072-2CC570AC161D}" type="pres">
      <dgm:prSet presAssocID="{B8897A27-034F-415B-BC9A-A8263AB3AD11}" presName="parentText" presStyleLbl="node1" presStyleIdx="7" presStyleCnt="13">
        <dgm:presLayoutVars>
          <dgm:chMax val="0"/>
          <dgm:bulletEnabled val="1"/>
        </dgm:presLayoutVars>
      </dgm:prSet>
      <dgm:spPr/>
    </dgm:pt>
    <dgm:pt modelId="{69CC6A08-B2F8-4D7C-80A4-908D90784B54}" type="pres">
      <dgm:prSet presAssocID="{19942674-9949-4267-AD28-49FF1C2C19EA}" presName="spacer" presStyleCnt="0"/>
      <dgm:spPr/>
    </dgm:pt>
    <dgm:pt modelId="{12CA184B-DDE4-4727-A5D6-B1D5B7B086D7}" type="pres">
      <dgm:prSet presAssocID="{8EA1A40D-C9FC-4AA7-A34C-CF00D234FD60}" presName="parentText" presStyleLbl="node1" presStyleIdx="8" presStyleCnt="13">
        <dgm:presLayoutVars>
          <dgm:chMax val="0"/>
          <dgm:bulletEnabled val="1"/>
        </dgm:presLayoutVars>
      </dgm:prSet>
      <dgm:spPr/>
    </dgm:pt>
    <dgm:pt modelId="{24C7B20D-772A-49AF-91BF-F31F8140B8BC}" type="pres">
      <dgm:prSet presAssocID="{D000A4F4-52B0-4758-86BA-96E3F606E7B4}" presName="spacer" presStyleCnt="0"/>
      <dgm:spPr/>
    </dgm:pt>
    <dgm:pt modelId="{D5E606D7-72B2-4984-A785-630E1195B4E3}" type="pres">
      <dgm:prSet presAssocID="{A3D6BA80-3EC9-4E77-B546-FB5D2EF9CAB6}" presName="parentText" presStyleLbl="node1" presStyleIdx="9" presStyleCnt="13">
        <dgm:presLayoutVars>
          <dgm:chMax val="0"/>
          <dgm:bulletEnabled val="1"/>
        </dgm:presLayoutVars>
      </dgm:prSet>
      <dgm:spPr/>
    </dgm:pt>
    <dgm:pt modelId="{E999E444-3D43-4084-B3C3-04E71FD68C06}" type="pres">
      <dgm:prSet presAssocID="{A84D2B96-0E1C-4D60-9885-6181738761CA}" presName="spacer" presStyleCnt="0"/>
      <dgm:spPr/>
    </dgm:pt>
    <dgm:pt modelId="{9E5E69C0-C809-4BE0-94D6-15F6A71B41F5}" type="pres">
      <dgm:prSet presAssocID="{B9E07CB3-8F9D-45C4-B5A3-C1F70697DAAE}" presName="parentText" presStyleLbl="node1" presStyleIdx="10" presStyleCnt="13">
        <dgm:presLayoutVars>
          <dgm:chMax val="0"/>
          <dgm:bulletEnabled val="1"/>
        </dgm:presLayoutVars>
      </dgm:prSet>
      <dgm:spPr/>
    </dgm:pt>
    <dgm:pt modelId="{6086B688-90B7-477F-9ADD-E805C0F84635}" type="pres">
      <dgm:prSet presAssocID="{08923194-9890-45EC-B459-BF040DBA7FA2}" presName="spacer" presStyleCnt="0"/>
      <dgm:spPr/>
    </dgm:pt>
    <dgm:pt modelId="{6F95E935-D655-4527-86E7-A16CC2AC949E}" type="pres">
      <dgm:prSet presAssocID="{84357D5B-053F-4A6C-B2F1-A9433E5D07E2}" presName="parentText" presStyleLbl="node1" presStyleIdx="11" presStyleCnt="13">
        <dgm:presLayoutVars>
          <dgm:chMax val="0"/>
          <dgm:bulletEnabled val="1"/>
        </dgm:presLayoutVars>
      </dgm:prSet>
      <dgm:spPr/>
    </dgm:pt>
    <dgm:pt modelId="{C44CA91C-1F5F-4203-9B85-AD770829A38D}" type="pres">
      <dgm:prSet presAssocID="{CF170695-2BA1-457D-96F4-0FB4D418DA53}" presName="spacer" presStyleCnt="0"/>
      <dgm:spPr/>
    </dgm:pt>
    <dgm:pt modelId="{9C4B62D2-590A-4D2F-8A18-2C7248E74ADC}" type="pres">
      <dgm:prSet presAssocID="{5422BEB5-3789-4C39-99B1-51FB419B7AAF}" presName="parentText" presStyleLbl="node1" presStyleIdx="12" presStyleCnt="13">
        <dgm:presLayoutVars>
          <dgm:chMax val="0"/>
          <dgm:bulletEnabled val="1"/>
        </dgm:presLayoutVars>
      </dgm:prSet>
      <dgm:spPr/>
    </dgm:pt>
  </dgm:ptLst>
  <dgm:cxnLst>
    <dgm:cxn modelId="{1F1FBC05-8EDD-4117-A460-745E4D387BA3}" srcId="{4BB8DFD2-FECA-4127-8B73-F6F5A1DEBA01}" destId="{75CD84DA-F887-4435-B8A7-0395993094BE}" srcOrd="4" destOrd="0" parTransId="{1B96BEF7-AC88-4534-AE26-9794CBC220B3}" sibTransId="{DF1D83E9-3CE0-413F-9EF4-32934FC73500}"/>
    <dgm:cxn modelId="{177C381B-CC90-4BDB-B856-EA90DB939A17}" type="presOf" srcId="{D2F9397C-8415-4650-BA62-0FBC3927275E}" destId="{5C06D37A-9009-4703-8586-9CFBC474621D}" srcOrd="0" destOrd="0" presId="urn:microsoft.com/office/officeart/2005/8/layout/vList2"/>
    <dgm:cxn modelId="{E77E8522-9819-4EF3-83F4-1E239F94E2F7}" type="presOf" srcId="{55F802FA-CDA0-42C0-BEC8-D8983632B9DA}" destId="{0494452E-ADBD-491B-89DC-129B830C2155}" srcOrd="0" destOrd="0" presId="urn:microsoft.com/office/officeart/2005/8/layout/vList2"/>
    <dgm:cxn modelId="{D8852E5E-3486-4820-AE20-A54367D62154}" type="presOf" srcId="{C08ED44F-6E7E-4FDB-A42F-F6FFC0255290}" destId="{7EBD8BDD-E338-42F6-A795-D081B68591A6}" srcOrd="0" destOrd="0" presId="urn:microsoft.com/office/officeart/2005/8/layout/vList2"/>
    <dgm:cxn modelId="{599BCF5F-CA7B-4AA6-8DAC-FF352DB2A84D}" type="presOf" srcId="{E77B0D11-D351-4B5C-BD64-C170ECF28ED0}" destId="{C52D2BB9-098D-469C-B06C-2BB75C7A509A}" srcOrd="0" destOrd="0" presId="urn:microsoft.com/office/officeart/2005/8/layout/vList2"/>
    <dgm:cxn modelId="{01A60961-E0BD-49EF-95BD-E6D828E6C3D9}" type="presOf" srcId="{5422BEB5-3789-4C39-99B1-51FB419B7AAF}" destId="{9C4B62D2-590A-4D2F-8A18-2C7248E74ADC}" srcOrd="0" destOrd="0" presId="urn:microsoft.com/office/officeart/2005/8/layout/vList2"/>
    <dgm:cxn modelId="{A706DB67-9DC0-4E0A-A937-4F6AF2327AE5}" type="presOf" srcId="{B9E07CB3-8F9D-45C4-B5A3-C1F70697DAAE}" destId="{9E5E69C0-C809-4BE0-94D6-15F6A71B41F5}" srcOrd="0" destOrd="0" presId="urn:microsoft.com/office/officeart/2005/8/layout/vList2"/>
    <dgm:cxn modelId="{D0932A4C-9FDB-4A96-9A79-54BC04310727}" srcId="{4BB8DFD2-FECA-4127-8B73-F6F5A1DEBA01}" destId="{E83661ED-1F7E-4A9C-8AF8-D3C5E7B91F9D}" srcOrd="1" destOrd="0" parTransId="{1C22FD89-FA3C-4D73-A200-1978E65DF65C}" sibTransId="{C389C63B-E004-4FA6-B2CF-72DA1704B5AD}"/>
    <dgm:cxn modelId="{E3E2E96F-FEF2-4DE4-9757-4B4BCDB12320}" type="presOf" srcId="{75CD84DA-F887-4435-B8A7-0395993094BE}" destId="{04E020F3-DA1E-420C-B3F4-6E0735561777}" srcOrd="0" destOrd="0" presId="urn:microsoft.com/office/officeart/2005/8/layout/vList2"/>
    <dgm:cxn modelId="{D5E01154-0868-42D1-AB43-E6FB025ED8AA}" srcId="{4BB8DFD2-FECA-4127-8B73-F6F5A1DEBA01}" destId="{8EA1A40D-C9FC-4AA7-A34C-CF00D234FD60}" srcOrd="8" destOrd="0" parTransId="{1F0DFCE5-8098-4D26-9EFF-5CC29A3C53A3}" sibTransId="{D000A4F4-52B0-4758-86BA-96E3F606E7B4}"/>
    <dgm:cxn modelId="{DBDB0080-E9E7-4922-8898-37A5AF40DBE4}" type="presOf" srcId="{8EA1A40D-C9FC-4AA7-A34C-CF00D234FD60}" destId="{12CA184B-DDE4-4727-A5D6-B1D5B7B086D7}" srcOrd="0" destOrd="0" presId="urn:microsoft.com/office/officeart/2005/8/layout/vList2"/>
    <dgm:cxn modelId="{A28EEC85-8F66-49FE-A342-00A3183D6C2B}" srcId="{4BB8DFD2-FECA-4127-8B73-F6F5A1DEBA01}" destId="{C08ED44F-6E7E-4FDB-A42F-F6FFC0255290}" srcOrd="6" destOrd="0" parTransId="{AFA840BB-3348-4881-A3C7-0095C9F53DCA}" sibTransId="{3AE60032-EF51-4714-A13C-D88AE5DADA07}"/>
    <dgm:cxn modelId="{723E5A8F-43BD-4ADC-BF61-931C039529DD}" srcId="{4BB8DFD2-FECA-4127-8B73-F6F5A1DEBA01}" destId="{B8897A27-034F-415B-BC9A-A8263AB3AD11}" srcOrd="7" destOrd="0" parTransId="{1496D403-2663-44CC-9C4D-0DDB4CBC626F}" sibTransId="{19942674-9949-4267-AD28-49FF1C2C19EA}"/>
    <dgm:cxn modelId="{67EB0A9A-7A5B-4D63-890E-26D35892A67E}" type="presOf" srcId="{E83661ED-1F7E-4A9C-8AF8-D3C5E7B91F9D}" destId="{52865586-97FE-4D5B-8443-A518878FAC2F}" srcOrd="0" destOrd="0" presId="urn:microsoft.com/office/officeart/2005/8/layout/vList2"/>
    <dgm:cxn modelId="{C3A4959F-2778-4B9C-9F58-D39D5FFCD724}" srcId="{4BB8DFD2-FECA-4127-8B73-F6F5A1DEBA01}" destId="{5422BEB5-3789-4C39-99B1-51FB419B7AAF}" srcOrd="12" destOrd="0" parTransId="{5CD88E2B-D59C-4F49-A68D-B06A6C2FBA07}" sibTransId="{BA27F4DC-0B67-48BD-994A-83EFB6DC58F1}"/>
    <dgm:cxn modelId="{F238E4A8-563A-46CC-8960-D4D564646D5B}" type="presOf" srcId="{84357D5B-053F-4A6C-B2F1-A9433E5D07E2}" destId="{6F95E935-D655-4527-86E7-A16CC2AC949E}" srcOrd="0" destOrd="0" presId="urn:microsoft.com/office/officeart/2005/8/layout/vList2"/>
    <dgm:cxn modelId="{FBE7B9A9-84B2-4E04-B982-ED3D074D8150}" type="presOf" srcId="{4BB8DFD2-FECA-4127-8B73-F6F5A1DEBA01}" destId="{7EC68237-45C8-46F0-9001-80AA98697517}" srcOrd="0" destOrd="0" presId="urn:microsoft.com/office/officeart/2005/8/layout/vList2"/>
    <dgm:cxn modelId="{C47C40B2-B384-49FD-AEDB-0139D08DFFB5}" srcId="{4BB8DFD2-FECA-4127-8B73-F6F5A1DEBA01}" destId="{B9E07CB3-8F9D-45C4-B5A3-C1F70697DAAE}" srcOrd="10" destOrd="0" parTransId="{3B23972B-1C8A-48EA-86CD-C8CB9C25BD24}" sibTransId="{08923194-9890-45EC-B459-BF040DBA7FA2}"/>
    <dgm:cxn modelId="{813D50B5-6580-411C-BF49-87B0D3E32132}" type="presOf" srcId="{B8897A27-034F-415B-BC9A-A8263AB3AD11}" destId="{9EF7590B-9566-4C68-9072-2CC570AC161D}" srcOrd="0" destOrd="0" presId="urn:microsoft.com/office/officeart/2005/8/layout/vList2"/>
    <dgm:cxn modelId="{AEA178B7-38E6-4DF1-A631-B99C451E1804}" srcId="{4BB8DFD2-FECA-4127-8B73-F6F5A1DEBA01}" destId="{84357D5B-053F-4A6C-B2F1-A9433E5D07E2}" srcOrd="11" destOrd="0" parTransId="{FBECD7FC-A07E-4634-B656-D795CB47A58F}" sibTransId="{CF170695-2BA1-457D-96F4-0FB4D418DA53}"/>
    <dgm:cxn modelId="{509E0FD1-5634-4093-98C0-F989A73DFC99}" srcId="{4BB8DFD2-FECA-4127-8B73-F6F5A1DEBA01}" destId="{E77B0D11-D351-4B5C-BD64-C170ECF28ED0}" srcOrd="3" destOrd="0" parTransId="{0A8F9627-5CB5-4A78-A966-C22B40686EED}" sibTransId="{1011DEC7-150E-45EE-B6CC-5C95FA390955}"/>
    <dgm:cxn modelId="{AE04F6D4-CD06-41EA-9988-61718B87A47C}" srcId="{4BB8DFD2-FECA-4127-8B73-F6F5A1DEBA01}" destId="{55F802FA-CDA0-42C0-BEC8-D8983632B9DA}" srcOrd="2" destOrd="0" parTransId="{5F09CE77-086F-4E5A-9F36-0E3F35B47A3B}" sibTransId="{FAE2D121-7B97-4569-B016-B7E7B3EDA5BF}"/>
    <dgm:cxn modelId="{B9CAD2E0-5475-471F-9CA2-4CC3CF01264F}" srcId="{4BB8DFD2-FECA-4127-8B73-F6F5A1DEBA01}" destId="{4DB9F854-5718-4F3A-89C7-94E187A1F7A8}" srcOrd="0" destOrd="0" parTransId="{8BE74206-B851-490B-B43B-3D1ED64EC2FA}" sibTransId="{180055C8-EA7A-4410-88CC-888706B20FBE}"/>
    <dgm:cxn modelId="{7FE786ED-B896-4EB2-BDDC-8D7BD1EF671C}" type="presOf" srcId="{4DB9F854-5718-4F3A-89C7-94E187A1F7A8}" destId="{CF9ED881-4BDC-4D3B-9CF6-686AD312F991}" srcOrd="0" destOrd="0" presId="urn:microsoft.com/office/officeart/2005/8/layout/vList2"/>
    <dgm:cxn modelId="{06E75AF0-5268-4567-AFAE-BD62BD687C3E}" type="presOf" srcId="{A3D6BA80-3EC9-4E77-B546-FB5D2EF9CAB6}" destId="{D5E606D7-72B2-4984-A785-630E1195B4E3}" srcOrd="0" destOrd="0" presId="urn:microsoft.com/office/officeart/2005/8/layout/vList2"/>
    <dgm:cxn modelId="{0EB8C5F0-467B-48E5-B28E-48B1F386882D}" srcId="{4BB8DFD2-FECA-4127-8B73-F6F5A1DEBA01}" destId="{A3D6BA80-3EC9-4E77-B546-FB5D2EF9CAB6}" srcOrd="9" destOrd="0" parTransId="{D4140896-6AA4-4B64-8C5C-8F4AD28A173D}" sibTransId="{A84D2B96-0E1C-4D60-9885-6181738761CA}"/>
    <dgm:cxn modelId="{315AF2F5-4FED-4551-8952-A74BB0842FF7}" srcId="{4BB8DFD2-FECA-4127-8B73-F6F5A1DEBA01}" destId="{D2F9397C-8415-4650-BA62-0FBC3927275E}" srcOrd="5" destOrd="0" parTransId="{71AB027A-C6E0-457B-B66D-960C61E209B6}" sibTransId="{351BF164-A3ED-4E8C-8C80-8315FD508D03}"/>
    <dgm:cxn modelId="{E4B5265F-B154-4A21-A66C-B3F986D3FA5D}" type="presParOf" srcId="{7EC68237-45C8-46F0-9001-80AA98697517}" destId="{CF9ED881-4BDC-4D3B-9CF6-686AD312F991}" srcOrd="0" destOrd="0" presId="urn:microsoft.com/office/officeart/2005/8/layout/vList2"/>
    <dgm:cxn modelId="{8DE71C46-120C-43BB-8673-4EF6A36CD52B}" type="presParOf" srcId="{7EC68237-45C8-46F0-9001-80AA98697517}" destId="{67B5692D-528D-4B18-AEEE-EC42944D954E}" srcOrd="1" destOrd="0" presId="urn:microsoft.com/office/officeart/2005/8/layout/vList2"/>
    <dgm:cxn modelId="{36EE8A42-55DE-4720-8124-62F34AF339CD}" type="presParOf" srcId="{7EC68237-45C8-46F0-9001-80AA98697517}" destId="{52865586-97FE-4D5B-8443-A518878FAC2F}" srcOrd="2" destOrd="0" presId="urn:microsoft.com/office/officeart/2005/8/layout/vList2"/>
    <dgm:cxn modelId="{834D2572-C0DA-4807-BFF8-1AD0EEACAA7F}" type="presParOf" srcId="{7EC68237-45C8-46F0-9001-80AA98697517}" destId="{4F4B95C0-45EF-4711-8A3F-60A525A6B18C}" srcOrd="3" destOrd="0" presId="urn:microsoft.com/office/officeart/2005/8/layout/vList2"/>
    <dgm:cxn modelId="{49CD9A70-7925-4D2F-91E7-0A818C960766}" type="presParOf" srcId="{7EC68237-45C8-46F0-9001-80AA98697517}" destId="{0494452E-ADBD-491B-89DC-129B830C2155}" srcOrd="4" destOrd="0" presId="urn:microsoft.com/office/officeart/2005/8/layout/vList2"/>
    <dgm:cxn modelId="{42CADEE0-2432-43CA-AC8D-E2792AFC2B60}" type="presParOf" srcId="{7EC68237-45C8-46F0-9001-80AA98697517}" destId="{1E05C2FF-112E-494F-89C5-F519300E42FC}" srcOrd="5" destOrd="0" presId="urn:microsoft.com/office/officeart/2005/8/layout/vList2"/>
    <dgm:cxn modelId="{93533304-79CA-4950-8E60-94015C93BB01}" type="presParOf" srcId="{7EC68237-45C8-46F0-9001-80AA98697517}" destId="{C52D2BB9-098D-469C-B06C-2BB75C7A509A}" srcOrd="6" destOrd="0" presId="urn:microsoft.com/office/officeart/2005/8/layout/vList2"/>
    <dgm:cxn modelId="{CAB208DA-1002-4D10-995D-75123B1861D3}" type="presParOf" srcId="{7EC68237-45C8-46F0-9001-80AA98697517}" destId="{3C17B763-7D3B-4A23-867E-FD9ACA39E185}" srcOrd="7" destOrd="0" presId="urn:microsoft.com/office/officeart/2005/8/layout/vList2"/>
    <dgm:cxn modelId="{1B989B1C-BFED-49E6-98E5-74587747F97C}" type="presParOf" srcId="{7EC68237-45C8-46F0-9001-80AA98697517}" destId="{04E020F3-DA1E-420C-B3F4-6E0735561777}" srcOrd="8" destOrd="0" presId="urn:microsoft.com/office/officeart/2005/8/layout/vList2"/>
    <dgm:cxn modelId="{C89A9867-A11B-4F3D-8F3C-F545F2B72769}" type="presParOf" srcId="{7EC68237-45C8-46F0-9001-80AA98697517}" destId="{1E0BB06E-7A84-468C-899A-FE17B6E47474}" srcOrd="9" destOrd="0" presId="urn:microsoft.com/office/officeart/2005/8/layout/vList2"/>
    <dgm:cxn modelId="{2303DEBF-BB1D-4BD9-B1FF-908FA508AA47}" type="presParOf" srcId="{7EC68237-45C8-46F0-9001-80AA98697517}" destId="{5C06D37A-9009-4703-8586-9CFBC474621D}" srcOrd="10" destOrd="0" presId="urn:microsoft.com/office/officeart/2005/8/layout/vList2"/>
    <dgm:cxn modelId="{05970F05-A9A3-448A-ADEA-505F23CCC4E6}" type="presParOf" srcId="{7EC68237-45C8-46F0-9001-80AA98697517}" destId="{C06709A8-CD9A-4BED-BEC7-8C248D0554AE}" srcOrd="11" destOrd="0" presId="urn:microsoft.com/office/officeart/2005/8/layout/vList2"/>
    <dgm:cxn modelId="{63DB4632-9682-48C7-95B0-3E1AA4C2099C}" type="presParOf" srcId="{7EC68237-45C8-46F0-9001-80AA98697517}" destId="{7EBD8BDD-E338-42F6-A795-D081B68591A6}" srcOrd="12" destOrd="0" presId="urn:microsoft.com/office/officeart/2005/8/layout/vList2"/>
    <dgm:cxn modelId="{88DCB959-D740-4ECA-8AB2-5D72CBA5C510}" type="presParOf" srcId="{7EC68237-45C8-46F0-9001-80AA98697517}" destId="{DAF15EAA-8097-427B-85B5-5E16CC06C415}" srcOrd="13" destOrd="0" presId="urn:microsoft.com/office/officeart/2005/8/layout/vList2"/>
    <dgm:cxn modelId="{8DF5B100-9E1B-4C06-B7D2-78309E46641A}" type="presParOf" srcId="{7EC68237-45C8-46F0-9001-80AA98697517}" destId="{9EF7590B-9566-4C68-9072-2CC570AC161D}" srcOrd="14" destOrd="0" presId="urn:microsoft.com/office/officeart/2005/8/layout/vList2"/>
    <dgm:cxn modelId="{393DD862-4C28-43D2-8B0F-CD4316B4DC88}" type="presParOf" srcId="{7EC68237-45C8-46F0-9001-80AA98697517}" destId="{69CC6A08-B2F8-4D7C-80A4-908D90784B54}" srcOrd="15" destOrd="0" presId="urn:microsoft.com/office/officeart/2005/8/layout/vList2"/>
    <dgm:cxn modelId="{23EB15E0-6B4E-43BE-8720-796915FDF5A4}" type="presParOf" srcId="{7EC68237-45C8-46F0-9001-80AA98697517}" destId="{12CA184B-DDE4-4727-A5D6-B1D5B7B086D7}" srcOrd="16" destOrd="0" presId="urn:microsoft.com/office/officeart/2005/8/layout/vList2"/>
    <dgm:cxn modelId="{0D8837F4-B552-4AA6-A7EA-4DA33E66E8C6}" type="presParOf" srcId="{7EC68237-45C8-46F0-9001-80AA98697517}" destId="{24C7B20D-772A-49AF-91BF-F31F8140B8BC}" srcOrd="17" destOrd="0" presId="urn:microsoft.com/office/officeart/2005/8/layout/vList2"/>
    <dgm:cxn modelId="{717820BA-7D28-49BC-A479-BFF75F3DD744}" type="presParOf" srcId="{7EC68237-45C8-46F0-9001-80AA98697517}" destId="{D5E606D7-72B2-4984-A785-630E1195B4E3}" srcOrd="18" destOrd="0" presId="urn:microsoft.com/office/officeart/2005/8/layout/vList2"/>
    <dgm:cxn modelId="{B05EC1D2-422D-48A1-9503-82674CFC4442}" type="presParOf" srcId="{7EC68237-45C8-46F0-9001-80AA98697517}" destId="{E999E444-3D43-4084-B3C3-04E71FD68C06}" srcOrd="19" destOrd="0" presId="urn:microsoft.com/office/officeart/2005/8/layout/vList2"/>
    <dgm:cxn modelId="{F623280D-66EA-4061-9FE2-732BFEBD757C}" type="presParOf" srcId="{7EC68237-45C8-46F0-9001-80AA98697517}" destId="{9E5E69C0-C809-4BE0-94D6-15F6A71B41F5}" srcOrd="20" destOrd="0" presId="urn:microsoft.com/office/officeart/2005/8/layout/vList2"/>
    <dgm:cxn modelId="{4CC4888A-DF19-448E-96EA-BF6551BA42A6}" type="presParOf" srcId="{7EC68237-45C8-46F0-9001-80AA98697517}" destId="{6086B688-90B7-477F-9ADD-E805C0F84635}" srcOrd="21" destOrd="0" presId="urn:microsoft.com/office/officeart/2005/8/layout/vList2"/>
    <dgm:cxn modelId="{9123F83F-2D95-4F50-A0ED-8DC017CDFA01}" type="presParOf" srcId="{7EC68237-45C8-46F0-9001-80AA98697517}" destId="{6F95E935-D655-4527-86E7-A16CC2AC949E}" srcOrd="22" destOrd="0" presId="urn:microsoft.com/office/officeart/2005/8/layout/vList2"/>
    <dgm:cxn modelId="{A0476B66-8383-404F-96EA-133F88AE84A8}" type="presParOf" srcId="{7EC68237-45C8-46F0-9001-80AA98697517}" destId="{C44CA91C-1F5F-4203-9B85-AD770829A38D}" srcOrd="23" destOrd="0" presId="urn:microsoft.com/office/officeart/2005/8/layout/vList2"/>
    <dgm:cxn modelId="{6F9E7577-7895-49F0-9E17-C6115D4205FB}" type="presParOf" srcId="{7EC68237-45C8-46F0-9001-80AA98697517}" destId="{9C4B62D2-590A-4D2F-8A18-2C7248E74ADC}" srcOrd="2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FA27DEE-769B-4253-BF92-D6AD0192237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2FE3C343-1337-4B49-A536-B20D27E6EC14}">
      <dgm:prSet custT="1"/>
      <dgm:spPr/>
      <dgm:t>
        <a:bodyPr/>
        <a:lstStyle/>
        <a:p>
          <a:r>
            <a:rPr lang="en-US" sz="1800" dirty="0"/>
            <a:t>Ensure all award requirements are met prior to incurring costs/ Costs incurred prior to contract start date are not eligible</a:t>
          </a:r>
        </a:p>
      </dgm:t>
    </dgm:pt>
    <dgm:pt modelId="{3F37FDA4-B84A-4931-9645-C4B222F5DDEB}" type="parTrans" cxnId="{58978636-CB73-4503-9300-1C77C849959A}">
      <dgm:prSet/>
      <dgm:spPr/>
      <dgm:t>
        <a:bodyPr/>
        <a:lstStyle/>
        <a:p>
          <a:endParaRPr lang="en-US"/>
        </a:p>
      </dgm:t>
    </dgm:pt>
    <dgm:pt modelId="{61E67DF5-4F74-4FBD-8F43-A1CC64B614E9}" type="sibTrans" cxnId="{58978636-CB73-4503-9300-1C77C849959A}">
      <dgm:prSet/>
      <dgm:spPr/>
      <dgm:t>
        <a:bodyPr/>
        <a:lstStyle/>
        <a:p>
          <a:endParaRPr lang="en-US"/>
        </a:p>
      </dgm:t>
    </dgm:pt>
    <dgm:pt modelId="{23418C30-D8BB-402F-8BCA-FEF0C748AD69}">
      <dgm:prSet custT="1"/>
      <dgm:spPr/>
      <dgm:t>
        <a:bodyPr/>
        <a:lstStyle/>
        <a:p>
          <a:r>
            <a:rPr lang="en-US" sz="1800" dirty="0"/>
            <a:t>Ensure contract(s) structure aligns with grant structure to avoid delay in reimbursement</a:t>
          </a:r>
        </a:p>
      </dgm:t>
    </dgm:pt>
    <dgm:pt modelId="{DBFCB0C8-2B09-4588-BD2B-CC9D86C03025}" type="parTrans" cxnId="{F2B8B5E6-2AC2-477A-B3DA-7D9C18A41486}">
      <dgm:prSet/>
      <dgm:spPr/>
      <dgm:t>
        <a:bodyPr/>
        <a:lstStyle/>
        <a:p>
          <a:endParaRPr lang="en-US"/>
        </a:p>
      </dgm:t>
    </dgm:pt>
    <dgm:pt modelId="{D43FC9E0-622F-4E5E-9ED1-B431FA709FE2}" type="sibTrans" cxnId="{F2B8B5E6-2AC2-477A-B3DA-7D9C18A41486}">
      <dgm:prSet/>
      <dgm:spPr/>
      <dgm:t>
        <a:bodyPr/>
        <a:lstStyle/>
        <a:p>
          <a:endParaRPr lang="en-US"/>
        </a:p>
      </dgm:t>
    </dgm:pt>
    <dgm:pt modelId="{519D6E38-D0FB-4473-8115-2DCB4FF72D4C}">
      <dgm:prSet custT="1"/>
      <dgm:spPr/>
      <dgm:t>
        <a:bodyPr/>
        <a:lstStyle/>
        <a:p>
          <a:r>
            <a:rPr lang="en-US" sz="1800" dirty="0"/>
            <a:t>Ensure goods and services being purchased, including quantities, align with grant award</a:t>
          </a:r>
        </a:p>
      </dgm:t>
    </dgm:pt>
    <dgm:pt modelId="{F0B4B4B9-48A9-48EA-BEEC-F16F1378FC2C}" type="parTrans" cxnId="{FF11366D-AB94-4486-B229-E75738550310}">
      <dgm:prSet/>
      <dgm:spPr/>
      <dgm:t>
        <a:bodyPr/>
        <a:lstStyle/>
        <a:p>
          <a:endParaRPr lang="en-US"/>
        </a:p>
      </dgm:t>
    </dgm:pt>
    <dgm:pt modelId="{6A8B0B71-D393-450A-8A6B-E0995819821B}" type="sibTrans" cxnId="{FF11366D-AB94-4486-B229-E75738550310}">
      <dgm:prSet/>
      <dgm:spPr/>
      <dgm:t>
        <a:bodyPr/>
        <a:lstStyle/>
        <a:p>
          <a:endParaRPr lang="en-US"/>
        </a:p>
      </dgm:t>
    </dgm:pt>
    <dgm:pt modelId="{837E5707-625F-4B82-87D8-FE94948BD983}">
      <dgm:prSet custT="1"/>
      <dgm:spPr/>
      <dgm:t>
        <a:bodyPr/>
        <a:lstStyle/>
        <a:p>
          <a:r>
            <a:rPr lang="en-US" sz="1800" dirty="0"/>
            <a:t>Reimbursement versus Disbursement</a:t>
          </a:r>
        </a:p>
      </dgm:t>
    </dgm:pt>
    <dgm:pt modelId="{60866080-9DC5-4B1E-B9DD-4DDAFE5C54AD}" type="parTrans" cxnId="{F94B0891-4A3D-4E18-8EE0-E759A19168BC}">
      <dgm:prSet/>
      <dgm:spPr/>
      <dgm:t>
        <a:bodyPr/>
        <a:lstStyle/>
        <a:p>
          <a:endParaRPr lang="en-US"/>
        </a:p>
      </dgm:t>
    </dgm:pt>
    <dgm:pt modelId="{BEE9696B-79BA-49D2-BFE3-6300C652AEFA}" type="sibTrans" cxnId="{F94B0891-4A3D-4E18-8EE0-E759A19168BC}">
      <dgm:prSet/>
      <dgm:spPr/>
      <dgm:t>
        <a:bodyPr/>
        <a:lstStyle/>
        <a:p>
          <a:endParaRPr lang="en-US"/>
        </a:p>
      </dgm:t>
    </dgm:pt>
    <dgm:pt modelId="{18EB3C78-F778-479D-A3A9-9A94D3E1520A}">
      <dgm:prSet custT="1"/>
      <dgm:spPr/>
      <dgm:t>
        <a:bodyPr/>
        <a:lstStyle/>
        <a:p>
          <a:r>
            <a:rPr lang="en-US" sz="1800" dirty="0"/>
            <a:t>Meeting requirements </a:t>
          </a:r>
        </a:p>
      </dgm:t>
    </dgm:pt>
    <dgm:pt modelId="{0448D292-8E37-4754-B6A1-2B50DFC7D797}" type="parTrans" cxnId="{4D3D885D-3872-4C36-853A-0175C9579331}">
      <dgm:prSet/>
      <dgm:spPr/>
      <dgm:t>
        <a:bodyPr/>
        <a:lstStyle/>
        <a:p>
          <a:endParaRPr lang="en-US"/>
        </a:p>
      </dgm:t>
    </dgm:pt>
    <dgm:pt modelId="{4863F1E5-B733-45AC-91B9-EF40BD6DE52D}" type="sibTrans" cxnId="{4D3D885D-3872-4C36-853A-0175C9579331}">
      <dgm:prSet/>
      <dgm:spPr/>
      <dgm:t>
        <a:bodyPr/>
        <a:lstStyle/>
        <a:p>
          <a:endParaRPr lang="en-US"/>
        </a:p>
      </dgm:t>
    </dgm:pt>
    <dgm:pt modelId="{BBBEAF50-6CFD-43CD-837C-F12E20FFD2C8}">
      <dgm:prSet custT="1"/>
      <dgm:spPr/>
      <dgm:t>
        <a:bodyPr/>
        <a:lstStyle/>
        <a:p>
          <a:r>
            <a:rPr lang="en-US" sz="1800"/>
            <a:t>Notification to 911 of project meetings</a:t>
          </a:r>
        </a:p>
      </dgm:t>
    </dgm:pt>
    <dgm:pt modelId="{8CCB800D-7344-484B-9BBA-60511F24C52E}" type="parTrans" cxnId="{FFD57086-A101-468F-AF81-A4DBDC7C654E}">
      <dgm:prSet/>
      <dgm:spPr/>
      <dgm:t>
        <a:bodyPr/>
        <a:lstStyle/>
        <a:p>
          <a:endParaRPr lang="en-US"/>
        </a:p>
      </dgm:t>
    </dgm:pt>
    <dgm:pt modelId="{9D49AB0E-23A3-43B4-8ADC-AA5E40CC4B9F}" type="sibTrans" cxnId="{FFD57086-A101-468F-AF81-A4DBDC7C654E}">
      <dgm:prSet/>
      <dgm:spPr/>
      <dgm:t>
        <a:bodyPr/>
        <a:lstStyle/>
        <a:p>
          <a:endParaRPr lang="en-US"/>
        </a:p>
      </dgm:t>
    </dgm:pt>
    <dgm:pt modelId="{3A3ED336-897E-4F1A-87A2-EC876A0FFA1F}">
      <dgm:prSet custT="1"/>
      <dgm:spPr/>
      <dgm:t>
        <a:bodyPr/>
        <a:lstStyle/>
        <a:p>
          <a:r>
            <a:rPr lang="en-US" sz="1800" dirty="0"/>
            <a:t>Notification of additional grant awards that provide funding to the overall project</a:t>
          </a:r>
        </a:p>
      </dgm:t>
    </dgm:pt>
    <dgm:pt modelId="{6FD981AB-CF64-4772-BAFB-FBB1A5AEE277}" type="parTrans" cxnId="{B0F639CB-B321-4464-ACFE-88A06CEA748E}">
      <dgm:prSet/>
      <dgm:spPr/>
      <dgm:t>
        <a:bodyPr/>
        <a:lstStyle/>
        <a:p>
          <a:endParaRPr lang="en-US"/>
        </a:p>
      </dgm:t>
    </dgm:pt>
    <dgm:pt modelId="{B2134721-B4CE-480A-AEBA-54A0798302A2}" type="sibTrans" cxnId="{B0F639CB-B321-4464-ACFE-88A06CEA748E}">
      <dgm:prSet/>
      <dgm:spPr/>
      <dgm:t>
        <a:bodyPr/>
        <a:lstStyle/>
        <a:p>
          <a:endParaRPr lang="en-US"/>
        </a:p>
      </dgm:t>
    </dgm:pt>
    <dgm:pt modelId="{5D41CC04-B20C-4A61-A302-3DDAA5493896}">
      <dgm:prSet custT="1"/>
      <dgm:spPr/>
      <dgm:t>
        <a:bodyPr/>
        <a:lstStyle/>
        <a:p>
          <a:r>
            <a:rPr lang="en-US" sz="1800" dirty="0"/>
            <a:t>File Quarterly Reports on Time</a:t>
          </a:r>
        </a:p>
      </dgm:t>
    </dgm:pt>
    <dgm:pt modelId="{B090AB7E-3AC6-4991-84F1-EDBFB6558831}" type="parTrans" cxnId="{AB885D4E-B528-45B7-A854-58509BCE3208}">
      <dgm:prSet/>
      <dgm:spPr/>
      <dgm:t>
        <a:bodyPr/>
        <a:lstStyle/>
        <a:p>
          <a:endParaRPr lang="en-US"/>
        </a:p>
      </dgm:t>
    </dgm:pt>
    <dgm:pt modelId="{77A775E4-292F-471F-9D03-8661B0ED4996}" type="sibTrans" cxnId="{AB885D4E-B528-45B7-A854-58509BCE3208}">
      <dgm:prSet/>
      <dgm:spPr/>
      <dgm:t>
        <a:bodyPr/>
        <a:lstStyle/>
        <a:p>
          <a:endParaRPr lang="en-US"/>
        </a:p>
      </dgm:t>
    </dgm:pt>
    <dgm:pt modelId="{4C2F1941-B752-4FCC-A0AF-219238C41F6D}" type="pres">
      <dgm:prSet presAssocID="{AFA27DEE-769B-4253-BF92-D6AD01922376}" presName="linear" presStyleCnt="0">
        <dgm:presLayoutVars>
          <dgm:animLvl val="lvl"/>
          <dgm:resizeHandles val="exact"/>
        </dgm:presLayoutVars>
      </dgm:prSet>
      <dgm:spPr/>
    </dgm:pt>
    <dgm:pt modelId="{88DCE99A-37AA-43EA-9DAE-C09D93D09F7B}" type="pres">
      <dgm:prSet presAssocID="{2FE3C343-1337-4B49-A536-B20D27E6EC14}" presName="parentText" presStyleLbl="node1" presStyleIdx="0" presStyleCnt="8">
        <dgm:presLayoutVars>
          <dgm:chMax val="0"/>
          <dgm:bulletEnabled val="1"/>
        </dgm:presLayoutVars>
      </dgm:prSet>
      <dgm:spPr/>
    </dgm:pt>
    <dgm:pt modelId="{084DBA06-9D37-4DC7-A947-672AA7C8671C}" type="pres">
      <dgm:prSet presAssocID="{61E67DF5-4F74-4FBD-8F43-A1CC64B614E9}" presName="spacer" presStyleCnt="0"/>
      <dgm:spPr/>
    </dgm:pt>
    <dgm:pt modelId="{3118AF63-F18B-4344-BA38-70E98B971352}" type="pres">
      <dgm:prSet presAssocID="{23418C30-D8BB-402F-8BCA-FEF0C748AD69}" presName="parentText" presStyleLbl="node1" presStyleIdx="1" presStyleCnt="8">
        <dgm:presLayoutVars>
          <dgm:chMax val="0"/>
          <dgm:bulletEnabled val="1"/>
        </dgm:presLayoutVars>
      </dgm:prSet>
      <dgm:spPr/>
    </dgm:pt>
    <dgm:pt modelId="{32F54B7D-0E94-45D9-A69C-CBF5327786E3}" type="pres">
      <dgm:prSet presAssocID="{D43FC9E0-622F-4E5E-9ED1-B431FA709FE2}" presName="spacer" presStyleCnt="0"/>
      <dgm:spPr/>
    </dgm:pt>
    <dgm:pt modelId="{246EDB0E-D0D3-41BF-8039-49D37B1A219E}" type="pres">
      <dgm:prSet presAssocID="{519D6E38-D0FB-4473-8115-2DCB4FF72D4C}" presName="parentText" presStyleLbl="node1" presStyleIdx="2" presStyleCnt="8">
        <dgm:presLayoutVars>
          <dgm:chMax val="0"/>
          <dgm:bulletEnabled val="1"/>
        </dgm:presLayoutVars>
      </dgm:prSet>
      <dgm:spPr/>
    </dgm:pt>
    <dgm:pt modelId="{F52A82DD-EB31-4C47-A7E6-939196C7343C}" type="pres">
      <dgm:prSet presAssocID="{6A8B0B71-D393-450A-8A6B-E0995819821B}" presName="spacer" presStyleCnt="0"/>
      <dgm:spPr/>
    </dgm:pt>
    <dgm:pt modelId="{8142D36A-1FC1-45D6-BBFA-36C9E7BFB46F}" type="pres">
      <dgm:prSet presAssocID="{5D41CC04-B20C-4A61-A302-3DDAA5493896}" presName="parentText" presStyleLbl="node1" presStyleIdx="3" presStyleCnt="8">
        <dgm:presLayoutVars>
          <dgm:chMax val="0"/>
          <dgm:bulletEnabled val="1"/>
        </dgm:presLayoutVars>
      </dgm:prSet>
      <dgm:spPr/>
    </dgm:pt>
    <dgm:pt modelId="{BEB44558-A9AC-47E8-9DF4-3C8F4A702026}" type="pres">
      <dgm:prSet presAssocID="{77A775E4-292F-471F-9D03-8661B0ED4996}" presName="spacer" presStyleCnt="0"/>
      <dgm:spPr/>
    </dgm:pt>
    <dgm:pt modelId="{F7E0F081-C2A7-43C8-9EE7-56C259ABE3A7}" type="pres">
      <dgm:prSet presAssocID="{837E5707-625F-4B82-87D8-FE94948BD983}" presName="parentText" presStyleLbl="node1" presStyleIdx="4" presStyleCnt="8">
        <dgm:presLayoutVars>
          <dgm:chMax val="0"/>
          <dgm:bulletEnabled val="1"/>
        </dgm:presLayoutVars>
      </dgm:prSet>
      <dgm:spPr/>
    </dgm:pt>
    <dgm:pt modelId="{31B0FF7D-F89F-48EA-B0A6-9F140230A605}" type="pres">
      <dgm:prSet presAssocID="{BEE9696B-79BA-49D2-BFE3-6300C652AEFA}" presName="spacer" presStyleCnt="0"/>
      <dgm:spPr/>
    </dgm:pt>
    <dgm:pt modelId="{5C14EA58-DDB9-4B10-A20B-52DB47A4F486}" type="pres">
      <dgm:prSet presAssocID="{18EB3C78-F778-479D-A3A9-9A94D3E1520A}" presName="parentText" presStyleLbl="node1" presStyleIdx="5" presStyleCnt="8">
        <dgm:presLayoutVars>
          <dgm:chMax val="0"/>
          <dgm:bulletEnabled val="1"/>
        </dgm:presLayoutVars>
      </dgm:prSet>
      <dgm:spPr/>
    </dgm:pt>
    <dgm:pt modelId="{361350DD-196A-4247-B3D3-929A439086EA}" type="pres">
      <dgm:prSet presAssocID="{4863F1E5-B733-45AC-91B9-EF40BD6DE52D}" presName="spacer" presStyleCnt="0"/>
      <dgm:spPr/>
    </dgm:pt>
    <dgm:pt modelId="{4454969F-AB62-459C-BB4A-307E840B00A0}" type="pres">
      <dgm:prSet presAssocID="{BBBEAF50-6CFD-43CD-837C-F12E20FFD2C8}" presName="parentText" presStyleLbl="node1" presStyleIdx="6" presStyleCnt="8">
        <dgm:presLayoutVars>
          <dgm:chMax val="0"/>
          <dgm:bulletEnabled val="1"/>
        </dgm:presLayoutVars>
      </dgm:prSet>
      <dgm:spPr/>
    </dgm:pt>
    <dgm:pt modelId="{00374237-6F15-4BE9-8FFD-45EF14D1B444}" type="pres">
      <dgm:prSet presAssocID="{9D49AB0E-23A3-43B4-8ADC-AA5E40CC4B9F}" presName="spacer" presStyleCnt="0"/>
      <dgm:spPr/>
    </dgm:pt>
    <dgm:pt modelId="{1A998C25-CC50-42DA-9B8B-F906C8E2BE62}" type="pres">
      <dgm:prSet presAssocID="{3A3ED336-897E-4F1A-87A2-EC876A0FFA1F}" presName="parentText" presStyleLbl="node1" presStyleIdx="7" presStyleCnt="8">
        <dgm:presLayoutVars>
          <dgm:chMax val="0"/>
          <dgm:bulletEnabled val="1"/>
        </dgm:presLayoutVars>
      </dgm:prSet>
      <dgm:spPr/>
    </dgm:pt>
  </dgm:ptLst>
  <dgm:cxnLst>
    <dgm:cxn modelId="{C611B809-64C9-4F02-A9C7-D26335CA4F4D}" type="presOf" srcId="{BBBEAF50-6CFD-43CD-837C-F12E20FFD2C8}" destId="{4454969F-AB62-459C-BB4A-307E840B00A0}" srcOrd="0" destOrd="0" presId="urn:microsoft.com/office/officeart/2005/8/layout/vList2"/>
    <dgm:cxn modelId="{0FA8A326-FEBB-4D9F-A804-05FB142BE5F3}" type="presOf" srcId="{2FE3C343-1337-4B49-A536-B20D27E6EC14}" destId="{88DCE99A-37AA-43EA-9DAE-C09D93D09F7B}" srcOrd="0" destOrd="0" presId="urn:microsoft.com/office/officeart/2005/8/layout/vList2"/>
    <dgm:cxn modelId="{5FCA3836-A0B2-4679-992A-B2C287E9E443}" type="presOf" srcId="{23418C30-D8BB-402F-8BCA-FEF0C748AD69}" destId="{3118AF63-F18B-4344-BA38-70E98B971352}" srcOrd="0" destOrd="0" presId="urn:microsoft.com/office/officeart/2005/8/layout/vList2"/>
    <dgm:cxn modelId="{58978636-CB73-4503-9300-1C77C849959A}" srcId="{AFA27DEE-769B-4253-BF92-D6AD01922376}" destId="{2FE3C343-1337-4B49-A536-B20D27E6EC14}" srcOrd="0" destOrd="0" parTransId="{3F37FDA4-B84A-4931-9645-C4B222F5DDEB}" sibTransId="{61E67DF5-4F74-4FBD-8F43-A1CC64B614E9}"/>
    <dgm:cxn modelId="{4D3D885D-3872-4C36-853A-0175C9579331}" srcId="{AFA27DEE-769B-4253-BF92-D6AD01922376}" destId="{18EB3C78-F778-479D-A3A9-9A94D3E1520A}" srcOrd="5" destOrd="0" parTransId="{0448D292-8E37-4754-B6A1-2B50DFC7D797}" sibTransId="{4863F1E5-B733-45AC-91B9-EF40BD6DE52D}"/>
    <dgm:cxn modelId="{B3DB3668-BF59-4D9A-8FAD-4CD35FFC271B}" type="presOf" srcId="{5D41CC04-B20C-4A61-A302-3DDAA5493896}" destId="{8142D36A-1FC1-45D6-BBFA-36C9E7BFB46F}" srcOrd="0" destOrd="0" presId="urn:microsoft.com/office/officeart/2005/8/layout/vList2"/>
    <dgm:cxn modelId="{D94F8E6B-C11C-4EFE-9895-127487A5768E}" type="presOf" srcId="{519D6E38-D0FB-4473-8115-2DCB4FF72D4C}" destId="{246EDB0E-D0D3-41BF-8039-49D37B1A219E}" srcOrd="0" destOrd="0" presId="urn:microsoft.com/office/officeart/2005/8/layout/vList2"/>
    <dgm:cxn modelId="{FF11366D-AB94-4486-B229-E75738550310}" srcId="{AFA27DEE-769B-4253-BF92-D6AD01922376}" destId="{519D6E38-D0FB-4473-8115-2DCB4FF72D4C}" srcOrd="2" destOrd="0" parTransId="{F0B4B4B9-48A9-48EA-BEEC-F16F1378FC2C}" sibTransId="{6A8B0B71-D393-450A-8A6B-E0995819821B}"/>
    <dgm:cxn modelId="{AB885D4E-B528-45B7-A854-58509BCE3208}" srcId="{AFA27DEE-769B-4253-BF92-D6AD01922376}" destId="{5D41CC04-B20C-4A61-A302-3DDAA5493896}" srcOrd="3" destOrd="0" parTransId="{B090AB7E-3AC6-4991-84F1-EDBFB6558831}" sibTransId="{77A775E4-292F-471F-9D03-8661B0ED4996}"/>
    <dgm:cxn modelId="{F4596170-D918-4486-AA77-4DDCB6673000}" type="presOf" srcId="{AFA27DEE-769B-4253-BF92-D6AD01922376}" destId="{4C2F1941-B752-4FCC-A0AF-219238C41F6D}" srcOrd="0" destOrd="0" presId="urn:microsoft.com/office/officeart/2005/8/layout/vList2"/>
    <dgm:cxn modelId="{FFD57086-A101-468F-AF81-A4DBDC7C654E}" srcId="{AFA27DEE-769B-4253-BF92-D6AD01922376}" destId="{BBBEAF50-6CFD-43CD-837C-F12E20FFD2C8}" srcOrd="6" destOrd="0" parTransId="{8CCB800D-7344-484B-9BBA-60511F24C52E}" sibTransId="{9D49AB0E-23A3-43B4-8ADC-AA5E40CC4B9F}"/>
    <dgm:cxn modelId="{F94B0891-4A3D-4E18-8EE0-E759A19168BC}" srcId="{AFA27DEE-769B-4253-BF92-D6AD01922376}" destId="{837E5707-625F-4B82-87D8-FE94948BD983}" srcOrd="4" destOrd="0" parTransId="{60866080-9DC5-4B1E-B9DD-4DDAFE5C54AD}" sibTransId="{BEE9696B-79BA-49D2-BFE3-6300C652AEFA}"/>
    <dgm:cxn modelId="{B0F639CB-B321-4464-ACFE-88A06CEA748E}" srcId="{AFA27DEE-769B-4253-BF92-D6AD01922376}" destId="{3A3ED336-897E-4F1A-87A2-EC876A0FFA1F}" srcOrd="7" destOrd="0" parTransId="{6FD981AB-CF64-4772-BAFB-FBB1A5AEE277}" sibTransId="{B2134721-B4CE-480A-AEBA-54A0798302A2}"/>
    <dgm:cxn modelId="{F2B8B5E6-2AC2-477A-B3DA-7D9C18A41486}" srcId="{AFA27DEE-769B-4253-BF92-D6AD01922376}" destId="{23418C30-D8BB-402F-8BCA-FEF0C748AD69}" srcOrd="1" destOrd="0" parTransId="{DBFCB0C8-2B09-4588-BD2B-CC9D86C03025}" sibTransId="{D43FC9E0-622F-4E5E-9ED1-B431FA709FE2}"/>
    <dgm:cxn modelId="{3A5837EA-D49B-4A72-9649-597AD89810BF}" type="presOf" srcId="{837E5707-625F-4B82-87D8-FE94948BD983}" destId="{F7E0F081-C2A7-43C8-9EE7-56C259ABE3A7}" srcOrd="0" destOrd="0" presId="urn:microsoft.com/office/officeart/2005/8/layout/vList2"/>
    <dgm:cxn modelId="{FE9BF1F3-BE6D-4FEB-AA59-2A6F1123E4DE}" type="presOf" srcId="{3A3ED336-897E-4F1A-87A2-EC876A0FFA1F}" destId="{1A998C25-CC50-42DA-9B8B-F906C8E2BE62}" srcOrd="0" destOrd="0" presId="urn:microsoft.com/office/officeart/2005/8/layout/vList2"/>
    <dgm:cxn modelId="{E81D43F8-1E7B-4260-AB94-21D84336D497}" type="presOf" srcId="{18EB3C78-F778-479D-A3A9-9A94D3E1520A}" destId="{5C14EA58-DDB9-4B10-A20B-52DB47A4F486}" srcOrd="0" destOrd="0" presId="urn:microsoft.com/office/officeart/2005/8/layout/vList2"/>
    <dgm:cxn modelId="{A98CE40B-D74C-4A6F-BDB1-D92014B35E63}" type="presParOf" srcId="{4C2F1941-B752-4FCC-A0AF-219238C41F6D}" destId="{88DCE99A-37AA-43EA-9DAE-C09D93D09F7B}" srcOrd="0" destOrd="0" presId="urn:microsoft.com/office/officeart/2005/8/layout/vList2"/>
    <dgm:cxn modelId="{2311F67E-6FBB-49C0-B3BC-2529E98D0666}" type="presParOf" srcId="{4C2F1941-B752-4FCC-A0AF-219238C41F6D}" destId="{084DBA06-9D37-4DC7-A947-672AA7C8671C}" srcOrd="1" destOrd="0" presId="urn:microsoft.com/office/officeart/2005/8/layout/vList2"/>
    <dgm:cxn modelId="{D6BFD32E-FF19-4255-B4A2-C9197480B802}" type="presParOf" srcId="{4C2F1941-B752-4FCC-A0AF-219238C41F6D}" destId="{3118AF63-F18B-4344-BA38-70E98B971352}" srcOrd="2" destOrd="0" presId="urn:microsoft.com/office/officeart/2005/8/layout/vList2"/>
    <dgm:cxn modelId="{E2809144-6A1A-4CA1-94F0-C781820215ED}" type="presParOf" srcId="{4C2F1941-B752-4FCC-A0AF-219238C41F6D}" destId="{32F54B7D-0E94-45D9-A69C-CBF5327786E3}" srcOrd="3" destOrd="0" presId="urn:microsoft.com/office/officeart/2005/8/layout/vList2"/>
    <dgm:cxn modelId="{2C808DB6-ECF9-4DD8-9C97-71C2F73D2B4E}" type="presParOf" srcId="{4C2F1941-B752-4FCC-A0AF-219238C41F6D}" destId="{246EDB0E-D0D3-41BF-8039-49D37B1A219E}" srcOrd="4" destOrd="0" presId="urn:microsoft.com/office/officeart/2005/8/layout/vList2"/>
    <dgm:cxn modelId="{415F2CD1-83B9-4AE8-93E9-7E8950AABD4F}" type="presParOf" srcId="{4C2F1941-B752-4FCC-A0AF-219238C41F6D}" destId="{F52A82DD-EB31-4C47-A7E6-939196C7343C}" srcOrd="5" destOrd="0" presId="urn:microsoft.com/office/officeart/2005/8/layout/vList2"/>
    <dgm:cxn modelId="{FCB4F417-CBCB-45A4-A166-D32258B687D8}" type="presParOf" srcId="{4C2F1941-B752-4FCC-A0AF-219238C41F6D}" destId="{8142D36A-1FC1-45D6-BBFA-36C9E7BFB46F}" srcOrd="6" destOrd="0" presId="urn:microsoft.com/office/officeart/2005/8/layout/vList2"/>
    <dgm:cxn modelId="{2AA5080E-5A4E-4FD0-B1D5-68825140E956}" type="presParOf" srcId="{4C2F1941-B752-4FCC-A0AF-219238C41F6D}" destId="{BEB44558-A9AC-47E8-9DF4-3C8F4A702026}" srcOrd="7" destOrd="0" presId="urn:microsoft.com/office/officeart/2005/8/layout/vList2"/>
    <dgm:cxn modelId="{AD77B008-DAF0-46D6-A49A-5A530D932A91}" type="presParOf" srcId="{4C2F1941-B752-4FCC-A0AF-219238C41F6D}" destId="{F7E0F081-C2A7-43C8-9EE7-56C259ABE3A7}" srcOrd="8" destOrd="0" presId="urn:microsoft.com/office/officeart/2005/8/layout/vList2"/>
    <dgm:cxn modelId="{B36268BE-130D-41F7-88A7-65082076F7E5}" type="presParOf" srcId="{4C2F1941-B752-4FCC-A0AF-219238C41F6D}" destId="{31B0FF7D-F89F-48EA-B0A6-9F140230A605}" srcOrd="9" destOrd="0" presId="urn:microsoft.com/office/officeart/2005/8/layout/vList2"/>
    <dgm:cxn modelId="{266092EA-983F-44F2-B781-3ED7C7DB989A}" type="presParOf" srcId="{4C2F1941-B752-4FCC-A0AF-219238C41F6D}" destId="{5C14EA58-DDB9-4B10-A20B-52DB47A4F486}" srcOrd="10" destOrd="0" presId="urn:microsoft.com/office/officeart/2005/8/layout/vList2"/>
    <dgm:cxn modelId="{6022535E-7972-4818-BF3B-75EB7B64DC23}" type="presParOf" srcId="{4C2F1941-B752-4FCC-A0AF-219238C41F6D}" destId="{361350DD-196A-4247-B3D3-929A439086EA}" srcOrd="11" destOrd="0" presId="urn:microsoft.com/office/officeart/2005/8/layout/vList2"/>
    <dgm:cxn modelId="{30305A92-FACF-470C-A0B3-10FCB4737D88}" type="presParOf" srcId="{4C2F1941-B752-4FCC-A0AF-219238C41F6D}" destId="{4454969F-AB62-459C-BB4A-307E840B00A0}" srcOrd="12" destOrd="0" presId="urn:microsoft.com/office/officeart/2005/8/layout/vList2"/>
    <dgm:cxn modelId="{B6F93B9F-E339-4507-8935-BDF482906233}" type="presParOf" srcId="{4C2F1941-B752-4FCC-A0AF-219238C41F6D}" destId="{00374237-6F15-4BE9-8FFD-45EF14D1B444}" srcOrd="13" destOrd="0" presId="urn:microsoft.com/office/officeart/2005/8/layout/vList2"/>
    <dgm:cxn modelId="{62B15068-D088-4682-A254-8B48C7933F72}" type="presParOf" srcId="{4C2F1941-B752-4FCC-A0AF-219238C41F6D}" destId="{1A998C25-CC50-42DA-9B8B-F906C8E2BE62}" srcOrd="1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9393A1-4DE6-49F2-BBB3-71859D12918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1E39A1C-CD4E-41A3-ABB4-4A2B8D5430D7}">
      <dgm:prSet/>
      <dgm:spPr/>
      <dgm:t>
        <a:bodyPr/>
        <a:lstStyle/>
        <a:p>
          <a:r>
            <a:rPr lang="en-US"/>
            <a:t>CPE (Regional Secondary PSAPs ONLY)</a:t>
          </a:r>
        </a:p>
      </dgm:t>
    </dgm:pt>
    <dgm:pt modelId="{B830BC19-3547-427E-8576-B2D7BDA4BFAD}" type="parTrans" cxnId="{0D653973-64EA-46BC-981D-A53680D3183A}">
      <dgm:prSet/>
      <dgm:spPr/>
      <dgm:t>
        <a:bodyPr/>
        <a:lstStyle/>
        <a:p>
          <a:endParaRPr lang="en-US"/>
        </a:p>
      </dgm:t>
    </dgm:pt>
    <dgm:pt modelId="{4371350C-A5C6-49D7-B508-5229E2295E84}" type="sibTrans" cxnId="{0D653973-64EA-46BC-981D-A53680D3183A}">
      <dgm:prSet/>
      <dgm:spPr/>
      <dgm:t>
        <a:bodyPr/>
        <a:lstStyle/>
        <a:p>
          <a:endParaRPr lang="en-US"/>
        </a:p>
      </dgm:t>
    </dgm:pt>
    <dgm:pt modelId="{E39A3FAC-84DA-4E8E-848A-EFC432CF3FA5}">
      <dgm:prSet/>
      <dgm:spPr/>
      <dgm:t>
        <a:bodyPr/>
        <a:lstStyle/>
        <a:p>
          <a:r>
            <a:rPr lang="en-US"/>
            <a:t>Professional Services (not to exceed $75,000)</a:t>
          </a:r>
        </a:p>
      </dgm:t>
    </dgm:pt>
    <dgm:pt modelId="{C52A9AD2-5364-4398-A099-2B0C42F9649F}" type="parTrans" cxnId="{74C94AFC-118C-4C6C-A959-04B978215188}">
      <dgm:prSet/>
      <dgm:spPr/>
      <dgm:t>
        <a:bodyPr/>
        <a:lstStyle/>
        <a:p>
          <a:endParaRPr lang="en-US"/>
        </a:p>
      </dgm:t>
    </dgm:pt>
    <dgm:pt modelId="{F7C29E54-B3B1-46A9-82F6-0F67783453F5}" type="sibTrans" cxnId="{74C94AFC-118C-4C6C-A959-04B978215188}">
      <dgm:prSet/>
      <dgm:spPr/>
      <dgm:t>
        <a:bodyPr/>
        <a:lstStyle/>
        <a:p>
          <a:endParaRPr lang="en-US"/>
        </a:p>
      </dgm:t>
    </dgm:pt>
    <dgm:pt modelId="{5ACB2FF4-0343-41B3-8C2B-B724627ED9B7}">
      <dgm:prSet/>
      <dgm:spPr/>
      <dgm:t>
        <a:bodyPr/>
        <a:lstStyle/>
        <a:p>
          <a:r>
            <a:rPr lang="en-US" baseline="0"/>
            <a:t>Operational</a:t>
          </a:r>
          <a:endParaRPr lang="en-US"/>
        </a:p>
      </dgm:t>
    </dgm:pt>
    <dgm:pt modelId="{67589793-F2F7-4DA4-BDF6-657C46FF872A}" type="parTrans" cxnId="{8B1AF933-4DCD-4CD6-8EE2-B58B803DDE0B}">
      <dgm:prSet/>
      <dgm:spPr/>
      <dgm:t>
        <a:bodyPr/>
        <a:lstStyle/>
        <a:p>
          <a:endParaRPr lang="en-US"/>
        </a:p>
      </dgm:t>
    </dgm:pt>
    <dgm:pt modelId="{A6DC323F-8E9B-4357-957C-36DD588B9629}" type="sibTrans" cxnId="{8B1AF933-4DCD-4CD6-8EE2-B58B803DDE0B}">
      <dgm:prSet/>
      <dgm:spPr/>
      <dgm:t>
        <a:bodyPr/>
        <a:lstStyle/>
        <a:p>
          <a:endParaRPr lang="en-US"/>
        </a:p>
      </dgm:t>
    </dgm:pt>
    <dgm:pt modelId="{65DA8BE9-F3A8-4EB8-93A5-53E4AB9AED63}">
      <dgm:prSet/>
      <dgm:spPr/>
      <dgm:t>
        <a:bodyPr/>
        <a:lstStyle/>
        <a:p>
          <a:r>
            <a:rPr lang="en-US" baseline="0"/>
            <a:t>Staffing</a:t>
          </a:r>
          <a:endParaRPr lang="en-US"/>
        </a:p>
      </dgm:t>
    </dgm:pt>
    <dgm:pt modelId="{42CBB214-DA95-45CA-BF3E-EBBDAE679026}" type="parTrans" cxnId="{E714A7F8-8023-49B4-9407-3E20F4BF43BC}">
      <dgm:prSet/>
      <dgm:spPr/>
      <dgm:t>
        <a:bodyPr/>
        <a:lstStyle/>
        <a:p>
          <a:endParaRPr lang="en-US"/>
        </a:p>
      </dgm:t>
    </dgm:pt>
    <dgm:pt modelId="{1E8CD2FD-2486-48E6-9756-C4AFA2A973C0}" type="sibTrans" cxnId="{E714A7F8-8023-49B4-9407-3E20F4BF43BC}">
      <dgm:prSet/>
      <dgm:spPr/>
      <dgm:t>
        <a:bodyPr/>
        <a:lstStyle/>
        <a:p>
          <a:endParaRPr lang="en-US"/>
        </a:p>
      </dgm:t>
    </dgm:pt>
    <dgm:pt modelId="{DBE46E23-D85B-48A8-92CF-21800CE7D37B}">
      <dgm:prSet/>
      <dgm:spPr/>
      <dgm:t>
        <a:bodyPr/>
        <a:lstStyle/>
        <a:p>
          <a:r>
            <a:rPr lang="en-US" baseline="0"/>
            <a:t>Technical</a:t>
          </a:r>
          <a:endParaRPr lang="en-US"/>
        </a:p>
      </dgm:t>
    </dgm:pt>
    <dgm:pt modelId="{AAFAC533-70D7-41E5-B194-768D4B85B831}" type="parTrans" cxnId="{33595B1A-4AC9-4FF1-8F74-861A841C85C7}">
      <dgm:prSet/>
      <dgm:spPr/>
      <dgm:t>
        <a:bodyPr/>
        <a:lstStyle/>
        <a:p>
          <a:endParaRPr lang="en-US"/>
        </a:p>
      </dgm:t>
    </dgm:pt>
    <dgm:pt modelId="{958B4011-8699-40C2-9BB8-58785607E574}" type="sibTrans" cxnId="{33595B1A-4AC9-4FF1-8F74-861A841C85C7}">
      <dgm:prSet/>
      <dgm:spPr/>
      <dgm:t>
        <a:bodyPr/>
        <a:lstStyle/>
        <a:p>
          <a:endParaRPr lang="en-US"/>
        </a:p>
      </dgm:t>
    </dgm:pt>
    <dgm:pt modelId="{91D36B98-440C-456C-9DA1-2E8248CFC9D6}">
      <dgm:prSet/>
      <dgm:spPr/>
      <dgm:t>
        <a:bodyPr/>
        <a:lstStyle/>
        <a:p>
          <a:r>
            <a:rPr lang="en-US" baseline="0"/>
            <a:t>Governance </a:t>
          </a:r>
          <a:endParaRPr lang="en-US"/>
        </a:p>
      </dgm:t>
    </dgm:pt>
    <dgm:pt modelId="{BA36A7C9-2AA9-4798-AAEE-ABA4FB6CC1A5}" type="parTrans" cxnId="{48BF1D6B-0725-4BB6-8BB9-323D5AC4CBC4}">
      <dgm:prSet/>
      <dgm:spPr/>
      <dgm:t>
        <a:bodyPr/>
        <a:lstStyle/>
        <a:p>
          <a:endParaRPr lang="en-US"/>
        </a:p>
      </dgm:t>
    </dgm:pt>
    <dgm:pt modelId="{0322BC97-AC6C-4C74-BC20-412EB8834926}" type="sibTrans" cxnId="{48BF1D6B-0725-4BB6-8BB9-323D5AC4CBC4}">
      <dgm:prSet/>
      <dgm:spPr/>
      <dgm:t>
        <a:bodyPr/>
        <a:lstStyle/>
        <a:p>
          <a:endParaRPr lang="en-US"/>
        </a:p>
      </dgm:t>
    </dgm:pt>
    <dgm:pt modelId="{1F57E66F-F03E-4757-999C-26D628D3BAD7}">
      <dgm:prSet/>
      <dgm:spPr/>
      <dgm:t>
        <a:bodyPr/>
        <a:lstStyle/>
        <a:p>
          <a:r>
            <a:rPr lang="en-US"/>
            <a:t>Project Management Services</a:t>
          </a:r>
        </a:p>
      </dgm:t>
    </dgm:pt>
    <dgm:pt modelId="{05FC06F4-0AEA-424E-9972-2C440D1BE9F1}" type="parTrans" cxnId="{A186CBA9-6ACF-479F-9C86-5BDB4D2FDE6B}">
      <dgm:prSet/>
      <dgm:spPr/>
      <dgm:t>
        <a:bodyPr/>
        <a:lstStyle/>
        <a:p>
          <a:endParaRPr lang="en-US"/>
        </a:p>
      </dgm:t>
    </dgm:pt>
    <dgm:pt modelId="{FD77A3F1-1CDC-475F-AD75-3C4E0FAAE38B}" type="sibTrans" cxnId="{A186CBA9-6ACF-479F-9C86-5BDB4D2FDE6B}">
      <dgm:prSet/>
      <dgm:spPr/>
      <dgm:t>
        <a:bodyPr/>
        <a:lstStyle/>
        <a:p>
          <a:endParaRPr lang="en-US"/>
        </a:p>
      </dgm:t>
    </dgm:pt>
    <dgm:pt modelId="{C940BF91-9DC0-4A55-A69A-BC78A13051BC}" type="pres">
      <dgm:prSet presAssocID="{AD9393A1-4DE6-49F2-BBB3-71859D12918B}" presName="linear" presStyleCnt="0">
        <dgm:presLayoutVars>
          <dgm:animLvl val="lvl"/>
          <dgm:resizeHandles val="exact"/>
        </dgm:presLayoutVars>
      </dgm:prSet>
      <dgm:spPr/>
    </dgm:pt>
    <dgm:pt modelId="{52FD52B9-14A5-45A8-B406-12E670A3BA27}" type="pres">
      <dgm:prSet presAssocID="{61E39A1C-CD4E-41A3-ABB4-4A2B8D5430D7}" presName="parentText" presStyleLbl="node1" presStyleIdx="0" presStyleCnt="3">
        <dgm:presLayoutVars>
          <dgm:chMax val="0"/>
          <dgm:bulletEnabled val="1"/>
        </dgm:presLayoutVars>
      </dgm:prSet>
      <dgm:spPr/>
    </dgm:pt>
    <dgm:pt modelId="{3F6FFF6B-3703-4788-8DEF-2E61ABE15090}" type="pres">
      <dgm:prSet presAssocID="{4371350C-A5C6-49D7-B508-5229E2295E84}" presName="spacer" presStyleCnt="0"/>
      <dgm:spPr/>
    </dgm:pt>
    <dgm:pt modelId="{BEE61EB0-24E3-45E1-9B1F-0A5111B8F102}" type="pres">
      <dgm:prSet presAssocID="{E39A3FAC-84DA-4E8E-848A-EFC432CF3FA5}" presName="parentText" presStyleLbl="node1" presStyleIdx="1" presStyleCnt="3">
        <dgm:presLayoutVars>
          <dgm:chMax val="0"/>
          <dgm:bulletEnabled val="1"/>
        </dgm:presLayoutVars>
      </dgm:prSet>
      <dgm:spPr/>
    </dgm:pt>
    <dgm:pt modelId="{67D51E07-531C-4F9E-AB21-8DF4F9F44697}" type="pres">
      <dgm:prSet presAssocID="{E39A3FAC-84DA-4E8E-848A-EFC432CF3FA5}" presName="childText" presStyleLbl="revTx" presStyleIdx="0" presStyleCnt="1">
        <dgm:presLayoutVars>
          <dgm:bulletEnabled val="1"/>
        </dgm:presLayoutVars>
      </dgm:prSet>
      <dgm:spPr/>
    </dgm:pt>
    <dgm:pt modelId="{1D5298A4-9A01-438B-85D3-5FC9FDD578D5}" type="pres">
      <dgm:prSet presAssocID="{1F57E66F-F03E-4757-999C-26D628D3BAD7}" presName="parentText" presStyleLbl="node1" presStyleIdx="2" presStyleCnt="3">
        <dgm:presLayoutVars>
          <dgm:chMax val="0"/>
          <dgm:bulletEnabled val="1"/>
        </dgm:presLayoutVars>
      </dgm:prSet>
      <dgm:spPr/>
    </dgm:pt>
  </dgm:ptLst>
  <dgm:cxnLst>
    <dgm:cxn modelId="{3C6E6A18-6FCD-4C65-97B9-C746E61939AA}" type="presOf" srcId="{5ACB2FF4-0343-41B3-8C2B-B724627ED9B7}" destId="{67D51E07-531C-4F9E-AB21-8DF4F9F44697}" srcOrd="0" destOrd="0" presId="urn:microsoft.com/office/officeart/2005/8/layout/vList2"/>
    <dgm:cxn modelId="{33595B1A-4AC9-4FF1-8F74-861A841C85C7}" srcId="{E39A3FAC-84DA-4E8E-848A-EFC432CF3FA5}" destId="{DBE46E23-D85B-48A8-92CF-21800CE7D37B}" srcOrd="2" destOrd="0" parTransId="{AAFAC533-70D7-41E5-B194-768D4B85B831}" sibTransId="{958B4011-8699-40C2-9BB8-58785607E574}"/>
    <dgm:cxn modelId="{8B1AF933-4DCD-4CD6-8EE2-B58B803DDE0B}" srcId="{E39A3FAC-84DA-4E8E-848A-EFC432CF3FA5}" destId="{5ACB2FF4-0343-41B3-8C2B-B724627ED9B7}" srcOrd="0" destOrd="0" parTransId="{67589793-F2F7-4DA4-BDF6-657C46FF872A}" sibTransId="{A6DC323F-8E9B-4357-957C-36DD588B9629}"/>
    <dgm:cxn modelId="{0347BC41-0E9B-47CE-A0D0-687E2AFF8D57}" type="presOf" srcId="{65DA8BE9-F3A8-4EB8-93A5-53E4AB9AED63}" destId="{67D51E07-531C-4F9E-AB21-8DF4F9F44697}" srcOrd="0" destOrd="1" presId="urn:microsoft.com/office/officeart/2005/8/layout/vList2"/>
    <dgm:cxn modelId="{13C5ED44-C573-4FBB-AC4D-69B117C298BE}" type="presOf" srcId="{AD9393A1-4DE6-49F2-BBB3-71859D12918B}" destId="{C940BF91-9DC0-4A55-A69A-BC78A13051BC}" srcOrd="0" destOrd="0" presId="urn:microsoft.com/office/officeart/2005/8/layout/vList2"/>
    <dgm:cxn modelId="{48BF1D6B-0725-4BB6-8BB9-323D5AC4CBC4}" srcId="{E39A3FAC-84DA-4E8E-848A-EFC432CF3FA5}" destId="{91D36B98-440C-456C-9DA1-2E8248CFC9D6}" srcOrd="3" destOrd="0" parTransId="{BA36A7C9-2AA9-4798-AAEE-ABA4FB6CC1A5}" sibTransId="{0322BC97-AC6C-4C74-BC20-412EB8834926}"/>
    <dgm:cxn modelId="{3E29E850-DEA2-4143-AD44-38C3596F7478}" type="presOf" srcId="{DBE46E23-D85B-48A8-92CF-21800CE7D37B}" destId="{67D51E07-531C-4F9E-AB21-8DF4F9F44697}" srcOrd="0" destOrd="2" presId="urn:microsoft.com/office/officeart/2005/8/layout/vList2"/>
    <dgm:cxn modelId="{0D653973-64EA-46BC-981D-A53680D3183A}" srcId="{AD9393A1-4DE6-49F2-BBB3-71859D12918B}" destId="{61E39A1C-CD4E-41A3-ABB4-4A2B8D5430D7}" srcOrd="0" destOrd="0" parTransId="{B830BC19-3547-427E-8576-B2D7BDA4BFAD}" sibTransId="{4371350C-A5C6-49D7-B508-5229E2295E84}"/>
    <dgm:cxn modelId="{AC526086-D799-4677-896C-BD75EE9F7395}" type="presOf" srcId="{91D36B98-440C-456C-9DA1-2E8248CFC9D6}" destId="{67D51E07-531C-4F9E-AB21-8DF4F9F44697}" srcOrd="0" destOrd="3" presId="urn:microsoft.com/office/officeart/2005/8/layout/vList2"/>
    <dgm:cxn modelId="{B6A134A8-D2F5-43AA-B9E8-5400866E0604}" type="presOf" srcId="{1F57E66F-F03E-4757-999C-26D628D3BAD7}" destId="{1D5298A4-9A01-438B-85D3-5FC9FDD578D5}" srcOrd="0" destOrd="0" presId="urn:microsoft.com/office/officeart/2005/8/layout/vList2"/>
    <dgm:cxn modelId="{A186CBA9-6ACF-479F-9C86-5BDB4D2FDE6B}" srcId="{AD9393A1-4DE6-49F2-BBB3-71859D12918B}" destId="{1F57E66F-F03E-4757-999C-26D628D3BAD7}" srcOrd="2" destOrd="0" parTransId="{05FC06F4-0AEA-424E-9972-2C440D1BE9F1}" sibTransId="{FD77A3F1-1CDC-475F-AD75-3C4E0FAAE38B}"/>
    <dgm:cxn modelId="{89728ABC-BED6-4A54-997C-DA1EAB580A12}" type="presOf" srcId="{E39A3FAC-84DA-4E8E-848A-EFC432CF3FA5}" destId="{BEE61EB0-24E3-45E1-9B1F-0A5111B8F102}" srcOrd="0" destOrd="0" presId="urn:microsoft.com/office/officeart/2005/8/layout/vList2"/>
    <dgm:cxn modelId="{3AA9B7D5-8619-4078-BF7A-E9C5F1722B74}" type="presOf" srcId="{61E39A1C-CD4E-41A3-ABB4-4A2B8D5430D7}" destId="{52FD52B9-14A5-45A8-B406-12E670A3BA27}" srcOrd="0" destOrd="0" presId="urn:microsoft.com/office/officeart/2005/8/layout/vList2"/>
    <dgm:cxn modelId="{E714A7F8-8023-49B4-9407-3E20F4BF43BC}" srcId="{E39A3FAC-84DA-4E8E-848A-EFC432CF3FA5}" destId="{65DA8BE9-F3A8-4EB8-93A5-53E4AB9AED63}" srcOrd="1" destOrd="0" parTransId="{42CBB214-DA95-45CA-BF3E-EBBDAE679026}" sibTransId="{1E8CD2FD-2486-48E6-9756-C4AFA2A973C0}"/>
    <dgm:cxn modelId="{74C94AFC-118C-4C6C-A959-04B978215188}" srcId="{AD9393A1-4DE6-49F2-BBB3-71859D12918B}" destId="{E39A3FAC-84DA-4E8E-848A-EFC432CF3FA5}" srcOrd="1" destOrd="0" parTransId="{C52A9AD2-5364-4398-A099-2B0C42F9649F}" sibTransId="{F7C29E54-B3B1-46A9-82F6-0F67783453F5}"/>
    <dgm:cxn modelId="{7C98DA29-142D-4394-A71A-898B8E73A63C}" type="presParOf" srcId="{C940BF91-9DC0-4A55-A69A-BC78A13051BC}" destId="{52FD52B9-14A5-45A8-B406-12E670A3BA27}" srcOrd="0" destOrd="0" presId="urn:microsoft.com/office/officeart/2005/8/layout/vList2"/>
    <dgm:cxn modelId="{A3D5F0DA-2078-4778-9FDA-76D6399D9F8B}" type="presParOf" srcId="{C940BF91-9DC0-4A55-A69A-BC78A13051BC}" destId="{3F6FFF6B-3703-4788-8DEF-2E61ABE15090}" srcOrd="1" destOrd="0" presId="urn:microsoft.com/office/officeart/2005/8/layout/vList2"/>
    <dgm:cxn modelId="{6DBCE3BC-8765-4214-A3D5-E187C43A379C}" type="presParOf" srcId="{C940BF91-9DC0-4A55-A69A-BC78A13051BC}" destId="{BEE61EB0-24E3-45E1-9B1F-0A5111B8F102}" srcOrd="2" destOrd="0" presId="urn:microsoft.com/office/officeart/2005/8/layout/vList2"/>
    <dgm:cxn modelId="{354A8431-7B36-4CF1-9D40-2FBF18C45BEF}" type="presParOf" srcId="{C940BF91-9DC0-4A55-A69A-BC78A13051BC}" destId="{67D51E07-531C-4F9E-AB21-8DF4F9F44697}" srcOrd="3" destOrd="0" presId="urn:microsoft.com/office/officeart/2005/8/layout/vList2"/>
    <dgm:cxn modelId="{8C2909EE-2A1F-4A0B-8AF0-8771A393EF49}" type="presParOf" srcId="{C940BF91-9DC0-4A55-A69A-BC78A13051BC}" destId="{1D5298A4-9A01-438B-85D3-5FC9FDD578D5}"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9393A1-4DE6-49F2-BBB3-71859D12918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61E39A1C-CD4E-41A3-ABB4-4A2B8D5430D7}">
      <dgm:prSet/>
      <dgm:spPr/>
      <dgm:t>
        <a:bodyPr/>
        <a:lstStyle/>
        <a:p>
          <a:r>
            <a:rPr lang="en-US" dirty="0"/>
            <a:t>Transition Expenses</a:t>
          </a:r>
        </a:p>
      </dgm:t>
    </dgm:pt>
    <dgm:pt modelId="{B830BC19-3547-427E-8576-B2D7BDA4BFAD}" type="parTrans" cxnId="{0D653973-64EA-46BC-981D-A53680D3183A}">
      <dgm:prSet/>
      <dgm:spPr/>
      <dgm:t>
        <a:bodyPr/>
        <a:lstStyle/>
        <a:p>
          <a:endParaRPr lang="en-US"/>
        </a:p>
      </dgm:t>
    </dgm:pt>
    <dgm:pt modelId="{4371350C-A5C6-49D7-B508-5229E2295E84}" type="sibTrans" cxnId="{0D653973-64EA-46BC-981D-A53680D3183A}">
      <dgm:prSet/>
      <dgm:spPr/>
      <dgm:t>
        <a:bodyPr/>
        <a:lstStyle/>
        <a:p>
          <a:endParaRPr lang="en-US"/>
        </a:p>
      </dgm:t>
    </dgm:pt>
    <dgm:pt modelId="{A2A59A76-F5E5-4C7E-A647-A38DA8FB80E0}">
      <dgm:prSet/>
      <dgm:spPr/>
      <dgm:t>
        <a:bodyPr/>
        <a:lstStyle/>
        <a:p>
          <a:r>
            <a:rPr lang="en-US" dirty="0"/>
            <a:t>Personnel Costs - PSAP Director/PSAP Deputy Director</a:t>
          </a:r>
        </a:p>
      </dgm:t>
    </dgm:pt>
    <dgm:pt modelId="{6CDA1AE7-9C2B-4794-BBA6-874DACDAB004}" type="parTrans" cxnId="{060CF6F1-02F1-4C41-B0FB-19D54531F62D}">
      <dgm:prSet/>
      <dgm:spPr/>
      <dgm:t>
        <a:bodyPr/>
        <a:lstStyle/>
        <a:p>
          <a:endParaRPr lang="en-US"/>
        </a:p>
      </dgm:t>
    </dgm:pt>
    <dgm:pt modelId="{8CB29C09-C655-495F-B459-BDD5BFBCCD0D}" type="sibTrans" cxnId="{060CF6F1-02F1-4C41-B0FB-19D54531F62D}">
      <dgm:prSet/>
      <dgm:spPr/>
      <dgm:t>
        <a:bodyPr/>
        <a:lstStyle/>
        <a:p>
          <a:endParaRPr lang="en-US"/>
        </a:p>
      </dgm:t>
    </dgm:pt>
    <dgm:pt modelId="{AA26E4EA-D5F9-40DC-8ED1-F9F4DCE8D574}">
      <dgm:prSet/>
      <dgm:spPr/>
      <dgm:t>
        <a:bodyPr/>
        <a:lstStyle/>
        <a:p>
          <a:r>
            <a:rPr lang="en-US" dirty="0"/>
            <a:t>Key Support Positions</a:t>
          </a:r>
        </a:p>
      </dgm:t>
    </dgm:pt>
    <dgm:pt modelId="{724D1E97-8812-4742-986D-744A92CA122F}" type="parTrans" cxnId="{F2D25997-C280-447E-B2FD-F0712E735FDF}">
      <dgm:prSet/>
      <dgm:spPr/>
      <dgm:t>
        <a:bodyPr/>
        <a:lstStyle/>
        <a:p>
          <a:endParaRPr lang="en-US"/>
        </a:p>
      </dgm:t>
    </dgm:pt>
    <dgm:pt modelId="{13B1D9B5-8DCD-4213-BA6F-C182C211130A}" type="sibTrans" cxnId="{F2D25997-C280-447E-B2FD-F0712E735FDF}">
      <dgm:prSet/>
      <dgm:spPr/>
      <dgm:t>
        <a:bodyPr/>
        <a:lstStyle/>
        <a:p>
          <a:endParaRPr lang="en-US"/>
        </a:p>
      </dgm:t>
    </dgm:pt>
    <dgm:pt modelId="{99BEBF68-6B11-4714-9947-6CE263530EAB}">
      <dgm:prSet/>
      <dgm:spPr/>
      <dgm:t>
        <a:bodyPr/>
        <a:lstStyle/>
        <a:p>
          <a:r>
            <a:rPr lang="en-US" dirty="0"/>
            <a:t>Certified Telecommunicators (proposed centers)</a:t>
          </a:r>
        </a:p>
      </dgm:t>
    </dgm:pt>
    <dgm:pt modelId="{873FFA8B-F337-4BD9-83E2-B6A6564877D8}" type="parTrans" cxnId="{DBCCA3E7-A9A6-46C0-B82A-A9AA1207763E}">
      <dgm:prSet/>
      <dgm:spPr/>
      <dgm:t>
        <a:bodyPr/>
        <a:lstStyle/>
        <a:p>
          <a:endParaRPr lang="en-US"/>
        </a:p>
      </dgm:t>
    </dgm:pt>
    <dgm:pt modelId="{E95116C7-EDD3-4850-B0C0-30CD6C9E3040}" type="sibTrans" cxnId="{DBCCA3E7-A9A6-46C0-B82A-A9AA1207763E}">
      <dgm:prSet/>
      <dgm:spPr/>
      <dgm:t>
        <a:bodyPr/>
        <a:lstStyle/>
        <a:p>
          <a:endParaRPr lang="en-US"/>
        </a:p>
      </dgm:t>
    </dgm:pt>
    <dgm:pt modelId="{B34A7512-F810-400E-B464-55EB5F2ACB2D}">
      <dgm:prSet/>
      <dgm:spPr/>
      <dgm:t>
        <a:bodyPr/>
        <a:lstStyle/>
        <a:p>
          <a:r>
            <a:rPr lang="en-US" dirty="0"/>
            <a:t>Training Costs (proposed centers)</a:t>
          </a:r>
        </a:p>
      </dgm:t>
    </dgm:pt>
    <dgm:pt modelId="{1C6713C4-5955-4F20-8B0F-50CAFE9B4FF9}" type="parTrans" cxnId="{FCC1C775-C8B3-4BE0-B346-64204C50F91D}">
      <dgm:prSet/>
      <dgm:spPr/>
      <dgm:t>
        <a:bodyPr/>
        <a:lstStyle/>
        <a:p>
          <a:endParaRPr lang="en-US"/>
        </a:p>
      </dgm:t>
    </dgm:pt>
    <dgm:pt modelId="{FDB65609-0DF7-495E-98D6-B04E7A39E815}" type="sibTrans" cxnId="{FCC1C775-C8B3-4BE0-B346-64204C50F91D}">
      <dgm:prSet/>
      <dgm:spPr/>
      <dgm:t>
        <a:bodyPr/>
        <a:lstStyle/>
        <a:p>
          <a:endParaRPr lang="en-US"/>
        </a:p>
      </dgm:t>
    </dgm:pt>
    <dgm:pt modelId="{B18AE857-2F6E-4247-A9E1-04548D2080E9}">
      <dgm:prSet/>
      <dgm:spPr/>
      <dgm:t>
        <a:bodyPr/>
        <a:lstStyle/>
        <a:p>
          <a:r>
            <a:rPr lang="en-US" dirty="0"/>
            <a:t>Transition Award</a:t>
          </a:r>
        </a:p>
      </dgm:t>
    </dgm:pt>
    <dgm:pt modelId="{5065F05D-4904-4FB8-86F2-FA8812540FA4}" type="parTrans" cxnId="{69E2D5D7-834E-4F45-A3B1-E885894E6866}">
      <dgm:prSet/>
      <dgm:spPr/>
      <dgm:t>
        <a:bodyPr/>
        <a:lstStyle/>
        <a:p>
          <a:endParaRPr lang="en-US"/>
        </a:p>
      </dgm:t>
    </dgm:pt>
    <dgm:pt modelId="{476227CC-528C-420B-A2AB-C29E69B93DEA}" type="sibTrans" cxnId="{69E2D5D7-834E-4F45-A3B1-E885894E6866}">
      <dgm:prSet/>
      <dgm:spPr/>
      <dgm:t>
        <a:bodyPr/>
        <a:lstStyle/>
        <a:p>
          <a:endParaRPr lang="en-US"/>
        </a:p>
      </dgm:t>
    </dgm:pt>
    <dgm:pt modelId="{5652698D-778A-45C0-A13A-CC2FBF097647}">
      <dgm:prSet/>
      <dgm:spPr/>
      <dgm:t>
        <a:bodyPr/>
        <a:lstStyle/>
        <a:p>
          <a:r>
            <a:rPr lang="en-US" dirty="0"/>
            <a:t>Security Measures</a:t>
          </a:r>
        </a:p>
      </dgm:t>
    </dgm:pt>
    <dgm:pt modelId="{99E50BA7-51E4-4878-9DED-98D24C9A716D}" type="parTrans" cxnId="{B1D033A9-4B2A-4203-A3E6-56E306CA1EF7}">
      <dgm:prSet/>
      <dgm:spPr/>
      <dgm:t>
        <a:bodyPr/>
        <a:lstStyle/>
        <a:p>
          <a:endParaRPr lang="en-US"/>
        </a:p>
      </dgm:t>
    </dgm:pt>
    <dgm:pt modelId="{B8AF530F-90B5-464E-9F89-B24786F74667}" type="sibTrans" cxnId="{B1D033A9-4B2A-4203-A3E6-56E306CA1EF7}">
      <dgm:prSet/>
      <dgm:spPr/>
      <dgm:t>
        <a:bodyPr/>
        <a:lstStyle/>
        <a:p>
          <a:endParaRPr lang="en-US"/>
        </a:p>
      </dgm:t>
    </dgm:pt>
    <dgm:pt modelId="{EFDE250D-8267-4D16-8C0F-E979D33BB3E5}">
      <dgm:prSet/>
      <dgm:spPr/>
      <dgm:t>
        <a:bodyPr/>
        <a:lstStyle/>
        <a:p>
          <a:r>
            <a:rPr lang="en-US" dirty="0"/>
            <a:t>On-site Temporary Relocation Expenses</a:t>
          </a:r>
        </a:p>
      </dgm:t>
    </dgm:pt>
    <dgm:pt modelId="{5269AA9F-8515-4545-B040-B6469A3635AB}" type="parTrans" cxnId="{148327CA-5305-4D98-9454-DDC05173355A}">
      <dgm:prSet/>
      <dgm:spPr/>
      <dgm:t>
        <a:bodyPr/>
        <a:lstStyle/>
        <a:p>
          <a:endParaRPr lang="en-US"/>
        </a:p>
      </dgm:t>
    </dgm:pt>
    <dgm:pt modelId="{036AA30B-329F-493D-A377-2FB70E365BF4}" type="sibTrans" cxnId="{148327CA-5305-4D98-9454-DDC05173355A}">
      <dgm:prSet/>
      <dgm:spPr/>
      <dgm:t>
        <a:bodyPr/>
        <a:lstStyle/>
        <a:p>
          <a:endParaRPr lang="en-US"/>
        </a:p>
      </dgm:t>
    </dgm:pt>
    <dgm:pt modelId="{C940BF91-9DC0-4A55-A69A-BC78A13051BC}" type="pres">
      <dgm:prSet presAssocID="{AD9393A1-4DE6-49F2-BBB3-71859D12918B}" presName="linear" presStyleCnt="0">
        <dgm:presLayoutVars>
          <dgm:animLvl val="lvl"/>
          <dgm:resizeHandles val="exact"/>
        </dgm:presLayoutVars>
      </dgm:prSet>
      <dgm:spPr/>
    </dgm:pt>
    <dgm:pt modelId="{52FD52B9-14A5-45A8-B406-12E670A3BA27}" type="pres">
      <dgm:prSet presAssocID="{61E39A1C-CD4E-41A3-ABB4-4A2B8D5430D7}" presName="parentText" presStyleLbl="node1" presStyleIdx="0" presStyleCnt="1">
        <dgm:presLayoutVars>
          <dgm:chMax val="0"/>
          <dgm:bulletEnabled val="1"/>
        </dgm:presLayoutVars>
      </dgm:prSet>
      <dgm:spPr/>
    </dgm:pt>
    <dgm:pt modelId="{FAEAC6ED-C1DB-4321-8A00-832C5A916233}" type="pres">
      <dgm:prSet presAssocID="{61E39A1C-CD4E-41A3-ABB4-4A2B8D5430D7}" presName="childText" presStyleLbl="revTx" presStyleIdx="0" presStyleCnt="1">
        <dgm:presLayoutVars>
          <dgm:bulletEnabled val="1"/>
        </dgm:presLayoutVars>
      </dgm:prSet>
      <dgm:spPr/>
    </dgm:pt>
  </dgm:ptLst>
  <dgm:cxnLst>
    <dgm:cxn modelId="{1A752719-6F75-4EA8-9107-4A33BF5BEE9A}" type="presOf" srcId="{AA26E4EA-D5F9-40DC-8ED1-F9F4DCE8D574}" destId="{FAEAC6ED-C1DB-4321-8A00-832C5A916233}" srcOrd="0" destOrd="1" presId="urn:microsoft.com/office/officeart/2005/8/layout/vList2"/>
    <dgm:cxn modelId="{6C66AC2D-8DE7-4F21-BA06-CAAA050EFED8}" type="presOf" srcId="{EFDE250D-8267-4D16-8C0F-E979D33BB3E5}" destId="{FAEAC6ED-C1DB-4321-8A00-832C5A916233}" srcOrd="0" destOrd="6" presId="urn:microsoft.com/office/officeart/2005/8/layout/vList2"/>
    <dgm:cxn modelId="{8190AD32-4145-4EA8-95A4-6DC96C16AEE8}" type="presOf" srcId="{B34A7512-F810-400E-B464-55EB5F2ACB2D}" destId="{FAEAC6ED-C1DB-4321-8A00-832C5A916233}" srcOrd="0" destOrd="3" presId="urn:microsoft.com/office/officeart/2005/8/layout/vList2"/>
    <dgm:cxn modelId="{13C5ED44-C573-4FBB-AC4D-69B117C298BE}" type="presOf" srcId="{AD9393A1-4DE6-49F2-BBB3-71859D12918B}" destId="{C940BF91-9DC0-4A55-A69A-BC78A13051BC}" srcOrd="0" destOrd="0" presId="urn:microsoft.com/office/officeart/2005/8/layout/vList2"/>
    <dgm:cxn modelId="{0D653973-64EA-46BC-981D-A53680D3183A}" srcId="{AD9393A1-4DE6-49F2-BBB3-71859D12918B}" destId="{61E39A1C-CD4E-41A3-ABB4-4A2B8D5430D7}" srcOrd="0" destOrd="0" parTransId="{B830BC19-3547-427E-8576-B2D7BDA4BFAD}" sibTransId="{4371350C-A5C6-49D7-B508-5229E2295E84}"/>
    <dgm:cxn modelId="{FCC1C775-C8B3-4BE0-B346-64204C50F91D}" srcId="{61E39A1C-CD4E-41A3-ABB4-4A2B8D5430D7}" destId="{B34A7512-F810-400E-B464-55EB5F2ACB2D}" srcOrd="3" destOrd="0" parTransId="{1C6713C4-5955-4F20-8B0F-50CAFE9B4FF9}" sibTransId="{FDB65609-0DF7-495E-98D6-B04E7A39E815}"/>
    <dgm:cxn modelId="{3D8DF577-D5A8-480A-ACEE-052E3CA3A1C2}" type="presOf" srcId="{5652698D-778A-45C0-A13A-CC2FBF097647}" destId="{FAEAC6ED-C1DB-4321-8A00-832C5A916233}" srcOrd="0" destOrd="5" presId="urn:microsoft.com/office/officeart/2005/8/layout/vList2"/>
    <dgm:cxn modelId="{0ACACD7A-745C-410E-AB9E-A0AF7C9D26DD}" type="presOf" srcId="{A2A59A76-F5E5-4C7E-A647-A38DA8FB80E0}" destId="{FAEAC6ED-C1DB-4321-8A00-832C5A916233}" srcOrd="0" destOrd="0" presId="urn:microsoft.com/office/officeart/2005/8/layout/vList2"/>
    <dgm:cxn modelId="{0A45EE93-92CF-479C-8210-D126F5C92FC3}" type="presOf" srcId="{B18AE857-2F6E-4247-A9E1-04548D2080E9}" destId="{FAEAC6ED-C1DB-4321-8A00-832C5A916233}" srcOrd="0" destOrd="4" presId="urn:microsoft.com/office/officeart/2005/8/layout/vList2"/>
    <dgm:cxn modelId="{F2D25997-C280-447E-B2FD-F0712E735FDF}" srcId="{61E39A1C-CD4E-41A3-ABB4-4A2B8D5430D7}" destId="{AA26E4EA-D5F9-40DC-8ED1-F9F4DCE8D574}" srcOrd="1" destOrd="0" parTransId="{724D1E97-8812-4742-986D-744A92CA122F}" sibTransId="{13B1D9B5-8DCD-4213-BA6F-C182C211130A}"/>
    <dgm:cxn modelId="{B1D033A9-4B2A-4203-A3E6-56E306CA1EF7}" srcId="{61E39A1C-CD4E-41A3-ABB4-4A2B8D5430D7}" destId="{5652698D-778A-45C0-A13A-CC2FBF097647}" srcOrd="5" destOrd="0" parTransId="{99E50BA7-51E4-4878-9DED-98D24C9A716D}" sibTransId="{B8AF530F-90B5-464E-9F89-B24786F74667}"/>
    <dgm:cxn modelId="{148327CA-5305-4D98-9454-DDC05173355A}" srcId="{61E39A1C-CD4E-41A3-ABB4-4A2B8D5430D7}" destId="{EFDE250D-8267-4D16-8C0F-E979D33BB3E5}" srcOrd="6" destOrd="0" parTransId="{5269AA9F-8515-4545-B040-B6469A3635AB}" sibTransId="{036AA30B-329F-493D-A377-2FB70E365BF4}"/>
    <dgm:cxn modelId="{3AA9B7D5-8619-4078-BF7A-E9C5F1722B74}" type="presOf" srcId="{61E39A1C-CD4E-41A3-ABB4-4A2B8D5430D7}" destId="{52FD52B9-14A5-45A8-B406-12E670A3BA27}" srcOrd="0" destOrd="0" presId="urn:microsoft.com/office/officeart/2005/8/layout/vList2"/>
    <dgm:cxn modelId="{69E2D5D7-834E-4F45-A3B1-E885894E6866}" srcId="{61E39A1C-CD4E-41A3-ABB4-4A2B8D5430D7}" destId="{B18AE857-2F6E-4247-A9E1-04548D2080E9}" srcOrd="4" destOrd="0" parTransId="{5065F05D-4904-4FB8-86F2-FA8812540FA4}" sibTransId="{476227CC-528C-420B-A2AB-C29E69B93DEA}"/>
    <dgm:cxn modelId="{DBCCA3E7-A9A6-46C0-B82A-A9AA1207763E}" srcId="{61E39A1C-CD4E-41A3-ABB4-4A2B8D5430D7}" destId="{99BEBF68-6B11-4714-9947-6CE263530EAB}" srcOrd="2" destOrd="0" parTransId="{873FFA8B-F337-4BD9-83E2-B6A6564877D8}" sibTransId="{E95116C7-EDD3-4850-B0C0-30CD6C9E3040}"/>
    <dgm:cxn modelId="{060CF6F1-02F1-4C41-B0FB-19D54531F62D}" srcId="{61E39A1C-CD4E-41A3-ABB4-4A2B8D5430D7}" destId="{A2A59A76-F5E5-4C7E-A647-A38DA8FB80E0}" srcOrd="0" destOrd="0" parTransId="{6CDA1AE7-9C2B-4794-BBA6-874DACDAB004}" sibTransId="{8CB29C09-C655-495F-B459-BDD5BFBCCD0D}"/>
    <dgm:cxn modelId="{531FBAF2-A7B4-4872-8A55-A98070DDB58D}" type="presOf" srcId="{99BEBF68-6B11-4714-9947-6CE263530EAB}" destId="{FAEAC6ED-C1DB-4321-8A00-832C5A916233}" srcOrd="0" destOrd="2" presId="urn:microsoft.com/office/officeart/2005/8/layout/vList2"/>
    <dgm:cxn modelId="{7C98DA29-142D-4394-A71A-898B8E73A63C}" type="presParOf" srcId="{C940BF91-9DC0-4A55-A69A-BC78A13051BC}" destId="{52FD52B9-14A5-45A8-B406-12E670A3BA27}" srcOrd="0" destOrd="0" presId="urn:microsoft.com/office/officeart/2005/8/layout/vList2"/>
    <dgm:cxn modelId="{E8547730-557A-4D8A-9DB2-542F4034A6C3}" type="presParOf" srcId="{C940BF91-9DC0-4A55-A69A-BC78A13051BC}" destId="{FAEAC6ED-C1DB-4321-8A00-832C5A91623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B28406-3275-4986-81D8-C54E3ED4BBE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64C5CCE7-4265-4342-B3E5-80CD108D777B}">
      <dgm:prSet/>
      <dgm:spPr/>
      <dgm:t>
        <a:bodyPr/>
        <a:lstStyle/>
        <a:p>
          <a:r>
            <a:rPr lang="en-US" dirty="0"/>
            <a:t>Construction </a:t>
          </a:r>
        </a:p>
      </dgm:t>
    </dgm:pt>
    <dgm:pt modelId="{F7FF8648-DCF3-4423-8F77-9548DBC76E98}" type="parTrans" cxnId="{A86F4715-3792-43C8-A0EA-8ADC0FA6F092}">
      <dgm:prSet/>
      <dgm:spPr/>
      <dgm:t>
        <a:bodyPr/>
        <a:lstStyle/>
        <a:p>
          <a:endParaRPr lang="en-US"/>
        </a:p>
      </dgm:t>
    </dgm:pt>
    <dgm:pt modelId="{34A7C738-AD0E-4525-B79A-D14906650936}" type="sibTrans" cxnId="{A86F4715-3792-43C8-A0EA-8ADC0FA6F092}">
      <dgm:prSet/>
      <dgm:spPr/>
      <dgm:t>
        <a:bodyPr/>
        <a:lstStyle/>
        <a:p>
          <a:endParaRPr lang="en-US"/>
        </a:p>
      </dgm:t>
    </dgm:pt>
    <dgm:pt modelId="{CCBF2164-0BC9-4CBA-A546-32A02E669519}">
      <dgm:prSet custT="1"/>
      <dgm:spPr/>
      <dgm:t>
        <a:bodyPr/>
        <a:lstStyle/>
        <a:p>
          <a:r>
            <a:rPr lang="en-US" sz="2000" dirty="0"/>
            <a:t>Construction materials</a:t>
          </a:r>
        </a:p>
      </dgm:t>
    </dgm:pt>
    <dgm:pt modelId="{F79D3DB6-ED24-4274-A617-5CB8461D4174}" type="parTrans" cxnId="{858C14CD-EB0D-48F3-BD96-A4F644ADBD4D}">
      <dgm:prSet/>
      <dgm:spPr/>
      <dgm:t>
        <a:bodyPr/>
        <a:lstStyle/>
        <a:p>
          <a:endParaRPr lang="en-US"/>
        </a:p>
      </dgm:t>
    </dgm:pt>
    <dgm:pt modelId="{ECBD704B-12B1-4698-BDC5-1741F4E36F17}" type="sibTrans" cxnId="{858C14CD-EB0D-48F3-BD96-A4F644ADBD4D}">
      <dgm:prSet/>
      <dgm:spPr/>
      <dgm:t>
        <a:bodyPr/>
        <a:lstStyle/>
        <a:p>
          <a:endParaRPr lang="en-US"/>
        </a:p>
      </dgm:t>
    </dgm:pt>
    <dgm:pt modelId="{A33B9ED6-6F26-40F3-A144-055A6CAAE6C2}">
      <dgm:prSet custT="1"/>
      <dgm:spPr/>
      <dgm:t>
        <a:bodyPr/>
        <a:lstStyle/>
        <a:p>
          <a:r>
            <a:rPr lang="en-US" sz="2000" dirty="0"/>
            <a:t>Plumbing, electrical, and cabling materials</a:t>
          </a:r>
        </a:p>
      </dgm:t>
    </dgm:pt>
    <dgm:pt modelId="{2E84C945-4EE9-4F95-9820-7A65352257DA}" type="parTrans" cxnId="{D7FE52F6-00FC-4A11-BF91-31D58644D4D3}">
      <dgm:prSet/>
      <dgm:spPr/>
      <dgm:t>
        <a:bodyPr/>
        <a:lstStyle/>
        <a:p>
          <a:endParaRPr lang="en-US"/>
        </a:p>
      </dgm:t>
    </dgm:pt>
    <dgm:pt modelId="{7C6D2780-92C1-4C29-BC75-E9F8AAB76C80}" type="sibTrans" cxnId="{D7FE52F6-00FC-4A11-BF91-31D58644D4D3}">
      <dgm:prSet/>
      <dgm:spPr/>
      <dgm:t>
        <a:bodyPr/>
        <a:lstStyle/>
        <a:p>
          <a:endParaRPr lang="en-US"/>
        </a:p>
      </dgm:t>
    </dgm:pt>
    <dgm:pt modelId="{75305B41-AD59-42CE-80CD-9288C568E948}">
      <dgm:prSet custT="1"/>
      <dgm:spPr/>
      <dgm:t>
        <a:bodyPr/>
        <a:lstStyle/>
        <a:p>
          <a:r>
            <a:rPr lang="en-US" sz="2000" dirty="0"/>
            <a:t>Labor</a:t>
          </a:r>
        </a:p>
      </dgm:t>
    </dgm:pt>
    <dgm:pt modelId="{AAE6063E-A521-4AAC-98DE-EFFD8ED45FA5}" type="parTrans" cxnId="{CAD6258B-7DF2-4C98-A38D-C12907C5B8B0}">
      <dgm:prSet/>
      <dgm:spPr/>
      <dgm:t>
        <a:bodyPr/>
        <a:lstStyle/>
        <a:p>
          <a:endParaRPr lang="en-US"/>
        </a:p>
      </dgm:t>
    </dgm:pt>
    <dgm:pt modelId="{71AA6098-E9A8-4129-B417-40BEF0ADD5A2}" type="sibTrans" cxnId="{CAD6258B-7DF2-4C98-A38D-C12907C5B8B0}">
      <dgm:prSet/>
      <dgm:spPr/>
      <dgm:t>
        <a:bodyPr/>
        <a:lstStyle/>
        <a:p>
          <a:endParaRPr lang="en-US"/>
        </a:p>
      </dgm:t>
    </dgm:pt>
    <dgm:pt modelId="{4EFC9F1A-5BC9-4A96-A45C-A55C857DB274}">
      <dgm:prSet custT="1"/>
      <dgm:spPr/>
      <dgm:t>
        <a:bodyPr/>
        <a:lstStyle/>
        <a:p>
          <a:r>
            <a:rPr lang="en-US" sz="2000" dirty="0"/>
            <a:t>Other construction or structural improvements</a:t>
          </a:r>
        </a:p>
      </dgm:t>
    </dgm:pt>
    <dgm:pt modelId="{96D4F073-BD52-4F46-9DE5-70AF96E129D0}" type="parTrans" cxnId="{A06A1D63-C36A-449D-849D-ABAE0ECB9864}">
      <dgm:prSet/>
      <dgm:spPr/>
      <dgm:t>
        <a:bodyPr/>
        <a:lstStyle/>
        <a:p>
          <a:endParaRPr lang="en-US"/>
        </a:p>
      </dgm:t>
    </dgm:pt>
    <dgm:pt modelId="{E3FF411A-93C5-4319-8394-2B21C739AAA8}" type="sibTrans" cxnId="{A06A1D63-C36A-449D-849D-ABAE0ECB9864}">
      <dgm:prSet/>
      <dgm:spPr/>
      <dgm:t>
        <a:bodyPr/>
        <a:lstStyle/>
        <a:p>
          <a:endParaRPr lang="en-US"/>
        </a:p>
      </dgm:t>
    </dgm:pt>
    <dgm:pt modelId="{8A0D6B21-397D-4809-ACA7-468FAA707E98}">
      <dgm:prSet custT="1"/>
      <dgm:spPr/>
      <dgm:t>
        <a:bodyPr/>
        <a:lstStyle/>
        <a:p>
          <a:r>
            <a:rPr lang="en-US" sz="2000" dirty="0"/>
            <a:t>Consultant services</a:t>
          </a:r>
        </a:p>
      </dgm:t>
    </dgm:pt>
    <dgm:pt modelId="{54EE33D6-F2DE-476C-9D18-962523C29A9D}" type="parTrans" cxnId="{7A26B71A-C5A2-4CC0-A01F-E5FE7503DC7C}">
      <dgm:prSet/>
      <dgm:spPr/>
      <dgm:t>
        <a:bodyPr/>
        <a:lstStyle/>
        <a:p>
          <a:endParaRPr lang="en-US"/>
        </a:p>
      </dgm:t>
    </dgm:pt>
    <dgm:pt modelId="{C07C9DF9-2764-471C-BC47-DF0B0CFE8429}" type="sibTrans" cxnId="{7A26B71A-C5A2-4CC0-A01F-E5FE7503DC7C}">
      <dgm:prSet/>
      <dgm:spPr/>
      <dgm:t>
        <a:bodyPr/>
        <a:lstStyle/>
        <a:p>
          <a:endParaRPr lang="en-US"/>
        </a:p>
      </dgm:t>
    </dgm:pt>
    <dgm:pt modelId="{3C2C1001-8108-42E0-B422-3EDF0F0D0BBA}">
      <dgm:prSet/>
      <dgm:spPr/>
      <dgm:t>
        <a:bodyPr/>
        <a:lstStyle/>
        <a:p>
          <a:r>
            <a:rPr lang="en-US"/>
            <a:t>Equipment</a:t>
          </a:r>
        </a:p>
      </dgm:t>
    </dgm:pt>
    <dgm:pt modelId="{49FDAAEB-2E24-4ACC-B8E8-8D1463A7FD1E}" type="parTrans" cxnId="{08210512-EEB7-48D6-B12D-D84732F58C1A}">
      <dgm:prSet/>
      <dgm:spPr/>
      <dgm:t>
        <a:bodyPr/>
        <a:lstStyle/>
        <a:p>
          <a:endParaRPr lang="en-US"/>
        </a:p>
      </dgm:t>
    </dgm:pt>
    <dgm:pt modelId="{221C99FF-87C4-4E8A-B636-06AB363AE2FB}" type="sibTrans" cxnId="{08210512-EEB7-48D6-B12D-D84732F58C1A}">
      <dgm:prSet/>
      <dgm:spPr/>
      <dgm:t>
        <a:bodyPr/>
        <a:lstStyle/>
        <a:p>
          <a:endParaRPr lang="en-US"/>
        </a:p>
      </dgm:t>
    </dgm:pt>
    <dgm:pt modelId="{6BB4AEC2-AEFA-4C77-B5BE-E83238C70745}">
      <dgm:prSet/>
      <dgm:spPr/>
      <dgm:t>
        <a:bodyPr/>
        <a:lstStyle/>
        <a:p>
          <a:r>
            <a:rPr lang="en-US"/>
            <a:t>Purchase of a Building</a:t>
          </a:r>
        </a:p>
      </dgm:t>
    </dgm:pt>
    <dgm:pt modelId="{1B4F6A03-6163-47F8-B0E8-1750B97285F3}" type="parTrans" cxnId="{AE469B94-E68B-4CCE-B492-651D18788CC4}">
      <dgm:prSet/>
      <dgm:spPr/>
      <dgm:t>
        <a:bodyPr/>
        <a:lstStyle/>
        <a:p>
          <a:endParaRPr lang="en-US"/>
        </a:p>
      </dgm:t>
    </dgm:pt>
    <dgm:pt modelId="{DCFBE5F2-C3EE-42C7-977E-0396DBAF4547}" type="sibTrans" cxnId="{AE469B94-E68B-4CCE-B492-651D18788CC4}">
      <dgm:prSet/>
      <dgm:spPr/>
      <dgm:t>
        <a:bodyPr/>
        <a:lstStyle/>
        <a:p>
          <a:endParaRPr lang="en-US"/>
        </a:p>
      </dgm:t>
    </dgm:pt>
    <dgm:pt modelId="{86A2FC85-352E-4AEA-BE20-40E02D7275FF}">
      <dgm:prSet/>
      <dgm:spPr/>
      <dgm:t>
        <a:bodyPr/>
        <a:lstStyle/>
        <a:p>
          <a:r>
            <a:rPr lang="en-US" dirty="0"/>
            <a:t>Architectural &amp; Engineering Services</a:t>
          </a:r>
        </a:p>
      </dgm:t>
    </dgm:pt>
    <dgm:pt modelId="{CA47F22C-EA69-4DF8-B53B-1614CBC80627}" type="parTrans" cxnId="{52907332-929E-4D2A-8018-8F4E51ADC9E5}">
      <dgm:prSet/>
      <dgm:spPr/>
      <dgm:t>
        <a:bodyPr/>
        <a:lstStyle/>
        <a:p>
          <a:endParaRPr lang="en-US"/>
        </a:p>
      </dgm:t>
    </dgm:pt>
    <dgm:pt modelId="{1C61F2BB-DA2C-4F88-BA6E-CEA12AB97E04}" type="sibTrans" cxnId="{52907332-929E-4D2A-8018-8F4E51ADC9E5}">
      <dgm:prSet/>
      <dgm:spPr/>
      <dgm:t>
        <a:bodyPr/>
        <a:lstStyle/>
        <a:p>
          <a:endParaRPr lang="en-US"/>
        </a:p>
      </dgm:t>
    </dgm:pt>
    <dgm:pt modelId="{ECB3E095-93E8-4E74-AE94-E4B730A1169D}" type="pres">
      <dgm:prSet presAssocID="{31B28406-3275-4986-81D8-C54E3ED4BBE4}" presName="linear" presStyleCnt="0">
        <dgm:presLayoutVars>
          <dgm:animLvl val="lvl"/>
          <dgm:resizeHandles val="exact"/>
        </dgm:presLayoutVars>
      </dgm:prSet>
      <dgm:spPr/>
    </dgm:pt>
    <dgm:pt modelId="{1E32D7AB-F3E2-4960-9FE3-622D7FCC9B37}" type="pres">
      <dgm:prSet presAssocID="{86A2FC85-352E-4AEA-BE20-40E02D7275FF}" presName="parentText" presStyleLbl="node1" presStyleIdx="0" presStyleCnt="4">
        <dgm:presLayoutVars>
          <dgm:chMax val="0"/>
          <dgm:bulletEnabled val="1"/>
        </dgm:presLayoutVars>
      </dgm:prSet>
      <dgm:spPr/>
    </dgm:pt>
    <dgm:pt modelId="{60045B41-1F9D-42EB-9922-8FB380BDE9E0}" type="pres">
      <dgm:prSet presAssocID="{1C61F2BB-DA2C-4F88-BA6E-CEA12AB97E04}" presName="spacer" presStyleCnt="0"/>
      <dgm:spPr/>
    </dgm:pt>
    <dgm:pt modelId="{90F7E316-2415-49E7-A6DC-8FBBE47400CC}" type="pres">
      <dgm:prSet presAssocID="{64C5CCE7-4265-4342-B3E5-80CD108D777B}" presName="parentText" presStyleLbl="node1" presStyleIdx="1" presStyleCnt="4">
        <dgm:presLayoutVars>
          <dgm:chMax val="0"/>
          <dgm:bulletEnabled val="1"/>
        </dgm:presLayoutVars>
      </dgm:prSet>
      <dgm:spPr/>
    </dgm:pt>
    <dgm:pt modelId="{CB82E24C-820D-4310-A22D-66651070E97D}" type="pres">
      <dgm:prSet presAssocID="{64C5CCE7-4265-4342-B3E5-80CD108D777B}" presName="childText" presStyleLbl="revTx" presStyleIdx="0" presStyleCnt="1">
        <dgm:presLayoutVars>
          <dgm:bulletEnabled val="1"/>
        </dgm:presLayoutVars>
      </dgm:prSet>
      <dgm:spPr/>
    </dgm:pt>
    <dgm:pt modelId="{AD4A9453-8FE9-42F5-8CD4-3CFCFDAAE758}" type="pres">
      <dgm:prSet presAssocID="{3C2C1001-8108-42E0-B422-3EDF0F0D0BBA}" presName="parentText" presStyleLbl="node1" presStyleIdx="2" presStyleCnt="4">
        <dgm:presLayoutVars>
          <dgm:chMax val="0"/>
          <dgm:bulletEnabled val="1"/>
        </dgm:presLayoutVars>
      </dgm:prSet>
      <dgm:spPr/>
    </dgm:pt>
    <dgm:pt modelId="{6CD1DC49-93F1-40D2-936C-CD9A6C5A10A9}" type="pres">
      <dgm:prSet presAssocID="{221C99FF-87C4-4E8A-B636-06AB363AE2FB}" presName="spacer" presStyleCnt="0"/>
      <dgm:spPr/>
    </dgm:pt>
    <dgm:pt modelId="{BEE391B3-E136-4AF8-BAEB-C69C5E348798}" type="pres">
      <dgm:prSet presAssocID="{6BB4AEC2-AEFA-4C77-B5BE-E83238C70745}" presName="parentText" presStyleLbl="node1" presStyleIdx="3" presStyleCnt="4">
        <dgm:presLayoutVars>
          <dgm:chMax val="0"/>
          <dgm:bulletEnabled val="1"/>
        </dgm:presLayoutVars>
      </dgm:prSet>
      <dgm:spPr/>
    </dgm:pt>
  </dgm:ptLst>
  <dgm:cxnLst>
    <dgm:cxn modelId="{2D742610-3880-4A18-885A-B5460F7D5417}" type="presOf" srcId="{A33B9ED6-6F26-40F3-A144-055A6CAAE6C2}" destId="{CB82E24C-820D-4310-A22D-66651070E97D}" srcOrd="0" destOrd="1" presId="urn:microsoft.com/office/officeart/2005/8/layout/vList2"/>
    <dgm:cxn modelId="{08210512-EEB7-48D6-B12D-D84732F58C1A}" srcId="{31B28406-3275-4986-81D8-C54E3ED4BBE4}" destId="{3C2C1001-8108-42E0-B422-3EDF0F0D0BBA}" srcOrd="2" destOrd="0" parTransId="{49FDAAEB-2E24-4ACC-B8E8-8D1463A7FD1E}" sibTransId="{221C99FF-87C4-4E8A-B636-06AB363AE2FB}"/>
    <dgm:cxn modelId="{A86F4715-3792-43C8-A0EA-8ADC0FA6F092}" srcId="{31B28406-3275-4986-81D8-C54E3ED4BBE4}" destId="{64C5CCE7-4265-4342-B3E5-80CD108D777B}" srcOrd="1" destOrd="0" parTransId="{F7FF8648-DCF3-4423-8F77-9548DBC76E98}" sibTransId="{34A7C738-AD0E-4525-B79A-D14906650936}"/>
    <dgm:cxn modelId="{3D58CA16-4238-4862-98A8-C9717A71B36F}" type="presOf" srcId="{64C5CCE7-4265-4342-B3E5-80CD108D777B}" destId="{90F7E316-2415-49E7-A6DC-8FBBE47400CC}" srcOrd="0" destOrd="0" presId="urn:microsoft.com/office/officeart/2005/8/layout/vList2"/>
    <dgm:cxn modelId="{EDFFA219-3B5F-4092-ADE2-D8F99E0D042A}" type="presOf" srcId="{31B28406-3275-4986-81D8-C54E3ED4BBE4}" destId="{ECB3E095-93E8-4E74-AE94-E4B730A1169D}" srcOrd="0" destOrd="0" presId="urn:microsoft.com/office/officeart/2005/8/layout/vList2"/>
    <dgm:cxn modelId="{7A26B71A-C5A2-4CC0-A01F-E5FE7503DC7C}" srcId="{64C5CCE7-4265-4342-B3E5-80CD108D777B}" destId="{8A0D6B21-397D-4809-ACA7-468FAA707E98}" srcOrd="4" destOrd="0" parTransId="{54EE33D6-F2DE-476C-9D18-962523C29A9D}" sibTransId="{C07C9DF9-2764-471C-BC47-DF0B0CFE8429}"/>
    <dgm:cxn modelId="{F8C20C1E-2FC8-42BF-AEBF-49AFE1C255E4}" type="presOf" srcId="{75305B41-AD59-42CE-80CD-9288C568E948}" destId="{CB82E24C-820D-4310-A22D-66651070E97D}" srcOrd="0" destOrd="2" presId="urn:microsoft.com/office/officeart/2005/8/layout/vList2"/>
    <dgm:cxn modelId="{52907332-929E-4D2A-8018-8F4E51ADC9E5}" srcId="{31B28406-3275-4986-81D8-C54E3ED4BBE4}" destId="{86A2FC85-352E-4AEA-BE20-40E02D7275FF}" srcOrd="0" destOrd="0" parTransId="{CA47F22C-EA69-4DF8-B53B-1614CBC80627}" sibTransId="{1C61F2BB-DA2C-4F88-BA6E-CEA12AB97E04}"/>
    <dgm:cxn modelId="{BA77BA3C-4ECA-40F3-BC2B-F5272AEE50E1}" type="presOf" srcId="{4EFC9F1A-5BC9-4A96-A45C-A55C857DB274}" destId="{CB82E24C-820D-4310-A22D-66651070E97D}" srcOrd="0" destOrd="3" presId="urn:microsoft.com/office/officeart/2005/8/layout/vList2"/>
    <dgm:cxn modelId="{A06A1D63-C36A-449D-849D-ABAE0ECB9864}" srcId="{64C5CCE7-4265-4342-B3E5-80CD108D777B}" destId="{4EFC9F1A-5BC9-4A96-A45C-A55C857DB274}" srcOrd="3" destOrd="0" parTransId="{96D4F073-BD52-4F46-9DE5-70AF96E129D0}" sibTransId="{E3FF411A-93C5-4319-8394-2B21C739AAA8}"/>
    <dgm:cxn modelId="{8BB2DD48-0459-4F08-BD78-C3F3C1678B20}" type="presOf" srcId="{6BB4AEC2-AEFA-4C77-B5BE-E83238C70745}" destId="{BEE391B3-E136-4AF8-BAEB-C69C5E348798}" srcOrd="0" destOrd="0" presId="urn:microsoft.com/office/officeart/2005/8/layout/vList2"/>
    <dgm:cxn modelId="{C863F651-0112-42FE-8CF3-AC8CA8CBD93D}" type="presOf" srcId="{3C2C1001-8108-42E0-B422-3EDF0F0D0BBA}" destId="{AD4A9453-8FE9-42F5-8CD4-3CFCFDAAE758}" srcOrd="0" destOrd="0" presId="urn:microsoft.com/office/officeart/2005/8/layout/vList2"/>
    <dgm:cxn modelId="{3D609280-6192-4BD3-A7D2-33C433DA2C8C}" type="presOf" srcId="{8A0D6B21-397D-4809-ACA7-468FAA707E98}" destId="{CB82E24C-820D-4310-A22D-66651070E97D}" srcOrd="0" destOrd="4" presId="urn:microsoft.com/office/officeart/2005/8/layout/vList2"/>
    <dgm:cxn modelId="{CAD6258B-7DF2-4C98-A38D-C12907C5B8B0}" srcId="{64C5CCE7-4265-4342-B3E5-80CD108D777B}" destId="{75305B41-AD59-42CE-80CD-9288C568E948}" srcOrd="2" destOrd="0" parTransId="{AAE6063E-A521-4AAC-98DE-EFFD8ED45FA5}" sibTransId="{71AA6098-E9A8-4129-B417-40BEF0ADD5A2}"/>
    <dgm:cxn modelId="{AE469B94-E68B-4CCE-B492-651D18788CC4}" srcId="{31B28406-3275-4986-81D8-C54E3ED4BBE4}" destId="{6BB4AEC2-AEFA-4C77-B5BE-E83238C70745}" srcOrd="3" destOrd="0" parTransId="{1B4F6A03-6163-47F8-B0E8-1750B97285F3}" sibTransId="{DCFBE5F2-C3EE-42C7-977E-0396DBAF4547}"/>
    <dgm:cxn modelId="{4130B5AB-E428-4558-8AB6-84AE124B568F}" type="presOf" srcId="{86A2FC85-352E-4AEA-BE20-40E02D7275FF}" destId="{1E32D7AB-F3E2-4960-9FE3-622D7FCC9B37}" srcOrd="0" destOrd="0" presId="urn:microsoft.com/office/officeart/2005/8/layout/vList2"/>
    <dgm:cxn modelId="{858C14CD-EB0D-48F3-BD96-A4F644ADBD4D}" srcId="{64C5CCE7-4265-4342-B3E5-80CD108D777B}" destId="{CCBF2164-0BC9-4CBA-A546-32A02E669519}" srcOrd="0" destOrd="0" parTransId="{F79D3DB6-ED24-4274-A617-5CB8461D4174}" sibTransId="{ECBD704B-12B1-4698-BDC5-1741F4E36F17}"/>
    <dgm:cxn modelId="{3281A9D6-8972-41D6-A756-202172B31CAE}" type="presOf" srcId="{CCBF2164-0BC9-4CBA-A546-32A02E669519}" destId="{CB82E24C-820D-4310-A22D-66651070E97D}" srcOrd="0" destOrd="0" presId="urn:microsoft.com/office/officeart/2005/8/layout/vList2"/>
    <dgm:cxn modelId="{D7FE52F6-00FC-4A11-BF91-31D58644D4D3}" srcId="{64C5CCE7-4265-4342-B3E5-80CD108D777B}" destId="{A33B9ED6-6F26-40F3-A144-055A6CAAE6C2}" srcOrd="1" destOrd="0" parTransId="{2E84C945-4EE9-4F95-9820-7A65352257DA}" sibTransId="{7C6D2780-92C1-4C29-BC75-E9F8AAB76C80}"/>
    <dgm:cxn modelId="{7DF57146-3A5F-4255-BDA4-9D6F2DF7EC03}" type="presParOf" srcId="{ECB3E095-93E8-4E74-AE94-E4B730A1169D}" destId="{1E32D7AB-F3E2-4960-9FE3-622D7FCC9B37}" srcOrd="0" destOrd="0" presId="urn:microsoft.com/office/officeart/2005/8/layout/vList2"/>
    <dgm:cxn modelId="{A602C85E-5355-4BF7-8504-596827388694}" type="presParOf" srcId="{ECB3E095-93E8-4E74-AE94-E4B730A1169D}" destId="{60045B41-1F9D-42EB-9922-8FB380BDE9E0}" srcOrd="1" destOrd="0" presId="urn:microsoft.com/office/officeart/2005/8/layout/vList2"/>
    <dgm:cxn modelId="{1F9F4EBF-F4A6-4993-BBB3-927803300CE8}" type="presParOf" srcId="{ECB3E095-93E8-4E74-AE94-E4B730A1169D}" destId="{90F7E316-2415-49E7-A6DC-8FBBE47400CC}" srcOrd="2" destOrd="0" presId="urn:microsoft.com/office/officeart/2005/8/layout/vList2"/>
    <dgm:cxn modelId="{85778D76-48F8-40F5-91BC-0073238ECD09}" type="presParOf" srcId="{ECB3E095-93E8-4E74-AE94-E4B730A1169D}" destId="{CB82E24C-820D-4310-A22D-66651070E97D}" srcOrd="3" destOrd="0" presId="urn:microsoft.com/office/officeart/2005/8/layout/vList2"/>
    <dgm:cxn modelId="{DEA3DD0A-BC77-48D2-9030-6263F6C1AD1B}" type="presParOf" srcId="{ECB3E095-93E8-4E74-AE94-E4B730A1169D}" destId="{AD4A9453-8FE9-42F5-8CD4-3CFCFDAAE758}" srcOrd="4" destOrd="0" presId="urn:microsoft.com/office/officeart/2005/8/layout/vList2"/>
    <dgm:cxn modelId="{53998895-1C0F-45E8-8F7C-9DA0329F17B2}" type="presParOf" srcId="{ECB3E095-93E8-4E74-AE94-E4B730A1169D}" destId="{6CD1DC49-93F1-40D2-936C-CD9A6C5A10A9}" srcOrd="5" destOrd="0" presId="urn:microsoft.com/office/officeart/2005/8/layout/vList2"/>
    <dgm:cxn modelId="{F292B9EF-7242-452E-9A4F-6C5AF46A52DC}" type="presParOf" srcId="{ECB3E095-93E8-4E74-AE94-E4B730A1169D}" destId="{BEE391B3-E136-4AF8-BAEB-C69C5E348798}"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8888936-2AD3-417F-9485-81EAB84AB055}" type="doc">
      <dgm:prSet loTypeId="urn:microsoft.com/office/officeart/2005/8/layout/list1" loCatId="list" qsTypeId="urn:microsoft.com/office/officeart/2005/8/quickstyle/simple4" qsCatId="simple" csTypeId="urn:microsoft.com/office/officeart/2005/8/colors/accent2_2" csCatId="accent2" phldr="1"/>
      <dgm:spPr/>
      <dgm:t>
        <a:bodyPr/>
        <a:lstStyle/>
        <a:p>
          <a:endParaRPr lang="en-US"/>
        </a:p>
      </dgm:t>
    </dgm:pt>
    <dgm:pt modelId="{EEE9C222-3422-4E6B-B360-AF679866A2C1}">
      <dgm:prSet custT="1"/>
      <dgm:spPr/>
      <dgm:t>
        <a:bodyPr/>
        <a:lstStyle/>
        <a:p>
          <a:r>
            <a:rPr lang="en-US" sz="1800" dirty="0"/>
            <a:t>FY 2023 Funding</a:t>
          </a:r>
        </a:p>
      </dgm:t>
    </dgm:pt>
    <dgm:pt modelId="{ABCD4F95-6BC4-4EF8-9BFA-C36E26B0F806}" type="parTrans" cxnId="{2450F95F-27AB-407A-9A90-0F5779E11B45}">
      <dgm:prSet/>
      <dgm:spPr/>
      <dgm:t>
        <a:bodyPr/>
        <a:lstStyle/>
        <a:p>
          <a:endParaRPr lang="en-US"/>
        </a:p>
      </dgm:t>
    </dgm:pt>
    <dgm:pt modelId="{AE8498AB-8AA0-494B-AD0F-B628D88C8D66}" type="sibTrans" cxnId="{2450F95F-27AB-407A-9A90-0F5779E11B45}">
      <dgm:prSet/>
      <dgm:spPr/>
      <dgm:t>
        <a:bodyPr/>
        <a:lstStyle/>
        <a:p>
          <a:endParaRPr lang="en-US"/>
        </a:p>
      </dgm:t>
    </dgm:pt>
    <dgm:pt modelId="{9F7EB2E0-F09E-4AEE-9DEF-25BFD7FADA97}">
      <dgm:prSet/>
      <dgm:spPr/>
      <dgm:t>
        <a:bodyPr/>
        <a:lstStyle/>
        <a:p>
          <a:r>
            <a:rPr lang="en-US" dirty="0"/>
            <a:t>Minimum of $8M up to $30M	</a:t>
          </a:r>
        </a:p>
      </dgm:t>
    </dgm:pt>
    <dgm:pt modelId="{51792FB2-BAFC-49D4-9BF8-165E14C26BBF}" type="parTrans" cxnId="{776CE8EB-1C62-4172-9E69-59975BF12D32}">
      <dgm:prSet/>
      <dgm:spPr/>
      <dgm:t>
        <a:bodyPr/>
        <a:lstStyle/>
        <a:p>
          <a:endParaRPr lang="en-US"/>
        </a:p>
      </dgm:t>
    </dgm:pt>
    <dgm:pt modelId="{B88AEED9-C0B9-4833-865A-9C80FA155CE9}" type="sibTrans" cxnId="{776CE8EB-1C62-4172-9E69-59975BF12D32}">
      <dgm:prSet/>
      <dgm:spPr/>
      <dgm:t>
        <a:bodyPr/>
        <a:lstStyle/>
        <a:p>
          <a:endParaRPr lang="en-US"/>
        </a:p>
      </dgm:t>
    </dgm:pt>
    <dgm:pt modelId="{2B899184-FB5B-4482-BE4A-F2A5081A4DF8}">
      <dgm:prSet/>
      <dgm:spPr/>
      <dgm:t>
        <a:bodyPr/>
        <a:lstStyle/>
        <a:p>
          <a:r>
            <a:rPr lang="en-US" dirty="0"/>
            <a:t>$30M approved by the State 911 Commission</a:t>
          </a:r>
        </a:p>
      </dgm:t>
    </dgm:pt>
    <dgm:pt modelId="{7133F37E-C436-4286-9AA7-D0026314A0A6}" type="parTrans" cxnId="{4CB45C7E-0D49-4593-98C9-FAE431D65282}">
      <dgm:prSet/>
      <dgm:spPr/>
      <dgm:t>
        <a:bodyPr/>
        <a:lstStyle/>
        <a:p>
          <a:endParaRPr lang="en-US"/>
        </a:p>
      </dgm:t>
    </dgm:pt>
    <dgm:pt modelId="{FA25E8B2-53A6-4C43-89E9-43E1955E1D23}" type="sibTrans" cxnId="{4CB45C7E-0D49-4593-98C9-FAE431D65282}">
      <dgm:prSet/>
      <dgm:spPr/>
      <dgm:t>
        <a:bodyPr/>
        <a:lstStyle/>
        <a:p>
          <a:endParaRPr lang="en-US"/>
        </a:p>
      </dgm:t>
    </dgm:pt>
    <dgm:pt modelId="{B36EB455-8179-4E88-AFA1-6AA3B1BCFD84}">
      <dgm:prSet/>
      <dgm:spPr/>
      <dgm:t>
        <a:bodyPr/>
        <a:lstStyle/>
        <a:p>
          <a:r>
            <a:rPr lang="en-US" dirty="0"/>
            <a:t>$30M pending DTC approval</a:t>
          </a:r>
        </a:p>
      </dgm:t>
    </dgm:pt>
    <dgm:pt modelId="{3D2CB47A-70C4-4E84-A3EC-44F87F281C33}" type="parTrans" cxnId="{1BDD734C-8800-477D-9439-E890661281BE}">
      <dgm:prSet/>
      <dgm:spPr/>
      <dgm:t>
        <a:bodyPr/>
        <a:lstStyle/>
        <a:p>
          <a:endParaRPr lang="en-US"/>
        </a:p>
      </dgm:t>
    </dgm:pt>
    <dgm:pt modelId="{ECA64ECF-B290-4A0C-A1B2-384A0AFA1B83}" type="sibTrans" cxnId="{1BDD734C-8800-477D-9439-E890661281BE}">
      <dgm:prSet/>
      <dgm:spPr/>
      <dgm:t>
        <a:bodyPr/>
        <a:lstStyle/>
        <a:p>
          <a:endParaRPr lang="en-US"/>
        </a:p>
      </dgm:t>
    </dgm:pt>
    <dgm:pt modelId="{F3FB1AEB-D0D4-4113-9F3B-84BAF14ECD2F}">
      <dgm:prSet custT="1"/>
      <dgm:spPr/>
      <dgm:t>
        <a:bodyPr/>
        <a:lstStyle/>
        <a:p>
          <a:r>
            <a:rPr lang="en-US" sz="1800" dirty="0"/>
            <a:t>Considerations	</a:t>
          </a:r>
        </a:p>
      </dgm:t>
    </dgm:pt>
    <dgm:pt modelId="{25B86A08-55F5-4465-B278-507E9D2945FE}" type="parTrans" cxnId="{A237A5FE-42C9-46A7-87B2-4222D89D64AA}">
      <dgm:prSet/>
      <dgm:spPr/>
      <dgm:t>
        <a:bodyPr/>
        <a:lstStyle/>
        <a:p>
          <a:endParaRPr lang="en-US"/>
        </a:p>
      </dgm:t>
    </dgm:pt>
    <dgm:pt modelId="{E3F024D7-45F0-42EE-8EAC-4F8B16DF7091}" type="sibTrans" cxnId="{A237A5FE-42C9-46A7-87B2-4222D89D64AA}">
      <dgm:prSet/>
      <dgm:spPr/>
      <dgm:t>
        <a:bodyPr/>
        <a:lstStyle/>
        <a:p>
          <a:endParaRPr lang="en-US"/>
        </a:p>
      </dgm:t>
    </dgm:pt>
    <dgm:pt modelId="{75363699-3ED8-489E-B1AF-6A74B41DC57B}">
      <dgm:prSet custT="1"/>
      <dgm:spPr/>
      <dgm:t>
        <a:bodyPr/>
        <a:lstStyle/>
        <a:p>
          <a:r>
            <a:rPr lang="en-US" sz="1800" dirty="0"/>
            <a:t>Submission of Applications</a:t>
          </a:r>
        </a:p>
      </dgm:t>
    </dgm:pt>
    <dgm:pt modelId="{235F6AEC-3E2C-4DD1-9285-E40D0335F580}" type="parTrans" cxnId="{A3E6496B-7344-42B7-95B0-C50448D71120}">
      <dgm:prSet/>
      <dgm:spPr/>
      <dgm:t>
        <a:bodyPr/>
        <a:lstStyle/>
        <a:p>
          <a:endParaRPr lang="en-US"/>
        </a:p>
      </dgm:t>
    </dgm:pt>
    <dgm:pt modelId="{643A3BC7-4AD3-4774-9D28-B60D0B49D484}" type="sibTrans" cxnId="{A3E6496B-7344-42B7-95B0-C50448D71120}">
      <dgm:prSet/>
      <dgm:spPr/>
      <dgm:t>
        <a:bodyPr/>
        <a:lstStyle/>
        <a:p>
          <a:endParaRPr lang="en-US"/>
        </a:p>
      </dgm:t>
    </dgm:pt>
    <dgm:pt modelId="{25EAF906-4EE4-4FE8-A29B-728DBE3D3852}">
      <dgm:prSet/>
      <dgm:spPr/>
      <dgm:t>
        <a:bodyPr/>
        <a:lstStyle/>
        <a:p>
          <a:r>
            <a:rPr lang="en-US" dirty="0"/>
            <a:t>Filing Deadline: March 3, 2022</a:t>
          </a:r>
        </a:p>
      </dgm:t>
    </dgm:pt>
    <dgm:pt modelId="{09AA6377-48F0-4324-A7B7-9E13E2AB8E81}" type="parTrans" cxnId="{B255E658-243E-482B-B0EF-BD7882F260F1}">
      <dgm:prSet/>
      <dgm:spPr/>
      <dgm:t>
        <a:bodyPr/>
        <a:lstStyle/>
        <a:p>
          <a:endParaRPr lang="en-US"/>
        </a:p>
      </dgm:t>
    </dgm:pt>
    <dgm:pt modelId="{9967C356-DC25-4EFC-98FC-953FDA5E8AE0}" type="sibTrans" cxnId="{B255E658-243E-482B-B0EF-BD7882F260F1}">
      <dgm:prSet/>
      <dgm:spPr/>
      <dgm:t>
        <a:bodyPr/>
        <a:lstStyle/>
        <a:p>
          <a:endParaRPr lang="en-US"/>
        </a:p>
      </dgm:t>
    </dgm:pt>
    <dgm:pt modelId="{21220A52-90E6-4AE0-8779-9F6C33FAD49E}">
      <dgm:prSet/>
      <dgm:spPr/>
      <dgm:t>
        <a:bodyPr/>
        <a:lstStyle/>
        <a:p>
          <a:r>
            <a:rPr lang="en-US" dirty="0"/>
            <a:t>Commbuys: </a:t>
          </a:r>
          <a:r>
            <a:rPr lang="en-US" dirty="0">
              <a:solidFill>
                <a:srgbClr val="002060"/>
              </a:solidFill>
              <a:hlinkClick xmlns:r="http://schemas.openxmlformats.org/officeDocument/2006/relationships" r:id="rId1">
                <a:extLst>
                  <a:ext uri="{A12FA001-AC4F-418D-AE19-62706E023703}">
                    <ahyp:hlinkClr xmlns:ahyp="http://schemas.microsoft.com/office/drawing/2018/hyperlinkcolor" val="tx"/>
                  </a:ext>
                </a:extLst>
              </a:hlinkClick>
            </a:rPr>
            <a:t>www.commbuys.com</a:t>
          </a:r>
          <a:endParaRPr lang="en-US" dirty="0">
            <a:solidFill>
              <a:srgbClr val="002060"/>
            </a:solidFill>
          </a:endParaRPr>
        </a:p>
      </dgm:t>
    </dgm:pt>
    <dgm:pt modelId="{22545BC2-58B3-4222-B035-76E3F477622E}" type="parTrans" cxnId="{D984AF54-0330-47E7-969B-3140589A6F0D}">
      <dgm:prSet/>
      <dgm:spPr/>
      <dgm:t>
        <a:bodyPr/>
        <a:lstStyle/>
        <a:p>
          <a:endParaRPr lang="en-US"/>
        </a:p>
      </dgm:t>
    </dgm:pt>
    <dgm:pt modelId="{D0C79DA4-605C-41EC-823D-FDE054A2FC9E}" type="sibTrans" cxnId="{D984AF54-0330-47E7-969B-3140589A6F0D}">
      <dgm:prSet/>
      <dgm:spPr/>
      <dgm:t>
        <a:bodyPr/>
        <a:lstStyle/>
        <a:p>
          <a:endParaRPr lang="en-US"/>
        </a:p>
      </dgm:t>
    </dgm:pt>
    <dgm:pt modelId="{D0944C92-6D76-4552-B57A-E7E49F71DDE3}">
      <dgm:prSet/>
      <dgm:spPr/>
      <dgm:t>
        <a:bodyPr/>
        <a:lstStyle/>
        <a:p>
          <a:r>
            <a:rPr lang="en-US" dirty="0"/>
            <a:t>Bid #: </a:t>
          </a:r>
          <a:r>
            <a:rPr lang="en-US" b="1" i="0" dirty="0">
              <a:solidFill>
                <a:srgbClr val="002060"/>
              </a:solidFill>
              <a:hlinkClick xmlns:r="http://schemas.openxmlformats.org/officeDocument/2006/relationships" r:id="rId2">
                <a:extLst>
                  <a:ext uri="{A12FA001-AC4F-418D-AE19-62706E023703}">
                    <ahyp:hlinkClr xmlns:ahyp="http://schemas.microsoft.com/office/drawing/2018/hyperlinkcolor" val="tx"/>
                  </a:ext>
                </a:extLst>
              </a:hlinkClick>
            </a:rPr>
            <a:t>BD-22-1044-EPS90-1044E-68815</a:t>
          </a:r>
          <a:endParaRPr lang="en-US" dirty="0">
            <a:solidFill>
              <a:srgbClr val="002060"/>
            </a:solidFill>
          </a:endParaRPr>
        </a:p>
      </dgm:t>
    </dgm:pt>
    <dgm:pt modelId="{52E177B3-CDF5-411B-A184-B236CCCAC098}" type="parTrans" cxnId="{4FF292B5-6C04-4C1C-9634-9AC8AF9BA9B9}">
      <dgm:prSet/>
      <dgm:spPr/>
      <dgm:t>
        <a:bodyPr/>
        <a:lstStyle/>
        <a:p>
          <a:endParaRPr lang="en-US"/>
        </a:p>
      </dgm:t>
    </dgm:pt>
    <dgm:pt modelId="{11553D81-4C51-4986-8459-1132ACC065B7}" type="sibTrans" cxnId="{4FF292B5-6C04-4C1C-9634-9AC8AF9BA9B9}">
      <dgm:prSet/>
      <dgm:spPr/>
      <dgm:t>
        <a:bodyPr/>
        <a:lstStyle/>
        <a:p>
          <a:endParaRPr lang="en-US"/>
        </a:p>
      </dgm:t>
    </dgm:pt>
    <dgm:pt modelId="{0ADC4040-D8CF-4E0B-BBCD-B62E745B3FCF}">
      <dgm:prSet/>
      <dgm:spPr/>
      <dgm:t>
        <a:bodyPr/>
        <a:lstStyle/>
        <a:p>
          <a:r>
            <a:rPr lang="en-US" dirty="0"/>
            <a:t>New Projects related to existing/proposed centers</a:t>
          </a:r>
        </a:p>
      </dgm:t>
    </dgm:pt>
    <dgm:pt modelId="{ED6D2CAB-6765-45D6-9849-D261AA1B7DE5}" type="parTrans" cxnId="{8E1095CE-B067-4500-9DE2-6908F979ACC5}">
      <dgm:prSet/>
      <dgm:spPr/>
      <dgm:t>
        <a:bodyPr/>
        <a:lstStyle/>
        <a:p>
          <a:endParaRPr lang="en-US"/>
        </a:p>
      </dgm:t>
    </dgm:pt>
    <dgm:pt modelId="{F31D8B0F-2F6C-4633-A203-32E6B194CC4B}" type="sibTrans" cxnId="{8E1095CE-B067-4500-9DE2-6908F979ACC5}">
      <dgm:prSet/>
      <dgm:spPr/>
      <dgm:t>
        <a:bodyPr/>
        <a:lstStyle/>
        <a:p>
          <a:endParaRPr lang="en-US"/>
        </a:p>
      </dgm:t>
    </dgm:pt>
    <dgm:pt modelId="{65CC5012-095E-4087-97D0-E136F94B254E}">
      <dgm:prSet custT="1"/>
      <dgm:spPr/>
      <dgm:t>
        <a:bodyPr/>
        <a:lstStyle/>
        <a:p>
          <a:r>
            <a:rPr lang="en-US" sz="1800" dirty="0"/>
            <a:t>Funding Priorities </a:t>
          </a:r>
        </a:p>
      </dgm:t>
    </dgm:pt>
    <dgm:pt modelId="{BCFF54B8-6313-4288-B881-10FBC1164E0F}" type="parTrans" cxnId="{6A5687F0-ADED-4626-A882-535724994ECE}">
      <dgm:prSet/>
      <dgm:spPr/>
      <dgm:t>
        <a:bodyPr/>
        <a:lstStyle/>
        <a:p>
          <a:endParaRPr lang="en-US"/>
        </a:p>
      </dgm:t>
    </dgm:pt>
    <dgm:pt modelId="{C1D3282E-E120-4C88-BB7E-770D582229D6}" type="sibTrans" cxnId="{6A5687F0-ADED-4626-A882-535724994ECE}">
      <dgm:prSet/>
      <dgm:spPr/>
      <dgm:t>
        <a:bodyPr/>
        <a:lstStyle/>
        <a:p>
          <a:endParaRPr lang="en-US"/>
        </a:p>
      </dgm:t>
    </dgm:pt>
    <dgm:pt modelId="{3F4A800C-0E07-4C68-B3F3-E545B90944B5}">
      <dgm:prSet/>
      <dgm:spPr/>
      <dgm:t>
        <a:bodyPr/>
        <a:lstStyle/>
        <a:p>
          <a:r>
            <a:rPr lang="en-US" dirty="0"/>
            <a:t>Expansion (IMA)</a:t>
          </a:r>
        </a:p>
      </dgm:t>
    </dgm:pt>
    <dgm:pt modelId="{EEBE2001-725E-40F2-AF0B-DA5A32F6A554}" type="parTrans" cxnId="{5864C6E3-A262-45A5-B5C1-B046F07E1956}">
      <dgm:prSet/>
      <dgm:spPr/>
      <dgm:t>
        <a:bodyPr/>
        <a:lstStyle/>
        <a:p>
          <a:endParaRPr lang="en-US"/>
        </a:p>
      </dgm:t>
    </dgm:pt>
    <dgm:pt modelId="{8CFD29B2-5FC2-4BC9-9355-F4406665B4BD}" type="sibTrans" cxnId="{5864C6E3-A262-45A5-B5C1-B046F07E1956}">
      <dgm:prSet/>
      <dgm:spPr/>
      <dgm:t>
        <a:bodyPr/>
        <a:lstStyle/>
        <a:p>
          <a:endParaRPr lang="en-US"/>
        </a:p>
      </dgm:t>
    </dgm:pt>
    <dgm:pt modelId="{258F39C2-48D7-45CE-ABE3-B82F3C4FA0F1}">
      <dgm:prSet/>
      <dgm:spPr/>
      <dgm:t>
        <a:bodyPr/>
        <a:lstStyle/>
        <a:p>
          <a:r>
            <a:rPr lang="en-US" dirty="0"/>
            <a:t>New and previously funded (IMA)</a:t>
          </a:r>
        </a:p>
      </dgm:t>
    </dgm:pt>
    <dgm:pt modelId="{CF4AFCB5-2F49-4C52-BAF4-8239E3558994}" type="parTrans" cxnId="{F57E0B7F-8B0D-4A25-BB08-071C872A21D5}">
      <dgm:prSet/>
      <dgm:spPr/>
      <dgm:t>
        <a:bodyPr/>
        <a:lstStyle/>
        <a:p>
          <a:endParaRPr lang="en-US"/>
        </a:p>
      </dgm:t>
    </dgm:pt>
    <dgm:pt modelId="{008C0DCD-D7F0-491D-A422-8288C7260168}" type="sibTrans" cxnId="{F57E0B7F-8B0D-4A25-BB08-071C872A21D5}">
      <dgm:prSet/>
      <dgm:spPr/>
      <dgm:t>
        <a:bodyPr/>
        <a:lstStyle/>
        <a:p>
          <a:endParaRPr lang="en-US"/>
        </a:p>
      </dgm:t>
    </dgm:pt>
    <dgm:pt modelId="{D4CEC9DE-CC9B-4B4A-9738-4B632F56BCE4}">
      <dgm:prSet/>
      <dgm:spPr/>
      <dgm:t>
        <a:bodyPr/>
        <a:lstStyle/>
        <a:p>
          <a:r>
            <a:rPr lang="en-US" dirty="0"/>
            <a:t>Upgrade</a:t>
          </a:r>
        </a:p>
      </dgm:t>
    </dgm:pt>
    <dgm:pt modelId="{82D6D7A6-CDFD-4B26-9072-691CEE6BF770}" type="parTrans" cxnId="{22C05EB4-1E89-4919-8817-13B28BA67A41}">
      <dgm:prSet/>
      <dgm:spPr/>
      <dgm:t>
        <a:bodyPr/>
        <a:lstStyle/>
        <a:p>
          <a:endParaRPr lang="en-US"/>
        </a:p>
      </dgm:t>
    </dgm:pt>
    <dgm:pt modelId="{9A7745F7-9F90-47F7-9EF7-0B0CB92A5DC1}" type="sibTrans" cxnId="{22C05EB4-1E89-4919-8817-13B28BA67A41}">
      <dgm:prSet/>
      <dgm:spPr/>
      <dgm:t>
        <a:bodyPr/>
        <a:lstStyle/>
        <a:p>
          <a:endParaRPr lang="en-US"/>
        </a:p>
      </dgm:t>
    </dgm:pt>
    <dgm:pt modelId="{1C13BBA0-8BC5-47C9-9C5B-89102B1D5C9F}">
      <dgm:prSet/>
      <dgm:spPr/>
      <dgm:t>
        <a:bodyPr/>
        <a:lstStyle/>
        <a:p>
          <a:r>
            <a:rPr lang="en-US" dirty="0"/>
            <a:t>Expansion/New with attestations</a:t>
          </a:r>
        </a:p>
      </dgm:t>
    </dgm:pt>
    <dgm:pt modelId="{528FC544-1905-4CE8-AE08-198A6ED0F8D7}" type="parTrans" cxnId="{06D48C10-BF27-4702-8CB8-1AF5735B1260}">
      <dgm:prSet/>
      <dgm:spPr/>
      <dgm:t>
        <a:bodyPr/>
        <a:lstStyle/>
        <a:p>
          <a:endParaRPr lang="en-US"/>
        </a:p>
      </dgm:t>
    </dgm:pt>
    <dgm:pt modelId="{72240B3E-1C36-4EF3-B7AF-8472EC2F3114}" type="sibTrans" cxnId="{06D48C10-BF27-4702-8CB8-1AF5735B1260}">
      <dgm:prSet/>
      <dgm:spPr/>
      <dgm:t>
        <a:bodyPr/>
        <a:lstStyle/>
        <a:p>
          <a:endParaRPr lang="en-US"/>
        </a:p>
      </dgm:t>
    </dgm:pt>
    <dgm:pt modelId="{0CFD854D-0739-4AAA-9060-2AC4E41CF111}">
      <dgm:prSet/>
      <dgm:spPr/>
      <dgm:t>
        <a:bodyPr/>
        <a:lstStyle/>
        <a:p>
          <a:r>
            <a:rPr lang="en-US" dirty="0"/>
            <a:t>Expansion/New Regional Secondaries</a:t>
          </a:r>
        </a:p>
      </dgm:t>
    </dgm:pt>
    <dgm:pt modelId="{1FD816DE-5DC0-41EE-B824-5A93B87AA846}" type="parTrans" cxnId="{2FB4F892-8084-4C2C-9EDA-71A02CFDE3D6}">
      <dgm:prSet/>
      <dgm:spPr/>
      <dgm:t>
        <a:bodyPr/>
        <a:lstStyle/>
        <a:p>
          <a:endParaRPr lang="en-US"/>
        </a:p>
      </dgm:t>
    </dgm:pt>
    <dgm:pt modelId="{43298D9C-5FC5-4371-9E4E-C0BC8C4F28CB}" type="sibTrans" cxnId="{2FB4F892-8084-4C2C-9EDA-71A02CFDE3D6}">
      <dgm:prSet/>
      <dgm:spPr/>
      <dgm:t>
        <a:bodyPr/>
        <a:lstStyle/>
        <a:p>
          <a:endParaRPr lang="en-US"/>
        </a:p>
      </dgm:t>
    </dgm:pt>
    <dgm:pt modelId="{10E39F44-BD6E-4FBF-AFFC-6AAA4863C6E5}">
      <dgm:prSet/>
      <dgm:spPr/>
      <dgm:t>
        <a:bodyPr/>
        <a:lstStyle/>
        <a:p>
          <a:r>
            <a:rPr lang="en-US" dirty="0"/>
            <a:t>Original must be mailed or hand delivered or submitted via Commbuys</a:t>
          </a:r>
        </a:p>
      </dgm:t>
    </dgm:pt>
    <dgm:pt modelId="{CE9EAAF6-8FC2-4A6D-8F92-96AF542F74A9}" type="parTrans" cxnId="{3848D3EE-6D2B-472F-95CF-37B88406E35F}">
      <dgm:prSet/>
      <dgm:spPr/>
      <dgm:t>
        <a:bodyPr/>
        <a:lstStyle/>
        <a:p>
          <a:endParaRPr lang="en-US"/>
        </a:p>
      </dgm:t>
    </dgm:pt>
    <dgm:pt modelId="{49BEAE21-A998-476E-AE10-A1EF05019765}" type="sibTrans" cxnId="{3848D3EE-6D2B-472F-95CF-37B88406E35F}">
      <dgm:prSet/>
      <dgm:spPr/>
      <dgm:t>
        <a:bodyPr/>
        <a:lstStyle/>
        <a:p>
          <a:endParaRPr lang="en-US"/>
        </a:p>
      </dgm:t>
    </dgm:pt>
    <dgm:pt modelId="{52D6F1E0-CFAB-41D1-AE7D-DF1A48ACA23C}">
      <dgm:prSet custT="1"/>
      <dgm:spPr/>
      <dgm:t>
        <a:bodyPr/>
        <a:lstStyle/>
        <a:p>
          <a:r>
            <a:rPr lang="en-US" sz="1800" dirty="0"/>
            <a:t>Quarterly Reporting</a:t>
          </a:r>
        </a:p>
      </dgm:t>
    </dgm:pt>
    <dgm:pt modelId="{146F1D9D-E15F-411B-9C6A-4EBEB3C0300A}" type="parTrans" cxnId="{8CE0CCAB-738A-4B91-B681-7092DDBF1004}">
      <dgm:prSet/>
      <dgm:spPr/>
      <dgm:t>
        <a:bodyPr/>
        <a:lstStyle/>
        <a:p>
          <a:endParaRPr lang="en-US"/>
        </a:p>
      </dgm:t>
    </dgm:pt>
    <dgm:pt modelId="{7B3F8AE5-1860-49CA-BC2C-4B28D6595057}" type="sibTrans" cxnId="{8CE0CCAB-738A-4B91-B681-7092DDBF1004}">
      <dgm:prSet/>
      <dgm:spPr/>
      <dgm:t>
        <a:bodyPr/>
        <a:lstStyle/>
        <a:p>
          <a:endParaRPr lang="en-US"/>
        </a:p>
      </dgm:t>
    </dgm:pt>
    <dgm:pt modelId="{2DDACB2C-8F1D-4E2A-8AD2-80A11C787CEA}">
      <dgm:prSet/>
      <dgm:spPr/>
      <dgm:t>
        <a:bodyPr/>
        <a:lstStyle/>
        <a:p>
          <a:r>
            <a:rPr lang="en-US" dirty="0"/>
            <a:t>Expansion/New with IMA</a:t>
          </a:r>
        </a:p>
      </dgm:t>
    </dgm:pt>
    <dgm:pt modelId="{97A53B93-628E-44B5-BF8F-8F8686D05FFE}" type="parTrans" cxnId="{3A2F26F6-336C-456D-86D3-BC1697993901}">
      <dgm:prSet/>
      <dgm:spPr/>
      <dgm:t>
        <a:bodyPr/>
        <a:lstStyle/>
        <a:p>
          <a:endParaRPr lang="en-US"/>
        </a:p>
      </dgm:t>
    </dgm:pt>
    <dgm:pt modelId="{CA4D5EE0-5DEE-45DD-931B-0E5769525457}" type="sibTrans" cxnId="{3A2F26F6-336C-456D-86D3-BC1697993901}">
      <dgm:prSet/>
      <dgm:spPr/>
      <dgm:t>
        <a:bodyPr/>
        <a:lstStyle/>
        <a:p>
          <a:endParaRPr lang="en-US"/>
        </a:p>
      </dgm:t>
    </dgm:pt>
    <dgm:pt modelId="{40F23D71-F5E3-4A76-BB67-4AB0CEF2B787}" type="pres">
      <dgm:prSet presAssocID="{C8888936-2AD3-417F-9485-81EAB84AB055}" presName="linear" presStyleCnt="0">
        <dgm:presLayoutVars>
          <dgm:dir/>
          <dgm:animLvl val="lvl"/>
          <dgm:resizeHandles val="exact"/>
        </dgm:presLayoutVars>
      </dgm:prSet>
      <dgm:spPr/>
    </dgm:pt>
    <dgm:pt modelId="{51B9EDCA-B6E6-425D-BCE4-806F1542E190}" type="pres">
      <dgm:prSet presAssocID="{EEE9C222-3422-4E6B-B360-AF679866A2C1}" presName="parentLin" presStyleCnt="0"/>
      <dgm:spPr/>
    </dgm:pt>
    <dgm:pt modelId="{38B7A2A4-9C27-4132-B05E-952B13782D48}" type="pres">
      <dgm:prSet presAssocID="{EEE9C222-3422-4E6B-B360-AF679866A2C1}" presName="parentLeftMargin" presStyleLbl="node1" presStyleIdx="0" presStyleCnt="5"/>
      <dgm:spPr/>
    </dgm:pt>
    <dgm:pt modelId="{1417F585-A944-4DAB-BC47-D4D5FD71F151}" type="pres">
      <dgm:prSet presAssocID="{EEE9C222-3422-4E6B-B360-AF679866A2C1}" presName="parentText" presStyleLbl="node1" presStyleIdx="0" presStyleCnt="5">
        <dgm:presLayoutVars>
          <dgm:chMax val="0"/>
          <dgm:bulletEnabled val="1"/>
        </dgm:presLayoutVars>
      </dgm:prSet>
      <dgm:spPr/>
    </dgm:pt>
    <dgm:pt modelId="{F668F4A1-4C52-4760-ADB8-3C9C8F80C22F}" type="pres">
      <dgm:prSet presAssocID="{EEE9C222-3422-4E6B-B360-AF679866A2C1}" presName="negativeSpace" presStyleCnt="0"/>
      <dgm:spPr/>
    </dgm:pt>
    <dgm:pt modelId="{30B51B6F-1B55-48DE-A734-3F1485D3A776}" type="pres">
      <dgm:prSet presAssocID="{EEE9C222-3422-4E6B-B360-AF679866A2C1}" presName="childText" presStyleLbl="conFgAcc1" presStyleIdx="0" presStyleCnt="5">
        <dgm:presLayoutVars>
          <dgm:bulletEnabled val="1"/>
        </dgm:presLayoutVars>
      </dgm:prSet>
      <dgm:spPr/>
    </dgm:pt>
    <dgm:pt modelId="{EB48E3FC-26BF-4F4A-8943-274563F9E03E}" type="pres">
      <dgm:prSet presAssocID="{AE8498AB-8AA0-494B-AD0F-B628D88C8D66}" presName="spaceBetweenRectangles" presStyleCnt="0"/>
      <dgm:spPr/>
    </dgm:pt>
    <dgm:pt modelId="{030BC5B2-161D-42F7-B530-28A5820B199E}" type="pres">
      <dgm:prSet presAssocID="{F3FB1AEB-D0D4-4113-9F3B-84BAF14ECD2F}" presName="parentLin" presStyleCnt="0"/>
      <dgm:spPr/>
    </dgm:pt>
    <dgm:pt modelId="{73E008DB-1591-4DB4-9CC9-B77EF711F744}" type="pres">
      <dgm:prSet presAssocID="{F3FB1AEB-D0D4-4113-9F3B-84BAF14ECD2F}" presName="parentLeftMargin" presStyleLbl="node1" presStyleIdx="0" presStyleCnt="5"/>
      <dgm:spPr/>
    </dgm:pt>
    <dgm:pt modelId="{3B8C78B2-EA7A-4A7B-A463-97C30E12DEB2}" type="pres">
      <dgm:prSet presAssocID="{F3FB1AEB-D0D4-4113-9F3B-84BAF14ECD2F}" presName="parentText" presStyleLbl="node1" presStyleIdx="1" presStyleCnt="5">
        <dgm:presLayoutVars>
          <dgm:chMax val="0"/>
          <dgm:bulletEnabled val="1"/>
        </dgm:presLayoutVars>
      </dgm:prSet>
      <dgm:spPr/>
    </dgm:pt>
    <dgm:pt modelId="{37D375ED-7454-4ACD-A9F6-D5BD552A4C76}" type="pres">
      <dgm:prSet presAssocID="{F3FB1AEB-D0D4-4113-9F3B-84BAF14ECD2F}" presName="negativeSpace" presStyleCnt="0"/>
      <dgm:spPr/>
    </dgm:pt>
    <dgm:pt modelId="{11EFBDBD-ED9A-44F0-801C-4A86813976A3}" type="pres">
      <dgm:prSet presAssocID="{F3FB1AEB-D0D4-4113-9F3B-84BAF14ECD2F}" presName="childText" presStyleLbl="conFgAcc1" presStyleIdx="1" presStyleCnt="5">
        <dgm:presLayoutVars>
          <dgm:bulletEnabled val="1"/>
        </dgm:presLayoutVars>
      </dgm:prSet>
      <dgm:spPr/>
    </dgm:pt>
    <dgm:pt modelId="{1EB6A169-E250-4BDF-A767-8806B2078859}" type="pres">
      <dgm:prSet presAssocID="{E3F024D7-45F0-42EE-8EAC-4F8B16DF7091}" presName="spaceBetweenRectangles" presStyleCnt="0"/>
      <dgm:spPr/>
    </dgm:pt>
    <dgm:pt modelId="{324A7F98-0C5A-44C9-8039-FF9DA8E3F9C5}" type="pres">
      <dgm:prSet presAssocID="{65CC5012-095E-4087-97D0-E136F94B254E}" presName="parentLin" presStyleCnt="0"/>
      <dgm:spPr/>
    </dgm:pt>
    <dgm:pt modelId="{2BDDBAD5-7918-482D-979D-48FD2D2FEB46}" type="pres">
      <dgm:prSet presAssocID="{65CC5012-095E-4087-97D0-E136F94B254E}" presName="parentLeftMargin" presStyleLbl="node1" presStyleIdx="1" presStyleCnt="5"/>
      <dgm:spPr/>
    </dgm:pt>
    <dgm:pt modelId="{D0CEF3AE-74B2-4339-AB00-9509E4F2140C}" type="pres">
      <dgm:prSet presAssocID="{65CC5012-095E-4087-97D0-E136F94B254E}" presName="parentText" presStyleLbl="node1" presStyleIdx="2" presStyleCnt="5">
        <dgm:presLayoutVars>
          <dgm:chMax val="0"/>
          <dgm:bulletEnabled val="1"/>
        </dgm:presLayoutVars>
      </dgm:prSet>
      <dgm:spPr/>
    </dgm:pt>
    <dgm:pt modelId="{9B7A0111-2122-44DA-B6A0-0C42378AFABA}" type="pres">
      <dgm:prSet presAssocID="{65CC5012-095E-4087-97D0-E136F94B254E}" presName="negativeSpace" presStyleCnt="0"/>
      <dgm:spPr/>
    </dgm:pt>
    <dgm:pt modelId="{5EF9B07D-0452-482E-982B-9841D27A9840}" type="pres">
      <dgm:prSet presAssocID="{65CC5012-095E-4087-97D0-E136F94B254E}" presName="childText" presStyleLbl="conFgAcc1" presStyleIdx="2" presStyleCnt="5">
        <dgm:presLayoutVars>
          <dgm:bulletEnabled val="1"/>
        </dgm:presLayoutVars>
      </dgm:prSet>
      <dgm:spPr/>
    </dgm:pt>
    <dgm:pt modelId="{2689CD21-D0D0-4360-B07C-B10E70BDDA42}" type="pres">
      <dgm:prSet presAssocID="{C1D3282E-E120-4C88-BB7E-770D582229D6}" presName="spaceBetweenRectangles" presStyleCnt="0"/>
      <dgm:spPr/>
    </dgm:pt>
    <dgm:pt modelId="{A571E7A3-4C4F-4D7C-9DB5-7F20FD66EC04}" type="pres">
      <dgm:prSet presAssocID="{52D6F1E0-CFAB-41D1-AE7D-DF1A48ACA23C}" presName="parentLin" presStyleCnt="0"/>
      <dgm:spPr/>
    </dgm:pt>
    <dgm:pt modelId="{CEE23DA4-6033-4B3E-8046-05785F9BF01F}" type="pres">
      <dgm:prSet presAssocID="{52D6F1E0-CFAB-41D1-AE7D-DF1A48ACA23C}" presName="parentLeftMargin" presStyleLbl="node1" presStyleIdx="2" presStyleCnt="5"/>
      <dgm:spPr/>
    </dgm:pt>
    <dgm:pt modelId="{850CA28F-EC47-4D17-8993-AF1F6BB93EC5}" type="pres">
      <dgm:prSet presAssocID="{52D6F1E0-CFAB-41D1-AE7D-DF1A48ACA23C}" presName="parentText" presStyleLbl="node1" presStyleIdx="3" presStyleCnt="5">
        <dgm:presLayoutVars>
          <dgm:chMax val="0"/>
          <dgm:bulletEnabled val="1"/>
        </dgm:presLayoutVars>
      </dgm:prSet>
      <dgm:spPr/>
    </dgm:pt>
    <dgm:pt modelId="{CF8CC591-3D89-42DB-BB0F-B24530E7C83B}" type="pres">
      <dgm:prSet presAssocID="{52D6F1E0-CFAB-41D1-AE7D-DF1A48ACA23C}" presName="negativeSpace" presStyleCnt="0"/>
      <dgm:spPr/>
    </dgm:pt>
    <dgm:pt modelId="{A922B867-286D-454F-86D1-B1BC9725DA5D}" type="pres">
      <dgm:prSet presAssocID="{52D6F1E0-CFAB-41D1-AE7D-DF1A48ACA23C}" presName="childText" presStyleLbl="conFgAcc1" presStyleIdx="3" presStyleCnt="5">
        <dgm:presLayoutVars>
          <dgm:bulletEnabled val="1"/>
        </dgm:presLayoutVars>
      </dgm:prSet>
      <dgm:spPr/>
    </dgm:pt>
    <dgm:pt modelId="{A9BE1746-E8D5-41CF-931D-C4044982E728}" type="pres">
      <dgm:prSet presAssocID="{7B3F8AE5-1860-49CA-BC2C-4B28D6595057}" presName="spaceBetweenRectangles" presStyleCnt="0"/>
      <dgm:spPr/>
    </dgm:pt>
    <dgm:pt modelId="{6971F898-D721-4155-A0A2-96563261D812}" type="pres">
      <dgm:prSet presAssocID="{75363699-3ED8-489E-B1AF-6A74B41DC57B}" presName="parentLin" presStyleCnt="0"/>
      <dgm:spPr/>
    </dgm:pt>
    <dgm:pt modelId="{42B3449E-0648-415A-8515-E499FEB7F46D}" type="pres">
      <dgm:prSet presAssocID="{75363699-3ED8-489E-B1AF-6A74B41DC57B}" presName="parentLeftMargin" presStyleLbl="node1" presStyleIdx="3" presStyleCnt="5"/>
      <dgm:spPr/>
    </dgm:pt>
    <dgm:pt modelId="{0EF5B105-D604-4456-B31B-6E836546627D}" type="pres">
      <dgm:prSet presAssocID="{75363699-3ED8-489E-B1AF-6A74B41DC57B}" presName="parentText" presStyleLbl="node1" presStyleIdx="4" presStyleCnt="5">
        <dgm:presLayoutVars>
          <dgm:chMax val="0"/>
          <dgm:bulletEnabled val="1"/>
        </dgm:presLayoutVars>
      </dgm:prSet>
      <dgm:spPr/>
    </dgm:pt>
    <dgm:pt modelId="{29A20713-EFCB-45B9-ADE2-4315BA4B916F}" type="pres">
      <dgm:prSet presAssocID="{75363699-3ED8-489E-B1AF-6A74B41DC57B}" presName="negativeSpace" presStyleCnt="0"/>
      <dgm:spPr/>
    </dgm:pt>
    <dgm:pt modelId="{93B42A95-B004-4E7A-9E8F-876B3D2ECE9B}" type="pres">
      <dgm:prSet presAssocID="{75363699-3ED8-489E-B1AF-6A74B41DC57B}" presName="childText" presStyleLbl="conFgAcc1" presStyleIdx="4" presStyleCnt="5">
        <dgm:presLayoutVars>
          <dgm:bulletEnabled val="1"/>
        </dgm:presLayoutVars>
      </dgm:prSet>
      <dgm:spPr/>
    </dgm:pt>
  </dgm:ptLst>
  <dgm:cxnLst>
    <dgm:cxn modelId="{81C9080F-56DD-443B-B4AD-B40179CA5495}" type="presOf" srcId="{25EAF906-4EE4-4FE8-A29B-728DBE3D3852}" destId="{93B42A95-B004-4E7A-9E8F-876B3D2ECE9B}" srcOrd="0" destOrd="0" presId="urn:microsoft.com/office/officeart/2005/8/layout/list1"/>
    <dgm:cxn modelId="{06D48C10-BF27-4702-8CB8-1AF5735B1260}" srcId="{65CC5012-095E-4087-97D0-E136F94B254E}" destId="{1C13BBA0-8BC5-47C9-9C5B-89102B1D5C9F}" srcOrd="4" destOrd="0" parTransId="{528FC544-1905-4CE8-AE08-198A6ED0F8D7}" sibTransId="{72240B3E-1C36-4EF3-B7AF-8472EC2F3114}"/>
    <dgm:cxn modelId="{F2A31226-34FB-4E8A-AB45-F3D283C6C616}" type="presOf" srcId="{52D6F1E0-CFAB-41D1-AE7D-DF1A48ACA23C}" destId="{850CA28F-EC47-4D17-8993-AF1F6BB93EC5}" srcOrd="1" destOrd="0" presId="urn:microsoft.com/office/officeart/2005/8/layout/list1"/>
    <dgm:cxn modelId="{1630363A-F088-4570-9EDF-BC3E5C100E6C}" type="presOf" srcId="{2B899184-FB5B-4482-BE4A-F2A5081A4DF8}" destId="{30B51B6F-1B55-48DE-A734-3F1485D3A776}" srcOrd="0" destOrd="1" presId="urn:microsoft.com/office/officeart/2005/8/layout/list1"/>
    <dgm:cxn modelId="{2450F95F-27AB-407A-9A90-0F5779E11B45}" srcId="{C8888936-2AD3-417F-9485-81EAB84AB055}" destId="{EEE9C222-3422-4E6B-B360-AF679866A2C1}" srcOrd="0" destOrd="0" parTransId="{ABCD4F95-6BC4-4EF8-9BFA-C36E26B0F806}" sibTransId="{AE8498AB-8AA0-494B-AD0F-B628D88C8D66}"/>
    <dgm:cxn modelId="{9626A442-E610-4317-855A-4E61738E83EF}" type="presOf" srcId="{3F4A800C-0E07-4C68-B3F3-E545B90944B5}" destId="{5EF9B07D-0452-482E-982B-9841D27A9840}" srcOrd="0" destOrd="0" presId="urn:microsoft.com/office/officeart/2005/8/layout/list1"/>
    <dgm:cxn modelId="{7DBB4A45-6D07-4AF2-BF57-0F953DDFD1F9}" type="presOf" srcId="{B36EB455-8179-4E88-AFA1-6AA3B1BCFD84}" destId="{30B51B6F-1B55-48DE-A734-3F1485D3A776}" srcOrd="0" destOrd="2" presId="urn:microsoft.com/office/officeart/2005/8/layout/list1"/>
    <dgm:cxn modelId="{A3E6496B-7344-42B7-95B0-C50448D71120}" srcId="{C8888936-2AD3-417F-9485-81EAB84AB055}" destId="{75363699-3ED8-489E-B1AF-6A74B41DC57B}" srcOrd="4" destOrd="0" parTransId="{235F6AEC-3E2C-4DD1-9285-E40D0335F580}" sibTransId="{643A3BC7-4AD3-4774-9D28-B60D0B49D484}"/>
    <dgm:cxn modelId="{2127834B-9AEC-40C5-8C91-8AE2E40A2EF0}" type="presOf" srcId="{C8888936-2AD3-417F-9485-81EAB84AB055}" destId="{40F23D71-F5E3-4A76-BB67-4AB0CEF2B787}" srcOrd="0" destOrd="0" presId="urn:microsoft.com/office/officeart/2005/8/layout/list1"/>
    <dgm:cxn modelId="{1BDD734C-8800-477D-9439-E890661281BE}" srcId="{EEE9C222-3422-4E6B-B360-AF679866A2C1}" destId="{B36EB455-8179-4E88-AFA1-6AA3B1BCFD84}" srcOrd="2" destOrd="0" parTransId="{3D2CB47A-70C4-4E84-A3EC-44F87F281C33}" sibTransId="{ECA64ECF-B290-4A0C-A1B2-384A0AFA1B83}"/>
    <dgm:cxn modelId="{84FC5E6E-EEA1-47BE-B7E1-9FCC20CF12EB}" type="presOf" srcId="{65CC5012-095E-4087-97D0-E136F94B254E}" destId="{2BDDBAD5-7918-482D-979D-48FD2D2FEB46}" srcOrd="0" destOrd="0" presId="urn:microsoft.com/office/officeart/2005/8/layout/list1"/>
    <dgm:cxn modelId="{C104F26E-168F-4B44-8575-4F2CBE705FCA}" type="presOf" srcId="{F3FB1AEB-D0D4-4113-9F3B-84BAF14ECD2F}" destId="{73E008DB-1591-4DB4-9CC9-B77EF711F744}" srcOrd="0" destOrd="0" presId="urn:microsoft.com/office/officeart/2005/8/layout/list1"/>
    <dgm:cxn modelId="{9E3A1B70-D775-4405-A122-F9432058A294}" type="presOf" srcId="{9F7EB2E0-F09E-4AEE-9DEF-25BFD7FADA97}" destId="{30B51B6F-1B55-48DE-A734-3F1485D3A776}" srcOrd="0" destOrd="0" presId="urn:microsoft.com/office/officeart/2005/8/layout/list1"/>
    <dgm:cxn modelId="{D984AF54-0330-47E7-969B-3140589A6F0D}" srcId="{75363699-3ED8-489E-B1AF-6A74B41DC57B}" destId="{21220A52-90E6-4AE0-8779-9F6C33FAD49E}" srcOrd="2" destOrd="0" parTransId="{22545BC2-58B3-4222-B035-76E3F477622E}" sibTransId="{D0C79DA4-605C-41EC-823D-FDE054A2FC9E}"/>
    <dgm:cxn modelId="{39FFAF74-9C28-4E2C-8D63-E7D4AED562BD}" type="presOf" srcId="{F3FB1AEB-D0D4-4113-9F3B-84BAF14ECD2F}" destId="{3B8C78B2-EA7A-4A7B-A463-97C30E12DEB2}" srcOrd="1" destOrd="0" presId="urn:microsoft.com/office/officeart/2005/8/layout/list1"/>
    <dgm:cxn modelId="{B75A7975-ADF4-4FCA-9649-630515F421F7}" type="presOf" srcId="{21220A52-90E6-4AE0-8779-9F6C33FAD49E}" destId="{93B42A95-B004-4E7A-9E8F-876B3D2ECE9B}" srcOrd="0" destOrd="2" presId="urn:microsoft.com/office/officeart/2005/8/layout/list1"/>
    <dgm:cxn modelId="{0AF14658-FE52-4281-86F6-33D149508A3B}" type="presOf" srcId="{D0944C92-6D76-4552-B57A-E7E49F71DDE3}" destId="{93B42A95-B004-4E7A-9E8F-876B3D2ECE9B}" srcOrd="0" destOrd="3" presId="urn:microsoft.com/office/officeart/2005/8/layout/list1"/>
    <dgm:cxn modelId="{B255E658-243E-482B-B0EF-BD7882F260F1}" srcId="{75363699-3ED8-489E-B1AF-6A74B41DC57B}" destId="{25EAF906-4EE4-4FE8-A29B-728DBE3D3852}" srcOrd="0" destOrd="0" parTransId="{09AA6377-48F0-4324-A7B7-9E13E2AB8E81}" sibTransId="{9967C356-DC25-4EFC-98FC-953FDA5E8AE0}"/>
    <dgm:cxn modelId="{4CB45C7E-0D49-4593-98C9-FAE431D65282}" srcId="{EEE9C222-3422-4E6B-B360-AF679866A2C1}" destId="{2B899184-FB5B-4482-BE4A-F2A5081A4DF8}" srcOrd="1" destOrd="0" parTransId="{7133F37E-C436-4286-9AA7-D0026314A0A6}" sibTransId="{FA25E8B2-53A6-4C43-89E9-43E1955E1D23}"/>
    <dgm:cxn modelId="{F57E0B7F-8B0D-4A25-BB08-071C872A21D5}" srcId="{65CC5012-095E-4087-97D0-E136F94B254E}" destId="{258F39C2-48D7-45CE-ABE3-B82F3C4FA0F1}" srcOrd="1" destOrd="0" parTransId="{CF4AFCB5-2F49-4C52-BAF4-8239E3558994}" sibTransId="{008C0DCD-D7F0-491D-A422-8288C7260168}"/>
    <dgm:cxn modelId="{4A081789-2B11-4B54-82D4-029F3C390521}" type="presOf" srcId="{65CC5012-095E-4087-97D0-E136F94B254E}" destId="{D0CEF3AE-74B2-4339-AB00-9509E4F2140C}" srcOrd="1" destOrd="0" presId="urn:microsoft.com/office/officeart/2005/8/layout/list1"/>
    <dgm:cxn modelId="{2FB4F892-8084-4C2C-9EDA-71A02CFDE3D6}" srcId="{65CC5012-095E-4087-97D0-E136F94B254E}" destId="{0CFD854D-0739-4AAA-9060-2AC4E41CF111}" srcOrd="5" destOrd="0" parTransId="{1FD816DE-5DC0-41EE-B824-5A93B87AA846}" sibTransId="{43298D9C-5FC5-4371-9E4E-C0BC8C4F28CB}"/>
    <dgm:cxn modelId="{28A4969B-9663-406E-8FA0-F860C3610803}" type="presOf" srcId="{1C13BBA0-8BC5-47C9-9C5B-89102B1D5C9F}" destId="{5EF9B07D-0452-482E-982B-9841D27A9840}" srcOrd="0" destOrd="4" presId="urn:microsoft.com/office/officeart/2005/8/layout/list1"/>
    <dgm:cxn modelId="{37E74E9D-BC9D-40AA-A0D4-311FD9111AE6}" type="presOf" srcId="{258F39C2-48D7-45CE-ABE3-B82F3C4FA0F1}" destId="{5EF9B07D-0452-482E-982B-9841D27A9840}" srcOrd="0" destOrd="1" presId="urn:microsoft.com/office/officeart/2005/8/layout/list1"/>
    <dgm:cxn modelId="{A7318A9F-A7C0-48E1-927D-B0E918EDE13B}" type="presOf" srcId="{EEE9C222-3422-4E6B-B360-AF679866A2C1}" destId="{1417F585-A944-4DAB-BC47-D4D5FD71F151}" srcOrd="1" destOrd="0" presId="urn:microsoft.com/office/officeart/2005/8/layout/list1"/>
    <dgm:cxn modelId="{1F329CA3-219D-4A4B-9912-BE8C734A36D0}" type="presOf" srcId="{2DDACB2C-8F1D-4E2A-8AD2-80A11C787CEA}" destId="{5EF9B07D-0452-482E-982B-9841D27A9840}" srcOrd="0" destOrd="3" presId="urn:microsoft.com/office/officeart/2005/8/layout/list1"/>
    <dgm:cxn modelId="{8CE0CCAB-738A-4B91-B681-7092DDBF1004}" srcId="{C8888936-2AD3-417F-9485-81EAB84AB055}" destId="{52D6F1E0-CFAB-41D1-AE7D-DF1A48ACA23C}" srcOrd="3" destOrd="0" parTransId="{146F1D9D-E15F-411B-9C6A-4EBEB3C0300A}" sibTransId="{7B3F8AE5-1860-49CA-BC2C-4B28D6595057}"/>
    <dgm:cxn modelId="{6B388EAD-B5F3-40C5-BD99-EB14915AF3BC}" type="presOf" srcId="{10E39F44-BD6E-4FBF-AFFC-6AAA4863C6E5}" destId="{93B42A95-B004-4E7A-9E8F-876B3D2ECE9B}" srcOrd="0" destOrd="1" presId="urn:microsoft.com/office/officeart/2005/8/layout/list1"/>
    <dgm:cxn modelId="{B4786BAF-57C2-4D9A-B554-D78FF0B09310}" type="presOf" srcId="{75363699-3ED8-489E-B1AF-6A74B41DC57B}" destId="{42B3449E-0648-415A-8515-E499FEB7F46D}" srcOrd="0" destOrd="0" presId="urn:microsoft.com/office/officeart/2005/8/layout/list1"/>
    <dgm:cxn modelId="{08EC9DB3-D6DE-4314-A291-0A4A48547D29}" type="presOf" srcId="{52D6F1E0-CFAB-41D1-AE7D-DF1A48ACA23C}" destId="{CEE23DA4-6033-4B3E-8046-05785F9BF01F}" srcOrd="0" destOrd="0" presId="urn:microsoft.com/office/officeart/2005/8/layout/list1"/>
    <dgm:cxn modelId="{22C05EB4-1E89-4919-8817-13B28BA67A41}" srcId="{65CC5012-095E-4087-97D0-E136F94B254E}" destId="{D4CEC9DE-CC9B-4B4A-9738-4B632F56BCE4}" srcOrd="2" destOrd="0" parTransId="{82D6D7A6-CDFD-4B26-9072-691CEE6BF770}" sibTransId="{9A7745F7-9F90-47F7-9EF7-0B0CB92A5DC1}"/>
    <dgm:cxn modelId="{4FF292B5-6C04-4C1C-9634-9AC8AF9BA9B9}" srcId="{75363699-3ED8-489E-B1AF-6A74B41DC57B}" destId="{D0944C92-6D76-4552-B57A-E7E49F71DDE3}" srcOrd="3" destOrd="0" parTransId="{52E177B3-CDF5-411B-A184-B236CCCAC098}" sibTransId="{11553D81-4C51-4986-8459-1132ACC065B7}"/>
    <dgm:cxn modelId="{15D7C3BE-D413-4A12-8380-317108A6BABE}" type="presOf" srcId="{D4CEC9DE-CC9B-4B4A-9738-4B632F56BCE4}" destId="{5EF9B07D-0452-482E-982B-9841D27A9840}" srcOrd="0" destOrd="2" presId="urn:microsoft.com/office/officeart/2005/8/layout/list1"/>
    <dgm:cxn modelId="{8E1095CE-B067-4500-9DE2-6908F979ACC5}" srcId="{F3FB1AEB-D0D4-4113-9F3B-84BAF14ECD2F}" destId="{0ADC4040-D8CF-4E0B-BBCD-B62E745B3FCF}" srcOrd="0" destOrd="0" parTransId="{ED6D2CAB-6765-45D6-9849-D261AA1B7DE5}" sibTransId="{F31D8B0F-2F6C-4633-A203-32E6B194CC4B}"/>
    <dgm:cxn modelId="{DB9D74CF-85A9-4AC3-A617-9D1FA330DDCF}" type="presOf" srcId="{0CFD854D-0739-4AAA-9060-2AC4E41CF111}" destId="{5EF9B07D-0452-482E-982B-9841D27A9840}" srcOrd="0" destOrd="5" presId="urn:microsoft.com/office/officeart/2005/8/layout/list1"/>
    <dgm:cxn modelId="{5864C6E3-A262-45A5-B5C1-B046F07E1956}" srcId="{65CC5012-095E-4087-97D0-E136F94B254E}" destId="{3F4A800C-0E07-4C68-B3F3-E545B90944B5}" srcOrd="0" destOrd="0" parTransId="{EEBE2001-725E-40F2-AF0B-DA5A32F6A554}" sibTransId="{8CFD29B2-5FC2-4BC9-9355-F4406665B4BD}"/>
    <dgm:cxn modelId="{037A4BE4-00C5-4350-9867-4DF5AE9DB2D2}" type="presOf" srcId="{75363699-3ED8-489E-B1AF-6A74B41DC57B}" destId="{0EF5B105-D604-4456-B31B-6E836546627D}" srcOrd="1" destOrd="0" presId="urn:microsoft.com/office/officeart/2005/8/layout/list1"/>
    <dgm:cxn modelId="{776CE8EB-1C62-4172-9E69-59975BF12D32}" srcId="{EEE9C222-3422-4E6B-B360-AF679866A2C1}" destId="{9F7EB2E0-F09E-4AEE-9DEF-25BFD7FADA97}" srcOrd="0" destOrd="0" parTransId="{51792FB2-BAFC-49D4-9BF8-165E14C26BBF}" sibTransId="{B88AEED9-C0B9-4833-865A-9C80FA155CE9}"/>
    <dgm:cxn modelId="{3848D3EE-6D2B-472F-95CF-37B88406E35F}" srcId="{75363699-3ED8-489E-B1AF-6A74B41DC57B}" destId="{10E39F44-BD6E-4FBF-AFFC-6AAA4863C6E5}" srcOrd="1" destOrd="0" parTransId="{CE9EAAF6-8FC2-4A6D-8F92-96AF542F74A9}" sibTransId="{49BEAE21-A998-476E-AE10-A1EF05019765}"/>
    <dgm:cxn modelId="{6A5687F0-ADED-4626-A882-535724994ECE}" srcId="{C8888936-2AD3-417F-9485-81EAB84AB055}" destId="{65CC5012-095E-4087-97D0-E136F94B254E}" srcOrd="2" destOrd="0" parTransId="{BCFF54B8-6313-4288-B881-10FBC1164E0F}" sibTransId="{C1D3282E-E120-4C88-BB7E-770D582229D6}"/>
    <dgm:cxn modelId="{16B57EF5-698F-4AED-BF07-73EC5FEE80AF}" type="presOf" srcId="{0ADC4040-D8CF-4E0B-BBCD-B62E745B3FCF}" destId="{11EFBDBD-ED9A-44F0-801C-4A86813976A3}" srcOrd="0" destOrd="0" presId="urn:microsoft.com/office/officeart/2005/8/layout/list1"/>
    <dgm:cxn modelId="{3A2F26F6-336C-456D-86D3-BC1697993901}" srcId="{65CC5012-095E-4087-97D0-E136F94B254E}" destId="{2DDACB2C-8F1D-4E2A-8AD2-80A11C787CEA}" srcOrd="3" destOrd="0" parTransId="{97A53B93-628E-44B5-BF8F-8F8686D05FFE}" sibTransId="{CA4D5EE0-5DEE-45DD-931B-0E5769525457}"/>
    <dgm:cxn modelId="{A35329F9-7B7F-46A2-9B79-31D4886FF631}" type="presOf" srcId="{EEE9C222-3422-4E6B-B360-AF679866A2C1}" destId="{38B7A2A4-9C27-4132-B05E-952B13782D48}" srcOrd="0" destOrd="0" presId="urn:microsoft.com/office/officeart/2005/8/layout/list1"/>
    <dgm:cxn modelId="{A237A5FE-42C9-46A7-87B2-4222D89D64AA}" srcId="{C8888936-2AD3-417F-9485-81EAB84AB055}" destId="{F3FB1AEB-D0D4-4113-9F3B-84BAF14ECD2F}" srcOrd="1" destOrd="0" parTransId="{25B86A08-55F5-4465-B278-507E9D2945FE}" sibTransId="{E3F024D7-45F0-42EE-8EAC-4F8B16DF7091}"/>
    <dgm:cxn modelId="{5B171608-DFFF-4402-AFCC-D7A5D1D39CAF}" type="presParOf" srcId="{40F23D71-F5E3-4A76-BB67-4AB0CEF2B787}" destId="{51B9EDCA-B6E6-425D-BCE4-806F1542E190}" srcOrd="0" destOrd="0" presId="urn:microsoft.com/office/officeart/2005/8/layout/list1"/>
    <dgm:cxn modelId="{3452607E-F3BE-4FEA-9E2E-5C019A872A4F}" type="presParOf" srcId="{51B9EDCA-B6E6-425D-BCE4-806F1542E190}" destId="{38B7A2A4-9C27-4132-B05E-952B13782D48}" srcOrd="0" destOrd="0" presId="urn:microsoft.com/office/officeart/2005/8/layout/list1"/>
    <dgm:cxn modelId="{C84838B8-80D6-4947-80AF-0B79B0D21302}" type="presParOf" srcId="{51B9EDCA-B6E6-425D-BCE4-806F1542E190}" destId="{1417F585-A944-4DAB-BC47-D4D5FD71F151}" srcOrd="1" destOrd="0" presId="urn:microsoft.com/office/officeart/2005/8/layout/list1"/>
    <dgm:cxn modelId="{58A24034-AFB3-45AD-9424-F358F51DBBDA}" type="presParOf" srcId="{40F23D71-F5E3-4A76-BB67-4AB0CEF2B787}" destId="{F668F4A1-4C52-4760-ADB8-3C9C8F80C22F}" srcOrd="1" destOrd="0" presId="urn:microsoft.com/office/officeart/2005/8/layout/list1"/>
    <dgm:cxn modelId="{68D1D7E2-A067-4D61-A8BB-3E3C20C60B97}" type="presParOf" srcId="{40F23D71-F5E3-4A76-BB67-4AB0CEF2B787}" destId="{30B51B6F-1B55-48DE-A734-3F1485D3A776}" srcOrd="2" destOrd="0" presId="urn:microsoft.com/office/officeart/2005/8/layout/list1"/>
    <dgm:cxn modelId="{7375BCCA-1566-4917-BAA1-E874E09FD69B}" type="presParOf" srcId="{40F23D71-F5E3-4A76-BB67-4AB0CEF2B787}" destId="{EB48E3FC-26BF-4F4A-8943-274563F9E03E}" srcOrd="3" destOrd="0" presId="urn:microsoft.com/office/officeart/2005/8/layout/list1"/>
    <dgm:cxn modelId="{52AB02F0-B50D-454B-A8BB-280824181A07}" type="presParOf" srcId="{40F23D71-F5E3-4A76-BB67-4AB0CEF2B787}" destId="{030BC5B2-161D-42F7-B530-28A5820B199E}" srcOrd="4" destOrd="0" presId="urn:microsoft.com/office/officeart/2005/8/layout/list1"/>
    <dgm:cxn modelId="{5078FC07-EB86-4472-85A6-927BD2CB361B}" type="presParOf" srcId="{030BC5B2-161D-42F7-B530-28A5820B199E}" destId="{73E008DB-1591-4DB4-9CC9-B77EF711F744}" srcOrd="0" destOrd="0" presId="urn:microsoft.com/office/officeart/2005/8/layout/list1"/>
    <dgm:cxn modelId="{3B4F6E01-F520-40A6-9E06-0AF0A02F0BE2}" type="presParOf" srcId="{030BC5B2-161D-42F7-B530-28A5820B199E}" destId="{3B8C78B2-EA7A-4A7B-A463-97C30E12DEB2}" srcOrd="1" destOrd="0" presId="urn:microsoft.com/office/officeart/2005/8/layout/list1"/>
    <dgm:cxn modelId="{2D7E8E1A-A3CE-4D48-91CF-E08E4DD0F8C9}" type="presParOf" srcId="{40F23D71-F5E3-4A76-BB67-4AB0CEF2B787}" destId="{37D375ED-7454-4ACD-A9F6-D5BD552A4C76}" srcOrd="5" destOrd="0" presId="urn:microsoft.com/office/officeart/2005/8/layout/list1"/>
    <dgm:cxn modelId="{DA770DC0-B863-41C6-8A25-65A142117F95}" type="presParOf" srcId="{40F23D71-F5E3-4A76-BB67-4AB0CEF2B787}" destId="{11EFBDBD-ED9A-44F0-801C-4A86813976A3}" srcOrd="6" destOrd="0" presId="urn:microsoft.com/office/officeart/2005/8/layout/list1"/>
    <dgm:cxn modelId="{8893BC0C-A29B-436C-B801-768C578930AB}" type="presParOf" srcId="{40F23D71-F5E3-4A76-BB67-4AB0CEF2B787}" destId="{1EB6A169-E250-4BDF-A767-8806B2078859}" srcOrd="7" destOrd="0" presId="urn:microsoft.com/office/officeart/2005/8/layout/list1"/>
    <dgm:cxn modelId="{091BFAF3-2153-4667-9783-E4CC3EC8D764}" type="presParOf" srcId="{40F23D71-F5E3-4A76-BB67-4AB0CEF2B787}" destId="{324A7F98-0C5A-44C9-8039-FF9DA8E3F9C5}" srcOrd="8" destOrd="0" presId="urn:microsoft.com/office/officeart/2005/8/layout/list1"/>
    <dgm:cxn modelId="{3BA6D0F7-DB28-4923-8D11-60234618AFE6}" type="presParOf" srcId="{324A7F98-0C5A-44C9-8039-FF9DA8E3F9C5}" destId="{2BDDBAD5-7918-482D-979D-48FD2D2FEB46}" srcOrd="0" destOrd="0" presId="urn:microsoft.com/office/officeart/2005/8/layout/list1"/>
    <dgm:cxn modelId="{66B98D62-978F-4A2F-9AB4-745DC7AB8A77}" type="presParOf" srcId="{324A7F98-0C5A-44C9-8039-FF9DA8E3F9C5}" destId="{D0CEF3AE-74B2-4339-AB00-9509E4F2140C}" srcOrd="1" destOrd="0" presId="urn:microsoft.com/office/officeart/2005/8/layout/list1"/>
    <dgm:cxn modelId="{E578F2CC-2183-4A68-B94F-E1E6D92420DA}" type="presParOf" srcId="{40F23D71-F5E3-4A76-BB67-4AB0CEF2B787}" destId="{9B7A0111-2122-44DA-B6A0-0C42378AFABA}" srcOrd="9" destOrd="0" presId="urn:microsoft.com/office/officeart/2005/8/layout/list1"/>
    <dgm:cxn modelId="{704A7BF7-5BE5-4071-920F-47B1D61581F7}" type="presParOf" srcId="{40F23D71-F5E3-4A76-BB67-4AB0CEF2B787}" destId="{5EF9B07D-0452-482E-982B-9841D27A9840}" srcOrd="10" destOrd="0" presId="urn:microsoft.com/office/officeart/2005/8/layout/list1"/>
    <dgm:cxn modelId="{D766946C-5893-404B-8D97-8E0DCA76C731}" type="presParOf" srcId="{40F23D71-F5E3-4A76-BB67-4AB0CEF2B787}" destId="{2689CD21-D0D0-4360-B07C-B10E70BDDA42}" srcOrd="11" destOrd="0" presId="urn:microsoft.com/office/officeart/2005/8/layout/list1"/>
    <dgm:cxn modelId="{E6D73013-16D9-4142-A158-42E1A3D1F38A}" type="presParOf" srcId="{40F23D71-F5E3-4A76-BB67-4AB0CEF2B787}" destId="{A571E7A3-4C4F-4D7C-9DB5-7F20FD66EC04}" srcOrd="12" destOrd="0" presId="urn:microsoft.com/office/officeart/2005/8/layout/list1"/>
    <dgm:cxn modelId="{1144FECB-E313-4D5C-8BA5-5E19ACCF9AA9}" type="presParOf" srcId="{A571E7A3-4C4F-4D7C-9DB5-7F20FD66EC04}" destId="{CEE23DA4-6033-4B3E-8046-05785F9BF01F}" srcOrd="0" destOrd="0" presId="urn:microsoft.com/office/officeart/2005/8/layout/list1"/>
    <dgm:cxn modelId="{E638C0EC-043E-418D-A6DB-40E2BD2554F0}" type="presParOf" srcId="{A571E7A3-4C4F-4D7C-9DB5-7F20FD66EC04}" destId="{850CA28F-EC47-4D17-8993-AF1F6BB93EC5}" srcOrd="1" destOrd="0" presId="urn:microsoft.com/office/officeart/2005/8/layout/list1"/>
    <dgm:cxn modelId="{37715BCE-3F43-40BE-BBF8-3F11B5BA13AF}" type="presParOf" srcId="{40F23D71-F5E3-4A76-BB67-4AB0CEF2B787}" destId="{CF8CC591-3D89-42DB-BB0F-B24530E7C83B}" srcOrd="13" destOrd="0" presId="urn:microsoft.com/office/officeart/2005/8/layout/list1"/>
    <dgm:cxn modelId="{BFF63CAF-78F4-4F6C-93C1-94B6337811EF}" type="presParOf" srcId="{40F23D71-F5E3-4A76-BB67-4AB0CEF2B787}" destId="{A922B867-286D-454F-86D1-B1BC9725DA5D}" srcOrd="14" destOrd="0" presId="urn:microsoft.com/office/officeart/2005/8/layout/list1"/>
    <dgm:cxn modelId="{589DF104-97D5-4C0E-A839-9CBD272573B9}" type="presParOf" srcId="{40F23D71-F5E3-4A76-BB67-4AB0CEF2B787}" destId="{A9BE1746-E8D5-41CF-931D-C4044982E728}" srcOrd="15" destOrd="0" presId="urn:microsoft.com/office/officeart/2005/8/layout/list1"/>
    <dgm:cxn modelId="{FEA96A8F-5629-42B3-AD9F-9940E27BC68A}" type="presParOf" srcId="{40F23D71-F5E3-4A76-BB67-4AB0CEF2B787}" destId="{6971F898-D721-4155-A0A2-96563261D812}" srcOrd="16" destOrd="0" presId="urn:microsoft.com/office/officeart/2005/8/layout/list1"/>
    <dgm:cxn modelId="{6F4D34F5-4439-478B-AE5E-B1889C94E7EB}" type="presParOf" srcId="{6971F898-D721-4155-A0A2-96563261D812}" destId="{42B3449E-0648-415A-8515-E499FEB7F46D}" srcOrd="0" destOrd="0" presId="urn:microsoft.com/office/officeart/2005/8/layout/list1"/>
    <dgm:cxn modelId="{ABBD4539-D907-4BB7-BC3F-0B156F5BE474}" type="presParOf" srcId="{6971F898-D721-4155-A0A2-96563261D812}" destId="{0EF5B105-D604-4456-B31B-6E836546627D}" srcOrd="1" destOrd="0" presId="urn:microsoft.com/office/officeart/2005/8/layout/list1"/>
    <dgm:cxn modelId="{603CF6A2-7221-4217-8F9F-EA97A63F1147}" type="presParOf" srcId="{40F23D71-F5E3-4A76-BB67-4AB0CEF2B787}" destId="{29A20713-EFCB-45B9-ADE2-4315BA4B916F}" srcOrd="17" destOrd="0" presId="urn:microsoft.com/office/officeart/2005/8/layout/list1"/>
    <dgm:cxn modelId="{FD65EE05-9AC9-406E-9187-5DC2A7766677}" type="presParOf" srcId="{40F23D71-F5E3-4A76-BB67-4AB0CEF2B787}" destId="{93B42A95-B004-4E7A-9E8F-876B3D2ECE9B}" srcOrd="18"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8888936-2AD3-417F-9485-81EAB84AB055}"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EEE9C222-3422-4E6B-B360-AF679866A2C1}">
      <dgm:prSet/>
      <dgm:spPr/>
      <dgm:t>
        <a:bodyPr/>
        <a:lstStyle/>
        <a:p>
          <a:r>
            <a:rPr lang="en-US" b="1"/>
            <a:t>Section 1: Project Overview</a:t>
          </a:r>
          <a:endParaRPr lang="en-US"/>
        </a:p>
      </dgm:t>
    </dgm:pt>
    <dgm:pt modelId="{ABCD4F95-6BC4-4EF8-9BFA-C36E26B0F806}" type="parTrans" cxnId="{2450F95F-27AB-407A-9A90-0F5779E11B45}">
      <dgm:prSet/>
      <dgm:spPr/>
      <dgm:t>
        <a:bodyPr/>
        <a:lstStyle/>
        <a:p>
          <a:endParaRPr lang="en-US"/>
        </a:p>
      </dgm:t>
    </dgm:pt>
    <dgm:pt modelId="{AE8498AB-8AA0-494B-AD0F-B628D88C8D66}" type="sibTrans" cxnId="{2450F95F-27AB-407A-9A90-0F5779E11B45}">
      <dgm:prSet/>
      <dgm:spPr/>
      <dgm:t>
        <a:bodyPr/>
        <a:lstStyle/>
        <a:p>
          <a:endParaRPr lang="en-US"/>
        </a:p>
      </dgm:t>
    </dgm:pt>
    <dgm:pt modelId="{F3FB1AEB-D0D4-4113-9F3B-84BAF14ECD2F}">
      <dgm:prSet/>
      <dgm:spPr/>
      <dgm:t>
        <a:bodyPr/>
        <a:lstStyle/>
        <a:p>
          <a:r>
            <a:rPr lang="en-US" b="1" dirty="0"/>
            <a:t>Section 2: Funding Request</a:t>
          </a:r>
          <a:r>
            <a:rPr lang="en-US" dirty="0"/>
            <a:t>	</a:t>
          </a:r>
        </a:p>
      </dgm:t>
    </dgm:pt>
    <dgm:pt modelId="{25B86A08-55F5-4465-B278-507E9D2945FE}" type="parTrans" cxnId="{A237A5FE-42C9-46A7-87B2-4222D89D64AA}">
      <dgm:prSet/>
      <dgm:spPr/>
      <dgm:t>
        <a:bodyPr/>
        <a:lstStyle/>
        <a:p>
          <a:endParaRPr lang="en-US"/>
        </a:p>
      </dgm:t>
    </dgm:pt>
    <dgm:pt modelId="{E3F024D7-45F0-42EE-8EAC-4F8B16DF7091}" type="sibTrans" cxnId="{A237A5FE-42C9-46A7-87B2-4222D89D64AA}">
      <dgm:prSet/>
      <dgm:spPr/>
      <dgm:t>
        <a:bodyPr/>
        <a:lstStyle/>
        <a:p>
          <a:endParaRPr lang="en-US"/>
        </a:p>
      </dgm:t>
    </dgm:pt>
    <dgm:pt modelId="{75363699-3ED8-489E-B1AF-6A74B41DC57B}">
      <dgm:prSet/>
      <dgm:spPr/>
      <dgm:t>
        <a:bodyPr/>
        <a:lstStyle/>
        <a:p>
          <a:r>
            <a:rPr lang="en-US" b="1" dirty="0"/>
            <a:t>Section 5: Forms</a:t>
          </a:r>
          <a:endParaRPr lang="en-US" dirty="0"/>
        </a:p>
      </dgm:t>
    </dgm:pt>
    <dgm:pt modelId="{235F6AEC-3E2C-4DD1-9285-E40D0335F580}" type="parTrans" cxnId="{A3E6496B-7344-42B7-95B0-C50448D71120}">
      <dgm:prSet/>
      <dgm:spPr/>
      <dgm:t>
        <a:bodyPr/>
        <a:lstStyle/>
        <a:p>
          <a:endParaRPr lang="en-US"/>
        </a:p>
      </dgm:t>
    </dgm:pt>
    <dgm:pt modelId="{643A3BC7-4AD3-4774-9D28-B60D0B49D484}" type="sibTrans" cxnId="{A3E6496B-7344-42B7-95B0-C50448D71120}">
      <dgm:prSet/>
      <dgm:spPr/>
      <dgm:t>
        <a:bodyPr/>
        <a:lstStyle/>
        <a:p>
          <a:endParaRPr lang="en-US"/>
        </a:p>
      </dgm:t>
    </dgm:pt>
    <dgm:pt modelId="{567F6544-DD5E-441C-9034-A3C6D80F2A40}">
      <dgm:prSet/>
      <dgm:spPr/>
      <dgm:t>
        <a:bodyPr/>
        <a:lstStyle/>
        <a:p>
          <a:r>
            <a:rPr lang="en-US" b="1"/>
            <a:t>Section 3: Priority</a:t>
          </a:r>
          <a:endParaRPr lang="en-US" b="1" dirty="0"/>
        </a:p>
      </dgm:t>
    </dgm:pt>
    <dgm:pt modelId="{B02A833C-18C3-4E66-A908-D89025C4D178}" type="parTrans" cxnId="{AF7DAA05-E95F-4029-B9F3-7260705877DE}">
      <dgm:prSet/>
      <dgm:spPr/>
      <dgm:t>
        <a:bodyPr/>
        <a:lstStyle/>
        <a:p>
          <a:endParaRPr lang="en-US"/>
        </a:p>
      </dgm:t>
    </dgm:pt>
    <dgm:pt modelId="{025A0633-20DB-4972-87D0-0F69EBA7711F}" type="sibTrans" cxnId="{AF7DAA05-E95F-4029-B9F3-7260705877DE}">
      <dgm:prSet/>
      <dgm:spPr/>
      <dgm:t>
        <a:bodyPr/>
        <a:lstStyle/>
        <a:p>
          <a:endParaRPr lang="en-US"/>
        </a:p>
      </dgm:t>
    </dgm:pt>
    <dgm:pt modelId="{065026F0-94F5-4588-A664-F41BA44F8364}">
      <dgm:prSet/>
      <dgm:spPr/>
      <dgm:t>
        <a:bodyPr/>
        <a:lstStyle/>
        <a:p>
          <a:pPr>
            <a:buClr>
              <a:schemeClr val="accent1">
                <a:lumMod val="75000"/>
              </a:schemeClr>
            </a:buClr>
            <a:buSzPct val="145000"/>
            <a:buFont typeface="Arial" panose="020B0604020202020204" pitchFamily="34" charset="0"/>
            <a:buChar char="•"/>
          </a:pPr>
          <a:r>
            <a:rPr lang="en-US" b="1"/>
            <a:t>Section 4: Supporting Documentation</a:t>
          </a:r>
          <a:endParaRPr lang="en-US" b="1" dirty="0"/>
        </a:p>
      </dgm:t>
    </dgm:pt>
    <dgm:pt modelId="{4287761D-5EA9-41D3-9F4F-0E389DB88014}" type="parTrans" cxnId="{DC21C898-714D-4C78-9C20-4B0EB6DB24AA}">
      <dgm:prSet/>
      <dgm:spPr/>
      <dgm:t>
        <a:bodyPr/>
        <a:lstStyle/>
        <a:p>
          <a:endParaRPr lang="en-US"/>
        </a:p>
      </dgm:t>
    </dgm:pt>
    <dgm:pt modelId="{6EDA68E9-6E47-40A3-979C-565A8B77184A}" type="sibTrans" cxnId="{DC21C898-714D-4C78-9C20-4B0EB6DB24AA}">
      <dgm:prSet/>
      <dgm:spPr/>
      <dgm:t>
        <a:bodyPr/>
        <a:lstStyle/>
        <a:p>
          <a:endParaRPr lang="en-US"/>
        </a:p>
      </dgm:t>
    </dgm:pt>
    <dgm:pt modelId="{E17D6CA7-C045-40C6-972B-38C25F05C0B9}" type="pres">
      <dgm:prSet presAssocID="{C8888936-2AD3-417F-9485-81EAB84AB055}" presName="linear" presStyleCnt="0">
        <dgm:presLayoutVars>
          <dgm:animLvl val="lvl"/>
          <dgm:resizeHandles val="exact"/>
        </dgm:presLayoutVars>
      </dgm:prSet>
      <dgm:spPr/>
    </dgm:pt>
    <dgm:pt modelId="{4DC44939-7EA7-4CA3-B577-09753986A0FE}" type="pres">
      <dgm:prSet presAssocID="{EEE9C222-3422-4E6B-B360-AF679866A2C1}" presName="parentText" presStyleLbl="node1" presStyleIdx="0" presStyleCnt="5">
        <dgm:presLayoutVars>
          <dgm:chMax val="0"/>
          <dgm:bulletEnabled val="1"/>
        </dgm:presLayoutVars>
      </dgm:prSet>
      <dgm:spPr/>
    </dgm:pt>
    <dgm:pt modelId="{103BFD86-DEB7-4637-AFCC-AE40C1025690}" type="pres">
      <dgm:prSet presAssocID="{AE8498AB-8AA0-494B-AD0F-B628D88C8D66}" presName="spacer" presStyleCnt="0"/>
      <dgm:spPr/>
    </dgm:pt>
    <dgm:pt modelId="{0500A1E1-EA8D-4656-AC9E-C00E20DBA6A9}" type="pres">
      <dgm:prSet presAssocID="{F3FB1AEB-D0D4-4113-9F3B-84BAF14ECD2F}" presName="parentText" presStyleLbl="node1" presStyleIdx="1" presStyleCnt="5">
        <dgm:presLayoutVars>
          <dgm:chMax val="0"/>
          <dgm:bulletEnabled val="1"/>
        </dgm:presLayoutVars>
      </dgm:prSet>
      <dgm:spPr/>
    </dgm:pt>
    <dgm:pt modelId="{A8ACB626-80B1-41AB-9824-574A5C10D93C}" type="pres">
      <dgm:prSet presAssocID="{E3F024D7-45F0-42EE-8EAC-4F8B16DF7091}" presName="spacer" presStyleCnt="0"/>
      <dgm:spPr/>
    </dgm:pt>
    <dgm:pt modelId="{1CB1A3A7-775C-4A50-ABB8-FBB280C37ACA}" type="pres">
      <dgm:prSet presAssocID="{567F6544-DD5E-441C-9034-A3C6D80F2A40}" presName="parentText" presStyleLbl="node1" presStyleIdx="2" presStyleCnt="5">
        <dgm:presLayoutVars>
          <dgm:chMax val="0"/>
          <dgm:bulletEnabled val="1"/>
        </dgm:presLayoutVars>
      </dgm:prSet>
      <dgm:spPr/>
    </dgm:pt>
    <dgm:pt modelId="{CA119533-34D5-4BB2-8935-889CB7E8DDF9}" type="pres">
      <dgm:prSet presAssocID="{025A0633-20DB-4972-87D0-0F69EBA7711F}" presName="spacer" presStyleCnt="0"/>
      <dgm:spPr/>
    </dgm:pt>
    <dgm:pt modelId="{A6EE5ED5-40C4-4BD1-975F-828C3C2C1C8B}" type="pres">
      <dgm:prSet presAssocID="{065026F0-94F5-4588-A664-F41BA44F8364}" presName="parentText" presStyleLbl="node1" presStyleIdx="3" presStyleCnt="5">
        <dgm:presLayoutVars>
          <dgm:chMax val="0"/>
          <dgm:bulletEnabled val="1"/>
        </dgm:presLayoutVars>
      </dgm:prSet>
      <dgm:spPr/>
    </dgm:pt>
    <dgm:pt modelId="{503D9EE8-041E-4FC7-A66F-A1E9343C4806}" type="pres">
      <dgm:prSet presAssocID="{6EDA68E9-6E47-40A3-979C-565A8B77184A}" presName="spacer" presStyleCnt="0"/>
      <dgm:spPr/>
    </dgm:pt>
    <dgm:pt modelId="{4BD8EA20-55F9-4D73-894E-EB1693C9314F}" type="pres">
      <dgm:prSet presAssocID="{75363699-3ED8-489E-B1AF-6A74B41DC57B}" presName="parentText" presStyleLbl="node1" presStyleIdx="4" presStyleCnt="5">
        <dgm:presLayoutVars>
          <dgm:chMax val="0"/>
          <dgm:bulletEnabled val="1"/>
        </dgm:presLayoutVars>
      </dgm:prSet>
      <dgm:spPr/>
    </dgm:pt>
  </dgm:ptLst>
  <dgm:cxnLst>
    <dgm:cxn modelId="{AF7DAA05-E95F-4029-B9F3-7260705877DE}" srcId="{C8888936-2AD3-417F-9485-81EAB84AB055}" destId="{567F6544-DD5E-441C-9034-A3C6D80F2A40}" srcOrd="2" destOrd="0" parTransId="{B02A833C-18C3-4E66-A908-D89025C4D178}" sibTransId="{025A0633-20DB-4972-87D0-0F69EBA7711F}"/>
    <dgm:cxn modelId="{EDBD1F11-4277-46E5-A09E-434BD855519A}" type="presOf" srcId="{567F6544-DD5E-441C-9034-A3C6D80F2A40}" destId="{1CB1A3A7-775C-4A50-ABB8-FBB280C37ACA}" srcOrd="0" destOrd="0" presId="urn:microsoft.com/office/officeart/2005/8/layout/vList2"/>
    <dgm:cxn modelId="{DCEBBF15-5815-4FE8-B319-6845239286BC}" type="presOf" srcId="{F3FB1AEB-D0D4-4113-9F3B-84BAF14ECD2F}" destId="{0500A1E1-EA8D-4656-AC9E-C00E20DBA6A9}" srcOrd="0" destOrd="0" presId="urn:microsoft.com/office/officeart/2005/8/layout/vList2"/>
    <dgm:cxn modelId="{2450F95F-27AB-407A-9A90-0F5779E11B45}" srcId="{C8888936-2AD3-417F-9485-81EAB84AB055}" destId="{EEE9C222-3422-4E6B-B360-AF679866A2C1}" srcOrd="0" destOrd="0" parTransId="{ABCD4F95-6BC4-4EF8-9BFA-C36E26B0F806}" sibTransId="{AE8498AB-8AA0-494B-AD0F-B628D88C8D66}"/>
    <dgm:cxn modelId="{12821061-733F-446F-9A23-1A8C985CAE90}" type="presOf" srcId="{C8888936-2AD3-417F-9485-81EAB84AB055}" destId="{E17D6CA7-C045-40C6-972B-38C25F05C0B9}" srcOrd="0" destOrd="0" presId="urn:microsoft.com/office/officeart/2005/8/layout/vList2"/>
    <dgm:cxn modelId="{A3E6496B-7344-42B7-95B0-C50448D71120}" srcId="{C8888936-2AD3-417F-9485-81EAB84AB055}" destId="{75363699-3ED8-489E-B1AF-6A74B41DC57B}" srcOrd="4" destOrd="0" parTransId="{235F6AEC-3E2C-4DD1-9285-E40D0335F580}" sibTransId="{643A3BC7-4AD3-4774-9D28-B60D0B49D484}"/>
    <dgm:cxn modelId="{7AC5DA58-3255-4D90-BBB2-889E31AB29AA}" type="presOf" srcId="{065026F0-94F5-4588-A664-F41BA44F8364}" destId="{A6EE5ED5-40C4-4BD1-975F-828C3C2C1C8B}" srcOrd="0" destOrd="0" presId="urn:microsoft.com/office/officeart/2005/8/layout/vList2"/>
    <dgm:cxn modelId="{47E56F93-7EBD-49EB-A65D-F7AC6490EF7E}" type="presOf" srcId="{EEE9C222-3422-4E6B-B360-AF679866A2C1}" destId="{4DC44939-7EA7-4CA3-B577-09753986A0FE}" srcOrd="0" destOrd="0" presId="urn:microsoft.com/office/officeart/2005/8/layout/vList2"/>
    <dgm:cxn modelId="{DC21C898-714D-4C78-9C20-4B0EB6DB24AA}" srcId="{C8888936-2AD3-417F-9485-81EAB84AB055}" destId="{065026F0-94F5-4588-A664-F41BA44F8364}" srcOrd="3" destOrd="0" parTransId="{4287761D-5EA9-41D3-9F4F-0E389DB88014}" sibTransId="{6EDA68E9-6E47-40A3-979C-565A8B77184A}"/>
    <dgm:cxn modelId="{0C338AFB-3BB8-4B22-8BE9-9F09CC1302E5}" type="presOf" srcId="{75363699-3ED8-489E-B1AF-6A74B41DC57B}" destId="{4BD8EA20-55F9-4D73-894E-EB1693C9314F}" srcOrd="0" destOrd="0" presId="urn:microsoft.com/office/officeart/2005/8/layout/vList2"/>
    <dgm:cxn modelId="{A237A5FE-42C9-46A7-87B2-4222D89D64AA}" srcId="{C8888936-2AD3-417F-9485-81EAB84AB055}" destId="{F3FB1AEB-D0D4-4113-9F3B-84BAF14ECD2F}" srcOrd="1" destOrd="0" parTransId="{25B86A08-55F5-4465-B278-507E9D2945FE}" sibTransId="{E3F024D7-45F0-42EE-8EAC-4F8B16DF7091}"/>
    <dgm:cxn modelId="{A4B71C40-0126-4917-844E-4FCD54DD0D79}" type="presParOf" srcId="{E17D6CA7-C045-40C6-972B-38C25F05C0B9}" destId="{4DC44939-7EA7-4CA3-B577-09753986A0FE}" srcOrd="0" destOrd="0" presId="urn:microsoft.com/office/officeart/2005/8/layout/vList2"/>
    <dgm:cxn modelId="{BDEE6331-947D-4A78-A2D3-E9DDECA50B91}" type="presParOf" srcId="{E17D6CA7-C045-40C6-972B-38C25F05C0B9}" destId="{103BFD86-DEB7-4637-AFCC-AE40C1025690}" srcOrd="1" destOrd="0" presId="urn:microsoft.com/office/officeart/2005/8/layout/vList2"/>
    <dgm:cxn modelId="{10CF8FF5-D861-46F6-87DA-63812860D198}" type="presParOf" srcId="{E17D6CA7-C045-40C6-972B-38C25F05C0B9}" destId="{0500A1E1-EA8D-4656-AC9E-C00E20DBA6A9}" srcOrd="2" destOrd="0" presId="urn:microsoft.com/office/officeart/2005/8/layout/vList2"/>
    <dgm:cxn modelId="{8C5490C5-1293-4B0D-A46A-0E7C4D82C3F5}" type="presParOf" srcId="{E17D6CA7-C045-40C6-972B-38C25F05C0B9}" destId="{A8ACB626-80B1-41AB-9824-574A5C10D93C}" srcOrd="3" destOrd="0" presId="urn:microsoft.com/office/officeart/2005/8/layout/vList2"/>
    <dgm:cxn modelId="{006FFF79-ED3F-43B2-B90D-F3DEBFF3C813}" type="presParOf" srcId="{E17D6CA7-C045-40C6-972B-38C25F05C0B9}" destId="{1CB1A3A7-775C-4A50-ABB8-FBB280C37ACA}" srcOrd="4" destOrd="0" presId="urn:microsoft.com/office/officeart/2005/8/layout/vList2"/>
    <dgm:cxn modelId="{DD188FD0-958A-42A4-9F8D-82FB120F4AB6}" type="presParOf" srcId="{E17D6CA7-C045-40C6-972B-38C25F05C0B9}" destId="{CA119533-34D5-4BB2-8935-889CB7E8DDF9}" srcOrd="5" destOrd="0" presId="urn:microsoft.com/office/officeart/2005/8/layout/vList2"/>
    <dgm:cxn modelId="{4750BBE3-1D92-4791-8DA5-ADA25278131E}" type="presParOf" srcId="{E17D6CA7-C045-40C6-972B-38C25F05C0B9}" destId="{A6EE5ED5-40C4-4BD1-975F-828C3C2C1C8B}" srcOrd="6" destOrd="0" presId="urn:microsoft.com/office/officeart/2005/8/layout/vList2"/>
    <dgm:cxn modelId="{ACEDD34A-E760-419E-B62A-782FC6079360}" type="presParOf" srcId="{E17D6CA7-C045-40C6-972B-38C25F05C0B9}" destId="{503D9EE8-041E-4FC7-A66F-A1E9343C4806}" srcOrd="7" destOrd="0" presId="urn:microsoft.com/office/officeart/2005/8/layout/vList2"/>
    <dgm:cxn modelId="{5434D65F-1A7A-48A1-AE3F-85A8BD52BDB7}" type="presParOf" srcId="{E17D6CA7-C045-40C6-972B-38C25F05C0B9}" destId="{4BD8EA20-55F9-4D73-894E-EB1693C9314F}"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C4C99C5-581E-4CDD-A317-63B599146A2D}">
      <dgm:prSet/>
      <dgm:spPr/>
      <dgm:t>
        <a:bodyPr/>
        <a:lstStyle/>
        <a:p>
          <a:r>
            <a:rPr lang="en-US" b="1"/>
            <a:t>Section 1:  Project Overview </a:t>
          </a:r>
          <a:endParaRPr lang="en-US"/>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dgm:spPr/>
      <dgm:t>
        <a:bodyPr/>
        <a:lstStyle/>
        <a:p>
          <a:r>
            <a:rPr lang="en-US" b="0" dirty="0"/>
            <a:t>Proposed Project </a:t>
          </a:r>
        </a:p>
      </dgm:t>
    </dgm:pt>
    <dgm:pt modelId="{DCB8138D-0BE3-4AED-B420-D1923F1F697F}" type="parTrans" cxnId="{2D126375-90C9-403A-96AB-7ACFDD14E033}">
      <dgm:prSet/>
      <dgm:spPr/>
      <dgm:t>
        <a:bodyPr/>
        <a:lstStyle/>
        <a:p>
          <a:endParaRPr lang="en-US"/>
        </a:p>
      </dgm:t>
    </dgm:pt>
    <dgm:pt modelId="{5A5579E5-F549-445E-9A4B-67A74117F10B}" type="sibTrans" cxnId="{2D126375-90C9-403A-96AB-7ACFDD14E033}">
      <dgm:prSet/>
      <dgm:spPr/>
      <dgm:t>
        <a:bodyPr/>
        <a:lstStyle/>
        <a:p>
          <a:endParaRPr lang="en-US"/>
        </a:p>
      </dgm:t>
    </dgm:pt>
    <dgm:pt modelId="{E489BE02-B355-459F-96EA-14E3204519A0}">
      <dgm:prSet/>
      <dgm:spPr/>
      <dgm:t>
        <a:bodyPr/>
        <a:lstStyle/>
        <a:p>
          <a:r>
            <a:rPr lang="en-US" b="0" dirty="0"/>
            <a:t>Project Timeline </a:t>
          </a:r>
        </a:p>
      </dgm:t>
    </dgm:pt>
    <dgm:pt modelId="{CA8EBE0D-14BD-47F7-802F-3062838C1A61}" type="parTrans" cxnId="{B8CFF602-FDAE-47F9-8647-52E5E645561C}">
      <dgm:prSet/>
      <dgm:spPr/>
      <dgm:t>
        <a:bodyPr/>
        <a:lstStyle/>
        <a:p>
          <a:endParaRPr lang="en-US"/>
        </a:p>
      </dgm:t>
    </dgm:pt>
    <dgm:pt modelId="{B2E43187-16FB-42F7-94FF-AB08C3C1E639}" type="sibTrans" cxnId="{B8CFF602-FDAE-47F9-8647-52E5E645561C}">
      <dgm:prSet/>
      <dgm:spPr/>
      <dgm:t>
        <a:bodyPr/>
        <a:lstStyle/>
        <a:p>
          <a:endParaRPr lang="en-US"/>
        </a:p>
      </dgm:t>
    </dgm:pt>
    <dgm:pt modelId="{0296C9A6-D933-40ED-8807-40DC04B89555}">
      <dgm:prSet/>
      <dgm:spPr/>
      <dgm:t>
        <a:bodyPr/>
        <a:lstStyle/>
        <a:p>
          <a:r>
            <a:rPr lang="en-US" b="0" dirty="0"/>
            <a:t>Positive impact on regional/multi-community public safety</a:t>
          </a:r>
        </a:p>
      </dgm:t>
    </dgm:pt>
    <dgm:pt modelId="{0B08EACF-22F8-4C2D-B57E-09BE243D36F3}" type="parTrans" cxnId="{2DF87F4C-F629-4AC4-B1B2-C1C6355266E8}">
      <dgm:prSet/>
      <dgm:spPr/>
      <dgm:t>
        <a:bodyPr/>
        <a:lstStyle/>
        <a:p>
          <a:endParaRPr lang="en-US"/>
        </a:p>
      </dgm:t>
    </dgm:pt>
    <dgm:pt modelId="{800DFD40-DE38-4EC8-B6C2-2BCE191A3B55}" type="sibTrans" cxnId="{2DF87F4C-F629-4AC4-B1B2-C1C6355266E8}">
      <dgm:prSet/>
      <dgm:spPr/>
      <dgm:t>
        <a:bodyPr/>
        <a:lstStyle/>
        <a:p>
          <a:endParaRPr lang="en-US"/>
        </a:p>
      </dgm:t>
    </dgm:pt>
    <dgm:pt modelId="{3B1BB3BA-369B-4449-8B71-2AAD0DBF80D4}">
      <dgm:prSet/>
      <dgm:spPr/>
      <dgm:t>
        <a:bodyPr/>
        <a:lstStyle/>
        <a:p>
          <a:r>
            <a:rPr lang="en-US" b="0" baseline="0" dirty="0"/>
            <a:t>Address other applicable funding sources (911, federal, state)</a:t>
          </a:r>
          <a:endParaRPr lang="en-US" b="0" dirty="0"/>
        </a:p>
      </dgm:t>
    </dgm:pt>
    <dgm:pt modelId="{427C6E9D-4B3D-49D5-BD2A-4B5DB6FB278B}" type="parTrans" cxnId="{B94ED762-7918-487D-B046-86EF897278C9}">
      <dgm:prSet/>
      <dgm:spPr/>
      <dgm:t>
        <a:bodyPr/>
        <a:lstStyle/>
        <a:p>
          <a:endParaRPr lang="en-US"/>
        </a:p>
      </dgm:t>
    </dgm:pt>
    <dgm:pt modelId="{EB4DF50B-4237-436E-9579-F1D7B75A0D6A}" type="sibTrans" cxnId="{B94ED762-7918-487D-B046-86EF897278C9}">
      <dgm:prSet/>
      <dgm:spPr/>
      <dgm:t>
        <a:bodyPr/>
        <a:lstStyle/>
        <a:p>
          <a:endParaRPr lang="en-US"/>
        </a:p>
      </dgm:t>
    </dgm:pt>
    <dgm:pt modelId="{94CCB4AC-CE86-455E-AB5D-58B5FC9C2BCA}">
      <dgm:prSet/>
      <dgm:spPr/>
      <dgm:t>
        <a:bodyPr/>
        <a:lstStyle/>
        <a:p>
          <a:r>
            <a:rPr lang="en-US" b="0" baseline="0" dirty="0"/>
            <a:t>Address other Regional PSAPs, Regional Secondary PSAPs, and/or RECCs in your geographical area</a:t>
          </a:r>
          <a:endParaRPr lang="en-US" b="0" dirty="0"/>
        </a:p>
      </dgm:t>
    </dgm:pt>
    <dgm:pt modelId="{175C7264-028F-4644-9A82-C0A6F221E65F}" type="parTrans" cxnId="{A074FFE8-9FC5-489A-A731-005E4C444572}">
      <dgm:prSet/>
      <dgm:spPr/>
      <dgm:t>
        <a:bodyPr/>
        <a:lstStyle/>
        <a:p>
          <a:endParaRPr lang="en-US"/>
        </a:p>
      </dgm:t>
    </dgm:pt>
    <dgm:pt modelId="{2FDAA917-F1E0-4DF7-A626-9B8A838C9FDE}" type="sibTrans" cxnId="{A074FFE8-9FC5-489A-A731-005E4C444572}">
      <dgm:prSet/>
      <dgm:spPr/>
      <dgm:t>
        <a:bodyPr/>
        <a:lstStyle/>
        <a:p>
          <a:endParaRPr lang="en-US"/>
        </a:p>
      </dgm:t>
    </dgm:pt>
    <dgm:pt modelId="{D9ABEA8B-0D90-43E1-BED3-22FBB9670A3A}">
      <dgm:prSet/>
      <dgm:spPr/>
      <dgm:t>
        <a:bodyPr/>
        <a:lstStyle/>
        <a:p>
          <a:r>
            <a:rPr lang="en-US" b="0" baseline="0" dirty="0"/>
            <a:t>Compliance with guideline requirements, ADA guidelines, forms, worksheets</a:t>
          </a:r>
          <a:endParaRPr lang="en-US" b="0" dirty="0"/>
        </a:p>
      </dgm:t>
    </dgm:pt>
    <dgm:pt modelId="{9F4E725D-B449-4AB6-A7EF-152E33B139F0}" type="parTrans" cxnId="{09060AD1-DA49-463B-9CAA-34F88C6B2000}">
      <dgm:prSet/>
      <dgm:spPr/>
      <dgm:t>
        <a:bodyPr/>
        <a:lstStyle/>
        <a:p>
          <a:endParaRPr lang="en-US"/>
        </a:p>
      </dgm:t>
    </dgm:pt>
    <dgm:pt modelId="{4DC2D155-C5F3-4C6A-A836-73FD281A8B33}" type="sibTrans" cxnId="{09060AD1-DA49-463B-9CAA-34F88C6B2000}">
      <dgm:prSet/>
      <dgm:spPr/>
      <dgm:t>
        <a:bodyPr/>
        <a:lstStyle/>
        <a:p>
          <a:endParaRPr lang="en-US"/>
        </a:p>
      </dgm:t>
    </dgm:pt>
    <dgm:pt modelId="{64B7C1EE-5F10-4DD3-A558-FA7DD87B37A8}">
      <dgm:prSet/>
      <dgm:spPr/>
      <dgm:t>
        <a:bodyPr/>
        <a:lstStyle/>
        <a:p>
          <a:r>
            <a:rPr lang="en-US" b="0" dirty="0"/>
            <a:t>Wireless Direct Plan </a:t>
          </a:r>
        </a:p>
      </dgm:t>
    </dgm:pt>
    <dgm:pt modelId="{0F2D2082-C15A-4031-8562-AD038344CFA0}" type="parTrans" cxnId="{F3195A9C-65A1-4265-B2EE-D23672CCE722}">
      <dgm:prSet/>
      <dgm:spPr/>
      <dgm:t>
        <a:bodyPr/>
        <a:lstStyle/>
        <a:p>
          <a:endParaRPr lang="en-US"/>
        </a:p>
      </dgm:t>
    </dgm:pt>
    <dgm:pt modelId="{C6159195-E584-40B7-84DC-8FE3E13A427B}" type="sibTrans" cxnId="{F3195A9C-65A1-4265-B2EE-D23672CCE722}">
      <dgm:prSet/>
      <dgm:spPr/>
      <dgm:t>
        <a:bodyPr/>
        <a:lstStyle/>
        <a:p>
          <a:endParaRPr lang="en-US"/>
        </a:p>
      </dgm:t>
    </dgm:pt>
    <dgm:pt modelId="{B9E5411A-86E7-4862-80E0-7AB9FEBF666B}">
      <dgm:prSet/>
      <dgm:spPr/>
      <dgm:t>
        <a:bodyPr/>
        <a:lstStyle/>
        <a:p>
          <a:r>
            <a:rPr lang="en-US" b="0" dirty="0"/>
            <a:t>Emergency Medical Dispatch</a:t>
          </a:r>
        </a:p>
      </dgm:t>
    </dgm:pt>
    <dgm:pt modelId="{03B0E63B-B871-43BF-B6C8-CB68968645AC}" type="parTrans" cxnId="{B2944FF2-B6A3-4487-9E10-E47FB0F116E7}">
      <dgm:prSet/>
      <dgm:spPr/>
      <dgm:t>
        <a:bodyPr/>
        <a:lstStyle/>
        <a:p>
          <a:endParaRPr lang="en-US"/>
        </a:p>
      </dgm:t>
    </dgm:pt>
    <dgm:pt modelId="{6E9113A4-C579-4588-A9A1-22DC68FCC2CF}" type="sibTrans" cxnId="{B2944FF2-B6A3-4487-9E10-E47FB0F116E7}">
      <dgm:prSet/>
      <dgm:spPr/>
      <dgm:t>
        <a:bodyPr/>
        <a:lstStyle/>
        <a:p>
          <a:endParaRPr lang="en-US"/>
        </a:p>
      </dgm:t>
    </dgm:pt>
    <dgm:pt modelId="{5176936E-208B-4194-8D0A-D07061A08BFF}">
      <dgm:prSet/>
      <dgm:spPr/>
      <dgm:t>
        <a:bodyPr/>
        <a:lstStyle/>
        <a:p>
          <a:r>
            <a:rPr lang="en-US" b="0" dirty="0"/>
            <a:t>Status and Completion Date of Active Development Grant Award(s)</a:t>
          </a:r>
        </a:p>
      </dgm:t>
    </dgm:pt>
    <dgm:pt modelId="{5233E04A-1026-4952-A2F7-DEC368FF999B}" type="parTrans" cxnId="{7F1575E6-C566-4455-999B-F405F8D4FB01}">
      <dgm:prSet/>
      <dgm:spPr/>
      <dgm:t>
        <a:bodyPr/>
        <a:lstStyle/>
        <a:p>
          <a:endParaRPr lang="en-US"/>
        </a:p>
      </dgm:t>
    </dgm:pt>
    <dgm:pt modelId="{77D30402-F7A3-46AD-B825-09E641071B6D}" type="sibTrans" cxnId="{7F1575E6-C566-4455-999B-F405F8D4FB01}">
      <dgm:prSet/>
      <dgm:spPr/>
      <dgm:t>
        <a:bodyPr/>
        <a:lstStyle/>
        <a:p>
          <a:endParaRPr lang="en-US"/>
        </a:p>
      </dgm:t>
    </dgm:pt>
    <dgm:pt modelId="{F42E4FD7-AAE1-4087-92D4-1EC4AF3B6F06}" type="pres">
      <dgm:prSet presAssocID="{A5EE6ACC-E9D1-4C4F-A38F-31BD92C374B0}" presName="linear" presStyleCnt="0">
        <dgm:presLayoutVars>
          <dgm:animLvl val="lvl"/>
          <dgm:resizeHandles val="exact"/>
        </dgm:presLayoutVars>
      </dgm:prSet>
      <dgm:spPr/>
    </dgm:pt>
    <dgm:pt modelId="{C357D726-E909-45D0-9551-7A5D438904F7}" type="pres">
      <dgm:prSet presAssocID="{7C4C99C5-581E-4CDD-A317-63B599146A2D}" presName="parentText" presStyleLbl="node1" presStyleIdx="0" presStyleCnt="1" custLinFactNeighborX="671" custLinFactNeighborY="-4416">
        <dgm:presLayoutVars>
          <dgm:chMax val="0"/>
          <dgm:bulletEnabled val="1"/>
        </dgm:presLayoutVars>
      </dgm:prSet>
      <dgm:spPr/>
    </dgm:pt>
    <dgm:pt modelId="{E57AB2BA-462B-48AA-AD6F-9D9E3D7176C0}" type="pres">
      <dgm:prSet presAssocID="{7C4C99C5-581E-4CDD-A317-63B599146A2D}" presName="childText" presStyleLbl="revTx" presStyleIdx="0" presStyleCnt="1" custScaleY="105344">
        <dgm:presLayoutVars>
          <dgm:bulletEnabled val="1"/>
        </dgm:presLayoutVars>
      </dgm:prSet>
      <dgm:spPr/>
    </dgm:pt>
  </dgm:ptLst>
  <dgm:cxnLst>
    <dgm:cxn modelId="{B8CFF602-FDAE-47F9-8647-52E5E645561C}" srcId="{7C4C99C5-581E-4CDD-A317-63B599146A2D}" destId="{E489BE02-B355-459F-96EA-14E3204519A0}" srcOrd="1" destOrd="0" parTransId="{CA8EBE0D-14BD-47F7-802F-3062838C1A61}" sibTransId="{B2E43187-16FB-42F7-94FF-AB08C3C1E639}"/>
    <dgm:cxn modelId="{FCC8C810-EAE1-445E-ABC8-CD817C189F01}" srcId="{A5EE6ACC-E9D1-4C4F-A38F-31BD92C374B0}" destId="{7C4C99C5-581E-4CDD-A317-63B599146A2D}" srcOrd="0" destOrd="0" parTransId="{15A5C8C9-D0F0-4709-A734-231460AC43BB}" sibTransId="{44715FC9-C21B-47F2-ABCB-3EE0BD911C6C}"/>
    <dgm:cxn modelId="{90D4633E-247C-4169-85B4-CB22E25B9179}" type="presOf" srcId="{5176936E-208B-4194-8D0A-D07061A08BFF}" destId="{E57AB2BA-462B-48AA-AD6F-9D9E3D7176C0}" srcOrd="0" destOrd="8" presId="urn:microsoft.com/office/officeart/2005/8/layout/vList2"/>
    <dgm:cxn modelId="{2B2A6F5E-DD29-41D5-8FCE-8242C511609D}" type="presOf" srcId="{94CCB4AC-CE86-455E-AB5D-58B5FC9C2BCA}" destId="{E57AB2BA-462B-48AA-AD6F-9D9E3D7176C0}" srcOrd="0" destOrd="4" presId="urn:microsoft.com/office/officeart/2005/8/layout/vList2"/>
    <dgm:cxn modelId="{B94ED762-7918-487D-B046-86EF897278C9}" srcId="{7C4C99C5-581E-4CDD-A317-63B599146A2D}" destId="{3B1BB3BA-369B-4449-8B71-2AAD0DBF80D4}" srcOrd="3" destOrd="0" parTransId="{427C6E9D-4B3D-49D5-BD2A-4B5DB6FB278B}" sibTransId="{EB4DF50B-4237-436E-9579-F1D7B75A0D6A}"/>
    <dgm:cxn modelId="{BB06174B-C29A-4FFE-B701-5A51257A0F91}" type="presOf" srcId="{64B7C1EE-5F10-4DD3-A558-FA7DD87B37A8}" destId="{E57AB2BA-462B-48AA-AD6F-9D9E3D7176C0}" srcOrd="0" destOrd="6" presId="urn:microsoft.com/office/officeart/2005/8/layout/vList2"/>
    <dgm:cxn modelId="{2DF87F4C-F629-4AC4-B1B2-C1C6355266E8}" srcId="{7C4C99C5-581E-4CDD-A317-63B599146A2D}" destId="{0296C9A6-D933-40ED-8807-40DC04B89555}" srcOrd="2" destOrd="0" parTransId="{0B08EACF-22F8-4C2D-B57E-09BE243D36F3}" sibTransId="{800DFD40-DE38-4EC8-B6C2-2BCE191A3B55}"/>
    <dgm:cxn modelId="{F2180972-186B-4A28-AE32-0E052D70C14C}" type="presOf" srcId="{A5EE6ACC-E9D1-4C4F-A38F-31BD92C374B0}" destId="{F42E4FD7-AAE1-4087-92D4-1EC4AF3B6F06}" srcOrd="0" destOrd="0" presId="urn:microsoft.com/office/officeart/2005/8/layout/vList2"/>
    <dgm:cxn modelId="{2D126375-90C9-403A-96AB-7ACFDD14E033}" srcId="{7C4C99C5-581E-4CDD-A317-63B599146A2D}" destId="{0DF0E02B-08A5-4579-918E-3043DD1719E1}" srcOrd="0" destOrd="0" parTransId="{DCB8138D-0BE3-4AED-B420-D1923F1F697F}" sibTransId="{5A5579E5-F549-445E-9A4B-67A74117F10B}"/>
    <dgm:cxn modelId="{B0B97055-FC54-4FCC-84AF-CEBAEA157FC2}" type="presOf" srcId="{D9ABEA8B-0D90-43E1-BED3-22FBB9670A3A}" destId="{E57AB2BA-462B-48AA-AD6F-9D9E3D7176C0}" srcOrd="0" destOrd="5" presId="urn:microsoft.com/office/officeart/2005/8/layout/vList2"/>
    <dgm:cxn modelId="{A2CB9889-6029-4E96-99D7-732779EF3F87}" type="presOf" srcId="{7C4C99C5-581E-4CDD-A317-63B599146A2D}" destId="{C357D726-E909-45D0-9551-7A5D438904F7}" srcOrd="0" destOrd="0" presId="urn:microsoft.com/office/officeart/2005/8/layout/vList2"/>
    <dgm:cxn modelId="{F3195A9C-65A1-4265-B2EE-D23672CCE722}" srcId="{7C4C99C5-581E-4CDD-A317-63B599146A2D}" destId="{64B7C1EE-5F10-4DD3-A558-FA7DD87B37A8}" srcOrd="6" destOrd="0" parTransId="{0F2D2082-C15A-4031-8562-AD038344CFA0}" sibTransId="{C6159195-E584-40B7-84DC-8FE3E13A427B}"/>
    <dgm:cxn modelId="{DDB0B0A0-DD2B-4148-A6DB-4B1CF6A93B86}" type="presOf" srcId="{3B1BB3BA-369B-4449-8B71-2AAD0DBF80D4}" destId="{E57AB2BA-462B-48AA-AD6F-9D9E3D7176C0}" srcOrd="0" destOrd="3" presId="urn:microsoft.com/office/officeart/2005/8/layout/vList2"/>
    <dgm:cxn modelId="{078A8ECB-34D2-44DB-964F-EE7E6D1A85CD}" type="presOf" srcId="{E489BE02-B355-459F-96EA-14E3204519A0}" destId="{E57AB2BA-462B-48AA-AD6F-9D9E3D7176C0}" srcOrd="0" destOrd="1" presId="urn:microsoft.com/office/officeart/2005/8/layout/vList2"/>
    <dgm:cxn modelId="{747416CF-12C2-46BE-B61E-BD65BEAEFFE1}" type="presOf" srcId="{0296C9A6-D933-40ED-8807-40DC04B89555}" destId="{E57AB2BA-462B-48AA-AD6F-9D9E3D7176C0}" srcOrd="0" destOrd="2" presId="urn:microsoft.com/office/officeart/2005/8/layout/vList2"/>
    <dgm:cxn modelId="{09060AD1-DA49-463B-9CAA-34F88C6B2000}" srcId="{7C4C99C5-581E-4CDD-A317-63B599146A2D}" destId="{D9ABEA8B-0D90-43E1-BED3-22FBB9670A3A}" srcOrd="5" destOrd="0" parTransId="{9F4E725D-B449-4AB6-A7EF-152E33B139F0}" sibTransId="{4DC2D155-C5F3-4C6A-A836-73FD281A8B33}"/>
    <dgm:cxn modelId="{1718ADDE-4922-4430-B23A-1EE0F3BE32D4}" type="presOf" srcId="{B9E5411A-86E7-4862-80E0-7AB9FEBF666B}" destId="{E57AB2BA-462B-48AA-AD6F-9D9E3D7176C0}" srcOrd="0" destOrd="7" presId="urn:microsoft.com/office/officeart/2005/8/layout/vList2"/>
    <dgm:cxn modelId="{7F1575E6-C566-4455-999B-F405F8D4FB01}" srcId="{7C4C99C5-581E-4CDD-A317-63B599146A2D}" destId="{5176936E-208B-4194-8D0A-D07061A08BFF}" srcOrd="8" destOrd="0" parTransId="{5233E04A-1026-4952-A2F7-DEC368FF999B}" sibTransId="{77D30402-F7A3-46AD-B825-09E641071B6D}"/>
    <dgm:cxn modelId="{A074FFE8-9FC5-489A-A731-005E4C444572}" srcId="{7C4C99C5-581E-4CDD-A317-63B599146A2D}" destId="{94CCB4AC-CE86-455E-AB5D-58B5FC9C2BCA}" srcOrd="4" destOrd="0" parTransId="{175C7264-028F-4644-9A82-C0A6F221E65F}" sibTransId="{2FDAA917-F1E0-4DF7-A626-9B8A838C9FDE}"/>
    <dgm:cxn modelId="{B2944FF2-B6A3-4487-9E10-E47FB0F116E7}" srcId="{7C4C99C5-581E-4CDD-A317-63B599146A2D}" destId="{B9E5411A-86E7-4862-80E0-7AB9FEBF666B}" srcOrd="7" destOrd="0" parTransId="{03B0E63B-B871-43BF-B6C8-CB68968645AC}" sibTransId="{6E9113A4-C579-4588-A9A1-22DC68FCC2CF}"/>
    <dgm:cxn modelId="{D95F17F3-49FC-4BCE-AE03-B0C2953BE4D4}" type="presOf" srcId="{0DF0E02B-08A5-4579-918E-3043DD1719E1}" destId="{E57AB2BA-462B-48AA-AD6F-9D9E3D7176C0}" srcOrd="0" destOrd="0" presId="urn:microsoft.com/office/officeart/2005/8/layout/vList2"/>
    <dgm:cxn modelId="{8F4A2738-12FD-4B9F-97DB-9BE0067EE41F}" type="presParOf" srcId="{F42E4FD7-AAE1-4087-92D4-1EC4AF3B6F06}" destId="{C357D726-E909-45D0-9551-7A5D438904F7}" srcOrd="0" destOrd="0" presId="urn:microsoft.com/office/officeart/2005/8/layout/vList2"/>
    <dgm:cxn modelId="{E00E4DF9-D98C-48DF-B247-CD2E9702B4FA}" type="presParOf" srcId="{F42E4FD7-AAE1-4087-92D4-1EC4AF3B6F06}" destId="{E57AB2BA-462B-48AA-AD6F-9D9E3D7176C0}"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5EE6ACC-E9D1-4C4F-A38F-31BD92C374B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C4C99C5-581E-4CDD-A317-63B599146A2D}">
      <dgm:prSet/>
      <dgm:spPr/>
      <dgm:t>
        <a:bodyPr/>
        <a:lstStyle/>
        <a:p>
          <a:r>
            <a:rPr lang="en-US" b="1" dirty="0"/>
            <a:t>Section 2:  Funding Request</a:t>
          </a:r>
          <a:endParaRPr lang="en-US" dirty="0"/>
        </a:p>
      </dgm:t>
    </dgm:pt>
    <dgm:pt modelId="{15A5C8C9-D0F0-4709-A734-231460AC43BB}" type="parTrans" cxnId="{FCC8C810-EAE1-445E-ABC8-CD817C189F01}">
      <dgm:prSet/>
      <dgm:spPr/>
      <dgm:t>
        <a:bodyPr/>
        <a:lstStyle/>
        <a:p>
          <a:endParaRPr lang="en-US"/>
        </a:p>
      </dgm:t>
    </dgm:pt>
    <dgm:pt modelId="{44715FC9-C21B-47F2-ABCB-3EE0BD911C6C}" type="sibTrans" cxnId="{FCC8C810-EAE1-445E-ABC8-CD817C189F01}">
      <dgm:prSet/>
      <dgm:spPr/>
      <dgm:t>
        <a:bodyPr/>
        <a:lstStyle/>
        <a:p>
          <a:endParaRPr lang="en-US"/>
        </a:p>
      </dgm:t>
    </dgm:pt>
    <dgm:pt modelId="{0DF0E02B-08A5-4579-918E-3043DD1719E1}">
      <dgm:prSet/>
      <dgm:spPr/>
      <dgm:t>
        <a:bodyPr/>
        <a:lstStyle/>
        <a:p>
          <a:pPr>
            <a:spcBef>
              <a:spcPts val="600"/>
            </a:spcBef>
            <a:spcAft>
              <a:spcPts val="600"/>
            </a:spcAft>
            <a:buFont typeface="Arial" panose="020B0604020202020204" pitchFamily="34" charset="0"/>
            <a:buChar char="•"/>
          </a:pPr>
          <a:r>
            <a:rPr lang="en-US" dirty="0"/>
            <a:t>Detailed description and cost, including quantity for requested items under each Category </a:t>
          </a:r>
        </a:p>
      </dgm:t>
    </dgm:pt>
    <dgm:pt modelId="{DCB8138D-0BE3-4AED-B420-D1923F1F697F}" type="parTrans" cxnId="{2D126375-90C9-403A-96AB-7ACFDD14E033}">
      <dgm:prSet/>
      <dgm:spPr/>
      <dgm:t>
        <a:bodyPr/>
        <a:lstStyle/>
        <a:p>
          <a:endParaRPr lang="en-US"/>
        </a:p>
      </dgm:t>
    </dgm:pt>
    <dgm:pt modelId="{5A5579E5-F549-445E-9A4B-67A74117F10B}" type="sibTrans" cxnId="{2D126375-90C9-403A-96AB-7ACFDD14E033}">
      <dgm:prSet/>
      <dgm:spPr/>
      <dgm:t>
        <a:bodyPr/>
        <a:lstStyle/>
        <a:p>
          <a:endParaRPr lang="en-US"/>
        </a:p>
      </dgm:t>
    </dgm:pt>
    <dgm:pt modelId="{EEA70864-437C-49CC-BFC1-419EB42A8FC3}">
      <dgm:prSet/>
      <dgm:spPr/>
      <dgm:t>
        <a:bodyPr/>
        <a:lstStyle/>
        <a:p>
          <a:pPr>
            <a:spcBef>
              <a:spcPct val="0"/>
            </a:spcBef>
            <a:spcAft>
              <a:spcPct val="20000"/>
            </a:spcAft>
          </a:pPr>
          <a:r>
            <a:rPr lang="en-US" dirty="0"/>
            <a:t>Identify if the requested item is a replacement of an existing item</a:t>
          </a:r>
        </a:p>
      </dgm:t>
    </dgm:pt>
    <dgm:pt modelId="{95D6513F-941A-49DC-A058-024271A0CD42}" type="parTrans" cxnId="{3148AD11-DC48-44C8-91C2-F0F6205A8B4E}">
      <dgm:prSet/>
      <dgm:spPr/>
      <dgm:t>
        <a:bodyPr/>
        <a:lstStyle/>
        <a:p>
          <a:endParaRPr lang="en-US"/>
        </a:p>
      </dgm:t>
    </dgm:pt>
    <dgm:pt modelId="{E198EF9C-2F2E-4B78-B7F6-F99282D53CC1}" type="sibTrans" cxnId="{3148AD11-DC48-44C8-91C2-F0F6205A8B4E}">
      <dgm:prSet/>
      <dgm:spPr/>
      <dgm:t>
        <a:bodyPr/>
        <a:lstStyle/>
        <a:p>
          <a:endParaRPr lang="en-US"/>
        </a:p>
      </dgm:t>
    </dgm:pt>
    <dgm:pt modelId="{9249A00D-10C1-47ED-B657-2C0BA2788455}">
      <dgm:prSet/>
      <dgm:spPr/>
      <dgm:t>
        <a:bodyPr/>
        <a:lstStyle/>
        <a:p>
          <a:pPr>
            <a:spcBef>
              <a:spcPct val="0"/>
            </a:spcBef>
            <a:spcAft>
              <a:spcPts val="600"/>
            </a:spcAft>
            <a:buFont typeface="Arial" panose="020B0604020202020204" pitchFamily="34" charset="0"/>
            <a:buChar char="•"/>
          </a:pPr>
          <a:r>
            <a:rPr lang="en-US" dirty="0"/>
            <a:t>Narrative description and Budget Worksheet should easily reconcile</a:t>
          </a:r>
        </a:p>
      </dgm:t>
    </dgm:pt>
    <dgm:pt modelId="{113C6B4C-03FE-420C-AFEC-C6CB94A78F3A}" type="parTrans" cxnId="{836FAE52-BA91-4350-B4BA-058B16C1C23E}">
      <dgm:prSet/>
      <dgm:spPr/>
      <dgm:t>
        <a:bodyPr/>
        <a:lstStyle/>
        <a:p>
          <a:endParaRPr lang="en-US"/>
        </a:p>
      </dgm:t>
    </dgm:pt>
    <dgm:pt modelId="{899F3129-5E52-418E-A9D4-10FEAC629F5C}" type="sibTrans" cxnId="{836FAE52-BA91-4350-B4BA-058B16C1C23E}">
      <dgm:prSet/>
      <dgm:spPr/>
      <dgm:t>
        <a:bodyPr/>
        <a:lstStyle/>
        <a:p>
          <a:endParaRPr lang="en-US"/>
        </a:p>
      </dgm:t>
    </dgm:pt>
    <dgm:pt modelId="{2AC0C2E3-CCAA-4DF1-8C97-10CFD98E141A}">
      <dgm:prSet/>
      <dgm:spPr/>
      <dgm:t>
        <a:bodyPr/>
        <a:lstStyle/>
        <a:p>
          <a:pPr>
            <a:spcBef>
              <a:spcPts val="600"/>
            </a:spcBef>
            <a:spcAft>
              <a:spcPts val="600"/>
            </a:spcAft>
            <a:buFont typeface="Arial" panose="020B0604020202020204" pitchFamily="34" charset="0"/>
            <a:buChar char="•"/>
          </a:pPr>
          <a:endParaRPr lang="en-US" dirty="0"/>
        </a:p>
      </dgm:t>
    </dgm:pt>
    <dgm:pt modelId="{DC284504-FF9F-4496-BE20-A9A1A233FDFF}" type="parTrans" cxnId="{204B2A06-66A1-4A24-A9D4-2A28BF4F2987}">
      <dgm:prSet/>
      <dgm:spPr/>
      <dgm:t>
        <a:bodyPr/>
        <a:lstStyle/>
        <a:p>
          <a:endParaRPr lang="en-US"/>
        </a:p>
      </dgm:t>
    </dgm:pt>
    <dgm:pt modelId="{5AA59784-60C6-4EC1-9482-7DC7260CEDE6}" type="sibTrans" cxnId="{204B2A06-66A1-4A24-A9D4-2A28BF4F2987}">
      <dgm:prSet/>
      <dgm:spPr/>
      <dgm:t>
        <a:bodyPr/>
        <a:lstStyle/>
        <a:p>
          <a:endParaRPr lang="en-US"/>
        </a:p>
      </dgm:t>
    </dgm:pt>
    <dgm:pt modelId="{F42E4FD7-AAE1-4087-92D4-1EC4AF3B6F06}" type="pres">
      <dgm:prSet presAssocID="{A5EE6ACC-E9D1-4C4F-A38F-31BD92C374B0}" presName="linear" presStyleCnt="0">
        <dgm:presLayoutVars>
          <dgm:animLvl val="lvl"/>
          <dgm:resizeHandles val="exact"/>
        </dgm:presLayoutVars>
      </dgm:prSet>
      <dgm:spPr/>
    </dgm:pt>
    <dgm:pt modelId="{C357D726-E909-45D0-9551-7A5D438904F7}" type="pres">
      <dgm:prSet presAssocID="{7C4C99C5-581E-4CDD-A317-63B599146A2D}" presName="parentText" presStyleLbl="node1" presStyleIdx="0" presStyleCnt="1" custScaleY="59602">
        <dgm:presLayoutVars>
          <dgm:chMax val="0"/>
          <dgm:bulletEnabled val="1"/>
        </dgm:presLayoutVars>
      </dgm:prSet>
      <dgm:spPr/>
    </dgm:pt>
    <dgm:pt modelId="{7490FD06-025E-413C-A80C-32D45AA8AF7B}" type="pres">
      <dgm:prSet presAssocID="{7C4C99C5-581E-4CDD-A317-63B599146A2D}" presName="childText" presStyleLbl="revTx" presStyleIdx="0" presStyleCnt="1">
        <dgm:presLayoutVars>
          <dgm:bulletEnabled val="1"/>
        </dgm:presLayoutVars>
      </dgm:prSet>
      <dgm:spPr/>
    </dgm:pt>
  </dgm:ptLst>
  <dgm:cxnLst>
    <dgm:cxn modelId="{204B2A06-66A1-4A24-A9D4-2A28BF4F2987}" srcId="{7C4C99C5-581E-4CDD-A317-63B599146A2D}" destId="{2AC0C2E3-CCAA-4DF1-8C97-10CFD98E141A}" srcOrd="0" destOrd="0" parTransId="{DC284504-FF9F-4496-BE20-A9A1A233FDFF}" sibTransId="{5AA59784-60C6-4EC1-9482-7DC7260CEDE6}"/>
    <dgm:cxn modelId="{FCC8C810-EAE1-445E-ABC8-CD817C189F01}" srcId="{A5EE6ACC-E9D1-4C4F-A38F-31BD92C374B0}" destId="{7C4C99C5-581E-4CDD-A317-63B599146A2D}" srcOrd="0" destOrd="0" parTransId="{15A5C8C9-D0F0-4709-A734-231460AC43BB}" sibTransId="{44715FC9-C21B-47F2-ABCB-3EE0BD911C6C}"/>
    <dgm:cxn modelId="{F4352B11-3CD8-44AC-ADBD-20DC26A052F5}" type="presOf" srcId="{2AC0C2E3-CCAA-4DF1-8C97-10CFD98E141A}" destId="{7490FD06-025E-413C-A80C-32D45AA8AF7B}" srcOrd="0" destOrd="0" presId="urn:microsoft.com/office/officeart/2005/8/layout/vList2"/>
    <dgm:cxn modelId="{3148AD11-DC48-44C8-91C2-F0F6205A8B4E}" srcId="{7C4C99C5-581E-4CDD-A317-63B599146A2D}" destId="{EEA70864-437C-49CC-BFC1-419EB42A8FC3}" srcOrd="3" destOrd="0" parTransId="{95D6513F-941A-49DC-A058-024271A0CD42}" sibTransId="{E198EF9C-2F2E-4B78-B7F6-F99282D53CC1}"/>
    <dgm:cxn modelId="{F2180972-186B-4A28-AE32-0E052D70C14C}" type="presOf" srcId="{A5EE6ACC-E9D1-4C4F-A38F-31BD92C374B0}" destId="{F42E4FD7-AAE1-4087-92D4-1EC4AF3B6F06}" srcOrd="0" destOrd="0" presId="urn:microsoft.com/office/officeart/2005/8/layout/vList2"/>
    <dgm:cxn modelId="{836FAE52-BA91-4350-B4BA-058B16C1C23E}" srcId="{7C4C99C5-581E-4CDD-A317-63B599146A2D}" destId="{9249A00D-10C1-47ED-B657-2C0BA2788455}" srcOrd="2" destOrd="0" parTransId="{113C6B4C-03FE-420C-AFEC-C6CB94A78F3A}" sibTransId="{899F3129-5E52-418E-A9D4-10FEAC629F5C}"/>
    <dgm:cxn modelId="{2D126375-90C9-403A-96AB-7ACFDD14E033}" srcId="{7C4C99C5-581E-4CDD-A317-63B599146A2D}" destId="{0DF0E02B-08A5-4579-918E-3043DD1719E1}" srcOrd="1" destOrd="0" parTransId="{DCB8138D-0BE3-4AED-B420-D1923F1F697F}" sibTransId="{5A5579E5-F549-445E-9A4B-67A74117F10B}"/>
    <dgm:cxn modelId="{A2CB9889-6029-4E96-99D7-732779EF3F87}" type="presOf" srcId="{7C4C99C5-581E-4CDD-A317-63B599146A2D}" destId="{C357D726-E909-45D0-9551-7A5D438904F7}" srcOrd="0" destOrd="0" presId="urn:microsoft.com/office/officeart/2005/8/layout/vList2"/>
    <dgm:cxn modelId="{E3893D8F-CD39-4E2E-8EE6-C14DEC840C17}" type="presOf" srcId="{9249A00D-10C1-47ED-B657-2C0BA2788455}" destId="{7490FD06-025E-413C-A80C-32D45AA8AF7B}" srcOrd="0" destOrd="2" presId="urn:microsoft.com/office/officeart/2005/8/layout/vList2"/>
    <dgm:cxn modelId="{E3997594-204B-4BCF-968A-AB4EA6AAF045}" type="presOf" srcId="{0DF0E02B-08A5-4579-918E-3043DD1719E1}" destId="{7490FD06-025E-413C-A80C-32D45AA8AF7B}" srcOrd="0" destOrd="1" presId="urn:microsoft.com/office/officeart/2005/8/layout/vList2"/>
    <dgm:cxn modelId="{F22540E5-2FBB-4A70-A350-61F963D46B8E}" type="presOf" srcId="{EEA70864-437C-49CC-BFC1-419EB42A8FC3}" destId="{7490FD06-025E-413C-A80C-32D45AA8AF7B}" srcOrd="0" destOrd="3" presId="urn:microsoft.com/office/officeart/2005/8/layout/vList2"/>
    <dgm:cxn modelId="{8F4A2738-12FD-4B9F-97DB-9BE0067EE41F}" type="presParOf" srcId="{F42E4FD7-AAE1-4087-92D4-1EC4AF3B6F06}" destId="{C357D726-E909-45D0-9551-7A5D438904F7}" srcOrd="0" destOrd="0" presId="urn:microsoft.com/office/officeart/2005/8/layout/vList2"/>
    <dgm:cxn modelId="{46B9FA05-BBAE-4F7C-B765-836DC35DA3BE}" type="presParOf" srcId="{F42E4FD7-AAE1-4087-92D4-1EC4AF3B6F06}" destId="{7490FD06-025E-413C-A80C-32D45AA8AF7B}"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7A5811-82D7-4745-904A-1A15310101A5}">
      <dsp:nvSpPr>
        <dsp:cNvPr id="0" name=""/>
        <dsp:cNvSpPr/>
      </dsp:nvSpPr>
      <dsp:spPr>
        <a:xfrm>
          <a:off x="0" y="37583"/>
          <a:ext cx="4435078" cy="514800"/>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Introductions</a:t>
          </a:r>
        </a:p>
      </dsp:txBody>
      <dsp:txXfrm>
        <a:off x="25130" y="62713"/>
        <a:ext cx="4384818" cy="464540"/>
      </dsp:txXfrm>
    </dsp:sp>
    <dsp:sp modelId="{51C96BF9-FAE9-4FEC-9931-2ADDB53E83A2}">
      <dsp:nvSpPr>
        <dsp:cNvPr id="0" name=""/>
        <dsp:cNvSpPr/>
      </dsp:nvSpPr>
      <dsp:spPr>
        <a:xfrm>
          <a:off x="0" y="615743"/>
          <a:ext cx="4435078" cy="514800"/>
        </a:xfrm>
        <a:prstGeom prst="roundRect">
          <a:avLst/>
        </a:prstGeom>
        <a:gradFill rotWithShape="0">
          <a:gsLst>
            <a:gs pos="0">
              <a:schemeClr val="accent5">
                <a:hueOff val="-240662"/>
                <a:satOff val="-1135"/>
                <a:lumOff val="280"/>
                <a:alphaOff val="0"/>
                <a:tint val="98000"/>
                <a:satMod val="110000"/>
                <a:lumMod val="104000"/>
              </a:schemeClr>
            </a:gs>
            <a:gs pos="69000">
              <a:schemeClr val="accent5">
                <a:hueOff val="-240662"/>
                <a:satOff val="-1135"/>
                <a:lumOff val="280"/>
                <a:alphaOff val="0"/>
                <a:shade val="88000"/>
                <a:satMod val="130000"/>
                <a:lumMod val="92000"/>
              </a:schemeClr>
            </a:gs>
            <a:gs pos="100000">
              <a:schemeClr val="accent5">
                <a:hueOff val="-240662"/>
                <a:satOff val="-1135"/>
                <a:lumOff val="28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Overview of the grant  </a:t>
          </a:r>
        </a:p>
      </dsp:txBody>
      <dsp:txXfrm>
        <a:off x="25130" y="640873"/>
        <a:ext cx="4384818" cy="464540"/>
      </dsp:txXfrm>
    </dsp:sp>
    <dsp:sp modelId="{1B7C10CD-3E9E-47B6-8CE8-BC02D7142182}">
      <dsp:nvSpPr>
        <dsp:cNvPr id="0" name=""/>
        <dsp:cNvSpPr/>
      </dsp:nvSpPr>
      <dsp:spPr>
        <a:xfrm>
          <a:off x="0" y="1193903"/>
          <a:ext cx="4435078" cy="514800"/>
        </a:xfrm>
        <a:prstGeom prst="roundRect">
          <a:avLst/>
        </a:prstGeom>
        <a:gradFill rotWithShape="0">
          <a:gsLst>
            <a:gs pos="0">
              <a:schemeClr val="accent5">
                <a:hueOff val="-481323"/>
                <a:satOff val="-2270"/>
                <a:lumOff val="560"/>
                <a:alphaOff val="0"/>
                <a:tint val="98000"/>
                <a:satMod val="110000"/>
                <a:lumMod val="104000"/>
              </a:schemeClr>
            </a:gs>
            <a:gs pos="69000">
              <a:schemeClr val="accent5">
                <a:hueOff val="-481323"/>
                <a:satOff val="-2270"/>
                <a:lumOff val="560"/>
                <a:alphaOff val="0"/>
                <a:shade val="88000"/>
                <a:satMod val="130000"/>
                <a:lumMod val="92000"/>
              </a:schemeClr>
            </a:gs>
            <a:gs pos="100000">
              <a:schemeClr val="accent5">
                <a:hueOff val="-481323"/>
                <a:satOff val="-2270"/>
                <a:lumOff val="5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What’s New </a:t>
          </a:r>
        </a:p>
      </dsp:txBody>
      <dsp:txXfrm>
        <a:off x="25130" y="1219033"/>
        <a:ext cx="4384818" cy="464540"/>
      </dsp:txXfrm>
    </dsp:sp>
    <dsp:sp modelId="{11B27813-6E79-4210-AB96-20488340D9CA}">
      <dsp:nvSpPr>
        <dsp:cNvPr id="0" name=""/>
        <dsp:cNvSpPr/>
      </dsp:nvSpPr>
      <dsp:spPr>
        <a:xfrm>
          <a:off x="0" y="1772064"/>
          <a:ext cx="4435078" cy="514800"/>
        </a:xfrm>
        <a:prstGeom prst="roundRect">
          <a:avLst/>
        </a:prstGeom>
        <a:gradFill rotWithShape="0">
          <a:gsLst>
            <a:gs pos="0">
              <a:schemeClr val="accent5">
                <a:hueOff val="-721985"/>
                <a:satOff val="-3405"/>
                <a:lumOff val="840"/>
                <a:alphaOff val="0"/>
                <a:tint val="98000"/>
                <a:satMod val="110000"/>
                <a:lumMod val="104000"/>
              </a:schemeClr>
            </a:gs>
            <a:gs pos="69000">
              <a:schemeClr val="accent5">
                <a:hueOff val="-721985"/>
                <a:satOff val="-3405"/>
                <a:lumOff val="840"/>
                <a:alphaOff val="0"/>
                <a:shade val="88000"/>
                <a:satMod val="130000"/>
                <a:lumMod val="92000"/>
              </a:schemeClr>
            </a:gs>
            <a:gs pos="100000">
              <a:schemeClr val="accent5">
                <a:hueOff val="-721985"/>
                <a:satOff val="-3405"/>
                <a:lumOff val="84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Application/Considerations</a:t>
          </a:r>
        </a:p>
      </dsp:txBody>
      <dsp:txXfrm>
        <a:off x="25130" y="1797194"/>
        <a:ext cx="4384818" cy="464540"/>
      </dsp:txXfrm>
    </dsp:sp>
    <dsp:sp modelId="{F52AE223-22E8-444A-AACB-55E48B226BEA}">
      <dsp:nvSpPr>
        <dsp:cNvPr id="0" name=""/>
        <dsp:cNvSpPr/>
      </dsp:nvSpPr>
      <dsp:spPr>
        <a:xfrm>
          <a:off x="0" y="2350224"/>
          <a:ext cx="4435078" cy="514800"/>
        </a:xfrm>
        <a:prstGeom prst="roundRect">
          <a:avLst/>
        </a:prstGeom>
        <a:gradFill rotWithShape="0">
          <a:gsLst>
            <a:gs pos="0">
              <a:schemeClr val="accent5">
                <a:hueOff val="-962646"/>
                <a:satOff val="-4539"/>
                <a:lumOff val="1120"/>
                <a:alphaOff val="0"/>
                <a:tint val="98000"/>
                <a:satMod val="110000"/>
                <a:lumMod val="104000"/>
              </a:schemeClr>
            </a:gs>
            <a:gs pos="69000">
              <a:schemeClr val="accent5">
                <a:hueOff val="-962646"/>
                <a:satOff val="-4539"/>
                <a:lumOff val="1120"/>
                <a:alphaOff val="0"/>
                <a:shade val="88000"/>
                <a:satMod val="130000"/>
                <a:lumMod val="92000"/>
              </a:schemeClr>
            </a:gs>
            <a:gs pos="100000">
              <a:schemeClr val="accent5">
                <a:hueOff val="-962646"/>
                <a:satOff val="-4539"/>
                <a:lumOff val="112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Radio Projects</a:t>
          </a:r>
        </a:p>
      </dsp:txBody>
      <dsp:txXfrm>
        <a:off x="25130" y="2375354"/>
        <a:ext cx="4384818" cy="464540"/>
      </dsp:txXfrm>
    </dsp:sp>
    <dsp:sp modelId="{439B351E-5B4C-4054-B916-B92B4FD54D81}">
      <dsp:nvSpPr>
        <dsp:cNvPr id="0" name=""/>
        <dsp:cNvSpPr/>
      </dsp:nvSpPr>
      <dsp:spPr>
        <a:xfrm>
          <a:off x="0" y="2928384"/>
          <a:ext cx="4435078" cy="514800"/>
        </a:xfrm>
        <a:prstGeom prst="roundRect">
          <a:avLst/>
        </a:prstGeom>
        <a:gradFill rotWithShape="0">
          <a:gsLst>
            <a:gs pos="0">
              <a:schemeClr val="accent5">
                <a:hueOff val="-1203308"/>
                <a:satOff val="-5674"/>
                <a:lumOff val="1400"/>
                <a:alphaOff val="0"/>
                <a:tint val="98000"/>
                <a:satMod val="110000"/>
                <a:lumMod val="104000"/>
              </a:schemeClr>
            </a:gs>
            <a:gs pos="69000">
              <a:schemeClr val="accent5">
                <a:hueOff val="-1203308"/>
                <a:satOff val="-5674"/>
                <a:lumOff val="1400"/>
                <a:alphaOff val="0"/>
                <a:shade val="88000"/>
                <a:satMod val="130000"/>
                <a:lumMod val="92000"/>
              </a:schemeClr>
            </a:gs>
            <a:gs pos="100000">
              <a:schemeClr val="accent5">
                <a:hueOff val="-1203308"/>
                <a:satOff val="-5674"/>
                <a:lumOff val="140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Commbuys Overview</a:t>
          </a:r>
        </a:p>
      </dsp:txBody>
      <dsp:txXfrm>
        <a:off x="25130" y="2953514"/>
        <a:ext cx="4384818" cy="464540"/>
      </dsp:txXfrm>
    </dsp:sp>
    <dsp:sp modelId="{C080D7CA-4FA0-4C74-BED3-CDE8F987DC17}">
      <dsp:nvSpPr>
        <dsp:cNvPr id="0" name=""/>
        <dsp:cNvSpPr/>
      </dsp:nvSpPr>
      <dsp:spPr>
        <a:xfrm>
          <a:off x="0" y="3506544"/>
          <a:ext cx="4435078" cy="514800"/>
        </a:xfrm>
        <a:prstGeom prst="roundRect">
          <a:avLst/>
        </a:prstGeom>
        <a:gradFill rotWithShape="0">
          <a:gsLst>
            <a:gs pos="0">
              <a:schemeClr val="accent5">
                <a:hueOff val="-1443969"/>
                <a:satOff val="-6809"/>
                <a:lumOff val="1680"/>
                <a:alphaOff val="0"/>
                <a:tint val="98000"/>
                <a:satMod val="110000"/>
                <a:lumMod val="104000"/>
              </a:schemeClr>
            </a:gs>
            <a:gs pos="69000">
              <a:schemeClr val="accent5">
                <a:hueOff val="-1443969"/>
                <a:satOff val="-6809"/>
                <a:lumOff val="1680"/>
                <a:alphaOff val="0"/>
                <a:shade val="88000"/>
                <a:satMod val="130000"/>
                <a:lumMod val="92000"/>
              </a:schemeClr>
            </a:gs>
            <a:gs pos="100000">
              <a:schemeClr val="accent5">
                <a:hueOff val="-1443969"/>
                <a:satOff val="-6809"/>
                <a:lumOff val="168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Key dates and information</a:t>
          </a:r>
        </a:p>
      </dsp:txBody>
      <dsp:txXfrm>
        <a:off x="25130" y="3531674"/>
        <a:ext cx="4384818" cy="464540"/>
      </dsp:txXfrm>
    </dsp:sp>
    <dsp:sp modelId="{AFD4835E-A738-45EB-A1C8-48D407E073E1}">
      <dsp:nvSpPr>
        <dsp:cNvPr id="0" name=""/>
        <dsp:cNvSpPr/>
      </dsp:nvSpPr>
      <dsp:spPr>
        <a:xfrm>
          <a:off x="0" y="4084704"/>
          <a:ext cx="4435078" cy="514800"/>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Questions and Answers</a:t>
          </a:r>
        </a:p>
      </dsp:txBody>
      <dsp:txXfrm>
        <a:off x="25130" y="4109834"/>
        <a:ext cx="4384818" cy="4645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7D726-E909-45D0-9551-7A5D438904F7}">
      <dsp:nvSpPr>
        <dsp:cNvPr id="0" name=""/>
        <dsp:cNvSpPr/>
      </dsp:nvSpPr>
      <dsp:spPr>
        <a:xfrm>
          <a:off x="0" y="0"/>
          <a:ext cx="4754166" cy="691196"/>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kern="1200" dirty="0"/>
            <a:t>Section 3:  Priority</a:t>
          </a:r>
          <a:endParaRPr lang="en-US" sz="3600" kern="1200" dirty="0"/>
        </a:p>
      </dsp:txBody>
      <dsp:txXfrm>
        <a:off x="33741" y="33741"/>
        <a:ext cx="4686684" cy="623714"/>
      </dsp:txXfrm>
    </dsp:sp>
    <dsp:sp modelId="{E57AB2BA-462B-48AA-AD6F-9D9E3D7176C0}">
      <dsp:nvSpPr>
        <dsp:cNvPr id="0" name=""/>
        <dsp:cNvSpPr/>
      </dsp:nvSpPr>
      <dsp:spPr>
        <a:xfrm>
          <a:off x="0" y="1030592"/>
          <a:ext cx="4754166" cy="3313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945" tIns="45720" rIns="256032" bIns="45720" numCol="1" spcCol="1270" anchor="t" anchorCtr="0">
          <a:noAutofit/>
        </a:bodyPr>
        <a:lstStyle/>
        <a:p>
          <a:pPr marL="285750" lvl="1" indent="-285750" algn="l" defTabSz="1600200">
            <a:lnSpc>
              <a:spcPct val="90000"/>
            </a:lnSpc>
            <a:spcBef>
              <a:spcPct val="0"/>
            </a:spcBef>
            <a:spcAft>
              <a:spcPct val="20000"/>
            </a:spcAft>
            <a:buFont typeface="Arial" panose="020B0604020202020204" pitchFamily="34" charset="0"/>
            <a:buChar char="•"/>
          </a:pPr>
          <a:r>
            <a:rPr lang="en-US" sz="3600" kern="1200" dirty="0"/>
            <a:t>Overall Prioritized List of Requested Items Form</a:t>
          </a:r>
        </a:p>
        <a:p>
          <a:pPr marL="171450" lvl="1" indent="-171450" algn="l" defTabSz="800100">
            <a:lnSpc>
              <a:spcPct val="90000"/>
            </a:lnSpc>
            <a:spcBef>
              <a:spcPct val="0"/>
            </a:spcBef>
            <a:spcAft>
              <a:spcPct val="20000"/>
            </a:spcAft>
            <a:buFont typeface="Arial" panose="020B0604020202020204" pitchFamily="34" charset="0"/>
            <a:buNone/>
          </a:pPr>
          <a:endParaRPr lang="en-US" sz="1800" kern="1200" dirty="0"/>
        </a:p>
        <a:p>
          <a:pPr marL="571500" lvl="2" indent="-285750" algn="l" defTabSz="1600200">
            <a:lnSpc>
              <a:spcPct val="90000"/>
            </a:lnSpc>
            <a:spcBef>
              <a:spcPct val="0"/>
            </a:spcBef>
            <a:spcAft>
              <a:spcPct val="20000"/>
            </a:spcAft>
            <a:buFont typeface="Wingdings" panose="05000000000000000000" pitchFamily="2" charset="2"/>
            <a:buChar char="v"/>
          </a:pPr>
          <a:r>
            <a:rPr lang="en-US" sz="3600" kern="1200" dirty="0"/>
            <a:t> Completion of Form is REQUIRED</a:t>
          </a:r>
        </a:p>
      </dsp:txBody>
      <dsp:txXfrm>
        <a:off x="0" y="1030592"/>
        <a:ext cx="4754166" cy="331312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B01A8-B23F-4054-96CD-B728FF69B46C}">
      <dsp:nvSpPr>
        <dsp:cNvPr id="0" name=""/>
        <dsp:cNvSpPr/>
      </dsp:nvSpPr>
      <dsp:spPr>
        <a:xfrm>
          <a:off x="0" y="0"/>
          <a:ext cx="4830365" cy="923587"/>
        </a:xfrm>
        <a:prstGeom prst="roundRect">
          <a:avLst/>
        </a:prstGeom>
        <a:solidFill>
          <a:schemeClr val="accent2">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Section 4:  Supporting Documentation</a:t>
          </a:r>
          <a:endParaRPr lang="en-US" sz="2400" kern="1200" dirty="0"/>
        </a:p>
      </dsp:txBody>
      <dsp:txXfrm>
        <a:off x="45086" y="45086"/>
        <a:ext cx="4740193" cy="833415"/>
      </dsp:txXfrm>
    </dsp:sp>
    <dsp:sp modelId="{DB3584F9-F454-4210-B7ED-4DBE3B66C307}">
      <dsp:nvSpPr>
        <dsp:cNvPr id="0" name=""/>
        <dsp:cNvSpPr/>
      </dsp:nvSpPr>
      <dsp:spPr>
        <a:xfrm>
          <a:off x="0" y="1101745"/>
          <a:ext cx="4830365" cy="3555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364"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dirty="0"/>
            <a:t>Quotes </a:t>
          </a:r>
        </a:p>
        <a:p>
          <a:pPr marL="228600" lvl="1" indent="-228600" algn="l" defTabSz="1066800">
            <a:lnSpc>
              <a:spcPct val="90000"/>
            </a:lnSpc>
            <a:spcBef>
              <a:spcPct val="0"/>
            </a:spcBef>
            <a:spcAft>
              <a:spcPct val="20000"/>
            </a:spcAft>
            <a:buChar char="•"/>
          </a:pPr>
          <a:r>
            <a:rPr lang="en-US" sz="2400" kern="1200" dirty="0"/>
            <a:t>Statement of Work</a:t>
          </a:r>
        </a:p>
        <a:p>
          <a:pPr marL="228600" lvl="1" indent="-228600" algn="l" defTabSz="1066800">
            <a:lnSpc>
              <a:spcPct val="90000"/>
            </a:lnSpc>
            <a:spcBef>
              <a:spcPct val="0"/>
            </a:spcBef>
            <a:spcAft>
              <a:spcPts val="600"/>
            </a:spcAft>
            <a:buChar char="•"/>
          </a:pPr>
          <a:r>
            <a:rPr lang="en-US" sz="2400" kern="1200" dirty="0"/>
            <a:t>Contract(s)</a:t>
          </a:r>
        </a:p>
        <a:p>
          <a:pPr marL="228600" lvl="1" indent="-228600" algn="l" defTabSz="1066800">
            <a:lnSpc>
              <a:spcPct val="90000"/>
            </a:lnSpc>
            <a:spcBef>
              <a:spcPct val="0"/>
            </a:spcBef>
            <a:spcAft>
              <a:spcPct val="20000"/>
            </a:spcAft>
            <a:buChar char="•"/>
          </a:pPr>
          <a:r>
            <a:rPr lang="en-US" sz="2400" kern="1200" dirty="0"/>
            <a:t>Current Inter-municipal Agreement / District Agreement</a:t>
          </a:r>
        </a:p>
        <a:p>
          <a:pPr marL="228600" lvl="1" indent="-228600" algn="l" defTabSz="1066800">
            <a:lnSpc>
              <a:spcPct val="90000"/>
            </a:lnSpc>
            <a:spcBef>
              <a:spcPct val="0"/>
            </a:spcBef>
            <a:spcAft>
              <a:spcPct val="20000"/>
            </a:spcAft>
            <a:buChar char="•"/>
          </a:pPr>
          <a:r>
            <a:rPr lang="en-US" sz="2400" kern="1200" dirty="0"/>
            <a:t>Current Letter(s) of Attestation</a:t>
          </a:r>
          <a:endParaRPr lang="en-US" sz="2000" kern="1200" dirty="0"/>
        </a:p>
      </dsp:txBody>
      <dsp:txXfrm>
        <a:off x="0" y="1101745"/>
        <a:ext cx="4830365" cy="355561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C2F7C-1201-414F-8667-421030C9815A}">
      <dsp:nvSpPr>
        <dsp:cNvPr id="0" name=""/>
        <dsp:cNvSpPr/>
      </dsp:nvSpPr>
      <dsp:spPr>
        <a:xfrm>
          <a:off x="0" y="34935"/>
          <a:ext cx="4754166" cy="635509"/>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Section 5:  Forms</a:t>
          </a:r>
          <a:endParaRPr lang="en-US" sz="2400" kern="1200" dirty="0"/>
        </a:p>
      </dsp:txBody>
      <dsp:txXfrm>
        <a:off x="31023" y="65958"/>
        <a:ext cx="4692120" cy="573463"/>
      </dsp:txXfrm>
    </dsp:sp>
    <dsp:sp modelId="{4E8A613E-06B3-4049-A01A-FEAD66C1571E}">
      <dsp:nvSpPr>
        <dsp:cNvPr id="0" name=""/>
        <dsp:cNvSpPr/>
      </dsp:nvSpPr>
      <dsp:spPr>
        <a:xfrm>
          <a:off x="0" y="637824"/>
          <a:ext cx="4754166" cy="42715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945" tIns="20320" rIns="113792" bIns="20320" numCol="1" spcCol="1270" anchor="t" anchorCtr="0">
          <a:noAutofit/>
        </a:bodyPr>
        <a:lstStyle/>
        <a:p>
          <a:pPr marL="171450" lvl="1" indent="-171450" algn="l" defTabSz="711200">
            <a:lnSpc>
              <a:spcPct val="90000"/>
            </a:lnSpc>
            <a:spcBef>
              <a:spcPct val="0"/>
            </a:spcBef>
            <a:spcAft>
              <a:spcPts val="600"/>
            </a:spcAft>
            <a:buChar char="•"/>
          </a:pPr>
          <a:endParaRPr lang="en-US" sz="1600" kern="1200" dirty="0"/>
        </a:p>
        <a:p>
          <a:pPr marL="228600" lvl="1" indent="-228600" algn="l" defTabSz="1066800">
            <a:lnSpc>
              <a:spcPct val="90000"/>
            </a:lnSpc>
            <a:spcBef>
              <a:spcPct val="0"/>
            </a:spcBef>
            <a:spcAft>
              <a:spcPts val="600"/>
            </a:spcAft>
            <a:buChar char="•"/>
          </a:pPr>
          <a:r>
            <a:rPr lang="en-US" sz="2400" b="0" kern="1200" dirty="0"/>
            <a:t>Commonwealth Standard Contract Form</a:t>
          </a:r>
        </a:p>
        <a:p>
          <a:pPr marL="228600" lvl="1" indent="-228600" algn="l" defTabSz="1066800">
            <a:lnSpc>
              <a:spcPct val="90000"/>
            </a:lnSpc>
            <a:spcBef>
              <a:spcPct val="0"/>
            </a:spcBef>
            <a:spcAft>
              <a:spcPts val="600"/>
            </a:spcAft>
            <a:buChar char="•"/>
          </a:pPr>
          <a:r>
            <a:rPr lang="en-US" sz="2400" b="0" kern="1200" dirty="0"/>
            <a:t>Contractor Authorized Signatory Listing Form</a:t>
          </a:r>
        </a:p>
        <a:p>
          <a:pPr marL="228600" lvl="1" indent="-228600" algn="l" defTabSz="1066800">
            <a:lnSpc>
              <a:spcPct val="90000"/>
            </a:lnSpc>
            <a:spcBef>
              <a:spcPct val="0"/>
            </a:spcBef>
            <a:spcAft>
              <a:spcPts val="600"/>
            </a:spcAft>
            <a:buChar char="•"/>
          </a:pPr>
          <a:r>
            <a:rPr lang="en-US" sz="2400" b="0" kern="1200" dirty="0"/>
            <a:t>Proof of Authentication of Signature Forms (Notary Form)</a:t>
          </a:r>
        </a:p>
        <a:p>
          <a:pPr marL="228600" lvl="1" indent="-228600" algn="l" defTabSz="1066800">
            <a:lnSpc>
              <a:spcPct val="90000"/>
            </a:lnSpc>
            <a:spcBef>
              <a:spcPct val="0"/>
            </a:spcBef>
            <a:spcAft>
              <a:spcPts val="600"/>
            </a:spcAft>
            <a:buChar char="•"/>
          </a:pPr>
          <a:r>
            <a:rPr lang="en-US" sz="2400" b="0" kern="1200" dirty="0"/>
            <a:t>Interoperable Communications Investment Proposal (ICIP) Template, if applicable</a:t>
          </a:r>
        </a:p>
      </dsp:txBody>
      <dsp:txXfrm>
        <a:off x="0" y="637824"/>
        <a:ext cx="4754166" cy="427158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56F0C-6F52-402C-8013-0F0150564133}">
      <dsp:nvSpPr>
        <dsp:cNvPr id="0" name=""/>
        <dsp:cNvSpPr/>
      </dsp:nvSpPr>
      <dsp:spPr>
        <a:xfrm>
          <a:off x="0" y="115439"/>
          <a:ext cx="3829050" cy="655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Overview of Form</a:t>
          </a:r>
        </a:p>
      </dsp:txBody>
      <dsp:txXfrm>
        <a:off x="31984" y="147423"/>
        <a:ext cx="3765082" cy="591232"/>
      </dsp:txXfrm>
    </dsp:sp>
    <dsp:sp modelId="{4FA90AD5-AC5F-4A2B-9399-16316F56B15A}">
      <dsp:nvSpPr>
        <dsp:cNvPr id="0" name=""/>
        <dsp:cNvSpPr/>
      </dsp:nvSpPr>
      <dsp:spPr>
        <a:xfrm>
          <a:off x="0" y="770639"/>
          <a:ext cx="3829050" cy="475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Investment Summary</a:t>
          </a:r>
        </a:p>
        <a:p>
          <a:pPr marL="228600" lvl="1" indent="-228600" algn="l" defTabSz="977900">
            <a:lnSpc>
              <a:spcPct val="90000"/>
            </a:lnSpc>
            <a:spcBef>
              <a:spcPct val="0"/>
            </a:spcBef>
            <a:spcAft>
              <a:spcPct val="20000"/>
            </a:spcAft>
            <a:buChar char="•"/>
          </a:pPr>
          <a:r>
            <a:rPr lang="en-US" sz="2200" kern="1200" dirty="0"/>
            <a:t>Communications Interoperability Problem </a:t>
          </a:r>
        </a:p>
        <a:p>
          <a:pPr marL="228600" lvl="1" indent="-228600" algn="l" defTabSz="977900">
            <a:lnSpc>
              <a:spcPct val="90000"/>
            </a:lnSpc>
            <a:spcBef>
              <a:spcPct val="0"/>
            </a:spcBef>
            <a:spcAft>
              <a:spcPct val="20000"/>
            </a:spcAft>
            <a:buChar char="•"/>
          </a:pPr>
          <a:r>
            <a:rPr lang="en-US" sz="2200" kern="1200" dirty="0"/>
            <a:t>Background Information/Detailed Investment</a:t>
          </a:r>
        </a:p>
        <a:p>
          <a:pPr marL="228600" lvl="1" indent="-228600" algn="l" defTabSz="977900">
            <a:lnSpc>
              <a:spcPct val="90000"/>
            </a:lnSpc>
            <a:spcBef>
              <a:spcPct val="0"/>
            </a:spcBef>
            <a:spcAft>
              <a:spcPct val="20000"/>
            </a:spcAft>
            <a:buChar char="•"/>
          </a:pPr>
          <a:r>
            <a:rPr lang="en-US" sz="2200" kern="1200" dirty="0"/>
            <a:t>Expected Outcomes</a:t>
          </a:r>
        </a:p>
        <a:p>
          <a:pPr marL="228600" lvl="1" indent="-228600" algn="l" defTabSz="977900">
            <a:lnSpc>
              <a:spcPct val="90000"/>
            </a:lnSpc>
            <a:spcBef>
              <a:spcPct val="0"/>
            </a:spcBef>
            <a:spcAft>
              <a:spcPct val="20000"/>
            </a:spcAft>
            <a:buChar char="•"/>
          </a:pPr>
          <a:r>
            <a:rPr lang="en-US" sz="2200" kern="1200" dirty="0"/>
            <a:t>SCIP Goals</a:t>
          </a:r>
        </a:p>
        <a:p>
          <a:pPr marL="228600" lvl="1" indent="-228600" algn="l" defTabSz="977900">
            <a:lnSpc>
              <a:spcPct val="90000"/>
            </a:lnSpc>
            <a:spcBef>
              <a:spcPct val="0"/>
            </a:spcBef>
            <a:spcAft>
              <a:spcPct val="20000"/>
            </a:spcAft>
            <a:buChar char="•"/>
          </a:pPr>
          <a:r>
            <a:rPr lang="en-US" sz="2200" kern="1200" dirty="0"/>
            <a:t>Ownership</a:t>
          </a:r>
        </a:p>
        <a:p>
          <a:pPr marL="228600" lvl="1" indent="-228600" algn="l" defTabSz="977900">
            <a:lnSpc>
              <a:spcPct val="90000"/>
            </a:lnSpc>
            <a:spcBef>
              <a:spcPct val="0"/>
            </a:spcBef>
            <a:spcAft>
              <a:spcPct val="20000"/>
            </a:spcAft>
            <a:buChar char="•"/>
          </a:pPr>
          <a:r>
            <a:rPr lang="en-US" sz="2200" kern="1200" dirty="0"/>
            <a:t>Usage Plan</a:t>
          </a:r>
        </a:p>
        <a:p>
          <a:pPr marL="228600" lvl="1" indent="-228600" algn="l" defTabSz="977900">
            <a:lnSpc>
              <a:spcPct val="90000"/>
            </a:lnSpc>
            <a:spcBef>
              <a:spcPct val="0"/>
            </a:spcBef>
            <a:spcAft>
              <a:spcPct val="20000"/>
            </a:spcAft>
            <a:buChar char="•"/>
          </a:pPr>
          <a:r>
            <a:rPr lang="en-US" sz="2200" kern="1200" dirty="0"/>
            <a:t>Disciplines</a:t>
          </a:r>
        </a:p>
        <a:p>
          <a:pPr marL="228600" lvl="1" indent="-228600" algn="l" defTabSz="977900">
            <a:lnSpc>
              <a:spcPct val="90000"/>
            </a:lnSpc>
            <a:spcBef>
              <a:spcPct val="0"/>
            </a:spcBef>
            <a:spcAft>
              <a:spcPct val="20000"/>
            </a:spcAft>
            <a:buChar char="•"/>
          </a:pPr>
          <a:r>
            <a:rPr lang="en-US" sz="2200" kern="1200" dirty="0"/>
            <a:t>Multi-Jurisdictional Interoperability</a:t>
          </a:r>
        </a:p>
        <a:p>
          <a:pPr marL="228600" lvl="1" indent="-228600" algn="l" defTabSz="977900">
            <a:lnSpc>
              <a:spcPct val="90000"/>
            </a:lnSpc>
            <a:spcBef>
              <a:spcPct val="0"/>
            </a:spcBef>
            <a:spcAft>
              <a:spcPct val="20000"/>
            </a:spcAft>
            <a:buChar char="•"/>
          </a:pPr>
          <a:r>
            <a:rPr lang="en-US" sz="2200" kern="1200" dirty="0"/>
            <a:t>Special Conditions</a:t>
          </a:r>
        </a:p>
      </dsp:txBody>
      <dsp:txXfrm>
        <a:off x="0" y="770639"/>
        <a:ext cx="3829050" cy="47527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0EF05-150C-46C2-86F2-0BBFA04725FD}">
      <dsp:nvSpPr>
        <dsp:cNvPr id="0" name=""/>
        <dsp:cNvSpPr/>
      </dsp:nvSpPr>
      <dsp:spPr>
        <a:xfrm>
          <a:off x="0" y="10903"/>
          <a:ext cx="3829050" cy="74175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Not Required For:</a:t>
          </a:r>
        </a:p>
      </dsp:txBody>
      <dsp:txXfrm>
        <a:off x="36209" y="47112"/>
        <a:ext cx="3756632" cy="669334"/>
      </dsp:txXfrm>
    </dsp:sp>
    <dsp:sp modelId="{9BC5D664-C58D-453B-89A7-8F3B05A17EE0}">
      <dsp:nvSpPr>
        <dsp:cNvPr id="0" name=""/>
        <dsp:cNvSpPr/>
      </dsp:nvSpPr>
      <dsp:spPr>
        <a:xfrm>
          <a:off x="0" y="752656"/>
          <a:ext cx="3829050" cy="495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baseline="0"/>
            <a:t>Batteries </a:t>
          </a:r>
          <a:endParaRPr lang="en-US" sz="1800" kern="1200"/>
        </a:p>
        <a:p>
          <a:pPr marL="171450" lvl="1" indent="-171450" algn="l" defTabSz="800100">
            <a:lnSpc>
              <a:spcPct val="90000"/>
            </a:lnSpc>
            <a:spcBef>
              <a:spcPct val="0"/>
            </a:spcBef>
            <a:spcAft>
              <a:spcPct val="20000"/>
            </a:spcAft>
            <a:buChar char="•"/>
          </a:pPr>
          <a:r>
            <a:rPr lang="en-US" sz="1800" kern="1200" baseline="0" dirty="0"/>
            <a:t>Cameras – Unless the project included backhaul infrastructure to be used for information/data sharing </a:t>
          </a:r>
          <a:endParaRPr lang="en-US" sz="1800" kern="1200" dirty="0"/>
        </a:p>
        <a:p>
          <a:pPr marL="171450" lvl="1" indent="-171450" algn="l" defTabSz="800100">
            <a:lnSpc>
              <a:spcPct val="90000"/>
            </a:lnSpc>
            <a:spcBef>
              <a:spcPct val="0"/>
            </a:spcBef>
            <a:spcAft>
              <a:spcPct val="20000"/>
            </a:spcAft>
            <a:buChar char="•"/>
          </a:pPr>
          <a:r>
            <a:rPr lang="en-US" sz="1800" kern="1200" baseline="0"/>
            <a:t>Computer Aided Dispatch (CAD)/Records Management System (RMS) Software </a:t>
          </a:r>
          <a:endParaRPr lang="en-US" sz="1800" kern="1200"/>
        </a:p>
        <a:p>
          <a:pPr marL="171450" lvl="1" indent="-171450" algn="l" defTabSz="800100">
            <a:lnSpc>
              <a:spcPct val="90000"/>
            </a:lnSpc>
            <a:spcBef>
              <a:spcPct val="0"/>
            </a:spcBef>
            <a:spcAft>
              <a:spcPct val="20000"/>
            </a:spcAft>
            <a:buChar char="•"/>
          </a:pPr>
          <a:r>
            <a:rPr lang="en-US" sz="1800" kern="1200" baseline="0"/>
            <a:t>Computers, general purpose – Unless used for information/data sharing </a:t>
          </a:r>
          <a:endParaRPr lang="en-US" sz="1800" kern="1200"/>
        </a:p>
        <a:p>
          <a:pPr marL="171450" lvl="1" indent="-171450" algn="l" defTabSz="800100">
            <a:lnSpc>
              <a:spcPct val="90000"/>
            </a:lnSpc>
            <a:spcBef>
              <a:spcPct val="0"/>
            </a:spcBef>
            <a:spcAft>
              <a:spcPct val="20000"/>
            </a:spcAft>
            <a:buChar char="•"/>
          </a:pPr>
          <a:r>
            <a:rPr lang="en-US" sz="1800" kern="1200" baseline="0"/>
            <a:t>GPS units </a:t>
          </a:r>
          <a:endParaRPr lang="en-US" sz="1800" kern="1200"/>
        </a:p>
        <a:p>
          <a:pPr marL="171450" lvl="1" indent="-171450" algn="l" defTabSz="800100">
            <a:lnSpc>
              <a:spcPct val="90000"/>
            </a:lnSpc>
            <a:spcBef>
              <a:spcPct val="0"/>
            </a:spcBef>
            <a:spcAft>
              <a:spcPct val="20000"/>
            </a:spcAft>
            <a:buChar char="•"/>
          </a:pPr>
          <a:r>
            <a:rPr lang="en-US" sz="1800" kern="1200" baseline="0" dirty="0"/>
            <a:t>Microphones (including collar/throat microphones) </a:t>
          </a:r>
          <a:endParaRPr lang="en-US" sz="1800" kern="1200" dirty="0"/>
        </a:p>
        <a:p>
          <a:pPr marL="171450" lvl="1" indent="-171450" algn="l" defTabSz="800100">
            <a:lnSpc>
              <a:spcPct val="90000"/>
            </a:lnSpc>
            <a:spcBef>
              <a:spcPct val="0"/>
            </a:spcBef>
            <a:spcAft>
              <a:spcPct val="20000"/>
            </a:spcAft>
            <a:buChar char="•"/>
          </a:pPr>
          <a:r>
            <a:rPr lang="en-US" sz="1800" kern="1200" baseline="0" dirty="0"/>
            <a:t>Multi-channel recorders </a:t>
          </a:r>
          <a:endParaRPr lang="en-US" sz="1800" kern="1200" dirty="0"/>
        </a:p>
        <a:p>
          <a:pPr marL="171450" lvl="1" indent="-171450" algn="l" defTabSz="800100">
            <a:lnSpc>
              <a:spcPct val="90000"/>
            </a:lnSpc>
            <a:spcBef>
              <a:spcPct val="0"/>
            </a:spcBef>
            <a:spcAft>
              <a:spcPct val="20000"/>
            </a:spcAft>
            <a:buChar char="•"/>
          </a:pPr>
          <a:r>
            <a:rPr lang="en-US" sz="1800" kern="1200" baseline="0" dirty="0" err="1"/>
            <a:t>Netclocks</a:t>
          </a:r>
          <a:r>
            <a:rPr lang="en-US" sz="1800" kern="1200" baseline="0" dirty="0"/>
            <a:t> </a:t>
          </a:r>
          <a:endParaRPr lang="en-US" sz="1800" kern="1200" dirty="0"/>
        </a:p>
        <a:p>
          <a:pPr marL="171450" lvl="1" indent="-171450" algn="l" defTabSz="800100">
            <a:lnSpc>
              <a:spcPct val="90000"/>
            </a:lnSpc>
            <a:spcBef>
              <a:spcPct val="0"/>
            </a:spcBef>
            <a:spcAft>
              <a:spcPct val="20000"/>
            </a:spcAft>
            <a:buChar char="•"/>
          </a:pPr>
          <a:r>
            <a:rPr lang="en-US" sz="1800" kern="1200" baseline="0" dirty="0"/>
            <a:t>Warranties/Maintenance </a:t>
          </a:r>
          <a:endParaRPr lang="en-US" sz="1800" kern="1200" dirty="0"/>
        </a:p>
        <a:p>
          <a:pPr marL="171450" lvl="1" indent="-171450" algn="l" defTabSz="800100">
            <a:lnSpc>
              <a:spcPct val="90000"/>
            </a:lnSpc>
            <a:spcBef>
              <a:spcPct val="0"/>
            </a:spcBef>
            <a:spcAft>
              <a:spcPct val="20000"/>
            </a:spcAft>
            <a:buChar char="•"/>
          </a:pPr>
          <a:r>
            <a:rPr lang="en-US" sz="1800" kern="1200" baseline="0" dirty="0"/>
            <a:t>Wireless air cards </a:t>
          </a:r>
          <a:endParaRPr lang="en-US" sz="1800" kern="1200" dirty="0"/>
        </a:p>
        <a:p>
          <a:pPr marL="171450" lvl="1" indent="-171450" algn="l" defTabSz="800100">
            <a:lnSpc>
              <a:spcPct val="90000"/>
            </a:lnSpc>
            <a:spcBef>
              <a:spcPct val="0"/>
            </a:spcBef>
            <a:spcAft>
              <a:spcPct val="20000"/>
            </a:spcAft>
            <a:buChar char="•"/>
          </a:pPr>
          <a:r>
            <a:rPr lang="en-US" sz="1800" kern="1200" baseline="0"/>
            <a:t>Wireless IP routers</a:t>
          </a:r>
          <a:endParaRPr lang="en-US" sz="1800" kern="1200"/>
        </a:p>
      </dsp:txBody>
      <dsp:txXfrm>
        <a:off x="0" y="752656"/>
        <a:ext cx="3829050" cy="495144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2AA1D4-4CF2-447E-A5D0-A6AFE2AB2D7C}">
      <dsp:nvSpPr>
        <dsp:cNvPr id="0" name=""/>
        <dsp:cNvSpPr/>
      </dsp:nvSpPr>
      <dsp:spPr>
        <a:xfrm>
          <a:off x="0" y="0"/>
          <a:ext cx="4576344" cy="50884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Purchasing Guidelines</a:t>
          </a:r>
        </a:p>
      </dsp:txBody>
      <dsp:txXfrm>
        <a:off x="24840" y="24840"/>
        <a:ext cx="4526664" cy="459161"/>
      </dsp:txXfrm>
    </dsp:sp>
    <dsp:sp modelId="{C241A775-8E3E-4C41-8123-D809C3B2C726}">
      <dsp:nvSpPr>
        <dsp:cNvPr id="0" name=""/>
        <dsp:cNvSpPr/>
      </dsp:nvSpPr>
      <dsp:spPr>
        <a:xfrm>
          <a:off x="0" y="534241"/>
          <a:ext cx="4576344"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99"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Minimum encryption type of AES-256</a:t>
          </a:r>
        </a:p>
        <a:p>
          <a:pPr marL="171450" lvl="1" indent="-171450" algn="l" defTabSz="800100">
            <a:lnSpc>
              <a:spcPct val="90000"/>
            </a:lnSpc>
            <a:spcBef>
              <a:spcPct val="0"/>
            </a:spcBef>
            <a:spcAft>
              <a:spcPct val="20000"/>
            </a:spcAft>
            <a:buChar char="•"/>
          </a:pPr>
          <a:r>
            <a:rPr lang="en-US" sz="1800" kern="1200" dirty="0"/>
            <a:t>Support more than one encryption key </a:t>
          </a:r>
        </a:p>
      </dsp:txBody>
      <dsp:txXfrm>
        <a:off x="0" y="534241"/>
        <a:ext cx="4576344" cy="1076400"/>
      </dsp:txXfrm>
    </dsp:sp>
    <dsp:sp modelId="{6CCE70B2-646B-47B9-85A5-D64F74A10CD8}">
      <dsp:nvSpPr>
        <dsp:cNvPr id="0" name=""/>
        <dsp:cNvSpPr/>
      </dsp:nvSpPr>
      <dsp:spPr>
        <a:xfrm>
          <a:off x="0" y="1371599"/>
          <a:ext cx="4576344" cy="61130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CKR/SLN and KID/LID Assignments</a:t>
          </a:r>
        </a:p>
      </dsp:txBody>
      <dsp:txXfrm>
        <a:off x="29842" y="1401441"/>
        <a:ext cx="4516660" cy="551624"/>
      </dsp:txXfrm>
    </dsp:sp>
    <dsp:sp modelId="{9B57FECF-D881-4462-9E02-32C179173398}">
      <dsp:nvSpPr>
        <dsp:cNvPr id="0" name=""/>
        <dsp:cNvSpPr/>
      </dsp:nvSpPr>
      <dsp:spPr>
        <a:xfrm>
          <a:off x="0" y="2221949"/>
          <a:ext cx="4576344" cy="1898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99"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Prohibit use of CKR/SLN #’s 1 – 20</a:t>
          </a:r>
        </a:p>
        <a:p>
          <a:pPr marL="171450" lvl="1" indent="-171450" algn="l" defTabSz="800100">
            <a:lnSpc>
              <a:spcPct val="90000"/>
            </a:lnSpc>
            <a:spcBef>
              <a:spcPct val="0"/>
            </a:spcBef>
            <a:spcAft>
              <a:spcPct val="20000"/>
            </a:spcAft>
            <a:buChar char="•"/>
          </a:pPr>
          <a:r>
            <a:rPr lang="en-US" sz="1800" kern="1200" dirty="0"/>
            <a:t>Each KID/LID should be a randomly generated hexadecimal code between 0001-FFFF or agency may choose to use the CKR/SLN #</a:t>
          </a:r>
        </a:p>
        <a:p>
          <a:pPr marL="171450" lvl="1" indent="-171450" algn="l" defTabSz="800100">
            <a:lnSpc>
              <a:spcPct val="90000"/>
            </a:lnSpc>
            <a:spcBef>
              <a:spcPct val="0"/>
            </a:spcBef>
            <a:spcAft>
              <a:spcPct val="20000"/>
            </a:spcAft>
            <a:buChar char="•"/>
          </a:pPr>
          <a:r>
            <a:rPr lang="en-US" sz="1800" kern="1200" dirty="0"/>
            <a:t>Contact SWIC for CKR/SLN Assignments</a:t>
          </a:r>
        </a:p>
        <a:p>
          <a:pPr marL="171450" lvl="1" indent="-171450" algn="l" defTabSz="800100">
            <a:lnSpc>
              <a:spcPct val="90000"/>
            </a:lnSpc>
            <a:spcBef>
              <a:spcPct val="0"/>
            </a:spcBef>
            <a:spcAft>
              <a:spcPct val="20000"/>
            </a:spcAft>
            <a:buChar char="•"/>
          </a:pPr>
          <a:r>
            <a:rPr lang="en-US" sz="1800" kern="1200" dirty="0"/>
            <a:t>Consider use of common encryption keys</a:t>
          </a:r>
        </a:p>
      </dsp:txBody>
      <dsp:txXfrm>
        <a:off x="0" y="2221949"/>
        <a:ext cx="4576344" cy="1898487"/>
      </dsp:txXfrm>
    </dsp:sp>
    <dsp:sp modelId="{6C9F6970-CE25-4E2C-B89A-E7E66E87879F}">
      <dsp:nvSpPr>
        <dsp:cNvPr id="0" name=""/>
        <dsp:cNvSpPr/>
      </dsp:nvSpPr>
      <dsp:spPr>
        <a:xfrm>
          <a:off x="0" y="4120436"/>
          <a:ext cx="4576344" cy="568963"/>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Channel Programming</a:t>
          </a:r>
        </a:p>
      </dsp:txBody>
      <dsp:txXfrm>
        <a:off x="27774" y="4148210"/>
        <a:ext cx="4520796" cy="513415"/>
      </dsp:txXfrm>
    </dsp:sp>
    <dsp:sp modelId="{9CDB5C3C-F1B5-4680-B07E-93930622667E}">
      <dsp:nvSpPr>
        <dsp:cNvPr id="0" name=""/>
        <dsp:cNvSpPr/>
      </dsp:nvSpPr>
      <dsp:spPr>
        <a:xfrm>
          <a:off x="0" y="4689400"/>
          <a:ext cx="4576344"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99" tIns="17780" rIns="99568" bIns="17780" numCol="1" spcCol="1270" anchor="t" anchorCtr="0">
          <a:noAutofit/>
        </a:bodyPr>
        <a:lstStyle/>
        <a:p>
          <a:pPr marL="114300" lvl="1" indent="-114300" algn="l" defTabSz="622300">
            <a:lnSpc>
              <a:spcPct val="90000"/>
            </a:lnSpc>
            <a:spcBef>
              <a:spcPct val="0"/>
            </a:spcBef>
            <a:spcAft>
              <a:spcPct val="20000"/>
            </a:spcAft>
            <a:buChar char="•"/>
          </a:pPr>
          <a:r>
            <a:rPr lang="en-US" sz="1400" kern="1200" dirty="0"/>
            <a:t>“</a:t>
          </a:r>
          <a:r>
            <a:rPr lang="en-US" sz="1800" kern="1200" dirty="0"/>
            <a:t>Strapped” encrypted channels/zones recommended</a:t>
          </a:r>
        </a:p>
        <a:p>
          <a:pPr marL="171450" lvl="1" indent="-171450" algn="l" defTabSz="800100">
            <a:lnSpc>
              <a:spcPct val="90000"/>
            </a:lnSpc>
            <a:spcBef>
              <a:spcPct val="0"/>
            </a:spcBef>
            <a:spcAft>
              <a:spcPct val="20000"/>
            </a:spcAft>
            <a:buChar char="•"/>
          </a:pPr>
          <a:r>
            <a:rPr lang="en-US" sz="1800" kern="1200" dirty="0"/>
            <a:t>Ensure LMR equipment has zones/banks that include/conform explicitly with MTCP</a:t>
          </a:r>
        </a:p>
      </dsp:txBody>
      <dsp:txXfrm>
        <a:off x="0" y="4689400"/>
        <a:ext cx="4576344" cy="107640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C762D-C1F6-4D26-9ECA-136715532AF1}">
      <dsp:nvSpPr>
        <dsp:cNvPr id="0" name=""/>
        <dsp:cNvSpPr/>
      </dsp:nvSpPr>
      <dsp:spPr>
        <a:xfrm>
          <a:off x="0" y="3"/>
          <a:ext cx="4347744" cy="561599"/>
        </a:xfrm>
        <a:prstGeom prst="roundRect">
          <a:avLst/>
        </a:prstGeom>
        <a:solidFill>
          <a:schemeClr val="accent2">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1"/>
              </a:solidFill>
            </a:rPr>
            <a:t>Required</a:t>
          </a:r>
        </a:p>
      </dsp:txBody>
      <dsp:txXfrm>
        <a:off x="27415" y="27418"/>
        <a:ext cx="4292914" cy="506769"/>
      </dsp:txXfrm>
    </dsp:sp>
    <dsp:sp modelId="{78231ADD-5D02-4AFE-80A2-AA3DA2D9099E}">
      <dsp:nvSpPr>
        <dsp:cNvPr id="0" name=""/>
        <dsp:cNvSpPr/>
      </dsp:nvSpPr>
      <dsp:spPr>
        <a:xfrm>
          <a:off x="0" y="561603"/>
          <a:ext cx="4347744" cy="5000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041"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700/800 MHz Operation</a:t>
          </a:r>
        </a:p>
        <a:p>
          <a:pPr marL="171450" lvl="1" indent="-171450" algn="l" defTabSz="844550">
            <a:lnSpc>
              <a:spcPct val="90000"/>
            </a:lnSpc>
            <a:spcBef>
              <a:spcPct val="0"/>
            </a:spcBef>
            <a:spcAft>
              <a:spcPct val="20000"/>
            </a:spcAft>
            <a:buChar char="•"/>
          </a:pPr>
          <a:r>
            <a:rPr lang="en-US" sz="1900" kern="1200" dirty="0"/>
            <a:t>Portable radio output power 1-3 watts</a:t>
          </a:r>
        </a:p>
        <a:p>
          <a:pPr marL="171450" lvl="1" indent="-171450" algn="l" defTabSz="844550">
            <a:lnSpc>
              <a:spcPct val="90000"/>
            </a:lnSpc>
            <a:spcBef>
              <a:spcPct val="0"/>
            </a:spcBef>
            <a:spcAft>
              <a:spcPct val="20000"/>
            </a:spcAft>
            <a:buChar char="•"/>
          </a:pPr>
          <a:r>
            <a:rPr lang="en-US" sz="1900" kern="1200" dirty="0"/>
            <a:t>Mobile radio output power 10-35 watts</a:t>
          </a:r>
        </a:p>
        <a:p>
          <a:pPr marL="171450" lvl="1" indent="-171450" algn="l" defTabSz="844550">
            <a:lnSpc>
              <a:spcPct val="90000"/>
            </a:lnSpc>
            <a:spcBef>
              <a:spcPct val="0"/>
            </a:spcBef>
            <a:spcAft>
              <a:spcPct val="20000"/>
            </a:spcAft>
            <a:buChar char="•"/>
          </a:pPr>
          <a:r>
            <a:rPr lang="en-US" sz="1900" kern="1200" dirty="0"/>
            <a:t>Base radio output power 10-35 watts</a:t>
          </a:r>
        </a:p>
        <a:p>
          <a:pPr marL="171450" lvl="1" indent="-171450" algn="l" defTabSz="844550">
            <a:lnSpc>
              <a:spcPct val="90000"/>
            </a:lnSpc>
            <a:spcBef>
              <a:spcPct val="0"/>
            </a:spcBef>
            <a:spcAft>
              <a:spcPct val="20000"/>
            </a:spcAft>
            <a:buChar char="•"/>
          </a:pPr>
          <a:r>
            <a:rPr lang="en-US" sz="1900" kern="1200" dirty="0"/>
            <a:t>Minimum 1,000 mode capability</a:t>
          </a:r>
        </a:p>
        <a:p>
          <a:pPr marL="171450" lvl="1" indent="-171450" algn="l" defTabSz="844550">
            <a:lnSpc>
              <a:spcPct val="90000"/>
            </a:lnSpc>
            <a:spcBef>
              <a:spcPct val="0"/>
            </a:spcBef>
            <a:spcAft>
              <a:spcPct val="20000"/>
            </a:spcAft>
            <a:buChar char="•"/>
          </a:pPr>
          <a:r>
            <a:rPr lang="en-US" sz="1900" kern="1200" dirty="0"/>
            <a:t>Minimum 14-character backlit display</a:t>
          </a:r>
        </a:p>
        <a:p>
          <a:pPr marL="171450" lvl="1" indent="-171450" algn="l" defTabSz="844550">
            <a:lnSpc>
              <a:spcPct val="90000"/>
            </a:lnSpc>
            <a:spcBef>
              <a:spcPct val="0"/>
            </a:spcBef>
            <a:spcAft>
              <a:spcPct val="20000"/>
            </a:spcAft>
            <a:buChar char="•"/>
          </a:pPr>
          <a:r>
            <a:rPr lang="en-US" sz="1900" kern="1200" dirty="0"/>
            <a:t>Zone programming with 16 modes per zone</a:t>
          </a:r>
        </a:p>
        <a:p>
          <a:pPr marL="171450" lvl="1" indent="-171450" algn="l" defTabSz="844550">
            <a:lnSpc>
              <a:spcPct val="90000"/>
            </a:lnSpc>
            <a:spcBef>
              <a:spcPct val="0"/>
            </a:spcBef>
            <a:spcAft>
              <a:spcPct val="20000"/>
            </a:spcAft>
            <a:buChar char="•"/>
          </a:pPr>
          <a:r>
            <a:rPr lang="en-US" sz="1900" kern="1200" dirty="0"/>
            <a:t>Operation on Convention Systems</a:t>
          </a:r>
        </a:p>
        <a:p>
          <a:pPr marL="171450" lvl="1" indent="-171450" algn="l" defTabSz="844550">
            <a:lnSpc>
              <a:spcPct val="90000"/>
            </a:lnSpc>
            <a:spcBef>
              <a:spcPct val="0"/>
            </a:spcBef>
            <a:spcAft>
              <a:spcPct val="20000"/>
            </a:spcAft>
            <a:buChar char="•"/>
          </a:pPr>
          <a:r>
            <a:rPr lang="en-US" sz="1900" kern="1200" dirty="0"/>
            <a:t>Operation on Motorola SmartZone Type II </a:t>
          </a:r>
          <a:r>
            <a:rPr lang="en-US" sz="1900" kern="1200" dirty="0" err="1"/>
            <a:t>Trunking</a:t>
          </a:r>
          <a:r>
            <a:rPr lang="en-US" sz="1900" kern="1200" dirty="0"/>
            <a:t> Systems</a:t>
          </a:r>
        </a:p>
        <a:p>
          <a:pPr marL="171450" lvl="1" indent="-171450" algn="l" defTabSz="844550">
            <a:lnSpc>
              <a:spcPct val="90000"/>
            </a:lnSpc>
            <a:spcBef>
              <a:spcPct val="0"/>
            </a:spcBef>
            <a:spcAft>
              <a:spcPct val="20000"/>
            </a:spcAft>
            <a:buChar char="•"/>
          </a:pPr>
          <a:r>
            <a:rPr lang="en-US" sz="1900" kern="1200" dirty="0"/>
            <a:t>Operation of Project 25 Digital </a:t>
          </a:r>
          <a:r>
            <a:rPr lang="en-US" sz="1900" kern="1200" dirty="0" err="1"/>
            <a:t>Trunking</a:t>
          </a:r>
          <a:r>
            <a:rPr lang="en-US" sz="1900" kern="1200" dirty="0"/>
            <a:t> Systems</a:t>
          </a:r>
        </a:p>
        <a:p>
          <a:pPr marL="171450" lvl="1" indent="-171450" algn="l" defTabSz="844550">
            <a:lnSpc>
              <a:spcPct val="90000"/>
            </a:lnSpc>
            <a:spcBef>
              <a:spcPct val="0"/>
            </a:spcBef>
            <a:spcAft>
              <a:spcPct val="20000"/>
            </a:spcAft>
            <a:buChar char="•"/>
          </a:pPr>
          <a:r>
            <a:rPr lang="en-US" sz="1900" kern="1200" dirty="0"/>
            <a:t>Project 25 Radio Authentication</a:t>
          </a:r>
        </a:p>
      </dsp:txBody>
      <dsp:txXfrm>
        <a:off x="0" y="561603"/>
        <a:ext cx="4347744" cy="500099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6F9A3-1C11-4ADC-BD6C-85B6A113C16E}">
      <dsp:nvSpPr>
        <dsp:cNvPr id="0" name=""/>
        <dsp:cNvSpPr/>
      </dsp:nvSpPr>
      <dsp:spPr>
        <a:xfrm>
          <a:off x="0" y="0"/>
          <a:ext cx="3829050" cy="364095"/>
        </a:xfrm>
        <a:prstGeom prst="roundRect">
          <a:avLst/>
        </a:prstGeom>
        <a:solidFill>
          <a:schemeClr val="accent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ICIP Template</a:t>
          </a:r>
        </a:p>
      </dsp:txBody>
      <dsp:txXfrm>
        <a:off x="17774" y="17774"/>
        <a:ext cx="3793502" cy="328547"/>
      </dsp:txXfrm>
    </dsp:sp>
    <dsp:sp modelId="{1D99E625-C236-4D69-BF45-7CE88EDE3D8E}">
      <dsp:nvSpPr>
        <dsp:cNvPr id="0" name=""/>
        <dsp:cNvSpPr/>
      </dsp:nvSpPr>
      <dsp:spPr>
        <a:xfrm>
          <a:off x="0" y="352694"/>
          <a:ext cx="3829050"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19050" rIns="106680" bIns="19050" numCol="1" spcCol="1270" anchor="t" anchorCtr="0">
          <a:noAutofit/>
        </a:bodyPr>
        <a:lstStyle/>
        <a:p>
          <a:pPr marL="114300" lvl="1" indent="-114300" algn="l" defTabSz="666750">
            <a:lnSpc>
              <a:spcPct val="90000"/>
            </a:lnSpc>
            <a:spcBef>
              <a:spcPct val="0"/>
            </a:spcBef>
            <a:spcAft>
              <a:spcPct val="20000"/>
            </a:spcAft>
            <a:buChar char="•"/>
          </a:pPr>
          <a:r>
            <a:rPr lang="en-US" sz="1500" u="sng" kern="1200"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https://www.mass.gov/doc/icip-form-with-conditions/download?_ga=2.217334166.1288377473.1607959209-1195923342.1562698534</a:t>
          </a:r>
          <a:endParaRPr lang="en-US" sz="1500" kern="1200" dirty="0">
            <a:solidFill>
              <a:srgbClr val="0070C0"/>
            </a:solidFill>
          </a:endParaRPr>
        </a:p>
      </dsp:txBody>
      <dsp:txXfrm>
        <a:off x="0" y="352694"/>
        <a:ext cx="3829050" cy="314640"/>
      </dsp:txXfrm>
    </dsp:sp>
    <dsp:sp modelId="{966E000D-B98A-44B7-A89F-7BE4ED78B385}">
      <dsp:nvSpPr>
        <dsp:cNvPr id="0" name=""/>
        <dsp:cNvSpPr/>
      </dsp:nvSpPr>
      <dsp:spPr>
        <a:xfrm>
          <a:off x="0" y="1198188"/>
          <a:ext cx="3829050" cy="61685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Statewide Communications Interoperability Plan</a:t>
          </a:r>
        </a:p>
      </dsp:txBody>
      <dsp:txXfrm>
        <a:off x="30112" y="1228300"/>
        <a:ext cx="3768826" cy="556633"/>
      </dsp:txXfrm>
    </dsp:sp>
    <dsp:sp modelId="{3ED6D71D-7370-4E6C-87DF-B348CEEC04F4}">
      <dsp:nvSpPr>
        <dsp:cNvPr id="0" name=""/>
        <dsp:cNvSpPr/>
      </dsp:nvSpPr>
      <dsp:spPr>
        <a:xfrm>
          <a:off x="0" y="1819712"/>
          <a:ext cx="3829050" cy="471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http://www.mass.gov/doc/massachusetts-statewide-communication-interoperability-plan-scip-2020</a:t>
          </a:r>
          <a:endParaRPr lang="en-US" sz="1300" kern="1200" dirty="0">
            <a:solidFill>
              <a:srgbClr val="0070C0"/>
            </a:solidFill>
          </a:endParaRPr>
        </a:p>
      </dsp:txBody>
      <dsp:txXfrm>
        <a:off x="0" y="1819712"/>
        <a:ext cx="3829050" cy="471198"/>
      </dsp:txXfrm>
    </dsp:sp>
    <dsp:sp modelId="{E73C993A-A06F-4CAD-9657-0F891D958AB4}">
      <dsp:nvSpPr>
        <dsp:cNvPr id="0" name=""/>
        <dsp:cNvSpPr/>
      </dsp:nvSpPr>
      <dsp:spPr>
        <a:xfrm>
          <a:off x="0" y="2278648"/>
          <a:ext cx="3829050" cy="77666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Meet Applicable SAFECOM P25 Guidance</a:t>
          </a:r>
        </a:p>
      </dsp:txBody>
      <dsp:txXfrm>
        <a:off x="37914" y="2316562"/>
        <a:ext cx="3753222" cy="700834"/>
      </dsp:txXfrm>
    </dsp:sp>
    <dsp:sp modelId="{1E22FD9C-CF3E-4314-B85A-BAFB0D4157CF}">
      <dsp:nvSpPr>
        <dsp:cNvPr id="0" name=""/>
        <dsp:cNvSpPr/>
      </dsp:nvSpPr>
      <dsp:spPr>
        <a:xfrm>
          <a:off x="0" y="3129084"/>
          <a:ext cx="3829050" cy="452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https://www.cisa.gov/publication/emergency-communications-grant-guidance-documents</a:t>
          </a:r>
          <a:endParaRPr lang="en-US" sz="1300" kern="1200" dirty="0">
            <a:solidFill>
              <a:srgbClr val="0070C0"/>
            </a:solidFill>
          </a:endParaRPr>
        </a:p>
      </dsp:txBody>
      <dsp:txXfrm>
        <a:off x="0" y="3129084"/>
        <a:ext cx="3829050" cy="452295"/>
      </dsp:txXfrm>
    </dsp:sp>
    <dsp:sp modelId="{CEC87C6A-C51E-4CF8-A190-9FDC984565C3}">
      <dsp:nvSpPr>
        <dsp:cNvPr id="0" name=""/>
        <dsp:cNvSpPr/>
      </dsp:nvSpPr>
      <dsp:spPr>
        <a:xfrm>
          <a:off x="0" y="3659816"/>
          <a:ext cx="3829050" cy="67242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Additional Guidance on Encryption: Guidance Bulletin 20-1</a:t>
          </a:r>
        </a:p>
      </dsp:txBody>
      <dsp:txXfrm>
        <a:off x="32825" y="3692641"/>
        <a:ext cx="3763400" cy="606772"/>
      </dsp:txXfrm>
    </dsp:sp>
    <dsp:sp modelId="{B9A82050-DD94-4F23-9988-569568DAE02F}">
      <dsp:nvSpPr>
        <dsp:cNvPr id="0" name=""/>
        <dsp:cNvSpPr/>
      </dsp:nvSpPr>
      <dsp:spPr>
        <a:xfrm>
          <a:off x="0" y="4361284"/>
          <a:ext cx="3829050" cy="452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72"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dirty="0">
              <a:solidFill>
                <a:srgbClr val="0070C0"/>
              </a:solidFill>
              <a:hlinkClick xmlns:r="http://schemas.openxmlformats.org/officeDocument/2006/relationships" r:id="rId1">
                <a:extLst>
                  <a:ext uri="{A12FA001-AC4F-418D-AE19-62706E023703}">
                    <ahyp:hlinkClr xmlns:ahyp="http://schemas.microsoft.com/office/drawing/2018/hyperlinkcolor" val="tx"/>
                  </a:ext>
                </a:extLst>
              </a:hlinkClick>
            </a:rPr>
            <a:t>https://www.mass.gov/doc/public-safety-encryption-guidance-bulletin</a:t>
          </a:r>
          <a:endParaRPr lang="en-US" sz="1300" kern="1200" dirty="0">
            <a:solidFill>
              <a:srgbClr val="0070C0"/>
            </a:solidFill>
          </a:endParaRPr>
        </a:p>
      </dsp:txBody>
      <dsp:txXfrm>
        <a:off x="0" y="4361284"/>
        <a:ext cx="3829050" cy="452295"/>
      </dsp:txXfrm>
    </dsp:sp>
    <dsp:sp modelId="{38A3908E-E1AF-483B-8669-6EE7B6159049}">
      <dsp:nvSpPr>
        <dsp:cNvPr id="0" name=""/>
        <dsp:cNvSpPr/>
      </dsp:nvSpPr>
      <dsp:spPr>
        <a:xfrm>
          <a:off x="0" y="4911918"/>
          <a:ext cx="3829050" cy="81921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Subscriber Units must be programmed with the Massachusetts Tactical Channel Plan (MTCP) </a:t>
          </a:r>
        </a:p>
      </dsp:txBody>
      <dsp:txXfrm>
        <a:off x="39991" y="4951909"/>
        <a:ext cx="3749068" cy="73923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3AD52C-37BA-41CB-B7F2-3381CAAFA8B3}">
      <dsp:nvSpPr>
        <dsp:cNvPr id="0" name=""/>
        <dsp:cNvSpPr/>
      </dsp:nvSpPr>
      <dsp:spPr>
        <a:xfrm>
          <a:off x="0" y="43492"/>
          <a:ext cx="3828178" cy="87707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Information Needed for Registration</a:t>
          </a:r>
        </a:p>
      </dsp:txBody>
      <dsp:txXfrm>
        <a:off x="42815" y="86307"/>
        <a:ext cx="3742548" cy="791446"/>
      </dsp:txXfrm>
    </dsp:sp>
    <dsp:sp modelId="{9EC88412-57F0-4CC8-9166-F565FD490A43}">
      <dsp:nvSpPr>
        <dsp:cNvPr id="0" name=""/>
        <dsp:cNvSpPr/>
      </dsp:nvSpPr>
      <dsp:spPr>
        <a:xfrm>
          <a:off x="0" y="964060"/>
          <a:ext cx="3828178" cy="4522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Tax ID </a:t>
          </a:r>
        </a:p>
        <a:p>
          <a:pPr marL="228600" lvl="1" indent="-228600" algn="l" defTabSz="889000">
            <a:lnSpc>
              <a:spcPct val="90000"/>
            </a:lnSpc>
            <a:spcBef>
              <a:spcPct val="0"/>
            </a:spcBef>
            <a:spcAft>
              <a:spcPct val="20000"/>
            </a:spcAft>
            <a:buChar char="•"/>
          </a:pPr>
          <a:r>
            <a:rPr lang="en-US" sz="2000" kern="1200" dirty="0"/>
            <a:t>Address</a:t>
          </a:r>
        </a:p>
        <a:p>
          <a:pPr marL="228600" lvl="1" indent="-228600" algn="l" defTabSz="889000">
            <a:lnSpc>
              <a:spcPct val="90000"/>
            </a:lnSpc>
            <a:spcBef>
              <a:spcPct val="0"/>
            </a:spcBef>
            <a:spcAft>
              <a:spcPct val="20000"/>
            </a:spcAft>
            <a:buChar char="•"/>
          </a:pPr>
          <a:r>
            <a:rPr lang="en-US" sz="2000" kern="1200" dirty="0"/>
            <a:t>E-mail</a:t>
          </a:r>
        </a:p>
        <a:p>
          <a:pPr marL="228600" lvl="1" indent="-228600" algn="l" defTabSz="889000">
            <a:lnSpc>
              <a:spcPct val="90000"/>
            </a:lnSpc>
            <a:spcBef>
              <a:spcPct val="0"/>
            </a:spcBef>
            <a:spcAft>
              <a:spcPct val="20000"/>
            </a:spcAft>
            <a:buChar char="•"/>
          </a:pPr>
          <a:r>
            <a:rPr lang="en-US" sz="2000" kern="1200" dirty="0"/>
            <a:t>Phone Number</a:t>
          </a:r>
        </a:p>
        <a:p>
          <a:pPr marL="228600" lvl="1" indent="-228600" algn="l" defTabSz="889000">
            <a:lnSpc>
              <a:spcPct val="90000"/>
            </a:lnSpc>
            <a:spcBef>
              <a:spcPct val="0"/>
            </a:spcBef>
            <a:spcAft>
              <a:spcPct val="20000"/>
            </a:spcAft>
            <a:buChar char="•"/>
          </a:pPr>
          <a:r>
            <a:rPr lang="en-US" sz="2000" kern="1200" dirty="0"/>
            <a:t>Business Structure</a:t>
          </a:r>
        </a:p>
        <a:p>
          <a:pPr marL="228600" lvl="1" indent="-228600" algn="l" defTabSz="889000">
            <a:lnSpc>
              <a:spcPct val="90000"/>
            </a:lnSpc>
            <a:spcBef>
              <a:spcPct val="0"/>
            </a:spcBef>
            <a:spcAft>
              <a:spcPct val="20000"/>
            </a:spcAft>
            <a:buChar char="•"/>
          </a:pPr>
          <a:r>
            <a:rPr lang="en-US" sz="2000" kern="1200" dirty="0"/>
            <a:t>Business Type (Non-Profit/ For Profit)</a:t>
          </a:r>
        </a:p>
        <a:p>
          <a:pPr marL="228600" lvl="1" indent="-228600" algn="l" defTabSz="889000">
            <a:lnSpc>
              <a:spcPct val="90000"/>
            </a:lnSpc>
            <a:spcBef>
              <a:spcPct val="0"/>
            </a:spcBef>
            <a:spcAft>
              <a:spcPct val="20000"/>
            </a:spcAft>
            <a:buChar char="•"/>
          </a:pPr>
          <a:r>
            <a:rPr lang="en-US" sz="2000" kern="1200" dirty="0"/>
            <a:t>UNSPSCs:  *00-00-00 (commodity code used for grants)</a:t>
          </a:r>
        </a:p>
      </dsp:txBody>
      <dsp:txXfrm>
        <a:off x="0" y="964060"/>
        <a:ext cx="3828178" cy="452233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2733-4A0A-4A1B-AF8D-D616074C9C6C}">
      <dsp:nvSpPr>
        <dsp:cNvPr id="0" name=""/>
        <dsp:cNvSpPr/>
      </dsp:nvSpPr>
      <dsp:spPr>
        <a:xfrm>
          <a:off x="0" y="34559"/>
          <a:ext cx="3828178" cy="772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Best Practices</a:t>
          </a:r>
        </a:p>
      </dsp:txBody>
      <dsp:txXfrm>
        <a:off x="37696" y="72255"/>
        <a:ext cx="3752786" cy="696808"/>
      </dsp:txXfrm>
    </dsp:sp>
    <dsp:sp modelId="{6CB61D30-B7CF-4F70-A59F-AD22E945599E}">
      <dsp:nvSpPr>
        <dsp:cNvPr id="0" name=""/>
        <dsp:cNvSpPr/>
      </dsp:nvSpPr>
      <dsp:spPr>
        <a:xfrm>
          <a:off x="0" y="806759"/>
          <a:ext cx="3828178" cy="4645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Read posting in its entirety; including all attachments</a:t>
          </a:r>
        </a:p>
        <a:p>
          <a:pPr marL="228600" lvl="1" indent="-228600" algn="l" defTabSz="1155700">
            <a:lnSpc>
              <a:spcPct val="90000"/>
            </a:lnSpc>
            <a:spcBef>
              <a:spcPct val="0"/>
            </a:spcBef>
            <a:spcAft>
              <a:spcPct val="20000"/>
            </a:spcAft>
            <a:buChar char="•"/>
          </a:pPr>
          <a:r>
            <a:rPr lang="en-US" sz="2600" kern="1200" dirty="0"/>
            <a:t>Create a Bid Specific Folder</a:t>
          </a:r>
        </a:p>
        <a:p>
          <a:pPr marL="228600" lvl="1" indent="-228600" algn="l" defTabSz="1155700">
            <a:lnSpc>
              <a:spcPct val="90000"/>
            </a:lnSpc>
            <a:spcBef>
              <a:spcPct val="0"/>
            </a:spcBef>
            <a:spcAft>
              <a:spcPct val="20000"/>
            </a:spcAft>
            <a:buChar char="•"/>
          </a:pPr>
          <a:r>
            <a:rPr lang="en-US" sz="2600" kern="1200" dirty="0"/>
            <a:t>Follow instructions included in the RFR</a:t>
          </a:r>
        </a:p>
        <a:p>
          <a:pPr marL="228600" lvl="1" indent="-228600" algn="l" defTabSz="1155700">
            <a:lnSpc>
              <a:spcPct val="90000"/>
            </a:lnSpc>
            <a:spcBef>
              <a:spcPct val="0"/>
            </a:spcBef>
            <a:spcAft>
              <a:spcPct val="20000"/>
            </a:spcAft>
            <a:buChar char="•"/>
          </a:pPr>
          <a:r>
            <a:rPr lang="en-US" sz="2600" kern="1200" dirty="0"/>
            <a:t>Review All Documents before uploading</a:t>
          </a:r>
        </a:p>
        <a:p>
          <a:pPr marL="228600" lvl="1" indent="-228600" algn="l" defTabSz="1155700">
            <a:lnSpc>
              <a:spcPct val="90000"/>
            </a:lnSpc>
            <a:spcBef>
              <a:spcPct val="0"/>
            </a:spcBef>
            <a:spcAft>
              <a:spcPct val="20000"/>
            </a:spcAft>
            <a:buChar char="•"/>
          </a:pPr>
          <a:r>
            <a:rPr lang="en-US" sz="2600" kern="1200" dirty="0"/>
            <a:t>Know the Bid Opening Date (submission deadline)</a:t>
          </a:r>
        </a:p>
      </dsp:txBody>
      <dsp:txXfrm>
        <a:off x="0" y="806759"/>
        <a:ext cx="3828178" cy="46450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BFE430-BF61-46E7-9874-94203E7E1063}">
      <dsp:nvSpPr>
        <dsp:cNvPr id="0" name=""/>
        <dsp:cNvSpPr/>
      </dsp:nvSpPr>
      <dsp:spPr>
        <a:xfrm>
          <a:off x="0" y="170243"/>
          <a:ext cx="4435078" cy="210366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Development and Start-up of Regional PSAPs, Regional Secondary PSAPs or RECCs</a:t>
          </a:r>
        </a:p>
      </dsp:txBody>
      <dsp:txXfrm>
        <a:off x="102692" y="272935"/>
        <a:ext cx="4229694" cy="1898276"/>
      </dsp:txXfrm>
    </dsp:sp>
    <dsp:sp modelId="{B87B37F9-01B6-481F-A8FD-788A99565001}">
      <dsp:nvSpPr>
        <dsp:cNvPr id="0" name=""/>
        <dsp:cNvSpPr/>
      </dsp:nvSpPr>
      <dsp:spPr>
        <a:xfrm>
          <a:off x="0" y="2363184"/>
          <a:ext cx="4435078" cy="210366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Expansion or Upgrade of existing Regional PSAPs, Regional Secondary PSAPs and RECCs</a:t>
          </a:r>
        </a:p>
      </dsp:txBody>
      <dsp:txXfrm>
        <a:off x="102692" y="2465876"/>
        <a:ext cx="4229694" cy="189827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04D7E-11C4-41FD-82DC-8F4BA1935B9C}">
      <dsp:nvSpPr>
        <dsp:cNvPr id="0" name=""/>
        <dsp:cNvSpPr/>
      </dsp:nvSpPr>
      <dsp:spPr>
        <a:xfrm>
          <a:off x="0" y="108885"/>
          <a:ext cx="3828178" cy="4446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Operational Services Division</a:t>
          </a:r>
        </a:p>
      </dsp:txBody>
      <dsp:txXfrm>
        <a:off x="21704" y="130589"/>
        <a:ext cx="3784770" cy="401192"/>
      </dsp:txXfrm>
    </dsp:sp>
    <dsp:sp modelId="{B75C84B5-BD86-4067-B69A-EAAC8DFD6771}">
      <dsp:nvSpPr>
        <dsp:cNvPr id="0" name=""/>
        <dsp:cNvSpPr/>
      </dsp:nvSpPr>
      <dsp:spPr>
        <a:xfrm>
          <a:off x="0" y="553485"/>
          <a:ext cx="3828178" cy="491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617-720-3300</a:t>
          </a:r>
        </a:p>
        <a:p>
          <a:pPr marL="114300" lvl="1" indent="-114300" algn="l" defTabSz="666750">
            <a:lnSpc>
              <a:spcPct val="90000"/>
            </a:lnSpc>
            <a:spcBef>
              <a:spcPct val="0"/>
            </a:spcBef>
            <a:spcAft>
              <a:spcPct val="20000"/>
            </a:spcAft>
            <a:buChar char="•"/>
          </a:pPr>
          <a:r>
            <a:rPr lang="en-US" sz="1500" kern="1200" dirty="0"/>
            <a:t>www.mass.gov/osd</a:t>
          </a:r>
        </a:p>
      </dsp:txBody>
      <dsp:txXfrm>
        <a:off x="0" y="553485"/>
        <a:ext cx="3828178" cy="491625"/>
      </dsp:txXfrm>
    </dsp:sp>
    <dsp:sp modelId="{8AFB14F2-99C1-47CF-ABE7-8E0733D7D4FC}">
      <dsp:nvSpPr>
        <dsp:cNvPr id="0" name=""/>
        <dsp:cNvSpPr/>
      </dsp:nvSpPr>
      <dsp:spPr>
        <a:xfrm>
          <a:off x="0" y="1045110"/>
          <a:ext cx="3828178" cy="4446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Training</a:t>
          </a:r>
        </a:p>
      </dsp:txBody>
      <dsp:txXfrm>
        <a:off x="21704" y="1066814"/>
        <a:ext cx="3784770" cy="401192"/>
      </dsp:txXfrm>
    </dsp:sp>
    <dsp:sp modelId="{439C6953-3D68-46FF-9691-3075DF23622B}">
      <dsp:nvSpPr>
        <dsp:cNvPr id="0" name=""/>
        <dsp:cNvSpPr/>
      </dsp:nvSpPr>
      <dsp:spPr>
        <a:xfrm>
          <a:off x="0" y="1489710"/>
          <a:ext cx="3828178" cy="491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4130" rIns="135128" bIns="24130" numCol="1" spcCol="1270" anchor="t" anchorCtr="0">
          <a:noAutofit/>
        </a:bodyPr>
        <a:lstStyle/>
        <a:p>
          <a:pPr marL="114300" lvl="1" indent="-114300" algn="l" defTabSz="666750">
            <a:lnSpc>
              <a:spcPct val="90000"/>
            </a:lnSpc>
            <a:spcBef>
              <a:spcPct val="0"/>
            </a:spcBef>
            <a:spcAft>
              <a:spcPct val="20000"/>
            </a:spcAft>
            <a:buClr>
              <a:schemeClr val="accent6">
                <a:lumMod val="50000"/>
              </a:schemeClr>
            </a:buClr>
            <a:buSzPct val="150000"/>
            <a:buChar char="•"/>
          </a:pPr>
          <a:r>
            <a:rPr lang="en-US" sz="1500" kern="1200" dirty="0">
              <a:solidFill>
                <a:prstClr val="black"/>
              </a:solidFill>
            </a:rPr>
            <a:t>Email: </a:t>
          </a:r>
          <a:r>
            <a:rPr lang="en-US" sz="1500" kern="1200" dirty="0">
              <a:solidFill>
                <a:srgbClr val="0070C0"/>
              </a:solidFill>
            </a:rPr>
            <a:t>osdtraining@mass.gov</a:t>
          </a:r>
        </a:p>
        <a:p>
          <a:pPr marL="114300" lvl="1" indent="-114300" algn="l" defTabSz="666750">
            <a:lnSpc>
              <a:spcPct val="90000"/>
            </a:lnSpc>
            <a:spcBef>
              <a:spcPct val="0"/>
            </a:spcBef>
            <a:spcAft>
              <a:spcPct val="20000"/>
            </a:spcAft>
            <a:buChar char="•"/>
          </a:pPr>
          <a:r>
            <a:rPr lang="en-US" sz="1500" kern="1200" dirty="0">
              <a:solidFill>
                <a:prstClr val="black"/>
              </a:solidFill>
            </a:rPr>
            <a:t>Website: </a:t>
          </a:r>
          <a:r>
            <a:rPr lang="en-US" sz="1500" kern="1200" dirty="0">
              <a:solidFill>
                <a:srgbClr val="0070C0"/>
              </a:solidFill>
            </a:rPr>
            <a:t>mass.gov/vendor training</a:t>
          </a:r>
        </a:p>
      </dsp:txBody>
      <dsp:txXfrm>
        <a:off x="0" y="1489710"/>
        <a:ext cx="3828178" cy="491625"/>
      </dsp:txXfrm>
    </dsp:sp>
    <dsp:sp modelId="{5661C79D-8B42-4E06-848A-C09D1110EA76}">
      <dsp:nvSpPr>
        <dsp:cNvPr id="0" name=""/>
        <dsp:cNvSpPr/>
      </dsp:nvSpPr>
      <dsp:spPr>
        <a:xfrm>
          <a:off x="0" y="1981335"/>
          <a:ext cx="3828178" cy="4446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Job Aids</a:t>
          </a:r>
        </a:p>
      </dsp:txBody>
      <dsp:txXfrm>
        <a:off x="21704" y="2003039"/>
        <a:ext cx="3784770" cy="401192"/>
      </dsp:txXfrm>
    </dsp:sp>
    <dsp:sp modelId="{1B1B8410-0BA5-47A9-AFFB-113F4AC19EE5}">
      <dsp:nvSpPr>
        <dsp:cNvPr id="0" name=""/>
        <dsp:cNvSpPr/>
      </dsp:nvSpPr>
      <dsp:spPr>
        <a:xfrm>
          <a:off x="0" y="2425935"/>
          <a:ext cx="3828178" cy="1573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solidFill>
                <a:srgbClr val="0070C0"/>
              </a:solidFill>
              <a:cs typeface="Arial" pitchFamily="34" charset="0"/>
              <a:hlinkClick xmlns:r="http://schemas.openxmlformats.org/officeDocument/2006/relationships" r:id="rId1">
                <a:extLst>
                  <a:ext uri="{A12FA001-AC4F-418D-AE19-62706E023703}">
                    <ahyp:hlinkClr xmlns:ahyp="http://schemas.microsoft.com/office/drawing/2018/hyperlinkcolor" val="tx"/>
                  </a:ext>
                </a:extLst>
              </a:hlinkClick>
            </a:rPr>
            <a:t>How to Create a Quote in COMMBUYS</a:t>
          </a:r>
          <a:endParaRPr lang="en-US" sz="1500" kern="1200" dirty="0">
            <a:solidFill>
              <a:srgbClr val="0070C0"/>
            </a:solidFill>
            <a:cs typeface="Arial" pitchFamily="34" charset="0"/>
          </a:endParaRPr>
        </a:p>
        <a:p>
          <a:pPr marL="114300" lvl="1" indent="-114300" algn="l" defTabSz="666750">
            <a:lnSpc>
              <a:spcPct val="90000"/>
            </a:lnSpc>
            <a:spcBef>
              <a:spcPct val="0"/>
            </a:spcBef>
            <a:spcAft>
              <a:spcPct val="20000"/>
            </a:spcAft>
            <a:buChar char="•"/>
          </a:pPr>
          <a:r>
            <a:rPr lang="en-US" sz="1500" kern="1200" dirty="0">
              <a:solidFill>
                <a:srgbClr val="0070C0"/>
              </a:solidFill>
              <a:cs typeface="Arial" pitchFamily="34" charset="0"/>
              <a:hlinkClick xmlns:r="http://schemas.openxmlformats.org/officeDocument/2006/relationships" r:id="rId2">
                <a:extLst>
                  <a:ext uri="{A12FA001-AC4F-418D-AE19-62706E023703}">
                    <ahyp:hlinkClr xmlns:ahyp="http://schemas.microsoft.com/office/drawing/2018/hyperlinkcolor" val="tx"/>
                  </a:ext>
                </a:extLst>
              </a:hlinkClick>
            </a:rPr>
            <a:t>Using the Q&amp;A Tab Within a COMMBUYS Bid</a:t>
          </a:r>
          <a:endParaRPr lang="en-US" sz="1500" kern="1200" dirty="0">
            <a:solidFill>
              <a:srgbClr val="0070C0"/>
            </a:solidFill>
            <a:cs typeface="Arial" pitchFamily="34" charset="0"/>
          </a:endParaRPr>
        </a:p>
        <a:p>
          <a:pPr marL="114300" lvl="1" indent="-114300" algn="l" defTabSz="666750">
            <a:lnSpc>
              <a:spcPct val="90000"/>
            </a:lnSpc>
            <a:spcBef>
              <a:spcPct val="0"/>
            </a:spcBef>
            <a:spcAft>
              <a:spcPct val="20000"/>
            </a:spcAft>
            <a:buChar char="•"/>
          </a:pPr>
          <a:r>
            <a:rPr lang="en-US" sz="1500" kern="1200" dirty="0">
              <a:solidFill>
                <a:srgbClr val="0070C0"/>
              </a:solidFill>
              <a:cs typeface="Arial" pitchFamily="34" charset="0"/>
              <a:hlinkClick xmlns:r="http://schemas.openxmlformats.org/officeDocument/2006/relationships" r:id="rId3">
                <a:extLst>
                  <a:ext uri="{A12FA001-AC4F-418D-AE19-62706E023703}">
                    <ahyp:hlinkClr xmlns:ahyp="http://schemas.microsoft.com/office/drawing/2018/hyperlinkcolor" val="tx"/>
                  </a:ext>
                </a:extLst>
              </a:hlinkClick>
            </a:rPr>
            <a:t>How to Withdraw, Reopen, and Resubmit a Quote</a:t>
          </a:r>
          <a:endParaRPr lang="en-US" sz="1500" kern="1200" dirty="0">
            <a:solidFill>
              <a:srgbClr val="0070C0"/>
            </a:solidFill>
            <a:cs typeface="Arial" pitchFamily="34" charset="0"/>
          </a:endParaRPr>
        </a:p>
        <a:p>
          <a:pPr marL="114300" lvl="1" indent="-114300" algn="l" defTabSz="666750">
            <a:lnSpc>
              <a:spcPct val="90000"/>
            </a:lnSpc>
            <a:spcBef>
              <a:spcPct val="0"/>
            </a:spcBef>
            <a:spcAft>
              <a:spcPct val="20000"/>
            </a:spcAft>
            <a:buChar char="•"/>
          </a:pPr>
          <a:r>
            <a:rPr lang="en-US" sz="1500" kern="1200" dirty="0">
              <a:solidFill>
                <a:srgbClr val="0070C0"/>
              </a:solidFill>
              <a:cs typeface="Arial" pitchFamily="34" charset="0"/>
              <a:hlinkClick xmlns:r="http://schemas.openxmlformats.org/officeDocument/2006/relationships" r:id="rId4">
                <a:extLst>
                  <a:ext uri="{A12FA001-AC4F-418D-AE19-62706E023703}">
                    <ahyp:hlinkClr xmlns:ahyp="http://schemas.microsoft.com/office/drawing/2018/hyperlinkcolor" val="tx"/>
                  </a:ext>
                </a:extLst>
              </a:hlinkClick>
            </a:rPr>
            <a:t>Basic COMMBUYS Navigation and Searching for the Seller Role</a:t>
          </a:r>
          <a:endParaRPr lang="en-US" sz="1500" kern="1200" dirty="0">
            <a:solidFill>
              <a:srgbClr val="0070C0"/>
            </a:solidFill>
            <a:cs typeface="Arial" pitchFamily="34" charset="0"/>
          </a:endParaRPr>
        </a:p>
      </dsp:txBody>
      <dsp:txXfrm>
        <a:off x="0" y="2425935"/>
        <a:ext cx="3828178" cy="1573199"/>
      </dsp:txXfrm>
    </dsp:sp>
    <dsp:sp modelId="{AFEC351A-9AB3-43DB-A318-BEA4823B8638}">
      <dsp:nvSpPr>
        <dsp:cNvPr id="0" name=""/>
        <dsp:cNvSpPr/>
      </dsp:nvSpPr>
      <dsp:spPr>
        <a:xfrm>
          <a:off x="0" y="3999135"/>
          <a:ext cx="3828178" cy="4446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Webcast – Video</a:t>
          </a:r>
          <a:endParaRPr lang="en-US" sz="1900" kern="1200" dirty="0">
            <a:cs typeface="Arial" pitchFamily="34" charset="0"/>
          </a:endParaRPr>
        </a:p>
      </dsp:txBody>
      <dsp:txXfrm>
        <a:off x="21704" y="4020839"/>
        <a:ext cx="3784770" cy="401192"/>
      </dsp:txXfrm>
    </dsp:sp>
    <dsp:sp modelId="{247A6D5B-A824-4E12-9406-5983CDE80504}">
      <dsp:nvSpPr>
        <dsp:cNvPr id="0" name=""/>
        <dsp:cNvSpPr/>
      </dsp:nvSpPr>
      <dsp:spPr>
        <a:xfrm>
          <a:off x="0" y="4443735"/>
          <a:ext cx="3828178" cy="31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4130" rIns="135128" bIns="24130" numCol="1" spcCol="1270" anchor="t" anchorCtr="0">
          <a:noAutofit/>
        </a:bodyPr>
        <a:lstStyle/>
        <a:p>
          <a:pPr marL="114300" lvl="1" indent="-114300" algn="l" defTabSz="666750">
            <a:lnSpc>
              <a:spcPct val="90000"/>
            </a:lnSpc>
            <a:spcBef>
              <a:spcPct val="0"/>
            </a:spcBef>
            <a:spcAft>
              <a:spcPct val="20000"/>
            </a:spcAft>
            <a:buClr>
              <a:srgbClr val="43956F"/>
            </a:buClr>
            <a:buSzPct val="130000"/>
            <a:buFont typeface="Wingdings" panose="05000000000000000000" pitchFamily="2" charset="2"/>
            <a:buNone/>
          </a:pPr>
          <a:r>
            <a:rPr lang="en-US" sz="1500" kern="1200" dirty="0">
              <a:cs typeface="Arial" pitchFamily="34" charset="0"/>
              <a:hlinkClick xmlns:r="http://schemas.openxmlformats.org/officeDocument/2006/relationships" r:id="rId5"/>
            </a:rPr>
            <a:t>	</a:t>
          </a:r>
          <a:r>
            <a:rPr lang="en-US" sz="1500" kern="1200" dirty="0">
              <a:solidFill>
                <a:srgbClr val="0070C0"/>
              </a:solidFill>
              <a:cs typeface="Arial" pitchFamily="34" charset="0"/>
              <a:hlinkClick xmlns:r="http://schemas.openxmlformats.org/officeDocument/2006/relationships" r:id="rId5">
                <a:extLst>
                  <a:ext uri="{A12FA001-AC4F-418D-AE19-62706E023703}">
                    <ahyp:hlinkClr xmlns:ahyp="http://schemas.microsoft.com/office/drawing/2018/hyperlinkcolor" val="tx"/>
                  </a:ext>
                </a:extLst>
              </a:hlinkClick>
            </a:rPr>
            <a:t>How to Create a Quote in COMMBUYS</a:t>
          </a:r>
          <a:endParaRPr lang="en-US" sz="1500" kern="1200" dirty="0">
            <a:solidFill>
              <a:srgbClr val="0070C0"/>
            </a:solidFill>
          </a:endParaRPr>
        </a:p>
      </dsp:txBody>
      <dsp:txXfrm>
        <a:off x="0" y="4443735"/>
        <a:ext cx="3828178" cy="314640"/>
      </dsp:txXfrm>
    </dsp:sp>
    <dsp:sp modelId="{846606A6-5218-4A81-A171-1787EB84E7A8}">
      <dsp:nvSpPr>
        <dsp:cNvPr id="0" name=""/>
        <dsp:cNvSpPr/>
      </dsp:nvSpPr>
      <dsp:spPr>
        <a:xfrm>
          <a:off x="0" y="4758375"/>
          <a:ext cx="3828178" cy="4446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Clr>
              <a:srgbClr val="43956F"/>
            </a:buClr>
            <a:buSzPct val="130000"/>
            <a:buFont typeface="Wingdings" panose="05000000000000000000" pitchFamily="2" charset="2"/>
            <a:buNone/>
          </a:pPr>
          <a:r>
            <a:rPr lang="en-US" sz="1900" kern="1200" dirty="0"/>
            <a:t>Webinars – Live Training</a:t>
          </a:r>
        </a:p>
      </dsp:txBody>
      <dsp:txXfrm>
        <a:off x="21704" y="4780079"/>
        <a:ext cx="3784770" cy="401192"/>
      </dsp:txXfrm>
    </dsp:sp>
    <dsp:sp modelId="{D8D23FCB-8FA9-477E-8357-D3C160DF4D26}">
      <dsp:nvSpPr>
        <dsp:cNvPr id="0" name=""/>
        <dsp:cNvSpPr/>
      </dsp:nvSpPr>
      <dsp:spPr>
        <a:xfrm>
          <a:off x="0" y="5202975"/>
          <a:ext cx="3828178" cy="7079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545" tIns="24130" rIns="135128" bIns="24130" numCol="1" spcCol="1270" anchor="t" anchorCtr="0">
          <a:noAutofit/>
        </a:bodyPr>
        <a:lstStyle/>
        <a:p>
          <a:pPr marL="114300" lvl="1" indent="-114300" algn="l" defTabSz="666750">
            <a:lnSpc>
              <a:spcPct val="90000"/>
            </a:lnSpc>
            <a:spcBef>
              <a:spcPct val="0"/>
            </a:spcBef>
            <a:spcAft>
              <a:spcPct val="20000"/>
            </a:spcAft>
            <a:buClr>
              <a:srgbClr val="43956F"/>
            </a:buClr>
            <a:buSzPct val="130000"/>
            <a:buFont typeface="Arial" panose="020B0604020202020204" pitchFamily="34" charset="0"/>
            <a:buChar char="•"/>
          </a:pPr>
          <a:r>
            <a:rPr lang="en-US" sz="1500" kern="1200" dirty="0">
              <a:cs typeface="Arial" pitchFamily="34" charset="0"/>
            </a:rPr>
            <a:t>How to Locate &amp; Respond to Bids in COMMBUYS</a:t>
          </a:r>
          <a:endParaRPr lang="en-US" sz="1500" kern="1200" dirty="0"/>
        </a:p>
        <a:p>
          <a:pPr marL="114300" lvl="1" indent="-114300" algn="l" defTabSz="666750">
            <a:lnSpc>
              <a:spcPct val="90000"/>
            </a:lnSpc>
            <a:spcBef>
              <a:spcPct val="0"/>
            </a:spcBef>
            <a:spcAft>
              <a:spcPct val="20000"/>
            </a:spcAft>
            <a:buClr>
              <a:srgbClr val="43956F"/>
            </a:buClr>
            <a:buSzPct val="130000"/>
            <a:buFont typeface="Arial" panose="020B0604020202020204" pitchFamily="34" charset="0"/>
            <a:buChar char="•"/>
          </a:pPr>
          <a:r>
            <a:rPr lang="en-US" sz="1500" kern="1200" dirty="0">
              <a:cs typeface="Arial" pitchFamily="34" charset="0"/>
            </a:rPr>
            <a:t>COMMBUYS Essentials for the Seller Role</a:t>
          </a:r>
        </a:p>
      </dsp:txBody>
      <dsp:txXfrm>
        <a:off x="0" y="5202975"/>
        <a:ext cx="3828178" cy="70794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46FA4D-9595-498C-BC57-A3D967B21311}">
      <dsp:nvSpPr>
        <dsp:cNvPr id="0" name=""/>
        <dsp:cNvSpPr/>
      </dsp:nvSpPr>
      <dsp:spPr>
        <a:xfrm>
          <a:off x="0" y="26773"/>
          <a:ext cx="4500562" cy="784532"/>
        </a:xfrm>
        <a:prstGeom prst="roundRect">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dirty="0"/>
            <a:t>Priorities:</a:t>
          </a:r>
          <a:endParaRPr lang="en-US" sz="3300" kern="1200" dirty="0"/>
        </a:p>
      </dsp:txBody>
      <dsp:txXfrm>
        <a:off x="38298" y="65071"/>
        <a:ext cx="4423966" cy="707936"/>
      </dsp:txXfrm>
    </dsp:sp>
    <dsp:sp modelId="{CB77F394-D61D-4E8B-8643-142C0664A8FC}">
      <dsp:nvSpPr>
        <dsp:cNvPr id="0" name=""/>
        <dsp:cNvSpPr/>
      </dsp:nvSpPr>
      <dsp:spPr>
        <a:xfrm>
          <a:off x="0" y="811306"/>
          <a:ext cx="4500562" cy="4876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893"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Expansion of existing regional PSAPs or RECCs through the addition of one (1) or more PSAPS to an existing regional PSAP or RECC, with an executed IMA</a:t>
          </a:r>
        </a:p>
        <a:p>
          <a:pPr marL="171450" lvl="1" indent="-171450" algn="l" defTabSz="800100">
            <a:lnSpc>
              <a:spcPct val="90000"/>
            </a:lnSpc>
            <a:spcBef>
              <a:spcPct val="0"/>
            </a:spcBef>
            <a:spcAft>
              <a:spcPct val="20000"/>
            </a:spcAft>
            <a:buChar char="•"/>
          </a:pPr>
          <a:r>
            <a:rPr lang="en-US" sz="1800" kern="1200" dirty="0"/>
            <a:t>Development of new regional PSAPs or RECCs with an executed IMA previously funded under this grant</a:t>
          </a:r>
        </a:p>
        <a:p>
          <a:pPr marL="171450" lvl="1" indent="-171450" algn="l" defTabSz="800100">
            <a:lnSpc>
              <a:spcPct val="90000"/>
            </a:lnSpc>
            <a:spcBef>
              <a:spcPct val="0"/>
            </a:spcBef>
            <a:spcAft>
              <a:spcPct val="20000"/>
            </a:spcAft>
            <a:buChar char="•"/>
          </a:pPr>
          <a:r>
            <a:rPr lang="en-US" sz="1800" kern="1200" dirty="0"/>
            <a:t>Upgrade of existing regional PSAPs and RECCs</a:t>
          </a:r>
        </a:p>
        <a:p>
          <a:pPr marL="171450" lvl="1" indent="-171450" algn="l" defTabSz="800100">
            <a:lnSpc>
              <a:spcPct val="90000"/>
            </a:lnSpc>
            <a:spcBef>
              <a:spcPct val="0"/>
            </a:spcBef>
            <a:spcAft>
              <a:spcPct val="20000"/>
            </a:spcAft>
            <a:buChar char="•"/>
          </a:pPr>
          <a:r>
            <a:rPr lang="en-US" sz="1800" kern="1200" dirty="0"/>
            <a:t>Development of new regional PSAPs or RECCS with an executed IMA</a:t>
          </a:r>
        </a:p>
        <a:p>
          <a:pPr marL="171450" lvl="1" indent="-171450" algn="l" defTabSz="800100">
            <a:lnSpc>
              <a:spcPct val="90000"/>
            </a:lnSpc>
            <a:spcBef>
              <a:spcPct val="0"/>
            </a:spcBef>
            <a:spcAft>
              <a:spcPct val="20000"/>
            </a:spcAft>
            <a:buChar char="•"/>
          </a:pPr>
          <a:r>
            <a:rPr lang="en-US" sz="1800" kern="1200" dirty="0"/>
            <a:t>Development of new regional PSAPs and RECCs or new expansion of existing regional PSAPs or RECCs through the addition of one (1) or more PSAPs to an existing regional PSAP or RECC, with letters of attestation only</a:t>
          </a:r>
        </a:p>
        <a:p>
          <a:pPr marL="171450" lvl="1" indent="-171450" algn="l" defTabSz="800100">
            <a:lnSpc>
              <a:spcPct val="90000"/>
            </a:lnSpc>
            <a:spcBef>
              <a:spcPct val="0"/>
            </a:spcBef>
            <a:spcAft>
              <a:spcPct val="20000"/>
            </a:spcAft>
            <a:buChar char="•"/>
          </a:pPr>
          <a:r>
            <a:rPr lang="en-US" sz="1800" kern="1200" dirty="0"/>
            <a:t>Development/expansion of regional secondary PSAPs</a:t>
          </a:r>
        </a:p>
      </dsp:txBody>
      <dsp:txXfrm>
        <a:off x="0" y="811306"/>
        <a:ext cx="4500562" cy="487692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EC0EFF-D205-4875-8EB4-B00D3DA56E6E}">
      <dsp:nvSpPr>
        <dsp:cNvPr id="0" name=""/>
        <dsp:cNvSpPr/>
      </dsp:nvSpPr>
      <dsp:spPr>
        <a:xfrm>
          <a:off x="0" y="123880"/>
          <a:ext cx="4481512" cy="848213"/>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Application Deadline:  on or before </a:t>
          </a:r>
          <a:r>
            <a:rPr lang="en-US" sz="1600" b="1" kern="1200" dirty="0"/>
            <a:t>5:00 PM, Thursday, March 3, 2022.</a:t>
          </a:r>
          <a:endParaRPr lang="en-US" sz="1600" kern="1200" dirty="0"/>
        </a:p>
      </dsp:txBody>
      <dsp:txXfrm>
        <a:off x="41406" y="165286"/>
        <a:ext cx="4398700" cy="765401"/>
      </dsp:txXfrm>
    </dsp:sp>
    <dsp:sp modelId="{38E901F4-71B4-453A-B6DF-A00168FE06F4}">
      <dsp:nvSpPr>
        <dsp:cNvPr id="0" name=""/>
        <dsp:cNvSpPr/>
      </dsp:nvSpPr>
      <dsp:spPr>
        <a:xfrm>
          <a:off x="0" y="1018173"/>
          <a:ext cx="4481512" cy="848213"/>
        </a:xfrm>
        <a:prstGeom prst="roundRect">
          <a:avLst/>
        </a:prstGeom>
        <a:gradFill rotWithShape="0">
          <a:gsLst>
            <a:gs pos="0">
              <a:schemeClr val="accent2">
                <a:hueOff val="-678595"/>
                <a:satOff val="2237"/>
                <a:lumOff val="2392"/>
                <a:alphaOff val="0"/>
                <a:tint val="98000"/>
                <a:satMod val="110000"/>
                <a:lumMod val="104000"/>
              </a:schemeClr>
            </a:gs>
            <a:gs pos="69000">
              <a:schemeClr val="accent2">
                <a:hueOff val="-678595"/>
                <a:satOff val="2237"/>
                <a:lumOff val="2392"/>
                <a:alphaOff val="0"/>
                <a:shade val="88000"/>
                <a:satMod val="130000"/>
                <a:lumMod val="92000"/>
              </a:schemeClr>
            </a:gs>
            <a:gs pos="100000">
              <a:schemeClr val="accent2">
                <a:hueOff val="-678595"/>
                <a:satOff val="2237"/>
                <a:lumOff val="2392"/>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Funding Period: July 1, 2022 – June 30, 2023</a:t>
          </a:r>
        </a:p>
      </dsp:txBody>
      <dsp:txXfrm>
        <a:off x="41406" y="1059579"/>
        <a:ext cx="4398700" cy="765401"/>
      </dsp:txXfrm>
    </dsp:sp>
    <dsp:sp modelId="{41E3CB1E-40E6-4620-A5BF-EE8CA16B895A}">
      <dsp:nvSpPr>
        <dsp:cNvPr id="0" name=""/>
        <dsp:cNvSpPr/>
      </dsp:nvSpPr>
      <dsp:spPr>
        <a:xfrm>
          <a:off x="0" y="1912467"/>
          <a:ext cx="4481512" cy="848213"/>
        </a:xfrm>
        <a:prstGeom prst="roundRect">
          <a:avLst/>
        </a:prstGeom>
        <a:gradFill rotWithShape="0">
          <a:gsLst>
            <a:gs pos="0">
              <a:schemeClr val="accent2">
                <a:hueOff val="-1357190"/>
                <a:satOff val="4474"/>
                <a:lumOff val="4784"/>
                <a:alphaOff val="0"/>
                <a:tint val="98000"/>
                <a:satMod val="110000"/>
                <a:lumMod val="104000"/>
              </a:schemeClr>
            </a:gs>
            <a:gs pos="69000">
              <a:schemeClr val="accent2">
                <a:hueOff val="-1357190"/>
                <a:satOff val="4474"/>
                <a:lumOff val="4784"/>
                <a:alphaOff val="0"/>
                <a:shade val="88000"/>
                <a:satMod val="130000"/>
                <a:lumMod val="92000"/>
              </a:schemeClr>
            </a:gs>
            <a:gs pos="100000">
              <a:schemeClr val="accent2">
                <a:hueOff val="-1357190"/>
                <a:satOff val="4474"/>
                <a:lumOff val="478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Funding allocated for grant program </a:t>
          </a:r>
        </a:p>
        <a:p>
          <a:pPr marL="0" lvl="0" indent="0" algn="l" defTabSz="711200">
            <a:lnSpc>
              <a:spcPct val="90000"/>
            </a:lnSpc>
            <a:spcBef>
              <a:spcPct val="0"/>
            </a:spcBef>
            <a:spcAft>
              <a:spcPct val="35000"/>
            </a:spcAft>
            <a:buNone/>
          </a:pPr>
          <a:r>
            <a:rPr lang="en-US" sz="1600" kern="1200" dirty="0"/>
            <a:t> (Minimum of $8M; up to $30M) </a:t>
          </a:r>
        </a:p>
      </dsp:txBody>
      <dsp:txXfrm>
        <a:off x="41406" y="1953873"/>
        <a:ext cx="4398700" cy="765401"/>
      </dsp:txXfrm>
    </dsp:sp>
    <dsp:sp modelId="{68FA02AC-31CD-40E8-AAEC-6C47DD54C3C2}">
      <dsp:nvSpPr>
        <dsp:cNvPr id="0" name=""/>
        <dsp:cNvSpPr/>
      </dsp:nvSpPr>
      <dsp:spPr>
        <a:xfrm>
          <a:off x="0" y="2806760"/>
          <a:ext cx="4481512" cy="848213"/>
        </a:xfrm>
        <a:prstGeom prst="roundRect">
          <a:avLst/>
        </a:prstGeom>
        <a:gradFill rotWithShape="0">
          <a:gsLst>
            <a:gs pos="0">
              <a:schemeClr val="accent2">
                <a:hueOff val="-2035785"/>
                <a:satOff val="6711"/>
                <a:lumOff val="7177"/>
                <a:alphaOff val="0"/>
                <a:tint val="98000"/>
                <a:satMod val="110000"/>
                <a:lumMod val="104000"/>
              </a:schemeClr>
            </a:gs>
            <a:gs pos="69000">
              <a:schemeClr val="accent2">
                <a:hueOff val="-2035785"/>
                <a:satOff val="6711"/>
                <a:lumOff val="7177"/>
                <a:alphaOff val="0"/>
                <a:shade val="88000"/>
                <a:satMod val="130000"/>
                <a:lumMod val="92000"/>
              </a:schemeClr>
            </a:gs>
            <a:gs pos="100000">
              <a:schemeClr val="accent2">
                <a:hueOff val="-2035785"/>
                <a:satOff val="6711"/>
                <a:lumOff val="717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1 Original </a:t>
          </a:r>
        </a:p>
      </dsp:txBody>
      <dsp:txXfrm>
        <a:off x="41406" y="2848166"/>
        <a:ext cx="4398700" cy="765401"/>
      </dsp:txXfrm>
    </dsp:sp>
    <dsp:sp modelId="{8BF80A24-E78F-4C4E-A82F-8F882D3113D1}">
      <dsp:nvSpPr>
        <dsp:cNvPr id="0" name=""/>
        <dsp:cNvSpPr/>
      </dsp:nvSpPr>
      <dsp:spPr>
        <a:xfrm>
          <a:off x="0" y="3701053"/>
          <a:ext cx="4481512" cy="848213"/>
        </a:xfrm>
        <a:prstGeom prst="roundRect">
          <a:avLst/>
        </a:prstGeom>
        <a:gradFill rotWithShape="0">
          <a:gsLst>
            <a:gs pos="0">
              <a:schemeClr val="accent2">
                <a:hueOff val="-2714380"/>
                <a:satOff val="8948"/>
                <a:lumOff val="9569"/>
                <a:alphaOff val="0"/>
                <a:tint val="98000"/>
                <a:satMod val="110000"/>
                <a:lumMod val="104000"/>
              </a:schemeClr>
            </a:gs>
            <a:gs pos="69000">
              <a:schemeClr val="accent2">
                <a:hueOff val="-2714380"/>
                <a:satOff val="8948"/>
                <a:lumOff val="9569"/>
                <a:alphaOff val="0"/>
                <a:shade val="88000"/>
                <a:satMod val="130000"/>
                <a:lumMod val="92000"/>
              </a:schemeClr>
            </a:gs>
            <a:gs pos="100000">
              <a:schemeClr val="accent2">
                <a:hueOff val="-2714380"/>
                <a:satOff val="8948"/>
                <a:lumOff val="9569"/>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Supplemental Information/Modifications: May be submitted after the application deadline and prior to issuance of awards.</a:t>
          </a:r>
        </a:p>
      </dsp:txBody>
      <dsp:txXfrm>
        <a:off x="41406" y="3742459"/>
        <a:ext cx="4398700" cy="765401"/>
      </dsp:txXfrm>
    </dsp:sp>
    <dsp:sp modelId="{3B31F958-342E-4209-A5E7-57B453D52953}">
      <dsp:nvSpPr>
        <dsp:cNvPr id="0" name=""/>
        <dsp:cNvSpPr/>
      </dsp:nvSpPr>
      <dsp:spPr>
        <a:xfrm>
          <a:off x="0" y="4595347"/>
          <a:ext cx="4481512" cy="848213"/>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Guidelines &amp; Application available at </a:t>
          </a:r>
          <a:r>
            <a:rPr lang="en-US" sz="1600" kern="1200" dirty="0">
              <a:solidFill>
                <a:srgbClr val="002060"/>
              </a:solidFill>
              <a:hlinkClick xmlns:r="http://schemas.openxmlformats.org/officeDocument/2006/relationships" r:id="rId1">
                <a:extLst>
                  <a:ext uri="{A12FA001-AC4F-418D-AE19-62706E023703}">
                    <ahyp:hlinkClr xmlns:ahyp="http://schemas.microsoft.com/office/drawing/2018/hyperlinkcolor" val="tx"/>
                  </a:ext>
                </a:extLst>
              </a:hlinkClick>
            </a:rPr>
            <a:t>www.mass.gov/e911</a:t>
          </a:r>
          <a:r>
            <a:rPr lang="en-US" sz="1600" kern="1200" dirty="0">
              <a:solidFill>
                <a:srgbClr val="002060"/>
              </a:solidFill>
            </a:rPr>
            <a:t> or </a:t>
          </a:r>
          <a:r>
            <a:rPr lang="en-US" sz="1600" kern="1200" dirty="0">
              <a:solidFill>
                <a:srgbClr val="002060"/>
              </a:solidFill>
              <a:hlinkClick xmlns:r="http://schemas.openxmlformats.org/officeDocument/2006/relationships" r:id="rId2">
                <a:extLst>
                  <a:ext uri="{A12FA001-AC4F-418D-AE19-62706E023703}">
                    <ahyp:hlinkClr xmlns:ahyp="http://schemas.microsoft.com/office/drawing/2018/hyperlinkcolor" val="tx"/>
                  </a:ext>
                </a:extLst>
              </a:hlinkClick>
            </a:rPr>
            <a:t>www.commbuys.com</a:t>
          </a:r>
          <a:endParaRPr lang="en-US" sz="1600" kern="1200" dirty="0">
            <a:solidFill>
              <a:srgbClr val="002060"/>
            </a:solidFill>
          </a:endParaRPr>
        </a:p>
      </dsp:txBody>
      <dsp:txXfrm>
        <a:off x="41406" y="4636753"/>
        <a:ext cx="4398700" cy="765401"/>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ED881-4BDC-4D3B-9CF6-686AD312F991}">
      <dsp:nvSpPr>
        <dsp:cNvPr id="0" name=""/>
        <dsp:cNvSpPr/>
      </dsp:nvSpPr>
      <dsp:spPr>
        <a:xfrm>
          <a:off x="0" y="2967"/>
          <a:ext cx="4435078" cy="43550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Contingencies/Escalation Fees</a:t>
          </a:r>
        </a:p>
      </dsp:txBody>
      <dsp:txXfrm>
        <a:off x="21260" y="24227"/>
        <a:ext cx="4392558" cy="392985"/>
      </dsp:txXfrm>
    </dsp:sp>
    <dsp:sp modelId="{52865586-97FE-4D5B-8443-A518878FAC2F}">
      <dsp:nvSpPr>
        <dsp:cNvPr id="0" name=""/>
        <dsp:cNvSpPr/>
      </dsp:nvSpPr>
      <dsp:spPr>
        <a:xfrm>
          <a:off x="0" y="448780"/>
          <a:ext cx="4435078" cy="435505"/>
        </a:xfrm>
        <a:prstGeom prst="roundRect">
          <a:avLst/>
        </a:prstGeom>
        <a:gradFill rotWithShape="0">
          <a:gsLst>
            <a:gs pos="0">
              <a:schemeClr val="accent2">
                <a:hueOff val="-282748"/>
                <a:satOff val="932"/>
                <a:lumOff val="997"/>
                <a:alphaOff val="0"/>
                <a:tint val="98000"/>
                <a:satMod val="110000"/>
                <a:lumMod val="104000"/>
              </a:schemeClr>
            </a:gs>
            <a:gs pos="69000">
              <a:schemeClr val="accent2">
                <a:hueOff val="-282748"/>
                <a:satOff val="932"/>
                <a:lumOff val="997"/>
                <a:alphaOff val="0"/>
                <a:shade val="88000"/>
                <a:satMod val="130000"/>
                <a:lumMod val="92000"/>
              </a:schemeClr>
            </a:gs>
            <a:gs pos="100000">
              <a:schemeClr val="accent2">
                <a:hueOff val="-282748"/>
                <a:satOff val="932"/>
                <a:lumOff val="99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Legal Fees</a:t>
          </a:r>
        </a:p>
      </dsp:txBody>
      <dsp:txXfrm>
        <a:off x="21260" y="470040"/>
        <a:ext cx="4392558" cy="392985"/>
      </dsp:txXfrm>
    </dsp:sp>
    <dsp:sp modelId="{0494452E-ADBD-491B-89DC-129B830C2155}">
      <dsp:nvSpPr>
        <dsp:cNvPr id="0" name=""/>
        <dsp:cNvSpPr/>
      </dsp:nvSpPr>
      <dsp:spPr>
        <a:xfrm>
          <a:off x="0" y="894593"/>
          <a:ext cx="4435078" cy="435505"/>
        </a:xfrm>
        <a:prstGeom prst="roundRect">
          <a:avLst/>
        </a:prstGeom>
        <a:gradFill rotWithShape="0">
          <a:gsLst>
            <a:gs pos="0">
              <a:schemeClr val="accent2">
                <a:hueOff val="-565496"/>
                <a:satOff val="1864"/>
                <a:lumOff val="1994"/>
                <a:alphaOff val="0"/>
                <a:tint val="98000"/>
                <a:satMod val="110000"/>
                <a:lumMod val="104000"/>
              </a:schemeClr>
            </a:gs>
            <a:gs pos="69000">
              <a:schemeClr val="accent2">
                <a:hueOff val="-565496"/>
                <a:satOff val="1864"/>
                <a:lumOff val="1994"/>
                <a:alphaOff val="0"/>
                <a:shade val="88000"/>
                <a:satMod val="130000"/>
                <a:lumMod val="92000"/>
              </a:schemeClr>
            </a:gs>
            <a:gs pos="100000">
              <a:schemeClr val="accent2">
                <a:hueOff val="-565496"/>
                <a:satOff val="1864"/>
                <a:lumOff val="199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Operational costs </a:t>
          </a:r>
        </a:p>
      </dsp:txBody>
      <dsp:txXfrm>
        <a:off x="21260" y="915853"/>
        <a:ext cx="4392558" cy="392985"/>
      </dsp:txXfrm>
    </dsp:sp>
    <dsp:sp modelId="{C52D2BB9-098D-469C-B06C-2BB75C7A509A}">
      <dsp:nvSpPr>
        <dsp:cNvPr id="0" name=""/>
        <dsp:cNvSpPr/>
      </dsp:nvSpPr>
      <dsp:spPr>
        <a:xfrm>
          <a:off x="0" y="1340406"/>
          <a:ext cx="4435078" cy="435505"/>
        </a:xfrm>
        <a:prstGeom prst="roundRect">
          <a:avLst/>
        </a:prstGeom>
        <a:gradFill rotWithShape="0">
          <a:gsLst>
            <a:gs pos="0">
              <a:schemeClr val="accent2">
                <a:hueOff val="-848244"/>
                <a:satOff val="2796"/>
                <a:lumOff val="2990"/>
                <a:alphaOff val="0"/>
                <a:tint val="98000"/>
                <a:satMod val="110000"/>
                <a:lumMod val="104000"/>
              </a:schemeClr>
            </a:gs>
            <a:gs pos="69000">
              <a:schemeClr val="accent2">
                <a:hueOff val="-848244"/>
                <a:satOff val="2796"/>
                <a:lumOff val="2990"/>
                <a:alphaOff val="0"/>
                <a:shade val="88000"/>
                <a:satMod val="130000"/>
                <a:lumMod val="92000"/>
              </a:schemeClr>
            </a:gs>
            <a:gs pos="100000">
              <a:schemeClr val="accent2">
                <a:hueOff val="-848244"/>
                <a:satOff val="2796"/>
                <a:lumOff val="299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Monthly recurring fees</a:t>
          </a:r>
        </a:p>
      </dsp:txBody>
      <dsp:txXfrm>
        <a:off x="21260" y="1361666"/>
        <a:ext cx="4392558" cy="392985"/>
      </dsp:txXfrm>
    </dsp:sp>
    <dsp:sp modelId="{04E020F3-DA1E-420C-B3F4-6E0735561777}">
      <dsp:nvSpPr>
        <dsp:cNvPr id="0" name=""/>
        <dsp:cNvSpPr/>
      </dsp:nvSpPr>
      <dsp:spPr>
        <a:xfrm>
          <a:off x="0" y="1786219"/>
          <a:ext cx="4435078" cy="43550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Maintenance/Warranty Costs</a:t>
          </a:r>
        </a:p>
      </dsp:txBody>
      <dsp:txXfrm>
        <a:off x="21260" y="1807479"/>
        <a:ext cx="4392558" cy="392985"/>
      </dsp:txXfrm>
    </dsp:sp>
    <dsp:sp modelId="{5C06D37A-9009-4703-8586-9CFBC474621D}">
      <dsp:nvSpPr>
        <dsp:cNvPr id="0" name=""/>
        <dsp:cNvSpPr/>
      </dsp:nvSpPr>
      <dsp:spPr>
        <a:xfrm>
          <a:off x="0" y="2232032"/>
          <a:ext cx="4435078" cy="435505"/>
        </a:xfrm>
        <a:prstGeom prst="roundRect">
          <a:avLst/>
        </a:prstGeom>
        <a:gradFill rotWithShape="0">
          <a:gsLst>
            <a:gs pos="0">
              <a:schemeClr val="accent2">
                <a:hueOff val="-1413740"/>
                <a:satOff val="4660"/>
                <a:lumOff val="4984"/>
                <a:alphaOff val="0"/>
                <a:tint val="98000"/>
                <a:satMod val="110000"/>
                <a:lumMod val="104000"/>
              </a:schemeClr>
            </a:gs>
            <a:gs pos="69000">
              <a:schemeClr val="accent2">
                <a:hueOff val="-1413740"/>
                <a:satOff val="4660"/>
                <a:lumOff val="4984"/>
                <a:alphaOff val="0"/>
                <a:shade val="88000"/>
                <a:satMod val="130000"/>
                <a:lumMod val="92000"/>
              </a:schemeClr>
            </a:gs>
            <a:gs pos="100000">
              <a:schemeClr val="accent2">
                <a:hueOff val="-1413740"/>
                <a:satOff val="4660"/>
                <a:lumOff val="498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Community Notification System</a:t>
          </a:r>
        </a:p>
      </dsp:txBody>
      <dsp:txXfrm>
        <a:off x="21260" y="2253292"/>
        <a:ext cx="4392558" cy="392985"/>
      </dsp:txXfrm>
    </dsp:sp>
    <dsp:sp modelId="{7EBD8BDD-E338-42F6-A795-D081B68591A6}">
      <dsp:nvSpPr>
        <dsp:cNvPr id="0" name=""/>
        <dsp:cNvSpPr/>
      </dsp:nvSpPr>
      <dsp:spPr>
        <a:xfrm>
          <a:off x="0" y="2677844"/>
          <a:ext cx="4435078" cy="435505"/>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Personnel training costs for existing centers</a:t>
          </a:r>
        </a:p>
      </dsp:txBody>
      <dsp:txXfrm>
        <a:off x="21260" y="2699104"/>
        <a:ext cx="4392558" cy="392985"/>
      </dsp:txXfrm>
    </dsp:sp>
    <dsp:sp modelId="{9EF7590B-9566-4C68-9072-2CC570AC161D}">
      <dsp:nvSpPr>
        <dsp:cNvPr id="0" name=""/>
        <dsp:cNvSpPr/>
      </dsp:nvSpPr>
      <dsp:spPr>
        <a:xfrm>
          <a:off x="0" y="3123657"/>
          <a:ext cx="4435078" cy="435505"/>
        </a:xfrm>
        <a:prstGeom prst="roundRect">
          <a:avLst/>
        </a:prstGeom>
        <a:gradFill rotWithShape="0">
          <a:gsLst>
            <a:gs pos="0">
              <a:schemeClr val="accent2">
                <a:hueOff val="-1979236"/>
                <a:satOff val="6525"/>
                <a:lumOff val="6977"/>
                <a:alphaOff val="0"/>
                <a:tint val="98000"/>
                <a:satMod val="110000"/>
                <a:lumMod val="104000"/>
              </a:schemeClr>
            </a:gs>
            <a:gs pos="69000">
              <a:schemeClr val="accent2">
                <a:hueOff val="-1979236"/>
                <a:satOff val="6525"/>
                <a:lumOff val="6977"/>
                <a:alphaOff val="0"/>
                <a:shade val="88000"/>
                <a:satMod val="130000"/>
                <a:lumMod val="92000"/>
              </a:schemeClr>
            </a:gs>
            <a:gs pos="100000">
              <a:schemeClr val="accent2">
                <a:hueOff val="-1979236"/>
                <a:satOff val="6525"/>
                <a:lumOff val="697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Microsoft Office Suite</a:t>
          </a:r>
        </a:p>
      </dsp:txBody>
      <dsp:txXfrm>
        <a:off x="21260" y="3144917"/>
        <a:ext cx="4392558" cy="392985"/>
      </dsp:txXfrm>
    </dsp:sp>
    <dsp:sp modelId="{12CA184B-DDE4-4727-A5D6-B1D5B7B086D7}">
      <dsp:nvSpPr>
        <dsp:cNvPr id="0" name=""/>
        <dsp:cNvSpPr/>
      </dsp:nvSpPr>
      <dsp:spPr>
        <a:xfrm>
          <a:off x="0" y="3569470"/>
          <a:ext cx="4435078" cy="43550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Law Enforcement Scanners</a:t>
          </a:r>
        </a:p>
      </dsp:txBody>
      <dsp:txXfrm>
        <a:off x="21260" y="3590730"/>
        <a:ext cx="4392558" cy="392985"/>
      </dsp:txXfrm>
    </dsp:sp>
    <dsp:sp modelId="{D5E606D7-72B2-4984-A785-630E1195B4E3}">
      <dsp:nvSpPr>
        <dsp:cNvPr id="0" name=""/>
        <dsp:cNvSpPr/>
      </dsp:nvSpPr>
      <dsp:spPr>
        <a:xfrm>
          <a:off x="0" y="4015283"/>
          <a:ext cx="4435078" cy="435505"/>
        </a:xfrm>
        <a:prstGeom prst="roundRect">
          <a:avLst/>
        </a:prstGeom>
        <a:gradFill rotWithShape="0">
          <a:gsLst>
            <a:gs pos="0">
              <a:schemeClr val="accent2">
                <a:hueOff val="-2544732"/>
                <a:satOff val="8389"/>
                <a:lumOff val="8971"/>
                <a:alphaOff val="0"/>
                <a:tint val="98000"/>
                <a:satMod val="110000"/>
                <a:lumMod val="104000"/>
              </a:schemeClr>
            </a:gs>
            <a:gs pos="69000">
              <a:schemeClr val="accent2">
                <a:hueOff val="-2544732"/>
                <a:satOff val="8389"/>
                <a:lumOff val="8971"/>
                <a:alphaOff val="0"/>
                <a:shade val="88000"/>
                <a:satMod val="130000"/>
                <a:lumMod val="92000"/>
              </a:schemeClr>
            </a:gs>
            <a:gs pos="100000">
              <a:schemeClr val="accent2">
                <a:hueOff val="-2544732"/>
                <a:satOff val="8389"/>
                <a:lumOff val="897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Travel Expenses, Mileage Stipend for Directors</a:t>
          </a:r>
        </a:p>
      </dsp:txBody>
      <dsp:txXfrm>
        <a:off x="21260" y="4036543"/>
        <a:ext cx="4392558" cy="392985"/>
      </dsp:txXfrm>
    </dsp:sp>
    <dsp:sp modelId="{9E5E69C0-C809-4BE0-94D6-15F6A71B41F5}">
      <dsp:nvSpPr>
        <dsp:cNvPr id="0" name=""/>
        <dsp:cNvSpPr/>
      </dsp:nvSpPr>
      <dsp:spPr>
        <a:xfrm>
          <a:off x="0" y="4461096"/>
          <a:ext cx="4435078" cy="435505"/>
        </a:xfrm>
        <a:prstGeom prst="roundRect">
          <a:avLst/>
        </a:prstGeom>
        <a:gradFill rotWithShape="0">
          <a:gsLst>
            <a:gs pos="0">
              <a:schemeClr val="accent2">
                <a:hueOff val="-2827479"/>
                <a:satOff val="9321"/>
                <a:lumOff val="9968"/>
                <a:alphaOff val="0"/>
                <a:tint val="98000"/>
                <a:satMod val="110000"/>
                <a:lumMod val="104000"/>
              </a:schemeClr>
            </a:gs>
            <a:gs pos="69000">
              <a:schemeClr val="accent2">
                <a:hueOff val="-2827479"/>
                <a:satOff val="9321"/>
                <a:lumOff val="9968"/>
                <a:alphaOff val="0"/>
                <a:shade val="88000"/>
                <a:satMod val="130000"/>
                <a:lumMod val="92000"/>
              </a:schemeClr>
            </a:gs>
            <a:gs pos="100000">
              <a:schemeClr val="accent2">
                <a:hueOff val="-2827479"/>
                <a:satOff val="9321"/>
                <a:lumOff val="9968"/>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Allowances (including Site Work Allowances)</a:t>
          </a:r>
        </a:p>
      </dsp:txBody>
      <dsp:txXfrm>
        <a:off x="21260" y="4482356"/>
        <a:ext cx="4392558" cy="392985"/>
      </dsp:txXfrm>
    </dsp:sp>
    <dsp:sp modelId="{6F95E935-D655-4527-86E7-A16CC2AC949E}">
      <dsp:nvSpPr>
        <dsp:cNvPr id="0" name=""/>
        <dsp:cNvSpPr/>
      </dsp:nvSpPr>
      <dsp:spPr>
        <a:xfrm>
          <a:off x="0" y="4906909"/>
          <a:ext cx="4435078" cy="435505"/>
        </a:xfrm>
        <a:prstGeom prst="roundRect">
          <a:avLst/>
        </a:prstGeom>
        <a:gradFill rotWithShape="0">
          <a:gsLst>
            <a:gs pos="0">
              <a:schemeClr val="accent2">
                <a:hueOff val="-3110228"/>
                <a:satOff val="10253"/>
                <a:lumOff val="10964"/>
                <a:alphaOff val="0"/>
                <a:tint val="98000"/>
                <a:satMod val="110000"/>
                <a:lumMod val="104000"/>
              </a:schemeClr>
            </a:gs>
            <a:gs pos="69000">
              <a:schemeClr val="accent2">
                <a:hueOff val="-3110228"/>
                <a:satOff val="10253"/>
                <a:lumOff val="10964"/>
                <a:alphaOff val="0"/>
                <a:shade val="88000"/>
                <a:satMod val="130000"/>
                <a:lumMod val="92000"/>
              </a:schemeClr>
            </a:gs>
            <a:gs pos="100000">
              <a:schemeClr val="accent2">
                <a:hueOff val="-3110228"/>
                <a:satOff val="10253"/>
                <a:lumOff val="1096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Owner’s indirect costs</a:t>
          </a:r>
        </a:p>
      </dsp:txBody>
      <dsp:txXfrm>
        <a:off x="21260" y="4928169"/>
        <a:ext cx="4392558" cy="392985"/>
      </dsp:txXfrm>
    </dsp:sp>
    <dsp:sp modelId="{9C4B62D2-590A-4D2F-8A18-2C7248E74ADC}">
      <dsp:nvSpPr>
        <dsp:cNvPr id="0" name=""/>
        <dsp:cNvSpPr/>
      </dsp:nvSpPr>
      <dsp:spPr>
        <a:xfrm>
          <a:off x="0" y="5352722"/>
          <a:ext cx="4435078" cy="43550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Payments not tied to deliverables (e.g., payment due at contract signing; progress billing)</a:t>
          </a:r>
        </a:p>
      </dsp:txBody>
      <dsp:txXfrm>
        <a:off x="21260" y="5373982"/>
        <a:ext cx="4392558" cy="392985"/>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CE99A-37AA-43EA-9DAE-C09D93D09F7B}">
      <dsp:nvSpPr>
        <dsp:cNvPr id="0" name=""/>
        <dsp:cNvSpPr/>
      </dsp:nvSpPr>
      <dsp:spPr>
        <a:xfrm>
          <a:off x="0" y="2115"/>
          <a:ext cx="4435078" cy="69519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Ensure all award requirements are met prior to incurring costs/ Costs incurred prior to contract start date are not eligible</a:t>
          </a:r>
        </a:p>
      </dsp:txBody>
      <dsp:txXfrm>
        <a:off x="33936" y="36051"/>
        <a:ext cx="4367206" cy="627318"/>
      </dsp:txXfrm>
    </dsp:sp>
    <dsp:sp modelId="{3118AF63-F18B-4344-BA38-70E98B971352}">
      <dsp:nvSpPr>
        <dsp:cNvPr id="0" name=""/>
        <dsp:cNvSpPr/>
      </dsp:nvSpPr>
      <dsp:spPr>
        <a:xfrm>
          <a:off x="0" y="707740"/>
          <a:ext cx="4435078" cy="695190"/>
        </a:xfrm>
        <a:prstGeom prst="roundRect">
          <a:avLst/>
        </a:prstGeom>
        <a:gradFill rotWithShape="0">
          <a:gsLst>
            <a:gs pos="0">
              <a:schemeClr val="accent2">
                <a:hueOff val="-484711"/>
                <a:satOff val="1598"/>
                <a:lumOff val="1709"/>
                <a:alphaOff val="0"/>
                <a:tint val="98000"/>
                <a:satMod val="110000"/>
                <a:lumMod val="104000"/>
              </a:schemeClr>
            </a:gs>
            <a:gs pos="69000">
              <a:schemeClr val="accent2">
                <a:hueOff val="-484711"/>
                <a:satOff val="1598"/>
                <a:lumOff val="1709"/>
                <a:alphaOff val="0"/>
                <a:shade val="88000"/>
                <a:satMod val="130000"/>
                <a:lumMod val="92000"/>
              </a:schemeClr>
            </a:gs>
            <a:gs pos="100000">
              <a:schemeClr val="accent2">
                <a:hueOff val="-484711"/>
                <a:satOff val="1598"/>
                <a:lumOff val="1709"/>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Ensure contract(s) structure aligns with grant structure to avoid delay in reimbursement</a:t>
          </a:r>
        </a:p>
      </dsp:txBody>
      <dsp:txXfrm>
        <a:off x="33936" y="741676"/>
        <a:ext cx="4367206" cy="627318"/>
      </dsp:txXfrm>
    </dsp:sp>
    <dsp:sp modelId="{246EDB0E-D0D3-41BF-8039-49D37B1A219E}">
      <dsp:nvSpPr>
        <dsp:cNvPr id="0" name=""/>
        <dsp:cNvSpPr/>
      </dsp:nvSpPr>
      <dsp:spPr>
        <a:xfrm>
          <a:off x="0" y="1413364"/>
          <a:ext cx="4435078" cy="695190"/>
        </a:xfrm>
        <a:prstGeom prst="roundRect">
          <a:avLst/>
        </a:prstGeom>
        <a:gradFill rotWithShape="0">
          <a:gsLst>
            <a:gs pos="0">
              <a:schemeClr val="accent2">
                <a:hueOff val="-969422"/>
                <a:satOff val="3196"/>
                <a:lumOff val="3417"/>
                <a:alphaOff val="0"/>
                <a:tint val="98000"/>
                <a:satMod val="110000"/>
                <a:lumMod val="104000"/>
              </a:schemeClr>
            </a:gs>
            <a:gs pos="69000">
              <a:schemeClr val="accent2">
                <a:hueOff val="-969422"/>
                <a:satOff val="3196"/>
                <a:lumOff val="3417"/>
                <a:alphaOff val="0"/>
                <a:shade val="88000"/>
                <a:satMod val="130000"/>
                <a:lumMod val="92000"/>
              </a:schemeClr>
            </a:gs>
            <a:gs pos="100000">
              <a:schemeClr val="accent2">
                <a:hueOff val="-969422"/>
                <a:satOff val="3196"/>
                <a:lumOff val="341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Ensure goods and services being purchased, including quantities, align with grant award</a:t>
          </a:r>
        </a:p>
      </dsp:txBody>
      <dsp:txXfrm>
        <a:off x="33936" y="1447300"/>
        <a:ext cx="4367206" cy="627318"/>
      </dsp:txXfrm>
    </dsp:sp>
    <dsp:sp modelId="{8142D36A-1FC1-45D6-BBFA-36C9E7BFB46F}">
      <dsp:nvSpPr>
        <dsp:cNvPr id="0" name=""/>
        <dsp:cNvSpPr/>
      </dsp:nvSpPr>
      <dsp:spPr>
        <a:xfrm>
          <a:off x="0" y="2118989"/>
          <a:ext cx="4435078" cy="695190"/>
        </a:xfrm>
        <a:prstGeom prst="roundRect">
          <a:avLst/>
        </a:prstGeom>
        <a:gradFill rotWithShape="0">
          <a:gsLst>
            <a:gs pos="0">
              <a:schemeClr val="accent2">
                <a:hueOff val="-1454132"/>
                <a:satOff val="4794"/>
                <a:lumOff val="5126"/>
                <a:alphaOff val="0"/>
                <a:tint val="98000"/>
                <a:satMod val="110000"/>
                <a:lumMod val="104000"/>
              </a:schemeClr>
            </a:gs>
            <a:gs pos="69000">
              <a:schemeClr val="accent2">
                <a:hueOff val="-1454132"/>
                <a:satOff val="4794"/>
                <a:lumOff val="5126"/>
                <a:alphaOff val="0"/>
                <a:shade val="88000"/>
                <a:satMod val="130000"/>
                <a:lumMod val="92000"/>
              </a:schemeClr>
            </a:gs>
            <a:gs pos="100000">
              <a:schemeClr val="accent2">
                <a:hueOff val="-1454132"/>
                <a:satOff val="4794"/>
                <a:lumOff val="5126"/>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File Quarterly Reports on Time</a:t>
          </a:r>
        </a:p>
      </dsp:txBody>
      <dsp:txXfrm>
        <a:off x="33936" y="2152925"/>
        <a:ext cx="4367206" cy="627318"/>
      </dsp:txXfrm>
    </dsp:sp>
    <dsp:sp modelId="{F7E0F081-C2A7-43C8-9EE7-56C259ABE3A7}">
      <dsp:nvSpPr>
        <dsp:cNvPr id="0" name=""/>
        <dsp:cNvSpPr/>
      </dsp:nvSpPr>
      <dsp:spPr>
        <a:xfrm>
          <a:off x="0" y="2824614"/>
          <a:ext cx="4435078" cy="695190"/>
        </a:xfrm>
        <a:prstGeom prst="roundRect">
          <a:avLst/>
        </a:prstGeom>
        <a:gradFill rotWithShape="0">
          <a:gsLst>
            <a:gs pos="0">
              <a:schemeClr val="accent2">
                <a:hueOff val="-1938843"/>
                <a:satOff val="6391"/>
                <a:lumOff val="6835"/>
                <a:alphaOff val="0"/>
                <a:tint val="98000"/>
                <a:satMod val="110000"/>
                <a:lumMod val="104000"/>
              </a:schemeClr>
            </a:gs>
            <a:gs pos="69000">
              <a:schemeClr val="accent2">
                <a:hueOff val="-1938843"/>
                <a:satOff val="6391"/>
                <a:lumOff val="6835"/>
                <a:alphaOff val="0"/>
                <a:shade val="88000"/>
                <a:satMod val="130000"/>
                <a:lumMod val="92000"/>
              </a:schemeClr>
            </a:gs>
            <a:gs pos="100000">
              <a:schemeClr val="accent2">
                <a:hueOff val="-1938843"/>
                <a:satOff val="6391"/>
                <a:lumOff val="6835"/>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Reimbursement versus Disbursement</a:t>
          </a:r>
        </a:p>
      </dsp:txBody>
      <dsp:txXfrm>
        <a:off x="33936" y="2858550"/>
        <a:ext cx="4367206" cy="627318"/>
      </dsp:txXfrm>
    </dsp:sp>
    <dsp:sp modelId="{5C14EA58-DDB9-4B10-A20B-52DB47A4F486}">
      <dsp:nvSpPr>
        <dsp:cNvPr id="0" name=""/>
        <dsp:cNvSpPr/>
      </dsp:nvSpPr>
      <dsp:spPr>
        <a:xfrm>
          <a:off x="0" y="3530238"/>
          <a:ext cx="4435078" cy="695190"/>
        </a:xfrm>
        <a:prstGeom prst="roundRect">
          <a:avLst/>
        </a:prstGeom>
        <a:gradFill rotWithShape="0">
          <a:gsLst>
            <a:gs pos="0">
              <a:schemeClr val="accent2">
                <a:hueOff val="-2423554"/>
                <a:satOff val="7989"/>
                <a:lumOff val="8544"/>
                <a:alphaOff val="0"/>
                <a:tint val="98000"/>
                <a:satMod val="110000"/>
                <a:lumMod val="104000"/>
              </a:schemeClr>
            </a:gs>
            <a:gs pos="69000">
              <a:schemeClr val="accent2">
                <a:hueOff val="-2423554"/>
                <a:satOff val="7989"/>
                <a:lumOff val="8544"/>
                <a:alphaOff val="0"/>
                <a:shade val="88000"/>
                <a:satMod val="130000"/>
                <a:lumMod val="92000"/>
              </a:schemeClr>
            </a:gs>
            <a:gs pos="100000">
              <a:schemeClr val="accent2">
                <a:hueOff val="-2423554"/>
                <a:satOff val="7989"/>
                <a:lumOff val="854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Meeting requirements </a:t>
          </a:r>
        </a:p>
      </dsp:txBody>
      <dsp:txXfrm>
        <a:off x="33936" y="3564174"/>
        <a:ext cx="4367206" cy="627318"/>
      </dsp:txXfrm>
    </dsp:sp>
    <dsp:sp modelId="{4454969F-AB62-459C-BB4A-307E840B00A0}">
      <dsp:nvSpPr>
        <dsp:cNvPr id="0" name=""/>
        <dsp:cNvSpPr/>
      </dsp:nvSpPr>
      <dsp:spPr>
        <a:xfrm>
          <a:off x="0" y="4235863"/>
          <a:ext cx="4435078" cy="695190"/>
        </a:xfrm>
        <a:prstGeom prst="roundRect">
          <a:avLst/>
        </a:prstGeom>
        <a:gradFill rotWithShape="0">
          <a:gsLst>
            <a:gs pos="0">
              <a:schemeClr val="accent2">
                <a:hueOff val="-2908265"/>
                <a:satOff val="9587"/>
                <a:lumOff val="10252"/>
                <a:alphaOff val="0"/>
                <a:tint val="98000"/>
                <a:satMod val="110000"/>
                <a:lumMod val="104000"/>
              </a:schemeClr>
            </a:gs>
            <a:gs pos="69000">
              <a:schemeClr val="accent2">
                <a:hueOff val="-2908265"/>
                <a:satOff val="9587"/>
                <a:lumOff val="10252"/>
                <a:alphaOff val="0"/>
                <a:shade val="88000"/>
                <a:satMod val="130000"/>
                <a:lumMod val="92000"/>
              </a:schemeClr>
            </a:gs>
            <a:gs pos="100000">
              <a:schemeClr val="accent2">
                <a:hueOff val="-2908265"/>
                <a:satOff val="9587"/>
                <a:lumOff val="10252"/>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Notification to 911 of project meetings</a:t>
          </a:r>
        </a:p>
      </dsp:txBody>
      <dsp:txXfrm>
        <a:off x="33936" y="4269799"/>
        <a:ext cx="4367206" cy="627318"/>
      </dsp:txXfrm>
    </dsp:sp>
    <dsp:sp modelId="{1A998C25-CC50-42DA-9B8B-F906C8E2BE62}">
      <dsp:nvSpPr>
        <dsp:cNvPr id="0" name=""/>
        <dsp:cNvSpPr/>
      </dsp:nvSpPr>
      <dsp:spPr>
        <a:xfrm>
          <a:off x="0" y="4941488"/>
          <a:ext cx="4435078" cy="69519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Notification of additional grant awards that provide funding to the overall project</a:t>
          </a:r>
        </a:p>
      </dsp:txBody>
      <dsp:txXfrm>
        <a:off x="33936" y="4975424"/>
        <a:ext cx="4367206" cy="6273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D52B9-14A5-45A8-B406-12E670A3BA27}">
      <dsp:nvSpPr>
        <dsp:cNvPr id="0" name=""/>
        <dsp:cNvSpPr/>
      </dsp:nvSpPr>
      <dsp:spPr>
        <a:xfrm>
          <a:off x="0" y="31306"/>
          <a:ext cx="4435078" cy="104247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CPE (Regional Secondary PSAPs ONLY)</a:t>
          </a:r>
        </a:p>
      </dsp:txBody>
      <dsp:txXfrm>
        <a:off x="50889" y="82195"/>
        <a:ext cx="4333300" cy="940692"/>
      </dsp:txXfrm>
    </dsp:sp>
    <dsp:sp modelId="{BEE61EB0-24E3-45E1-9B1F-0A5111B8F102}">
      <dsp:nvSpPr>
        <dsp:cNvPr id="0" name=""/>
        <dsp:cNvSpPr/>
      </dsp:nvSpPr>
      <dsp:spPr>
        <a:xfrm>
          <a:off x="0" y="1151536"/>
          <a:ext cx="4435078" cy="1042470"/>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Professional Services (not to exceed $75,000)</a:t>
          </a:r>
        </a:p>
      </dsp:txBody>
      <dsp:txXfrm>
        <a:off x="50889" y="1202425"/>
        <a:ext cx="4333300" cy="940692"/>
      </dsp:txXfrm>
    </dsp:sp>
    <dsp:sp modelId="{67D51E07-531C-4F9E-AB21-8DF4F9F44697}">
      <dsp:nvSpPr>
        <dsp:cNvPr id="0" name=""/>
        <dsp:cNvSpPr/>
      </dsp:nvSpPr>
      <dsp:spPr>
        <a:xfrm>
          <a:off x="0" y="2194006"/>
          <a:ext cx="4435078" cy="1369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814"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baseline="0"/>
            <a:t>Operational</a:t>
          </a:r>
          <a:endParaRPr lang="en-US" sz="2100" kern="1200"/>
        </a:p>
        <a:p>
          <a:pPr marL="228600" lvl="1" indent="-228600" algn="l" defTabSz="933450">
            <a:lnSpc>
              <a:spcPct val="90000"/>
            </a:lnSpc>
            <a:spcBef>
              <a:spcPct val="0"/>
            </a:spcBef>
            <a:spcAft>
              <a:spcPct val="20000"/>
            </a:spcAft>
            <a:buChar char="•"/>
          </a:pPr>
          <a:r>
            <a:rPr lang="en-US" sz="2100" kern="1200" baseline="0"/>
            <a:t>Staffing</a:t>
          </a:r>
          <a:endParaRPr lang="en-US" sz="2100" kern="1200"/>
        </a:p>
        <a:p>
          <a:pPr marL="228600" lvl="1" indent="-228600" algn="l" defTabSz="933450">
            <a:lnSpc>
              <a:spcPct val="90000"/>
            </a:lnSpc>
            <a:spcBef>
              <a:spcPct val="0"/>
            </a:spcBef>
            <a:spcAft>
              <a:spcPct val="20000"/>
            </a:spcAft>
            <a:buChar char="•"/>
          </a:pPr>
          <a:r>
            <a:rPr lang="en-US" sz="2100" kern="1200" baseline="0"/>
            <a:t>Technical</a:t>
          </a:r>
          <a:endParaRPr lang="en-US" sz="2100" kern="1200"/>
        </a:p>
        <a:p>
          <a:pPr marL="228600" lvl="1" indent="-228600" algn="l" defTabSz="933450">
            <a:lnSpc>
              <a:spcPct val="90000"/>
            </a:lnSpc>
            <a:spcBef>
              <a:spcPct val="0"/>
            </a:spcBef>
            <a:spcAft>
              <a:spcPct val="20000"/>
            </a:spcAft>
            <a:buChar char="•"/>
          </a:pPr>
          <a:r>
            <a:rPr lang="en-US" sz="2100" kern="1200" baseline="0"/>
            <a:t>Governance </a:t>
          </a:r>
          <a:endParaRPr lang="en-US" sz="2100" kern="1200"/>
        </a:p>
      </dsp:txBody>
      <dsp:txXfrm>
        <a:off x="0" y="2194006"/>
        <a:ext cx="4435078" cy="1369305"/>
      </dsp:txXfrm>
    </dsp:sp>
    <dsp:sp modelId="{1D5298A4-9A01-438B-85D3-5FC9FDD578D5}">
      <dsp:nvSpPr>
        <dsp:cNvPr id="0" name=""/>
        <dsp:cNvSpPr/>
      </dsp:nvSpPr>
      <dsp:spPr>
        <a:xfrm>
          <a:off x="0" y="3563311"/>
          <a:ext cx="4435078" cy="104247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Project Management Services</a:t>
          </a:r>
        </a:p>
      </dsp:txBody>
      <dsp:txXfrm>
        <a:off x="50889" y="3614200"/>
        <a:ext cx="4333300" cy="9406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D52B9-14A5-45A8-B406-12E670A3BA27}">
      <dsp:nvSpPr>
        <dsp:cNvPr id="0" name=""/>
        <dsp:cNvSpPr/>
      </dsp:nvSpPr>
      <dsp:spPr>
        <a:xfrm>
          <a:off x="0" y="217860"/>
          <a:ext cx="4435078" cy="7020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Transition Expenses</a:t>
          </a:r>
        </a:p>
      </dsp:txBody>
      <dsp:txXfrm>
        <a:off x="34269" y="252129"/>
        <a:ext cx="4366540" cy="633462"/>
      </dsp:txXfrm>
    </dsp:sp>
    <dsp:sp modelId="{FAEAC6ED-C1DB-4321-8A00-832C5A916233}">
      <dsp:nvSpPr>
        <dsp:cNvPr id="0" name=""/>
        <dsp:cNvSpPr/>
      </dsp:nvSpPr>
      <dsp:spPr>
        <a:xfrm>
          <a:off x="0" y="919860"/>
          <a:ext cx="4435078" cy="3850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814"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Personnel Costs - PSAP Director/PSAP Deputy Director</a:t>
          </a:r>
        </a:p>
        <a:p>
          <a:pPr marL="228600" lvl="1" indent="-228600" algn="l" defTabSz="1022350">
            <a:lnSpc>
              <a:spcPct val="90000"/>
            </a:lnSpc>
            <a:spcBef>
              <a:spcPct val="0"/>
            </a:spcBef>
            <a:spcAft>
              <a:spcPct val="20000"/>
            </a:spcAft>
            <a:buChar char="•"/>
          </a:pPr>
          <a:r>
            <a:rPr lang="en-US" sz="2300" kern="1200" dirty="0"/>
            <a:t>Key Support Positions</a:t>
          </a:r>
        </a:p>
        <a:p>
          <a:pPr marL="228600" lvl="1" indent="-228600" algn="l" defTabSz="1022350">
            <a:lnSpc>
              <a:spcPct val="90000"/>
            </a:lnSpc>
            <a:spcBef>
              <a:spcPct val="0"/>
            </a:spcBef>
            <a:spcAft>
              <a:spcPct val="20000"/>
            </a:spcAft>
            <a:buChar char="•"/>
          </a:pPr>
          <a:r>
            <a:rPr lang="en-US" sz="2300" kern="1200" dirty="0"/>
            <a:t>Certified Telecommunicators (proposed centers)</a:t>
          </a:r>
        </a:p>
        <a:p>
          <a:pPr marL="228600" lvl="1" indent="-228600" algn="l" defTabSz="1022350">
            <a:lnSpc>
              <a:spcPct val="90000"/>
            </a:lnSpc>
            <a:spcBef>
              <a:spcPct val="0"/>
            </a:spcBef>
            <a:spcAft>
              <a:spcPct val="20000"/>
            </a:spcAft>
            <a:buChar char="•"/>
          </a:pPr>
          <a:r>
            <a:rPr lang="en-US" sz="2300" kern="1200" dirty="0"/>
            <a:t>Training Costs (proposed centers)</a:t>
          </a:r>
        </a:p>
        <a:p>
          <a:pPr marL="228600" lvl="1" indent="-228600" algn="l" defTabSz="1022350">
            <a:lnSpc>
              <a:spcPct val="90000"/>
            </a:lnSpc>
            <a:spcBef>
              <a:spcPct val="0"/>
            </a:spcBef>
            <a:spcAft>
              <a:spcPct val="20000"/>
            </a:spcAft>
            <a:buChar char="•"/>
          </a:pPr>
          <a:r>
            <a:rPr lang="en-US" sz="2300" kern="1200" dirty="0"/>
            <a:t>Transition Award</a:t>
          </a:r>
        </a:p>
        <a:p>
          <a:pPr marL="228600" lvl="1" indent="-228600" algn="l" defTabSz="1022350">
            <a:lnSpc>
              <a:spcPct val="90000"/>
            </a:lnSpc>
            <a:spcBef>
              <a:spcPct val="0"/>
            </a:spcBef>
            <a:spcAft>
              <a:spcPct val="20000"/>
            </a:spcAft>
            <a:buChar char="•"/>
          </a:pPr>
          <a:r>
            <a:rPr lang="en-US" sz="2300" kern="1200" dirty="0"/>
            <a:t>Security Measures</a:t>
          </a:r>
        </a:p>
        <a:p>
          <a:pPr marL="228600" lvl="1" indent="-228600" algn="l" defTabSz="1022350">
            <a:lnSpc>
              <a:spcPct val="90000"/>
            </a:lnSpc>
            <a:spcBef>
              <a:spcPct val="0"/>
            </a:spcBef>
            <a:spcAft>
              <a:spcPct val="20000"/>
            </a:spcAft>
            <a:buChar char="•"/>
          </a:pPr>
          <a:r>
            <a:rPr lang="en-US" sz="2300" kern="1200" dirty="0"/>
            <a:t>On-site Temporary Relocation Expenses</a:t>
          </a:r>
        </a:p>
      </dsp:txBody>
      <dsp:txXfrm>
        <a:off x="0" y="919860"/>
        <a:ext cx="4435078" cy="38502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2D7AB-F3E2-4960-9FE3-622D7FCC9B37}">
      <dsp:nvSpPr>
        <dsp:cNvPr id="0" name=""/>
        <dsp:cNvSpPr/>
      </dsp:nvSpPr>
      <dsp:spPr>
        <a:xfrm>
          <a:off x="0" y="138175"/>
          <a:ext cx="4435078" cy="5148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Architectural &amp; Engineering Services</a:t>
          </a:r>
        </a:p>
      </dsp:txBody>
      <dsp:txXfrm>
        <a:off x="25130" y="163305"/>
        <a:ext cx="4384818" cy="464540"/>
      </dsp:txXfrm>
    </dsp:sp>
    <dsp:sp modelId="{90F7E316-2415-49E7-A6DC-8FBBE47400CC}">
      <dsp:nvSpPr>
        <dsp:cNvPr id="0" name=""/>
        <dsp:cNvSpPr/>
      </dsp:nvSpPr>
      <dsp:spPr>
        <a:xfrm>
          <a:off x="0" y="716335"/>
          <a:ext cx="4435078" cy="514800"/>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Construction </a:t>
          </a:r>
        </a:p>
      </dsp:txBody>
      <dsp:txXfrm>
        <a:off x="25130" y="741465"/>
        <a:ext cx="4384818" cy="464540"/>
      </dsp:txXfrm>
    </dsp:sp>
    <dsp:sp modelId="{CB82E24C-820D-4310-A22D-66651070E97D}">
      <dsp:nvSpPr>
        <dsp:cNvPr id="0" name=""/>
        <dsp:cNvSpPr/>
      </dsp:nvSpPr>
      <dsp:spPr>
        <a:xfrm>
          <a:off x="0" y="1231135"/>
          <a:ext cx="4435078" cy="2185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81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kern="1200" dirty="0"/>
            <a:t>Construction materials</a:t>
          </a:r>
        </a:p>
        <a:p>
          <a:pPr marL="228600" lvl="1" indent="-228600" algn="l" defTabSz="889000">
            <a:lnSpc>
              <a:spcPct val="90000"/>
            </a:lnSpc>
            <a:spcBef>
              <a:spcPct val="0"/>
            </a:spcBef>
            <a:spcAft>
              <a:spcPct val="20000"/>
            </a:spcAft>
            <a:buChar char="•"/>
          </a:pPr>
          <a:r>
            <a:rPr lang="en-US" sz="2000" kern="1200" dirty="0"/>
            <a:t>Plumbing, electrical, and cabling materials</a:t>
          </a:r>
        </a:p>
        <a:p>
          <a:pPr marL="228600" lvl="1" indent="-228600" algn="l" defTabSz="889000">
            <a:lnSpc>
              <a:spcPct val="90000"/>
            </a:lnSpc>
            <a:spcBef>
              <a:spcPct val="0"/>
            </a:spcBef>
            <a:spcAft>
              <a:spcPct val="20000"/>
            </a:spcAft>
            <a:buChar char="•"/>
          </a:pPr>
          <a:r>
            <a:rPr lang="en-US" sz="2000" kern="1200" dirty="0"/>
            <a:t>Labor</a:t>
          </a:r>
        </a:p>
        <a:p>
          <a:pPr marL="228600" lvl="1" indent="-228600" algn="l" defTabSz="889000">
            <a:lnSpc>
              <a:spcPct val="90000"/>
            </a:lnSpc>
            <a:spcBef>
              <a:spcPct val="0"/>
            </a:spcBef>
            <a:spcAft>
              <a:spcPct val="20000"/>
            </a:spcAft>
            <a:buChar char="•"/>
          </a:pPr>
          <a:r>
            <a:rPr lang="en-US" sz="2000" kern="1200" dirty="0"/>
            <a:t>Other construction or structural improvements</a:t>
          </a:r>
        </a:p>
        <a:p>
          <a:pPr marL="228600" lvl="1" indent="-228600" algn="l" defTabSz="889000">
            <a:lnSpc>
              <a:spcPct val="90000"/>
            </a:lnSpc>
            <a:spcBef>
              <a:spcPct val="0"/>
            </a:spcBef>
            <a:spcAft>
              <a:spcPct val="20000"/>
            </a:spcAft>
            <a:buChar char="•"/>
          </a:pPr>
          <a:r>
            <a:rPr lang="en-US" sz="2000" kern="1200" dirty="0"/>
            <a:t>Consultant services</a:t>
          </a:r>
        </a:p>
      </dsp:txBody>
      <dsp:txXfrm>
        <a:off x="0" y="1231135"/>
        <a:ext cx="4435078" cy="2185920"/>
      </dsp:txXfrm>
    </dsp:sp>
    <dsp:sp modelId="{AD4A9453-8FE9-42F5-8CD4-3CFCFDAAE758}">
      <dsp:nvSpPr>
        <dsp:cNvPr id="0" name=""/>
        <dsp:cNvSpPr/>
      </dsp:nvSpPr>
      <dsp:spPr>
        <a:xfrm>
          <a:off x="0" y="3417055"/>
          <a:ext cx="4435078" cy="514800"/>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Equipment</a:t>
          </a:r>
        </a:p>
      </dsp:txBody>
      <dsp:txXfrm>
        <a:off x="25130" y="3442185"/>
        <a:ext cx="4384818" cy="464540"/>
      </dsp:txXfrm>
    </dsp:sp>
    <dsp:sp modelId="{BEE391B3-E136-4AF8-BAEB-C69C5E348798}">
      <dsp:nvSpPr>
        <dsp:cNvPr id="0" name=""/>
        <dsp:cNvSpPr/>
      </dsp:nvSpPr>
      <dsp:spPr>
        <a:xfrm>
          <a:off x="0" y="3995215"/>
          <a:ext cx="4435078" cy="51480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Purchase of a Building</a:t>
          </a:r>
        </a:p>
      </dsp:txBody>
      <dsp:txXfrm>
        <a:off x="25130" y="4020345"/>
        <a:ext cx="4384818" cy="4645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B51B6F-1B55-48DE-A734-3F1485D3A776}">
      <dsp:nvSpPr>
        <dsp:cNvPr id="0" name=""/>
        <dsp:cNvSpPr/>
      </dsp:nvSpPr>
      <dsp:spPr>
        <a:xfrm>
          <a:off x="0" y="307951"/>
          <a:ext cx="4435078" cy="79695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4211" tIns="229108" rIns="344211"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Minimum of $8M up to $30M	</a:t>
          </a:r>
        </a:p>
        <a:p>
          <a:pPr marL="57150" lvl="1" indent="-57150" algn="l" defTabSz="488950">
            <a:lnSpc>
              <a:spcPct val="90000"/>
            </a:lnSpc>
            <a:spcBef>
              <a:spcPct val="0"/>
            </a:spcBef>
            <a:spcAft>
              <a:spcPct val="15000"/>
            </a:spcAft>
            <a:buChar char="•"/>
          </a:pPr>
          <a:r>
            <a:rPr lang="en-US" sz="1100" kern="1200" dirty="0"/>
            <a:t>$30M approved by the State 911 Commission</a:t>
          </a:r>
        </a:p>
        <a:p>
          <a:pPr marL="57150" lvl="1" indent="-57150" algn="l" defTabSz="488950">
            <a:lnSpc>
              <a:spcPct val="90000"/>
            </a:lnSpc>
            <a:spcBef>
              <a:spcPct val="0"/>
            </a:spcBef>
            <a:spcAft>
              <a:spcPct val="15000"/>
            </a:spcAft>
            <a:buChar char="•"/>
          </a:pPr>
          <a:r>
            <a:rPr lang="en-US" sz="1100" kern="1200" dirty="0"/>
            <a:t>$30M pending DTC approval</a:t>
          </a:r>
        </a:p>
      </dsp:txBody>
      <dsp:txXfrm>
        <a:off x="0" y="307951"/>
        <a:ext cx="4435078" cy="796950"/>
      </dsp:txXfrm>
    </dsp:sp>
    <dsp:sp modelId="{1417F585-A944-4DAB-BC47-D4D5FD71F151}">
      <dsp:nvSpPr>
        <dsp:cNvPr id="0" name=""/>
        <dsp:cNvSpPr/>
      </dsp:nvSpPr>
      <dsp:spPr>
        <a:xfrm>
          <a:off x="221753" y="145591"/>
          <a:ext cx="3104554" cy="32472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7345" tIns="0" rIns="117345" bIns="0" numCol="1" spcCol="1270" anchor="ctr" anchorCtr="0">
          <a:noAutofit/>
        </a:bodyPr>
        <a:lstStyle/>
        <a:p>
          <a:pPr marL="0" lvl="0" indent="0" algn="l" defTabSz="800100">
            <a:lnSpc>
              <a:spcPct val="90000"/>
            </a:lnSpc>
            <a:spcBef>
              <a:spcPct val="0"/>
            </a:spcBef>
            <a:spcAft>
              <a:spcPct val="35000"/>
            </a:spcAft>
            <a:buNone/>
          </a:pPr>
          <a:r>
            <a:rPr lang="en-US" sz="1800" kern="1200" dirty="0"/>
            <a:t>FY 2023 Funding</a:t>
          </a:r>
        </a:p>
      </dsp:txBody>
      <dsp:txXfrm>
        <a:off x="237605" y="161443"/>
        <a:ext cx="3072850" cy="293016"/>
      </dsp:txXfrm>
    </dsp:sp>
    <dsp:sp modelId="{11EFBDBD-ED9A-44F0-801C-4A86813976A3}">
      <dsp:nvSpPr>
        <dsp:cNvPr id="0" name=""/>
        <dsp:cNvSpPr/>
      </dsp:nvSpPr>
      <dsp:spPr>
        <a:xfrm>
          <a:off x="0" y="1326661"/>
          <a:ext cx="4435078" cy="459112"/>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4211" tIns="229108" rIns="344211"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New Projects related to existing/proposed centers</a:t>
          </a:r>
        </a:p>
      </dsp:txBody>
      <dsp:txXfrm>
        <a:off x="0" y="1326661"/>
        <a:ext cx="4435078" cy="459112"/>
      </dsp:txXfrm>
    </dsp:sp>
    <dsp:sp modelId="{3B8C78B2-EA7A-4A7B-A463-97C30E12DEB2}">
      <dsp:nvSpPr>
        <dsp:cNvPr id="0" name=""/>
        <dsp:cNvSpPr/>
      </dsp:nvSpPr>
      <dsp:spPr>
        <a:xfrm>
          <a:off x="221753" y="1164301"/>
          <a:ext cx="3104554" cy="32472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7345" tIns="0" rIns="117345" bIns="0" numCol="1" spcCol="1270" anchor="ctr" anchorCtr="0">
          <a:noAutofit/>
        </a:bodyPr>
        <a:lstStyle/>
        <a:p>
          <a:pPr marL="0" lvl="0" indent="0" algn="l" defTabSz="800100">
            <a:lnSpc>
              <a:spcPct val="90000"/>
            </a:lnSpc>
            <a:spcBef>
              <a:spcPct val="0"/>
            </a:spcBef>
            <a:spcAft>
              <a:spcPct val="35000"/>
            </a:spcAft>
            <a:buNone/>
          </a:pPr>
          <a:r>
            <a:rPr lang="en-US" sz="1800" kern="1200" dirty="0"/>
            <a:t>Considerations	</a:t>
          </a:r>
        </a:p>
      </dsp:txBody>
      <dsp:txXfrm>
        <a:off x="237605" y="1180153"/>
        <a:ext cx="3072850" cy="293016"/>
      </dsp:txXfrm>
    </dsp:sp>
    <dsp:sp modelId="{5EF9B07D-0452-482E-982B-9841D27A9840}">
      <dsp:nvSpPr>
        <dsp:cNvPr id="0" name=""/>
        <dsp:cNvSpPr/>
      </dsp:nvSpPr>
      <dsp:spPr>
        <a:xfrm>
          <a:off x="0" y="2007533"/>
          <a:ext cx="4435078" cy="1316699"/>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4211" tIns="229108" rIns="344211"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Expansion (IMA)</a:t>
          </a:r>
        </a:p>
        <a:p>
          <a:pPr marL="57150" lvl="1" indent="-57150" algn="l" defTabSz="488950">
            <a:lnSpc>
              <a:spcPct val="90000"/>
            </a:lnSpc>
            <a:spcBef>
              <a:spcPct val="0"/>
            </a:spcBef>
            <a:spcAft>
              <a:spcPct val="15000"/>
            </a:spcAft>
            <a:buChar char="•"/>
          </a:pPr>
          <a:r>
            <a:rPr lang="en-US" sz="1100" kern="1200" dirty="0"/>
            <a:t>New and previously funded (IMA)</a:t>
          </a:r>
        </a:p>
        <a:p>
          <a:pPr marL="57150" lvl="1" indent="-57150" algn="l" defTabSz="488950">
            <a:lnSpc>
              <a:spcPct val="90000"/>
            </a:lnSpc>
            <a:spcBef>
              <a:spcPct val="0"/>
            </a:spcBef>
            <a:spcAft>
              <a:spcPct val="15000"/>
            </a:spcAft>
            <a:buChar char="•"/>
          </a:pPr>
          <a:r>
            <a:rPr lang="en-US" sz="1100" kern="1200" dirty="0"/>
            <a:t>Upgrade</a:t>
          </a:r>
        </a:p>
        <a:p>
          <a:pPr marL="57150" lvl="1" indent="-57150" algn="l" defTabSz="488950">
            <a:lnSpc>
              <a:spcPct val="90000"/>
            </a:lnSpc>
            <a:spcBef>
              <a:spcPct val="0"/>
            </a:spcBef>
            <a:spcAft>
              <a:spcPct val="15000"/>
            </a:spcAft>
            <a:buChar char="•"/>
          </a:pPr>
          <a:r>
            <a:rPr lang="en-US" sz="1100" kern="1200" dirty="0"/>
            <a:t>Expansion/New with IMA</a:t>
          </a:r>
        </a:p>
        <a:p>
          <a:pPr marL="57150" lvl="1" indent="-57150" algn="l" defTabSz="488950">
            <a:lnSpc>
              <a:spcPct val="90000"/>
            </a:lnSpc>
            <a:spcBef>
              <a:spcPct val="0"/>
            </a:spcBef>
            <a:spcAft>
              <a:spcPct val="15000"/>
            </a:spcAft>
            <a:buChar char="•"/>
          </a:pPr>
          <a:r>
            <a:rPr lang="en-US" sz="1100" kern="1200" dirty="0"/>
            <a:t>Expansion/New with attestations</a:t>
          </a:r>
        </a:p>
        <a:p>
          <a:pPr marL="57150" lvl="1" indent="-57150" algn="l" defTabSz="488950">
            <a:lnSpc>
              <a:spcPct val="90000"/>
            </a:lnSpc>
            <a:spcBef>
              <a:spcPct val="0"/>
            </a:spcBef>
            <a:spcAft>
              <a:spcPct val="15000"/>
            </a:spcAft>
            <a:buChar char="•"/>
          </a:pPr>
          <a:r>
            <a:rPr lang="en-US" sz="1100" kern="1200" dirty="0"/>
            <a:t>Expansion/New Regional Secondaries</a:t>
          </a:r>
        </a:p>
      </dsp:txBody>
      <dsp:txXfrm>
        <a:off x="0" y="2007533"/>
        <a:ext cx="4435078" cy="1316699"/>
      </dsp:txXfrm>
    </dsp:sp>
    <dsp:sp modelId="{D0CEF3AE-74B2-4339-AB00-9509E4F2140C}">
      <dsp:nvSpPr>
        <dsp:cNvPr id="0" name=""/>
        <dsp:cNvSpPr/>
      </dsp:nvSpPr>
      <dsp:spPr>
        <a:xfrm>
          <a:off x="221753" y="1845173"/>
          <a:ext cx="3104554" cy="32472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7345" tIns="0" rIns="117345" bIns="0" numCol="1" spcCol="1270" anchor="ctr" anchorCtr="0">
          <a:noAutofit/>
        </a:bodyPr>
        <a:lstStyle/>
        <a:p>
          <a:pPr marL="0" lvl="0" indent="0" algn="l" defTabSz="800100">
            <a:lnSpc>
              <a:spcPct val="90000"/>
            </a:lnSpc>
            <a:spcBef>
              <a:spcPct val="0"/>
            </a:spcBef>
            <a:spcAft>
              <a:spcPct val="35000"/>
            </a:spcAft>
            <a:buNone/>
          </a:pPr>
          <a:r>
            <a:rPr lang="en-US" sz="1800" kern="1200" dirty="0"/>
            <a:t>Funding Priorities </a:t>
          </a:r>
        </a:p>
      </dsp:txBody>
      <dsp:txXfrm>
        <a:off x="237605" y="1861025"/>
        <a:ext cx="3072850" cy="293016"/>
      </dsp:txXfrm>
    </dsp:sp>
    <dsp:sp modelId="{A922B867-286D-454F-86D1-B1BC9725DA5D}">
      <dsp:nvSpPr>
        <dsp:cNvPr id="0" name=""/>
        <dsp:cNvSpPr/>
      </dsp:nvSpPr>
      <dsp:spPr>
        <a:xfrm>
          <a:off x="0" y="3545993"/>
          <a:ext cx="4435078" cy="2772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50CA28F-EC47-4D17-8993-AF1F6BB93EC5}">
      <dsp:nvSpPr>
        <dsp:cNvPr id="0" name=""/>
        <dsp:cNvSpPr/>
      </dsp:nvSpPr>
      <dsp:spPr>
        <a:xfrm>
          <a:off x="221753" y="3383633"/>
          <a:ext cx="3104554" cy="32472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7345" tIns="0" rIns="117345" bIns="0" numCol="1" spcCol="1270" anchor="ctr" anchorCtr="0">
          <a:noAutofit/>
        </a:bodyPr>
        <a:lstStyle/>
        <a:p>
          <a:pPr marL="0" lvl="0" indent="0" algn="l" defTabSz="800100">
            <a:lnSpc>
              <a:spcPct val="90000"/>
            </a:lnSpc>
            <a:spcBef>
              <a:spcPct val="0"/>
            </a:spcBef>
            <a:spcAft>
              <a:spcPct val="35000"/>
            </a:spcAft>
            <a:buNone/>
          </a:pPr>
          <a:r>
            <a:rPr lang="en-US" sz="1800" kern="1200" dirty="0"/>
            <a:t>Quarterly Reporting</a:t>
          </a:r>
        </a:p>
      </dsp:txBody>
      <dsp:txXfrm>
        <a:off x="237605" y="3399485"/>
        <a:ext cx="3072850" cy="293016"/>
      </dsp:txXfrm>
    </dsp:sp>
    <dsp:sp modelId="{93B42A95-B004-4E7A-9E8F-876B3D2ECE9B}">
      <dsp:nvSpPr>
        <dsp:cNvPr id="0" name=""/>
        <dsp:cNvSpPr/>
      </dsp:nvSpPr>
      <dsp:spPr>
        <a:xfrm>
          <a:off x="0" y="4044953"/>
          <a:ext cx="4435078" cy="114345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4211" tIns="229108" rIns="344211"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Filing Deadline: March 3, 2022</a:t>
          </a:r>
        </a:p>
        <a:p>
          <a:pPr marL="57150" lvl="1" indent="-57150" algn="l" defTabSz="488950">
            <a:lnSpc>
              <a:spcPct val="90000"/>
            </a:lnSpc>
            <a:spcBef>
              <a:spcPct val="0"/>
            </a:spcBef>
            <a:spcAft>
              <a:spcPct val="15000"/>
            </a:spcAft>
            <a:buChar char="•"/>
          </a:pPr>
          <a:r>
            <a:rPr lang="en-US" sz="1100" kern="1200" dirty="0"/>
            <a:t>Original must be mailed or hand delivered or submitted via Commbuys</a:t>
          </a:r>
        </a:p>
        <a:p>
          <a:pPr marL="57150" lvl="1" indent="-57150" algn="l" defTabSz="488950">
            <a:lnSpc>
              <a:spcPct val="90000"/>
            </a:lnSpc>
            <a:spcBef>
              <a:spcPct val="0"/>
            </a:spcBef>
            <a:spcAft>
              <a:spcPct val="15000"/>
            </a:spcAft>
            <a:buChar char="•"/>
          </a:pPr>
          <a:r>
            <a:rPr lang="en-US" sz="1100" kern="1200" dirty="0"/>
            <a:t>Commbuys: </a:t>
          </a:r>
          <a:r>
            <a:rPr lang="en-US" sz="1100" kern="1200" dirty="0">
              <a:solidFill>
                <a:srgbClr val="002060"/>
              </a:solidFill>
              <a:hlinkClick xmlns:r="http://schemas.openxmlformats.org/officeDocument/2006/relationships" r:id="rId1">
                <a:extLst>
                  <a:ext uri="{A12FA001-AC4F-418D-AE19-62706E023703}">
                    <ahyp:hlinkClr xmlns:ahyp="http://schemas.microsoft.com/office/drawing/2018/hyperlinkcolor" val="tx"/>
                  </a:ext>
                </a:extLst>
              </a:hlinkClick>
            </a:rPr>
            <a:t>www.commbuys.com</a:t>
          </a:r>
          <a:endParaRPr lang="en-US" sz="1100" kern="1200" dirty="0">
            <a:solidFill>
              <a:srgbClr val="002060"/>
            </a:solidFill>
          </a:endParaRPr>
        </a:p>
        <a:p>
          <a:pPr marL="57150" lvl="1" indent="-57150" algn="l" defTabSz="488950">
            <a:lnSpc>
              <a:spcPct val="90000"/>
            </a:lnSpc>
            <a:spcBef>
              <a:spcPct val="0"/>
            </a:spcBef>
            <a:spcAft>
              <a:spcPct val="15000"/>
            </a:spcAft>
            <a:buChar char="•"/>
          </a:pPr>
          <a:r>
            <a:rPr lang="en-US" sz="1100" kern="1200" dirty="0"/>
            <a:t>Bid #: </a:t>
          </a:r>
          <a:r>
            <a:rPr lang="en-US" sz="1100" b="1" i="0" kern="1200" dirty="0">
              <a:solidFill>
                <a:srgbClr val="002060"/>
              </a:solidFill>
              <a:hlinkClick xmlns:r="http://schemas.openxmlformats.org/officeDocument/2006/relationships" r:id="rId2">
                <a:extLst>
                  <a:ext uri="{A12FA001-AC4F-418D-AE19-62706E023703}">
                    <ahyp:hlinkClr xmlns:ahyp="http://schemas.microsoft.com/office/drawing/2018/hyperlinkcolor" val="tx"/>
                  </a:ext>
                </a:extLst>
              </a:hlinkClick>
            </a:rPr>
            <a:t>BD-22-1044-EPS90-1044E-68815</a:t>
          </a:r>
          <a:endParaRPr lang="en-US" sz="1100" kern="1200" dirty="0">
            <a:solidFill>
              <a:srgbClr val="002060"/>
            </a:solidFill>
          </a:endParaRPr>
        </a:p>
      </dsp:txBody>
      <dsp:txXfrm>
        <a:off x="0" y="4044953"/>
        <a:ext cx="4435078" cy="1143450"/>
      </dsp:txXfrm>
    </dsp:sp>
    <dsp:sp modelId="{0EF5B105-D604-4456-B31B-6E836546627D}">
      <dsp:nvSpPr>
        <dsp:cNvPr id="0" name=""/>
        <dsp:cNvSpPr/>
      </dsp:nvSpPr>
      <dsp:spPr>
        <a:xfrm>
          <a:off x="221753" y="3882593"/>
          <a:ext cx="3104554" cy="32472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7345" tIns="0" rIns="117345" bIns="0" numCol="1" spcCol="1270" anchor="ctr" anchorCtr="0">
          <a:noAutofit/>
        </a:bodyPr>
        <a:lstStyle/>
        <a:p>
          <a:pPr marL="0" lvl="0" indent="0" algn="l" defTabSz="800100">
            <a:lnSpc>
              <a:spcPct val="90000"/>
            </a:lnSpc>
            <a:spcBef>
              <a:spcPct val="0"/>
            </a:spcBef>
            <a:spcAft>
              <a:spcPct val="35000"/>
            </a:spcAft>
            <a:buNone/>
          </a:pPr>
          <a:r>
            <a:rPr lang="en-US" sz="1800" kern="1200" dirty="0"/>
            <a:t>Submission of Applications</a:t>
          </a:r>
        </a:p>
      </dsp:txBody>
      <dsp:txXfrm>
        <a:off x="237605" y="3898445"/>
        <a:ext cx="3072850" cy="2930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C44939-7EA7-4CA3-B577-09753986A0FE}">
      <dsp:nvSpPr>
        <dsp:cNvPr id="0" name=""/>
        <dsp:cNvSpPr/>
      </dsp:nvSpPr>
      <dsp:spPr>
        <a:xfrm>
          <a:off x="0" y="100448"/>
          <a:ext cx="4435078" cy="83655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Section 1: Project Overview</a:t>
          </a:r>
          <a:endParaRPr lang="en-US" sz="2200" kern="1200"/>
        </a:p>
      </dsp:txBody>
      <dsp:txXfrm>
        <a:off x="40837" y="141285"/>
        <a:ext cx="4353404" cy="754876"/>
      </dsp:txXfrm>
    </dsp:sp>
    <dsp:sp modelId="{0500A1E1-EA8D-4656-AC9E-C00E20DBA6A9}">
      <dsp:nvSpPr>
        <dsp:cNvPr id="0" name=""/>
        <dsp:cNvSpPr/>
      </dsp:nvSpPr>
      <dsp:spPr>
        <a:xfrm>
          <a:off x="0" y="1000358"/>
          <a:ext cx="4435078" cy="836550"/>
        </a:xfrm>
        <a:prstGeom prst="roundRect">
          <a:avLst/>
        </a:prstGeom>
        <a:gradFill rotWithShape="0">
          <a:gsLst>
            <a:gs pos="0">
              <a:schemeClr val="accent2">
                <a:hueOff val="-848244"/>
                <a:satOff val="2796"/>
                <a:lumOff val="2990"/>
                <a:alphaOff val="0"/>
                <a:tint val="98000"/>
                <a:satMod val="110000"/>
                <a:lumMod val="104000"/>
              </a:schemeClr>
            </a:gs>
            <a:gs pos="69000">
              <a:schemeClr val="accent2">
                <a:hueOff val="-848244"/>
                <a:satOff val="2796"/>
                <a:lumOff val="2990"/>
                <a:alphaOff val="0"/>
                <a:shade val="88000"/>
                <a:satMod val="130000"/>
                <a:lumMod val="92000"/>
              </a:schemeClr>
            </a:gs>
            <a:gs pos="100000">
              <a:schemeClr val="accent2">
                <a:hueOff val="-848244"/>
                <a:satOff val="2796"/>
                <a:lumOff val="299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Section 2: Funding Request</a:t>
          </a:r>
          <a:r>
            <a:rPr lang="en-US" sz="2200" kern="1200" dirty="0"/>
            <a:t>	</a:t>
          </a:r>
        </a:p>
      </dsp:txBody>
      <dsp:txXfrm>
        <a:off x="40837" y="1041195"/>
        <a:ext cx="4353404" cy="754876"/>
      </dsp:txXfrm>
    </dsp:sp>
    <dsp:sp modelId="{1CB1A3A7-775C-4A50-ABB8-FBB280C37ACA}">
      <dsp:nvSpPr>
        <dsp:cNvPr id="0" name=""/>
        <dsp:cNvSpPr/>
      </dsp:nvSpPr>
      <dsp:spPr>
        <a:xfrm>
          <a:off x="0" y="1900269"/>
          <a:ext cx="4435078" cy="836550"/>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Section 3: Priority</a:t>
          </a:r>
          <a:endParaRPr lang="en-US" sz="2200" b="1" kern="1200" dirty="0"/>
        </a:p>
      </dsp:txBody>
      <dsp:txXfrm>
        <a:off x="40837" y="1941106"/>
        <a:ext cx="4353404" cy="754876"/>
      </dsp:txXfrm>
    </dsp:sp>
    <dsp:sp modelId="{A6EE5ED5-40C4-4BD1-975F-828C3C2C1C8B}">
      <dsp:nvSpPr>
        <dsp:cNvPr id="0" name=""/>
        <dsp:cNvSpPr/>
      </dsp:nvSpPr>
      <dsp:spPr>
        <a:xfrm>
          <a:off x="0" y="2800179"/>
          <a:ext cx="4435078" cy="836550"/>
        </a:xfrm>
        <a:prstGeom prst="roundRect">
          <a:avLst/>
        </a:prstGeom>
        <a:gradFill rotWithShape="0">
          <a:gsLst>
            <a:gs pos="0">
              <a:schemeClr val="accent2">
                <a:hueOff val="-2544732"/>
                <a:satOff val="8389"/>
                <a:lumOff val="8971"/>
                <a:alphaOff val="0"/>
                <a:tint val="98000"/>
                <a:satMod val="110000"/>
                <a:lumMod val="104000"/>
              </a:schemeClr>
            </a:gs>
            <a:gs pos="69000">
              <a:schemeClr val="accent2">
                <a:hueOff val="-2544732"/>
                <a:satOff val="8389"/>
                <a:lumOff val="8971"/>
                <a:alphaOff val="0"/>
                <a:shade val="88000"/>
                <a:satMod val="130000"/>
                <a:lumMod val="92000"/>
              </a:schemeClr>
            </a:gs>
            <a:gs pos="100000">
              <a:schemeClr val="accent2">
                <a:hueOff val="-2544732"/>
                <a:satOff val="8389"/>
                <a:lumOff val="897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Clr>
              <a:schemeClr val="accent1">
                <a:lumMod val="75000"/>
              </a:schemeClr>
            </a:buClr>
            <a:buSzPct val="145000"/>
            <a:buFont typeface="Arial" panose="020B0604020202020204" pitchFamily="34" charset="0"/>
            <a:buNone/>
          </a:pPr>
          <a:r>
            <a:rPr lang="en-US" sz="2200" b="1" kern="1200"/>
            <a:t>Section 4: Supporting Documentation</a:t>
          </a:r>
          <a:endParaRPr lang="en-US" sz="2200" b="1" kern="1200" dirty="0"/>
        </a:p>
      </dsp:txBody>
      <dsp:txXfrm>
        <a:off x="40837" y="2841016"/>
        <a:ext cx="4353404" cy="754876"/>
      </dsp:txXfrm>
    </dsp:sp>
    <dsp:sp modelId="{4BD8EA20-55F9-4D73-894E-EB1693C9314F}">
      <dsp:nvSpPr>
        <dsp:cNvPr id="0" name=""/>
        <dsp:cNvSpPr/>
      </dsp:nvSpPr>
      <dsp:spPr>
        <a:xfrm>
          <a:off x="0" y="3700089"/>
          <a:ext cx="4435078" cy="83655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Section 5: Forms</a:t>
          </a:r>
          <a:endParaRPr lang="en-US" sz="2200" kern="1200" dirty="0"/>
        </a:p>
      </dsp:txBody>
      <dsp:txXfrm>
        <a:off x="40837" y="3740926"/>
        <a:ext cx="4353404" cy="75487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7D726-E909-45D0-9551-7A5D438904F7}">
      <dsp:nvSpPr>
        <dsp:cNvPr id="0" name=""/>
        <dsp:cNvSpPr/>
      </dsp:nvSpPr>
      <dsp:spPr>
        <a:xfrm>
          <a:off x="0" y="0"/>
          <a:ext cx="4435078" cy="5382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kern="1200"/>
            <a:t>Section 1:  Project Overview </a:t>
          </a:r>
          <a:endParaRPr lang="en-US" sz="2300" kern="1200"/>
        </a:p>
      </dsp:txBody>
      <dsp:txXfrm>
        <a:off x="26273" y="26273"/>
        <a:ext cx="4382532" cy="485654"/>
      </dsp:txXfrm>
    </dsp:sp>
    <dsp:sp modelId="{E57AB2BA-462B-48AA-AD6F-9D9E3D7176C0}">
      <dsp:nvSpPr>
        <dsp:cNvPr id="0" name=""/>
        <dsp:cNvSpPr/>
      </dsp:nvSpPr>
      <dsp:spPr>
        <a:xfrm>
          <a:off x="0" y="644526"/>
          <a:ext cx="4435078" cy="43132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814"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b="0" kern="1200" dirty="0"/>
            <a:t>Proposed Project </a:t>
          </a:r>
        </a:p>
        <a:p>
          <a:pPr marL="171450" lvl="1" indent="-171450" algn="l" defTabSz="800100">
            <a:lnSpc>
              <a:spcPct val="90000"/>
            </a:lnSpc>
            <a:spcBef>
              <a:spcPct val="0"/>
            </a:spcBef>
            <a:spcAft>
              <a:spcPct val="20000"/>
            </a:spcAft>
            <a:buChar char="•"/>
          </a:pPr>
          <a:r>
            <a:rPr lang="en-US" sz="1800" b="0" kern="1200" dirty="0"/>
            <a:t>Project Timeline </a:t>
          </a:r>
        </a:p>
        <a:p>
          <a:pPr marL="171450" lvl="1" indent="-171450" algn="l" defTabSz="800100">
            <a:lnSpc>
              <a:spcPct val="90000"/>
            </a:lnSpc>
            <a:spcBef>
              <a:spcPct val="0"/>
            </a:spcBef>
            <a:spcAft>
              <a:spcPct val="20000"/>
            </a:spcAft>
            <a:buChar char="•"/>
          </a:pPr>
          <a:r>
            <a:rPr lang="en-US" sz="1800" b="0" kern="1200" dirty="0"/>
            <a:t>Positive impact on regional/multi-community public safety</a:t>
          </a:r>
        </a:p>
        <a:p>
          <a:pPr marL="171450" lvl="1" indent="-171450" algn="l" defTabSz="800100">
            <a:lnSpc>
              <a:spcPct val="90000"/>
            </a:lnSpc>
            <a:spcBef>
              <a:spcPct val="0"/>
            </a:spcBef>
            <a:spcAft>
              <a:spcPct val="20000"/>
            </a:spcAft>
            <a:buChar char="•"/>
          </a:pPr>
          <a:r>
            <a:rPr lang="en-US" sz="1800" b="0" kern="1200" baseline="0" dirty="0"/>
            <a:t>Address other applicable funding sources (911, federal, state)</a:t>
          </a:r>
          <a:endParaRPr lang="en-US" sz="1800" b="0" kern="1200" dirty="0"/>
        </a:p>
        <a:p>
          <a:pPr marL="171450" lvl="1" indent="-171450" algn="l" defTabSz="800100">
            <a:lnSpc>
              <a:spcPct val="90000"/>
            </a:lnSpc>
            <a:spcBef>
              <a:spcPct val="0"/>
            </a:spcBef>
            <a:spcAft>
              <a:spcPct val="20000"/>
            </a:spcAft>
            <a:buChar char="•"/>
          </a:pPr>
          <a:r>
            <a:rPr lang="en-US" sz="1800" b="0" kern="1200" baseline="0" dirty="0"/>
            <a:t>Address other Regional PSAPs, Regional Secondary PSAPs, and/or RECCs in your geographical area</a:t>
          </a:r>
          <a:endParaRPr lang="en-US" sz="1800" b="0" kern="1200" dirty="0"/>
        </a:p>
        <a:p>
          <a:pPr marL="171450" lvl="1" indent="-171450" algn="l" defTabSz="800100">
            <a:lnSpc>
              <a:spcPct val="90000"/>
            </a:lnSpc>
            <a:spcBef>
              <a:spcPct val="0"/>
            </a:spcBef>
            <a:spcAft>
              <a:spcPct val="20000"/>
            </a:spcAft>
            <a:buChar char="•"/>
          </a:pPr>
          <a:r>
            <a:rPr lang="en-US" sz="1800" b="0" kern="1200" baseline="0" dirty="0"/>
            <a:t>Compliance with guideline requirements, ADA guidelines, forms, worksheets</a:t>
          </a:r>
          <a:endParaRPr lang="en-US" sz="1800" b="0" kern="1200" dirty="0"/>
        </a:p>
        <a:p>
          <a:pPr marL="171450" lvl="1" indent="-171450" algn="l" defTabSz="800100">
            <a:lnSpc>
              <a:spcPct val="90000"/>
            </a:lnSpc>
            <a:spcBef>
              <a:spcPct val="0"/>
            </a:spcBef>
            <a:spcAft>
              <a:spcPct val="20000"/>
            </a:spcAft>
            <a:buChar char="•"/>
          </a:pPr>
          <a:r>
            <a:rPr lang="en-US" sz="1800" b="0" kern="1200" dirty="0"/>
            <a:t>Wireless Direct Plan </a:t>
          </a:r>
        </a:p>
        <a:p>
          <a:pPr marL="171450" lvl="1" indent="-171450" algn="l" defTabSz="800100">
            <a:lnSpc>
              <a:spcPct val="90000"/>
            </a:lnSpc>
            <a:spcBef>
              <a:spcPct val="0"/>
            </a:spcBef>
            <a:spcAft>
              <a:spcPct val="20000"/>
            </a:spcAft>
            <a:buChar char="•"/>
          </a:pPr>
          <a:r>
            <a:rPr lang="en-US" sz="1800" b="0" kern="1200" dirty="0"/>
            <a:t>Emergency Medical Dispatch</a:t>
          </a:r>
        </a:p>
        <a:p>
          <a:pPr marL="171450" lvl="1" indent="-171450" algn="l" defTabSz="800100">
            <a:lnSpc>
              <a:spcPct val="90000"/>
            </a:lnSpc>
            <a:spcBef>
              <a:spcPct val="0"/>
            </a:spcBef>
            <a:spcAft>
              <a:spcPct val="20000"/>
            </a:spcAft>
            <a:buChar char="•"/>
          </a:pPr>
          <a:r>
            <a:rPr lang="en-US" sz="1800" b="0" kern="1200" dirty="0"/>
            <a:t>Status and Completion Date of Active Development Grant Award(s)</a:t>
          </a:r>
        </a:p>
      </dsp:txBody>
      <dsp:txXfrm>
        <a:off x="0" y="644526"/>
        <a:ext cx="4435078" cy="43132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7D726-E909-45D0-9551-7A5D438904F7}">
      <dsp:nvSpPr>
        <dsp:cNvPr id="0" name=""/>
        <dsp:cNvSpPr/>
      </dsp:nvSpPr>
      <dsp:spPr>
        <a:xfrm>
          <a:off x="0" y="36752"/>
          <a:ext cx="4435078" cy="713382"/>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dirty="0"/>
            <a:t>Section 2:  Funding Request</a:t>
          </a:r>
          <a:endParaRPr lang="en-US" sz="2500" kern="1200" dirty="0"/>
        </a:p>
      </dsp:txBody>
      <dsp:txXfrm>
        <a:off x="34824" y="71576"/>
        <a:ext cx="4365430" cy="643734"/>
      </dsp:txXfrm>
    </dsp:sp>
    <dsp:sp modelId="{7490FD06-025E-413C-A80C-32D45AA8AF7B}">
      <dsp:nvSpPr>
        <dsp:cNvPr id="0" name=""/>
        <dsp:cNvSpPr/>
      </dsp:nvSpPr>
      <dsp:spPr>
        <a:xfrm>
          <a:off x="0" y="750135"/>
          <a:ext cx="4435078" cy="3850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814" tIns="31750" rIns="177800" bIns="31750" numCol="1" spcCol="1270" anchor="t" anchorCtr="0">
          <a:noAutofit/>
        </a:bodyPr>
        <a:lstStyle/>
        <a:p>
          <a:pPr marL="228600" lvl="1" indent="-228600" algn="l" defTabSz="889000">
            <a:lnSpc>
              <a:spcPct val="90000"/>
            </a:lnSpc>
            <a:spcBef>
              <a:spcPct val="0"/>
            </a:spcBef>
            <a:spcAft>
              <a:spcPts val="600"/>
            </a:spcAft>
            <a:buFont typeface="Arial" panose="020B0604020202020204" pitchFamily="34" charset="0"/>
            <a:buChar char="•"/>
          </a:pPr>
          <a:endParaRPr lang="en-US" sz="2000" kern="1200" dirty="0"/>
        </a:p>
        <a:p>
          <a:pPr marL="228600" lvl="1" indent="-228600" algn="l" defTabSz="889000">
            <a:lnSpc>
              <a:spcPct val="90000"/>
            </a:lnSpc>
            <a:spcBef>
              <a:spcPct val="0"/>
            </a:spcBef>
            <a:spcAft>
              <a:spcPts val="600"/>
            </a:spcAft>
            <a:buFont typeface="Arial" panose="020B0604020202020204" pitchFamily="34" charset="0"/>
            <a:buChar char="•"/>
          </a:pPr>
          <a:r>
            <a:rPr lang="en-US" sz="2000" kern="1200" dirty="0"/>
            <a:t>Detailed description and cost, including quantity for requested items under each Category </a:t>
          </a:r>
        </a:p>
        <a:p>
          <a:pPr marL="228600" lvl="1" indent="-228600" algn="l" defTabSz="889000">
            <a:lnSpc>
              <a:spcPct val="90000"/>
            </a:lnSpc>
            <a:spcBef>
              <a:spcPct val="0"/>
            </a:spcBef>
            <a:spcAft>
              <a:spcPts val="600"/>
            </a:spcAft>
            <a:buFont typeface="Arial" panose="020B0604020202020204" pitchFamily="34" charset="0"/>
            <a:buChar char="•"/>
          </a:pPr>
          <a:r>
            <a:rPr lang="en-US" sz="2000" kern="1200" dirty="0"/>
            <a:t>Narrative description and Budget Worksheet should easily reconcile</a:t>
          </a:r>
        </a:p>
        <a:p>
          <a:pPr marL="228600" lvl="1" indent="-228600" algn="l" defTabSz="889000">
            <a:lnSpc>
              <a:spcPct val="90000"/>
            </a:lnSpc>
            <a:spcBef>
              <a:spcPct val="0"/>
            </a:spcBef>
            <a:spcAft>
              <a:spcPct val="20000"/>
            </a:spcAft>
            <a:buChar char="•"/>
          </a:pPr>
          <a:r>
            <a:rPr lang="en-US" sz="2000" kern="1200" dirty="0"/>
            <a:t>Identify if the requested item is a replacement of an existing item</a:t>
          </a:r>
        </a:p>
      </dsp:txBody>
      <dsp:txXfrm>
        <a:off x="0" y="750135"/>
        <a:ext cx="4435078" cy="38502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9" tIns="46660" rIns="93319" bIns="46660"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9" tIns="46660" rIns="93319" bIns="46660" rtlCol="0"/>
          <a:lstStyle>
            <a:lvl1pPr algn="r">
              <a:defRPr sz="1200"/>
            </a:lvl1pPr>
          </a:lstStyle>
          <a:p>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9" tIns="46660" rIns="93319" bIns="4666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9" tIns="46660" rIns="93319" bIns="46660" rtlCol="0" anchor="b"/>
          <a:lstStyle>
            <a:lvl1pPr algn="r">
              <a:defRPr sz="1200"/>
            </a:lvl1pPr>
          </a:lstStyle>
          <a:p>
            <a:fld id="{6EE81EE4-6C2F-48A8-8129-F8809078E0F7}"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9" tIns="46660" rIns="93319" bIns="46660" rtlCol="0"/>
          <a:lstStyle>
            <a:lvl1pPr algn="l">
              <a:defRPr sz="1200"/>
            </a:lvl1pPr>
          </a:lstStyle>
          <a:p>
            <a:endParaRPr lang="en-US" dirty="0"/>
          </a:p>
        </p:txBody>
      </p:sp>
      <p:sp>
        <p:nvSpPr>
          <p:cNvPr id="3" name="Date Placeholder 2"/>
          <p:cNvSpPr>
            <a:spLocks noGrp="1"/>
          </p:cNvSpPr>
          <p:nvPr>
            <p:ph type="dt" idx="1"/>
          </p:nvPr>
        </p:nvSpPr>
        <p:spPr>
          <a:xfrm>
            <a:off x="3978133" y="0"/>
            <a:ext cx="3043343" cy="465455"/>
          </a:xfrm>
          <a:prstGeom prst="rect">
            <a:avLst/>
          </a:prstGeom>
        </p:spPr>
        <p:txBody>
          <a:bodyPr vert="horz" lIns="93319" tIns="46660" rIns="93319" bIns="4666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2688" y="696913"/>
            <a:ext cx="4657725" cy="3492500"/>
          </a:xfrm>
          <a:prstGeom prst="rect">
            <a:avLst/>
          </a:prstGeom>
          <a:noFill/>
          <a:ln w="12700">
            <a:solidFill>
              <a:prstClr val="black"/>
            </a:solidFill>
          </a:ln>
        </p:spPr>
        <p:txBody>
          <a:bodyPr vert="horz" lIns="93319" tIns="46660" rIns="93319" bIns="46660" rtlCol="0" anchor="ctr"/>
          <a:lstStyle/>
          <a:p>
            <a:endParaRPr lang="en-US" dirty="0"/>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19" tIns="46660" rIns="93319" bIns="466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5455"/>
          </a:xfrm>
          <a:prstGeom prst="rect">
            <a:avLst/>
          </a:prstGeom>
        </p:spPr>
        <p:txBody>
          <a:bodyPr vert="horz" lIns="93319" tIns="46660" rIns="93319" bIns="4666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0"/>
            <a:ext cx="3043343" cy="465455"/>
          </a:xfrm>
          <a:prstGeom prst="rect">
            <a:avLst/>
          </a:prstGeom>
        </p:spPr>
        <p:txBody>
          <a:bodyPr vert="horz" lIns="93319" tIns="46660" rIns="93319" bIns="46660" rtlCol="0" anchor="b"/>
          <a:lstStyle>
            <a:lvl1pPr algn="r">
              <a:defRPr sz="1200"/>
            </a:lvl1pPr>
          </a:lstStyle>
          <a:p>
            <a:fld id="{6F807734-12D9-45A9-A8B0-BCCBB43E9325}" type="slidenum">
              <a:rPr lang="en-US" smtClean="0"/>
              <a:pPr/>
              <a:t>‹#›</a:t>
            </a:fld>
            <a:endParaRPr lang="en-US" dirty="0"/>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97227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82664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69578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3383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606310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204856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269410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268309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515283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94BE8EE3-5F24-44E8-9363-72105695247A}" type="slidenum">
              <a:rPr lang="en-US" smtClean="0"/>
              <a:pPr/>
              <a:t>‹#›</a:t>
            </a:fld>
            <a:endParaRPr lang="en-US"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7069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1102630369"/>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4783032"/>
      </p:ext>
    </p:extLst>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6727668"/>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044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3013837"/>
      </p:ext>
    </p:extLst>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662306883"/>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2271699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3949468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5352657"/>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endParaRPr lang="en-US" dirty="0"/>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94BE8EE3-5F24-44E8-9363-72105695247A}" type="slidenum">
              <a:rPr lang="en-US" smtClean="0"/>
              <a:pPr/>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6293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94BE8EE3-5F24-44E8-9363-72105695247A}" type="slidenum">
              <a:rPr lang="en-US" smtClean="0"/>
              <a:pPr/>
              <a:t>‹#›</a:t>
            </a:fld>
            <a:endParaRPr lang="en-US" dirty="0"/>
          </a:p>
        </p:txBody>
      </p:sp>
    </p:spTree>
    <p:extLst>
      <p:ext uri="{BB962C8B-B14F-4D97-AF65-F5344CB8AC3E}">
        <p14:creationId xmlns:p14="http://schemas.microsoft.com/office/powerpoint/2010/main" val="800819063"/>
      </p:ext>
    </p:extLst>
  </p:cSld>
  <p:clrMap bg1="lt1" tx1="dk1" bg2="lt2" tx2="dk2" accent1="accent1" accent2="accent2" accent3="accent3" accent4="accent4" accent5="accent5" accent6="accent6" hlink="hlink" folHlink="folHlink"/>
  <p:sldLayoutIdLst>
    <p:sldLayoutId id="2147484224" r:id="rId1"/>
    <p:sldLayoutId id="2147484225" r:id="rId2"/>
    <p:sldLayoutId id="2147484226" r:id="rId3"/>
    <p:sldLayoutId id="2147484227" r:id="rId4"/>
    <p:sldLayoutId id="2147484228" r:id="rId5"/>
    <p:sldLayoutId id="2147484229" r:id="rId6"/>
    <p:sldLayoutId id="2147484230" r:id="rId7"/>
    <p:sldLayoutId id="2147484231" r:id="rId8"/>
    <p:sldLayoutId id="2147484232" r:id="rId9"/>
    <p:sldLayoutId id="2147484233" r:id="rId10"/>
    <p:sldLayoutId id="2147484234" r:id="rId11"/>
  </p:sldLayoutIdLst>
  <p:hf sldNum="0" hdr="0" ftr="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g"/><Relationship Id="rId7" Type="http://schemas.openxmlformats.org/officeDocument/2006/relationships/diagramColors" Target="../diagrams/colors10.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jpg"/><Relationship Id="rId7" Type="http://schemas.openxmlformats.org/officeDocument/2006/relationships/diagramColors" Target="../diagrams/colors1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4.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1.jpg"/><Relationship Id="rId7" Type="http://schemas.openxmlformats.org/officeDocument/2006/relationships/diagramColors" Target="../diagrams/colors1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8.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8.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8.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8.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8.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8.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8.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8.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8.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8" Type="http://schemas.microsoft.com/office/2007/relationships/diagramDrawing" Target="../diagrams/drawing22.xml"/><Relationship Id="rId3" Type="http://schemas.openxmlformats.org/officeDocument/2006/relationships/image" Target="../media/image1.jpg"/><Relationship Id="rId7" Type="http://schemas.openxmlformats.org/officeDocument/2006/relationships/diagramColors" Target="../diagrams/colors2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22.xml"/><Relationship Id="rId5" Type="http://schemas.openxmlformats.org/officeDocument/2006/relationships/diagramLayout" Target="../diagrams/layout22.xml"/><Relationship Id="rId4" Type="http://schemas.openxmlformats.org/officeDocument/2006/relationships/diagramData" Target="../diagrams/data2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hyperlink" Target="http://www.mass.gov/e911" TargetMode="External"/><Relationship Id="rId1" Type="http://schemas.openxmlformats.org/officeDocument/2006/relationships/slideLayout" Target="../slideLayouts/slideLayout2.xml"/><Relationship Id="rId6" Type="http://schemas.openxmlformats.org/officeDocument/2006/relationships/hyperlink" Target="mailto:OSDHELPDESK@mass.gov" TargetMode="External"/><Relationship Id="rId5" Type="http://schemas.openxmlformats.org/officeDocument/2006/relationships/hyperlink" Target="mailto:Peter.Woodford@mass.gov" TargetMode="External"/><Relationship Id="rId4" Type="http://schemas.openxmlformats.org/officeDocument/2006/relationships/hyperlink" Target="mailto:Richard.Fiske@mass.gov"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g"/><Relationship Id="rId7" Type="http://schemas.openxmlformats.org/officeDocument/2006/relationships/diagramColors" Target="../diagrams/colors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g"/><Relationship Id="rId7" Type="http://schemas.openxmlformats.org/officeDocument/2006/relationships/diagramColors" Target="../diagrams/colors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g"/><Relationship Id="rId7" Type="http://schemas.openxmlformats.org/officeDocument/2006/relationships/diagramColors" Target="../diagrams/colors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1BF0792A-0F2B-4A2E-AB38-0A4F18A30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9">
            <a:extLst>
              <a:ext uri="{FF2B5EF4-FFF2-40B4-BE49-F238E27FC236}">
                <a16:creationId xmlns:a16="http://schemas.microsoft.com/office/drawing/2014/main" id="{F57DB18D-C2F1-4C8C-8808-9C01ECE68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32" name="Group 11">
            <a:extLst>
              <a:ext uri="{FF2B5EF4-FFF2-40B4-BE49-F238E27FC236}">
                <a16:creationId xmlns:a16="http://schemas.microsoft.com/office/drawing/2014/main" id="{E5D935FA-3336-4941-9214-E250A5727F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253" y="644327"/>
            <a:ext cx="6974974" cy="4811366"/>
            <a:chOff x="7639235" y="600024"/>
            <a:chExt cx="3898557" cy="6878929"/>
          </a:xfrm>
        </p:grpSpPr>
        <p:sp>
          <p:nvSpPr>
            <p:cNvPr id="13" name="Rectangle 12">
              <a:extLst>
                <a:ext uri="{FF2B5EF4-FFF2-40B4-BE49-F238E27FC236}">
                  <a16:creationId xmlns:a16="http://schemas.microsoft.com/office/drawing/2014/main" id="{45D9E2ED-FF90-4200-A7EE-6D41D6526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39235" y="600024"/>
              <a:ext cx="3898557" cy="687892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4BEB8D-68AD-4314-8A2B-F8DC85A530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0263" y="1062693"/>
              <a:ext cx="3635738" cy="59547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1793556" y="1590734"/>
            <a:ext cx="5554405" cy="2520012"/>
          </a:xfrm>
          <a:solidFill>
            <a:schemeClr val="bg2"/>
          </a:solidFill>
        </p:spPr>
        <p:txBody>
          <a:bodyPr anchor="ctr">
            <a:normAutofit/>
          </a:bodyPr>
          <a:lstStyle/>
          <a:p>
            <a:pPr algn="ctr"/>
            <a:r>
              <a:rPr lang="en-US" sz="3300" b="1">
                <a:solidFill>
                  <a:schemeClr val="tx2"/>
                </a:solidFill>
              </a:rPr>
              <a:t>State 911 Department</a:t>
            </a:r>
            <a:br>
              <a:rPr lang="en-US" sz="3300" b="1">
                <a:solidFill>
                  <a:schemeClr val="tx2"/>
                </a:solidFill>
              </a:rPr>
            </a:br>
            <a:r>
              <a:rPr lang="en-US" sz="3300" b="1">
                <a:solidFill>
                  <a:schemeClr val="tx2"/>
                </a:solidFill>
              </a:rPr>
              <a:t>Regional Development Grant Workshop</a:t>
            </a:r>
            <a:br>
              <a:rPr lang="en-US" sz="3300" b="1">
                <a:solidFill>
                  <a:schemeClr val="tx2"/>
                </a:solidFill>
              </a:rPr>
            </a:br>
            <a:endParaRPr lang="en-US" sz="3300" b="1">
              <a:solidFill>
                <a:schemeClr val="tx2"/>
              </a:solidFill>
            </a:endParaRPr>
          </a:p>
        </p:txBody>
      </p:sp>
      <p:sp>
        <p:nvSpPr>
          <p:cNvPr id="3" name="Subtitle 2"/>
          <p:cNvSpPr>
            <a:spLocks noGrp="1"/>
          </p:cNvSpPr>
          <p:nvPr>
            <p:ph type="subTitle" idx="1"/>
          </p:nvPr>
        </p:nvSpPr>
        <p:spPr>
          <a:xfrm>
            <a:off x="1813334" y="4427183"/>
            <a:ext cx="5534626" cy="522928"/>
          </a:xfrm>
        </p:spPr>
        <p:txBody>
          <a:bodyPr>
            <a:normAutofit/>
          </a:bodyPr>
          <a:lstStyle/>
          <a:p>
            <a:pPr algn="ctr"/>
            <a:r>
              <a:rPr lang="en-US" b="1">
                <a:solidFill>
                  <a:srgbClr val="000000"/>
                </a:solidFill>
              </a:rPr>
              <a:t>January 20, 2022</a:t>
            </a:r>
          </a:p>
          <a:p>
            <a:pPr algn="ctr"/>
            <a:endParaRPr lang="en-US" b="1">
              <a:solidFill>
                <a:srgbClr val="000000"/>
              </a:solidFill>
            </a:endParaRPr>
          </a:p>
        </p:txBody>
      </p:sp>
      <p:cxnSp>
        <p:nvCxnSpPr>
          <p:cNvPr id="33" name="Straight Connector 15">
            <a:extLst>
              <a:ext uri="{FF2B5EF4-FFF2-40B4-BE49-F238E27FC236}">
                <a16:creationId xmlns:a16="http://schemas.microsoft.com/office/drawing/2014/main" id="{87F797D1-251E-41FE-9FF8-AD487DEF28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93555" y="1416139"/>
            <a:ext cx="5554405"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34" name="Straight Connector 17">
            <a:extLst>
              <a:ext uri="{FF2B5EF4-FFF2-40B4-BE49-F238E27FC236}">
                <a16:creationId xmlns:a16="http://schemas.microsoft.com/office/drawing/2014/main" id="{09A0CE28-0E59-4F4D-9855-8A8DCE9A8E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93555" y="4285341"/>
            <a:ext cx="5554405"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35" name="Picture 19">
            <a:extLst>
              <a:ext uri="{FF2B5EF4-FFF2-40B4-BE49-F238E27FC236}">
                <a16:creationId xmlns:a16="http://schemas.microsoft.com/office/drawing/2014/main" id="{75CC23F7-9F20-4C4B-8608-BD4DE9728FA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400" b="1" dirty="0"/>
              <a:t>Application</a:t>
            </a:r>
            <a:endParaRPr lang="en-US" sz="24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2433111377"/>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86883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400" b="1" dirty="0"/>
              <a:t>Application</a:t>
            </a:r>
            <a:endParaRPr lang="en-US" sz="24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2105615241"/>
              </p:ext>
            </p:extLst>
          </p:nvPr>
        </p:nvGraphicFramePr>
        <p:xfrm>
          <a:off x="3856434" y="803274"/>
          <a:ext cx="4754166" cy="468311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36198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4F47FA4-777A-4873-A1B6-FA1A6E618416}"/>
              </a:ext>
            </a:extLst>
          </p:cNvPr>
          <p:cNvPicPr>
            <a:picLocks noChangeAspect="1"/>
          </p:cNvPicPr>
          <p:nvPr/>
        </p:nvPicPr>
        <p:blipFill>
          <a:blip r:embed="rId3"/>
          <a:stretch>
            <a:fillRect/>
          </a:stretch>
        </p:blipFill>
        <p:spPr>
          <a:xfrm>
            <a:off x="288925" y="0"/>
            <a:ext cx="8566150" cy="6045200"/>
          </a:xfrm>
          <a:prstGeom prst="rect">
            <a:avLst/>
          </a:prstGeom>
        </p:spPr>
      </p:pic>
    </p:spTree>
    <p:extLst>
      <p:ext uri="{BB962C8B-B14F-4D97-AF65-F5344CB8AC3E}">
        <p14:creationId xmlns:p14="http://schemas.microsoft.com/office/powerpoint/2010/main" val="2980148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457" y="2303047"/>
            <a:ext cx="2454297" cy="2674198"/>
          </a:xfrm>
        </p:spPr>
        <p:txBody>
          <a:bodyPr anchor="t">
            <a:normAutofit/>
          </a:bodyPr>
          <a:lstStyle/>
          <a:p>
            <a:r>
              <a:rPr lang="en-US" sz="2400" b="1" dirty="0"/>
              <a:t>Application</a:t>
            </a:r>
            <a:endParaRPr lang="en-US" sz="24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BA919098-DBC0-43EA-9CCD-ED09CA367041}"/>
              </a:ext>
            </a:extLst>
          </p:cNvPr>
          <p:cNvGraphicFramePr>
            <a:graphicFrameLocks noGrp="1"/>
          </p:cNvGraphicFramePr>
          <p:nvPr>
            <p:ph idx="1"/>
            <p:extLst>
              <p:ext uri="{D42A27DB-BD31-4B8C-83A1-F6EECF244321}">
                <p14:modId xmlns:p14="http://schemas.microsoft.com/office/powerpoint/2010/main" val="2729117669"/>
              </p:ext>
            </p:extLst>
          </p:nvPr>
        </p:nvGraphicFramePr>
        <p:xfrm>
          <a:off x="3856434" y="803274"/>
          <a:ext cx="4830366" cy="483552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3031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400" b="1" dirty="0"/>
              <a:t>Application</a:t>
            </a:r>
            <a:endParaRPr lang="en-US" sz="24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9B6C9E7-EEAC-4269-97E8-EC244575840A}"/>
              </a:ext>
            </a:extLst>
          </p:cNvPr>
          <p:cNvGraphicFramePr>
            <a:graphicFrameLocks noGrp="1"/>
          </p:cNvGraphicFramePr>
          <p:nvPr>
            <p:ph idx="1"/>
            <p:extLst>
              <p:ext uri="{D42A27DB-BD31-4B8C-83A1-F6EECF244321}">
                <p14:modId xmlns:p14="http://schemas.microsoft.com/office/powerpoint/2010/main" val="3286971553"/>
              </p:ext>
            </p:extLst>
          </p:nvPr>
        </p:nvGraphicFramePr>
        <p:xfrm>
          <a:off x="3856434" y="803275"/>
          <a:ext cx="4754166" cy="49117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8620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F782C68-6FA5-49C8-B3F3-2B8D24559BAF}"/>
              </a:ext>
            </a:extLst>
          </p:cNvPr>
          <p:cNvGraphicFramePr>
            <a:graphicFrameLocks noGrp="1"/>
          </p:cNvGraphicFramePr>
          <p:nvPr>
            <p:ph idx="1"/>
            <p:extLst>
              <p:ext uri="{D42A27DB-BD31-4B8C-83A1-F6EECF244321}">
                <p14:modId xmlns:p14="http://schemas.microsoft.com/office/powerpoint/2010/main" val="4135318484"/>
              </p:ext>
            </p:extLst>
          </p:nvPr>
        </p:nvGraphicFramePr>
        <p:xfrm>
          <a:off x="4186238" y="228600"/>
          <a:ext cx="382905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57415314-EC3E-44D1-A464-E2C4904BA92B}"/>
              </a:ext>
            </a:extLst>
          </p:cNvPr>
          <p:cNvSpPr>
            <a:spLocks noGrp="1"/>
          </p:cNvSpPr>
          <p:nvPr>
            <p:ph type="body" sz="half" idx="2"/>
          </p:nvPr>
        </p:nvSpPr>
        <p:spPr/>
        <p:txBody>
          <a:bodyPr>
            <a:normAutofit/>
          </a:bodyPr>
          <a:lstStyle/>
          <a:p>
            <a:r>
              <a:rPr lang="en-US" sz="3600" dirty="0"/>
              <a:t>ICIP TEMPLATE</a:t>
            </a:r>
          </a:p>
        </p:txBody>
      </p:sp>
    </p:spTree>
    <p:extLst>
      <p:ext uri="{BB962C8B-B14F-4D97-AF65-F5344CB8AC3E}">
        <p14:creationId xmlns:p14="http://schemas.microsoft.com/office/powerpoint/2010/main" val="454961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F782C68-6FA5-49C8-B3F3-2B8D24559BAF}"/>
              </a:ext>
            </a:extLst>
          </p:cNvPr>
          <p:cNvGraphicFramePr>
            <a:graphicFrameLocks noGrp="1"/>
          </p:cNvGraphicFramePr>
          <p:nvPr>
            <p:ph idx="1"/>
            <p:extLst>
              <p:ext uri="{D42A27DB-BD31-4B8C-83A1-F6EECF244321}">
                <p14:modId xmlns:p14="http://schemas.microsoft.com/office/powerpoint/2010/main" val="2056257563"/>
              </p:ext>
            </p:extLst>
          </p:nvPr>
        </p:nvGraphicFramePr>
        <p:xfrm>
          <a:off x="4186238" y="152400"/>
          <a:ext cx="382905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24654710-2223-4F61-92D8-B42FD88A622A}"/>
              </a:ext>
            </a:extLst>
          </p:cNvPr>
          <p:cNvSpPr>
            <a:spLocks noGrp="1"/>
          </p:cNvSpPr>
          <p:nvPr>
            <p:ph type="body" sz="half" idx="2"/>
          </p:nvPr>
        </p:nvSpPr>
        <p:spPr/>
        <p:txBody>
          <a:bodyPr>
            <a:normAutofit/>
          </a:bodyPr>
          <a:lstStyle/>
          <a:p>
            <a:r>
              <a:rPr lang="en-US" sz="3600" dirty="0"/>
              <a:t>ICIP TEMPLATE</a:t>
            </a:r>
          </a:p>
        </p:txBody>
      </p:sp>
    </p:spTree>
    <p:extLst>
      <p:ext uri="{BB962C8B-B14F-4D97-AF65-F5344CB8AC3E}">
        <p14:creationId xmlns:p14="http://schemas.microsoft.com/office/powerpoint/2010/main" val="3334595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6ED51-7E0F-47AC-8491-9C97B73BDFD8}"/>
              </a:ext>
            </a:extLst>
          </p:cNvPr>
          <p:cNvSpPr>
            <a:spLocks noGrp="1"/>
          </p:cNvSpPr>
          <p:nvPr>
            <p:ph type="title"/>
          </p:nvPr>
        </p:nvSpPr>
        <p:spPr>
          <a:xfrm>
            <a:off x="1447800" y="3352801"/>
            <a:ext cx="2425950" cy="1524000"/>
          </a:xfrm>
        </p:spPr>
        <p:txBody>
          <a:bodyPr>
            <a:normAutofit fontScale="90000"/>
          </a:bodyPr>
          <a:lstStyle/>
          <a:p>
            <a:r>
              <a:rPr lang="en-US" sz="2800" cap="none" dirty="0"/>
              <a:t>Bulletin #20-1 Public Safety Agency Encryption</a:t>
            </a:r>
          </a:p>
        </p:txBody>
      </p:sp>
      <p:graphicFrame>
        <p:nvGraphicFramePr>
          <p:cNvPr id="6" name="Content Placeholder 5">
            <a:extLst>
              <a:ext uri="{FF2B5EF4-FFF2-40B4-BE49-F238E27FC236}">
                <a16:creationId xmlns:a16="http://schemas.microsoft.com/office/drawing/2014/main" id="{BDC560AD-5EA4-4FC3-A4AA-EE9C1FA93515}"/>
              </a:ext>
            </a:extLst>
          </p:cNvPr>
          <p:cNvGraphicFramePr>
            <a:graphicFrameLocks noGrp="1"/>
          </p:cNvGraphicFramePr>
          <p:nvPr>
            <p:ph idx="1"/>
            <p:extLst>
              <p:ext uri="{D42A27DB-BD31-4B8C-83A1-F6EECF244321}">
                <p14:modId xmlns:p14="http://schemas.microsoft.com/office/powerpoint/2010/main" val="2405564155"/>
              </p:ext>
            </p:extLst>
          </p:nvPr>
        </p:nvGraphicFramePr>
        <p:xfrm>
          <a:off x="4186656" y="152400"/>
          <a:ext cx="4576344"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0269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1B90F-900D-4AEF-AB00-D7A4C0893E12}"/>
              </a:ext>
            </a:extLst>
          </p:cNvPr>
          <p:cNvSpPr>
            <a:spLocks noGrp="1"/>
          </p:cNvSpPr>
          <p:nvPr>
            <p:ph type="title"/>
          </p:nvPr>
        </p:nvSpPr>
        <p:spPr/>
        <p:txBody>
          <a:bodyPr/>
          <a:lstStyle/>
          <a:p>
            <a:r>
              <a:rPr lang="en-US" cap="none" dirty="0" err="1"/>
              <a:t>CoMIRS</a:t>
            </a:r>
            <a:r>
              <a:rPr lang="en-US" dirty="0"/>
              <a:t> R</a:t>
            </a:r>
            <a:r>
              <a:rPr lang="en-US" cap="none" dirty="0"/>
              <a:t>adio Feature Requirements</a:t>
            </a:r>
            <a:endParaRPr lang="en-US" dirty="0"/>
          </a:p>
        </p:txBody>
      </p:sp>
      <p:graphicFrame>
        <p:nvGraphicFramePr>
          <p:cNvPr id="9" name="Content Placeholder 8">
            <a:extLst>
              <a:ext uri="{FF2B5EF4-FFF2-40B4-BE49-F238E27FC236}">
                <a16:creationId xmlns:a16="http://schemas.microsoft.com/office/drawing/2014/main" id="{DDE7073D-643D-4032-8F6E-CBCEF1E5E8D9}"/>
              </a:ext>
            </a:extLst>
          </p:cNvPr>
          <p:cNvGraphicFramePr>
            <a:graphicFrameLocks noGrp="1"/>
          </p:cNvGraphicFramePr>
          <p:nvPr>
            <p:ph idx="1"/>
            <p:extLst>
              <p:ext uri="{D42A27DB-BD31-4B8C-83A1-F6EECF244321}">
                <p14:modId xmlns:p14="http://schemas.microsoft.com/office/powerpoint/2010/main" val="2711113177"/>
              </p:ext>
            </p:extLst>
          </p:nvPr>
        </p:nvGraphicFramePr>
        <p:xfrm>
          <a:off x="4186656" y="304800"/>
          <a:ext cx="4347744"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E06D4E1B-1205-415E-9E53-33B784B7797A}"/>
              </a:ext>
            </a:extLst>
          </p:cNvPr>
          <p:cNvSpPr>
            <a:spLocks noGrp="1"/>
          </p:cNvSpPr>
          <p:nvPr>
            <p:ph type="body" sz="half" idx="2"/>
          </p:nvPr>
        </p:nvSpPr>
        <p:spPr/>
        <p:txBody>
          <a:bodyPr/>
          <a:lstStyle/>
          <a:p>
            <a:r>
              <a:rPr lang="en-US" dirty="0"/>
              <a:t>*As of May 1, 2021, all radios submitted for provisioning on </a:t>
            </a:r>
            <a:r>
              <a:rPr lang="en-US" dirty="0" err="1"/>
              <a:t>CoMIRS</a:t>
            </a:r>
            <a:r>
              <a:rPr lang="en-US" dirty="0"/>
              <a:t> must include the required features noted here.</a:t>
            </a:r>
          </a:p>
        </p:txBody>
      </p:sp>
    </p:spTree>
    <p:extLst>
      <p:ext uri="{BB962C8B-B14F-4D97-AF65-F5344CB8AC3E}">
        <p14:creationId xmlns:p14="http://schemas.microsoft.com/office/powerpoint/2010/main" val="2083940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8994AC72-BA63-4B72-B46D-F8198C55B5E6}"/>
              </a:ext>
            </a:extLst>
          </p:cNvPr>
          <p:cNvGraphicFramePr>
            <a:graphicFrameLocks noGrp="1"/>
          </p:cNvGraphicFramePr>
          <p:nvPr>
            <p:ph idx="1"/>
            <p:extLst>
              <p:ext uri="{D42A27DB-BD31-4B8C-83A1-F6EECF244321}">
                <p14:modId xmlns:p14="http://schemas.microsoft.com/office/powerpoint/2010/main" val="1932745002"/>
              </p:ext>
            </p:extLst>
          </p:nvPr>
        </p:nvGraphicFramePr>
        <p:xfrm>
          <a:off x="4186238" y="152400"/>
          <a:ext cx="382905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98E7F545-2C2D-4C42-A33C-31C1F3165AE5}"/>
              </a:ext>
            </a:extLst>
          </p:cNvPr>
          <p:cNvSpPr>
            <a:spLocks noGrp="1"/>
          </p:cNvSpPr>
          <p:nvPr>
            <p:ph type="body" sz="half" idx="2"/>
          </p:nvPr>
        </p:nvSpPr>
        <p:spPr/>
        <p:txBody>
          <a:bodyPr>
            <a:normAutofit/>
          </a:bodyPr>
          <a:lstStyle/>
          <a:p>
            <a:r>
              <a:rPr lang="en-US" sz="3200" dirty="0"/>
              <a:t>RESOURCES FOR RADIO PROJECTS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a:t>Agenda</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300D899-9A85-46D8-BA17-1CE15E2BD858}"/>
              </a:ext>
            </a:extLst>
          </p:cNvPr>
          <p:cNvGraphicFramePr>
            <a:graphicFrameLocks noGrp="1"/>
          </p:cNvGraphicFramePr>
          <p:nvPr>
            <p:ph idx="1"/>
            <p:extLst>
              <p:ext uri="{D42A27DB-BD31-4B8C-83A1-F6EECF244321}">
                <p14:modId xmlns:p14="http://schemas.microsoft.com/office/powerpoint/2010/main" val="1148887862"/>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28E4539-03F3-4EA3-8CED-6C3FDF22B97A}"/>
              </a:ext>
            </a:extLst>
          </p:cNvPr>
          <p:cNvSpPr>
            <a:spLocks noGrp="1"/>
          </p:cNvSpPr>
          <p:nvPr>
            <p:ph type="title"/>
          </p:nvPr>
        </p:nvSpPr>
        <p:spPr>
          <a:xfrm>
            <a:off x="1458497" y="1981200"/>
            <a:ext cx="2425950" cy="914400"/>
          </a:xfrm>
        </p:spPr>
        <p:txBody>
          <a:bodyPr>
            <a:normAutofit fontScale="90000"/>
          </a:bodyPr>
          <a:lstStyle/>
          <a:p>
            <a:r>
              <a:rPr lang="en-US" sz="4000" cap="none" dirty="0"/>
              <a:t>Commbuys</a:t>
            </a:r>
          </a:p>
        </p:txBody>
      </p:sp>
      <p:graphicFrame>
        <p:nvGraphicFramePr>
          <p:cNvPr id="12" name="Content Placeholder 11">
            <a:extLst>
              <a:ext uri="{FF2B5EF4-FFF2-40B4-BE49-F238E27FC236}">
                <a16:creationId xmlns:a16="http://schemas.microsoft.com/office/drawing/2014/main" id="{D5D12EBB-AF27-4190-B5D4-0F360C509141}"/>
              </a:ext>
            </a:extLst>
          </p:cNvPr>
          <p:cNvGraphicFramePr>
            <a:graphicFrameLocks noGrp="1"/>
          </p:cNvGraphicFramePr>
          <p:nvPr>
            <p:ph idx="1"/>
            <p:extLst>
              <p:ext uri="{D42A27DB-BD31-4B8C-83A1-F6EECF244321}">
                <p14:modId xmlns:p14="http://schemas.microsoft.com/office/powerpoint/2010/main" val="2730137644"/>
              </p:ext>
            </p:extLst>
          </p:nvPr>
        </p:nvGraphicFramePr>
        <p:xfrm>
          <a:off x="4186656" y="381000"/>
          <a:ext cx="3828178"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 Placeholder 10">
            <a:extLst>
              <a:ext uri="{FF2B5EF4-FFF2-40B4-BE49-F238E27FC236}">
                <a16:creationId xmlns:a16="http://schemas.microsoft.com/office/drawing/2014/main" id="{9EDE777A-B1A9-48F8-8A08-814E3A52D56E}"/>
              </a:ext>
            </a:extLst>
          </p:cNvPr>
          <p:cNvSpPr>
            <a:spLocks noGrp="1"/>
          </p:cNvSpPr>
          <p:nvPr>
            <p:ph type="body" sz="half" idx="2"/>
          </p:nvPr>
        </p:nvSpPr>
        <p:spPr>
          <a:xfrm>
            <a:off x="1439042" y="3205493"/>
            <a:ext cx="2427369" cy="1366508"/>
          </a:xfrm>
        </p:spPr>
        <p:txBody>
          <a:bodyPr/>
          <a:lstStyle/>
          <a:p>
            <a:r>
              <a:rPr lang="en-US" sz="2000" dirty="0"/>
              <a:t>Vendor Registration takes about 10 minutes.</a:t>
            </a:r>
          </a:p>
          <a:p>
            <a:endParaRPr lang="en-US" dirty="0"/>
          </a:p>
        </p:txBody>
      </p:sp>
    </p:spTree>
    <p:extLst>
      <p:ext uri="{BB962C8B-B14F-4D97-AF65-F5344CB8AC3E}">
        <p14:creationId xmlns:p14="http://schemas.microsoft.com/office/powerpoint/2010/main" val="2869539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2AA5-5808-4802-89A2-7203FECACA3E}"/>
              </a:ext>
            </a:extLst>
          </p:cNvPr>
          <p:cNvSpPr>
            <a:spLocks noGrp="1"/>
          </p:cNvSpPr>
          <p:nvPr>
            <p:ph type="title"/>
          </p:nvPr>
        </p:nvSpPr>
        <p:spPr/>
        <p:txBody>
          <a:bodyPr/>
          <a:lstStyle/>
          <a:p>
            <a:r>
              <a:rPr lang="en-US" cap="none" dirty="0"/>
              <a:t>OSD’s Best Practices</a:t>
            </a:r>
          </a:p>
        </p:txBody>
      </p:sp>
      <p:graphicFrame>
        <p:nvGraphicFramePr>
          <p:cNvPr id="6" name="Content Placeholder 5">
            <a:extLst>
              <a:ext uri="{FF2B5EF4-FFF2-40B4-BE49-F238E27FC236}">
                <a16:creationId xmlns:a16="http://schemas.microsoft.com/office/drawing/2014/main" id="{AAC7CDEC-0409-437B-934B-716984B2817A}"/>
              </a:ext>
            </a:extLst>
          </p:cNvPr>
          <p:cNvGraphicFramePr>
            <a:graphicFrameLocks noGrp="1"/>
          </p:cNvGraphicFramePr>
          <p:nvPr>
            <p:ph idx="1"/>
            <p:extLst>
              <p:ext uri="{D42A27DB-BD31-4B8C-83A1-F6EECF244321}">
                <p14:modId xmlns:p14="http://schemas.microsoft.com/office/powerpoint/2010/main" val="4072633687"/>
              </p:ext>
            </p:extLst>
          </p:nvPr>
        </p:nvGraphicFramePr>
        <p:xfrm>
          <a:off x="4186656" y="304800"/>
          <a:ext cx="3828178"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2944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D1031-3159-4053-8971-7C6C77E21605}"/>
              </a:ext>
            </a:extLst>
          </p:cNvPr>
          <p:cNvSpPr>
            <a:spLocks noGrp="1"/>
          </p:cNvSpPr>
          <p:nvPr>
            <p:ph type="title"/>
          </p:nvPr>
        </p:nvSpPr>
        <p:spPr/>
        <p:txBody>
          <a:bodyPr>
            <a:normAutofit/>
          </a:bodyPr>
          <a:lstStyle/>
          <a:p>
            <a:r>
              <a:rPr lang="en-US" sz="3200" cap="none" dirty="0"/>
              <a:t>OSD Resources &amp; Contacts</a:t>
            </a:r>
          </a:p>
        </p:txBody>
      </p:sp>
      <p:graphicFrame>
        <p:nvGraphicFramePr>
          <p:cNvPr id="6" name="Content Placeholder 5">
            <a:extLst>
              <a:ext uri="{FF2B5EF4-FFF2-40B4-BE49-F238E27FC236}">
                <a16:creationId xmlns:a16="http://schemas.microsoft.com/office/drawing/2014/main" id="{EF4D9310-296E-41A4-B64D-04BB72431803}"/>
              </a:ext>
            </a:extLst>
          </p:cNvPr>
          <p:cNvGraphicFramePr>
            <a:graphicFrameLocks noGrp="1"/>
          </p:cNvGraphicFramePr>
          <p:nvPr>
            <p:ph idx="1"/>
            <p:extLst>
              <p:ext uri="{D42A27DB-BD31-4B8C-83A1-F6EECF244321}">
                <p14:modId xmlns:p14="http://schemas.microsoft.com/office/powerpoint/2010/main" val="3600496337"/>
              </p:ext>
            </p:extLst>
          </p:nvPr>
        </p:nvGraphicFramePr>
        <p:xfrm>
          <a:off x="4186656" y="152400"/>
          <a:ext cx="3828178"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5873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042" y="2057400"/>
            <a:ext cx="2370958" cy="988690"/>
          </a:xfrm>
        </p:spPr>
        <p:txBody>
          <a:bodyPr>
            <a:normAutofit/>
          </a:bodyPr>
          <a:lstStyle/>
          <a:p>
            <a:r>
              <a:rPr lang="en-US" sz="2800" b="1" dirty="0"/>
              <a:t>Reminders</a:t>
            </a:r>
          </a:p>
        </p:txBody>
      </p:sp>
      <p:graphicFrame>
        <p:nvGraphicFramePr>
          <p:cNvPr id="7" name="Content Placeholder 6">
            <a:extLst>
              <a:ext uri="{FF2B5EF4-FFF2-40B4-BE49-F238E27FC236}">
                <a16:creationId xmlns:a16="http://schemas.microsoft.com/office/drawing/2014/main" id="{D572E4F0-7E94-4610-B56F-C475BB4E6CF3}"/>
              </a:ext>
            </a:extLst>
          </p:cNvPr>
          <p:cNvGraphicFramePr>
            <a:graphicFrameLocks noGrp="1"/>
          </p:cNvGraphicFramePr>
          <p:nvPr>
            <p:ph idx="1"/>
            <p:extLst>
              <p:ext uri="{D42A27DB-BD31-4B8C-83A1-F6EECF244321}">
                <p14:modId xmlns:p14="http://schemas.microsoft.com/office/powerpoint/2010/main" val="3448434399"/>
              </p:ext>
            </p:extLst>
          </p:nvPr>
        </p:nvGraphicFramePr>
        <p:xfrm>
          <a:off x="4186238" y="152400"/>
          <a:ext cx="4500562"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700" b="1"/>
              <a:t>Reminders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B9F2953B-4486-4035-8FB0-5E39F6B5F198}"/>
              </a:ext>
            </a:extLst>
          </p:cNvPr>
          <p:cNvGraphicFramePr>
            <a:graphicFrameLocks noGrp="1"/>
          </p:cNvGraphicFramePr>
          <p:nvPr>
            <p:ph idx="1"/>
            <p:extLst>
              <p:ext uri="{D42A27DB-BD31-4B8C-83A1-F6EECF244321}">
                <p14:modId xmlns:p14="http://schemas.microsoft.com/office/powerpoint/2010/main" val="3487712334"/>
              </p:ext>
            </p:extLst>
          </p:nvPr>
        </p:nvGraphicFramePr>
        <p:xfrm>
          <a:off x="3810000" y="223744"/>
          <a:ext cx="4481512" cy="55674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3000" b="1"/>
              <a:t>Examples of Non-Eligible Expenses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3CD5F60-6BAB-48B8-B3FC-43D8A98E6BEB}"/>
              </a:ext>
            </a:extLst>
          </p:cNvPr>
          <p:cNvGraphicFramePr>
            <a:graphicFrameLocks noGrp="1"/>
          </p:cNvGraphicFramePr>
          <p:nvPr>
            <p:ph idx="1"/>
            <p:extLst>
              <p:ext uri="{D42A27DB-BD31-4B8C-83A1-F6EECF244321}">
                <p14:modId xmlns:p14="http://schemas.microsoft.com/office/powerpoint/2010/main" val="3432030551"/>
              </p:ext>
            </p:extLst>
          </p:nvPr>
        </p:nvGraphicFramePr>
        <p:xfrm>
          <a:off x="3856434" y="152400"/>
          <a:ext cx="4435078" cy="57911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1800" b="1"/>
              <a:t>Post Award Considerations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626160A-A1B0-43B4-B0EA-C612DADF62C7}"/>
              </a:ext>
            </a:extLst>
          </p:cNvPr>
          <p:cNvGraphicFramePr>
            <a:graphicFrameLocks noGrp="1"/>
          </p:cNvGraphicFramePr>
          <p:nvPr>
            <p:ph idx="1"/>
            <p:extLst>
              <p:ext uri="{D42A27DB-BD31-4B8C-83A1-F6EECF244321}">
                <p14:modId xmlns:p14="http://schemas.microsoft.com/office/powerpoint/2010/main" val="1323110734"/>
              </p:ext>
            </p:extLst>
          </p:nvPr>
        </p:nvGraphicFramePr>
        <p:xfrm>
          <a:off x="3856434" y="228604"/>
          <a:ext cx="4435078" cy="5638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87" name="Rectangle 86">
            <a:extLst>
              <a:ext uri="{FF2B5EF4-FFF2-40B4-BE49-F238E27FC236}">
                <a16:creationId xmlns:a16="http://schemas.microsoft.com/office/drawing/2014/main" id="{CDDE5CDF-1512-4CDA-B956-23D223F8D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89" name="Picture 88">
            <a:extLst>
              <a:ext uri="{FF2B5EF4-FFF2-40B4-BE49-F238E27FC236}">
                <a16:creationId xmlns:a16="http://schemas.microsoft.com/office/drawing/2014/main" id="{B029D7D8-5A6B-4C76-94C8-15798C6C5AD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91" name="Straight Connector 90">
            <a:extLst>
              <a:ext uri="{FF2B5EF4-FFF2-40B4-BE49-F238E27FC236}">
                <a16:creationId xmlns:a16="http://schemas.microsoft.com/office/drawing/2014/main" id="{A5C9319C-E20D-4884-952F-60B6A58C3E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B6E6531A-0776-43BA-A852-5FB5C7753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7063" y="533400"/>
            <a:ext cx="6809874" cy="5077326"/>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F8C5273F-2B84-46BF-A94F-1A20E13B3A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38453" y="763203"/>
            <a:ext cx="6467094" cy="4617720"/>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8" name="Picture 4" descr="Answer transparent background PNG cliparts free download | HiClipart">
            <a:extLst>
              <a:ext uri="{FF2B5EF4-FFF2-40B4-BE49-F238E27FC236}">
                <a16:creationId xmlns:a16="http://schemas.microsoft.com/office/drawing/2014/main" id="{D7270C77-EBF3-4F54-B505-85ABB4CA71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208951">
            <a:off x="1981200" y="1905000"/>
            <a:ext cx="5181599" cy="22859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8400" y="762000"/>
            <a:ext cx="6571343" cy="1049235"/>
          </a:xfrm>
        </p:spPr>
        <p:txBody>
          <a:bodyPr anchor="ctr">
            <a:normAutofit/>
          </a:bodyPr>
          <a:lstStyle/>
          <a:p>
            <a:r>
              <a:rPr lang="en-US" sz="2500" b="1"/>
              <a:t>Contact Information</a:t>
            </a:r>
            <a:endParaRPr lang="en-US" sz="2500" b="1" dirty="0"/>
          </a:p>
        </p:txBody>
      </p:sp>
      <p:sp>
        <p:nvSpPr>
          <p:cNvPr id="3" name="Content Placeholder 2"/>
          <p:cNvSpPr>
            <a:spLocks noGrp="1"/>
          </p:cNvSpPr>
          <p:nvPr>
            <p:ph idx="1"/>
          </p:nvPr>
        </p:nvSpPr>
        <p:spPr>
          <a:xfrm>
            <a:off x="1443491" y="2362200"/>
            <a:ext cx="6571343" cy="3104146"/>
          </a:xfrm>
        </p:spPr>
        <p:txBody>
          <a:bodyPr anchor="ctr">
            <a:normAutofit fontScale="62500" lnSpcReduction="20000"/>
          </a:bodyPr>
          <a:lstStyle/>
          <a:p>
            <a:pPr>
              <a:lnSpc>
                <a:spcPct val="110000"/>
              </a:lnSpc>
              <a:buNone/>
            </a:pPr>
            <a:endParaRPr lang="en-US" sz="1400" dirty="0"/>
          </a:p>
          <a:p>
            <a:pPr algn="ctr">
              <a:spcBef>
                <a:spcPts val="0"/>
              </a:spcBef>
              <a:buNone/>
            </a:pPr>
            <a:r>
              <a:rPr lang="en-US" sz="1900" b="1" dirty="0"/>
              <a:t>STATE 911 DEPARTMENT</a:t>
            </a:r>
          </a:p>
          <a:p>
            <a:pPr algn="ctr">
              <a:spcBef>
                <a:spcPts val="0"/>
              </a:spcBef>
              <a:buNone/>
            </a:pPr>
            <a:r>
              <a:rPr lang="en-US" sz="1900" dirty="0"/>
              <a:t>151 CAMPANELLI DRIVE, SUITE A</a:t>
            </a:r>
          </a:p>
          <a:p>
            <a:pPr algn="ctr">
              <a:spcBef>
                <a:spcPts val="0"/>
              </a:spcBef>
              <a:buNone/>
            </a:pPr>
            <a:r>
              <a:rPr lang="en-US" sz="1900" dirty="0"/>
              <a:t>MIDDLEBOROUGH, MA 02346</a:t>
            </a:r>
          </a:p>
          <a:p>
            <a:pPr algn="ctr">
              <a:spcBef>
                <a:spcPts val="0"/>
              </a:spcBef>
              <a:buNone/>
            </a:pPr>
            <a:r>
              <a:rPr lang="en-US" sz="1900" dirty="0"/>
              <a:t>508-828-2911</a:t>
            </a:r>
          </a:p>
          <a:p>
            <a:pPr algn="ctr">
              <a:spcBef>
                <a:spcPts val="0"/>
              </a:spcBef>
              <a:buNone/>
            </a:pPr>
            <a:r>
              <a:rPr lang="en-US" sz="1900" dirty="0">
                <a:solidFill>
                  <a:srgbClr val="0070C0"/>
                </a:solidFill>
                <a:hlinkClick r:id="rId2">
                  <a:extLst>
                    <a:ext uri="{A12FA001-AC4F-418D-AE19-62706E023703}">
                      <ahyp:hlinkClr xmlns:ahyp="http://schemas.microsoft.com/office/drawing/2018/hyperlinkcolor" val="tx"/>
                    </a:ext>
                  </a:extLst>
                </a:hlinkClick>
              </a:rPr>
              <a:t>www.mass.gov/e911</a:t>
            </a:r>
            <a:endParaRPr lang="en-US" sz="1900" dirty="0">
              <a:solidFill>
                <a:srgbClr val="0070C0"/>
              </a:solidFill>
            </a:endParaRPr>
          </a:p>
          <a:p>
            <a:pPr algn="ctr">
              <a:spcBef>
                <a:spcPts val="0"/>
              </a:spcBef>
              <a:buNone/>
            </a:pPr>
            <a:endParaRPr lang="en-US" sz="1400" dirty="0">
              <a:solidFill>
                <a:srgbClr val="0070C0"/>
              </a:solidFill>
            </a:endParaRPr>
          </a:p>
          <a:p>
            <a:pPr algn="ctr">
              <a:lnSpc>
                <a:spcPct val="110000"/>
              </a:lnSpc>
              <a:buNone/>
            </a:pPr>
            <a:r>
              <a:rPr lang="en-US" dirty="0"/>
              <a:t>Cindy Reynolds, Grants Specialist 508-821-7299 / </a:t>
            </a:r>
            <a:r>
              <a:rPr lang="en-US" dirty="0">
                <a:solidFill>
                  <a:srgbClr val="0070C0"/>
                </a:solidFill>
                <a:hlinkClick r:id="rId3">
                  <a:extLst>
                    <a:ext uri="{A12FA001-AC4F-418D-AE19-62706E023703}">
                      <ahyp:hlinkClr xmlns:ahyp="http://schemas.microsoft.com/office/drawing/2018/hyperlinkcolor" val="tx"/>
                    </a:ext>
                  </a:extLst>
                </a:hlinkClick>
              </a:rPr>
              <a:t>911DeptGrants@mass.gov</a:t>
            </a:r>
            <a:endParaRPr lang="en-US" dirty="0">
              <a:solidFill>
                <a:srgbClr val="0070C0"/>
              </a:solidFill>
            </a:endParaRPr>
          </a:p>
          <a:p>
            <a:pPr algn="ctr">
              <a:lnSpc>
                <a:spcPct val="110000"/>
              </a:lnSpc>
              <a:buNone/>
            </a:pPr>
            <a:r>
              <a:rPr lang="en-US" dirty="0"/>
              <a:t>Karen Robitaille, Finance Director 508-821-7221 / </a:t>
            </a:r>
            <a:r>
              <a:rPr lang="en-US" dirty="0">
                <a:solidFill>
                  <a:srgbClr val="0070C0"/>
                </a:solidFill>
                <a:hlinkClick r:id="rId3">
                  <a:extLst>
                    <a:ext uri="{A12FA001-AC4F-418D-AE19-62706E023703}">
                      <ahyp:hlinkClr xmlns:ahyp="http://schemas.microsoft.com/office/drawing/2018/hyperlinkcolor" val="tx"/>
                    </a:ext>
                  </a:extLst>
                </a:hlinkClick>
              </a:rPr>
              <a:t>Karen.Robitaille@mass.gov</a:t>
            </a:r>
            <a:endParaRPr lang="en-US" dirty="0">
              <a:solidFill>
                <a:srgbClr val="0070C0"/>
              </a:solidFill>
            </a:endParaRPr>
          </a:p>
          <a:p>
            <a:pPr algn="ctr">
              <a:lnSpc>
                <a:spcPct val="110000"/>
              </a:lnSpc>
              <a:buNone/>
            </a:pPr>
            <a:r>
              <a:rPr lang="en-US" dirty="0"/>
              <a:t>Richard Fiske, Statewide Interoperability Coordinator 617-620-3607 / </a:t>
            </a:r>
            <a:r>
              <a:rPr lang="en-US" dirty="0">
                <a:solidFill>
                  <a:srgbClr val="0070C0"/>
                </a:solidFill>
                <a:hlinkClick r:id="rId4">
                  <a:extLst>
                    <a:ext uri="{A12FA001-AC4F-418D-AE19-62706E023703}">
                      <ahyp:hlinkClr xmlns:ahyp="http://schemas.microsoft.com/office/drawing/2018/hyperlinkcolor" val="tx"/>
                    </a:ext>
                  </a:extLst>
                </a:hlinkClick>
              </a:rPr>
              <a:t>Richard.Fiske@mass.gov</a:t>
            </a:r>
            <a:endParaRPr lang="en-US" dirty="0">
              <a:solidFill>
                <a:srgbClr val="0070C0"/>
              </a:solidFill>
            </a:endParaRPr>
          </a:p>
          <a:p>
            <a:pPr algn="ctr">
              <a:lnSpc>
                <a:spcPct val="110000"/>
              </a:lnSpc>
              <a:buNone/>
            </a:pPr>
            <a:r>
              <a:rPr lang="en-US" dirty="0"/>
              <a:t>Peter Woodford, Division of Capital Asset Management &amp; Maintenance 857-204-1347/ </a:t>
            </a:r>
            <a:r>
              <a:rPr lang="en-US" dirty="0">
                <a:solidFill>
                  <a:srgbClr val="0070C0"/>
                </a:solidFill>
                <a:hlinkClick r:id="rId5">
                  <a:extLst>
                    <a:ext uri="{A12FA001-AC4F-418D-AE19-62706E023703}">
                      <ahyp:hlinkClr xmlns:ahyp="http://schemas.microsoft.com/office/drawing/2018/hyperlinkcolor" val="tx"/>
                    </a:ext>
                  </a:extLst>
                </a:hlinkClick>
              </a:rPr>
              <a:t>Peter.Woodford@mass.gov</a:t>
            </a:r>
            <a:endParaRPr lang="en-US" dirty="0">
              <a:solidFill>
                <a:srgbClr val="0070C0"/>
              </a:solidFill>
            </a:endParaRPr>
          </a:p>
          <a:p>
            <a:pPr algn="ctr">
              <a:lnSpc>
                <a:spcPct val="110000"/>
              </a:lnSpc>
              <a:buNone/>
            </a:pPr>
            <a:r>
              <a:rPr lang="en-US" dirty="0"/>
              <a:t>COMMBUYS Helpdesk: 1-888-627-8283 / </a:t>
            </a:r>
            <a:r>
              <a:rPr lang="en-US" dirty="0">
                <a:solidFill>
                  <a:srgbClr val="0070C0"/>
                </a:solidFill>
                <a:hlinkClick r:id="rId6">
                  <a:extLst>
                    <a:ext uri="{A12FA001-AC4F-418D-AE19-62706E023703}">
                      <ahyp:hlinkClr xmlns:ahyp="http://schemas.microsoft.com/office/drawing/2018/hyperlinkcolor" val="tx"/>
                    </a:ext>
                  </a:extLst>
                </a:hlinkClick>
              </a:rPr>
              <a:t>OSDHELPDESK@mass.gov</a:t>
            </a:r>
            <a:endParaRPr lang="en-US" dirty="0">
              <a:solidFill>
                <a:srgbClr val="0070C0"/>
              </a:solidFill>
            </a:endParaRPr>
          </a:p>
          <a:p>
            <a:pPr>
              <a:lnSpc>
                <a:spcPct val="110000"/>
              </a:lnSpc>
              <a:buNone/>
            </a:pPr>
            <a:endParaRPr lang="en-US" sz="1400" dirty="0"/>
          </a:p>
          <a:p>
            <a:pPr>
              <a:lnSpc>
                <a:spcPct val="110000"/>
              </a:lnSpc>
              <a:buNone/>
            </a:pPr>
            <a:endParaRPr lang="en-US" sz="1400" dirty="0"/>
          </a:p>
          <a:p>
            <a:pPr>
              <a:lnSpc>
                <a:spcPct val="110000"/>
              </a:lnSpc>
              <a:buNone/>
            </a:pPr>
            <a:endParaRPr lang="en-US" sz="1000" dirty="0"/>
          </a:p>
          <a:p>
            <a:pPr>
              <a:lnSpc>
                <a:spcPct val="110000"/>
              </a:lnSpc>
              <a:buNone/>
            </a:pP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2"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a:t>Purpose</a:t>
            </a:r>
          </a:p>
        </p:txBody>
      </p:sp>
      <p:cxnSp>
        <p:nvCxnSpPr>
          <p:cNvPr id="44"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46"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47"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48" name="Content Placeholder 2">
            <a:extLst>
              <a:ext uri="{FF2B5EF4-FFF2-40B4-BE49-F238E27FC236}">
                <a16:creationId xmlns:a16="http://schemas.microsoft.com/office/drawing/2014/main" id="{69394808-280E-44EB-AC86-5B7B1AC89A40}"/>
              </a:ext>
            </a:extLst>
          </p:cNvPr>
          <p:cNvGraphicFramePr>
            <a:graphicFrameLocks noGrp="1"/>
          </p:cNvGraphicFramePr>
          <p:nvPr>
            <p:ph idx="1"/>
            <p:extLst>
              <p:ext uri="{D42A27DB-BD31-4B8C-83A1-F6EECF244321}">
                <p14:modId xmlns:p14="http://schemas.microsoft.com/office/powerpoint/2010/main" val="3386313433"/>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dirty="0"/>
              <a:t>Use of Funding</a:t>
            </a:r>
          </a:p>
        </p:txBody>
      </p:sp>
      <p:cxnSp>
        <p:nvCxnSpPr>
          <p:cNvPr id="2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4"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5"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6"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27" name="Content Placeholder 2">
            <a:extLst>
              <a:ext uri="{FF2B5EF4-FFF2-40B4-BE49-F238E27FC236}">
                <a16:creationId xmlns:a16="http://schemas.microsoft.com/office/drawing/2014/main" id="{0FB33CE5-7A39-4795-86DD-AC1E1C06A45B}"/>
              </a:ext>
            </a:extLst>
          </p:cNvPr>
          <p:cNvGraphicFramePr>
            <a:graphicFrameLocks noGrp="1"/>
          </p:cNvGraphicFramePr>
          <p:nvPr>
            <p:ph idx="1"/>
            <p:extLst>
              <p:ext uri="{D42A27DB-BD31-4B8C-83A1-F6EECF244321}">
                <p14:modId xmlns:p14="http://schemas.microsoft.com/office/powerpoint/2010/main" val="2069684151"/>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dirty="0"/>
              <a:t>Use of Funding</a:t>
            </a:r>
          </a:p>
        </p:txBody>
      </p:sp>
      <p:cxnSp>
        <p:nvCxnSpPr>
          <p:cNvPr id="2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4"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5"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26"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27" name="Content Placeholder 2">
            <a:extLst>
              <a:ext uri="{FF2B5EF4-FFF2-40B4-BE49-F238E27FC236}">
                <a16:creationId xmlns:a16="http://schemas.microsoft.com/office/drawing/2014/main" id="{0FB33CE5-7A39-4795-86DD-AC1E1C06A45B}"/>
              </a:ext>
            </a:extLst>
          </p:cNvPr>
          <p:cNvGraphicFramePr>
            <a:graphicFrameLocks noGrp="1"/>
          </p:cNvGraphicFramePr>
          <p:nvPr>
            <p:ph idx="1"/>
            <p:extLst>
              <p:ext uri="{D42A27DB-BD31-4B8C-83A1-F6EECF244321}">
                <p14:modId xmlns:p14="http://schemas.microsoft.com/office/powerpoint/2010/main" val="1384541450"/>
              </p:ext>
            </p:extLst>
          </p:nvPr>
        </p:nvGraphicFramePr>
        <p:xfrm>
          <a:off x="3856434" y="803274"/>
          <a:ext cx="4435078" cy="49879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9762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a:t>Use of Funding</a:t>
            </a:r>
            <a:endParaRPr lang="en-US"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ACA66749-8484-4262-9FCA-8AAF576287A2}"/>
              </a:ext>
            </a:extLst>
          </p:cNvPr>
          <p:cNvGraphicFramePr>
            <a:graphicFrameLocks noGrp="1"/>
          </p:cNvGraphicFramePr>
          <p:nvPr>
            <p:ph idx="1"/>
            <p:extLst>
              <p:ext uri="{D42A27DB-BD31-4B8C-83A1-F6EECF244321}">
                <p14:modId xmlns:p14="http://schemas.microsoft.com/office/powerpoint/2010/main" val="399676370"/>
              </p:ext>
            </p:extLst>
          </p:nvPr>
        </p:nvGraphicFramePr>
        <p:xfrm>
          <a:off x="3856434" y="990604"/>
          <a:ext cx="4435078" cy="46481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b="1"/>
              <a:t>What’s New</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E08AFD30-CFE0-4543-87D8-3E08FE094D19}"/>
              </a:ext>
            </a:extLst>
          </p:cNvPr>
          <p:cNvGraphicFramePr>
            <a:graphicFrameLocks noGrp="1"/>
          </p:cNvGraphicFramePr>
          <p:nvPr>
            <p:ph idx="1"/>
            <p:extLst>
              <p:ext uri="{D42A27DB-BD31-4B8C-83A1-F6EECF244321}">
                <p14:modId xmlns:p14="http://schemas.microsoft.com/office/powerpoint/2010/main" val="2317339245"/>
              </p:ext>
            </p:extLst>
          </p:nvPr>
        </p:nvGraphicFramePr>
        <p:xfrm>
          <a:off x="3856434" y="381004"/>
          <a:ext cx="4435078" cy="533399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6961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457" y="2303047"/>
            <a:ext cx="2454297" cy="2674198"/>
          </a:xfrm>
        </p:spPr>
        <p:txBody>
          <a:bodyPr anchor="t">
            <a:normAutofit/>
          </a:bodyPr>
          <a:lstStyle/>
          <a:p>
            <a:r>
              <a:rPr lang="en-US" sz="2400" b="1" dirty="0"/>
              <a:t>Application Structure</a:t>
            </a:r>
          </a:p>
        </p:txBody>
      </p:sp>
      <p:cxnSp>
        <p:nvCxnSpPr>
          <p:cNvPr id="28" name="Straight Connector 27">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30"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32" name="Picture 31">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34" name="Straight Connector 33">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E08AFD30-CFE0-4543-87D8-3E08FE094D19}"/>
              </a:ext>
            </a:extLst>
          </p:cNvPr>
          <p:cNvGraphicFramePr>
            <a:graphicFrameLocks noGrp="1"/>
          </p:cNvGraphicFramePr>
          <p:nvPr>
            <p:ph idx="1"/>
            <p:extLst>
              <p:ext uri="{D42A27DB-BD31-4B8C-83A1-F6EECF244321}">
                <p14:modId xmlns:p14="http://schemas.microsoft.com/office/powerpoint/2010/main" val="2360447622"/>
              </p:ext>
            </p:extLst>
          </p:nvPr>
        </p:nvGraphicFramePr>
        <p:xfrm>
          <a:off x="3856434" y="803275"/>
          <a:ext cx="4435078"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15266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088684" y="2303047"/>
            <a:ext cx="2454070" cy="2674198"/>
          </a:xfrm>
        </p:spPr>
        <p:txBody>
          <a:bodyPr anchor="t">
            <a:normAutofit/>
          </a:bodyPr>
          <a:lstStyle/>
          <a:p>
            <a:r>
              <a:rPr lang="en-US" sz="2400" b="1" dirty="0"/>
              <a:t>Application</a:t>
            </a:r>
            <a:endParaRPr lang="en-US" sz="2400" dirty="0"/>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2146542"/>
            <a:ext cx="245407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8685" y="3122496"/>
            <a:ext cx="264761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8089513-587C-40D9-AA09-5D4E8A3543F8}"/>
              </a:ext>
            </a:extLst>
          </p:cNvPr>
          <p:cNvGraphicFramePr>
            <a:graphicFrameLocks noGrp="1"/>
          </p:cNvGraphicFramePr>
          <p:nvPr>
            <p:ph idx="1"/>
            <p:extLst>
              <p:ext uri="{D42A27DB-BD31-4B8C-83A1-F6EECF244321}">
                <p14:modId xmlns:p14="http://schemas.microsoft.com/office/powerpoint/2010/main" val="1414823449"/>
              </p:ext>
            </p:extLst>
          </p:nvPr>
        </p:nvGraphicFramePr>
        <p:xfrm>
          <a:off x="3856434" y="803274"/>
          <a:ext cx="4435078" cy="506412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6658198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1465</Words>
  <Application>Microsoft Office PowerPoint</Application>
  <PresentationFormat>On-screen Show (4:3)</PresentationFormat>
  <Paragraphs>249</Paragraphs>
  <Slides>28</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Gill Sans MT</vt:lpstr>
      <vt:lpstr>Wingdings</vt:lpstr>
      <vt:lpstr>Gallery</vt:lpstr>
      <vt:lpstr>State 911 Department Regional Development Grant Workshop </vt:lpstr>
      <vt:lpstr>Agenda</vt:lpstr>
      <vt:lpstr>Purpose</vt:lpstr>
      <vt:lpstr>Use of Funding</vt:lpstr>
      <vt:lpstr>Use of Funding</vt:lpstr>
      <vt:lpstr>Use of Funding</vt:lpstr>
      <vt:lpstr>What’s New</vt:lpstr>
      <vt:lpstr>Application Structure</vt:lpstr>
      <vt:lpstr>Application</vt:lpstr>
      <vt:lpstr>Application</vt:lpstr>
      <vt:lpstr>Application</vt:lpstr>
      <vt:lpstr>PowerPoint Presentation</vt:lpstr>
      <vt:lpstr>Application</vt:lpstr>
      <vt:lpstr>Application</vt:lpstr>
      <vt:lpstr>PowerPoint Presentation</vt:lpstr>
      <vt:lpstr>PowerPoint Presentation</vt:lpstr>
      <vt:lpstr>Bulletin #20-1 Public Safety Agency Encryption</vt:lpstr>
      <vt:lpstr>CoMIRS Radio Feature Requirements</vt:lpstr>
      <vt:lpstr>PowerPoint Presentation</vt:lpstr>
      <vt:lpstr>Commbuys</vt:lpstr>
      <vt:lpstr>OSD’s Best Practices</vt:lpstr>
      <vt:lpstr>OSD Resources &amp; Contacts</vt:lpstr>
      <vt:lpstr>Reminders</vt:lpstr>
      <vt:lpstr>Reminders</vt:lpstr>
      <vt:lpstr>Examples of Non-Eligible Expenses</vt:lpstr>
      <vt:lpstr>Post Award Considerations</vt:lpstr>
      <vt:lpstr>PowerPoint Presentation</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911 Department Regional Development Grant Workshop </dc:title>
  <dc:creator>911DeptGrants (911)</dc:creator>
  <cp:lastModifiedBy>Robitaille, Karen (911)</cp:lastModifiedBy>
  <cp:revision>11</cp:revision>
  <cp:lastPrinted>2022-01-19T22:02:35Z</cp:lastPrinted>
  <dcterms:created xsi:type="dcterms:W3CDTF">2022-01-19T20:43:19Z</dcterms:created>
  <dcterms:modified xsi:type="dcterms:W3CDTF">2022-01-20T17:15:08Z</dcterms:modified>
</cp:coreProperties>
</file>