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7" r:id="rId5"/>
  </p:sldMasterIdLst>
  <p:notesMasterIdLst>
    <p:notesMasterId r:id="rId42"/>
  </p:notesMasterIdLst>
  <p:sldIdLst>
    <p:sldId id="256" r:id="rId6"/>
    <p:sldId id="267" r:id="rId7"/>
    <p:sldId id="265" r:id="rId8"/>
    <p:sldId id="268" r:id="rId9"/>
    <p:sldId id="264" r:id="rId10"/>
    <p:sldId id="269" r:id="rId11"/>
    <p:sldId id="271" r:id="rId12"/>
    <p:sldId id="263" r:id="rId13"/>
    <p:sldId id="270" r:id="rId14"/>
    <p:sldId id="275" r:id="rId15"/>
    <p:sldId id="262" r:id="rId16"/>
    <p:sldId id="272" r:id="rId17"/>
    <p:sldId id="261" r:id="rId18"/>
    <p:sldId id="273" r:id="rId19"/>
    <p:sldId id="274" r:id="rId20"/>
    <p:sldId id="277" r:id="rId21"/>
    <p:sldId id="278" r:id="rId22"/>
    <p:sldId id="481" r:id="rId23"/>
    <p:sldId id="524" r:id="rId24"/>
    <p:sldId id="525" r:id="rId25"/>
    <p:sldId id="260" r:id="rId26"/>
    <p:sldId id="543" r:id="rId27"/>
    <p:sldId id="544" r:id="rId28"/>
    <p:sldId id="545" r:id="rId29"/>
    <p:sldId id="547" r:id="rId30"/>
    <p:sldId id="279" r:id="rId31"/>
    <p:sldId id="280" r:id="rId32"/>
    <p:sldId id="281" r:id="rId33"/>
    <p:sldId id="282" r:id="rId34"/>
    <p:sldId id="257" r:id="rId35"/>
    <p:sldId id="283" r:id="rId36"/>
    <p:sldId id="284" r:id="rId37"/>
    <p:sldId id="285" r:id="rId38"/>
    <p:sldId id="286" r:id="rId39"/>
    <p:sldId id="287" r:id="rId40"/>
    <p:sldId id="548"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62EEFB-510C-804A-4A75-FB3E77FC0D3B}" name="Bree Horwitz" initials="BH" userId="S::BHorwitz@cif-ma.org::e8e5ad67-a4c6-4b55-948c-269b0ce0e2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438"/>
    <a:srgbClr val="B50F19"/>
    <a:srgbClr val="0C2D83"/>
    <a:srgbClr val="E9E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12" y="36"/>
      </p:cViewPr>
      <p:guideLst/>
    </p:cSldViewPr>
  </p:slideViewPr>
  <p:notesTextViewPr>
    <p:cViewPr>
      <p:scale>
        <a:sx n="1" d="1"/>
        <a:sy n="1" d="1"/>
      </p:scale>
      <p:origin x="0" y="-32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Jordan" userId="bd43040f-aba3-44fd-9b97-e11128c88f28" providerId="ADAL" clId="{1438FE0F-16AE-4C8F-B764-669C7D5726C0}"/>
    <pc:docChg chg="modSld">
      <pc:chgData name="Theresa Jordan" userId="bd43040f-aba3-44fd-9b97-e11128c88f28" providerId="ADAL" clId="{1438FE0F-16AE-4C8F-B764-669C7D5726C0}" dt="2024-10-16T18:37:43.073" v="224" actId="20577"/>
      <pc:docMkLst>
        <pc:docMk/>
      </pc:docMkLst>
      <pc:sldChg chg="modSp mod">
        <pc:chgData name="Theresa Jordan" userId="bd43040f-aba3-44fd-9b97-e11128c88f28" providerId="ADAL" clId="{1438FE0F-16AE-4C8F-B764-669C7D5726C0}" dt="2024-10-16T18:37:43.073" v="224" actId="20577"/>
        <pc:sldMkLst>
          <pc:docMk/>
          <pc:sldMk cId="760941499" sldId="270"/>
        </pc:sldMkLst>
        <pc:spChg chg="mod">
          <ac:chgData name="Theresa Jordan" userId="bd43040f-aba3-44fd-9b97-e11128c88f28" providerId="ADAL" clId="{1438FE0F-16AE-4C8F-B764-669C7D5726C0}" dt="2024-10-16T18:37:43.073" v="224" actId="20577"/>
          <ac:spMkLst>
            <pc:docMk/>
            <pc:sldMk cId="760941499" sldId="270"/>
            <ac:spMk id="14" creationId="{06AAFE0B-37ED-03DB-D4F8-C4B68ECE3C6D}"/>
          </ac:spMkLst>
        </pc:spChg>
      </pc:sldChg>
      <pc:sldChg chg="modSp mod">
        <pc:chgData name="Theresa Jordan" userId="bd43040f-aba3-44fd-9b97-e11128c88f28" providerId="ADAL" clId="{1438FE0F-16AE-4C8F-B764-669C7D5726C0}" dt="2024-10-16T16:48:05.642" v="223" actId="207"/>
        <pc:sldMkLst>
          <pc:docMk/>
          <pc:sldMk cId="3206485390" sldId="277"/>
        </pc:sldMkLst>
        <pc:spChg chg="mod">
          <ac:chgData name="Theresa Jordan" userId="bd43040f-aba3-44fd-9b97-e11128c88f28" providerId="ADAL" clId="{1438FE0F-16AE-4C8F-B764-669C7D5726C0}" dt="2024-10-16T16:48:05.642" v="223" actId="207"/>
          <ac:spMkLst>
            <pc:docMk/>
            <pc:sldMk cId="3206485390" sldId="277"/>
            <ac:spMk id="14" creationId="{3572B0BE-CDCA-B7AD-D4F5-A88AC0B46CD9}"/>
          </ac:spMkLst>
        </pc:spChg>
      </pc:sldChg>
    </pc:docChg>
  </pc:docChgLst>
  <pc:docChgLst>
    <pc:chgData name="Cheyenne Griffin" userId="f3c77f6b-4f6e-4955-8bf0-120c85815d8e" providerId="ADAL" clId="{95553DA3-39C5-464E-A88E-5BD0FF6223CE}"/>
    <pc:docChg chg="modSld">
      <pc:chgData name="Cheyenne Griffin" userId="f3c77f6b-4f6e-4955-8bf0-120c85815d8e" providerId="ADAL" clId="{95553DA3-39C5-464E-A88E-5BD0FF6223CE}" dt="2024-10-31T19:19:49.073" v="2"/>
      <pc:docMkLst>
        <pc:docMk/>
      </pc:docMkLst>
      <pc:sldChg chg="modNotesTx">
        <pc:chgData name="Cheyenne Griffin" userId="f3c77f6b-4f6e-4955-8bf0-120c85815d8e" providerId="ADAL" clId="{95553DA3-39C5-464E-A88E-5BD0FF6223CE}" dt="2024-10-31T19:19:49.073" v="2"/>
        <pc:sldMkLst>
          <pc:docMk/>
          <pc:sldMk cId="1666185871" sldId="273"/>
        </pc:sldMkLst>
      </pc:sldChg>
    </pc:docChg>
  </pc:docChgLst>
  <pc:docChgLst>
    <pc:chgData name="Theresa Jordan" userId="bd43040f-aba3-44fd-9b97-e11128c88f28" providerId="ADAL" clId="{96F57ACB-8ED7-44E3-ABD3-C13EBEBC3A7F}"/>
    <pc:docChg chg="custSel addSld modSld modNotesMaster">
      <pc:chgData name="Theresa Jordan" userId="bd43040f-aba3-44fd-9b97-e11128c88f28" providerId="ADAL" clId="{96F57ACB-8ED7-44E3-ABD3-C13EBEBC3A7F}" dt="2024-10-28T13:55:39.223" v="2" actId="680"/>
      <pc:docMkLst>
        <pc:docMk/>
      </pc:docMkLst>
      <pc:sldChg chg="modSp mod">
        <pc:chgData name="Theresa Jordan" userId="bd43040f-aba3-44fd-9b97-e11128c88f28" providerId="ADAL" clId="{96F57ACB-8ED7-44E3-ABD3-C13EBEBC3A7F}" dt="2024-10-28T13:32:04.955" v="1" actId="27636"/>
        <pc:sldMkLst>
          <pc:docMk/>
          <pc:sldMk cId="3552536411" sldId="548"/>
        </pc:sldMkLst>
        <pc:spChg chg="mod">
          <ac:chgData name="Theresa Jordan" userId="bd43040f-aba3-44fd-9b97-e11128c88f28" providerId="ADAL" clId="{96F57ACB-8ED7-44E3-ABD3-C13EBEBC3A7F}" dt="2024-10-28T13:32:04.955" v="1" actId="27636"/>
          <ac:spMkLst>
            <pc:docMk/>
            <pc:sldMk cId="3552536411" sldId="548"/>
            <ac:spMk id="2" creationId="{7DDC5458-51BC-B748-26D6-02E551E17441}"/>
          </ac:spMkLst>
        </pc:spChg>
      </pc:sldChg>
      <pc:sldChg chg="new">
        <pc:chgData name="Theresa Jordan" userId="bd43040f-aba3-44fd-9b97-e11128c88f28" providerId="ADAL" clId="{96F57ACB-8ED7-44E3-ABD3-C13EBEBC3A7F}" dt="2024-10-28T13:55:39.223" v="2" actId="680"/>
        <pc:sldMkLst>
          <pc:docMk/>
          <pc:sldMk cId="3957850659" sldId="549"/>
        </pc:sldMkLst>
      </pc:sldChg>
    </pc:docChg>
  </pc:docChgLst>
  <pc:docChgLst>
    <pc:chgData name="Bree Horwitz" userId="e8e5ad67-a4c6-4b55-948c-269b0ce0e2a4" providerId="ADAL" clId="{2B592A2E-111F-4DFE-B05B-FA4B51EFDE40}"/>
    <pc:docChg chg="undo custSel modSld">
      <pc:chgData name="Bree Horwitz" userId="e8e5ad67-a4c6-4b55-948c-269b0ce0e2a4" providerId="ADAL" clId="{2B592A2E-111F-4DFE-B05B-FA4B51EFDE40}" dt="2024-10-25T14:18:10.072" v="1932" actId="20577"/>
      <pc:docMkLst>
        <pc:docMk/>
      </pc:docMkLst>
      <pc:sldChg chg="modSp mod">
        <pc:chgData name="Bree Horwitz" userId="e8e5ad67-a4c6-4b55-948c-269b0ce0e2a4" providerId="ADAL" clId="{2B592A2E-111F-4DFE-B05B-FA4B51EFDE40}" dt="2024-10-25T14:11:57.834" v="668" actId="403"/>
        <pc:sldMkLst>
          <pc:docMk/>
          <pc:sldMk cId="671740793" sldId="260"/>
        </pc:sldMkLst>
        <pc:spChg chg="mod">
          <ac:chgData name="Bree Horwitz" userId="e8e5ad67-a4c6-4b55-948c-269b0ce0e2a4" providerId="ADAL" clId="{2B592A2E-111F-4DFE-B05B-FA4B51EFDE40}" dt="2024-10-25T14:11:54.987" v="667" actId="1036"/>
          <ac:spMkLst>
            <pc:docMk/>
            <pc:sldMk cId="671740793" sldId="260"/>
            <ac:spMk id="12" creationId="{D98599EB-EA0D-A395-30E7-6368C27BB371}"/>
          </ac:spMkLst>
        </pc:spChg>
        <pc:spChg chg="mod">
          <ac:chgData name="Bree Horwitz" userId="e8e5ad67-a4c6-4b55-948c-269b0ce0e2a4" providerId="ADAL" clId="{2B592A2E-111F-4DFE-B05B-FA4B51EFDE40}" dt="2024-10-25T14:11:57.834" v="668" actId="403"/>
          <ac:spMkLst>
            <pc:docMk/>
            <pc:sldMk cId="671740793" sldId="260"/>
            <ac:spMk id="14" creationId="{3572B0BE-CDCA-B7AD-D4F5-A88AC0B46CD9}"/>
          </ac:spMkLst>
        </pc:spChg>
      </pc:sldChg>
      <pc:sldChg chg="modSp mod">
        <pc:chgData name="Bree Horwitz" userId="e8e5ad67-a4c6-4b55-948c-269b0ce0e2a4" providerId="ADAL" clId="{2B592A2E-111F-4DFE-B05B-FA4B51EFDE40}" dt="2024-10-25T14:08:38.992" v="412" actId="403"/>
        <pc:sldMkLst>
          <pc:docMk/>
          <pc:sldMk cId="2155823009" sldId="261"/>
        </pc:sldMkLst>
        <pc:spChg chg="mod">
          <ac:chgData name="Bree Horwitz" userId="e8e5ad67-a4c6-4b55-948c-269b0ce0e2a4" providerId="ADAL" clId="{2B592A2E-111F-4DFE-B05B-FA4B51EFDE40}" dt="2024-10-25T14:08:26.570" v="405" actId="1036"/>
          <ac:spMkLst>
            <pc:docMk/>
            <pc:sldMk cId="2155823009" sldId="261"/>
            <ac:spMk id="12" creationId="{D98599EB-EA0D-A395-30E7-6368C27BB371}"/>
          </ac:spMkLst>
        </pc:spChg>
        <pc:spChg chg="mod">
          <ac:chgData name="Bree Horwitz" userId="e8e5ad67-a4c6-4b55-948c-269b0ce0e2a4" providerId="ADAL" clId="{2B592A2E-111F-4DFE-B05B-FA4B51EFDE40}" dt="2024-10-25T14:08:38.992" v="412" actId="403"/>
          <ac:spMkLst>
            <pc:docMk/>
            <pc:sldMk cId="2155823009" sldId="261"/>
            <ac:spMk id="14" creationId="{3572B0BE-CDCA-B7AD-D4F5-A88AC0B46CD9}"/>
          </ac:spMkLst>
        </pc:spChg>
      </pc:sldChg>
      <pc:sldChg chg="modSp mod">
        <pc:chgData name="Bree Horwitz" userId="e8e5ad67-a4c6-4b55-948c-269b0ce0e2a4" providerId="ADAL" clId="{2B592A2E-111F-4DFE-B05B-FA4B51EFDE40}" dt="2024-10-25T14:08:55.392" v="414" actId="403"/>
        <pc:sldMkLst>
          <pc:docMk/>
          <pc:sldMk cId="1583659292" sldId="262"/>
        </pc:sldMkLst>
        <pc:spChg chg="mod">
          <ac:chgData name="Bree Horwitz" userId="e8e5ad67-a4c6-4b55-948c-269b0ce0e2a4" providerId="ADAL" clId="{2B592A2E-111F-4DFE-B05B-FA4B51EFDE40}" dt="2024-10-25T14:08:55.392" v="414" actId="403"/>
          <ac:spMkLst>
            <pc:docMk/>
            <pc:sldMk cId="1583659292" sldId="262"/>
            <ac:spMk id="4" creationId="{425FCBDD-1085-35AE-458A-16E34C5830A1}"/>
          </ac:spMkLst>
        </pc:spChg>
        <pc:spChg chg="mod">
          <ac:chgData name="Bree Horwitz" userId="e8e5ad67-a4c6-4b55-948c-269b0ce0e2a4" providerId="ADAL" clId="{2B592A2E-111F-4DFE-B05B-FA4B51EFDE40}" dt="2024-10-25T14:08:00.400" v="344" actId="1036"/>
          <ac:spMkLst>
            <pc:docMk/>
            <pc:sldMk cId="1583659292" sldId="262"/>
            <ac:spMk id="12" creationId="{D98599EB-EA0D-A395-30E7-6368C27BB371}"/>
          </ac:spMkLst>
        </pc:spChg>
      </pc:sldChg>
      <pc:sldChg chg="modSp mod modNotesTx">
        <pc:chgData name="Bree Horwitz" userId="e8e5ad67-a4c6-4b55-948c-269b0ce0e2a4" providerId="ADAL" clId="{2B592A2E-111F-4DFE-B05B-FA4B51EFDE40}" dt="2024-10-25T14:09:07.175" v="416" actId="403"/>
        <pc:sldMkLst>
          <pc:docMk/>
          <pc:sldMk cId="2491319174" sldId="263"/>
        </pc:sldMkLst>
        <pc:spChg chg="mod">
          <ac:chgData name="Bree Horwitz" userId="e8e5ad67-a4c6-4b55-948c-269b0ce0e2a4" providerId="ADAL" clId="{2B592A2E-111F-4DFE-B05B-FA4B51EFDE40}" dt="2024-10-25T14:07:34.535" v="290" actId="1035"/>
          <ac:spMkLst>
            <pc:docMk/>
            <pc:sldMk cId="2491319174" sldId="263"/>
            <ac:spMk id="12" creationId="{D98599EB-EA0D-A395-30E7-6368C27BB371}"/>
          </ac:spMkLst>
        </pc:spChg>
        <pc:spChg chg="mod">
          <ac:chgData name="Bree Horwitz" userId="e8e5ad67-a4c6-4b55-948c-269b0ce0e2a4" providerId="ADAL" clId="{2B592A2E-111F-4DFE-B05B-FA4B51EFDE40}" dt="2024-10-25T14:09:07.175" v="416" actId="403"/>
          <ac:spMkLst>
            <pc:docMk/>
            <pc:sldMk cId="2491319174" sldId="263"/>
            <ac:spMk id="14" creationId="{06AAFE0B-37ED-03DB-D4F8-C4B68ECE3C6D}"/>
          </ac:spMkLst>
        </pc:spChg>
        <pc:picChg chg="mod">
          <ac:chgData name="Bree Horwitz" userId="e8e5ad67-a4c6-4b55-948c-269b0ce0e2a4" providerId="ADAL" clId="{2B592A2E-111F-4DFE-B05B-FA4B51EFDE40}" dt="2024-10-25T14:07:34.535" v="290" actId="1035"/>
          <ac:picMkLst>
            <pc:docMk/>
            <pc:sldMk cId="2491319174" sldId="263"/>
            <ac:picMk id="5" creationId="{A3AE785E-AF75-5788-BBC6-3317783FCB38}"/>
          </ac:picMkLst>
        </pc:picChg>
      </pc:sldChg>
      <pc:sldChg chg="modSp mod modNotesTx">
        <pc:chgData name="Bree Horwitz" userId="e8e5ad67-a4c6-4b55-948c-269b0ce0e2a4" providerId="ADAL" clId="{2B592A2E-111F-4DFE-B05B-FA4B51EFDE40}" dt="2024-10-25T14:07:11.912" v="225" actId="1035"/>
        <pc:sldMkLst>
          <pc:docMk/>
          <pc:sldMk cId="1569673743" sldId="264"/>
        </pc:sldMkLst>
        <pc:spChg chg="mod">
          <ac:chgData name="Bree Horwitz" userId="e8e5ad67-a4c6-4b55-948c-269b0ce0e2a4" providerId="ADAL" clId="{2B592A2E-111F-4DFE-B05B-FA4B51EFDE40}" dt="2024-10-25T14:07:11.912" v="225" actId="1035"/>
          <ac:spMkLst>
            <pc:docMk/>
            <pc:sldMk cId="1569673743" sldId="264"/>
            <ac:spMk id="12" creationId="{C387E80F-012A-0858-A5E5-ADE0D50E6D8A}"/>
          </ac:spMkLst>
        </pc:spChg>
        <pc:spChg chg="mod">
          <ac:chgData name="Bree Horwitz" userId="e8e5ad67-a4c6-4b55-948c-269b0ce0e2a4" providerId="ADAL" clId="{2B592A2E-111F-4DFE-B05B-FA4B51EFDE40}" dt="2024-10-25T14:07:11.912" v="225" actId="1035"/>
          <ac:spMkLst>
            <pc:docMk/>
            <pc:sldMk cId="1569673743" sldId="264"/>
            <ac:spMk id="14" creationId="{D26A9D38-8622-927F-AD97-A3FA8B2093F7}"/>
          </ac:spMkLst>
        </pc:spChg>
      </pc:sldChg>
      <pc:sldChg chg="modSp mod modNotesTx">
        <pc:chgData name="Bree Horwitz" userId="e8e5ad67-a4c6-4b55-948c-269b0ce0e2a4" providerId="ADAL" clId="{2B592A2E-111F-4DFE-B05B-FA4B51EFDE40}" dt="2024-10-25T14:06:58.740" v="201" actId="1036"/>
        <pc:sldMkLst>
          <pc:docMk/>
          <pc:sldMk cId="3907813469" sldId="265"/>
        </pc:sldMkLst>
        <pc:spChg chg="mod">
          <ac:chgData name="Bree Horwitz" userId="e8e5ad67-a4c6-4b55-948c-269b0ce0e2a4" providerId="ADAL" clId="{2B592A2E-111F-4DFE-B05B-FA4B51EFDE40}" dt="2024-10-25T14:06:58.740" v="201" actId="1036"/>
          <ac:spMkLst>
            <pc:docMk/>
            <pc:sldMk cId="3907813469" sldId="265"/>
            <ac:spMk id="16" creationId="{1FED365E-38B4-81F6-9359-112080E5FD49}"/>
          </ac:spMkLst>
        </pc:spChg>
        <pc:spChg chg="mod">
          <ac:chgData name="Bree Horwitz" userId="e8e5ad67-a4c6-4b55-948c-269b0ce0e2a4" providerId="ADAL" clId="{2B592A2E-111F-4DFE-B05B-FA4B51EFDE40}" dt="2024-10-25T14:06:58.740" v="201" actId="1036"/>
          <ac:spMkLst>
            <pc:docMk/>
            <pc:sldMk cId="3907813469" sldId="265"/>
            <ac:spMk id="33" creationId="{B5EEB669-633D-D14F-E566-DFCA842C8EEB}"/>
          </ac:spMkLst>
        </pc:spChg>
        <pc:picChg chg="mod">
          <ac:chgData name="Bree Horwitz" userId="e8e5ad67-a4c6-4b55-948c-269b0ce0e2a4" providerId="ADAL" clId="{2B592A2E-111F-4DFE-B05B-FA4B51EFDE40}" dt="2024-10-25T14:06:58.740" v="201" actId="1036"/>
          <ac:picMkLst>
            <pc:docMk/>
            <pc:sldMk cId="3907813469" sldId="265"/>
            <ac:picMk id="6" creationId="{B6861885-91D1-8B85-60FC-62E3FBA99554}"/>
          </ac:picMkLst>
        </pc:picChg>
      </pc:sldChg>
      <pc:sldChg chg="modSp mod modNotesTx">
        <pc:chgData name="Bree Horwitz" userId="e8e5ad67-a4c6-4b55-948c-269b0ce0e2a4" providerId="ADAL" clId="{2B592A2E-111F-4DFE-B05B-FA4B51EFDE40}" dt="2024-10-25T14:06:48.536" v="182" actId="1036"/>
        <pc:sldMkLst>
          <pc:docMk/>
          <pc:sldMk cId="1653683890" sldId="267"/>
        </pc:sldMkLst>
        <pc:spChg chg="mod">
          <ac:chgData name="Bree Horwitz" userId="e8e5ad67-a4c6-4b55-948c-269b0ce0e2a4" providerId="ADAL" clId="{2B592A2E-111F-4DFE-B05B-FA4B51EFDE40}" dt="2024-10-25T14:06:48.536" v="182" actId="1036"/>
          <ac:spMkLst>
            <pc:docMk/>
            <pc:sldMk cId="1653683890" sldId="267"/>
            <ac:spMk id="4" creationId="{C732D874-D67F-541A-4AF5-44BED060BD19}"/>
          </ac:spMkLst>
        </pc:spChg>
        <pc:spChg chg="mod">
          <ac:chgData name="Bree Horwitz" userId="e8e5ad67-a4c6-4b55-948c-269b0ce0e2a4" providerId="ADAL" clId="{2B592A2E-111F-4DFE-B05B-FA4B51EFDE40}" dt="2024-10-25T14:06:48.536" v="182" actId="1036"/>
          <ac:spMkLst>
            <pc:docMk/>
            <pc:sldMk cId="1653683890" sldId="267"/>
            <ac:spMk id="5" creationId="{DD812320-5248-738A-909A-6C23B0BAB772}"/>
          </ac:spMkLst>
        </pc:spChg>
        <pc:spChg chg="mod">
          <ac:chgData name="Bree Horwitz" userId="e8e5ad67-a4c6-4b55-948c-269b0ce0e2a4" providerId="ADAL" clId="{2B592A2E-111F-4DFE-B05B-FA4B51EFDE40}" dt="2024-10-25T14:06:48.536" v="182" actId="1036"/>
          <ac:spMkLst>
            <pc:docMk/>
            <pc:sldMk cId="1653683890" sldId="267"/>
            <ac:spMk id="16" creationId="{1FED365E-38B4-81F6-9359-112080E5FD49}"/>
          </ac:spMkLst>
        </pc:spChg>
        <pc:spChg chg="mod">
          <ac:chgData name="Bree Horwitz" userId="e8e5ad67-a4c6-4b55-948c-269b0ce0e2a4" providerId="ADAL" clId="{2B592A2E-111F-4DFE-B05B-FA4B51EFDE40}" dt="2024-10-25T14:06:48.536" v="182" actId="1036"/>
          <ac:spMkLst>
            <pc:docMk/>
            <pc:sldMk cId="1653683890" sldId="267"/>
            <ac:spMk id="33" creationId="{B5EEB669-633D-D14F-E566-DFCA842C8EEB}"/>
          </ac:spMkLst>
        </pc:spChg>
      </pc:sldChg>
      <pc:sldChg chg="modSp mod modNotesTx">
        <pc:chgData name="Bree Horwitz" userId="e8e5ad67-a4c6-4b55-948c-269b0ce0e2a4" providerId="ADAL" clId="{2B592A2E-111F-4DFE-B05B-FA4B51EFDE40}" dt="2024-10-25T14:07:06.905" v="214" actId="1035"/>
        <pc:sldMkLst>
          <pc:docMk/>
          <pc:sldMk cId="3916928841" sldId="268"/>
        </pc:sldMkLst>
        <pc:spChg chg="mod">
          <ac:chgData name="Bree Horwitz" userId="e8e5ad67-a4c6-4b55-948c-269b0ce0e2a4" providerId="ADAL" clId="{2B592A2E-111F-4DFE-B05B-FA4B51EFDE40}" dt="2024-10-25T14:07:06.905" v="214" actId="1035"/>
          <ac:spMkLst>
            <pc:docMk/>
            <pc:sldMk cId="3916928841" sldId="268"/>
            <ac:spMk id="16" creationId="{1FED365E-38B4-81F6-9359-112080E5FD49}"/>
          </ac:spMkLst>
        </pc:spChg>
        <pc:spChg chg="mod">
          <ac:chgData name="Bree Horwitz" userId="e8e5ad67-a4c6-4b55-948c-269b0ce0e2a4" providerId="ADAL" clId="{2B592A2E-111F-4DFE-B05B-FA4B51EFDE40}" dt="2024-10-25T14:07:06.905" v="214" actId="1035"/>
          <ac:spMkLst>
            <pc:docMk/>
            <pc:sldMk cId="3916928841" sldId="268"/>
            <ac:spMk id="33" creationId="{B5EEB669-633D-D14F-E566-DFCA842C8EEB}"/>
          </ac:spMkLst>
        </pc:spChg>
      </pc:sldChg>
      <pc:sldChg chg="modSp mod modNotesTx">
        <pc:chgData name="Bree Horwitz" userId="e8e5ad67-a4c6-4b55-948c-269b0ce0e2a4" providerId="ADAL" clId="{2B592A2E-111F-4DFE-B05B-FA4B51EFDE40}" dt="2024-10-25T14:07:21.549" v="257" actId="1036"/>
        <pc:sldMkLst>
          <pc:docMk/>
          <pc:sldMk cId="3778582723" sldId="269"/>
        </pc:sldMkLst>
        <pc:spChg chg="mod">
          <ac:chgData name="Bree Horwitz" userId="e8e5ad67-a4c6-4b55-948c-269b0ce0e2a4" providerId="ADAL" clId="{2B592A2E-111F-4DFE-B05B-FA4B51EFDE40}" dt="2024-10-25T14:07:21.549" v="257" actId="1036"/>
          <ac:spMkLst>
            <pc:docMk/>
            <pc:sldMk cId="3778582723" sldId="269"/>
            <ac:spMk id="12" creationId="{D98599EB-EA0D-A395-30E7-6368C27BB371}"/>
          </ac:spMkLst>
        </pc:spChg>
        <pc:spChg chg="mod">
          <ac:chgData name="Bree Horwitz" userId="e8e5ad67-a4c6-4b55-948c-269b0ce0e2a4" providerId="ADAL" clId="{2B592A2E-111F-4DFE-B05B-FA4B51EFDE40}" dt="2024-10-25T14:07:21.549" v="257" actId="1036"/>
          <ac:spMkLst>
            <pc:docMk/>
            <pc:sldMk cId="3778582723" sldId="269"/>
            <ac:spMk id="14" creationId="{06AAFE0B-37ED-03DB-D4F8-C4B68ECE3C6D}"/>
          </ac:spMkLst>
        </pc:spChg>
        <pc:picChg chg="mod">
          <ac:chgData name="Bree Horwitz" userId="e8e5ad67-a4c6-4b55-948c-269b0ce0e2a4" providerId="ADAL" clId="{2B592A2E-111F-4DFE-B05B-FA4B51EFDE40}" dt="2024-10-25T14:07:21.549" v="257" actId="1036"/>
          <ac:picMkLst>
            <pc:docMk/>
            <pc:sldMk cId="3778582723" sldId="269"/>
            <ac:picMk id="5" creationId="{19376EB0-9C56-0428-8F57-191ED9F2AF86}"/>
          </ac:picMkLst>
        </pc:picChg>
      </pc:sldChg>
      <pc:sldChg chg="modSp mod modNotesTx">
        <pc:chgData name="Bree Horwitz" userId="e8e5ad67-a4c6-4b55-948c-269b0ce0e2a4" providerId="ADAL" clId="{2B592A2E-111F-4DFE-B05B-FA4B51EFDE40}" dt="2024-10-25T14:18:10.072" v="1932" actId="20577"/>
        <pc:sldMkLst>
          <pc:docMk/>
          <pc:sldMk cId="760941499" sldId="270"/>
        </pc:sldMkLst>
        <pc:spChg chg="mod">
          <ac:chgData name="Bree Horwitz" userId="e8e5ad67-a4c6-4b55-948c-269b0ce0e2a4" providerId="ADAL" clId="{2B592A2E-111F-4DFE-B05B-FA4B51EFDE40}" dt="2024-10-25T14:07:43.381" v="313" actId="1036"/>
          <ac:spMkLst>
            <pc:docMk/>
            <pc:sldMk cId="760941499" sldId="270"/>
            <ac:spMk id="12" creationId="{D98599EB-EA0D-A395-30E7-6368C27BB371}"/>
          </ac:spMkLst>
        </pc:spChg>
        <pc:spChg chg="mod">
          <ac:chgData name="Bree Horwitz" userId="e8e5ad67-a4c6-4b55-948c-269b0ce0e2a4" providerId="ADAL" clId="{2B592A2E-111F-4DFE-B05B-FA4B51EFDE40}" dt="2024-10-25T14:15:47.101" v="1176" actId="20577"/>
          <ac:spMkLst>
            <pc:docMk/>
            <pc:sldMk cId="760941499" sldId="270"/>
            <ac:spMk id="14" creationId="{06AAFE0B-37ED-03DB-D4F8-C4B68ECE3C6D}"/>
          </ac:spMkLst>
        </pc:spChg>
      </pc:sldChg>
      <pc:sldChg chg="modSp mod modNotesTx">
        <pc:chgData name="Bree Horwitz" userId="e8e5ad67-a4c6-4b55-948c-269b0ce0e2a4" providerId="ADAL" clId="{2B592A2E-111F-4DFE-B05B-FA4B51EFDE40}" dt="2024-10-25T14:07:25.947" v="272" actId="1036"/>
        <pc:sldMkLst>
          <pc:docMk/>
          <pc:sldMk cId="2437797450" sldId="271"/>
        </pc:sldMkLst>
        <pc:spChg chg="mod">
          <ac:chgData name="Bree Horwitz" userId="e8e5ad67-a4c6-4b55-948c-269b0ce0e2a4" providerId="ADAL" clId="{2B592A2E-111F-4DFE-B05B-FA4B51EFDE40}" dt="2024-10-25T14:07:25.947" v="272" actId="1036"/>
          <ac:spMkLst>
            <pc:docMk/>
            <pc:sldMk cId="2437797450" sldId="271"/>
            <ac:spMk id="4" creationId="{3572B0BE-CDCA-B7AD-D4F5-A88AC0B46CD9}"/>
          </ac:spMkLst>
        </pc:spChg>
        <pc:spChg chg="mod">
          <ac:chgData name="Bree Horwitz" userId="e8e5ad67-a4c6-4b55-948c-269b0ce0e2a4" providerId="ADAL" clId="{2B592A2E-111F-4DFE-B05B-FA4B51EFDE40}" dt="2024-10-25T14:07:25.947" v="272" actId="1036"/>
          <ac:spMkLst>
            <pc:docMk/>
            <pc:sldMk cId="2437797450" sldId="271"/>
            <ac:spMk id="12" creationId="{D98599EB-EA0D-A395-30E7-6368C27BB371}"/>
          </ac:spMkLst>
        </pc:spChg>
      </pc:sldChg>
      <pc:sldChg chg="modSp mod">
        <pc:chgData name="Bree Horwitz" userId="e8e5ad67-a4c6-4b55-948c-269b0ce0e2a4" providerId="ADAL" clId="{2B592A2E-111F-4DFE-B05B-FA4B51EFDE40}" dt="2024-10-25T14:08:48.008" v="413" actId="403"/>
        <pc:sldMkLst>
          <pc:docMk/>
          <pc:sldMk cId="565456322" sldId="272"/>
        </pc:sldMkLst>
        <pc:spChg chg="mod">
          <ac:chgData name="Bree Horwitz" userId="e8e5ad67-a4c6-4b55-948c-269b0ce0e2a4" providerId="ADAL" clId="{2B592A2E-111F-4DFE-B05B-FA4B51EFDE40}" dt="2024-10-25T14:08:48.008" v="413" actId="403"/>
          <ac:spMkLst>
            <pc:docMk/>
            <pc:sldMk cId="565456322" sldId="272"/>
            <ac:spMk id="4" creationId="{425FCBDD-1085-35AE-458A-16E34C5830A1}"/>
          </ac:spMkLst>
        </pc:spChg>
        <pc:spChg chg="mod">
          <ac:chgData name="Bree Horwitz" userId="e8e5ad67-a4c6-4b55-948c-269b0ce0e2a4" providerId="ADAL" clId="{2B592A2E-111F-4DFE-B05B-FA4B51EFDE40}" dt="2024-10-25T14:08:05.940" v="358" actId="1035"/>
          <ac:spMkLst>
            <pc:docMk/>
            <pc:sldMk cId="565456322" sldId="272"/>
            <ac:spMk id="12" creationId="{D98599EB-EA0D-A395-30E7-6368C27BB371}"/>
          </ac:spMkLst>
        </pc:spChg>
      </pc:sldChg>
      <pc:sldChg chg="modSp mod">
        <pc:chgData name="Bree Horwitz" userId="e8e5ad67-a4c6-4b55-948c-269b0ce0e2a4" providerId="ADAL" clId="{2B592A2E-111F-4DFE-B05B-FA4B51EFDE40}" dt="2024-10-25T14:09:21.640" v="421" actId="1035"/>
        <pc:sldMkLst>
          <pc:docMk/>
          <pc:sldMk cId="1666185871" sldId="273"/>
        </pc:sldMkLst>
        <pc:spChg chg="mod">
          <ac:chgData name="Bree Horwitz" userId="e8e5ad67-a4c6-4b55-948c-269b0ce0e2a4" providerId="ADAL" clId="{2B592A2E-111F-4DFE-B05B-FA4B51EFDE40}" dt="2024-10-25T14:09:21.640" v="421" actId="1035"/>
          <ac:spMkLst>
            <pc:docMk/>
            <pc:sldMk cId="1666185871" sldId="273"/>
            <ac:spMk id="12" creationId="{D98599EB-EA0D-A395-30E7-6368C27BB371}"/>
          </ac:spMkLst>
        </pc:spChg>
        <pc:spChg chg="mod">
          <ac:chgData name="Bree Horwitz" userId="e8e5ad67-a4c6-4b55-948c-269b0ce0e2a4" providerId="ADAL" clId="{2B592A2E-111F-4DFE-B05B-FA4B51EFDE40}" dt="2024-10-25T14:09:21.640" v="421" actId="1035"/>
          <ac:spMkLst>
            <pc:docMk/>
            <pc:sldMk cId="1666185871" sldId="273"/>
            <ac:spMk id="14" creationId="{3572B0BE-CDCA-B7AD-D4F5-A88AC0B46CD9}"/>
          </ac:spMkLst>
        </pc:spChg>
      </pc:sldChg>
      <pc:sldChg chg="modSp mod">
        <pc:chgData name="Bree Horwitz" userId="e8e5ad67-a4c6-4b55-948c-269b0ce0e2a4" providerId="ADAL" clId="{2B592A2E-111F-4DFE-B05B-FA4B51EFDE40}" dt="2024-10-25T14:09:37.339" v="441" actId="1036"/>
        <pc:sldMkLst>
          <pc:docMk/>
          <pc:sldMk cId="4146611966" sldId="274"/>
        </pc:sldMkLst>
        <pc:spChg chg="mod">
          <ac:chgData name="Bree Horwitz" userId="e8e5ad67-a4c6-4b55-948c-269b0ce0e2a4" providerId="ADAL" clId="{2B592A2E-111F-4DFE-B05B-FA4B51EFDE40}" dt="2024-10-25T14:09:29.485" v="437" actId="1035"/>
          <ac:spMkLst>
            <pc:docMk/>
            <pc:sldMk cId="4146611966" sldId="274"/>
            <ac:spMk id="12" creationId="{D98599EB-EA0D-A395-30E7-6368C27BB371}"/>
          </ac:spMkLst>
        </pc:spChg>
        <pc:spChg chg="mod">
          <ac:chgData name="Bree Horwitz" userId="e8e5ad67-a4c6-4b55-948c-269b0ce0e2a4" providerId="ADAL" clId="{2B592A2E-111F-4DFE-B05B-FA4B51EFDE40}" dt="2024-10-25T14:09:33.071" v="438" actId="403"/>
          <ac:spMkLst>
            <pc:docMk/>
            <pc:sldMk cId="4146611966" sldId="274"/>
            <ac:spMk id="14" creationId="{3572B0BE-CDCA-B7AD-D4F5-A88AC0B46CD9}"/>
          </ac:spMkLst>
        </pc:spChg>
        <pc:picChg chg="mod">
          <ac:chgData name="Bree Horwitz" userId="e8e5ad67-a4c6-4b55-948c-269b0ce0e2a4" providerId="ADAL" clId="{2B592A2E-111F-4DFE-B05B-FA4B51EFDE40}" dt="2024-10-25T14:09:37.339" v="441" actId="1036"/>
          <ac:picMkLst>
            <pc:docMk/>
            <pc:sldMk cId="4146611966" sldId="274"/>
            <ac:picMk id="4" creationId="{5B74E097-DDB4-9A96-B0B5-54AEE870466C}"/>
          </ac:picMkLst>
        </pc:picChg>
      </pc:sldChg>
      <pc:sldChg chg="modSp mod">
        <pc:chgData name="Bree Horwitz" userId="e8e5ad67-a4c6-4b55-948c-269b0ce0e2a4" providerId="ADAL" clId="{2B592A2E-111F-4DFE-B05B-FA4B51EFDE40}" dt="2024-10-25T14:07:49.424" v="318" actId="1035"/>
        <pc:sldMkLst>
          <pc:docMk/>
          <pc:sldMk cId="4236328641" sldId="275"/>
        </pc:sldMkLst>
        <pc:spChg chg="mod">
          <ac:chgData name="Bree Horwitz" userId="e8e5ad67-a4c6-4b55-948c-269b0ce0e2a4" providerId="ADAL" clId="{2B592A2E-111F-4DFE-B05B-FA4B51EFDE40}" dt="2024-10-25T14:07:49.424" v="318" actId="1035"/>
          <ac:spMkLst>
            <pc:docMk/>
            <pc:sldMk cId="4236328641" sldId="275"/>
            <ac:spMk id="12" creationId="{D98599EB-EA0D-A395-30E7-6368C27BB371}"/>
          </ac:spMkLst>
        </pc:spChg>
        <pc:spChg chg="mod">
          <ac:chgData name="Bree Horwitz" userId="e8e5ad67-a4c6-4b55-948c-269b0ce0e2a4" providerId="ADAL" clId="{2B592A2E-111F-4DFE-B05B-FA4B51EFDE40}" dt="2024-10-25T14:07:49.424" v="318" actId="1035"/>
          <ac:spMkLst>
            <pc:docMk/>
            <pc:sldMk cId="4236328641" sldId="275"/>
            <ac:spMk id="14" creationId="{06AAFE0B-37ED-03DB-D4F8-C4B68ECE3C6D}"/>
          </ac:spMkLst>
        </pc:spChg>
      </pc:sldChg>
      <pc:sldChg chg="modSp mod">
        <pc:chgData name="Bree Horwitz" userId="e8e5ad67-a4c6-4b55-948c-269b0ce0e2a4" providerId="ADAL" clId="{2B592A2E-111F-4DFE-B05B-FA4B51EFDE40}" dt="2024-10-25T14:10:24.929" v="493" actId="1035"/>
        <pc:sldMkLst>
          <pc:docMk/>
          <pc:sldMk cId="3206485390" sldId="277"/>
        </pc:sldMkLst>
        <pc:spChg chg="mod">
          <ac:chgData name="Bree Horwitz" userId="e8e5ad67-a4c6-4b55-948c-269b0ce0e2a4" providerId="ADAL" clId="{2B592A2E-111F-4DFE-B05B-FA4B51EFDE40}" dt="2024-10-25T14:10:24.929" v="493" actId="1035"/>
          <ac:spMkLst>
            <pc:docMk/>
            <pc:sldMk cId="3206485390" sldId="277"/>
            <ac:spMk id="12" creationId="{D98599EB-EA0D-A395-30E7-6368C27BB371}"/>
          </ac:spMkLst>
        </pc:spChg>
        <pc:spChg chg="mod">
          <ac:chgData name="Bree Horwitz" userId="e8e5ad67-a4c6-4b55-948c-269b0ce0e2a4" providerId="ADAL" clId="{2B592A2E-111F-4DFE-B05B-FA4B51EFDE40}" dt="2024-10-25T14:10:22.271" v="487" actId="1035"/>
          <ac:spMkLst>
            <pc:docMk/>
            <pc:sldMk cId="3206485390" sldId="277"/>
            <ac:spMk id="14" creationId="{3572B0BE-CDCA-B7AD-D4F5-A88AC0B46CD9}"/>
          </ac:spMkLst>
        </pc:spChg>
      </pc:sldChg>
      <pc:sldChg chg="modSp mod">
        <pc:chgData name="Bree Horwitz" userId="e8e5ad67-a4c6-4b55-948c-269b0ce0e2a4" providerId="ADAL" clId="{2B592A2E-111F-4DFE-B05B-FA4B51EFDE40}" dt="2024-10-25T14:10:39.352" v="517" actId="403"/>
        <pc:sldMkLst>
          <pc:docMk/>
          <pc:sldMk cId="445541765" sldId="278"/>
        </pc:sldMkLst>
        <pc:spChg chg="mod">
          <ac:chgData name="Bree Horwitz" userId="e8e5ad67-a4c6-4b55-948c-269b0ce0e2a4" providerId="ADAL" clId="{2B592A2E-111F-4DFE-B05B-FA4B51EFDE40}" dt="2024-10-25T14:10:35.966" v="516" actId="1036"/>
          <ac:spMkLst>
            <pc:docMk/>
            <pc:sldMk cId="445541765" sldId="278"/>
            <ac:spMk id="12" creationId="{D98599EB-EA0D-A395-30E7-6368C27BB371}"/>
          </ac:spMkLst>
        </pc:spChg>
        <pc:spChg chg="mod">
          <ac:chgData name="Bree Horwitz" userId="e8e5ad67-a4c6-4b55-948c-269b0ce0e2a4" providerId="ADAL" clId="{2B592A2E-111F-4DFE-B05B-FA4B51EFDE40}" dt="2024-10-25T14:10:39.352" v="517" actId="403"/>
          <ac:spMkLst>
            <pc:docMk/>
            <pc:sldMk cId="445541765" sldId="278"/>
            <ac:spMk id="14" creationId="{3572B0BE-CDCA-B7AD-D4F5-A88AC0B46CD9}"/>
          </ac:spMkLst>
        </pc:spChg>
      </pc:sldChg>
      <pc:sldChg chg="modSp mod">
        <pc:chgData name="Bree Horwitz" userId="e8e5ad67-a4c6-4b55-948c-269b0ce0e2a4" providerId="ADAL" clId="{2B592A2E-111F-4DFE-B05B-FA4B51EFDE40}" dt="2024-10-25T14:12:35.211" v="735" actId="1035"/>
        <pc:sldMkLst>
          <pc:docMk/>
          <pc:sldMk cId="434471806" sldId="279"/>
        </pc:sldMkLst>
        <pc:spChg chg="mod">
          <ac:chgData name="Bree Horwitz" userId="e8e5ad67-a4c6-4b55-948c-269b0ce0e2a4" providerId="ADAL" clId="{2B592A2E-111F-4DFE-B05B-FA4B51EFDE40}" dt="2024-10-25T14:12:35.211" v="735" actId="1035"/>
          <ac:spMkLst>
            <pc:docMk/>
            <pc:sldMk cId="434471806" sldId="279"/>
            <ac:spMk id="12" creationId="{D98599EB-EA0D-A395-30E7-6368C27BB371}"/>
          </ac:spMkLst>
        </pc:spChg>
        <pc:spChg chg="mod">
          <ac:chgData name="Bree Horwitz" userId="e8e5ad67-a4c6-4b55-948c-269b0ce0e2a4" providerId="ADAL" clId="{2B592A2E-111F-4DFE-B05B-FA4B51EFDE40}" dt="2024-10-25T14:12:35.211" v="735" actId="1035"/>
          <ac:spMkLst>
            <pc:docMk/>
            <pc:sldMk cId="434471806" sldId="279"/>
            <ac:spMk id="14" creationId="{3572B0BE-CDCA-B7AD-D4F5-A88AC0B46CD9}"/>
          </ac:spMkLst>
        </pc:spChg>
      </pc:sldChg>
      <pc:sldChg chg="modSp mod">
        <pc:chgData name="Bree Horwitz" userId="e8e5ad67-a4c6-4b55-948c-269b0ce0e2a4" providerId="ADAL" clId="{2B592A2E-111F-4DFE-B05B-FA4B51EFDE40}" dt="2024-10-25T14:12:28.201" v="723" actId="1035"/>
        <pc:sldMkLst>
          <pc:docMk/>
          <pc:sldMk cId="3503256200" sldId="280"/>
        </pc:sldMkLst>
        <pc:spChg chg="mod">
          <ac:chgData name="Bree Horwitz" userId="e8e5ad67-a4c6-4b55-948c-269b0ce0e2a4" providerId="ADAL" clId="{2B592A2E-111F-4DFE-B05B-FA4B51EFDE40}" dt="2024-10-25T14:12:28.201" v="723" actId="1035"/>
          <ac:spMkLst>
            <pc:docMk/>
            <pc:sldMk cId="3503256200" sldId="280"/>
            <ac:spMk id="12" creationId="{D98599EB-EA0D-A395-30E7-6368C27BB371}"/>
          </ac:spMkLst>
        </pc:spChg>
        <pc:spChg chg="mod">
          <ac:chgData name="Bree Horwitz" userId="e8e5ad67-a4c6-4b55-948c-269b0ce0e2a4" providerId="ADAL" clId="{2B592A2E-111F-4DFE-B05B-FA4B51EFDE40}" dt="2024-10-25T14:12:28.201" v="723" actId="1035"/>
          <ac:spMkLst>
            <pc:docMk/>
            <pc:sldMk cId="3503256200" sldId="280"/>
            <ac:spMk id="14" creationId="{3572B0BE-CDCA-B7AD-D4F5-A88AC0B46CD9}"/>
          </ac:spMkLst>
        </pc:spChg>
      </pc:sldChg>
      <pc:sldChg chg="modSp mod">
        <pc:chgData name="Bree Horwitz" userId="e8e5ad67-a4c6-4b55-948c-269b0ce0e2a4" providerId="ADAL" clId="{2B592A2E-111F-4DFE-B05B-FA4B51EFDE40}" dt="2024-10-25T14:12:45.746" v="755" actId="403"/>
        <pc:sldMkLst>
          <pc:docMk/>
          <pc:sldMk cId="233693880" sldId="281"/>
        </pc:sldMkLst>
        <pc:spChg chg="mod">
          <ac:chgData name="Bree Horwitz" userId="e8e5ad67-a4c6-4b55-948c-269b0ce0e2a4" providerId="ADAL" clId="{2B592A2E-111F-4DFE-B05B-FA4B51EFDE40}" dt="2024-10-25T14:12:42.610" v="754" actId="1036"/>
          <ac:spMkLst>
            <pc:docMk/>
            <pc:sldMk cId="233693880" sldId="281"/>
            <ac:spMk id="12" creationId="{D98599EB-EA0D-A395-30E7-6368C27BB371}"/>
          </ac:spMkLst>
        </pc:spChg>
        <pc:spChg chg="mod">
          <ac:chgData name="Bree Horwitz" userId="e8e5ad67-a4c6-4b55-948c-269b0ce0e2a4" providerId="ADAL" clId="{2B592A2E-111F-4DFE-B05B-FA4B51EFDE40}" dt="2024-10-25T14:12:45.746" v="755" actId="403"/>
          <ac:spMkLst>
            <pc:docMk/>
            <pc:sldMk cId="233693880" sldId="281"/>
            <ac:spMk id="14" creationId="{3572B0BE-CDCA-B7AD-D4F5-A88AC0B46CD9}"/>
          </ac:spMkLst>
        </pc:spChg>
      </pc:sldChg>
      <pc:sldChg chg="modSp mod">
        <pc:chgData name="Bree Horwitz" userId="e8e5ad67-a4c6-4b55-948c-269b0ce0e2a4" providerId="ADAL" clId="{2B592A2E-111F-4DFE-B05B-FA4B51EFDE40}" dt="2024-10-25T14:13:02.425" v="780" actId="404"/>
        <pc:sldMkLst>
          <pc:docMk/>
          <pc:sldMk cId="2566976631" sldId="282"/>
        </pc:sldMkLst>
        <pc:spChg chg="mod">
          <ac:chgData name="Bree Horwitz" userId="e8e5ad67-a4c6-4b55-948c-269b0ce0e2a4" providerId="ADAL" clId="{2B592A2E-111F-4DFE-B05B-FA4B51EFDE40}" dt="2024-10-25T14:12:57.717" v="777" actId="1035"/>
          <ac:spMkLst>
            <pc:docMk/>
            <pc:sldMk cId="2566976631" sldId="282"/>
            <ac:spMk id="12" creationId="{D98599EB-EA0D-A395-30E7-6368C27BB371}"/>
          </ac:spMkLst>
        </pc:spChg>
        <pc:spChg chg="mod">
          <ac:chgData name="Bree Horwitz" userId="e8e5ad67-a4c6-4b55-948c-269b0ce0e2a4" providerId="ADAL" clId="{2B592A2E-111F-4DFE-B05B-FA4B51EFDE40}" dt="2024-10-25T14:13:02.425" v="780" actId="404"/>
          <ac:spMkLst>
            <pc:docMk/>
            <pc:sldMk cId="2566976631" sldId="282"/>
            <ac:spMk id="14" creationId="{3572B0BE-CDCA-B7AD-D4F5-A88AC0B46CD9}"/>
          </ac:spMkLst>
        </pc:spChg>
      </pc:sldChg>
      <pc:sldChg chg="modSp mod">
        <pc:chgData name="Bree Horwitz" userId="e8e5ad67-a4c6-4b55-948c-269b0ce0e2a4" providerId="ADAL" clId="{2B592A2E-111F-4DFE-B05B-FA4B51EFDE40}" dt="2024-10-25T14:11:03.249" v="552" actId="1035"/>
        <pc:sldMkLst>
          <pc:docMk/>
          <pc:sldMk cId="1993591684" sldId="481"/>
        </pc:sldMkLst>
        <pc:spChg chg="mod">
          <ac:chgData name="Bree Horwitz" userId="e8e5ad67-a4c6-4b55-948c-269b0ce0e2a4" providerId="ADAL" clId="{2B592A2E-111F-4DFE-B05B-FA4B51EFDE40}" dt="2024-10-25T14:11:03.249" v="552" actId="1035"/>
          <ac:spMkLst>
            <pc:docMk/>
            <pc:sldMk cId="1993591684" sldId="481"/>
            <ac:spMk id="12" creationId="{D98599EB-EA0D-A395-30E7-6368C27BB371}"/>
          </ac:spMkLst>
        </pc:spChg>
        <pc:spChg chg="mod">
          <ac:chgData name="Bree Horwitz" userId="e8e5ad67-a4c6-4b55-948c-269b0ce0e2a4" providerId="ADAL" clId="{2B592A2E-111F-4DFE-B05B-FA4B51EFDE40}" dt="2024-10-25T14:11:03.249" v="552" actId="1035"/>
          <ac:spMkLst>
            <pc:docMk/>
            <pc:sldMk cId="1993591684" sldId="481"/>
            <ac:spMk id="14" creationId="{3572B0BE-CDCA-B7AD-D4F5-A88AC0B46CD9}"/>
          </ac:spMkLst>
        </pc:spChg>
      </pc:sldChg>
      <pc:sldChg chg="modSp mod">
        <pc:chgData name="Bree Horwitz" userId="e8e5ad67-a4c6-4b55-948c-269b0ce0e2a4" providerId="ADAL" clId="{2B592A2E-111F-4DFE-B05B-FA4B51EFDE40}" dt="2024-10-25T14:11:13.599" v="582" actId="403"/>
        <pc:sldMkLst>
          <pc:docMk/>
          <pc:sldMk cId="4239385509" sldId="524"/>
        </pc:sldMkLst>
        <pc:spChg chg="mod">
          <ac:chgData name="Bree Horwitz" userId="e8e5ad67-a4c6-4b55-948c-269b0ce0e2a4" providerId="ADAL" clId="{2B592A2E-111F-4DFE-B05B-FA4B51EFDE40}" dt="2024-10-25T14:11:10.172" v="581" actId="1036"/>
          <ac:spMkLst>
            <pc:docMk/>
            <pc:sldMk cId="4239385509" sldId="524"/>
            <ac:spMk id="12" creationId="{D98599EB-EA0D-A395-30E7-6368C27BB371}"/>
          </ac:spMkLst>
        </pc:spChg>
        <pc:spChg chg="mod">
          <ac:chgData name="Bree Horwitz" userId="e8e5ad67-a4c6-4b55-948c-269b0ce0e2a4" providerId="ADAL" clId="{2B592A2E-111F-4DFE-B05B-FA4B51EFDE40}" dt="2024-10-25T14:11:13.599" v="582" actId="403"/>
          <ac:spMkLst>
            <pc:docMk/>
            <pc:sldMk cId="4239385509" sldId="524"/>
            <ac:spMk id="14" creationId="{3572B0BE-CDCA-B7AD-D4F5-A88AC0B46CD9}"/>
          </ac:spMkLst>
        </pc:spChg>
      </pc:sldChg>
      <pc:sldChg chg="modSp mod">
        <pc:chgData name="Bree Horwitz" userId="e8e5ad67-a4c6-4b55-948c-269b0ce0e2a4" providerId="ADAL" clId="{2B592A2E-111F-4DFE-B05B-FA4B51EFDE40}" dt="2024-10-25T14:11:47.501" v="642" actId="404"/>
        <pc:sldMkLst>
          <pc:docMk/>
          <pc:sldMk cId="3430867653" sldId="525"/>
        </pc:sldMkLst>
        <pc:spChg chg="mod">
          <ac:chgData name="Bree Horwitz" userId="e8e5ad67-a4c6-4b55-948c-269b0ce0e2a4" providerId="ADAL" clId="{2B592A2E-111F-4DFE-B05B-FA4B51EFDE40}" dt="2024-10-25T14:11:42.862" v="640" actId="1035"/>
          <ac:spMkLst>
            <pc:docMk/>
            <pc:sldMk cId="3430867653" sldId="525"/>
            <ac:spMk id="12" creationId="{D98599EB-EA0D-A395-30E7-6368C27BB371}"/>
          </ac:spMkLst>
        </pc:spChg>
        <pc:spChg chg="mod">
          <ac:chgData name="Bree Horwitz" userId="e8e5ad67-a4c6-4b55-948c-269b0ce0e2a4" providerId="ADAL" clId="{2B592A2E-111F-4DFE-B05B-FA4B51EFDE40}" dt="2024-10-25T14:11:47.501" v="642" actId="404"/>
          <ac:spMkLst>
            <pc:docMk/>
            <pc:sldMk cId="3430867653" sldId="525"/>
            <ac:spMk id="14" creationId="{3572B0BE-CDCA-B7AD-D4F5-A88AC0B46CD9}"/>
          </ac:spMkLst>
        </pc:spChg>
      </pc:sldChg>
      <pc:sldChg chg="modSp mod">
        <pc:chgData name="Bree Horwitz" userId="e8e5ad67-a4c6-4b55-948c-269b0ce0e2a4" providerId="ADAL" clId="{2B592A2E-111F-4DFE-B05B-FA4B51EFDE40}" dt="2024-10-25T14:12:09.589" v="687" actId="404"/>
        <pc:sldMkLst>
          <pc:docMk/>
          <pc:sldMk cId="2445810882" sldId="543"/>
        </pc:sldMkLst>
        <pc:spChg chg="mod">
          <ac:chgData name="Bree Horwitz" userId="e8e5ad67-a4c6-4b55-948c-269b0ce0e2a4" providerId="ADAL" clId="{2B592A2E-111F-4DFE-B05B-FA4B51EFDE40}" dt="2024-10-25T14:12:09.589" v="687" actId="404"/>
          <ac:spMkLst>
            <pc:docMk/>
            <pc:sldMk cId="2445810882" sldId="543"/>
            <ac:spMk id="5" creationId="{63956EF1-23AA-6594-C0AA-B7DF6FFB5FFB}"/>
          </ac:spMkLst>
        </pc:spChg>
        <pc:spChg chg="mod">
          <ac:chgData name="Bree Horwitz" userId="e8e5ad67-a4c6-4b55-948c-269b0ce0e2a4" providerId="ADAL" clId="{2B592A2E-111F-4DFE-B05B-FA4B51EFDE40}" dt="2024-10-25T14:12:04.347" v="684" actId="1035"/>
          <ac:spMkLst>
            <pc:docMk/>
            <pc:sldMk cId="2445810882" sldId="543"/>
            <ac:spMk id="12" creationId="{D98599EB-EA0D-A395-30E7-6368C27BB371}"/>
          </ac:spMkLst>
        </pc:spChg>
      </pc:sldChg>
      <pc:sldChg chg="modSp mod">
        <pc:chgData name="Bree Horwitz" userId="e8e5ad67-a4c6-4b55-948c-269b0ce0e2a4" providerId="ADAL" clId="{2B592A2E-111F-4DFE-B05B-FA4B51EFDE40}" dt="2024-10-25T14:11:27.388" v="614" actId="403"/>
        <pc:sldMkLst>
          <pc:docMk/>
          <pc:sldMk cId="3406458192" sldId="544"/>
        </pc:sldMkLst>
        <pc:spChg chg="mod">
          <ac:chgData name="Bree Horwitz" userId="e8e5ad67-a4c6-4b55-948c-269b0ce0e2a4" providerId="ADAL" clId="{2B592A2E-111F-4DFE-B05B-FA4B51EFDE40}" dt="2024-10-25T14:11:27.388" v="614" actId="403"/>
          <ac:spMkLst>
            <pc:docMk/>
            <pc:sldMk cId="3406458192" sldId="544"/>
            <ac:spMk id="5" creationId="{63956EF1-23AA-6594-C0AA-B7DF6FFB5FFB}"/>
          </ac:spMkLst>
        </pc:spChg>
        <pc:spChg chg="mod">
          <ac:chgData name="Bree Horwitz" userId="e8e5ad67-a4c6-4b55-948c-269b0ce0e2a4" providerId="ADAL" clId="{2B592A2E-111F-4DFE-B05B-FA4B51EFDE40}" dt="2024-10-25T14:11:24.016" v="612" actId="1036"/>
          <ac:spMkLst>
            <pc:docMk/>
            <pc:sldMk cId="3406458192" sldId="544"/>
            <ac:spMk id="12" creationId="{D98599EB-EA0D-A395-30E7-6368C27BB371}"/>
          </ac:spMkLst>
        </pc:spChg>
      </pc:sldChg>
      <pc:sldChg chg="modSp mod">
        <pc:chgData name="Bree Horwitz" userId="e8e5ad67-a4c6-4b55-948c-269b0ce0e2a4" providerId="ADAL" clId="{2B592A2E-111F-4DFE-B05B-FA4B51EFDE40}" dt="2024-10-25T14:12:22.699" v="710" actId="404"/>
        <pc:sldMkLst>
          <pc:docMk/>
          <pc:sldMk cId="3677673229" sldId="547"/>
        </pc:sldMkLst>
        <pc:spChg chg="mod">
          <ac:chgData name="Bree Horwitz" userId="e8e5ad67-a4c6-4b55-948c-269b0ce0e2a4" providerId="ADAL" clId="{2B592A2E-111F-4DFE-B05B-FA4B51EFDE40}" dt="2024-10-25T14:12:17.440" v="707" actId="1036"/>
          <ac:spMkLst>
            <pc:docMk/>
            <pc:sldMk cId="3677673229" sldId="547"/>
            <ac:spMk id="12" creationId="{D98599EB-EA0D-A395-30E7-6368C27BB371}"/>
          </ac:spMkLst>
        </pc:spChg>
        <pc:spChg chg="mod">
          <ac:chgData name="Bree Horwitz" userId="e8e5ad67-a4c6-4b55-948c-269b0ce0e2a4" providerId="ADAL" clId="{2B592A2E-111F-4DFE-B05B-FA4B51EFDE40}" dt="2024-10-25T14:12:22.699" v="710" actId="404"/>
          <ac:spMkLst>
            <pc:docMk/>
            <pc:sldMk cId="3677673229" sldId="547"/>
            <ac:spMk id="14" creationId="{3572B0BE-CDCA-B7AD-D4F5-A88AC0B46CD9}"/>
          </ac:spMkLst>
        </pc:spChg>
      </pc:sldChg>
    </pc:docChg>
  </pc:docChgLst>
  <pc:docChgLst>
    <pc:chgData name="Bree Horwitz" userId="e8e5ad67-a4c6-4b55-948c-269b0ce0e2a4" providerId="ADAL" clId="{D0619926-F959-4F25-BF4C-52659780C568}"/>
    <pc:docChg chg="undo custSel addSld delSld modSld">
      <pc:chgData name="Bree Horwitz" userId="e8e5ad67-a4c6-4b55-948c-269b0ce0e2a4" providerId="ADAL" clId="{D0619926-F959-4F25-BF4C-52659780C568}" dt="2024-10-28T17:46:34.470" v="2392" actId="14100"/>
      <pc:docMkLst>
        <pc:docMk/>
      </pc:docMkLst>
      <pc:sldChg chg="modSp mod modNotesTx">
        <pc:chgData name="Bree Horwitz" userId="e8e5ad67-a4c6-4b55-948c-269b0ce0e2a4" providerId="ADAL" clId="{D0619926-F959-4F25-BF4C-52659780C568}" dt="2024-10-28T14:16:28.194" v="1853" actId="20577"/>
        <pc:sldMkLst>
          <pc:docMk/>
          <pc:sldMk cId="3009396154" sldId="257"/>
        </pc:sldMkLst>
        <pc:spChg chg="mod">
          <ac:chgData name="Bree Horwitz" userId="e8e5ad67-a4c6-4b55-948c-269b0ce0e2a4" providerId="ADAL" clId="{D0619926-F959-4F25-BF4C-52659780C568}" dt="2024-10-16T18:45:06.445" v="40" actId="20577"/>
          <ac:spMkLst>
            <pc:docMk/>
            <pc:sldMk cId="3009396154" sldId="257"/>
            <ac:spMk id="8" creationId="{F7BE85A6-5350-D373-3080-744A7EF60132}"/>
          </ac:spMkLst>
        </pc:spChg>
      </pc:sldChg>
      <pc:sldChg chg="delSp modSp mod modNotesTx">
        <pc:chgData name="Bree Horwitz" userId="e8e5ad67-a4c6-4b55-948c-269b0ce0e2a4" providerId="ADAL" clId="{D0619926-F959-4F25-BF4C-52659780C568}" dt="2024-10-28T14:14:38.874" v="1824" actId="20577"/>
        <pc:sldMkLst>
          <pc:docMk/>
          <pc:sldMk cId="671740793" sldId="260"/>
        </pc:sldMkLst>
        <pc:spChg chg="mod">
          <ac:chgData name="Bree Horwitz" userId="e8e5ad67-a4c6-4b55-948c-269b0ce0e2a4" providerId="ADAL" clId="{D0619926-F959-4F25-BF4C-52659780C568}" dt="2024-10-16T19:45:17.889" v="679" actId="13926"/>
          <ac:spMkLst>
            <pc:docMk/>
            <pc:sldMk cId="671740793" sldId="260"/>
            <ac:spMk id="12" creationId="{D98599EB-EA0D-A395-30E7-6368C27BB371}"/>
          </ac:spMkLst>
        </pc:spChg>
        <pc:spChg chg="del">
          <ac:chgData name="Bree Horwitz" userId="e8e5ad67-a4c6-4b55-948c-269b0ce0e2a4" providerId="ADAL" clId="{D0619926-F959-4F25-BF4C-52659780C568}" dt="2024-10-17T16:17:10.880" v="993" actId="478"/>
          <ac:spMkLst>
            <pc:docMk/>
            <pc:sldMk cId="671740793" sldId="260"/>
            <ac:spMk id="17" creationId="{8438B524-3146-15F0-9EF6-D1EFEBD87108}"/>
          </ac:spMkLst>
        </pc:spChg>
        <pc:spChg chg="del">
          <ac:chgData name="Bree Horwitz" userId="e8e5ad67-a4c6-4b55-948c-269b0ce0e2a4" providerId="ADAL" clId="{D0619926-F959-4F25-BF4C-52659780C568}" dt="2024-10-17T16:17:10.267" v="992" actId="478"/>
          <ac:spMkLst>
            <pc:docMk/>
            <pc:sldMk cId="671740793" sldId="260"/>
            <ac:spMk id="18" creationId="{2781E0C5-5FF4-AA26-AC22-2795C8CF904B}"/>
          </ac:spMkLst>
        </pc:spChg>
        <pc:spChg chg="del">
          <ac:chgData name="Bree Horwitz" userId="e8e5ad67-a4c6-4b55-948c-269b0ce0e2a4" providerId="ADAL" clId="{D0619926-F959-4F25-BF4C-52659780C568}" dt="2024-10-17T16:17:09.616" v="991" actId="478"/>
          <ac:spMkLst>
            <pc:docMk/>
            <pc:sldMk cId="671740793" sldId="260"/>
            <ac:spMk id="20" creationId="{47FFE1FB-BD69-C8B9-12DE-DC19A051FD32}"/>
          </ac:spMkLst>
        </pc:spChg>
        <pc:spChg chg="del mod">
          <ac:chgData name="Bree Horwitz" userId="e8e5ad67-a4c6-4b55-948c-269b0ce0e2a4" providerId="ADAL" clId="{D0619926-F959-4F25-BF4C-52659780C568}" dt="2024-10-17T16:17:08.801" v="990" actId="478"/>
          <ac:spMkLst>
            <pc:docMk/>
            <pc:sldMk cId="671740793" sldId="260"/>
            <ac:spMk id="21" creationId="{99B6F6E8-E4FB-22B0-96B7-8B1F9C4740A0}"/>
          </ac:spMkLst>
        </pc:spChg>
        <pc:spChg chg="del">
          <ac:chgData name="Bree Horwitz" userId="e8e5ad67-a4c6-4b55-948c-269b0ce0e2a4" providerId="ADAL" clId="{D0619926-F959-4F25-BF4C-52659780C568}" dt="2024-10-17T16:17:07.208" v="987" actId="478"/>
          <ac:spMkLst>
            <pc:docMk/>
            <pc:sldMk cId="671740793" sldId="260"/>
            <ac:spMk id="22" creationId="{05C4BC00-377D-2CD4-4134-6CEAC53C49D7}"/>
          </ac:spMkLst>
        </pc:spChg>
        <pc:spChg chg="del">
          <ac:chgData name="Bree Horwitz" userId="e8e5ad67-a4c6-4b55-948c-269b0ce0e2a4" providerId="ADAL" clId="{D0619926-F959-4F25-BF4C-52659780C568}" dt="2024-10-17T16:17:08.210" v="988" actId="478"/>
          <ac:spMkLst>
            <pc:docMk/>
            <pc:sldMk cId="671740793" sldId="260"/>
            <ac:spMk id="23" creationId="{1A574A09-D88D-B994-8B2B-51BD0CE8EBE3}"/>
          </ac:spMkLst>
        </pc:spChg>
      </pc:sldChg>
      <pc:sldChg chg="delSp modSp mod">
        <pc:chgData name="Bree Horwitz" userId="e8e5ad67-a4c6-4b55-948c-269b0ce0e2a4" providerId="ADAL" clId="{D0619926-F959-4F25-BF4C-52659780C568}" dt="2024-10-17T16:16:13.056" v="929" actId="478"/>
        <pc:sldMkLst>
          <pc:docMk/>
          <pc:sldMk cId="2155823009" sldId="261"/>
        </pc:sldMkLst>
        <pc:spChg chg="mod">
          <ac:chgData name="Bree Horwitz" userId="e8e5ad67-a4c6-4b55-948c-269b0ce0e2a4" providerId="ADAL" clId="{D0619926-F959-4F25-BF4C-52659780C568}" dt="2024-10-16T19:52:19.680" v="692" actId="1035"/>
          <ac:spMkLst>
            <pc:docMk/>
            <pc:sldMk cId="2155823009" sldId="261"/>
            <ac:spMk id="14" creationId="{3572B0BE-CDCA-B7AD-D4F5-A88AC0B46CD9}"/>
          </ac:spMkLst>
        </pc:spChg>
        <pc:spChg chg="del mod">
          <ac:chgData name="Bree Horwitz" userId="e8e5ad67-a4c6-4b55-948c-269b0ce0e2a4" providerId="ADAL" clId="{D0619926-F959-4F25-BF4C-52659780C568}" dt="2024-10-17T16:16:12.050" v="928" actId="478"/>
          <ac:spMkLst>
            <pc:docMk/>
            <pc:sldMk cId="2155823009" sldId="261"/>
            <ac:spMk id="17" creationId="{8438B524-3146-15F0-9EF6-D1EFEBD87108}"/>
          </ac:spMkLst>
        </pc:spChg>
        <pc:spChg chg="del mod">
          <ac:chgData name="Bree Horwitz" userId="e8e5ad67-a4c6-4b55-948c-269b0ce0e2a4" providerId="ADAL" clId="{D0619926-F959-4F25-BF4C-52659780C568}" dt="2024-10-17T16:16:11.450" v="926" actId="478"/>
          <ac:spMkLst>
            <pc:docMk/>
            <pc:sldMk cId="2155823009" sldId="261"/>
            <ac:spMk id="18" creationId="{2781E0C5-5FF4-AA26-AC22-2795C8CF904B}"/>
          </ac:spMkLst>
        </pc:spChg>
        <pc:spChg chg="del">
          <ac:chgData name="Bree Horwitz" userId="e8e5ad67-a4c6-4b55-948c-269b0ce0e2a4" providerId="ADAL" clId="{D0619926-F959-4F25-BF4C-52659780C568}" dt="2024-10-17T16:16:10.890" v="924" actId="478"/>
          <ac:spMkLst>
            <pc:docMk/>
            <pc:sldMk cId="2155823009" sldId="261"/>
            <ac:spMk id="20" creationId="{47FFE1FB-BD69-C8B9-12DE-DC19A051FD32}"/>
          </ac:spMkLst>
        </pc:spChg>
        <pc:spChg chg="del">
          <ac:chgData name="Bree Horwitz" userId="e8e5ad67-a4c6-4b55-948c-269b0ce0e2a4" providerId="ADAL" clId="{D0619926-F959-4F25-BF4C-52659780C568}" dt="2024-10-17T16:16:10.303" v="923" actId="478"/>
          <ac:spMkLst>
            <pc:docMk/>
            <pc:sldMk cId="2155823009" sldId="261"/>
            <ac:spMk id="21" creationId="{99B6F6E8-E4FB-22B0-96B7-8B1F9C4740A0}"/>
          </ac:spMkLst>
        </pc:spChg>
        <pc:spChg chg="del mod">
          <ac:chgData name="Bree Horwitz" userId="e8e5ad67-a4c6-4b55-948c-269b0ce0e2a4" providerId="ADAL" clId="{D0619926-F959-4F25-BF4C-52659780C568}" dt="2024-10-17T16:16:09.666" v="922" actId="478"/>
          <ac:spMkLst>
            <pc:docMk/>
            <pc:sldMk cId="2155823009" sldId="261"/>
            <ac:spMk id="22" creationId="{05C4BC00-377D-2CD4-4134-6CEAC53C49D7}"/>
          </ac:spMkLst>
        </pc:spChg>
        <pc:spChg chg="del">
          <ac:chgData name="Bree Horwitz" userId="e8e5ad67-a4c6-4b55-948c-269b0ce0e2a4" providerId="ADAL" clId="{D0619926-F959-4F25-BF4C-52659780C568}" dt="2024-10-17T16:16:13.056" v="929" actId="478"/>
          <ac:spMkLst>
            <pc:docMk/>
            <pc:sldMk cId="2155823009" sldId="261"/>
            <ac:spMk id="23" creationId="{1A574A09-D88D-B994-8B2B-51BD0CE8EBE3}"/>
          </ac:spMkLst>
        </pc:spChg>
      </pc:sldChg>
      <pc:sldChg chg="delSp modSp mod">
        <pc:chgData name="Bree Horwitz" userId="e8e5ad67-a4c6-4b55-948c-269b0ce0e2a4" providerId="ADAL" clId="{D0619926-F959-4F25-BF4C-52659780C568}" dt="2024-10-17T16:15:48.568" v="897" actId="478"/>
        <pc:sldMkLst>
          <pc:docMk/>
          <pc:sldMk cId="1583659292" sldId="262"/>
        </pc:sldMkLst>
        <pc:spChg chg="del">
          <ac:chgData name="Bree Horwitz" userId="e8e5ad67-a4c6-4b55-948c-269b0ce0e2a4" providerId="ADAL" clId="{D0619926-F959-4F25-BF4C-52659780C568}" dt="2024-10-17T16:15:48.568" v="897" actId="478"/>
          <ac:spMkLst>
            <pc:docMk/>
            <pc:sldMk cId="1583659292" sldId="262"/>
            <ac:spMk id="17" creationId="{8438B524-3146-15F0-9EF6-D1EFEBD87108}"/>
          </ac:spMkLst>
        </pc:spChg>
        <pc:spChg chg="del">
          <ac:chgData name="Bree Horwitz" userId="e8e5ad67-a4c6-4b55-948c-269b0ce0e2a4" providerId="ADAL" clId="{D0619926-F959-4F25-BF4C-52659780C568}" dt="2024-10-17T16:15:47.912" v="896" actId="478"/>
          <ac:spMkLst>
            <pc:docMk/>
            <pc:sldMk cId="1583659292" sldId="262"/>
            <ac:spMk id="18" creationId="{2781E0C5-5FF4-AA26-AC22-2795C8CF904B}"/>
          </ac:spMkLst>
        </pc:spChg>
        <pc:spChg chg="del">
          <ac:chgData name="Bree Horwitz" userId="e8e5ad67-a4c6-4b55-948c-269b0ce0e2a4" providerId="ADAL" clId="{D0619926-F959-4F25-BF4C-52659780C568}" dt="2024-10-17T16:15:47.368" v="895" actId="478"/>
          <ac:spMkLst>
            <pc:docMk/>
            <pc:sldMk cId="1583659292" sldId="262"/>
            <ac:spMk id="20" creationId="{47FFE1FB-BD69-C8B9-12DE-DC19A051FD32}"/>
          </ac:spMkLst>
        </pc:spChg>
        <pc:spChg chg="del">
          <ac:chgData name="Bree Horwitz" userId="e8e5ad67-a4c6-4b55-948c-269b0ce0e2a4" providerId="ADAL" clId="{D0619926-F959-4F25-BF4C-52659780C568}" dt="2024-10-17T16:15:46.753" v="894" actId="478"/>
          <ac:spMkLst>
            <pc:docMk/>
            <pc:sldMk cId="1583659292" sldId="262"/>
            <ac:spMk id="21" creationId="{99B6F6E8-E4FB-22B0-96B7-8B1F9C4740A0}"/>
          </ac:spMkLst>
        </pc:spChg>
        <pc:spChg chg="del mod">
          <ac:chgData name="Bree Horwitz" userId="e8e5ad67-a4c6-4b55-948c-269b0ce0e2a4" providerId="ADAL" clId="{D0619926-F959-4F25-BF4C-52659780C568}" dt="2024-10-17T16:15:46.200" v="893" actId="478"/>
          <ac:spMkLst>
            <pc:docMk/>
            <pc:sldMk cId="1583659292" sldId="262"/>
            <ac:spMk id="22" creationId="{05C4BC00-377D-2CD4-4134-6CEAC53C49D7}"/>
          </ac:spMkLst>
        </pc:spChg>
        <pc:spChg chg="del">
          <ac:chgData name="Bree Horwitz" userId="e8e5ad67-a4c6-4b55-948c-269b0ce0e2a4" providerId="ADAL" clId="{D0619926-F959-4F25-BF4C-52659780C568}" dt="2024-10-17T16:15:45.456" v="891" actId="478"/>
          <ac:spMkLst>
            <pc:docMk/>
            <pc:sldMk cId="1583659292" sldId="262"/>
            <ac:spMk id="23" creationId="{1A574A09-D88D-B994-8B2B-51BD0CE8EBE3}"/>
          </ac:spMkLst>
        </pc:spChg>
      </pc:sldChg>
      <pc:sldChg chg="delSp modSp mod">
        <pc:chgData name="Bree Horwitz" userId="e8e5ad67-a4c6-4b55-948c-269b0ce0e2a4" providerId="ADAL" clId="{D0619926-F959-4F25-BF4C-52659780C568}" dt="2024-10-17T16:15:41.723" v="890" actId="478"/>
        <pc:sldMkLst>
          <pc:docMk/>
          <pc:sldMk cId="2491319174" sldId="263"/>
        </pc:sldMkLst>
        <pc:spChg chg="del">
          <ac:chgData name="Bree Horwitz" userId="e8e5ad67-a4c6-4b55-948c-269b0ce0e2a4" providerId="ADAL" clId="{D0619926-F959-4F25-BF4C-52659780C568}" dt="2024-10-17T16:15:41.723" v="890" actId="478"/>
          <ac:spMkLst>
            <pc:docMk/>
            <pc:sldMk cId="2491319174" sldId="263"/>
            <ac:spMk id="21" creationId="{393771E0-55CF-DC0A-7F4F-2E83C9CA4F41}"/>
          </ac:spMkLst>
        </pc:spChg>
        <pc:spChg chg="del">
          <ac:chgData name="Bree Horwitz" userId="e8e5ad67-a4c6-4b55-948c-269b0ce0e2a4" providerId="ADAL" clId="{D0619926-F959-4F25-BF4C-52659780C568}" dt="2024-10-17T16:15:41.173" v="889" actId="478"/>
          <ac:spMkLst>
            <pc:docMk/>
            <pc:sldMk cId="2491319174" sldId="263"/>
            <ac:spMk id="22" creationId="{B8A18E42-DD60-C4CA-0038-6714925964B4}"/>
          </ac:spMkLst>
        </pc:spChg>
        <pc:spChg chg="del mod">
          <ac:chgData name="Bree Horwitz" userId="e8e5ad67-a4c6-4b55-948c-269b0ce0e2a4" providerId="ADAL" clId="{D0619926-F959-4F25-BF4C-52659780C568}" dt="2024-10-17T16:15:40.553" v="888" actId="478"/>
          <ac:spMkLst>
            <pc:docMk/>
            <pc:sldMk cId="2491319174" sldId="263"/>
            <ac:spMk id="23" creationId="{EF945A62-EE0D-C538-E74B-BFAA03206817}"/>
          </ac:spMkLst>
        </pc:spChg>
        <pc:spChg chg="del">
          <ac:chgData name="Bree Horwitz" userId="e8e5ad67-a4c6-4b55-948c-269b0ce0e2a4" providerId="ADAL" clId="{D0619926-F959-4F25-BF4C-52659780C568}" dt="2024-10-17T16:15:39.864" v="886" actId="478"/>
          <ac:spMkLst>
            <pc:docMk/>
            <pc:sldMk cId="2491319174" sldId="263"/>
            <ac:spMk id="24" creationId="{25E58CD5-8992-DCBF-2678-028AB3192BA9}"/>
          </ac:spMkLst>
        </pc:spChg>
        <pc:spChg chg="del">
          <ac:chgData name="Bree Horwitz" userId="e8e5ad67-a4c6-4b55-948c-269b0ce0e2a4" providerId="ADAL" clId="{D0619926-F959-4F25-BF4C-52659780C568}" dt="2024-10-17T16:15:37.771" v="884" actId="478"/>
          <ac:spMkLst>
            <pc:docMk/>
            <pc:sldMk cId="2491319174" sldId="263"/>
            <ac:spMk id="25" creationId="{20D0729F-CB73-A840-3450-0ACDF4B76696}"/>
          </ac:spMkLst>
        </pc:spChg>
        <pc:spChg chg="del">
          <ac:chgData name="Bree Horwitz" userId="e8e5ad67-a4c6-4b55-948c-269b0ce0e2a4" providerId="ADAL" clId="{D0619926-F959-4F25-BF4C-52659780C568}" dt="2024-10-17T16:15:38.994" v="885" actId="478"/>
          <ac:spMkLst>
            <pc:docMk/>
            <pc:sldMk cId="2491319174" sldId="263"/>
            <ac:spMk id="26" creationId="{843D3F3E-7989-3DA5-0589-AB65F0375C9C}"/>
          </ac:spMkLst>
        </pc:spChg>
      </pc:sldChg>
      <pc:sldChg chg="delSp modSp mod">
        <pc:chgData name="Bree Horwitz" userId="e8e5ad67-a4c6-4b55-948c-269b0ce0e2a4" providerId="ADAL" clId="{D0619926-F959-4F25-BF4C-52659780C568}" dt="2024-10-17T16:15:23.586" v="868" actId="478"/>
        <pc:sldMkLst>
          <pc:docMk/>
          <pc:sldMk cId="1569673743" sldId="264"/>
        </pc:sldMkLst>
        <pc:spChg chg="del mod">
          <ac:chgData name="Bree Horwitz" userId="e8e5ad67-a4c6-4b55-948c-269b0ce0e2a4" providerId="ADAL" clId="{D0619926-F959-4F25-BF4C-52659780C568}" dt="2024-10-17T16:15:23.586" v="868" actId="478"/>
          <ac:spMkLst>
            <pc:docMk/>
            <pc:sldMk cId="1569673743" sldId="264"/>
            <ac:spMk id="20" creationId="{C5F791E6-B819-81FA-CCFF-C13503639D06}"/>
          </ac:spMkLst>
        </pc:spChg>
        <pc:spChg chg="del mod">
          <ac:chgData name="Bree Horwitz" userId="e8e5ad67-a4c6-4b55-948c-269b0ce0e2a4" providerId="ADAL" clId="{D0619926-F959-4F25-BF4C-52659780C568}" dt="2024-10-17T16:15:23.057" v="866" actId="478"/>
          <ac:spMkLst>
            <pc:docMk/>
            <pc:sldMk cId="1569673743" sldId="264"/>
            <ac:spMk id="21" creationId="{436EBDAA-8341-E044-5D3A-2A344600F1C6}"/>
          </ac:spMkLst>
        </pc:spChg>
        <pc:spChg chg="del">
          <ac:chgData name="Bree Horwitz" userId="e8e5ad67-a4c6-4b55-948c-269b0ce0e2a4" providerId="ADAL" clId="{D0619926-F959-4F25-BF4C-52659780C568}" dt="2024-10-17T16:15:22.496" v="864" actId="478"/>
          <ac:spMkLst>
            <pc:docMk/>
            <pc:sldMk cId="1569673743" sldId="264"/>
            <ac:spMk id="22" creationId="{8C713B89-0673-4C46-0719-30ED74ED84C0}"/>
          </ac:spMkLst>
        </pc:spChg>
        <pc:spChg chg="del">
          <ac:chgData name="Bree Horwitz" userId="e8e5ad67-a4c6-4b55-948c-269b0ce0e2a4" providerId="ADAL" clId="{D0619926-F959-4F25-BF4C-52659780C568}" dt="2024-10-17T16:15:21.880" v="863" actId="478"/>
          <ac:spMkLst>
            <pc:docMk/>
            <pc:sldMk cId="1569673743" sldId="264"/>
            <ac:spMk id="23" creationId="{29FD6F36-FB87-F6BC-0E57-4C077B8F923D}"/>
          </ac:spMkLst>
        </pc:spChg>
        <pc:spChg chg="del">
          <ac:chgData name="Bree Horwitz" userId="e8e5ad67-a4c6-4b55-948c-269b0ce0e2a4" providerId="ADAL" clId="{D0619926-F959-4F25-BF4C-52659780C568}" dt="2024-10-17T16:15:20.610" v="861" actId="478"/>
          <ac:spMkLst>
            <pc:docMk/>
            <pc:sldMk cId="1569673743" sldId="264"/>
            <ac:spMk id="24" creationId="{B7704039-3B84-283A-8978-4C4D6F2FF45D}"/>
          </ac:spMkLst>
        </pc:spChg>
        <pc:spChg chg="del">
          <ac:chgData name="Bree Horwitz" userId="e8e5ad67-a4c6-4b55-948c-269b0ce0e2a4" providerId="ADAL" clId="{D0619926-F959-4F25-BF4C-52659780C568}" dt="2024-10-17T16:15:21.234" v="862" actId="478"/>
          <ac:spMkLst>
            <pc:docMk/>
            <pc:sldMk cId="1569673743" sldId="264"/>
            <ac:spMk id="26" creationId="{6C4FE96B-4A92-2D1D-256D-0DC6AFC38538}"/>
          </ac:spMkLst>
        </pc:spChg>
      </pc:sldChg>
      <pc:sldChg chg="delSp modSp mod">
        <pc:chgData name="Bree Horwitz" userId="e8e5ad67-a4c6-4b55-948c-269b0ce0e2a4" providerId="ADAL" clId="{D0619926-F959-4F25-BF4C-52659780C568}" dt="2024-10-17T16:15:13.160" v="852" actId="478"/>
        <pc:sldMkLst>
          <pc:docMk/>
          <pc:sldMk cId="3907813469" sldId="265"/>
        </pc:sldMkLst>
        <pc:spChg chg="del">
          <ac:chgData name="Bree Horwitz" userId="e8e5ad67-a4c6-4b55-948c-269b0ce0e2a4" providerId="ADAL" clId="{D0619926-F959-4F25-BF4C-52659780C568}" dt="2024-10-17T16:15:13.160" v="852" actId="478"/>
          <ac:spMkLst>
            <pc:docMk/>
            <pc:sldMk cId="3907813469" sldId="265"/>
            <ac:spMk id="31" creationId="{8DA9E36E-2638-31FE-20D1-0E0B11D7D192}"/>
          </ac:spMkLst>
        </pc:spChg>
        <pc:spChg chg="del">
          <ac:chgData name="Bree Horwitz" userId="e8e5ad67-a4c6-4b55-948c-269b0ce0e2a4" providerId="ADAL" clId="{D0619926-F959-4F25-BF4C-52659780C568}" dt="2024-10-17T16:15:12.544" v="851" actId="478"/>
          <ac:spMkLst>
            <pc:docMk/>
            <pc:sldMk cId="3907813469" sldId="265"/>
            <ac:spMk id="40" creationId="{76004962-30D2-4E11-9582-F0A2826112C9}"/>
          </ac:spMkLst>
        </pc:spChg>
        <pc:spChg chg="del">
          <ac:chgData name="Bree Horwitz" userId="e8e5ad67-a4c6-4b55-948c-269b0ce0e2a4" providerId="ADAL" clId="{D0619926-F959-4F25-BF4C-52659780C568}" dt="2024-10-17T16:15:11.745" v="850" actId="478"/>
          <ac:spMkLst>
            <pc:docMk/>
            <pc:sldMk cId="3907813469" sldId="265"/>
            <ac:spMk id="41" creationId="{1D88E02B-35C0-247A-F293-D720D4C53556}"/>
          </ac:spMkLst>
        </pc:spChg>
        <pc:spChg chg="del mod">
          <ac:chgData name="Bree Horwitz" userId="e8e5ad67-a4c6-4b55-948c-269b0ce0e2a4" providerId="ADAL" clId="{D0619926-F959-4F25-BF4C-52659780C568}" dt="2024-10-17T16:15:11.216" v="849" actId="478"/>
          <ac:spMkLst>
            <pc:docMk/>
            <pc:sldMk cId="3907813469" sldId="265"/>
            <ac:spMk id="42" creationId="{7AC5D3A7-A739-BBF6-F439-967850F5EEB9}"/>
          </ac:spMkLst>
        </pc:spChg>
        <pc:spChg chg="del">
          <ac:chgData name="Bree Horwitz" userId="e8e5ad67-a4c6-4b55-948c-269b0ce0e2a4" providerId="ADAL" clId="{D0619926-F959-4F25-BF4C-52659780C568}" dt="2024-10-17T16:15:10.641" v="847" actId="478"/>
          <ac:spMkLst>
            <pc:docMk/>
            <pc:sldMk cId="3907813469" sldId="265"/>
            <ac:spMk id="43" creationId="{833BCB55-F65D-7BA5-6D14-590A1FA37996}"/>
          </ac:spMkLst>
        </pc:spChg>
        <pc:spChg chg="del">
          <ac:chgData name="Bree Horwitz" userId="e8e5ad67-a4c6-4b55-948c-269b0ce0e2a4" providerId="ADAL" clId="{D0619926-F959-4F25-BF4C-52659780C568}" dt="2024-10-17T16:15:10.090" v="846" actId="478"/>
          <ac:spMkLst>
            <pc:docMk/>
            <pc:sldMk cId="3907813469" sldId="265"/>
            <ac:spMk id="45" creationId="{A1015591-4840-CB35-AA47-7F7ECE69B1DE}"/>
          </ac:spMkLst>
        </pc:spChg>
      </pc:sldChg>
      <pc:sldChg chg="delSp modSp mod">
        <pc:chgData name="Bree Horwitz" userId="e8e5ad67-a4c6-4b55-948c-269b0ce0e2a4" providerId="ADAL" clId="{D0619926-F959-4F25-BF4C-52659780C568}" dt="2024-10-17T16:15:05.626" v="845" actId="478"/>
        <pc:sldMkLst>
          <pc:docMk/>
          <pc:sldMk cId="1653683890" sldId="267"/>
        </pc:sldMkLst>
        <pc:spChg chg="del">
          <ac:chgData name="Bree Horwitz" userId="e8e5ad67-a4c6-4b55-948c-269b0ce0e2a4" providerId="ADAL" clId="{D0619926-F959-4F25-BF4C-52659780C568}" dt="2024-10-17T16:15:00.209" v="835" actId="478"/>
          <ac:spMkLst>
            <pc:docMk/>
            <pc:sldMk cId="1653683890" sldId="267"/>
            <ac:spMk id="27" creationId="{8C4702B2-E0C4-D788-0F93-351897317A67}"/>
          </ac:spMkLst>
        </pc:spChg>
        <pc:spChg chg="del">
          <ac:chgData name="Bree Horwitz" userId="e8e5ad67-a4c6-4b55-948c-269b0ce0e2a4" providerId="ADAL" clId="{D0619926-F959-4F25-BF4C-52659780C568}" dt="2024-10-17T16:14:59.018" v="834" actId="478"/>
          <ac:spMkLst>
            <pc:docMk/>
            <pc:sldMk cId="1653683890" sldId="267"/>
            <ac:spMk id="28" creationId="{3D2DE35B-2B86-68F3-B3AB-3291CD6E68A8}"/>
          </ac:spMkLst>
        </pc:spChg>
        <pc:spChg chg="del">
          <ac:chgData name="Bree Horwitz" userId="e8e5ad67-a4c6-4b55-948c-269b0ce0e2a4" providerId="ADAL" clId="{D0619926-F959-4F25-BF4C-52659780C568}" dt="2024-10-17T16:15:05.626" v="845" actId="478"/>
          <ac:spMkLst>
            <pc:docMk/>
            <pc:sldMk cId="1653683890" sldId="267"/>
            <ac:spMk id="29" creationId="{1A0060E5-A412-AA3D-0BCB-364FC6E9CC6E}"/>
          </ac:spMkLst>
        </pc:spChg>
        <pc:spChg chg="del mod">
          <ac:chgData name="Bree Horwitz" userId="e8e5ad67-a4c6-4b55-948c-269b0ce0e2a4" providerId="ADAL" clId="{D0619926-F959-4F25-BF4C-52659780C568}" dt="2024-10-17T16:15:01.871" v="838" actId="478"/>
          <ac:spMkLst>
            <pc:docMk/>
            <pc:sldMk cId="1653683890" sldId="267"/>
            <ac:spMk id="30" creationId="{18D48A06-773B-6CF6-9706-CB14671A38A3}"/>
          </ac:spMkLst>
        </pc:spChg>
        <pc:spChg chg="del">
          <ac:chgData name="Bree Horwitz" userId="e8e5ad67-a4c6-4b55-948c-269b0ce0e2a4" providerId="ADAL" clId="{D0619926-F959-4F25-BF4C-52659780C568}" dt="2024-10-17T16:15:01" v="836" actId="478"/>
          <ac:spMkLst>
            <pc:docMk/>
            <pc:sldMk cId="1653683890" sldId="267"/>
            <ac:spMk id="31" creationId="{8DA9E36E-2638-31FE-20D1-0E0B11D7D192}"/>
          </ac:spMkLst>
        </pc:spChg>
        <pc:spChg chg="del">
          <ac:chgData name="Bree Horwitz" userId="e8e5ad67-a4c6-4b55-948c-269b0ce0e2a4" providerId="ADAL" clId="{D0619926-F959-4F25-BF4C-52659780C568}" dt="2024-10-17T16:15:04.818" v="844" actId="478"/>
          <ac:spMkLst>
            <pc:docMk/>
            <pc:sldMk cId="1653683890" sldId="267"/>
            <ac:spMk id="32" creationId="{B6ECEEC7-E8AE-72E8-AF33-FE61F07021D2}"/>
          </ac:spMkLst>
        </pc:spChg>
        <pc:spChg chg="del">
          <ac:chgData name="Bree Horwitz" userId="e8e5ad67-a4c6-4b55-948c-269b0ce0e2a4" providerId="ADAL" clId="{D0619926-F959-4F25-BF4C-52659780C568}" dt="2024-10-17T16:15:02.504" v="839" actId="478"/>
          <ac:spMkLst>
            <pc:docMk/>
            <pc:sldMk cId="1653683890" sldId="267"/>
            <ac:spMk id="34" creationId="{307CD528-C88A-A0BA-F54F-C31152B83D7B}"/>
          </ac:spMkLst>
        </pc:spChg>
        <pc:spChg chg="del mod">
          <ac:chgData name="Bree Horwitz" userId="e8e5ad67-a4c6-4b55-948c-269b0ce0e2a4" providerId="ADAL" clId="{D0619926-F959-4F25-BF4C-52659780C568}" dt="2024-10-17T16:15:03.105" v="841" actId="478"/>
          <ac:spMkLst>
            <pc:docMk/>
            <pc:sldMk cId="1653683890" sldId="267"/>
            <ac:spMk id="35" creationId="{CBD7CDBA-557D-B89D-02BB-1ED291B6E4FA}"/>
          </ac:spMkLst>
        </pc:spChg>
        <pc:spChg chg="del mod">
          <ac:chgData name="Bree Horwitz" userId="e8e5ad67-a4c6-4b55-948c-269b0ce0e2a4" providerId="ADAL" clId="{D0619926-F959-4F25-BF4C-52659780C568}" dt="2024-10-17T16:15:03.711" v="843" actId="478"/>
          <ac:spMkLst>
            <pc:docMk/>
            <pc:sldMk cId="1653683890" sldId="267"/>
            <ac:spMk id="36" creationId="{3D6B61ED-7B52-C49C-B93C-CB77F28AA1B3}"/>
          </ac:spMkLst>
        </pc:spChg>
      </pc:sldChg>
      <pc:sldChg chg="delSp modSp mod">
        <pc:chgData name="Bree Horwitz" userId="e8e5ad67-a4c6-4b55-948c-269b0ce0e2a4" providerId="ADAL" clId="{D0619926-F959-4F25-BF4C-52659780C568}" dt="2024-10-17T16:15:18.440" v="860" actId="478"/>
        <pc:sldMkLst>
          <pc:docMk/>
          <pc:sldMk cId="3916928841" sldId="268"/>
        </pc:sldMkLst>
        <pc:spChg chg="del">
          <ac:chgData name="Bree Horwitz" userId="e8e5ad67-a4c6-4b55-948c-269b0ce0e2a4" providerId="ADAL" clId="{D0619926-F959-4F25-BF4C-52659780C568}" dt="2024-10-17T16:15:18.440" v="860" actId="478"/>
          <ac:spMkLst>
            <pc:docMk/>
            <pc:sldMk cId="3916928841" sldId="268"/>
            <ac:spMk id="31" creationId="{8DA9E36E-2638-31FE-20D1-0E0B11D7D192}"/>
          </ac:spMkLst>
        </pc:spChg>
        <pc:spChg chg="del mod">
          <ac:chgData name="Bree Horwitz" userId="e8e5ad67-a4c6-4b55-948c-269b0ce0e2a4" providerId="ADAL" clId="{D0619926-F959-4F25-BF4C-52659780C568}" dt="2024-10-17T16:15:17.856" v="859" actId="478"/>
          <ac:spMkLst>
            <pc:docMk/>
            <pc:sldMk cId="3916928841" sldId="268"/>
            <ac:spMk id="40" creationId="{76004962-30D2-4E11-9582-F0A2826112C9}"/>
          </ac:spMkLst>
        </pc:spChg>
        <pc:spChg chg="del">
          <ac:chgData name="Bree Horwitz" userId="e8e5ad67-a4c6-4b55-948c-269b0ce0e2a4" providerId="ADAL" clId="{D0619926-F959-4F25-BF4C-52659780C568}" dt="2024-10-17T16:15:17.280" v="857" actId="478"/>
          <ac:spMkLst>
            <pc:docMk/>
            <pc:sldMk cId="3916928841" sldId="268"/>
            <ac:spMk id="41" creationId="{1D88E02B-35C0-247A-F293-D720D4C53556}"/>
          </ac:spMkLst>
        </pc:spChg>
        <pc:spChg chg="del mod">
          <ac:chgData name="Bree Horwitz" userId="e8e5ad67-a4c6-4b55-948c-269b0ce0e2a4" providerId="ADAL" clId="{D0619926-F959-4F25-BF4C-52659780C568}" dt="2024-10-17T16:15:16.696" v="856" actId="478"/>
          <ac:spMkLst>
            <pc:docMk/>
            <pc:sldMk cId="3916928841" sldId="268"/>
            <ac:spMk id="42" creationId="{7AC5D3A7-A739-BBF6-F439-967850F5EEB9}"/>
          </ac:spMkLst>
        </pc:spChg>
        <pc:spChg chg="del">
          <ac:chgData name="Bree Horwitz" userId="e8e5ad67-a4c6-4b55-948c-269b0ce0e2a4" providerId="ADAL" clId="{D0619926-F959-4F25-BF4C-52659780C568}" dt="2024-10-17T16:15:16" v="854" actId="478"/>
          <ac:spMkLst>
            <pc:docMk/>
            <pc:sldMk cId="3916928841" sldId="268"/>
            <ac:spMk id="43" creationId="{833BCB55-F65D-7BA5-6D14-590A1FA37996}"/>
          </ac:spMkLst>
        </pc:spChg>
        <pc:spChg chg="del">
          <ac:chgData name="Bree Horwitz" userId="e8e5ad67-a4c6-4b55-948c-269b0ce0e2a4" providerId="ADAL" clId="{D0619926-F959-4F25-BF4C-52659780C568}" dt="2024-10-17T16:15:15.341" v="853" actId="478"/>
          <ac:spMkLst>
            <pc:docMk/>
            <pc:sldMk cId="3916928841" sldId="268"/>
            <ac:spMk id="45" creationId="{A1015591-4840-CB35-AA47-7F7ECE69B1DE}"/>
          </ac:spMkLst>
        </pc:spChg>
      </pc:sldChg>
      <pc:sldChg chg="delSp modSp mod">
        <pc:chgData name="Bree Horwitz" userId="e8e5ad67-a4c6-4b55-948c-269b0ce0e2a4" providerId="ADAL" clId="{D0619926-F959-4F25-BF4C-52659780C568}" dt="2024-10-17T16:15:29.738" v="876" actId="478"/>
        <pc:sldMkLst>
          <pc:docMk/>
          <pc:sldMk cId="3778582723" sldId="269"/>
        </pc:sldMkLst>
        <pc:spChg chg="del">
          <ac:chgData name="Bree Horwitz" userId="e8e5ad67-a4c6-4b55-948c-269b0ce0e2a4" providerId="ADAL" clId="{D0619926-F959-4F25-BF4C-52659780C568}" dt="2024-10-17T16:15:28.649" v="875" actId="478"/>
          <ac:spMkLst>
            <pc:docMk/>
            <pc:sldMk cId="3778582723" sldId="269"/>
            <ac:spMk id="21" creationId="{393771E0-55CF-DC0A-7F4F-2E83C9CA4F41}"/>
          </ac:spMkLst>
        </pc:spChg>
        <pc:spChg chg="del mod">
          <ac:chgData name="Bree Horwitz" userId="e8e5ad67-a4c6-4b55-948c-269b0ce0e2a4" providerId="ADAL" clId="{D0619926-F959-4F25-BF4C-52659780C568}" dt="2024-10-17T16:15:28.065" v="874" actId="478"/>
          <ac:spMkLst>
            <pc:docMk/>
            <pc:sldMk cId="3778582723" sldId="269"/>
            <ac:spMk id="22" creationId="{B8A18E42-DD60-C4CA-0038-6714925964B4}"/>
          </ac:spMkLst>
        </pc:spChg>
        <pc:spChg chg="del">
          <ac:chgData name="Bree Horwitz" userId="e8e5ad67-a4c6-4b55-948c-269b0ce0e2a4" providerId="ADAL" clId="{D0619926-F959-4F25-BF4C-52659780C568}" dt="2024-10-17T16:15:27.265" v="872" actId="478"/>
          <ac:spMkLst>
            <pc:docMk/>
            <pc:sldMk cId="3778582723" sldId="269"/>
            <ac:spMk id="23" creationId="{EF945A62-EE0D-C538-E74B-BFAA03206817}"/>
          </ac:spMkLst>
        </pc:spChg>
        <pc:spChg chg="del mod">
          <ac:chgData name="Bree Horwitz" userId="e8e5ad67-a4c6-4b55-948c-269b0ce0e2a4" providerId="ADAL" clId="{D0619926-F959-4F25-BF4C-52659780C568}" dt="2024-10-17T16:15:26.722" v="871" actId="478"/>
          <ac:spMkLst>
            <pc:docMk/>
            <pc:sldMk cId="3778582723" sldId="269"/>
            <ac:spMk id="24" creationId="{25E58CD5-8992-DCBF-2678-028AB3192BA9}"/>
          </ac:spMkLst>
        </pc:spChg>
        <pc:spChg chg="del">
          <ac:chgData name="Bree Horwitz" userId="e8e5ad67-a4c6-4b55-948c-269b0ce0e2a4" providerId="ADAL" clId="{D0619926-F959-4F25-BF4C-52659780C568}" dt="2024-10-17T16:15:25.907" v="869" actId="478"/>
          <ac:spMkLst>
            <pc:docMk/>
            <pc:sldMk cId="3778582723" sldId="269"/>
            <ac:spMk id="25" creationId="{20D0729F-CB73-A840-3450-0ACDF4B76696}"/>
          </ac:spMkLst>
        </pc:spChg>
        <pc:spChg chg="del">
          <ac:chgData name="Bree Horwitz" userId="e8e5ad67-a4c6-4b55-948c-269b0ce0e2a4" providerId="ADAL" clId="{D0619926-F959-4F25-BF4C-52659780C568}" dt="2024-10-17T16:15:29.738" v="876" actId="478"/>
          <ac:spMkLst>
            <pc:docMk/>
            <pc:sldMk cId="3778582723" sldId="269"/>
            <ac:spMk id="26" creationId="{843D3F3E-7989-3DA5-0589-AB65F0375C9C}"/>
          </ac:spMkLst>
        </pc:spChg>
      </pc:sldChg>
      <pc:sldChg chg="delSp modSp mod modCm">
        <pc:chgData name="Bree Horwitz" userId="e8e5ad67-a4c6-4b55-948c-269b0ce0e2a4" providerId="ADAL" clId="{D0619926-F959-4F25-BF4C-52659780C568}" dt="2024-10-17T16:16:02.744" v="912" actId="478"/>
        <pc:sldMkLst>
          <pc:docMk/>
          <pc:sldMk cId="760941499" sldId="270"/>
        </pc:sldMkLst>
        <pc:spChg chg="mod">
          <ac:chgData name="Bree Horwitz" userId="e8e5ad67-a4c6-4b55-948c-269b0ce0e2a4" providerId="ADAL" clId="{D0619926-F959-4F25-BF4C-52659780C568}" dt="2024-10-16T19:36:10.731" v="354" actId="113"/>
          <ac:spMkLst>
            <pc:docMk/>
            <pc:sldMk cId="760941499" sldId="270"/>
            <ac:spMk id="14" creationId="{06AAFE0B-37ED-03DB-D4F8-C4B68ECE3C6D}"/>
          </ac:spMkLst>
        </pc:spChg>
        <pc:spChg chg="del">
          <ac:chgData name="Bree Horwitz" userId="e8e5ad67-a4c6-4b55-948c-269b0ce0e2a4" providerId="ADAL" clId="{D0619926-F959-4F25-BF4C-52659780C568}" dt="2024-10-17T16:16:02.744" v="912" actId="478"/>
          <ac:spMkLst>
            <pc:docMk/>
            <pc:sldMk cId="760941499" sldId="270"/>
            <ac:spMk id="21" creationId="{393771E0-55CF-DC0A-7F4F-2E83C9CA4F41}"/>
          </ac:spMkLst>
        </pc:spChg>
        <pc:spChg chg="del">
          <ac:chgData name="Bree Horwitz" userId="e8e5ad67-a4c6-4b55-948c-269b0ce0e2a4" providerId="ADAL" clId="{D0619926-F959-4F25-BF4C-52659780C568}" dt="2024-10-17T16:16:01.889" v="911" actId="478"/>
          <ac:spMkLst>
            <pc:docMk/>
            <pc:sldMk cId="760941499" sldId="270"/>
            <ac:spMk id="22" creationId="{B8A18E42-DD60-C4CA-0038-6714925964B4}"/>
          </ac:spMkLst>
        </pc:spChg>
        <pc:spChg chg="del mod">
          <ac:chgData name="Bree Horwitz" userId="e8e5ad67-a4c6-4b55-948c-269b0ce0e2a4" providerId="ADAL" clId="{D0619926-F959-4F25-BF4C-52659780C568}" dt="2024-10-17T16:16:01.320" v="910" actId="478"/>
          <ac:spMkLst>
            <pc:docMk/>
            <pc:sldMk cId="760941499" sldId="270"/>
            <ac:spMk id="23" creationId="{EF945A62-EE0D-C538-E74B-BFAA03206817}"/>
          </ac:spMkLst>
        </pc:spChg>
        <pc:spChg chg="del mod">
          <ac:chgData name="Bree Horwitz" userId="e8e5ad67-a4c6-4b55-948c-269b0ce0e2a4" providerId="ADAL" clId="{D0619926-F959-4F25-BF4C-52659780C568}" dt="2024-10-17T16:16:00.792" v="908" actId="478"/>
          <ac:spMkLst>
            <pc:docMk/>
            <pc:sldMk cId="760941499" sldId="270"/>
            <ac:spMk id="24" creationId="{25E58CD5-8992-DCBF-2678-028AB3192BA9}"/>
          </ac:spMkLst>
        </pc:spChg>
        <pc:spChg chg="del">
          <ac:chgData name="Bree Horwitz" userId="e8e5ad67-a4c6-4b55-948c-269b0ce0e2a4" providerId="ADAL" clId="{D0619926-F959-4F25-BF4C-52659780C568}" dt="2024-10-17T16:16:00.161" v="906" actId="478"/>
          <ac:spMkLst>
            <pc:docMk/>
            <pc:sldMk cId="760941499" sldId="270"/>
            <ac:spMk id="25" creationId="{20D0729F-CB73-A840-3450-0ACDF4B76696}"/>
          </ac:spMkLst>
        </pc:spChg>
        <pc:spChg chg="del mod">
          <ac:chgData name="Bree Horwitz" userId="e8e5ad67-a4c6-4b55-948c-269b0ce0e2a4" providerId="ADAL" clId="{D0619926-F959-4F25-BF4C-52659780C568}" dt="2024-10-17T16:15:59.608" v="905" actId="478"/>
          <ac:spMkLst>
            <pc:docMk/>
            <pc:sldMk cId="760941499" sldId="270"/>
            <ac:spMk id="26" creationId="{843D3F3E-7989-3DA5-0589-AB65F0375C9C}"/>
          </ac:spMkLst>
        </pc:spChg>
        <pc:extLst>
          <p:ext xmlns:p="http://schemas.openxmlformats.org/presentationml/2006/main" uri="{D6D511B9-2390-475A-947B-AFAB55BFBCF1}">
            <pc226:cmChg xmlns:pc226="http://schemas.microsoft.com/office/powerpoint/2022/06/main/command" chg="mod">
              <pc226:chgData name="Bree Horwitz" userId="e8e5ad67-a4c6-4b55-948c-269b0ce0e2a4" providerId="ADAL" clId="{D0619926-F959-4F25-BF4C-52659780C568}" dt="2024-10-16T19:35:30.187" v="350" actId="20577"/>
              <pc2:cmMkLst xmlns:pc2="http://schemas.microsoft.com/office/powerpoint/2019/9/main/command">
                <pc:docMk/>
                <pc:sldMk cId="760941499" sldId="270"/>
                <pc2:cmMk id="{2ADCCC6A-9509-48D9-832B-FB2C09F2797D}"/>
              </pc2:cmMkLst>
            </pc226:cmChg>
          </p:ext>
        </pc:extLst>
      </pc:sldChg>
      <pc:sldChg chg="delSp modSp mod">
        <pc:chgData name="Bree Horwitz" userId="e8e5ad67-a4c6-4b55-948c-269b0ce0e2a4" providerId="ADAL" clId="{D0619926-F959-4F25-BF4C-52659780C568}" dt="2024-10-17T16:15:35.361" v="883" actId="478"/>
        <pc:sldMkLst>
          <pc:docMk/>
          <pc:sldMk cId="2437797450" sldId="271"/>
        </pc:sldMkLst>
        <pc:spChg chg="del">
          <ac:chgData name="Bree Horwitz" userId="e8e5ad67-a4c6-4b55-948c-269b0ce0e2a4" providerId="ADAL" clId="{D0619926-F959-4F25-BF4C-52659780C568}" dt="2024-10-17T16:15:35.361" v="883" actId="478"/>
          <ac:spMkLst>
            <pc:docMk/>
            <pc:sldMk cId="2437797450" sldId="271"/>
            <ac:spMk id="21" creationId="{393771E0-55CF-DC0A-7F4F-2E83C9CA4F41}"/>
          </ac:spMkLst>
        </pc:spChg>
        <pc:spChg chg="del mod">
          <ac:chgData name="Bree Horwitz" userId="e8e5ad67-a4c6-4b55-948c-269b0ce0e2a4" providerId="ADAL" clId="{D0619926-F959-4F25-BF4C-52659780C568}" dt="2024-10-17T16:15:34.808" v="882" actId="478"/>
          <ac:spMkLst>
            <pc:docMk/>
            <pc:sldMk cId="2437797450" sldId="271"/>
            <ac:spMk id="22" creationId="{B8A18E42-DD60-C4CA-0038-6714925964B4}"/>
          </ac:spMkLst>
        </pc:spChg>
        <pc:spChg chg="del">
          <ac:chgData name="Bree Horwitz" userId="e8e5ad67-a4c6-4b55-948c-269b0ce0e2a4" providerId="ADAL" clId="{D0619926-F959-4F25-BF4C-52659780C568}" dt="2024-10-17T16:15:34.218" v="880" actId="478"/>
          <ac:spMkLst>
            <pc:docMk/>
            <pc:sldMk cId="2437797450" sldId="271"/>
            <ac:spMk id="23" creationId="{EF945A62-EE0D-C538-E74B-BFAA03206817}"/>
          </ac:spMkLst>
        </pc:spChg>
        <pc:spChg chg="del">
          <ac:chgData name="Bree Horwitz" userId="e8e5ad67-a4c6-4b55-948c-269b0ce0e2a4" providerId="ADAL" clId="{D0619926-F959-4F25-BF4C-52659780C568}" dt="2024-10-17T16:15:33.386" v="879" actId="478"/>
          <ac:spMkLst>
            <pc:docMk/>
            <pc:sldMk cId="2437797450" sldId="271"/>
            <ac:spMk id="24" creationId="{25E58CD5-8992-DCBF-2678-028AB3192BA9}"/>
          </ac:spMkLst>
        </pc:spChg>
        <pc:spChg chg="del">
          <ac:chgData name="Bree Horwitz" userId="e8e5ad67-a4c6-4b55-948c-269b0ce0e2a4" providerId="ADAL" clId="{D0619926-F959-4F25-BF4C-52659780C568}" dt="2024-10-17T16:15:32.674" v="878" actId="478"/>
          <ac:spMkLst>
            <pc:docMk/>
            <pc:sldMk cId="2437797450" sldId="271"/>
            <ac:spMk id="25" creationId="{20D0729F-CB73-A840-3450-0ACDF4B76696}"/>
          </ac:spMkLst>
        </pc:spChg>
        <pc:spChg chg="del">
          <ac:chgData name="Bree Horwitz" userId="e8e5ad67-a4c6-4b55-948c-269b0ce0e2a4" providerId="ADAL" clId="{D0619926-F959-4F25-BF4C-52659780C568}" dt="2024-10-17T16:15:32.152" v="877" actId="478"/>
          <ac:spMkLst>
            <pc:docMk/>
            <pc:sldMk cId="2437797450" sldId="271"/>
            <ac:spMk id="26" creationId="{843D3F3E-7989-3DA5-0589-AB65F0375C9C}"/>
          </ac:spMkLst>
        </pc:spChg>
      </pc:sldChg>
      <pc:sldChg chg="delSp modSp mod modNotesTx">
        <pc:chgData name="Bree Horwitz" userId="e8e5ad67-a4c6-4b55-948c-269b0ce0e2a4" providerId="ADAL" clId="{D0619926-F959-4F25-BF4C-52659780C568}" dt="2024-10-17T16:16:07.992" v="920" actId="478"/>
        <pc:sldMkLst>
          <pc:docMk/>
          <pc:sldMk cId="565456322" sldId="272"/>
        </pc:sldMkLst>
        <pc:spChg chg="mod">
          <ac:chgData name="Bree Horwitz" userId="e8e5ad67-a4c6-4b55-948c-269b0ce0e2a4" providerId="ADAL" clId="{D0619926-F959-4F25-BF4C-52659780C568}" dt="2024-10-16T19:44:48.997" v="678" actId="20577"/>
          <ac:spMkLst>
            <pc:docMk/>
            <pc:sldMk cId="565456322" sldId="272"/>
            <ac:spMk id="4" creationId="{425FCBDD-1085-35AE-458A-16E34C5830A1}"/>
          </ac:spMkLst>
        </pc:spChg>
        <pc:spChg chg="del">
          <ac:chgData name="Bree Horwitz" userId="e8e5ad67-a4c6-4b55-948c-269b0ce0e2a4" providerId="ADAL" clId="{D0619926-F959-4F25-BF4C-52659780C568}" dt="2024-10-17T16:16:06.504" v="918" actId="478"/>
          <ac:spMkLst>
            <pc:docMk/>
            <pc:sldMk cId="565456322" sldId="272"/>
            <ac:spMk id="17" creationId="{8438B524-3146-15F0-9EF6-D1EFEBD87108}"/>
          </ac:spMkLst>
        </pc:spChg>
        <pc:spChg chg="del mod">
          <ac:chgData name="Bree Horwitz" userId="e8e5ad67-a4c6-4b55-948c-269b0ce0e2a4" providerId="ADAL" clId="{D0619926-F959-4F25-BF4C-52659780C568}" dt="2024-10-17T16:16:05.937" v="917" actId="478"/>
          <ac:spMkLst>
            <pc:docMk/>
            <pc:sldMk cId="565456322" sldId="272"/>
            <ac:spMk id="18" creationId="{2781E0C5-5FF4-AA26-AC22-2795C8CF904B}"/>
          </ac:spMkLst>
        </pc:spChg>
        <pc:spChg chg="del mod">
          <ac:chgData name="Bree Horwitz" userId="e8e5ad67-a4c6-4b55-948c-269b0ce0e2a4" providerId="ADAL" clId="{D0619926-F959-4F25-BF4C-52659780C568}" dt="2024-10-17T16:16:05.441" v="915" actId="478"/>
          <ac:spMkLst>
            <pc:docMk/>
            <pc:sldMk cId="565456322" sldId="272"/>
            <ac:spMk id="20" creationId="{47FFE1FB-BD69-C8B9-12DE-DC19A051FD32}"/>
          </ac:spMkLst>
        </pc:spChg>
        <pc:spChg chg="del">
          <ac:chgData name="Bree Horwitz" userId="e8e5ad67-a4c6-4b55-948c-269b0ce0e2a4" providerId="ADAL" clId="{D0619926-F959-4F25-BF4C-52659780C568}" dt="2024-10-17T16:16:04.956" v="913" actId="478"/>
          <ac:spMkLst>
            <pc:docMk/>
            <pc:sldMk cId="565456322" sldId="272"/>
            <ac:spMk id="21" creationId="{99B6F6E8-E4FB-22B0-96B7-8B1F9C4740A0}"/>
          </ac:spMkLst>
        </pc:spChg>
        <pc:spChg chg="del">
          <ac:chgData name="Bree Horwitz" userId="e8e5ad67-a4c6-4b55-948c-269b0ce0e2a4" providerId="ADAL" clId="{D0619926-F959-4F25-BF4C-52659780C568}" dt="2024-10-17T16:16:07.208" v="919" actId="478"/>
          <ac:spMkLst>
            <pc:docMk/>
            <pc:sldMk cId="565456322" sldId="272"/>
            <ac:spMk id="22" creationId="{05C4BC00-377D-2CD4-4134-6CEAC53C49D7}"/>
          </ac:spMkLst>
        </pc:spChg>
        <pc:spChg chg="del">
          <ac:chgData name="Bree Horwitz" userId="e8e5ad67-a4c6-4b55-948c-269b0ce0e2a4" providerId="ADAL" clId="{D0619926-F959-4F25-BF4C-52659780C568}" dt="2024-10-17T16:16:07.992" v="920" actId="478"/>
          <ac:spMkLst>
            <pc:docMk/>
            <pc:sldMk cId="565456322" sldId="272"/>
            <ac:spMk id="23" creationId="{1A574A09-D88D-B994-8B2B-51BD0CE8EBE3}"/>
          </ac:spMkLst>
        </pc:spChg>
      </pc:sldChg>
      <pc:sldChg chg="delSp modSp mod">
        <pc:chgData name="Bree Horwitz" userId="e8e5ad67-a4c6-4b55-948c-269b0ce0e2a4" providerId="ADAL" clId="{D0619926-F959-4F25-BF4C-52659780C568}" dt="2024-10-17T16:16:19.042" v="936" actId="478"/>
        <pc:sldMkLst>
          <pc:docMk/>
          <pc:sldMk cId="1666185871" sldId="273"/>
        </pc:sldMkLst>
        <pc:spChg chg="del mod">
          <ac:chgData name="Bree Horwitz" userId="e8e5ad67-a4c6-4b55-948c-269b0ce0e2a4" providerId="ADAL" clId="{D0619926-F959-4F25-BF4C-52659780C568}" dt="2024-10-17T16:16:18.240" v="935" actId="478"/>
          <ac:spMkLst>
            <pc:docMk/>
            <pc:sldMk cId="1666185871" sldId="273"/>
            <ac:spMk id="17" creationId="{8438B524-3146-15F0-9EF6-D1EFEBD87108}"/>
          </ac:spMkLst>
        </pc:spChg>
        <pc:spChg chg="del">
          <ac:chgData name="Bree Horwitz" userId="e8e5ad67-a4c6-4b55-948c-269b0ce0e2a4" providerId="ADAL" clId="{D0619926-F959-4F25-BF4C-52659780C568}" dt="2024-10-17T16:16:17.635" v="933" actId="478"/>
          <ac:spMkLst>
            <pc:docMk/>
            <pc:sldMk cId="1666185871" sldId="273"/>
            <ac:spMk id="18" creationId="{2781E0C5-5FF4-AA26-AC22-2795C8CF904B}"/>
          </ac:spMkLst>
        </pc:spChg>
        <pc:spChg chg="del">
          <ac:chgData name="Bree Horwitz" userId="e8e5ad67-a4c6-4b55-948c-269b0ce0e2a4" providerId="ADAL" clId="{D0619926-F959-4F25-BF4C-52659780C568}" dt="2024-10-17T16:16:16.808" v="932" actId="478"/>
          <ac:spMkLst>
            <pc:docMk/>
            <pc:sldMk cId="1666185871" sldId="273"/>
            <ac:spMk id="20" creationId="{47FFE1FB-BD69-C8B9-12DE-DC19A051FD32}"/>
          </ac:spMkLst>
        </pc:spChg>
        <pc:spChg chg="del">
          <ac:chgData name="Bree Horwitz" userId="e8e5ad67-a4c6-4b55-948c-269b0ce0e2a4" providerId="ADAL" clId="{D0619926-F959-4F25-BF4C-52659780C568}" dt="2024-10-17T16:16:16.177" v="931" actId="478"/>
          <ac:spMkLst>
            <pc:docMk/>
            <pc:sldMk cId="1666185871" sldId="273"/>
            <ac:spMk id="21" creationId="{99B6F6E8-E4FB-22B0-96B7-8B1F9C4740A0}"/>
          </ac:spMkLst>
        </pc:spChg>
        <pc:spChg chg="del">
          <ac:chgData name="Bree Horwitz" userId="e8e5ad67-a4c6-4b55-948c-269b0ce0e2a4" providerId="ADAL" clId="{D0619926-F959-4F25-BF4C-52659780C568}" dt="2024-10-17T16:16:15.632" v="930" actId="478"/>
          <ac:spMkLst>
            <pc:docMk/>
            <pc:sldMk cId="1666185871" sldId="273"/>
            <ac:spMk id="22" creationId="{05C4BC00-377D-2CD4-4134-6CEAC53C49D7}"/>
          </ac:spMkLst>
        </pc:spChg>
        <pc:spChg chg="del">
          <ac:chgData name="Bree Horwitz" userId="e8e5ad67-a4c6-4b55-948c-269b0ce0e2a4" providerId="ADAL" clId="{D0619926-F959-4F25-BF4C-52659780C568}" dt="2024-10-17T16:16:19.042" v="936" actId="478"/>
          <ac:spMkLst>
            <pc:docMk/>
            <pc:sldMk cId="1666185871" sldId="273"/>
            <ac:spMk id="23" creationId="{1A574A09-D88D-B994-8B2B-51BD0CE8EBE3}"/>
          </ac:spMkLst>
        </pc:spChg>
      </pc:sldChg>
      <pc:sldChg chg="delSp modSp mod modNotesTx">
        <pc:chgData name="Bree Horwitz" userId="e8e5ad67-a4c6-4b55-948c-269b0ce0e2a4" providerId="ADAL" clId="{D0619926-F959-4F25-BF4C-52659780C568}" dt="2024-10-28T15:18:30.524" v="2259" actId="20577"/>
        <pc:sldMkLst>
          <pc:docMk/>
          <pc:sldMk cId="4146611966" sldId="274"/>
        </pc:sldMkLst>
        <pc:spChg chg="mod">
          <ac:chgData name="Bree Horwitz" userId="e8e5ad67-a4c6-4b55-948c-269b0ce0e2a4" providerId="ADAL" clId="{D0619926-F959-4F25-BF4C-52659780C568}" dt="2024-10-16T19:52:10.539" v="683" actId="20577"/>
          <ac:spMkLst>
            <pc:docMk/>
            <pc:sldMk cId="4146611966" sldId="274"/>
            <ac:spMk id="14" creationId="{3572B0BE-CDCA-B7AD-D4F5-A88AC0B46CD9}"/>
          </ac:spMkLst>
        </pc:spChg>
        <pc:spChg chg="del">
          <ac:chgData name="Bree Horwitz" userId="e8e5ad67-a4c6-4b55-948c-269b0ce0e2a4" providerId="ADAL" clId="{D0619926-F959-4F25-BF4C-52659780C568}" dt="2024-10-17T16:16:23.760" v="941" actId="478"/>
          <ac:spMkLst>
            <pc:docMk/>
            <pc:sldMk cId="4146611966" sldId="274"/>
            <ac:spMk id="17" creationId="{8438B524-3146-15F0-9EF6-D1EFEBD87108}"/>
          </ac:spMkLst>
        </pc:spChg>
        <pc:spChg chg="del">
          <ac:chgData name="Bree Horwitz" userId="e8e5ad67-a4c6-4b55-948c-269b0ce0e2a4" providerId="ADAL" clId="{D0619926-F959-4F25-BF4C-52659780C568}" dt="2024-10-17T16:16:22.929" v="940" actId="478"/>
          <ac:spMkLst>
            <pc:docMk/>
            <pc:sldMk cId="4146611966" sldId="274"/>
            <ac:spMk id="18" creationId="{2781E0C5-5FF4-AA26-AC22-2795C8CF904B}"/>
          </ac:spMkLst>
        </pc:spChg>
        <pc:spChg chg="del">
          <ac:chgData name="Bree Horwitz" userId="e8e5ad67-a4c6-4b55-948c-269b0ce0e2a4" providerId="ADAL" clId="{D0619926-F959-4F25-BF4C-52659780C568}" dt="2024-10-17T16:16:22.266" v="939" actId="478"/>
          <ac:spMkLst>
            <pc:docMk/>
            <pc:sldMk cId="4146611966" sldId="274"/>
            <ac:spMk id="20" creationId="{47FFE1FB-BD69-C8B9-12DE-DC19A051FD32}"/>
          </ac:spMkLst>
        </pc:spChg>
        <pc:spChg chg="del">
          <ac:chgData name="Bree Horwitz" userId="e8e5ad67-a4c6-4b55-948c-269b0ce0e2a4" providerId="ADAL" clId="{D0619926-F959-4F25-BF4C-52659780C568}" dt="2024-10-17T16:16:21.627" v="938" actId="478"/>
          <ac:spMkLst>
            <pc:docMk/>
            <pc:sldMk cId="4146611966" sldId="274"/>
            <ac:spMk id="21" creationId="{99B6F6E8-E4FB-22B0-96B7-8B1F9C4740A0}"/>
          </ac:spMkLst>
        </pc:spChg>
        <pc:spChg chg="del">
          <ac:chgData name="Bree Horwitz" userId="e8e5ad67-a4c6-4b55-948c-269b0ce0e2a4" providerId="ADAL" clId="{D0619926-F959-4F25-BF4C-52659780C568}" dt="2024-10-17T16:16:20.985" v="937" actId="478"/>
          <ac:spMkLst>
            <pc:docMk/>
            <pc:sldMk cId="4146611966" sldId="274"/>
            <ac:spMk id="22" creationId="{05C4BC00-377D-2CD4-4134-6CEAC53C49D7}"/>
          </ac:spMkLst>
        </pc:spChg>
        <pc:spChg chg="del">
          <ac:chgData name="Bree Horwitz" userId="e8e5ad67-a4c6-4b55-948c-269b0ce0e2a4" providerId="ADAL" clId="{D0619926-F959-4F25-BF4C-52659780C568}" dt="2024-10-17T16:16:24.616" v="942" actId="478"/>
          <ac:spMkLst>
            <pc:docMk/>
            <pc:sldMk cId="4146611966" sldId="274"/>
            <ac:spMk id="23" creationId="{1A574A09-D88D-B994-8B2B-51BD0CE8EBE3}"/>
          </ac:spMkLst>
        </pc:spChg>
      </pc:sldChg>
      <pc:sldChg chg="delSp modSp mod">
        <pc:chgData name="Bree Horwitz" userId="e8e5ad67-a4c6-4b55-948c-269b0ce0e2a4" providerId="ADAL" clId="{D0619926-F959-4F25-BF4C-52659780C568}" dt="2024-10-17T16:15:57.457" v="903" actId="478"/>
        <pc:sldMkLst>
          <pc:docMk/>
          <pc:sldMk cId="4236328641" sldId="275"/>
        </pc:sldMkLst>
        <pc:spChg chg="mod">
          <ac:chgData name="Bree Horwitz" userId="e8e5ad67-a4c6-4b55-948c-269b0ce0e2a4" providerId="ADAL" clId="{D0619926-F959-4F25-BF4C-52659780C568}" dt="2024-10-16T18:40:14.678" v="20" actId="13926"/>
          <ac:spMkLst>
            <pc:docMk/>
            <pc:sldMk cId="4236328641" sldId="275"/>
            <ac:spMk id="14" creationId="{06AAFE0B-37ED-03DB-D4F8-C4B68ECE3C6D}"/>
          </ac:spMkLst>
        </pc:spChg>
        <pc:spChg chg="del">
          <ac:chgData name="Bree Horwitz" userId="e8e5ad67-a4c6-4b55-948c-269b0ce0e2a4" providerId="ADAL" clId="{D0619926-F959-4F25-BF4C-52659780C568}" dt="2024-10-17T16:15:53.992" v="902" actId="478"/>
          <ac:spMkLst>
            <pc:docMk/>
            <pc:sldMk cId="4236328641" sldId="275"/>
            <ac:spMk id="21" creationId="{393771E0-55CF-DC0A-7F4F-2E83C9CA4F41}"/>
          </ac:spMkLst>
        </pc:spChg>
        <pc:spChg chg="del">
          <ac:chgData name="Bree Horwitz" userId="e8e5ad67-a4c6-4b55-948c-269b0ce0e2a4" providerId="ADAL" clId="{D0619926-F959-4F25-BF4C-52659780C568}" dt="2024-10-17T16:15:52.825" v="901" actId="478"/>
          <ac:spMkLst>
            <pc:docMk/>
            <pc:sldMk cId="4236328641" sldId="275"/>
            <ac:spMk id="22" creationId="{B8A18E42-DD60-C4CA-0038-6714925964B4}"/>
          </ac:spMkLst>
        </pc:spChg>
        <pc:spChg chg="del">
          <ac:chgData name="Bree Horwitz" userId="e8e5ad67-a4c6-4b55-948c-269b0ce0e2a4" providerId="ADAL" clId="{D0619926-F959-4F25-BF4C-52659780C568}" dt="2024-10-17T16:15:52.200" v="900" actId="478"/>
          <ac:spMkLst>
            <pc:docMk/>
            <pc:sldMk cId="4236328641" sldId="275"/>
            <ac:spMk id="23" creationId="{EF945A62-EE0D-C538-E74B-BFAA03206817}"/>
          </ac:spMkLst>
        </pc:spChg>
        <pc:spChg chg="del">
          <ac:chgData name="Bree Horwitz" userId="e8e5ad67-a4c6-4b55-948c-269b0ce0e2a4" providerId="ADAL" clId="{D0619926-F959-4F25-BF4C-52659780C568}" dt="2024-10-17T16:15:51.401" v="899" actId="478"/>
          <ac:spMkLst>
            <pc:docMk/>
            <pc:sldMk cId="4236328641" sldId="275"/>
            <ac:spMk id="24" creationId="{25E58CD5-8992-DCBF-2678-028AB3192BA9}"/>
          </ac:spMkLst>
        </pc:spChg>
        <pc:spChg chg="del">
          <ac:chgData name="Bree Horwitz" userId="e8e5ad67-a4c6-4b55-948c-269b0ce0e2a4" providerId="ADAL" clId="{D0619926-F959-4F25-BF4C-52659780C568}" dt="2024-10-17T16:15:57.457" v="903" actId="478"/>
          <ac:spMkLst>
            <pc:docMk/>
            <pc:sldMk cId="4236328641" sldId="275"/>
            <ac:spMk id="25" creationId="{20D0729F-CB73-A840-3450-0ACDF4B76696}"/>
          </ac:spMkLst>
        </pc:spChg>
        <pc:spChg chg="del">
          <ac:chgData name="Bree Horwitz" userId="e8e5ad67-a4c6-4b55-948c-269b0ce0e2a4" providerId="ADAL" clId="{D0619926-F959-4F25-BF4C-52659780C568}" dt="2024-10-17T16:15:50.825" v="898" actId="478"/>
          <ac:spMkLst>
            <pc:docMk/>
            <pc:sldMk cId="4236328641" sldId="275"/>
            <ac:spMk id="26" creationId="{843D3F3E-7989-3DA5-0589-AB65F0375C9C}"/>
          </ac:spMkLst>
        </pc:spChg>
      </pc:sldChg>
      <pc:sldChg chg="delSp modSp mod modNotesTx">
        <pc:chgData name="Bree Horwitz" userId="e8e5ad67-a4c6-4b55-948c-269b0ce0e2a4" providerId="ADAL" clId="{D0619926-F959-4F25-BF4C-52659780C568}" dt="2024-10-28T13:55:46.556" v="1244" actId="20577"/>
        <pc:sldMkLst>
          <pc:docMk/>
          <pc:sldMk cId="3206485390" sldId="277"/>
        </pc:sldMkLst>
        <pc:spChg chg="mod">
          <ac:chgData name="Bree Horwitz" userId="e8e5ad67-a4c6-4b55-948c-269b0ce0e2a4" providerId="ADAL" clId="{D0619926-F959-4F25-BF4C-52659780C568}" dt="2024-10-16T18:41:48.032" v="22" actId="13926"/>
          <ac:spMkLst>
            <pc:docMk/>
            <pc:sldMk cId="3206485390" sldId="277"/>
            <ac:spMk id="14" creationId="{3572B0BE-CDCA-B7AD-D4F5-A88AC0B46CD9}"/>
          </ac:spMkLst>
        </pc:spChg>
        <pc:spChg chg="del">
          <ac:chgData name="Bree Horwitz" userId="e8e5ad67-a4c6-4b55-948c-269b0ce0e2a4" providerId="ADAL" clId="{D0619926-F959-4F25-BF4C-52659780C568}" dt="2024-10-17T16:16:29.984" v="947" actId="478"/>
          <ac:spMkLst>
            <pc:docMk/>
            <pc:sldMk cId="3206485390" sldId="277"/>
            <ac:spMk id="17" creationId="{8438B524-3146-15F0-9EF6-D1EFEBD87108}"/>
          </ac:spMkLst>
        </pc:spChg>
        <pc:spChg chg="del">
          <ac:chgData name="Bree Horwitz" userId="e8e5ad67-a4c6-4b55-948c-269b0ce0e2a4" providerId="ADAL" clId="{D0619926-F959-4F25-BF4C-52659780C568}" dt="2024-10-17T16:16:29.201" v="946" actId="478"/>
          <ac:spMkLst>
            <pc:docMk/>
            <pc:sldMk cId="3206485390" sldId="277"/>
            <ac:spMk id="18" creationId="{2781E0C5-5FF4-AA26-AC22-2795C8CF904B}"/>
          </ac:spMkLst>
        </pc:spChg>
        <pc:spChg chg="del">
          <ac:chgData name="Bree Horwitz" userId="e8e5ad67-a4c6-4b55-948c-269b0ce0e2a4" providerId="ADAL" clId="{D0619926-F959-4F25-BF4C-52659780C568}" dt="2024-10-17T16:16:28.433" v="945" actId="478"/>
          <ac:spMkLst>
            <pc:docMk/>
            <pc:sldMk cId="3206485390" sldId="277"/>
            <ac:spMk id="20" creationId="{47FFE1FB-BD69-C8B9-12DE-DC19A051FD32}"/>
          </ac:spMkLst>
        </pc:spChg>
        <pc:spChg chg="del">
          <ac:chgData name="Bree Horwitz" userId="e8e5ad67-a4c6-4b55-948c-269b0ce0e2a4" providerId="ADAL" clId="{D0619926-F959-4F25-BF4C-52659780C568}" dt="2024-10-17T16:16:27.593" v="944" actId="478"/>
          <ac:spMkLst>
            <pc:docMk/>
            <pc:sldMk cId="3206485390" sldId="277"/>
            <ac:spMk id="21" creationId="{99B6F6E8-E4FB-22B0-96B7-8B1F9C4740A0}"/>
          </ac:spMkLst>
        </pc:spChg>
        <pc:spChg chg="del">
          <ac:chgData name="Bree Horwitz" userId="e8e5ad67-a4c6-4b55-948c-269b0ce0e2a4" providerId="ADAL" clId="{D0619926-F959-4F25-BF4C-52659780C568}" dt="2024-10-17T16:16:26.921" v="943" actId="478"/>
          <ac:spMkLst>
            <pc:docMk/>
            <pc:sldMk cId="3206485390" sldId="277"/>
            <ac:spMk id="22" creationId="{05C4BC00-377D-2CD4-4134-6CEAC53C49D7}"/>
          </ac:spMkLst>
        </pc:spChg>
        <pc:spChg chg="del">
          <ac:chgData name="Bree Horwitz" userId="e8e5ad67-a4c6-4b55-948c-269b0ce0e2a4" providerId="ADAL" clId="{D0619926-F959-4F25-BF4C-52659780C568}" dt="2024-10-17T16:16:30.722" v="948" actId="478"/>
          <ac:spMkLst>
            <pc:docMk/>
            <pc:sldMk cId="3206485390" sldId="277"/>
            <ac:spMk id="23" creationId="{1A574A09-D88D-B994-8B2B-51BD0CE8EBE3}"/>
          </ac:spMkLst>
        </pc:spChg>
      </pc:sldChg>
      <pc:sldChg chg="delSp modSp mod modNotesTx">
        <pc:chgData name="Bree Horwitz" userId="e8e5ad67-a4c6-4b55-948c-269b0ce0e2a4" providerId="ADAL" clId="{D0619926-F959-4F25-BF4C-52659780C568}" dt="2024-10-28T13:59:22.742" v="1317" actId="20577"/>
        <pc:sldMkLst>
          <pc:docMk/>
          <pc:sldMk cId="445541765" sldId="278"/>
        </pc:sldMkLst>
        <pc:spChg chg="del">
          <ac:chgData name="Bree Horwitz" userId="e8e5ad67-a4c6-4b55-948c-269b0ce0e2a4" providerId="ADAL" clId="{D0619926-F959-4F25-BF4C-52659780C568}" dt="2024-10-17T16:16:35.593" v="954" actId="478"/>
          <ac:spMkLst>
            <pc:docMk/>
            <pc:sldMk cId="445541765" sldId="278"/>
            <ac:spMk id="17" creationId="{8438B524-3146-15F0-9EF6-D1EFEBD87108}"/>
          </ac:spMkLst>
        </pc:spChg>
        <pc:spChg chg="del">
          <ac:chgData name="Bree Horwitz" userId="e8e5ad67-a4c6-4b55-948c-269b0ce0e2a4" providerId="ADAL" clId="{D0619926-F959-4F25-BF4C-52659780C568}" dt="2024-10-17T16:16:34.779" v="953" actId="478"/>
          <ac:spMkLst>
            <pc:docMk/>
            <pc:sldMk cId="445541765" sldId="278"/>
            <ac:spMk id="18" creationId="{2781E0C5-5FF4-AA26-AC22-2795C8CF904B}"/>
          </ac:spMkLst>
        </pc:spChg>
        <pc:spChg chg="del mod">
          <ac:chgData name="Bree Horwitz" userId="e8e5ad67-a4c6-4b55-948c-269b0ce0e2a4" providerId="ADAL" clId="{D0619926-F959-4F25-BF4C-52659780C568}" dt="2024-10-17T16:16:34.040" v="952" actId="478"/>
          <ac:spMkLst>
            <pc:docMk/>
            <pc:sldMk cId="445541765" sldId="278"/>
            <ac:spMk id="20" creationId="{47FFE1FB-BD69-C8B9-12DE-DC19A051FD32}"/>
          </ac:spMkLst>
        </pc:spChg>
        <pc:spChg chg="del">
          <ac:chgData name="Bree Horwitz" userId="e8e5ad67-a4c6-4b55-948c-269b0ce0e2a4" providerId="ADAL" clId="{D0619926-F959-4F25-BF4C-52659780C568}" dt="2024-10-17T16:16:33.489" v="950" actId="478"/>
          <ac:spMkLst>
            <pc:docMk/>
            <pc:sldMk cId="445541765" sldId="278"/>
            <ac:spMk id="21" creationId="{99B6F6E8-E4FB-22B0-96B7-8B1F9C4740A0}"/>
          </ac:spMkLst>
        </pc:spChg>
        <pc:spChg chg="del">
          <ac:chgData name="Bree Horwitz" userId="e8e5ad67-a4c6-4b55-948c-269b0ce0e2a4" providerId="ADAL" clId="{D0619926-F959-4F25-BF4C-52659780C568}" dt="2024-10-17T16:16:32.904" v="949" actId="478"/>
          <ac:spMkLst>
            <pc:docMk/>
            <pc:sldMk cId="445541765" sldId="278"/>
            <ac:spMk id="22" creationId="{05C4BC00-377D-2CD4-4134-6CEAC53C49D7}"/>
          </ac:spMkLst>
        </pc:spChg>
        <pc:spChg chg="del">
          <ac:chgData name="Bree Horwitz" userId="e8e5ad67-a4c6-4b55-948c-269b0ce0e2a4" providerId="ADAL" clId="{D0619926-F959-4F25-BF4C-52659780C568}" dt="2024-10-17T16:16:36.416" v="955" actId="478"/>
          <ac:spMkLst>
            <pc:docMk/>
            <pc:sldMk cId="445541765" sldId="278"/>
            <ac:spMk id="23" creationId="{1A574A09-D88D-B994-8B2B-51BD0CE8EBE3}"/>
          </ac:spMkLst>
        </pc:spChg>
      </pc:sldChg>
      <pc:sldChg chg="delSp modSp mod modNotesTx">
        <pc:chgData name="Bree Horwitz" userId="e8e5ad67-a4c6-4b55-948c-269b0ce0e2a4" providerId="ADAL" clId="{D0619926-F959-4F25-BF4C-52659780C568}" dt="2024-10-28T14:14:55.562" v="1846" actId="20577"/>
        <pc:sldMkLst>
          <pc:docMk/>
          <pc:sldMk cId="434471806" sldId="279"/>
        </pc:sldMkLst>
        <pc:spChg chg="mod">
          <ac:chgData name="Bree Horwitz" userId="e8e5ad67-a4c6-4b55-948c-269b0ce0e2a4" providerId="ADAL" clId="{D0619926-F959-4F25-BF4C-52659780C568}" dt="2024-10-16T19:56:23.400" v="807" actId="20577"/>
          <ac:spMkLst>
            <pc:docMk/>
            <pc:sldMk cId="434471806" sldId="279"/>
            <ac:spMk id="14" creationId="{3572B0BE-CDCA-B7AD-D4F5-A88AC0B46CD9}"/>
          </ac:spMkLst>
        </pc:spChg>
        <pc:spChg chg="del">
          <ac:chgData name="Bree Horwitz" userId="e8e5ad67-a4c6-4b55-948c-269b0ce0e2a4" providerId="ADAL" clId="{D0619926-F959-4F25-BF4C-52659780C568}" dt="2024-10-17T16:17:26.288" v="1008" actId="478"/>
          <ac:spMkLst>
            <pc:docMk/>
            <pc:sldMk cId="434471806" sldId="279"/>
            <ac:spMk id="17" creationId="{8438B524-3146-15F0-9EF6-D1EFEBD87108}"/>
          </ac:spMkLst>
        </pc:spChg>
        <pc:spChg chg="del">
          <ac:chgData name="Bree Horwitz" userId="e8e5ad67-a4c6-4b55-948c-269b0ce0e2a4" providerId="ADAL" clId="{D0619926-F959-4F25-BF4C-52659780C568}" dt="2024-10-17T16:17:25.737" v="1007" actId="478"/>
          <ac:spMkLst>
            <pc:docMk/>
            <pc:sldMk cId="434471806" sldId="279"/>
            <ac:spMk id="18" creationId="{2781E0C5-5FF4-AA26-AC22-2795C8CF904B}"/>
          </ac:spMkLst>
        </pc:spChg>
        <pc:spChg chg="del">
          <ac:chgData name="Bree Horwitz" userId="e8e5ad67-a4c6-4b55-948c-269b0ce0e2a4" providerId="ADAL" clId="{D0619926-F959-4F25-BF4C-52659780C568}" dt="2024-10-17T16:17:25.168" v="1006" actId="478"/>
          <ac:spMkLst>
            <pc:docMk/>
            <pc:sldMk cId="434471806" sldId="279"/>
            <ac:spMk id="20" creationId="{47FFE1FB-BD69-C8B9-12DE-DC19A051FD32}"/>
          </ac:spMkLst>
        </pc:spChg>
        <pc:spChg chg="del">
          <ac:chgData name="Bree Horwitz" userId="e8e5ad67-a4c6-4b55-948c-269b0ce0e2a4" providerId="ADAL" clId="{D0619926-F959-4F25-BF4C-52659780C568}" dt="2024-10-17T16:17:27.136" v="1009" actId="478"/>
          <ac:spMkLst>
            <pc:docMk/>
            <pc:sldMk cId="434471806" sldId="279"/>
            <ac:spMk id="21" creationId="{99B6F6E8-E4FB-22B0-96B7-8B1F9C4740A0}"/>
          </ac:spMkLst>
        </pc:spChg>
        <pc:spChg chg="del mod">
          <ac:chgData name="Bree Horwitz" userId="e8e5ad67-a4c6-4b55-948c-269b0ce0e2a4" providerId="ADAL" clId="{D0619926-F959-4F25-BF4C-52659780C568}" dt="2024-10-17T16:17:28.512" v="1012" actId="478"/>
          <ac:spMkLst>
            <pc:docMk/>
            <pc:sldMk cId="434471806" sldId="279"/>
            <ac:spMk id="22" creationId="{05C4BC00-377D-2CD4-4134-6CEAC53C49D7}"/>
          </ac:spMkLst>
        </pc:spChg>
        <pc:spChg chg="del">
          <ac:chgData name="Bree Horwitz" userId="e8e5ad67-a4c6-4b55-948c-269b0ce0e2a4" providerId="ADAL" clId="{D0619926-F959-4F25-BF4C-52659780C568}" dt="2024-10-17T16:17:27.731" v="1010" actId="478"/>
          <ac:spMkLst>
            <pc:docMk/>
            <pc:sldMk cId="434471806" sldId="279"/>
            <ac:spMk id="23" creationId="{1A574A09-D88D-B994-8B2B-51BD0CE8EBE3}"/>
          </ac:spMkLst>
        </pc:spChg>
      </pc:sldChg>
      <pc:sldChg chg="delSp modSp mod modNotesTx">
        <pc:chgData name="Bree Horwitz" userId="e8e5ad67-a4c6-4b55-948c-269b0ce0e2a4" providerId="ADAL" clId="{D0619926-F959-4F25-BF4C-52659780C568}" dt="2024-10-28T14:15:29.609" v="1848" actId="20577"/>
        <pc:sldMkLst>
          <pc:docMk/>
          <pc:sldMk cId="3503256200" sldId="280"/>
        </pc:sldMkLst>
        <pc:spChg chg="del">
          <ac:chgData name="Bree Horwitz" userId="e8e5ad67-a4c6-4b55-948c-269b0ce0e2a4" providerId="ADAL" clId="{D0619926-F959-4F25-BF4C-52659780C568}" dt="2024-10-17T16:17:32.128" v="1017" actId="478"/>
          <ac:spMkLst>
            <pc:docMk/>
            <pc:sldMk cId="3503256200" sldId="280"/>
            <ac:spMk id="17" creationId="{8438B524-3146-15F0-9EF6-D1EFEBD87108}"/>
          </ac:spMkLst>
        </pc:spChg>
        <pc:spChg chg="del mod">
          <ac:chgData name="Bree Horwitz" userId="e8e5ad67-a4c6-4b55-948c-269b0ce0e2a4" providerId="ADAL" clId="{D0619926-F959-4F25-BF4C-52659780C568}" dt="2024-10-17T16:17:31.552" v="1016" actId="478"/>
          <ac:spMkLst>
            <pc:docMk/>
            <pc:sldMk cId="3503256200" sldId="280"/>
            <ac:spMk id="18" creationId="{2781E0C5-5FF4-AA26-AC22-2795C8CF904B}"/>
          </ac:spMkLst>
        </pc:spChg>
        <pc:spChg chg="del mod">
          <ac:chgData name="Bree Horwitz" userId="e8e5ad67-a4c6-4b55-948c-269b0ce0e2a4" providerId="ADAL" clId="{D0619926-F959-4F25-BF4C-52659780C568}" dt="2024-10-17T16:17:30.959" v="1014" actId="478"/>
          <ac:spMkLst>
            <pc:docMk/>
            <pc:sldMk cId="3503256200" sldId="280"/>
            <ac:spMk id="20" creationId="{47FFE1FB-BD69-C8B9-12DE-DC19A051FD32}"/>
          </ac:spMkLst>
        </pc:spChg>
        <pc:spChg chg="del">
          <ac:chgData name="Bree Horwitz" userId="e8e5ad67-a4c6-4b55-948c-269b0ce0e2a4" providerId="ADAL" clId="{D0619926-F959-4F25-BF4C-52659780C568}" dt="2024-10-17T16:17:32.753" v="1018" actId="478"/>
          <ac:spMkLst>
            <pc:docMk/>
            <pc:sldMk cId="3503256200" sldId="280"/>
            <ac:spMk id="21" creationId="{99B6F6E8-E4FB-22B0-96B7-8B1F9C4740A0}"/>
          </ac:spMkLst>
        </pc:spChg>
        <pc:spChg chg="del">
          <ac:chgData name="Bree Horwitz" userId="e8e5ad67-a4c6-4b55-948c-269b0ce0e2a4" providerId="ADAL" clId="{D0619926-F959-4F25-BF4C-52659780C568}" dt="2024-10-17T16:17:33.362" v="1019" actId="478"/>
          <ac:spMkLst>
            <pc:docMk/>
            <pc:sldMk cId="3503256200" sldId="280"/>
            <ac:spMk id="22" creationId="{05C4BC00-377D-2CD4-4134-6CEAC53C49D7}"/>
          </ac:spMkLst>
        </pc:spChg>
        <pc:spChg chg="del">
          <ac:chgData name="Bree Horwitz" userId="e8e5ad67-a4c6-4b55-948c-269b0ce0e2a4" providerId="ADAL" clId="{D0619926-F959-4F25-BF4C-52659780C568}" dt="2024-10-17T16:17:33.970" v="1020" actId="478"/>
          <ac:spMkLst>
            <pc:docMk/>
            <pc:sldMk cId="3503256200" sldId="280"/>
            <ac:spMk id="23" creationId="{1A574A09-D88D-B994-8B2B-51BD0CE8EBE3}"/>
          </ac:spMkLst>
        </pc:spChg>
      </pc:sldChg>
      <pc:sldChg chg="delSp modSp mod">
        <pc:chgData name="Bree Horwitz" userId="e8e5ad67-a4c6-4b55-948c-269b0ce0e2a4" providerId="ADAL" clId="{D0619926-F959-4F25-BF4C-52659780C568}" dt="2024-10-17T16:17:39.064" v="1028" actId="478"/>
        <pc:sldMkLst>
          <pc:docMk/>
          <pc:sldMk cId="233693880" sldId="281"/>
        </pc:sldMkLst>
        <pc:spChg chg="del">
          <ac:chgData name="Bree Horwitz" userId="e8e5ad67-a4c6-4b55-948c-269b0ce0e2a4" providerId="ADAL" clId="{D0619926-F959-4F25-BF4C-52659780C568}" dt="2024-10-17T16:17:38.128" v="1027" actId="478"/>
          <ac:spMkLst>
            <pc:docMk/>
            <pc:sldMk cId="233693880" sldId="281"/>
            <ac:spMk id="17" creationId="{8438B524-3146-15F0-9EF6-D1EFEBD87108}"/>
          </ac:spMkLst>
        </pc:spChg>
        <pc:spChg chg="del mod">
          <ac:chgData name="Bree Horwitz" userId="e8e5ad67-a4c6-4b55-948c-269b0ce0e2a4" providerId="ADAL" clId="{D0619926-F959-4F25-BF4C-52659780C568}" dt="2024-10-17T16:17:37.475" v="1026" actId="478"/>
          <ac:spMkLst>
            <pc:docMk/>
            <pc:sldMk cId="233693880" sldId="281"/>
            <ac:spMk id="18" creationId="{2781E0C5-5FF4-AA26-AC22-2795C8CF904B}"/>
          </ac:spMkLst>
        </pc:spChg>
        <pc:spChg chg="del mod">
          <ac:chgData name="Bree Horwitz" userId="e8e5ad67-a4c6-4b55-948c-269b0ce0e2a4" providerId="ADAL" clId="{D0619926-F959-4F25-BF4C-52659780C568}" dt="2024-10-17T16:17:36.970" v="1024" actId="478"/>
          <ac:spMkLst>
            <pc:docMk/>
            <pc:sldMk cId="233693880" sldId="281"/>
            <ac:spMk id="20" creationId="{47FFE1FB-BD69-C8B9-12DE-DC19A051FD32}"/>
          </ac:spMkLst>
        </pc:spChg>
        <pc:spChg chg="del">
          <ac:chgData name="Bree Horwitz" userId="e8e5ad67-a4c6-4b55-948c-269b0ce0e2a4" providerId="ADAL" clId="{D0619926-F959-4F25-BF4C-52659780C568}" dt="2024-10-17T16:17:36.469" v="1022" actId="478"/>
          <ac:spMkLst>
            <pc:docMk/>
            <pc:sldMk cId="233693880" sldId="281"/>
            <ac:spMk id="21" creationId="{99B6F6E8-E4FB-22B0-96B7-8B1F9C4740A0}"/>
          </ac:spMkLst>
        </pc:spChg>
        <pc:spChg chg="del">
          <ac:chgData name="Bree Horwitz" userId="e8e5ad67-a4c6-4b55-948c-269b0ce0e2a4" providerId="ADAL" clId="{D0619926-F959-4F25-BF4C-52659780C568}" dt="2024-10-17T16:17:35.971" v="1021" actId="478"/>
          <ac:spMkLst>
            <pc:docMk/>
            <pc:sldMk cId="233693880" sldId="281"/>
            <ac:spMk id="22" creationId="{05C4BC00-377D-2CD4-4134-6CEAC53C49D7}"/>
          </ac:spMkLst>
        </pc:spChg>
        <pc:spChg chg="del">
          <ac:chgData name="Bree Horwitz" userId="e8e5ad67-a4c6-4b55-948c-269b0ce0e2a4" providerId="ADAL" clId="{D0619926-F959-4F25-BF4C-52659780C568}" dt="2024-10-17T16:17:39.064" v="1028" actId="478"/>
          <ac:spMkLst>
            <pc:docMk/>
            <pc:sldMk cId="233693880" sldId="281"/>
            <ac:spMk id="23" creationId="{1A574A09-D88D-B994-8B2B-51BD0CE8EBE3}"/>
          </ac:spMkLst>
        </pc:spChg>
      </pc:sldChg>
      <pc:sldChg chg="delSp modSp mod">
        <pc:chgData name="Bree Horwitz" userId="e8e5ad67-a4c6-4b55-948c-269b0ce0e2a4" providerId="ADAL" clId="{D0619926-F959-4F25-BF4C-52659780C568}" dt="2024-10-17T16:17:45.449" v="1035" actId="478"/>
        <pc:sldMkLst>
          <pc:docMk/>
          <pc:sldMk cId="2566976631" sldId="282"/>
        </pc:sldMkLst>
        <pc:spChg chg="del">
          <ac:chgData name="Bree Horwitz" userId="e8e5ad67-a4c6-4b55-948c-269b0ce0e2a4" providerId="ADAL" clId="{D0619926-F959-4F25-BF4C-52659780C568}" dt="2024-10-17T16:17:43.800" v="1033" actId="478"/>
          <ac:spMkLst>
            <pc:docMk/>
            <pc:sldMk cId="2566976631" sldId="282"/>
            <ac:spMk id="17" creationId="{8438B524-3146-15F0-9EF6-D1EFEBD87108}"/>
          </ac:spMkLst>
        </pc:spChg>
        <pc:spChg chg="del">
          <ac:chgData name="Bree Horwitz" userId="e8e5ad67-a4c6-4b55-948c-269b0ce0e2a4" providerId="ADAL" clId="{D0619926-F959-4F25-BF4C-52659780C568}" dt="2024-10-17T16:17:43.225" v="1032" actId="478"/>
          <ac:spMkLst>
            <pc:docMk/>
            <pc:sldMk cId="2566976631" sldId="282"/>
            <ac:spMk id="18" creationId="{2781E0C5-5FF4-AA26-AC22-2795C8CF904B}"/>
          </ac:spMkLst>
        </pc:spChg>
        <pc:spChg chg="del mod">
          <ac:chgData name="Bree Horwitz" userId="e8e5ad67-a4c6-4b55-948c-269b0ce0e2a4" providerId="ADAL" clId="{D0619926-F959-4F25-BF4C-52659780C568}" dt="2024-10-17T16:17:42.736" v="1031" actId="478"/>
          <ac:spMkLst>
            <pc:docMk/>
            <pc:sldMk cId="2566976631" sldId="282"/>
            <ac:spMk id="20" creationId="{47FFE1FB-BD69-C8B9-12DE-DC19A051FD32}"/>
          </ac:spMkLst>
        </pc:spChg>
        <pc:spChg chg="del">
          <ac:chgData name="Bree Horwitz" userId="e8e5ad67-a4c6-4b55-948c-269b0ce0e2a4" providerId="ADAL" clId="{D0619926-F959-4F25-BF4C-52659780C568}" dt="2024-10-17T16:17:42.200" v="1029" actId="478"/>
          <ac:spMkLst>
            <pc:docMk/>
            <pc:sldMk cId="2566976631" sldId="282"/>
            <ac:spMk id="21" creationId="{99B6F6E8-E4FB-22B0-96B7-8B1F9C4740A0}"/>
          </ac:spMkLst>
        </pc:spChg>
        <pc:spChg chg="del">
          <ac:chgData name="Bree Horwitz" userId="e8e5ad67-a4c6-4b55-948c-269b0ce0e2a4" providerId="ADAL" clId="{D0619926-F959-4F25-BF4C-52659780C568}" dt="2024-10-17T16:17:44.497" v="1034" actId="478"/>
          <ac:spMkLst>
            <pc:docMk/>
            <pc:sldMk cId="2566976631" sldId="282"/>
            <ac:spMk id="22" creationId="{05C4BC00-377D-2CD4-4134-6CEAC53C49D7}"/>
          </ac:spMkLst>
        </pc:spChg>
        <pc:spChg chg="del">
          <ac:chgData name="Bree Horwitz" userId="e8e5ad67-a4c6-4b55-948c-269b0ce0e2a4" providerId="ADAL" clId="{D0619926-F959-4F25-BF4C-52659780C568}" dt="2024-10-17T16:17:45.449" v="1035" actId="478"/>
          <ac:spMkLst>
            <pc:docMk/>
            <pc:sldMk cId="2566976631" sldId="282"/>
            <ac:spMk id="23" creationId="{1A574A09-D88D-B994-8B2B-51BD0CE8EBE3}"/>
          </ac:spMkLst>
        </pc:spChg>
      </pc:sldChg>
      <pc:sldChg chg="modNotesTx">
        <pc:chgData name="Bree Horwitz" userId="e8e5ad67-a4c6-4b55-948c-269b0ce0e2a4" providerId="ADAL" clId="{D0619926-F959-4F25-BF4C-52659780C568}" dt="2024-10-28T14:17:03.971" v="1924" actId="20577"/>
        <pc:sldMkLst>
          <pc:docMk/>
          <pc:sldMk cId="168618535" sldId="285"/>
        </pc:sldMkLst>
      </pc:sldChg>
      <pc:sldChg chg="modSp mod modNotesTx">
        <pc:chgData name="Bree Horwitz" userId="e8e5ad67-a4c6-4b55-948c-269b0ce0e2a4" providerId="ADAL" clId="{D0619926-F959-4F25-BF4C-52659780C568}" dt="2024-10-28T17:42:41.668" v="2323" actId="1037"/>
        <pc:sldMkLst>
          <pc:docMk/>
          <pc:sldMk cId="1872549023" sldId="286"/>
        </pc:sldMkLst>
        <pc:spChg chg="mod">
          <ac:chgData name="Bree Horwitz" userId="e8e5ad67-a4c6-4b55-948c-269b0ce0e2a4" providerId="ADAL" clId="{D0619926-F959-4F25-BF4C-52659780C568}" dt="2024-10-28T17:42:41.668" v="2323" actId="1037"/>
          <ac:spMkLst>
            <pc:docMk/>
            <pc:sldMk cId="1872549023" sldId="286"/>
            <ac:spMk id="2" creationId="{AF93616B-EA7F-BF8C-94D8-E94E333EDF5A}"/>
          </ac:spMkLst>
        </pc:spChg>
        <pc:graphicFrameChg chg="mod">
          <ac:chgData name="Bree Horwitz" userId="e8e5ad67-a4c6-4b55-948c-269b0ce0e2a4" providerId="ADAL" clId="{D0619926-F959-4F25-BF4C-52659780C568}" dt="2024-10-28T17:42:30.149" v="2287" actId="1035"/>
          <ac:graphicFrameMkLst>
            <pc:docMk/>
            <pc:sldMk cId="1872549023" sldId="286"/>
            <ac:graphicFrameMk id="8" creationId="{C85EE6CD-6E72-6D5D-CA4B-0BA6A58900E7}"/>
          </ac:graphicFrameMkLst>
        </pc:graphicFrameChg>
      </pc:sldChg>
      <pc:sldChg chg="modSp mod">
        <pc:chgData name="Bree Horwitz" userId="e8e5ad67-a4c6-4b55-948c-269b0ce0e2a4" providerId="ADAL" clId="{D0619926-F959-4F25-BF4C-52659780C568}" dt="2024-10-16T19:58:59.570" v="833" actId="20577"/>
        <pc:sldMkLst>
          <pc:docMk/>
          <pc:sldMk cId="444845926" sldId="287"/>
        </pc:sldMkLst>
        <pc:spChg chg="mod">
          <ac:chgData name="Bree Horwitz" userId="e8e5ad67-a4c6-4b55-948c-269b0ce0e2a4" providerId="ADAL" clId="{D0619926-F959-4F25-BF4C-52659780C568}" dt="2024-10-16T19:58:59.570" v="833" actId="20577"/>
          <ac:spMkLst>
            <pc:docMk/>
            <pc:sldMk cId="444845926" sldId="287"/>
            <ac:spMk id="6" creationId="{5AE17269-77A2-D197-00DB-96B3F7719613}"/>
          </ac:spMkLst>
        </pc:spChg>
      </pc:sldChg>
      <pc:sldChg chg="del">
        <pc:chgData name="Bree Horwitz" userId="e8e5ad67-a4c6-4b55-948c-269b0ce0e2a4" providerId="ADAL" clId="{D0619926-F959-4F25-BF4C-52659780C568}" dt="2024-10-16T18:43:29.698" v="26" actId="2696"/>
        <pc:sldMkLst>
          <pc:docMk/>
          <pc:sldMk cId="3627304377" sldId="288"/>
        </pc:sldMkLst>
      </pc:sldChg>
      <pc:sldChg chg="delSp modSp mod modNotesTx">
        <pc:chgData name="Bree Horwitz" userId="e8e5ad67-a4c6-4b55-948c-269b0ce0e2a4" providerId="ADAL" clId="{D0619926-F959-4F25-BF4C-52659780C568}" dt="2024-10-28T14:46:47.179" v="2144"/>
        <pc:sldMkLst>
          <pc:docMk/>
          <pc:sldMk cId="1993591684" sldId="481"/>
        </pc:sldMkLst>
        <pc:spChg chg="mod">
          <ac:chgData name="Bree Horwitz" userId="e8e5ad67-a4c6-4b55-948c-269b0ce0e2a4" providerId="ADAL" clId="{D0619926-F959-4F25-BF4C-52659780C568}" dt="2024-10-16T18:41:59.982" v="23" actId="13926"/>
          <ac:spMkLst>
            <pc:docMk/>
            <pc:sldMk cId="1993591684" sldId="481"/>
            <ac:spMk id="12" creationId="{D98599EB-EA0D-A395-30E7-6368C27BB371}"/>
          </ac:spMkLst>
        </pc:spChg>
        <pc:spChg chg="del">
          <ac:chgData name="Bree Horwitz" userId="e8e5ad67-a4c6-4b55-948c-269b0ce0e2a4" providerId="ADAL" clId="{D0619926-F959-4F25-BF4C-52659780C568}" dt="2024-10-17T16:16:40.706" v="960" actId="478"/>
          <ac:spMkLst>
            <pc:docMk/>
            <pc:sldMk cId="1993591684" sldId="481"/>
            <ac:spMk id="17" creationId="{8438B524-3146-15F0-9EF6-D1EFEBD87108}"/>
          </ac:spMkLst>
        </pc:spChg>
        <pc:spChg chg="del">
          <ac:chgData name="Bree Horwitz" userId="e8e5ad67-a4c6-4b55-948c-269b0ce0e2a4" providerId="ADAL" clId="{D0619926-F959-4F25-BF4C-52659780C568}" dt="2024-10-17T16:16:39.833" v="959" actId="478"/>
          <ac:spMkLst>
            <pc:docMk/>
            <pc:sldMk cId="1993591684" sldId="481"/>
            <ac:spMk id="18" creationId="{2781E0C5-5FF4-AA26-AC22-2795C8CF904B}"/>
          </ac:spMkLst>
        </pc:spChg>
        <pc:spChg chg="del mod">
          <ac:chgData name="Bree Horwitz" userId="e8e5ad67-a4c6-4b55-948c-269b0ce0e2a4" providerId="ADAL" clId="{D0619926-F959-4F25-BF4C-52659780C568}" dt="2024-10-17T16:16:39.298" v="958" actId="478"/>
          <ac:spMkLst>
            <pc:docMk/>
            <pc:sldMk cId="1993591684" sldId="481"/>
            <ac:spMk id="20" creationId="{47FFE1FB-BD69-C8B9-12DE-DC19A051FD32}"/>
          </ac:spMkLst>
        </pc:spChg>
        <pc:spChg chg="del">
          <ac:chgData name="Bree Horwitz" userId="e8e5ad67-a4c6-4b55-948c-269b0ce0e2a4" providerId="ADAL" clId="{D0619926-F959-4F25-BF4C-52659780C568}" dt="2024-10-17T16:16:38.617" v="956" actId="478"/>
          <ac:spMkLst>
            <pc:docMk/>
            <pc:sldMk cId="1993591684" sldId="481"/>
            <ac:spMk id="21" creationId="{99B6F6E8-E4FB-22B0-96B7-8B1F9C4740A0}"/>
          </ac:spMkLst>
        </pc:spChg>
        <pc:spChg chg="del">
          <ac:chgData name="Bree Horwitz" userId="e8e5ad67-a4c6-4b55-948c-269b0ce0e2a4" providerId="ADAL" clId="{D0619926-F959-4F25-BF4C-52659780C568}" dt="2024-10-17T16:16:41.497" v="961" actId="478"/>
          <ac:spMkLst>
            <pc:docMk/>
            <pc:sldMk cId="1993591684" sldId="481"/>
            <ac:spMk id="22" creationId="{05C4BC00-377D-2CD4-4134-6CEAC53C49D7}"/>
          </ac:spMkLst>
        </pc:spChg>
        <pc:spChg chg="del">
          <ac:chgData name="Bree Horwitz" userId="e8e5ad67-a4c6-4b55-948c-269b0ce0e2a4" providerId="ADAL" clId="{D0619926-F959-4F25-BF4C-52659780C568}" dt="2024-10-17T16:16:42.395" v="962" actId="478"/>
          <ac:spMkLst>
            <pc:docMk/>
            <pc:sldMk cId="1993591684" sldId="481"/>
            <ac:spMk id="23" creationId="{1A574A09-D88D-B994-8B2B-51BD0CE8EBE3}"/>
          </ac:spMkLst>
        </pc:spChg>
      </pc:sldChg>
      <pc:sldChg chg="delSp modSp mod">
        <pc:chgData name="Bree Horwitz" userId="e8e5ad67-a4c6-4b55-948c-269b0ce0e2a4" providerId="ADAL" clId="{D0619926-F959-4F25-BF4C-52659780C568}" dt="2024-10-17T16:16:47.834" v="968" actId="478"/>
        <pc:sldMkLst>
          <pc:docMk/>
          <pc:sldMk cId="4239385509" sldId="524"/>
        </pc:sldMkLst>
        <pc:spChg chg="mod">
          <ac:chgData name="Bree Horwitz" userId="e8e5ad67-a4c6-4b55-948c-269b0ce0e2a4" providerId="ADAL" clId="{D0619926-F959-4F25-BF4C-52659780C568}" dt="2024-10-16T18:42:16.388" v="24" actId="13926"/>
          <ac:spMkLst>
            <pc:docMk/>
            <pc:sldMk cId="4239385509" sldId="524"/>
            <ac:spMk id="12" creationId="{D98599EB-EA0D-A395-30E7-6368C27BB371}"/>
          </ac:spMkLst>
        </pc:spChg>
        <pc:spChg chg="del">
          <ac:chgData name="Bree Horwitz" userId="e8e5ad67-a4c6-4b55-948c-269b0ce0e2a4" providerId="ADAL" clId="{D0619926-F959-4F25-BF4C-52659780C568}" dt="2024-10-17T16:16:46.537" v="967" actId="478"/>
          <ac:spMkLst>
            <pc:docMk/>
            <pc:sldMk cId="4239385509" sldId="524"/>
            <ac:spMk id="17" creationId="{8438B524-3146-15F0-9EF6-D1EFEBD87108}"/>
          </ac:spMkLst>
        </pc:spChg>
        <pc:spChg chg="del">
          <ac:chgData name="Bree Horwitz" userId="e8e5ad67-a4c6-4b55-948c-269b0ce0e2a4" providerId="ADAL" clId="{D0619926-F959-4F25-BF4C-52659780C568}" dt="2024-10-17T16:16:45.954" v="966" actId="478"/>
          <ac:spMkLst>
            <pc:docMk/>
            <pc:sldMk cId="4239385509" sldId="524"/>
            <ac:spMk id="18" creationId="{2781E0C5-5FF4-AA26-AC22-2795C8CF904B}"/>
          </ac:spMkLst>
        </pc:spChg>
        <pc:spChg chg="del">
          <ac:chgData name="Bree Horwitz" userId="e8e5ad67-a4c6-4b55-948c-269b0ce0e2a4" providerId="ADAL" clId="{D0619926-F959-4F25-BF4C-52659780C568}" dt="2024-10-17T16:16:45.416" v="965" actId="478"/>
          <ac:spMkLst>
            <pc:docMk/>
            <pc:sldMk cId="4239385509" sldId="524"/>
            <ac:spMk id="20" creationId="{47FFE1FB-BD69-C8B9-12DE-DC19A051FD32}"/>
          </ac:spMkLst>
        </pc:spChg>
        <pc:spChg chg="del">
          <ac:chgData name="Bree Horwitz" userId="e8e5ad67-a4c6-4b55-948c-269b0ce0e2a4" providerId="ADAL" clId="{D0619926-F959-4F25-BF4C-52659780C568}" dt="2024-10-17T16:16:44.642" v="964" actId="478"/>
          <ac:spMkLst>
            <pc:docMk/>
            <pc:sldMk cId="4239385509" sldId="524"/>
            <ac:spMk id="21" creationId="{99B6F6E8-E4FB-22B0-96B7-8B1F9C4740A0}"/>
          </ac:spMkLst>
        </pc:spChg>
        <pc:spChg chg="del">
          <ac:chgData name="Bree Horwitz" userId="e8e5ad67-a4c6-4b55-948c-269b0ce0e2a4" providerId="ADAL" clId="{D0619926-F959-4F25-BF4C-52659780C568}" dt="2024-10-17T16:16:44.122" v="963" actId="478"/>
          <ac:spMkLst>
            <pc:docMk/>
            <pc:sldMk cId="4239385509" sldId="524"/>
            <ac:spMk id="22" creationId="{05C4BC00-377D-2CD4-4134-6CEAC53C49D7}"/>
          </ac:spMkLst>
        </pc:spChg>
        <pc:spChg chg="del">
          <ac:chgData name="Bree Horwitz" userId="e8e5ad67-a4c6-4b55-948c-269b0ce0e2a4" providerId="ADAL" clId="{D0619926-F959-4F25-BF4C-52659780C568}" dt="2024-10-17T16:16:47.834" v="968" actId="478"/>
          <ac:spMkLst>
            <pc:docMk/>
            <pc:sldMk cId="4239385509" sldId="524"/>
            <ac:spMk id="23" creationId="{1A574A09-D88D-B994-8B2B-51BD0CE8EBE3}"/>
          </ac:spMkLst>
        </pc:spChg>
      </pc:sldChg>
      <pc:sldChg chg="delSp modSp mod">
        <pc:chgData name="Bree Horwitz" userId="e8e5ad67-a4c6-4b55-948c-269b0ce0e2a4" providerId="ADAL" clId="{D0619926-F959-4F25-BF4C-52659780C568}" dt="2024-10-17T16:16:54.692" v="974" actId="478"/>
        <pc:sldMkLst>
          <pc:docMk/>
          <pc:sldMk cId="3430867653" sldId="525"/>
        </pc:sldMkLst>
        <pc:spChg chg="mod">
          <ac:chgData name="Bree Horwitz" userId="e8e5ad67-a4c6-4b55-948c-269b0ce0e2a4" providerId="ADAL" clId="{D0619926-F959-4F25-BF4C-52659780C568}" dt="2024-10-16T18:42:24.027" v="25" actId="13926"/>
          <ac:spMkLst>
            <pc:docMk/>
            <pc:sldMk cId="3430867653" sldId="525"/>
            <ac:spMk id="12" creationId="{D98599EB-EA0D-A395-30E7-6368C27BB371}"/>
          </ac:spMkLst>
        </pc:spChg>
        <pc:spChg chg="del">
          <ac:chgData name="Bree Horwitz" userId="e8e5ad67-a4c6-4b55-948c-269b0ce0e2a4" providerId="ADAL" clId="{D0619926-F959-4F25-BF4C-52659780C568}" dt="2024-10-17T16:16:53.088" v="972" actId="478"/>
          <ac:spMkLst>
            <pc:docMk/>
            <pc:sldMk cId="3430867653" sldId="525"/>
            <ac:spMk id="17" creationId="{8438B524-3146-15F0-9EF6-D1EFEBD87108}"/>
          </ac:spMkLst>
        </pc:spChg>
        <pc:spChg chg="del">
          <ac:chgData name="Bree Horwitz" userId="e8e5ad67-a4c6-4b55-948c-269b0ce0e2a4" providerId="ADAL" clId="{D0619926-F959-4F25-BF4C-52659780C568}" dt="2024-10-17T16:16:52.344" v="971" actId="478"/>
          <ac:spMkLst>
            <pc:docMk/>
            <pc:sldMk cId="3430867653" sldId="525"/>
            <ac:spMk id="18" creationId="{2781E0C5-5FF4-AA26-AC22-2795C8CF904B}"/>
          </ac:spMkLst>
        </pc:spChg>
        <pc:spChg chg="del">
          <ac:chgData name="Bree Horwitz" userId="e8e5ad67-a4c6-4b55-948c-269b0ce0e2a4" providerId="ADAL" clId="{D0619926-F959-4F25-BF4C-52659780C568}" dt="2024-10-17T16:16:51.760" v="970" actId="478"/>
          <ac:spMkLst>
            <pc:docMk/>
            <pc:sldMk cId="3430867653" sldId="525"/>
            <ac:spMk id="20" creationId="{47FFE1FB-BD69-C8B9-12DE-DC19A051FD32}"/>
          </ac:spMkLst>
        </pc:spChg>
        <pc:spChg chg="del">
          <ac:chgData name="Bree Horwitz" userId="e8e5ad67-a4c6-4b55-948c-269b0ce0e2a4" providerId="ADAL" clId="{D0619926-F959-4F25-BF4C-52659780C568}" dt="2024-10-17T16:16:51.289" v="969" actId="478"/>
          <ac:spMkLst>
            <pc:docMk/>
            <pc:sldMk cId="3430867653" sldId="525"/>
            <ac:spMk id="21" creationId="{99B6F6E8-E4FB-22B0-96B7-8B1F9C4740A0}"/>
          </ac:spMkLst>
        </pc:spChg>
        <pc:spChg chg="del">
          <ac:chgData name="Bree Horwitz" userId="e8e5ad67-a4c6-4b55-948c-269b0ce0e2a4" providerId="ADAL" clId="{D0619926-F959-4F25-BF4C-52659780C568}" dt="2024-10-17T16:16:53.872" v="973" actId="478"/>
          <ac:spMkLst>
            <pc:docMk/>
            <pc:sldMk cId="3430867653" sldId="525"/>
            <ac:spMk id="22" creationId="{05C4BC00-377D-2CD4-4134-6CEAC53C49D7}"/>
          </ac:spMkLst>
        </pc:spChg>
        <pc:spChg chg="del">
          <ac:chgData name="Bree Horwitz" userId="e8e5ad67-a4c6-4b55-948c-269b0ce0e2a4" providerId="ADAL" clId="{D0619926-F959-4F25-BF4C-52659780C568}" dt="2024-10-17T16:16:54.692" v="974" actId="478"/>
          <ac:spMkLst>
            <pc:docMk/>
            <pc:sldMk cId="3430867653" sldId="525"/>
            <ac:spMk id="23" creationId="{1A574A09-D88D-B994-8B2B-51BD0CE8EBE3}"/>
          </ac:spMkLst>
        </pc:spChg>
      </pc:sldChg>
      <pc:sldChg chg="delSp modSp mod modNotesTx">
        <pc:chgData name="Bree Horwitz" userId="e8e5ad67-a4c6-4b55-948c-269b0ce0e2a4" providerId="ADAL" clId="{D0619926-F959-4F25-BF4C-52659780C568}" dt="2024-10-28T14:12:36.796" v="1411"/>
        <pc:sldMkLst>
          <pc:docMk/>
          <pc:sldMk cId="2445810882" sldId="543"/>
        </pc:sldMkLst>
        <pc:spChg chg="mod">
          <ac:chgData name="Bree Horwitz" userId="e8e5ad67-a4c6-4b55-948c-269b0ce0e2a4" providerId="ADAL" clId="{D0619926-F959-4F25-BF4C-52659780C568}" dt="2024-10-16T19:45:27.867" v="680" actId="13926"/>
          <ac:spMkLst>
            <pc:docMk/>
            <pc:sldMk cId="2445810882" sldId="543"/>
            <ac:spMk id="12" creationId="{D98599EB-EA0D-A395-30E7-6368C27BB371}"/>
          </ac:spMkLst>
        </pc:spChg>
        <pc:spChg chg="del">
          <ac:chgData name="Bree Horwitz" userId="e8e5ad67-a4c6-4b55-948c-269b0ce0e2a4" providerId="ADAL" clId="{D0619926-F959-4F25-BF4C-52659780C568}" dt="2024-10-17T16:17:05.104" v="986" actId="478"/>
          <ac:spMkLst>
            <pc:docMk/>
            <pc:sldMk cId="2445810882" sldId="543"/>
            <ac:spMk id="17" creationId="{8438B524-3146-15F0-9EF6-D1EFEBD87108}"/>
          </ac:spMkLst>
        </pc:spChg>
        <pc:spChg chg="del">
          <ac:chgData name="Bree Horwitz" userId="e8e5ad67-a4c6-4b55-948c-269b0ce0e2a4" providerId="ADAL" clId="{D0619926-F959-4F25-BF4C-52659780C568}" dt="2024-10-17T16:17:04.401" v="985" actId="478"/>
          <ac:spMkLst>
            <pc:docMk/>
            <pc:sldMk cId="2445810882" sldId="543"/>
            <ac:spMk id="18" creationId="{2781E0C5-5FF4-AA26-AC22-2795C8CF904B}"/>
          </ac:spMkLst>
        </pc:spChg>
        <pc:spChg chg="del">
          <ac:chgData name="Bree Horwitz" userId="e8e5ad67-a4c6-4b55-948c-269b0ce0e2a4" providerId="ADAL" clId="{D0619926-F959-4F25-BF4C-52659780C568}" dt="2024-10-17T16:17:03.800" v="984" actId="478"/>
          <ac:spMkLst>
            <pc:docMk/>
            <pc:sldMk cId="2445810882" sldId="543"/>
            <ac:spMk id="20" creationId="{47FFE1FB-BD69-C8B9-12DE-DC19A051FD32}"/>
          </ac:spMkLst>
        </pc:spChg>
        <pc:spChg chg="del">
          <ac:chgData name="Bree Horwitz" userId="e8e5ad67-a4c6-4b55-948c-269b0ce0e2a4" providerId="ADAL" clId="{D0619926-F959-4F25-BF4C-52659780C568}" dt="2024-10-17T16:17:03.200" v="983" actId="478"/>
          <ac:spMkLst>
            <pc:docMk/>
            <pc:sldMk cId="2445810882" sldId="543"/>
            <ac:spMk id="21" creationId="{99B6F6E8-E4FB-22B0-96B7-8B1F9C4740A0}"/>
          </ac:spMkLst>
        </pc:spChg>
        <pc:spChg chg="del">
          <ac:chgData name="Bree Horwitz" userId="e8e5ad67-a4c6-4b55-948c-269b0ce0e2a4" providerId="ADAL" clId="{D0619926-F959-4F25-BF4C-52659780C568}" dt="2024-10-17T16:17:02.664" v="982" actId="478"/>
          <ac:spMkLst>
            <pc:docMk/>
            <pc:sldMk cId="2445810882" sldId="543"/>
            <ac:spMk id="22" creationId="{05C4BC00-377D-2CD4-4134-6CEAC53C49D7}"/>
          </ac:spMkLst>
        </pc:spChg>
        <pc:spChg chg="del">
          <ac:chgData name="Bree Horwitz" userId="e8e5ad67-a4c6-4b55-948c-269b0ce0e2a4" providerId="ADAL" clId="{D0619926-F959-4F25-BF4C-52659780C568}" dt="2024-10-17T16:17:02.043" v="981" actId="478"/>
          <ac:spMkLst>
            <pc:docMk/>
            <pc:sldMk cId="2445810882" sldId="543"/>
            <ac:spMk id="23" creationId="{1A574A09-D88D-B994-8B2B-51BD0CE8EBE3}"/>
          </ac:spMkLst>
        </pc:spChg>
      </pc:sldChg>
      <pc:sldChg chg="delSp modSp mod">
        <pc:chgData name="Bree Horwitz" userId="e8e5ad67-a4c6-4b55-948c-269b0ce0e2a4" providerId="ADAL" clId="{D0619926-F959-4F25-BF4C-52659780C568}" dt="2024-10-17T16:17:00.208" v="980" actId="478"/>
        <pc:sldMkLst>
          <pc:docMk/>
          <pc:sldMk cId="3406458192" sldId="544"/>
        </pc:sldMkLst>
        <pc:spChg chg="mod">
          <ac:chgData name="Bree Horwitz" userId="e8e5ad67-a4c6-4b55-948c-269b0ce0e2a4" providerId="ADAL" clId="{D0619926-F959-4F25-BF4C-52659780C568}" dt="2024-10-16T19:45:34.319" v="681" actId="13926"/>
          <ac:spMkLst>
            <pc:docMk/>
            <pc:sldMk cId="3406458192" sldId="544"/>
            <ac:spMk id="12" creationId="{D98599EB-EA0D-A395-30E7-6368C27BB371}"/>
          </ac:spMkLst>
        </pc:spChg>
        <pc:spChg chg="del">
          <ac:chgData name="Bree Horwitz" userId="e8e5ad67-a4c6-4b55-948c-269b0ce0e2a4" providerId="ADAL" clId="{D0619926-F959-4F25-BF4C-52659780C568}" dt="2024-10-17T16:16:59.104" v="979" actId="478"/>
          <ac:spMkLst>
            <pc:docMk/>
            <pc:sldMk cId="3406458192" sldId="544"/>
            <ac:spMk id="17" creationId="{8438B524-3146-15F0-9EF6-D1EFEBD87108}"/>
          </ac:spMkLst>
        </pc:spChg>
        <pc:spChg chg="del">
          <ac:chgData name="Bree Horwitz" userId="e8e5ad67-a4c6-4b55-948c-269b0ce0e2a4" providerId="ADAL" clId="{D0619926-F959-4F25-BF4C-52659780C568}" dt="2024-10-17T16:16:58.498" v="978" actId="478"/>
          <ac:spMkLst>
            <pc:docMk/>
            <pc:sldMk cId="3406458192" sldId="544"/>
            <ac:spMk id="18" creationId="{2781E0C5-5FF4-AA26-AC22-2795C8CF904B}"/>
          </ac:spMkLst>
        </pc:spChg>
        <pc:spChg chg="del">
          <ac:chgData name="Bree Horwitz" userId="e8e5ad67-a4c6-4b55-948c-269b0ce0e2a4" providerId="ADAL" clId="{D0619926-F959-4F25-BF4C-52659780C568}" dt="2024-10-17T16:16:57.881" v="977" actId="478"/>
          <ac:spMkLst>
            <pc:docMk/>
            <pc:sldMk cId="3406458192" sldId="544"/>
            <ac:spMk id="20" creationId="{47FFE1FB-BD69-C8B9-12DE-DC19A051FD32}"/>
          </ac:spMkLst>
        </pc:spChg>
        <pc:spChg chg="del">
          <ac:chgData name="Bree Horwitz" userId="e8e5ad67-a4c6-4b55-948c-269b0ce0e2a4" providerId="ADAL" clId="{D0619926-F959-4F25-BF4C-52659780C568}" dt="2024-10-17T16:16:57.113" v="976" actId="478"/>
          <ac:spMkLst>
            <pc:docMk/>
            <pc:sldMk cId="3406458192" sldId="544"/>
            <ac:spMk id="21" creationId="{99B6F6E8-E4FB-22B0-96B7-8B1F9C4740A0}"/>
          </ac:spMkLst>
        </pc:spChg>
        <pc:spChg chg="del">
          <ac:chgData name="Bree Horwitz" userId="e8e5ad67-a4c6-4b55-948c-269b0ce0e2a4" providerId="ADAL" clId="{D0619926-F959-4F25-BF4C-52659780C568}" dt="2024-10-17T16:16:56.464" v="975" actId="478"/>
          <ac:spMkLst>
            <pc:docMk/>
            <pc:sldMk cId="3406458192" sldId="544"/>
            <ac:spMk id="22" creationId="{05C4BC00-377D-2CD4-4134-6CEAC53C49D7}"/>
          </ac:spMkLst>
        </pc:spChg>
        <pc:spChg chg="del">
          <ac:chgData name="Bree Horwitz" userId="e8e5ad67-a4c6-4b55-948c-269b0ce0e2a4" providerId="ADAL" clId="{D0619926-F959-4F25-BF4C-52659780C568}" dt="2024-10-17T16:17:00.208" v="980" actId="478"/>
          <ac:spMkLst>
            <pc:docMk/>
            <pc:sldMk cId="3406458192" sldId="544"/>
            <ac:spMk id="23" creationId="{1A574A09-D88D-B994-8B2B-51BD0CE8EBE3}"/>
          </ac:spMkLst>
        </pc:spChg>
      </pc:sldChg>
      <pc:sldChg chg="delSp modSp mod modNotesTx">
        <pc:chgData name="Bree Horwitz" userId="e8e5ad67-a4c6-4b55-948c-269b0ce0e2a4" providerId="ADAL" clId="{D0619926-F959-4F25-BF4C-52659780C568}" dt="2024-10-28T14:52:17.998" v="2176" actId="20577"/>
        <pc:sldMkLst>
          <pc:docMk/>
          <pc:sldMk cId="2815888887" sldId="545"/>
        </pc:sldMkLst>
        <pc:spChg chg="mod">
          <ac:chgData name="Bree Horwitz" userId="e8e5ad67-a4c6-4b55-948c-269b0ce0e2a4" providerId="ADAL" clId="{D0619926-F959-4F25-BF4C-52659780C568}" dt="2024-10-28T14:12:58.324" v="1426" actId="1035"/>
          <ac:spMkLst>
            <pc:docMk/>
            <pc:sldMk cId="2815888887" sldId="545"/>
            <ac:spMk id="6" creationId="{473936E9-2140-1B92-00C0-F892961C8E8C}"/>
          </ac:spMkLst>
        </pc:spChg>
        <pc:spChg chg="mod">
          <ac:chgData name="Bree Horwitz" userId="e8e5ad67-a4c6-4b55-948c-269b0ce0e2a4" providerId="ADAL" clId="{D0619926-F959-4F25-BF4C-52659780C568}" dt="2024-10-28T14:12:53.998" v="1412" actId="1076"/>
          <ac:spMkLst>
            <pc:docMk/>
            <pc:sldMk cId="2815888887" sldId="545"/>
            <ac:spMk id="12" creationId="{D98599EB-EA0D-A395-30E7-6368C27BB371}"/>
          </ac:spMkLst>
        </pc:spChg>
        <pc:spChg chg="del">
          <ac:chgData name="Bree Horwitz" userId="e8e5ad67-a4c6-4b55-948c-269b0ce0e2a4" providerId="ADAL" clId="{D0619926-F959-4F25-BF4C-52659780C568}" dt="2024-10-17T16:17:22.528" v="1004" actId="478"/>
          <ac:spMkLst>
            <pc:docMk/>
            <pc:sldMk cId="2815888887" sldId="545"/>
            <ac:spMk id="17" creationId="{8438B524-3146-15F0-9EF6-D1EFEBD87108}"/>
          </ac:spMkLst>
        </pc:spChg>
        <pc:spChg chg="del">
          <ac:chgData name="Bree Horwitz" userId="e8e5ad67-a4c6-4b55-948c-269b0ce0e2a4" providerId="ADAL" clId="{D0619926-F959-4F25-BF4C-52659780C568}" dt="2024-10-17T16:17:21.960" v="1003" actId="478"/>
          <ac:spMkLst>
            <pc:docMk/>
            <pc:sldMk cId="2815888887" sldId="545"/>
            <ac:spMk id="18" creationId="{2781E0C5-5FF4-AA26-AC22-2795C8CF904B}"/>
          </ac:spMkLst>
        </pc:spChg>
        <pc:spChg chg="del">
          <ac:chgData name="Bree Horwitz" userId="e8e5ad67-a4c6-4b55-948c-269b0ce0e2a4" providerId="ADAL" clId="{D0619926-F959-4F25-BF4C-52659780C568}" dt="2024-10-17T16:17:21.304" v="1002" actId="478"/>
          <ac:spMkLst>
            <pc:docMk/>
            <pc:sldMk cId="2815888887" sldId="545"/>
            <ac:spMk id="20" creationId="{47FFE1FB-BD69-C8B9-12DE-DC19A051FD32}"/>
          </ac:spMkLst>
        </pc:spChg>
        <pc:spChg chg="del">
          <ac:chgData name="Bree Horwitz" userId="e8e5ad67-a4c6-4b55-948c-269b0ce0e2a4" providerId="ADAL" clId="{D0619926-F959-4F25-BF4C-52659780C568}" dt="2024-10-17T16:17:20.816" v="1001" actId="478"/>
          <ac:spMkLst>
            <pc:docMk/>
            <pc:sldMk cId="2815888887" sldId="545"/>
            <ac:spMk id="21" creationId="{99B6F6E8-E4FB-22B0-96B7-8B1F9C4740A0}"/>
          </ac:spMkLst>
        </pc:spChg>
        <pc:spChg chg="del">
          <ac:chgData name="Bree Horwitz" userId="e8e5ad67-a4c6-4b55-948c-269b0ce0e2a4" providerId="ADAL" clId="{D0619926-F959-4F25-BF4C-52659780C568}" dt="2024-10-17T16:17:20.288" v="1000" actId="478"/>
          <ac:spMkLst>
            <pc:docMk/>
            <pc:sldMk cId="2815888887" sldId="545"/>
            <ac:spMk id="22" creationId="{05C4BC00-377D-2CD4-4134-6CEAC53C49D7}"/>
          </ac:spMkLst>
        </pc:spChg>
        <pc:spChg chg="del">
          <ac:chgData name="Bree Horwitz" userId="e8e5ad67-a4c6-4b55-948c-269b0ce0e2a4" providerId="ADAL" clId="{D0619926-F959-4F25-BF4C-52659780C568}" dt="2024-10-17T16:17:23.331" v="1005" actId="478"/>
          <ac:spMkLst>
            <pc:docMk/>
            <pc:sldMk cId="2815888887" sldId="545"/>
            <ac:spMk id="23" creationId="{1A574A09-D88D-B994-8B2B-51BD0CE8EBE3}"/>
          </ac:spMkLst>
        </pc:spChg>
      </pc:sldChg>
      <pc:sldChg chg="delSp mod modNotesTx">
        <pc:chgData name="Bree Horwitz" userId="e8e5ad67-a4c6-4b55-948c-269b0ce0e2a4" providerId="ADAL" clId="{D0619926-F959-4F25-BF4C-52659780C568}" dt="2024-10-28T14:29:17.046" v="2113" actId="20577"/>
        <pc:sldMkLst>
          <pc:docMk/>
          <pc:sldMk cId="3677673229" sldId="547"/>
        </pc:sldMkLst>
        <pc:spChg chg="del">
          <ac:chgData name="Bree Horwitz" userId="e8e5ad67-a4c6-4b55-948c-269b0ce0e2a4" providerId="ADAL" clId="{D0619926-F959-4F25-BF4C-52659780C568}" dt="2024-10-17T16:17:18.555" v="999" actId="478"/>
          <ac:spMkLst>
            <pc:docMk/>
            <pc:sldMk cId="3677673229" sldId="547"/>
            <ac:spMk id="17" creationId="{8438B524-3146-15F0-9EF6-D1EFEBD87108}"/>
          </ac:spMkLst>
        </pc:spChg>
        <pc:spChg chg="del">
          <ac:chgData name="Bree Horwitz" userId="e8e5ad67-a4c6-4b55-948c-269b0ce0e2a4" providerId="ADAL" clId="{D0619926-F959-4F25-BF4C-52659780C568}" dt="2024-10-17T16:17:17.721" v="998" actId="478"/>
          <ac:spMkLst>
            <pc:docMk/>
            <pc:sldMk cId="3677673229" sldId="547"/>
            <ac:spMk id="18" creationId="{2781E0C5-5FF4-AA26-AC22-2795C8CF904B}"/>
          </ac:spMkLst>
        </pc:spChg>
        <pc:spChg chg="del">
          <ac:chgData name="Bree Horwitz" userId="e8e5ad67-a4c6-4b55-948c-269b0ce0e2a4" providerId="ADAL" clId="{D0619926-F959-4F25-BF4C-52659780C568}" dt="2024-10-17T16:17:16.977" v="997" actId="478"/>
          <ac:spMkLst>
            <pc:docMk/>
            <pc:sldMk cId="3677673229" sldId="547"/>
            <ac:spMk id="20" creationId="{47FFE1FB-BD69-C8B9-12DE-DC19A051FD32}"/>
          </ac:spMkLst>
        </pc:spChg>
        <pc:spChg chg="del">
          <ac:chgData name="Bree Horwitz" userId="e8e5ad67-a4c6-4b55-948c-269b0ce0e2a4" providerId="ADAL" clId="{D0619926-F959-4F25-BF4C-52659780C568}" dt="2024-10-17T16:17:16.041" v="996" actId="478"/>
          <ac:spMkLst>
            <pc:docMk/>
            <pc:sldMk cId="3677673229" sldId="547"/>
            <ac:spMk id="21" creationId="{99B6F6E8-E4FB-22B0-96B7-8B1F9C4740A0}"/>
          </ac:spMkLst>
        </pc:spChg>
        <pc:spChg chg="del">
          <ac:chgData name="Bree Horwitz" userId="e8e5ad67-a4c6-4b55-948c-269b0ce0e2a4" providerId="ADAL" clId="{D0619926-F959-4F25-BF4C-52659780C568}" dt="2024-10-17T16:17:15.464" v="995" actId="478"/>
          <ac:spMkLst>
            <pc:docMk/>
            <pc:sldMk cId="3677673229" sldId="547"/>
            <ac:spMk id="22" creationId="{05C4BC00-377D-2CD4-4134-6CEAC53C49D7}"/>
          </ac:spMkLst>
        </pc:spChg>
        <pc:spChg chg="del">
          <ac:chgData name="Bree Horwitz" userId="e8e5ad67-a4c6-4b55-948c-269b0ce0e2a4" providerId="ADAL" clId="{D0619926-F959-4F25-BF4C-52659780C568}" dt="2024-10-17T16:17:14.473" v="994" actId="478"/>
          <ac:spMkLst>
            <pc:docMk/>
            <pc:sldMk cId="3677673229" sldId="547"/>
            <ac:spMk id="23" creationId="{1A574A09-D88D-B994-8B2B-51BD0CE8EBE3}"/>
          </ac:spMkLst>
        </pc:spChg>
      </pc:sldChg>
      <pc:sldChg chg="addSp delSp modSp new mod setBg modClrScheme delDesignElem chgLayout">
        <pc:chgData name="Bree Horwitz" userId="e8e5ad67-a4c6-4b55-948c-269b0ce0e2a4" providerId="ADAL" clId="{D0619926-F959-4F25-BF4C-52659780C568}" dt="2024-10-28T17:46:34.470" v="2392" actId="14100"/>
        <pc:sldMkLst>
          <pc:docMk/>
          <pc:sldMk cId="3552536411" sldId="548"/>
        </pc:sldMkLst>
        <pc:spChg chg="del mod">
          <ac:chgData name="Bree Horwitz" userId="e8e5ad67-a4c6-4b55-948c-269b0ce0e2a4" providerId="ADAL" clId="{D0619926-F959-4F25-BF4C-52659780C568}" dt="2024-10-28T13:32:37.999" v="1046" actId="478"/>
          <ac:spMkLst>
            <pc:docMk/>
            <pc:sldMk cId="3552536411" sldId="548"/>
            <ac:spMk id="2" creationId="{7DDC5458-51BC-B748-26D6-02E551E17441}"/>
          </ac:spMkLst>
        </pc:spChg>
        <pc:spChg chg="add mod ord">
          <ac:chgData name="Bree Horwitz" userId="e8e5ad67-a4c6-4b55-948c-269b0ce0e2a4" providerId="ADAL" clId="{D0619926-F959-4F25-BF4C-52659780C568}" dt="2024-10-28T17:46:22.051" v="2390" actId="1076"/>
          <ac:spMkLst>
            <pc:docMk/>
            <pc:sldMk cId="3552536411" sldId="548"/>
            <ac:spMk id="2" creationId="{C2AC93B0-6B02-FBD4-9977-7FA6549FBDC0}"/>
          </ac:spMkLst>
        </pc:spChg>
        <pc:spChg chg="add mod ord">
          <ac:chgData name="Bree Horwitz" userId="e8e5ad67-a4c6-4b55-948c-269b0ce0e2a4" providerId="ADAL" clId="{D0619926-F959-4F25-BF4C-52659780C568}" dt="2024-10-28T17:46:34.470" v="2392" actId="14100"/>
          <ac:spMkLst>
            <pc:docMk/>
            <pc:sldMk cId="3552536411" sldId="548"/>
            <ac:spMk id="3" creationId="{BE44F5C1-9736-4155-5CDF-9D572F5870CD}"/>
          </ac:spMkLst>
        </pc:spChg>
        <pc:spChg chg="del">
          <ac:chgData name="Bree Horwitz" userId="e8e5ad67-a4c6-4b55-948c-269b0ce0e2a4" providerId="ADAL" clId="{D0619926-F959-4F25-BF4C-52659780C568}" dt="2024-10-28T13:32:41.807" v="1047" actId="478"/>
          <ac:spMkLst>
            <pc:docMk/>
            <pc:sldMk cId="3552536411" sldId="548"/>
            <ac:spMk id="3" creationId="{EE8504E5-BB3E-0A4F-7642-07C99824DB25}"/>
          </ac:spMkLst>
        </pc:spChg>
        <pc:spChg chg="mod ord">
          <ac:chgData name="Bree Horwitz" userId="e8e5ad67-a4c6-4b55-948c-269b0ce0e2a4" providerId="ADAL" clId="{D0619926-F959-4F25-BF4C-52659780C568}" dt="2024-10-28T17:45:40.975" v="2355" actId="700"/>
          <ac:spMkLst>
            <pc:docMk/>
            <pc:sldMk cId="3552536411" sldId="548"/>
            <ac:spMk id="4" creationId="{235FF221-294C-384C-156D-0C36EEABE606}"/>
          </ac:spMkLst>
        </pc:spChg>
        <pc:spChg chg="mod ord">
          <ac:chgData name="Bree Horwitz" userId="e8e5ad67-a4c6-4b55-948c-269b0ce0e2a4" providerId="ADAL" clId="{D0619926-F959-4F25-BF4C-52659780C568}" dt="2024-10-28T17:45:40.975" v="2355" actId="700"/>
          <ac:spMkLst>
            <pc:docMk/>
            <pc:sldMk cId="3552536411" sldId="548"/>
            <ac:spMk id="5" creationId="{E7A3A205-3BE7-B54B-38C7-8A5D861E0AD5}"/>
          </ac:spMkLst>
        </pc:spChg>
        <pc:picChg chg="add del mod modCrop">
          <ac:chgData name="Bree Horwitz" userId="e8e5ad67-a4c6-4b55-948c-269b0ce0e2a4" providerId="ADAL" clId="{D0619926-F959-4F25-BF4C-52659780C568}" dt="2024-10-28T17:43:29.460" v="2330" actId="21"/>
          <ac:picMkLst>
            <pc:docMk/>
            <pc:sldMk cId="3552536411" sldId="548"/>
            <ac:picMk id="6" creationId="{5E0FA0A9-D3F3-0613-821A-15B1AF97D57E}"/>
          </ac:picMkLst>
        </pc:picChg>
        <pc:picChg chg="add mod">
          <ac:chgData name="Bree Horwitz" userId="e8e5ad67-a4c6-4b55-948c-269b0ce0e2a4" providerId="ADAL" clId="{D0619926-F959-4F25-BF4C-52659780C568}" dt="2024-10-28T17:44:52.852" v="2334" actId="26606"/>
          <ac:picMkLst>
            <pc:docMk/>
            <pc:sldMk cId="3552536411" sldId="548"/>
            <ac:picMk id="7" creationId="{E2EB5A42-C90C-B42D-038A-6EF6CA2DDCAB}"/>
          </ac:picMkLst>
        </pc:picChg>
        <pc:cxnChg chg="add del">
          <ac:chgData name="Bree Horwitz" userId="e8e5ad67-a4c6-4b55-948c-269b0ce0e2a4" providerId="ADAL" clId="{D0619926-F959-4F25-BF4C-52659780C568}" dt="2024-10-28T17:45:40.975" v="2355" actId="700"/>
          <ac:cxnSpMkLst>
            <pc:docMk/>
            <pc:sldMk cId="3552536411" sldId="548"/>
            <ac:cxnSpMk id="12" creationId="{1503BFE4-729B-D9D0-C17B-501E6AF1127A}"/>
          </ac:cxnSpMkLst>
        </pc:cxnChg>
      </pc:sldChg>
      <pc:sldChg chg="del">
        <pc:chgData name="Bree Horwitz" userId="e8e5ad67-a4c6-4b55-948c-269b0ce0e2a4" providerId="ADAL" clId="{D0619926-F959-4F25-BF4C-52659780C568}" dt="2024-10-28T14:23:16.527" v="1983" actId="2696"/>
        <pc:sldMkLst>
          <pc:docMk/>
          <pc:sldMk cId="3957850659" sldId="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B15616-0A88-4BFA-B7D6-6FF24B69108E}" type="datetimeFigureOut">
              <a:rPr lang="en-US" smtClean="0"/>
              <a:t>10/31/2024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18F3D35-CA9D-4DD2-A564-BECE85CB5AAC}" type="slidenum">
              <a:rPr lang="en-US" smtClean="0"/>
              <a:t>‹#›</a:t>
            </a:fld>
            <a:endParaRPr lang="en-US"/>
          </a:p>
        </p:txBody>
      </p:sp>
    </p:spTree>
    <p:extLst>
      <p:ext uri="{BB962C8B-B14F-4D97-AF65-F5344CB8AC3E}">
        <p14:creationId xmlns:p14="http://schemas.microsoft.com/office/powerpoint/2010/main" val="40743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Good morning!  This is the EEOST Capital Fund Information Session</a:t>
            </a:r>
          </a:p>
          <a:p>
            <a:r>
              <a:rPr lang="en-US"/>
              <a:t>Thank you for taking the time to participate in this info session. My name is Theresa Jordan, Director of Children’s Investment Fund</a:t>
            </a:r>
          </a:p>
          <a:p>
            <a:endParaRPr lang="en-US"/>
          </a:p>
          <a:p>
            <a:r>
              <a:rPr lang="en-US"/>
              <a:t>A few logistics before we get started:</a:t>
            </a:r>
          </a:p>
          <a:p>
            <a:pPr marL="667526" lvl="1" indent="-182052">
              <a:buFontTx/>
              <a:buChar char="-"/>
            </a:pPr>
            <a:r>
              <a:rPr lang="en-US"/>
              <a:t>All attendees are on mute. The chat function is disabled because we will be using the “Q&amp;A” function instead.</a:t>
            </a:r>
          </a:p>
          <a:p>
            <a:pPr marL="667526" lvl="1" indent="-182052">
              <a:buFontTx/>
              <a:buChar char="-"/>
            </a:pPr>
            <a:r>
              <a:rPr lang="en-US"/>
              <a:t>Please use the Q&amp;A button at the bottom of the screen to ask a question. </a:t>
            </a:r>
          </a:p>
          <a:p>
            <a:pPr marL="667526" lvl="1" indent="-182052">
              <a:buFontTx/>
              <a:buChar char="-"/>
            </a:pPr>
            <a:r>
              <a:rPr lang="en-US"/>
              <a:t>We may address some of your questions throughout the webinar by typing our answers in the Q&amp;A, but we will also have time for a live Q&amp;A towards the end of the hour.</a:t>
            </a:r>
          </a:p>
          <a:p>
            <a:pPr marL="667526" lvl="1" indent="-182052">
              <a:buFontTx/>
              <a:buChar char="-"/>
            </a:pPr>
            <a:r>
              <a:rPr lang="en-US"/>
              <a:t>We will be recording this webinar.</a:t>
            </a:r>
          </a:p>
          <a:p>
            <a:pPr marL="667526" lvl="1" indent="-182052">
              <a:buFontTx/>
              <a:buChar char="-"/>
            </a:pPr>
            <a:r>
              <a:rPr lang="en-US"/>
              <a:t>The slides will be shared with all registrants afterwards and will also be posted on COMMBUYS along with the application documents.</a:t>
            </a:r>
          </a:p>
          <a:p>
            <a:pPr marL="667526" lvl="1" indent="-182052">
              <a:buFontTx/>
              <a:buChar char="-"/>
            </a:pPr>
            <a:endParaRPr lang="en-US"/>
          </a:p>
          <a:p>
            <a:pPr marL="667526" lvl="1" indent="-182052">
              <a:buFontTx/>
              <a:buChar char="-"/>
            </a:pPr>
            <a:r>
              <a:rPr lang="en-US"/>
              <a:t>Also, we’d like to just note that these grants are for center-based programs only. </a:t>
            </a:r>
          </a:p>
          <a:p>
            <a:pPr marL="485474" lvl="1"/>
            <a:endParaRPr lang="en-US"/>
          </a:p>
          <a:p>
            <a:pPr marL="667526" lvl="1" indent="-182052">
              <a:buFontTx/>
              <a:buChar char="-"/>
            </a:pPr>
            <a:r>
              <a:rPr lang="en-US"/>
              <a:t>Also, this information session is for the large grant round, for grants up to $1,000,000. </a:t>
            </a:r>
            <a:br>
              <a:rPr lang="en-US"/>
            </a:br>
            <a:endParaRPr lang="en-US"/>
          </a:p>
          <a:p>
            <a:pPr marL="655080" lvl="1" indent="-178658">
              <a:buFontTx/>
              <a:buChar char="-"/>
            </a:pPr>
            <a:r>
              <a:rPr lang="en-US"/>
              <a:t>This year there is a separate grant round open to for-profit centers. So if you are a for-profit center, this webinar does not apply to you. Please refer to COMMBUYS for the for Early Education and Care Provider Capital Grant round</a:t>
            </a:r>
            <a:br>
              <a:rPr lang="en-US"/>
            </a:br>
            <a:endParaRPr lang="en-US"/>
          </a:p>
          <a:p>
            <a:pPr marL="655080" lvl="1" indent="-178658">
              <a:buFontTx/>
              <a:buChar char="-"/>
            </a:pPr>
            <a:r>
              <a:rPr lang="en-US"/>
              <a:t>If you are seeking information on the small grant round, with grants between $200K - $500K, please refer to the “Small Grant Round EEOST” materials on COMMBUYS</a:t>
            </a:r>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1</a:t>
            </a:fld>
            <a:endParaRPr lang="en-US"/>
          </a:p>
        </p:txBody>
      </p:sp>
    </p:spTree>
    <p:extLst>
      <p:ext uri="{BB962C8B-B14F-4D97-AF65-F5344CB8AC3E}">
        <p14:creationId xmlns:p14="http://schemas.microsoft.com/office/powerpoint/2010/main" val="372181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pPr defTabSz="942289">
              <a:defRPr/>
            </a:pPr>
            <a:fld id="{C18F3D35-CA9D-4DD2-A564-BECE85CB5AAC}" type="slidenum">
              <a:rPr lang="en-US">
                <a:solidFill>
                  <a:prstClr val="black"/>
                </a:solidFill>
                <a:latin typeface="Calibri" panose="020F0502020204030204"/>
              </a:rPr>
              <a:pPr defTabSz="94228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4540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endParaRPr lang="en-US"/>
          </a:p>
          <a:p>
            <a:pPr eaLnBrk="1" hangingPunct="1">
              <a:spcBef>
                <a:spcPct val="0"/>
              </a:spcBef>
            </a:pPr>
            <a:r>
              <a:rPr lang="en-US"/>
              <a:t>The recorded land use restriction is a </a:t>
            </a:r>
            <a:r>
              <a:rPr lang="en-US" altLang="en-US">
                <a:highlight>
                  <a:srgbClr val="FFFF00"/>
                </a:highlight>
              </a:rPr>
              <a:t>way for EEC to help an organization and enter into a conversation should there be an event of default, like a foreclosure or selling the land, building, or program.</a:t>
            </a:r>
          </a:p>
          <a:p>
            <a:pPr eaLnBrk="1" hangingPunct="1">
              <a:spcBef>
                <a:spcPct val="0"/>
              </a:spcBef>
            </a:pPr>
            <a:endParaRPr lang="en-US" altLang="en-US">
              <a:highlight>
                <a:srgbClr val="FFFF00"/>
              </a:highlight>
            </a:endParaRPr>
          </a:p>
          <a:p>
            <a:pPr eaLnBrk="1" hangingPunct="1">
              <a:spcBef>
                <a:spcPct val="0"/>
              </a:spcBef>
            </a:pPr>
            <a:endParaRPr lang="en-US" altLang="en-US">
              <a:highlight>
                <a:srgbClr val="FFFF00"/>
              </a:highlight>
            </a:endParaRPr>
          </a:p>
          <a:p>
            <a:pPr eaLnBrk="1" hangingPunct="1">
              <a:spcBef>
                <a:spcPct val="0"/>
              </a:spcBef>
            </a:pPr>
            <a:r>
              <a:rPr lang="en-US" altLang="en-US">
                <a:highlight>
                  <a:srgbClr val="FFFF00"/>
                </a:highlight>
              </a:rPr>
              <a:t>The EEOST mortgage is not debt, just a way for the state to be involved in any future discussions about financing.</a:t>
            </a:r>
            <a:endParaRPr lang="en-US" altLang="en-US"/>
          </a:p>
          <a:p>
            <a:endParaRPr lang="en-US"/>
          </a:p>
        </p:txBody>
      </p:sp>
    </p:spTree>
    <p:extLst>
      <p:ext uri="{BB962C8B-B14F-4D97-AF65-F5344CB8AC3E}">
        <p14:creationId xmlns:p14="http://schemas.microsoft.com/office/powerpoint/2010/main" val="308904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endParaRPr lang="en-US"/>
          </a:p>
          <a:p>
            <a:r>
              <a:rPr lang="en-US"/>
              <a:t>A prorated schedule.  So would owe 80% between years 5 and 10; 60% between years 10 and 15, etc. </a:t>
            </a:r>
          </a:p>
          <a:p>
            <a:endParaRPr lang="en-US"/>
          </a:p>
          <a:p>
            <a:r>
              <a:rPr lang="en-US"/>
              <a:t>For leased properties with a 15 year term, the recapture is reduced every three years.</a:t>
            </a:r>
          </a:p>
        </p:txBody>
      </p:sp>
    </p:spTree>
    <p:extLst>
      <p:ext uri="{BB962C8B-B14F-4D97-AF65-F5344CB8AC3E}">
        <p14:creationId xmlns:p14="http://schemas.microsoft.com/office/powerpoint/2010/main" val="384093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Tree>
    <p:extLst>
      <p:ext uri="{BB962C8B-B14F-4D97-AF65-F5344CB8AC3E}">
        <p14:creationId xmlns:p14="http://schemas.microsoft.com/office/powerpoint/2010/main" val="329655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endParaRPr lang="en-US" dirty="0"/>
          </a:p>
          <a:p>
            <a:r>
              <a:rPr lang="en-US" dirty="0"/>
              <a:t>Note for FY26: use chart </a:t>
            </a:r>
          </a:p>
          <a:p>
            <a:r>
              <a:rPr lang="en-US" dirty="0"/>
              <a:t>CIF Master\EEOST\EEOST FY25\Past Award EEOST Eligibility.xlsx</a:t>
            </a:r>
          </a:p>
          <a:p>
            <a:endParaRPr lang="en-US" dirty="0"/>
          </a:p>
        </p:txBody>
      </p:sp>
    </p:spTree>
    <p:extLst>
      <p:ext uri="{BB962C8B-B14F-4D97-AF65-F5344CB8AC3E}">
        <p14:creationId xmlns:p14="http://schemas.microsoft.com/office/powerpoint/2010/main" val="148237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Readiness and Feasibility are the largest areas the project will be scored upon</a:t>
            </a:r>
          </a:p>
          <a:p>
            <a:endParaRPr lang="en-US"/>
          </a:p>
          <a:p>
            <a:pPr hangingPunct="0"/>
            <a:r>
              <a:rPr lang="en-US" sz="2300">
                <a:latin typeface="Calibri" panose="020F0502020204030204" pitchFamily="34" charset="0"/>
                <a:cs typeface="Calibri" panose="020F0502020204030204" pitchFamily="34" charset="0"/>
              </a:rPr>
              <a:t>Ready projects are those that demonstrate they will have the ability to raise all necessary funding, produce finalized plans and specifications, secure all necessary public approvals, and be completed within 24 months of the grant award. </a:t>
            </a:r>
            <a:br>
              <a:rPr lang="en-US" sz="2300">
                <a:latin typeface="Calibri" panose="020F0502020204030204" pitchFamily="34" charset="0"/>
                <a:cs typeface="Calibri" panose="020F0502020204030204" pitchFamily="34" charset="0"/>
              </a:rPr>
            </a:br>
            <a:endParaRPr lang="en-US" sz="2300">
              <a:latin typeface="Calibri" panose="020F0502020204030204" pitchFamily="34" charset="0"/>
              <a:cs typeface="Calibri" panose="020F0502020204030204" pitchFamily="34" charset="0"/>
            </a:endParaRPr>
          </a:p>
          <a:p>
            <a:pPr lvl="1">
              <a:lnSpc>
                <a:spcPct val="110000"/>
              </a:lnSpc>
              <a:spcBef>
                <a:spcPts val="1237"/>
              </a:spcBef>
              <a:buFont typeface="Wingdings" pitchFamily="2" charset="2"/>
              <a:buChar char="§"/>
            </a:pPr>
            <a:r>
              <a:rPr lang="en-US" sz="2000">
                <a:latin typeface="Calibri" panose="020F0502020204030204" pitchFamily="34" charset="0"/>
                <a:cs typeface="Calibri" panose="020F0502020204030204" pitchFamily="34" charset="0"/>
              </a:rPr>
              <a:t>Ready Projects are feasible at the time of application or there is a credible plan in place to achieve feasibility within 12 months of the award date.  Feasibility entails </a:t>
            </a:r>
            <a:br>
              <a:rPr lang="en-US" sz="2000">
                <a:latin typeface="Calibri" panose="020F0502020204030204" pitchFamily="34" charset="0"/>
                <a:cs typeface="Calibri" panose="020F0502020204030204" pitchFamily="34" charset="0"/>
              </a:rPr>
            </a:b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(a) financial feasibility, both from a capital and operating perspective, and</a:t>
            </a:r>
            <a:br>
              <a:rPr lang="en-US" sz="2000">
                <a:latin typeface="Calibri" panose="020F0502020204030204" pitchFamily="34" charset="0"/>
                <a:cs typeface="Calibri" panose="020F0502020204030204" pitchFamily="34" charset="0"/>
              </a:rPr>
            </a:b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 (b) regulatory feasibility – meeting all EEC, building code, zoning, Architectural Access/ADA, and environmental requirements. </a:t>
            </a:r>
            <a:br>
              <a:rPr lang="en-US" sz="2000">
                <a:latin typeface="Calibri" panose="020F0502020204030204" pitchFamily="34" charset="0"/>
                <a:cs typeface="Calibri" panose="020F0502020204030204" pitchFamily="34" charset="0"/>
              </a:rPr>
            </a:br>
            <a:endParaRPr lang="en-US" sz="2000">
              <a:latin typeface="Calibri" panose="020F0502020204030204" pitchFamily="34" charset="0"/>
              <a:cs typeface="Calibri" panose="020F0502020204030204" pitchFamily="34" charset="0"/>
            </a:endParaRPr>
          </a:p>
          <a:p>
            <a:pPr lvl="1">
              <a:lnSpc>
                <a:spcPct val="110000"/>
              </a:lnSpc>
              <a:spcBef>
                <a:spcPts val="1237"/>
              </a:spcBef>
              <a:buFont typeface="Wingdings" pitchFamily="2" charset="2"/>
              <a:buChar char="§"/>
            </a:pPr>
            <a:r>
              <a:rPr lang="en-US" sz="2000">
                <a:latin typeface="Calibri" panose="020F0502020204030204" pitchFamily="34" charset="0"/>
                <a:cs typeface="Calibri" panose="020F0502020204030204" pitchFamily="34" charset="0"/>
              </a:rPr>
              <a:t>A successful Applicant will demonstrate both sufficient financial stability and the management capacity to plan and implement its proposed project.</a:t>
            </a:r>
            <a:br>
              <a:rPr lang="en-US" sz="2000">
                <a:latin typeface="Calibri" panose="020F0502020204030204" pitchFamily="34" charset="0"/>
                <a:cs typeface="Calibri" panose="020F0502020204030204" pitchFamily="34" charset="0"/>
              </a:rPr>
            </a:br>
            <a:endParaRPr lang="en-US" sz="2000">
              <a:latin typeface="Calibri" panose="020F0502020204030204" pitchFamily="34" charset="0"/>
              <a:cs typeface="Calibri" panose="020F0502020204030204" pitchFamily="34" charset="0"/>
            </a:endParaRPr>
          </a:p>
          <a:p>
            <a:pPr lvl="1">
              <a:lnSpc>
                <a:spcPct val="110000"/>
              </a:lnSpc>
              <a:spcBef>
                <a:spcPts val="1237"/>
              </a:spcBef>
              <a:buFont typeface="Wingdings" pitchFamily="2" charset="2"/>
              <a:buChar char="§"/>
            </a:pPr>
            <a:r>
              <a:rPr lang="en-US" sz="2000">
                <a:latin typeface="Calibri" panose="020F0502020204030204" pitchFamily="34" charset="0"/>
                <a:cs typeface="Calibri" panose="020F0502020204030204" pitchFamily="34" charset="0"/>
              </a:rPr>
              <a:t>Site Control:</a:t>
            </a: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The Applicant will either own its site or have secured site control for the useful life of the renovation or construction.  </a:t>
            </a:r>
            <a:r>
              <a:rPr lang="en-US" sz="2000" b="1" i="1">
                <a:latin typeface="Calibri" panose="020F0502020204030204" pitchFamily="34" charset="0"/>
                <a:cs typeface="Calibri" panose="020F0502020204030204" pitchFamily="34" charset="0"/>
              </a:rPr>
              <a:t>Site control must be secured prior to the pre-application and extend through the review period, or through at least September 2025.</a:t>
            </a:r>
            <a:endParaRPr lang="en-US" sz="2000" b="1">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6893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latin typeface="Calibri" panose="020F0502020204030204" pitchFamily="34" charset="0"/>
                <a:cs typeface="Calibri" panose="020F0502020204030204" pitchFamily="34" charset="0"/>
              </a:rPr>
              <a:t>EEOST funds will be disbursed after the grantee closes on the grant. The EEOST funds will be disbursed on a reimbursement basis for expenses relating to the project incurred as of a year prior to the pre-application, or </a:t>
            </a:r>
            <a:r>
              <a:rPr lang="en-US">
                <a:solidFill>
                  <a:srgbClr val="FF0000"/>
                </a:solidFill>
                <a:latin typeface="Calibri" panose="020F0502020204030204" pitchFamily="34" charset="0"/>
                <a:cs typeface="Calibri" panose="020F0502020204030204" pitchFamily="34" charset="0"/>
              </a:rPr>
              <a:t>December 16, 2023</a:t>
            </a:r>
            <a:r>
              <a:rPr lang="en-US">
                <a:latin typeface="Calibri" panose="020F0502020204030204" pitchFamily="34" charset="0"/>
                <a:cs typeface="Calibri" panose="020F0502020204030204" pitchFamily="34" charset="0"/>
              </a:rPr>
              <a:t>. Exception: projects that include the acquisition of property can include costs incurred up to two years prior to pre-application. </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Grantees are fully responsible for legal costs incurred to close on EEOST grant, typically $5,000 for the EEOST attorney </a:t>
            </a:r>
            <a:r>
              <a:rPr lang="en-US" u="sng">
                <a:latin typeface="Calibri" panose="020F0502020204030204" pitchFamily="34" charset="0"/>
                <a:cs typeface="Calibri" panose="020F0502020204030204" pitchFamily="34" charset="0"/>
              </a:rPr>
              <a:t>in addition to</a:t>
            </a:r>
            <a:r>
              <a:rPr lang="en-US">
                <a:latin typeface="Calibri" panose="020F0502020204030204" pitchFamily="34" charset="0"/>
                <a:cs typeface="Calibri" panose="020F0502020204030204" pitchFamily="34" charset="0"/>
              </a:rPr>
              <a:t> the expense for the applicant’s counsel. Applicants should include these costs in the proposed budget.</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All projects must complete a full financial closing and start construction within One Year of award, or by September 2026.</a:t>
            </a:r>
          </a:p>
          <a:p>
            <a:r>
              <a:rPr lang="en-US">
                <a:latin typeface="Calibri" panose="020F0502020204030204" pitchFamily="34" charset="0"/>
                <a:cs typeface="Calibri" panose="020F0502020204030204" pitchFamily="34" charset="0"/>
              </a:rPr>
              <a:t>The EEOST program will cover the expense of an owner’s project manager/ construction manager/clerk of the works to monitor construction.</a:t>
            </a:r>
          </a:p>
          <a:p>
            <a:endParaRPr lang="en-US"/>
          </a:p>
        </p:txBody>
      </p:sp>
    </p:spTree>
    <p:extLst>
      <p:ext uri="{BB962C8B-B14F-4D97-AF65-F5344CB8AC3E}">
        <p14:creationId xmlns:p14="http://schemas.microsoft.com/office/powerpoint/2010/main" val="231224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Large, complex projects, will likely need the input from a full team of professionals</a:t>
            </a:r>
          </a:p>
          <a:p>
            <a:endParaRPr lang="en-US"/>
          </a:p>
          <a:p>
            <a:r>
              <a:rPr lang="en-US">
                <a:latin typeface="Calibri" panose="020F0502020204030204" pitchFamily="34" charset="0"/>
                <a:cs typeface="Calibri" panose="020F0502020204030204" pitchFamily="34" charset="0"/>
              </a:rPr>
              <a:t>to</a:t>
            </a:r>
          </a:p>
          <a:p>
            <a:pPr>
              <a:spcBef>
                <a:spcPts val="618"/>
              </a:spcBef>
              <a:buSzPct val="125000"/>
            </a:pPr>
            <a:r>
              <a:rPr lang="en-US">
                <a:latin typeface="Calibri" panose="020F0502020204030204" pitchFamily="34" charset="0"/>
                <a:cs typeface="Calibri" panose="020F0502020204030204" pitchFamily="34" charset="0"/>
              </a:rPr>
              <a:t>Develop the project in all respects, conduct community review and approval processes, resolve permitting and zoning requirements, </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a:spcBef>
                <a:spcPts val="618"/>
              </a:spcBef>
              <a:buSzPct val="125000"/>
            </a:pPr>
            <a:r>
              <a:rPr lang="en-US">
                <a:latin typeface="Calibri" panose="020F0502020204030204" pitchFamily="34" charset="0"/>
                <a:cs typeface="Calibri" panose="020F0502020204030204" pitchFamily="34" charset="0"/>
              </a:rPr>
              <a:t>Complete planning, design and engineering activities, oversee bidding and construction management, and coordinate grant closing and other legal transactions</a:t>
            </a:r>
            <a:endParaRPr lang="en-US"/>
          </a:p>
          <a:p>
            <a:endParaRPr lang="en-US"/>
          </a:p>
          <a:p>
            <a:r>
              <a:rPr lang="en-US">
                <a:latin typeface="Calibri" panose="020F0502020204030204" pitchFamily="34" charset="0"/>
                <a:cs typeface="Calibri" panose="020F0502020204030204" pitchFamily="34" charset="0"/>
              </a:rPr>
              <a:t>Architect- to ensure compliance with accessibility and other codes.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Landscape architect or </a:t>
            </a:r>
            <a:r>
              <a:rPr lang="en-US" err="1">
                <a:latin typeface="Calibri" panose="020F0502020204030204" pitchFamily="34" charset="0"/>
                <a:cs typeface="Calibri" panose="020F0502020204030204" pitchFamily="34" charset="0"/>
              </a:rPr>
              <a:t>playspace</a:t>
            </a:r>
            <a:r>
              <a:rPr lang="en-US">
                <a:latin typeface="Calibri" panose="020F0502020204030204" pitchFamily="34" charset="0"/>
                <a:cs typeface="Calibri" panose="020F0502020204030204" pitchFamily="34" charset="0"/>
              </a:rPr>
              <a:t> designer</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Various engineers, including mechanical engineers to assess systems in building, structural engineers for major construction projects, site engineers to assess water management</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Real estate attorney if undergoing zoning or other regulatory approvals.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Team must be on board from predevelopment and planning phases through construction completion at least 3 months as of pre app</a:t>
            </a:r>
          </a:p>
          <a:p>
            <a:r>
              <a:rPr lang="en-US">
                <a:solidFill>
                  <a:schemeClr val="tx1"/>
                </a:solidFill>
                <a:latin typeface="Calibri" panose="020F0502020204030204" pitchFamily="34" charset="0"/>
                <a:cs typeface="Calibri" panose="020F0502020204030204" pitchFamily="34" charset="0"/>
              </a:rPr>
              <a:t>All projects must assemble an experienced and competent team to ensure the project can be successfully completed.</a:t>
            </a:r>
          </a:p>
          <a:p>
            <a:endParaRPr lang="en-US" sz="1000">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73591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endParaRPr lang="en-US"/>
          </a:p>
          <a:p>
            <a:r>
              <a:rPr lang="en-US"/>
              <a:t>One of the most critical development team members is the construction project manager, or owner’s project manager OPM. </a:t>
            </a:r>
          </a:p>
          <a:p>
            <a:endParaRPr lang="en-US"/>
          </a:p>
          <a:p>
            <a:r>
              <a:rPr lang="en-US"/>
              <a:t>This person can be internal project manager if have experienced staff person, like a facilities manager or person dedicated to construction projects. Otherwise, will need to hire person to be on site and interface between GC and architect and represent your organization.</a:t>
            </a:r>
          </a:p>
          <a:p>
            <a:endParaRPr lang="en-US"/>
          </a:p>
          <a:p>
            <a:endParaRPr lang="en-US"/>
          </a:p>
          <a:p>
            <a:r>
              <a:rPr lang="en-US"/>
              <a:t>Looking for high quality solutions- replacing instead of repairing, for example.</a:t>
            </a:r>
          </a:p>
          <a:p>
            <a:r>
              <a:rPr lang="en-US"/>
              <a:t>If there is a facilities challenge in the site, this is the time to address it.</a:t>
            </a:r>
          </a:p>
          <a:p>
            <a:endParaRPr lang="en-US"/>
          </a:p>
          <a:p>
            <a:r>
              <a:rPr lang="en-US"/>
              <a:t>Engage experienced professionals, use high quality materials that will last through years of service. Retain architects familiar with licensed childcare spaces.</a:t>
            </a:r>
          </a:p>
          <a:p>
            <a:endParaRPr lang="en-US"/>
          </a:p>
          <a:p>
            <a:r>
              <a:rPr lang="en-US"/>
              <a:t>Adhere to all regulations, zoning, accessibility, historic, </a:t>
            </a:r>
            <a:r>
              <a:rPr lang="en-US" err="1"/>
              <a:t>etc</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In the event that the grantee elects to change the Project Manager during the course of the grant award, the grantee shall notify CEDAC/CIF in writing, 30 calendar days prior to the effective date of any such change.</a:t>
            </a:r>
          </a:p>
          <a:p>
            <a:endParaRPr lang="en-US"/>
          </a:p>
          <a:p>
            <a:endParaRPr lang="en-US"/>
          </a:p>
        </p:txBody>
      </p:sp>
    </p:spTree>
    <p:extLst>
      <p:ext uri="{BB962C8B-B14F-4D97-AF65-F5344CB8AC3E}">
        <p14:creationId xmlns:p14="http://schemas.microsoft.com/office/powerpoint/2010/main" val="285370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Total development cost, minimum is $500K, no maximum.</a:t>
            </a:r>
          </a:p>
          <a:p>
            <a:endParaRPr lang="en-US"/>
          </a:p>
          <a:p>
            <a:r>
              <a:rPr lang="en-US"/>
              <a:t>Developer Fees and Developer Overhead are allowed, not to exceed 5% of TDC. Use OH to reimburse for staff time on project.</a:t>
            </a:r>
          </a:p>
          <a:p>
            <a:endParaRPr lang="en-US"/>
          </a:p>
          <a:p>
            <a:r>
              <a:rPr lang="en-US"/>
              <a:t>Bids for CONSTRUCTION, ok if don’t have 3 bids at time of applications, but if awarded, will need.</a:t>
            </a:r>
          </a:p>
          <a:p>
            <a:endParaRPr lang="en-US"/>
          </a:p>
          <a:p>
            <a:r>
              <a:rPr lang="en-US"/>
              <a:t>No procurement policies like prevailing wage or union labor unless other aspects of the project require that.</a:t>
            </a:r>
          </a:p>
          <a:p>
            <a:endParaRPr lang="en-US"/>
          </a:p>
          <a:p>
            <a:endParaRPr lang="en-US"/>
          </a:p>
          <a:p>
            <a:r>
              <a:rPr lang="en-US"/>
              <a:t>ARMS LENGTH, meaning, cannot hire board members, family members for compensated roles within project.  Can use volunteer advisors, bur recommend using paid professionals for the EEOST project. Costs are eligible for reimbursement under EEOST.</a:t>
            </a:r>
          </a:p>
          <a:p>
            <a:endParaRPr lang="en-US"/>
          </a:p>
        </p:txBody>
      </p:sp>
    </p:spTree>
    <p:extLst>
      <p:ext uri="{BB962C8B-B14F-4D97-AF65-F5344CB8AC3E}">
        <p14:creationId xmlns:p14="http://schemas.microsoft.com/office/powerpoint/2010/main" val="136085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pPr defTabSz="952843">
              <a:defRPr/>
            </a:pPr>
            <a:endParaRPr lang="en-US"/>
          </a:p>
          <a:p>
            <a:pPr defTabSz="952723">
              <a:defRPr/>
            </a:pPr>
            <a:r>
              <a:rPr lang="en-US"/>
              <a:t>Presenting with me today is Bree Horwitz from CIF.</a:t>
            </a:r>
          </a:p>
          <a:p>
            <a:pPr defTabSz="952723">
              <a:defRPr/>
            </a:pPr>
            <a:endParaRPr lang="en-US"/>
          </a:p>
        </p:txBody>
      </p:sp>
    </p:spTree>
    <p:extLst>
      <p:ext uri="{BB962C8B-B14F-4D97-AF65-F5344CB8AC3E}">
        <p14:creationId xmlns:p14="http://schemas.microsoft.com/office/powerpoint/2010/main" val="82937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Unlike small grant round:</a:t>
            </a:r>
            <a:br>
              <a:rPr lang="en-US"/>
            </a:br>
            <a:br>
              <a:rPr lang="en-US"/>
            </a:br>
            <a:br>
              <a:rPr lang="en-US"/>
            </a:br>
            <a:r>
              <a:rPr lang="en-US"/>
              <a:t>GC needs to carry </a:t>
            </a:r>
            <a:r>
              <a:rPr lang="en-US">
                <a:latin typeface="Calibri" panose="020F0502020204030204" pitchFamily="34" charset="0"/>
                <a:cs typeface="Calibri" panose="020F0502020204030204" pitchFamily="34" charset="0"/>
              </a:rPr>
              <a:t>Payment, Performance and Lien Bonds, and present lien waivers at time of requisitions.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Bid process should include reaching out to contractors on the State Supplier Diversity Office, get preference points for using, but not mandatory</a:t>
            </a:r>
            <a:endParaRPr lang="en-US"/>
          </a:p>
          <a:p>
            <a:endParaRPr lang="en-US"/>
          </a:p>
        </p:txBody>
      </p:sp>
    </p:spTree>
    <p:extLst>
      <p:ext uri="{BB962C8B-B14F-4D97-AF65-F5344CB8AC3E}">
        <p14:creationId xmlns:p14="http://schemas.microsoft.com/office/powerpoint/2010/main" val="382042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pPr>
              <a:spcBef>
                <a:spcPts val="618"/>
              </a:spcBef>
            </a:pPr>
            <a:r>
              <a:rPr lang="en-US">
                <a:latin typeface="Calibri" panose="020F0502020204030204" pitchFamily="34" charset="0"/>
                <a:cs typeface="Calibri" panose="020F0502020204030204" pitchFamily="34" charset="0"/>
              </a:rPr>
              <a:t>Please review the Procurement Information document posted on COMMBUYS to determine whether your proposed project meets all the criteria before submitting a Pre-Application.</a:t>
            </a:r>
          </a:p>
          <a:p>
            <a:pPr>
              <a:spcBef>
                <a:spcPts val="1260"/>
              </a:spcBef>
            </a:pPr>
            <a:endParaRPr lang="en-US">
              <a:latin typeface="Arial" panose="020B0604020202020204" pitchFamily="34" charset="0"/>
              <a:cs typeface="Arial" panose="020B0604020202020204" pitchFamily="34" charset="0"/>
            </a:endParaRPr>
          </a:p>
          <a:p>
            <a:pPr>
              <a:spcBef>
                <a:spcPts val="1260"/>
              </a:spcBef>
            </a:pPr>
            <a:r>
              <a:rPr lang="en-US">
                <a:latin typeface="Arial" panose="020B0604020202020204" pitchFamily="34" charset="0"/>
                <a:cs typeface="Arial" panose="020B0604020202020204" pitchFamily="34" charset="0"/>
              </a:rPr>
              <a:t>EEC requires all applicants intending to apply for this funding to submit a Pre-Application.</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endParaRPr lang="en-US"/>
          </a:p>
          <a:p>
            <a:r>
              <a:rPr lang="en-US" sz="1900">
                <a:solidFill>
                  <a:srgbClr val="000000"/>
                </a:solidFill>
                <a:latin typeface="Calibri" panose="020F0502020204030204" pitchFamily="34" charset="0"/>
              </a:rPr>
              <a:t>NEW THIS YEAR </a:t>
            </a:r>
          </a:p>
          <a:p>
            <a:r>
              <a:rPr lang="en-US" sz="1900">
                <a:solidFill>
                  <a:srgbClr val="000000"/>
                </a:solidFill>
                <a:latin typeface="Calibri" panose="020F0502020204030204" pitchFamily="34" charset="0"/>
              </a:rPr>
              <a:t>All EEOST Large Grant Program Grant Pre-Applications and full Applications shall be submitted electronically via the online platform Cognito Forms. </a:t>
            </a:r>
          </a:p>
          <a:p>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Upload, or drag documents, </a:t>
            </a:r>
          </a:p>
          <a:p>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No need for multiple emails,</a:t>
            </a:r>
          </a:p>
          <a:p>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Will receive confirmation emails, once close out, and once </a:t>
            </a:r>
            <a:r>
              <a:rPr lang="en-US" sz="1900" err="1">
                <a:solidFill>
                  <a:srgbClr val="000000"/>
                </a:solidFill>
                <a:latin typeface="Calibri" panose="020F0502020204030204" pitchFamily="34" charset="0"/>
              </a:rPr>
              <a:t>sugmitted</a:t>
            </a:r>
            <a:r>
              <a:rPr lang="en-US" sz="1900">
                <a:solidFill>
                  <a:srgbClr val="000000"/>
                </a:solidFill>
                <a:latin typeface="Calibri" panose="020F0502020204030204" pitchFamily="34" charset="0"/>
              </a:rPr>
              <a:t>. Please save each page as you go, can come back to the application as long is before close date at midnight. Please ensure you don’t hit submit after midnight.</a:t>
            </a:r>
            <a:endParaRPr lang="en-US"/>
          </a:p>
        </p:txBody>
      </p:sp>
    </p:spTree>
    <p:extLst>
      <p:ext uri="{BB962C8B-B14F-4D97-AF65-F5344CB8AC3E}">
        <p14:creationId xmlns:p14="http://schemas.microsoft.com/office/powerpoint/2010/main" val="374028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a:spcBef>
                <a:spcPts val="1260"/>
              </a:spcBef>
            </a:pPr>
            <a:endParaRPr lang="en-US">
              <a:latin typeface="Arial" panose="020B0604020202020204" pitchFamily="34" charset="0"/>
              <a:cs typeface="Arial" panose="020B0604020202020204" pitchFamily="34" charset="0"/>
            </a:endParaRPr>
          </a:p>
          <a:p>
            <a:pPr defTabSz="942289">
              <a:spcBef>
                <a:spcPts val="1260"/>
              </a:spcBef>
              <a:defRPr/>
            </a:pPr>
            <a:r>
              <a:rPr lang="en-US" b="0">
                <a:latin typeface="Calibri" panose="020F0502020204030204" pitchFamily="34" charset="0"/>
                <a:ea typeface="Calibri" panose="020F0502020204030204" pitchFamily="34" charset="0"/>
                <a:cs typeface="Calibri" panose="020F0502020204030204" pitchFamily="34" charset="0"/>
              </a:rPr>
              <a:t>EEC will conduct a preliminary review to determine whether each Eligible Facility has a license in good standing with the Department and is in financial good standing with the Department. Eligible applications will then be transmitted to CEDAC/CIF for review and evaluation. </a:t>
            </a:r>
            <a:endParaRPr lang="en-US">
              <a:latin typeface="Arial" panose="020B0604020202020204" pitchFamily="34" charset="0"/>
              <a:cs typeface="Arial" panose="020B0604020202020204" pitchFamily="34" charset="0"/>
            </a:endParaRPr>
          </a:p>
          <a:p>
            <a:endParaRPr lang="en-US"/>
          </a:p>
          <a:p>
            <a:pPr>
              <a:spcBef>
                <a:spcPts val="1260"/>
              </a:spcBef>
            </a:pPr>
            <a:r>
              <a:rPr lang="en-US">
                <a:latin typeface="Arial" panose="020B0604020202020204" pitchFamily="34" charset="0"/>
                <a:cs typeface="Arial" panose="020B0604020202020204" pitchFamily="34" charset="0"/>
              </a:rPr>
              <a:t>Failure to submit a Pre-Application will preclude an organization from submitting a grant application. Only those organizations that receive an Invitation to Apply from EEC will be allowed to submit a full EEOST Capital Fund Application. </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hangingPunct="0"/>
            <a:r>
              <a:rPr lang="en-US">
                <a:latin typeface="Arial" panose="020B0604020202020204" pitchFamily="34" charset="0"/>
                <a:cs typeface="Arial" panose="020B0604020202020204" pitchFamily="34" charset="0"/>
              </a:rPr>
              <a:t>If the pre-application or application is missing any of the attachments at the time it is filed with EEC, the application will be ineligible for EEOST consideration.</a:t>
            </a:r>
            <a:endParaRPr lang="en-US"/>
          </a:p>
          <a:p>
            <a:endParaRPr lang="en-US"/>
          </a:p>
          <a:p>
            <a:r>
              <a:rPr lang="en-US"/>
              <a:t>Make sure you meet all the criteria; applicants that aren’t eligible won’t be reviewed</a:t>
            </a:r>
          </a:p>
          <a:p>
            <a:endParaRPr lang="en-US"/>
          </a:p>
          <a:p>
            <a:r>
              <a:rPr lang="en-US"/>
              <a:t>Applications and attachments are electronically submitted</a:t>
            </a:r>
          </a:p>
          <a:p>
            <a:endParaRPr lang="en-US"/>
          </a:p>
        </p:txBody>
      </p:sp>
    </p:spTree>
    <p:extLst>
      <p:ext uri="{BB962C8B-B14F-4D97-AF65-F5344CB8AC3E}">
        <p14:creationId xmlns:p14="http://schemas.microsoft.com/office/powerpoint/2010/main" val="55044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a:spcBef>
                <a:spcPts val="1260"/>
              </a:spcBef>
            </a:pPr>
            <a:endParaRPr lang="en-US">
              <a:latin typeface="Arial" panose="020B0604020202020204" pitchFamily="34" charset="0"/>
              <a:cs typeface="Arial" panose="020B0604020202020204" pitchFamily="34" charset="0"/>
            </a:endParaRPr>
          </a:p>
          <a:p>
            <a:pPr defTabSz="942289">
              <a:spcBef>
                <a:spcPts val="1260"/>
              </a:spcBef>
              <a:defRPr/>
            </a:pPr>
            <a:r>
              <a:rPr lang="en-US" b="0">
                <a:latin typeface="Calibri" panose="020F0502020204030204" pitchFamily="34" charset="0"/>
                <a:ea typeface="Calibri" panose="020F0502020204030204" pitchFamily="34" charset="0"/>
                <a:cs typeface="Calibri" panose="020F0502020204030204" pitchFamily="34" charset="0"/>
              </a:rPr>
              <a:t>EEC will conduct a preliminary review to determine whether each Eligible Facility has a license in good standing with the Department and is in financial good standing with the Department. Eligible applications will then be transmitted to CEDAC/CIF for review and evaluation. </a:t>
            </a:r>
          </a:p>
          <a:p>
            <a:pPr>
              <a:spcBef>
                <a:spcPts val="1260"/>
              </a:spcBef>
            </a:pPr>
            <a:endParaRPr lang="en-US">
              <a:latin typeface="Arial" panose="020B0604020202020204" pitchFamily="34" charset="0"/>
              <a:cs typeface="Arial" panose="020B0604020202020204" pitchFamily="34" charset="0"/>
            </a:endParaRPr>
          </a:p>
          <a:p>
            <a:pPr>
              <a:spcBef>
                <a:spcPts val="1260"/>
              </a:spcBef>
            </a:pPr>
            <a:endParaRPr lang="en-US">
              <a:latin typeface="Arial" panose="020B0604020202020204" pitchFamily="34" charset="0"/>
              <a:cs typeface="Arial" panose="020B0604020202020204" pitchFamily="34" charset="0"/>
            </a:endParaRPr>
          </a:p>
          <a:p>
            <a:pPr>
              <a:spcBef>
                <a:spcPts val="1260"/>
              </a:spcBef>
            </a:pPr>
            <a:r>
              <a:rPr lang="en-US">
                <a:latin typeface="Arial" panose="020B0604020202020204" pitchFamily="34" charset="0"/>
                <a:cs typeface="Arial" panose="020B0604020202020204" pitchFamily="34" charset="0"/>
              </a:rPr>
              <a:t>EEC requires all applicants intending to apply for this funding to submit a Pre-Application.</a:t>
            </a:r>
          </a:p>
          <a:p>
            <a:pPr>
              <a:spcBef>
                <a:spcPts val="1260"/>
              </a:spcBef>
            </a:pPr>
            <a:r>
              <a:rPr lang="en-US">
                <a:latin typeface="Arial" panose="020B0604020202020204" pitchFamily="34" charset="0"/>
                <a:cs typeface="Arial" panose="020B0604020202020204" pitchFamily="34" charset="0"/>
              </a:rPr>
              <a:t>Failure to submit a Pre-Application will preclude an organization from submitting a grant application. Only those organizations that receive an Invitation to Apply from EEC will be allowed to submit a full EEOST Capital Fund Application. </a:t>
            </a:r>
          </a:p>
          <a:p>
            <a:endParaRPr lang="en-US"/>
          </a:p>
          <a:p>
            <a:endParaRPr lang="en-US"/>
          </a:p>
          <a:p>
            <a:pPr marL="240048" lvl="3">
              <a:spcBef>
                <a:spcPts val="1260"/>
              </a:spcBef>
              <a:buSzPct val="125000"/>
            </a:pPr>
            <a:r>
              <a:rPr lang="en-US" sz="1100" b="1">
                <a:latin typeface="Calibri" panose="020F0502020204030204" pitchFamily="34" charset="0"/>
                <a:cs typeface="Calibri" panose="020F0502020204030204" pitchFamily="34" charset="0"/>
              </a:rPr>
              <a:t>Your project must meet 100% of the readiness criteria in order to be considered:</a:t>
            </a:r>
            <a:endParaRPr lang="en-US" sz="1100" b="1" u="sng">
              <a:latin typeface="Calibri" panose="020F0502020204030204" pitchFamily="34" charset="0"/>
              <a:cs typeface="Calibri" panose="020F0502020204030204" pitchFamily="34" charset="0"/>
            </a:endParaRPr>
          </a:p>
          <a:p>
            <a:pPr lvl="3">
              <a:buFont typeface="+mj-lt"/>
              <a:buAutoNum type="arabicPeriod"/>
              <a:defRPr/>
            </a:pPr>
            <a:r>
              <a:rPr lang="en-US">
                <a:latin typeface="Calibri" panose="020F0502020204030204" pitchFamily="34" charset="0"/>
                <a:cs typeface="Calibri" panose="020F0502020204030204" pitchFamily="34" charset="0"/>
              </a:rPr>
              <a:t>Site Control,</a:t>
            </a:r>
          </a:p>
          <a:p>
            <a:pPr lvl="3">
              <a:buFont typeface="+mj-lt"/>
              <a:buAutoNum type="arabicPeriod"/>
              <a:defRPr/>
            </a:pPr>
            <a:r>
              <a:rPr lang="en-US">
                <a:latin typeface="Calibri" panose="020F0502020204030204" pitchFamily="34" charset="0"/>
                <a:cs typeface="Calibri" panose="020F0502020204030204" pitchFamily="34" charset="0"/>
              </a:rPr>
              <a:t>Predevelopment and Planning,</a:t>
            </a:r>
          </a:p>
          <a:p>
            <a:pPr lvl="3">
              <a:buFont typeface="+mj-lt"/>
              <a:buAutoNum type="arabicPeriod"/>
              <a:defRPr/>
            </a:pPr>
            <a:r>
              <a:rPr lang="en-US">
                <a:latin typeface="Calibri" panose="020F0502020204030204" pitchFamily="34" charset="0"/>
                <a:cs typeface="Calibri" panose="020F0502020204030204" pitchFamily="34" charset="0"/>
              </a:rPr>
              <a:t>Plans and Specifications,</a:t>
            </a:r>
          </a:p>
          <a:p>
            <a:pPr lvl="3">
              <a:buFont typeface="+mj-lt"/>
              <a:buAutoNum type="arabicPeriod"/>
              <a:defRPr/>
            </a:pPr>
            <a:r>
              <a:rPr lang="en-US">
                <a:latin typeface="Calibri" panose="020F0502020204030204" pitchFamily="34" charset="0"/>
                <a:cs typeface="Calibri" panose="020F0502020204030204" pitchFamily="34" charset="0"/>
              </a:rPr>
              <a:t>Project Financing,</a:t>
            </a:r>
          </a:p>
          <a:p>
            <a:pPr lvl="3">
              <a:buFont typeface="+mj-lt"/>
              <a:buAutoNum type="arabicPeriod"/>
              <a:defRPr/>
            </a:pPr>
            <a:r>
              <a:rPr lang="en-US">
                <a:latin typeface="Calibri" panose="020F0502020204030204" pitchFamily="34" charset="0"/>
                <a:cs typeface="Calibri" panose="020F0502020204030204" pitchFamily="34" charset="0"/>
              </a:rPr>
              <a:t>Organizational Finances, and</a:t>
            </a:r>
          </a:p>
          <a:p>
            <a:pPr lvl="3">
              <a:buFont typeface="+mj-lt"/>
              <a:buAutoNum type="arabicPeriod"/>
              <a:defRPr/>
            </a:pPr>
            <a:r>
              <a:rPr lang="en-US">
                <a:latin typeface="Calibri" panose="020F0502020204030204" pitchFamily="34" charset="0"/>
                <a:cs typeface="Calibri" panose="020F0502020204030204" pitchFamily="34" charset="0"/>
              </a:rPr>
              <a:t>Standing with EEC.</a:t>
            </a:r>
          </a:p>
          <a:p>
            <a:endParaRPr lang="en-US"/>
          </a:p>
        </p:txBody>
      </p:sp>
    </p:spTree>
    <p:extLst>
      <p:ext uri="{BB962C8B-B14F-4D97-AF65-F5344CB8AC3E}">
        <p14:creationId xmlns:p14="http://schemas.microsoft.com/office/powerpoint/2010/main" val="324065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a:spcBef>
                <a:spcPts val="1260"/>
              </a:spcBef>
            </a:pPr>
            <a:endParaRPr lang="en-US">
              <a:latin typeface="Arial" panose="020B0604020202020204" pitchFamily="34" charset="0"/>
              <a:cs typeface="Arial" panose="020B0604020202020204" pitchFamily="34" charset="0"/>
            </a:endParaRPr>
          </a:p>
          <a:p>
            <a:r>
              <a:rPr lang="en-US"/>
              <a:t>All electronic, need to be </a:t>
            </a:r>
            <a:r>
              <a:rPr lang="en-US" err="1"/>
              <a:t>submittedby</a:t>
            </a:r>
            <a:r>
              <a:rPr lang="en-US"/>
              <a:t> midnight. Will receive automated confirmation of emails that are received. </a:t>
            </a:r>
          </a:p>
          <a:p>
            <a:endParaRPr lang="en-US"/>
          </a:p>
          <a:p>
            <a:endParaRPr lang="en-US"/>
          </a:p>
          <a:p>
            <a:r>
              <a:rPr lang="en-US"/>
              <a:t>Pre application is mostly narrative about the various aspects of the project, and includes sending one year of audited financials, preliminary budgets, evidence of site control,  plans, estimates.</a:t>
            </a:r>
          </a:p>
          <a:p>
            <a:endParaRPr lang="en-US"/>
          </a:p>
          <a:p>
            <a:r>
              <a:rPr lang="en-US"/>
              <a:t>Explain where project stands at that point in time, not required to have multiple bids. </a:t>
            </a:r>
          </a:p>
          <a:p>
            <a:endParaRPr lang="en-US"/>
          </a:p>
          <a:p>
            <a:pPr marL="360072" indent="-360072" fontAlgn="base">
              <a:lnSpc>
                <a:spcPct val="115000"/>
              </a:lnSpc>
              <a:buFont typeface="+mj-lt"/>
              <a:buAutoNum type="alphaLcPeriod"/>
            </a:pPr>
            <a:r>
              <a:rPr lang="en-US" sz="1900">
                <a:latin typeface="Calibri" panose="020F0502020204030204" pitchFamily="34" charset="0"/>
                <a:ea typeface="Times New Roman" panose="02020603050405020304" pitchFamily="18" charset="0"/>
              </a:rPr>
              <a:t>Each estimate should include the company name and date of the estimate </a:t>
            </a:r>
            <a:br>
              <a:rPr lang="en-US" sz="1900">
                <a:latin typeface="Calibri" panose="020F0502020204030204" pitchFamily="34" charset="0"/>
                <a:ea typeface="Times New Roman" panose="02020603050405020304" pitchFamily="18" charset="0"/>
              </a:rPr>
            </a:br>
            <a:endParaRPr lang="en-US" sz="1900">
              <a:latin typeface="Times New Roman" panose="02020603050405020304" pitchFamily="18" charset="0"/>
              <a:ea typeface="Times New Roman" panose="02020603050405020304" pitchFamily="18" charset="0"/>
            </a:endParaRPr>
          </a:p>
          <a:p>
            <a:pPr marL="360072" indent="-360072" fontAlgn="base">
              <a:lnSpc>
                <a:spcPct val="115000"/>
              </a:lnSpc>
              <a:buFont typeface="+mj-lt"/>
              <a:buAutoNum type="alphaLcPeriod"/>
            </a:pPr>
            <a:r>
              <a:rPr lang="en-US" sz="1900">
                <a:latin typeface="Calibri" panose="020F0502020204030204" pitchFamily="34" charset="0"/>
                <a:ea typeface="Times New Roman" panose="02020603050405020304" pitchFamily="18" charset="0"/>
              </a:rPr>
              <a:t>Each estimate should break out the cost of materials and labor </a:t>
            </a:r>
            <a:endParaRPr lang="en-US" sz="1900">
              <a:latin typeface="Times New Roman" panose="02020603050405020304" pitchFamily="18" charset="0"/>
              <a:ea typeface="Times New Roman" panose="02020603050405020304" pitchFamily="18" charset="0"/>
            </a:endParaRPr>
          </a:p>
          <a:p>
            <a:pPr marL="360072" indent="-360072" fontAlgn="base">
              <a:lnSpc>
                <a:spcPct val="115000"/>
              </a:lnSpc>
              <a:buFont typeface="+mj-lt"/>
              <a:buAutoNum type="alphaLcPeriod"/>
            </a:pPr>
            <a:r>
              <a:rPr lang="en-US" sz="1900">
                <a:latin typeface="Calibri" panose="020F0502020204030204" pitchFamily="34" charset="0"/>
                <a:ea typeface="Times New Roman" panose="02020603050405020304" pitchFamily="18" charset="0"/>
              </a:rPr>
              <a:t>One cost estimate per area of work is required. If you can collect two or three cost estimates for each area of work (to show competitive pricing), your proposal will be more competitive and help inform the reasonableness of the pricing.  </a:t>
            </a:r>
            <a:endParaRPr lang="en-US" sz="1900">
              <a:latin typeface="Times New Roman" panose="02020603050405020304" pitchFamily="18" charset="0"/>
              <a:ea typeface="Times New Roman" panose="02020603050405020304" pitchFamily="18" charset="0"/>
            </a:endParaRPr>
          </a:p>
          <a:p>
            <a:endParaRPr lang="en-US"/>
          </a:p>
          <a:p>
            <a:endParaRPr lang="en-US"/>
          </a:p>
          <a:p>
            <a:r>
              <a:rPr lang="en-US"/>
              <a:t>Projects deemed eligible will be invited to apply in April for may submission.</a:t>
            </a:r>
          </a:p>
          <a:p>
            <a:endParaRPr lang="en-US"/>
          </a:p>
          <a:p>
            <a:r>
              <a:rPr lang="en-US"/>
              <a:t>Questions, please mail us. </a:t>
            </a:r>
          </a:p>
          <a:p>
            <a:endParaRPr lang="en-US"/>
          </a:p>
        </p:txBody>
      </p:sp>
    </p:spTree>
    <p:extLst>
      <p:ext uri="{BB962C8B-B14F-4D97-AF65-F5344CB8AC3E}">
        <p14:creationId xmlns:p14="http://schemas.microsoft.com/office/powerpoint/2010/main" val="70017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These documents are on COMMBUYS if you want to review before entering them in Cognito Forms. </a:t>
            </a:r>
          </a:p>
          <a:p>
            <a:endParaRPr lang="en-US"/>
          </a:p>
          <a:p>
            <a:r>
              <a:rPr lang="en-US"/>
              <a:t>Everything must be uploaded.</a:t>
            </a:r>
          </a:p>
        </p:txBody>
      </p:sp>
    </p:spTree>
    <p:extLst>
      <p:ext uri="{BB962C8B-B14F-4D97-AF65-F5344CB8AC3E}">
        <p14:creationId xmlns:p14="http://schemas.microsoft.com/office/powerpoint/2010/main" val="260003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r>
              <a:rPr lang="en-US"/>
              <a:t>Full application asks for additional diligence and details re: project timeline</a:t>
            </a:r>
          </a:p>
          <a:p>
            <a:endParaRPr lang="en-US"/>
          </a:p>
          <a:p>
            <a:r>
              <a:rPr lang="en-US"/>
              <a:t>Examples of environmental reports, capital needs and other assessments, three years of audited financials.</a:t>
            </a:r>
          </a:p>
          <a:p>
            <a:endParaRPr lang="en-US"/>
          </a:p>
          <a:p>
            <a:r>
              <a:rPr lang="en-US"/>
              <a:t>Will have an in person site visit with a tour and opportunity to discuss the project in May or June 2025</a:t>
            </a:r>
          </a:p>
          <a:p>
            <a:endParaRPr lang="en-US"/>
          </a:p>
          <a:p>
            <a:r>
              <a:rPr lang="en-US"/>
              <a:t>2.5 hours. </a:t>
            </a:r>
          </a:p>
          <a:p>
            <a:endParaRPr lang="en-US"/>
          </a:p>
          <a:p>
            <a:r>
              <a:rPr lang="en-US"/>
              <a:t>Applicants will bring their project teams in person to meet with the EEOST review team, consisting of our reviewing architect, project manager and construction reviewer.</a:t>
            </a:r>
          </a:p>
          <a:p>
            <a:endParaRPr lang="en-US"/>
          </a:p>
          <a:p>
            <a:r>
              <a:rPr lang="en-US"/>
              <a:t>Will be the opportunity to update the team on the project, changes since the application, review plans, etc.</a:t>
            </a:r>
          </a:p>
          <a:p>
            <a:endParaRPr lang="en-US"/>
          </a:p>
          <a:p>
            <a:r>
              <a:rPr lang="en-US"/>
              <a:t>After that, no further discussion until announcements made in September.</a:t>
            </a:r>
          </a:p>
          <a:p>
            <a:endParaRPr lang="en-US"/>
          </a:p>
        </p:txBody>
      </p:sp>
    </p:spTree>
    <p:extLst>
      <p:ext uri="{BB962C8B-B14F-4D97-AF65-F5344CB8AC3E}">
        <p14:creationId xmlns:p14="http://schemas.microsoft.com/office/powerpoint/2010/main" val="363493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r>
              <a:rPr lang="en-US"/>
              <a:t>Summarize each area:</a:t>
            </a:r>
          </a:p>
          <a:p>
            <a:endParaRPr lang="en-US"/>
          </a:p>
          <a:p>
            <a:endParaRPr lang="en-US"/>
          </a:p>
          <a:p>
            <a:r>
              <a:rPr lang="en-US"/>
              <a:t>Accurate presentation of costs</a:t>
            </a:r>
          </a:p>
          <a:p>
            <a:pPr defTabSz="960193"/>
            <a:r>
              <a:rPr lang="en-US"/>
              <a:t>Supporting documents clearly show project. </a:t>
            </a:r>
          </a:p>
          <a:p>
            <a:endParaRPr lang="en-US"/>
          </a:p>
          <a:p>
            <a:pPr marL="242736" indent="-242736">
              <a:buAutoNum type="arabicPeriod"/>
            </a:pPr>
            <a:r>
              <a:rPr lang="en-US"/>
              <a:t>Photos, documentation, and description of project to be completed. </a:t>
            </a:r>
            <a:br>
              <a:rPr lang="en-US"/>
            </a:br>
            <a:r>
              <a:rPr lang="en-US"/>
              <a:t>Estimates, plans, reports demonstrating exploration of challenges to be addressed</a:t>
            </a:r>
            <a:br>
              <a:rPr lang="en-US"/>
            </a:br>
            <a:br>
              <a:rPr lang="en-US"/>
            </a:br>
            <a:endParaRPr lang="en-US"/>
          </a:p>
          <a:p>
            <a:pPr defTabSz="960193"/>
            <a:r>
              <a:rPr lang="en-US">
                <a:latin typeface="Calibri" panose="020F0502020204030204" pitchFamily="34" charset="0"/>
                <a:cs typeface="Calibri" panose="020F0502020204030204" pitchFamily="34" charset="0"/>
              </a:rPr>
              <a:t>2, Readiness and Feasibility	- </a:t>
            </a:r>
            <a:r>
              <a:rPr lang="en-US"/>
              <a:t>Readiness to close and start construction by September 2026.</a:t>
            </a:r>
          </a:p>
          <a:p>
            <a:pPr defTabSz="960193"/>
            <a:endParaRPr lang="en-US">
              <a:latin typeface="Calibri" panose="020F0502020204030204" pitchFamily="34" charset="0"/>
              <a:cs typeface="Calibri" panose="020F0502020204030204" pitchFamily="34" charset="0"/>
            </a:endParaRPr>
          </a:p>
          <a:p>
            <a:pPr defTabSz="960193"/>
            <a:r>
              <a:rPr lang="en-US">
                <a:latin typeface="Calibri" panose="020F0502020204030204" pitchFamily="34" charset="0"/>
                <a:cs typeface="Calibri" panose="020F0502020204030204" pitchFamily="34" charset="0"/>
              </a:rPr>
              <a:t>Describe process to achieve permitting, zoning, etc.</a:t>
            </a:r>
          </a:p>
          <a:p>
            <a:pPr defTabSz="960193"/>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p>
          <a:p>
            <a:pPr defTabSz="960193"/>
            <a:r>
              <a:rPr lang="en-US">
                <a:latin typeface="Calibri" panose="020F0502020204030204" pitchFamily="34" charset="0"/>
                <a:cs typeface="Calibri" panose="020F0502020204030204" pitchFamily="34" charset="0"/>
              </a:rPr>
              <a:t>3. Organizational and Financial Stability</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a:t>We review audits to look at the stability of your organization</a:t>
            </a:r>
          </a:p>
          <a:p>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p>
          <a:p>
            <a:pPr defTabSz="960193"/>
            <a:r>
              <a:rPr lang="en-US">
                <a:latin typeface="Calibri" panose="020F0502020204030204" pitchFamily="34" charset="0"/>
                <a:cs typeface="Calibri" panose="020F0502020204030204" pitchFamily="34" charset="0"/>
              </a:rPr>
              <a:t>4. Site Consideration	</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sz="1900">
                <a:latin typeface="Calibri" panose="020F0502020204030204" pitchFamily="34" charset="0"/>
                <a:ea typeface="Calibri" panose="020F0502020204030204" pitchFamily="34" charset="0"/>
              </a:rPr>
              <a:t>The application demonstrates site selection that is appropriate for the program, permits adequate outdoor play space, addresses any environmental or site conditions (e.g. wetlands or historic considerations), demonstrates appropriate acquisition costs and/or terms, and documents arms-length transactions related to site acquisition or lease arrangements.</a:t>
            </a:r>
            <a:endParaRPr lang="en-US" sz="1900">
              <a:latin typeface="Times New Roman" panose="02020603050405020304" pitchFamily="18" charset="0"/>
              <a:ea typeface="Times New Roman" panose="02020603050405020304" pitchFamily="18" charset="0"/>
            </a:endParaRP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5. Development Team and Project Manager	- hired the correct team to successfully complete the project.</a:t>
            </a: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6. Social Vulnerability Index (SVI) Adjustment				</a:t>
            </a:r>
          </a:p>
          <a:p>
            <a:r>
              <a:rPr lang="en-US">
                <a:latin typeface="Calibri" panose="020F0502020204030204" pitchFamily="34" charset="0"/>
                <a:cs typeface="Calibri" panose="020F0502020204030204" pitchFamily="34" charset="0"/>
              </a:rPr>
              <a:t>7. Preferences	</a:t>
            </a:r>
            <a:br>
              <a:rPr lang="en-US"/>
            </a:br>
            <a:endParaRPr lang="en-US"/>
          </a:p>
          <a:p>
            <a:pPr marL="242736" indent="-242736">
              <a:buAutoNum type="arabicPeriod"/>
            </a:pPr>
            <a:r>
              <a:rPr lang="en-US"/>
              <a:t>We will assign points to your application based on the SVI of your project site location.</a:t>
            </a:r>
          </a:p>
          <a:p>
            <a:pPr marL="242736" indent="-242736">
              <a:buAutoNum type="arabicPeriod"/>
            </a:pPr>
            <a:r>
              <a:rPr lang="en-US"/>
              <a:t>There are 7 preference areas which are listed on the following slides</a:t>
            </a:r>
          </a:p>
          <a:p>
            <a:endParaRPr lang="en-US"/>
          </a:p>
          <a:p>
            <a:endParaRPr lang="en-US"/>
          </a:p>
          <a:p>
            <a:r>
              <a:rPr lang="en-US"/>
              <a:t>Readiness to close and start construction by September 2026</a:t>
            </a:r>
          </a:p>
          <a:p>
            <a:pPr marL="238210" indent="-238210">
              <a:buAutoNum type="arabicPeriod"/>
            </a:pPr>
            <a:r>
              <a:rPr lang="en-US"/>
              <a:t>We review audits to look at the stability of your organization</a:t>
            </a:r>
          </a:p>
          <a:p>
            <a:pPr marL="238210" indent="-238210">
              <a:buAutoNum type="arabicPeriod"/>
            </a:pPr>
            <a:r>
              <a:rPr lang="en-US"/>
              <a:t>We will be giving more points to projects that will not be able to move forward without EEOST funding.</a:t>
            </a:r>
          </a:p>
          <a:p>
            <a:pPr marL="238210" indent="-238210">
              <a:buAutoNum type="arabicPeriod"/>
            </a:pPr>
            <a:r>
              <a:rPr lang="en-US"/>
              <a:t>We will assign points to your application based on the SVI of your project site location.</a:t>
            </a:r>
          </a:p>
          <a:p>
            <a:pPr marL="238210" indent="-238210">
              <a:buAutoNum type="arabicPeriod"/>
            </a:pPr>
            <a:r>
              <a:rPr lang="en-US"/>
              <a:t>There are 7 preference areas which are listed on the following slides</a:t>
            </a:r>
          </a:p>
          <a:p>
            <a:pPr marL="238210" indent="-238210">
              <a:buAutoNum type="arabicPeriod"/>
            </a:pPr>
            <a:endParaRPr lang="en-US"/>
          </a:p>
          <a:p>
            <a:endParaRPr lang="en-US"/>
          </a:p>
        </p:txBody>
      </p:sp>
    </p:spTree>
    <p:extLst>
      <p:ext uri="{BB962C8B-B14F-4D97-AF65-F5344CB8AC3E}">
        <p14:creationId xmlns:p14="http://schemas.microsoft.com/office/powerpoint/2010/main" val="50490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210" indent="-238210">
              <a:buAutoNum type="arabicPeriod"/>
            </a:pPr>
            <a:endParaRPr lang="en-US"/>
          </a:p>
          <a:p>
            <a:r>
              <a:rPr lang="en-US"/>
              <a:t>Bree</a:t>
            </a:r>
          </a:p>
        </p:txBody>
      </p:sp>
    </p:spTree>
    <p:extLst>
      <p:ext uri="{BB962C8B-B14F-4D97-AF65-F5344CB8AC3E}">
        <p14:creationId xmlns:p14="http://schemas.microsoft.com/office/powerpoint/2010/main" val="193795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210" indent="-238210">
              <a:buAutoNum type="arabicPeriod"/>
            </a:pPr>
            <a:endParaRPr lang="en-US"/>
          </a:p>
          <a:p>
            <a:r>
              <a:rPr lang="en-US"/>
              <a:t>Bree</a:t>
            </a:r>
          </a:p>
        </p:txBody>
      </p:sp>
    </p:spTree>
    <p:extLst>
      <p:ext uri="{BB962C8B-B14F-4D97-AF65-F5344CB8AC3E}">
        <p14:creationId xmlns:p14="http://schemas.microsoft.com/office/powerpoint/2010/main" val="2445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Tree>
    <p:extLst>
      <p:ext uri="{BB962C8B-B14F-4D97-AF65-F5344CB8AC3E}">
        <p14:creationId xmlns:p14="http://schemas.microsoft.com/office/powerpoint/2010/main" val="2791564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endParaRPr lang="en-US"/>
          </a:p>
          <a:p>
            <a:r>
              <a:rPr lang="en-US"/>
              <a:t>Note that the full round wraps up with announcements in September. Projects cannot be completed before September 2025 and be eligible. </a:t>
            </a:r>
          </a:p>
          <a:p>
            <a:endParaRPr lang="en-US"/>
          </a:p>
          <a:p>
            <a:r>
              <a:rPr lang="en-US"/>
              <a:t>Projects have twelve months after award to complete </a:t>
            </a:r>
            <a:r>
              <a:rPr lang="en-US" err="1"/>
              <a:t>predev</a:t>
            </a:r>
            <a:r>
              <a:rPr lang="en-US"/>
              <a:t> work and move into closing,</a:t>
            </a:r>
          </a:p>
          <a:p>
            <a:endParaRPr lang="en-US"/>
          </a:p>
          <a:p>
            <a:endParaRPr lang="en-US"/>
          </a:p>
          <a:p>
            <a:endParaRPr lang="en-US"/>
          </a:p>
          <a:p>
            <a:r>
              <a:rPr lang="en-US"/>
              <a:t>Two years to complete construction.</a:t>
            </a:r>
          </a:p>
          <a:p>
            <a:endParaRPr lang="en-US"/>
          </a:p>
          <a:p>
            <a:r>
              <a:rPr lang="en-US"/>
              <a:t>If a phased project, other aspects of the project can be completed, just not the EEOST one. </a:t>
            </a:r>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30</a:t>
            </a:fld>
            <a:endParaRPr lang="en-US"/>
          </a:p>
        </p:txBody>
      </p:sp>
    </p:spTree>
    <p:extLst>
      <p:ext uri="{BB962C8B-B14F-4D97-AF65-F5344CB8AC3E}">
        <p14:creationId xmlns:p14="http://schemas.microsoft.com/office/powerpoint/2010/main" val="102559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r>
              <a:rPr lang="en-US"/>
              <a:t>The next 4 slides are screenshots of charts within the application that we are going to briefly review</a:t>
            </a:r>
          </a:p>
          <a:p>
            <a:endParaRPr lang="en-US"/>
          </a:p>
          <a:p>
            <a:r>
              <a:rPr lang="en-US"/>
              <a:t>Note: All budgets and enrollment charts are in an Excel document that you will need to include with your application.</a:t>
            </a:r>
          </a:p>
          <a:p>
            <a:r>
              <a:rPr lang="en-US"/>
              <a:t>This shows just the top section of the development budget. There are more categories and line items below. There is a total at the bottom where you would total your costs.</a:t>
            </a:r>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31</a:t>
            </a:fld>
            <a:endParaRPr lang="en-US"/>
          </a:p>
        </p:txBody>
      </p:sp>
    </p:spTree>
    <p:extLst>
      <p:ext uri="{BB962C8B-B14F-4D97-AF65-F5344CB8AC3E}">
        <p14:creationId xmlns:p14="http://schemas.microsoft.com/office/powerpoint/2010/main" val="3910711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p:txBody>
      </p:sp>
      <p:sp>
        <p:nvSpPr>
          <p:cNvPr id="4" name="Slide Number Placeholder 3"/>
          <p:cNvSpPr>
            <a:spLocks noGrp="1"/>
          </p:cNvSpPr>
          <p:nvPr>
            <p:ph type="sldNum" sz="quarter" idx="5"/>
          </p:nvPr>
        </p:nvSpPr>
        <p:spPr/>
        <p:txBody>
          <a:bodyPr/>
          <a:lstStyle/>
          <a:p>
            <a:fld id="{C18F3D35-CA9D-4DD2-A564-BECE85CB5AAC}" type="slidenum">
              <a:rPr lang="en-US" smtClean="0"/>
              <a:t>32</a:t>
            </a:fld>
            <a:endParaRPr lang="en-US"/>
          </a:p>
        </p:txBody>
      </p:sp>
    </p:spTree>
    <p:extLst>
      <p:ext uri="{BB962C8B-B14F-4D97-AF65-F5344CB8AC3E}">
        <p14:creationId xmlns:p14="http://schemas.microsoft.com/office/powerpoint/2010/main" val="315234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defTabSz="942289">
              <a:defRPr/>
            </a:pPr>
            <a:r>
              <a:rPr lang="en-US"/>
              <a:t>Please count one slot as an individual child in these charts, even if that child attends part-time. If “total current slots” exceeds licensed capacity because of part-time children, please add a note here. </a:t>
            </a:r>
          </a:p>
          <a:p>
            <a:endParaRPr lang="en-US"/>
          </a:p>
          <a:p>
            <a:endParaRPr lang="en-US"/>
          </a:p>
          <a:p>
            <a:r>
              <a:rPr lang="en-US"/>
              <a:t>If don’t meet 50% affordability, next page explains how to document.</a:t>
            </a:r>
          </a:p>
        </p:txBody>
      </p:sp>
      <p:sp>
        <p:nvSpPr>
          <p:cNvPr id="4" name="Slide Number Placeholder 3"/>
          <p:cNvSpPr>
            <a:spLocks noGrp="1"/>
          </p:cNvSpPr>
          <p:nvPr>
            <p:ph type="sldNum" sz="quarter" idx="5"/>
          </p:nvPr>
        </p:nvSpPr>
        <p:spPr/>
        <p:txBody>
          <a:bodyPr/>
          <a:lstStyle/>
          <a:p>
            <a:fld id="{C18F3D35-CA9D-4DD2-A564-BECE85CB5AAC}" type="slidenum">
              <a:rPr lang="en-US" smtClean="0"/>
              <a:t>33</a:t>
            </a:fld>
            <a:endParaRPr lang="en-US"/>
          </a:p>
        </p:txBody>
      </p:sp>
    </p:spTree>
    <p:extLst>
      <p:ext uri="{BB962C8B-B14F-4D97-AF65-F5344CB8AC3E}">
        <p14:creationId xmlns:p14="http://schemas.microsoft.com/office/powerpoint/2010/main" val="2115241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 Only if do not meet the 50% requirement.</a:t>
            </a:r>
          </a:p>
          <a:p>
            <a:endParaRPr lang="en-US"/>
          </a:p>
          <a:p>
            <a:endParaRPr lang="en-US"/>
          </a:p>
          <a:p>
            <a:r>
              <a:rPr lang="en-US"/>
              <a:t>Anon poll of families prior to applying to see if they receive any of these subsidies.  </a:t>
            </a:r>
          </a:p>
          <a:p>
            <a:endParaRPr lang="en-US"/>
          </a:p>
          <a:p>
            <a:r>
              <a:rPr lang="en-US"/>
              <a:t>EEC never ask for personal data.</a:t>
            </a:r>
          </a:p>
          <a:p>
            <a:endParaRPr lang="en-US"/>
          </a:p>
          <a:p>
            <a:endParaRPr lang="en-US"/>
          </a:p>
          <a:p>
            <a:r>
              <a:rPr lang="en-US"/>
              <a:t>EEC will not ask for individual family incomes or verification, but keep on file.</a:t>
            </a:r>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34</a:t>
            </a:fld>
            <a:endParaRPr lang="en-US"/>
          </a:p>
        </p:txBody>
      </p:sp>
    </p:spTree>
    <p:extLst>
      <p:ext uri="{BB962C8B-B14F-4D97-AF65-F5344CB8AC3E}">
        <p14:creationId xmlns:p14="http://schemas.microsoft.com/office/powerpoint/2010/main" val="1021690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p:txBody>
      </p:sp>
      <p:sp>
        <p:nvSpPr>
          <p:cNvPr id="4" name="Slide Number Placeholder 3"/>
          <p:cNvSpPr>
            <a:spLocks noGrp="1"/>
          </p:cNvSpPr>
          <p:nvPr>
            <p:ph type="sldNum" sz="quarter" idx="5"/>
          </p:nvPr>
        </p:nvSpPr>
        <p:spPr/>
        <p:txBody>
          <a:bodyPr/>
          <a:lstStyle/>
          <a:p>
            <a:fld id="{C18F3D35-CA9D-4DD2-A564-BECE85CB5AAC}" type="slidenum">
              <a:rPr lang="en-US" smtClean="0"/>
              <a:t>35</a:t>
            </a:fld>
            <a:endParaRPr lang="en-US"/>
          </a:p>
        </p:txBody>
      </p:sp>
    </p:spTree>
    <p:extLst>
      <p:ext uri="{BB962C8B-B14F-4D97-AF65-F5344CB8AC3E}">
        <p14:creationId xmlns:p14="http://schemas.microsoft.com/office/powerpoint/2010/main" val="997759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36</a:t>
            </a:fld>
            <a:endParaRPr lang="en-US"/>
          </a:p>
        </p:txBody>
      </p:sp>
    </p:spTree>
    <p:extLst>
      <p:ext uri="{BB962C8B-B14F-4D97-AF65-F5344CB8AC3E}">
        <p14:creationId xmlns:p14="http://schemas.microsoft.com/office/powerpoint/2010/main" val="219387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endParaRPr lang="en-US"/>
          </a:p>
          <a:p>
            <a:r>
              <a:rPr lang="en-US"/>
              <a:t>$5M available to grant for the large round ($5M for the small)</a:t>
            </a:r>
          </a:p>
        </p:txBody>
      </p:sp>
    </p:spTree>
    <p:extLst>
      <p:ext uri="{BB962C8B-B14F-4D97-AF65-F5344CB8AC3E}">
        <p14:creationId xmlns:p14="http://schemas.microsoft.com/office/powerpoint/2010/main" val="58311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fld id="{C18F3D35-CA9D-4DD2-A564-BECE85CB5AAC}" type="slidenum">
              <a:rPr lang="en-US" smtClean="0"/>
              <a:t>5</a:t>
            </a:fld>
            <a:endParaRPr lang="en-US"/>
          </a:p>
        </p:txBody>
      </p:sp>
    </p:spTree>
    <p:extLst>
      <p:ext uri="{BB962C8B-B14F-4D97-AF65-F5344CB8AC3E}">
        <p14:creationId xmlns:p14="http://schemas.microsoft.com/office/powerpoint/2010/main" val="54990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pPr defTabSz="942289">
              <a:defRPr/>
            </a:pPr>
            <a:fld id="{C18F3D35-CA9D-4DD2-A564-BECE85CB5AAC}"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7906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pPr defTabSz="942289">
              <a:defRPr/>
            </a:pPr>
            <a:fld id="{C18F3D35-CA9D-4DD2-A564-BECE85CB5AAC}" type="slidenum">
              <a:rPr lang="en-US">
                <a:solidFill>
                  <a:prstClr val="black"/>
                </a:solidFill>
                <a:latin typeface="Calibri" panose="020F0502020204030204"/>
              </a:rPr>
              <a:pPr defTabSz="94228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6027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fld id="{C18F3D35-CA9D-4DD2-A564-BECE85CB5AAC}" type="slidenum">
              <a:rPr lang="en-US" smtClean="0"/>
              <a:t>8</a:t>
            </a:fld>
            <a:endParaRPr lang="en-US"/>
          </a:p>
        </p:txBody>
      </p:sp>
    </p:spTree>
    <p:extLst>
      <p:ext uri="{BB962C8B-B14F-4D97-AF65-F5344CB8AC3E}">
        <p14:creationId xmlns:p14="http://schemas.microsoft.com/office/powerpoint/2010/main" val="160722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endParaRPr lang="en-US"/>
          </a:p>
          <a:p>
            <a:r>
              <a:rPr lang="en-US"/>
              <a:t>Site control: Must extend until AT LEAST September 2025, when EEC anticipates announcing its awards. If the site control documents expire at any point during the period between </a:t>
            </a:r>
            <a:r>
              <a:rPr lang="en-US" err="1"/>
              <a:t>PreApplication</a:t>
            </a:r>
            <a:r>
              <a:rPr lang="en-US"/>
              <a:t> due date in December 2024 through September 2025, the project will not be eligible to be considered for funding. Your team will not be able to update the EEOST review team that you have purchased the property or extended the purchase and sale agreement, for example, so you want to ensure that all site control documents extend beyond September 2025. If you do end up purchasing the property somewhere in that period, that is fine, but ensure that all documents reflect evidence of site control in the meantime. </a:t>
            </a:r>
          </a:p>
        </p:txBody>
      </p:sp>
      <p:sp>
        <p:nvSpPr>
          <p:cNvPr id="4" name="Slide Number Placeholder 3"/>
          <p:cNvSpPr>
            <a:spLocks noGrp="1"/>
          </p:cNvSpPr>
          <p:nvPr>
            <p:ph type="sldNum" sz="quarter" idx="5"/>
          </p:nvPr>
        </p:nvSpPr>
        <p:spPr/>
        <p:txBody>
          <a:bodyPr/>
          <a:lstStyle/>
          <a:p>
            <a:pPr defTabSz="942289">
              <a:defRPr/>
            </a:pPr>
            <a:fld id="{C18F3D35-CA9D-4DD2-A564-BECE85CB5AAC}"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60544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7CF3-6797-4B79-EB92-1FBA4B92218A}"/>
              </a:ext>
            </a:extLst>
          </p:cNvPr>
          <p:cNvSpPr>
            <a:spLocks noGrp="1"/>
          </p:cNvSpPr>
          <p:nvPr>
            <p:ph type="dt" sz="half" idx="10"/>
          </p:nvPr>
        </p:nvSpPr>
        <p:spPr>
          <a:xfrm>
            <a:off x="8556523" y="6356349"/>
            <a:ext cx="1865671" cy="365125"/>
          </a:xfrm>
        </p:spPr>
        <p:txBody>
          <a:bodyPr/>
          <a:lstStyle>
            <a:lvl1pPr>
              <a:defRPr/>
            </a:lvl1pPr>
          </a:lstStyle>
          <a:p>
            <a:fld id="{01945241-082A-438F-BAC9-8F307980A769}" type="datetime4">
              <a:rPr lang="en-US" smtClean="0"/>
              <a:t>October 31, 2024</a:t>
            </a:fld>
            <a:endParaRPr lang="en-US"/>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2BE-62CA-C173-4750-5BB397262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099F-BBD5-21CE-838E-3AFBCAAF6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18E9-8716-9AF1-9517-E3B4134BA4DD}"/>
              </a:ext>
            </a:extLst>
          </p:cNvPr>
          <p:cNvSpPr>
            <a:spLocks noGrp="1"/>
          </p:cNvSpPr>
          <p:nvPr>
            <p:ph type="dt" sz="half" idx="10"/>
          </p:nvPr>
        </p:nvSpPr>
        <p:spPr/>
        <p:txBody>
          <a:bodyPr/>
          <a:lstStyle/>
          <a:p>
            <a:fld id="{74DE7462-B4BD-4F56-8742-06FE4AED3B0C}" type="datetime4">
              <a:rPr lang="en-US" smtClean="0"/>
              <a:t>October 31, 2024</a:t>
            </a:fld>
            <a:endParaRPr lang="en-US"/>
          </a:p>
        </p:txBody>
      </p:sp>
      <p:sp>
        <p:nvSpPr>
          <p:cNvPr id="5" name="Footer Placeholder 4">
            <a:extLst>
              <a:ext uri="{FF2B5EF4-FFF2-40B4-BE49-F238E27FC236}">
                <a16:creationId xmlns:a16="http://schemas.microsoft.com/office/drawing/2014/main" id="{3D75EB7A-C561-5D39-6E22-E5082BD57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0CA6-A07B-46F8-C4A0-16080C2965C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97210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221BB-1E90-40C4-4989-8D36097E4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64FAC-EB0B-572F-5159-963BC7DC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D71D-D9BB-867D-C0F8-273551C3E0EB}"/>
              </a:ext>
            </a:extLst>
          </p:cNvPr>
          <p:cNvSpPr>
            <a:spLocks noGrp="1"/>
          </p:cNvSpPr>
          <p:nvPr>
            <p:ph type="dt" sz="half" idx="10"/>
          </p:nvPr>
        </p:nvSpPr>
        <p:spPr/>
        <p:txBody>
          <a:bodyPr/>
          <a:lstStyle/>
          <a:p>
            <a:fld id="{7B09A22A-7D2A-4D37-8F3A-0F6633B8A46A}" type="datetime4">
              <a:rPr lang="en-US" smtClean="0"/>
              <a:t>October 31, 2024</a:t>
            </a:fld>
            <a:endParaRPr lang="en-US"/>
          </a:p>
        </p:txBody>
      </p:sp>
      <p:sp>
        <p:nvSpPr>
          <p:cNvPr id="5" name="Footer Placeholder 4">
            <a:extLst>
              <a:ext uri="{FF2B5EF4-FFF2-40B4-BE49-F238E27FC236}">
                <a16:creationId xmlns:a16="http://schemas.microsoft.com/office/drawing/2014/main" id="{AA8D3D4C-0EBF-3901-3505-C8596858B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3F7E9-35AE-53D3-E6E3-554E4B32F99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7021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7CF3-6797-4B79-EB92-1FBA4B92218A}"/>
              </a:ext>
            </a:extLst>
          </p:cNvPr>
          <p:cNvSpPr>
            <a:spLocks noGrp="1"/>
          </p:cNvSpPr>
          <p:nvPr>
            <p:ph type="dt" sz="half" idx="10"/>
          </p:nvPr>
        </p:nvSpPr>
        <p:spPr>
          <a:xfrm>
            <a:off x="8556523" y="6356349"/>
            <a:ext cx="1865671" cy="365125"/>
          </a:xfrm>
        </p:spPr>
        <p:txBody>
          <a:bodyPr/>
          <a:lstStyle/>
          <a:p>
            <a:fld id="{55FB3275-8B18-48D8-8A38-0BEBE424FD2E}" type="datetime4">
              <a:rPr lang="en-US" smtClean="0"/>
              <a:t>October 31, 2024</a:t>
            </a:fld>
            <a:endParaRPr lang="en-US"/>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fld id="{55D9BA35-5D99-448C-8720-66950D48FB81}" type="datetime4">
              <a:rPr lang="en-US" smtClean="0"/>
              <a:t>October 31, 2024</a:t>
            </a:fld>
            <a:endParaRPr lang="en-US"/>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fld id="{843F46D8-9491-4C28-8456-6AA640832CB6}" type="datetime4">
              <a:rPr lang="en-US" smtClean="0"/>
              <a:t>October 31, 2024</a:t>
            </a:fld>
            <a:endParaRPr lang="en-US"/>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42101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fld id="{40B22511-7207-40CA-A2B3-274E51EFA4A9}" type="datetime4">
              <a:rPr lang="en-US" smtClean="0"/>
              <a:t>October 31, 2024</a:t>
            </a:fld>
            <a:endParaRPr lang="en-US"/>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1CC677-8BA3-7C2D-7A91-17E976292324}"/>
              </a:ext>
            </a:extLst>
          </p:cNvPr>
          <p:cNvSpPr>
            <a:spLocks noGrp="1"/>
          </p:cNvSpPr>
          <p:nvPr>
            <p:ph type="body" idx="1"/>
          </p:nvPr>
        </p:nvSpPr>
        <p:spPr>
          <a:xfrm>
            <a:off x="510047" y="1091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489F9-251D-C904-F086-2584AEEBE9D6}"/>
              </a:ext>
            </a:extLst>
          </p:cNvPr>
          <p:cNvSpPr>
            <a:spLocks noGrp="1"/>
          </p:cNvSpPr>
          <p:nvPr>
            <p:ph sz="half" idx="2"/>
          </p:nvPr>
        </p:nvSpPr>
        <p:spPr>
          <a:xfrm>
            <a:off x="510047" y="1999048"/>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C079B-1559-D913-BF81-4AC994C22AF1}"/>
              </a:ext>
            </a:extLst>
          </p:cNvPr>
          <p:cNvSpPr>
            <a:spLocks noGrp="1"/>
          </p:cNvSpPr>
          <p:nvPr>
            <p:ph type="body" sz="quarter" idx="3"/>
          </p:nvPr>
        </p:nvSpPr>
        <p:spPr>
          <a:xfrm>
            <a:off x="5842459" y="1091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018E1-1539-65D4-F7F3-F6252778D9BC}"/>
              </a:ext>
            </a:extLst>
          </p:cNvPr>
          <p:cNvSpPr>
            <a:spLocks noGrp="1"/>
          </p:cNvSpPr>
          <p:nvPr>
            <p:ph sz="quarter" idx="4"/>
          </p:nvPr>
        </p:nvSpPr>
        <p:spPr>
          <a:xfrm>
            <a:off x="5842459" y="1999048"/>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6BC2-38D2-4C5F-F226-D93693E33E01}"/>
              </a:ext>
            </a:extLst>
          </p:cNvPr>
          <p:cNvSpPr>
            <a:spLocks noGrp="1"/>
          </p:cNvSpPr>
          <p:nvPr>
            <p:ph type="dt" sz="half" idx="10"/>
          </p:nvPr>
        </p:nvSpPr>
        <p:spPr/>
        <p:txBody>
          <a:bodyPr/>
          <a:lstStyle/>
          <a:p>
            <a:fld id="{AF63FFE2-3591-439B-B4BC-6F8ADDAF3898}" type="datetime4">
              <a:rPr lang="en-US" smtClean="0"/>
              <a:t>October 31, 2024</a:t>
            </a:fld>
            <a:endParaRPr lang="en-US"/>
          </a:p>
        </p:txBody>
      </p:sp>
      <p:sp>
        <p:nvSpPr>
          <p:cNvPr id="8" name="Footer Placeholder 7">
            <a:extLst>
              <a:ext uri="{FF2B5EF4-FFF2-40B4-BE49-F238E27FC236}">
                <a16:creationId xmlns:a16="http://schemas.microsoft.com/office/drawing/2014/main" id="{827FC612-F728-3B7F-B330-FF3FA512B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12E17-89DE-8830-F76E-2C88649494F1}"/>
              </a:ext>
            </a:extLst>
          </p:cNvPr>
          <p:cNvSpPr>
            <a:spLocks noGrp="1"/>
          </p:cNvSpPr>
          <p:nvPr>
            <p:ph type="sldNum" sz="quarter" idx="12"/>
          </p:nvPr>
        </p:nvSpPr>
        <p:spPr/>
        <p:txBody>
          <a:bodyPr/>
          <a:lstStyle/>
          <a:p>
            <a:fld id="{A22C682C-E9DB-4137-9A63-78D4A5F3749E}" type="slidenum">
              <a:rPr lang="en-US" smtClean="0"/>
              <a:t>‹#›</a:t>
            </a:fld>
            <a:endParaRPr lang="en-US"/>
          </a:p>
        </p:txBody>
      </p:sp>
      <p:sp>
        <p:nvSpPr>
          <p:cNvPr id="10" name="Title 1">
            <a:extLst>
              <a:ext uri="{FF2B5EF4-FFF2-40B4-BE49-F238E27FC236}">
                <a16:creationId xmlns:a16="http://schemas.microsoft.com/office/drawing/2014/main" id="{CA6D1E46-6535-469A-A225-0B274CE3799D}"/>
              </a:ext>
            </a:extLst>
          </p:cNvPr>
          <p:cNvSpPr>
            <a:spLocks noGrp="1"/>
          </p:cNvSpPr>
          <p:nvPr>
            <p:ph type="title"/>
          </p:nvPr>
        </p:nvSpPr>
        <p:spPr>
          <a:xfrm>
            <a:off x="510047" y="172868"/>
            <a:ext cx="10515600" cy="633413"/>
          </a:xfrm>
        </p:spPr>
        <p:txBody>
          <a:bodyPr/>
          <a:lstStyle/>
          <a:p>
            <a:r>
              <a:rPr lang="en-US"/>
              <a:t>Click to edit Master title style</a:t>
            </a:r>
          </a:p>
        </p:txBody>
      </p:sp>
    </p:spTree>
    <p:extLst>
      <p:ext uri="{BB962C8B-B14F-4D97-AF65-F5344CB8AC3E}">
        <p14:creationId xmlns:p14="http://schemas.microsoft.com/office/powerpoint/2010/main" val="2590545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F8FF9-27A2-C555-664A-E056755612CE}"/>
              </a:ext>
            </a:extLst>
          </p:cNvPr>
          <p:cNvSpPr>
            <a:spLocks noGrp="1"/>
          </p:cNvSpPr>
          <p:nvPr>
            <p:ph type="dt" sz="half" idx="10"/>
          </p:nvPr>
        </p:nvSpPr>
        <p:spPr/>
        <p:txBody>
          <a:bodyPr/>
          <a:lstStyle/>
          <a:p>
            <a:fld id="{1F2330C1-4124-4EFC-95A6-0EEA75AB2FA3}" type="datetime4">
              <a:rPr lang="en-US" smtClean="0"/>
              <a:t>October 31, 2024</a:t>
            </a:fld>
            <a:endParaRPr lang="en-US"/>
          </a:p>
        </p:txBody>
      </p:sp>
      <p:sp>
        <p:nvSpPr>
          <p:cNvPr id="4" name="Footer Placeholder 3">
            <a:extLst>
              <a:ext uri="{FF2B5EF4-FFF2-40B4-BE49-F238E27FC236}">
                <a16:creationId xmlns:a16="http://schemas.microsoft.com/office/drawing/2014/main" id="{1463A09B-C600-C6A3-EF55-ECBE8E239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79ED6-6A07-B9E3-FDC0-B3422D8BC11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478918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BC73B-1C6D-FF71-3D47-7C41058DCB11}"/>
              </a:ext>
            </a:extLst>
          </p:cNvPr>
          <p:cNvSpPr>
            <a:spLocks noGrp="1"/>
          </p:cNvSpPr>
          <p:nvPr>
            <p:ph type="dt" sz="half" idx="10"/>
          </p:nvPr>
        </p:nvSpPr>
        <p:spPr/>
        <p:txBody>
          <a:bodyPr/>
          <a:lstStyle/>
          <a:p>
            <a:fld id="{B71DB493-4C8F-4AA4-A15D-DC54351C8269}" type="datetime4">
              <a:rPr lang="en-US" smtClean="0"/>
              <a:t>October 31, 2024</a:t>
            </a:fld>
            <a:endParaRPr lang="en-US"/>
          </a:p>
        </p:txBody>
      </p:sp>
      <p:sp>
        <p:nvSpPr>
          <p:cNvPr id="3" name="Footer Placeholder 2">
            <a:extLst>
              <a:ext uri="{FF2B5EF4-FFF2-40B4-BE49-F238E27FC236}">
                <a16:creationId xmlns:a16="http://schemas.microsoft.com/office/drawing/2014/main" id="{C2BEE91A-93B9-178A-A64F-F0DF44C74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EE949-7C0B-AEE8-D66F-F07CFA92F75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06226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4B4A-FCE0-4266-0973-A0F0949C8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DD18E-E844-A029-140B-4B604ACE0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C04D4-FCE0-7573-3149-03CD99A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7A71-F93C-1A1F-F018-E36411ADD437}"/>
              </a:ext>
            </a:extLst>
          </p:cNvPr>
          <p:cNvSpPr>
            <a:spLocks noGrp="1"/>
          </p:cNvSpPr>
          <p:nvPr>
            <p:ph type="dt" sz="half" idx="10"/>
          </p:nvPr>
        </p:nvSpPr>
        <p:spPr/>
        <p:txBody>
          <a:bodyPr/>
          <a:lstStyle/>
          <a:p>
            <a:fld id="{54AE03E9-EE9D-4BCE-B057-095CA4E6938A}" type="datetime4">
              <a:rPr lang="en-US" smtClean="0"/>
              <a:t>October 31, 2024</a:t>
            </a:fld>
            <a:endParaRPr lang="en-US"/>
          </a:p>
        </p:txBody>
      </p:sp>
      <p:sp>
        <p:nvSpPr>
          <p:cNvPr id="6" name="Footer Placeholder 5">
            <a:extLst>
              <a:ext uri="{FF2B5EF4-FFF2-40B4-BE49-F238E27FC236}">
                <a16:creationId xmlns:a16="http://schemas.microsoft.com/office/drawing/2014/main" id="{766BDB15-C9D0-82ED-1B80-B0AD8124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FE61-3B51-B29C-5E2E-3122C6F212AD}"/>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9182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fld id="{7232C106-2772-4F1E-A65B-1D4676F083AE}" type="datetime4">
              <a:rPr lang="en-US" smtClean="0"/>
              <a:t>October 31, 2024</a:t>
            </a:fld>
            <a:endParaRPr lang="en-US"/>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13C-AABA-1A74-168B-E3747283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71F9-4BC8-FDD4-5DEC-0BEB083C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B5BFA-1B9B-980F-44E6-155EE4E0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02DE-F425-51DF-5C08-07BA99DFA37C}"/>
              </a:ext>
            </a:extLst>
          </p:cNvPr>
          <p:cNvSpPr>
            <a:spLocks noGrp="1"/>
          </p:cNvSpPr>
          <p:nvPr>
            <p:ph type="dt" sz="half" idx="10"/>
          </p:nvPr>
        </p:nvSpPr>
        <p:spPr/>
        <p:txBody>
          <a:bodyPr/>
          <a:lstStyle/>
          <a:p>
            <a:fld id="{DB010B61-9C56-4FE0-BE77-371B54E56F4E}" type="datetime4">
              <a:rPr lang="en-US" smtClean="0"/>
              <a:t>October 31, 2024</a:t>
            </a:fld>
            <a:endParaRPr lang="en-US"/>
          </a:p>
        </p:txBody>
      </p:sp>
      <p:sp>
        <p:nvSpPr>
          <p:cNvPr id="6" name="Footer Placeholder 5">
            <a:extLst>
              <a:ext uri="{FF2B5EF4-FFF2-40B4-BE49-F238E27FC236}">
                <a16:creationId xmlns:a16="http://schemas.microsoft.com/office/drawing/2014/main" id="{51F33EA4-A314-B5E2-6DD2-3E8E783C6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688FC-BCFD-09CA-1CD4-FEEAEADF924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23808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2BE-62CA-C173-4750-5BB397262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099F-BBD5-21CE-838E-3AFBCAAF6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18E9-8716-9AF1-9517-E3B4134BA4DD}"/>
              </a:ext>
            </a:extLst>
          </p:cNvPr>
          <p:cNvSpPr>
            <a:spLocks noGrp="1"/>
          </p:cNvSpPr>
          <p:nvPr>
            <p:ph type="dt" sz="half" idx="10"/>
          </p:nvPr>
        </p:nvSpPr>
        <p:spPr/>
        <p:txBody>
          <a:bodyPr/>
          <a:lstStyle/>
          <a:p>
            <a:fld id="{900DCFEE-9D36-41F2-96BB-A5889BD15DF2}" type="datetime4">
              <a:rPr lang="en-US" smtClean="0"/>
              <a:t>October 31, 2024</a:t>
            </a:fld>
            <a:endParaRPr lang="en-US"/>
          </a:p>
        </p:txBody>
      </p:sp>
      <p:sp>
        <p:nvSpPr>
          <p:cNvPr id="5" name="Footer Placeholder 4">
            <a:extLst>
              <a:ext uri="{FF2B5EF4-FFF2-40B4-BE49-F238E27FC236}">
                <a16:creationId xmlns:a16="http://schemas.microsoft.com/office/drawing/2014/main" id="{3D75EB7A-C561-5D39-6E22-E5082BD57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0CA6-A07B-46F8-C4A0-16080C2965C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97210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221BB-1E90-40C4-4989-8D36097E4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64FAC-EB0B-572F-5159-963BC7DC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D71D-D9BB-867D-C0F8-273551C3E0EB}"/>
              </a:ext>
            </a:extLst>
          </p:cNvPr>
          <p:cNvSpPr>
            <a:spLocks noGrp="1"/>
          </p:cNvSpPr>
          <p:nvPr>
            <p:ph type="dt" sz="half" idx="10"/>
          </p:nvPr>
        </p:nvSpPr>
        <p:spPr/>
        <p:txBody>
          <a:bodyPr/>
          <a:lstStyle/>
          <a:p>
            <a:fld id="{BA8FA045-C3A8-4825-B403-49398DB95B79}" type="datetime4">
              <a:rPr lang="en-US" smtClean="0"/>
              <a:t>October 31, 2024</a:t>
            </a:fld>
            <a:endParaRPr lang="en-US"/>
          </a:p>
        </p:txBody>
      </p:sp>
      <p:sp>
        <p:nvSpPr>
          <p:cNvPr id="5" name="Footer Placeholder 4">
            <a:extLst>
              <a:ext uri="{FF2B5EF4-FFF2-40B4-BE49-F238E27FC236}">
                <a16:creationId xmlns:a16="http://schemas.microsoft.com/office/drawing/2014/main" id="{AA8D3D4C-0EBF-3901-3505-C8596858B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3F7E9-35AE-53D3-E6E3-554E4B32F99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70219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597878" y="337153"/>
            <a:ext cx="9918447"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596900" y="752475"/>
            <a:ext cx="11235267" cy="447675"/>
          </a:xfrm>
          <a:prstGeom prst="rect">
            <a:avLst/>
          </a:prstGeom>
        </p:spPr>
        <p:txBody>
          <a:bodyPr/>
          <a:lstStyle>
            <a:lvl1pPr marL="0" indent="0">
              <a:buNone/>
              <a:defRPr sz="1600" b="0" i="1">
                <a:solidFill>
                  <a:schemeClr val="tx1"/>
                </a:solidFill>
                <a:latin typeface="Arial" panose="020B0604020202020204" pitchFamily="34" charset="0"/>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516554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9943"/>
            <a:ext cx="11176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592667" y="277813"/>
            <a:ext cx="9510184"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fld id="{428A908C-844E-4E0D-AB44-2A00FFBA791F}" type="datetime4">
              <a:rPr lang="en-US" smtClean="0">
                <a:solidFill>
                  <a:srgbClr val="000000"/>
                </a:solidFill>
              </a:rPr>
              <a:t>October 31, 2024</a:t>
            </a:fld>
            <a:endParaRPr lang="en-US">
              <a:solidFill>
                <a:srgbClr val="000000"/>
              </a:solidFill>
            </a:endParaRP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88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248667"/>
            <a:ext cx="10997853" cy="4602162"/>
          </a:xfrm>
        </p:spPr>
        <p:txBody>
          <a:bodyPr/>
          <a:lstStyle>
            <a:lvl1pPr>
              <a:defRPr sz="2000"/>
            </a:lvl1pPr>
            <a:lvl2pPr>
              <a:defRPr sz="1600"/>
            </a:lvl2pPr>
            <a:lvl3pPr>
              <a:defRPr sz="1600"/>
            </a:lvl3pPr>
          </a:lstStyle>
          <a:p>
            <a:pPr lvl="0"/>
            <a:r>
              <a:rPr lang="en-US" altLang="en-US"/>
              <a:t>Click to edit Master text styles</a:t>
            </a:r>
          </a:p>
          <a:p>
            <a:pPr lvl="1"/>
            <a:r>
              <a:rPr lang="en-US" altLang="en-US"/>
              <a:t>Second level</a:t>
            </a:r>
          </a:p>
          <a:p>
            <a:pPr lvl="2"/>
            <a:r>
              <a:rPr lang="en-US" altLang="en-US"/>
              <a:t>Third level</a:t>
            </a:r>
          </a:p>
        </p:txBody>
      </p:sp>
      <p:sp>
        <p:nvSpPr>
          <p:cNvPr id="11" name="Title 1"/>
          <p:cNvSpPr>
            <a:spLocks noGrp="1"/>
          </p:cNvSpPr>
          <p:nvPr>
            <p:ph type="title"/>
          </p:nvPr>
        </p:nvSpPr>
        <p:spPr>
          <a:xfrm>
            <a:off x="609601" y="108502"/>
            <a:ext cx="10997855" cy="799647"/>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45701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4445C8A-1193-95C0-82FD-23F2D2E21533}"/>
              </a:ext>
            </a:extLst>
          </p:cNvPr>
          <p:cNvSpPr/>
          <p:nvPr userDrawn="1"/>
        </p:nvSpPr>
        <p:spPr>
          <a:xfrm>
            <a:off x="-433632" y="3660266"/>
            <a:ext cx="10614580" cy="1354793"/>
          </a:xfrm>
          <a:prstGeom prst="roundRect">
            <a:avLst/>
          </a:prstGeom>
          <a:solidFill>
            <a:schemeClr val="accent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3062288"/>
            <a:ext cx="10515600" cy="1500187"/>
          </a:xfrm>
        </p:spPr>
        <p:txBody>
          <a:bodyPr anchor="b">
            <a:normAutofit/>
          </a:bodyPr>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fld id="{16B38417-2DA7-49EB-ABF6-B80F50587046}" type="datetime4">
              <a:rPr lang="en-US" smtClean="0"/>
              <a:t>October 31, 2024</a:t>
            </a:fld>
            <a:endParaRPr lang="en-US"/>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4210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fld id="{FF44EF59-3E31-468A-9D52-D51E6CDFF593}" type="datetime4">
              <a:rPr lang="en-US" smtClean="0"/>
              <a:t>October 31, 2024</a:t>
            </a:fld>
            <a:endParaRPr lang="en-US"/>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1CC677-8BA3-7C2D-7A91-17E976292324}"/>
              </a:ext>
            </a:extLst>
          </p:cNvPr>
          <p:cNvSpPr>
            <a:spLocks noGrp="1"/>
          </p:cNvSpPr>
          <p:nvPr>
            <p:ph type="body" idx="1"/>
          </p:nvPr>
        </p:nvSpPr>
        <p:spPr>
          <a:xfrm>
            <a:off x="510047" y="1091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489F9-251D-C904-F086-2584AEEBE9D6}"/>
              </a:ext>
            </a:extLst>
          </p:cNvPr>
          <p:cNvSpPr>
            <a:spLocks noGrp="1"/>
          </p:cNvSpPr>
          <p:nvPr>
            <p:ph sz="half" idx="2"/>
          </p:nvPr>
        </p:nvSpPr>
        <p:spPr>
          <a:xfrm>
            <a:off x="510047" y="1999048"/>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C079B-1559-D913-BF81-4AC994C22AF1}"/>
              </a:ext>
            </a:extLst>
          </p:cNvPr>
          <p:cNvSpPr>
            <a:spLocks noGrp="1"/>
          </p:cNvSpPr>
          <p:nvPr>
            <p:ph type="body" sz="quarter" idx="3"/>
          </p:nvPr>
        </p:nvSpPr>
        <p:spPr>
          <a:xfrm>
            <a:off x="5842459" y="1091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018E1-1539-65D4-F7F3-F6252778D9BC}"/>
              </a:ext>
            </a:extLst>
          </p:cNvPr>
          <p:cNvSpPr>
            <a:spLocks noGrp="1"/>
          </p:cNvSpPr>
          <p:nvPr>
            <p:ph sz="quarter" idx="4"/>
          </p:nvPr>
        </p:nvSpPr>
        <p:spPr>
          <a:xfrm>
            <a:off x="5842459" y="1999048"/>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6BC2-38D2-4C5F-F226-D93693E33E01}"/>
              </a:ext>
            </a:extLst>
          </p:cNvPr>
          <p:cNvSpPr>
            <a:spLocks noGrp="1"/>
          </p:cNvSpPr>
          <p:nvPr>
            <p:ph type="dt" sz="half" idx="10"/>
          </p:nvPr>
        </p:nvSpPr>
        <p:spPr/>
        <p:txBody>
          <a:bodyPr/>
          <a:lstStyle/>
          <a:p>
            <a:fld id="{8825BC29-A285-4122-AFC6-A9C524AFEF99}" type="datetime4">
              <a:rPr lang="en-US" smtClean="0"/>
              <a:t>October 31, 2024</a:t>
            </a:fld>
            <a:endParaRPr lang="en-US"/>
          </a:p>
        </p:txBody>
      </p:sp>
      <p:sp>
        <p:nvSpPr>
          <p:cNvPr id="8" name="Footer Placeholder 7">
            <a:extLst>
              <a:ext uri="{FF2B5EF4-FFF2-40B4-BE49-F238E27FC236}">
                <a16:creationId xmlns:a16="http://schemas.microsoft.com/office/drawing/2014/main" id="{827FC612-F728-3B7F-B330-FF3FA512B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12E17-89DE-8830-F76E-2C88649494F1}"/>
              </a:ext>
            </a:extLst>
          </p:cNvPr>
          <p:cNvSpPr>
            <a:spLocks noGrp="1"/>
          </p:cNvSpPr>
          <p:nvPr>
            <p:ph type="sldNum" sz="quarter" idx="12"/>
          </p:nvPr>
        </p:nvSpPr>
        <p:spPr/>
        <p:txBody>
          <a:bodyPr/>
          <a:lstStyle/>
          <a:p>
            <a:fld id="{A22C682C-E9DB-4137-9A63-78D4A5F3749E}" type="slidenum">
              <a:rPr lang="en-US" smtClean="0"/>
              <a:t>‹#›</a:t>
            </a:fld>
            <a:endParaRPr lang="en-US"/>
          </a:p>
        </p:txBody>
      </p:sp>
      <p:sp>
        <p:nvSpPr>
          <p:cNvPr id="10" name="Title 1">
            <a:extLst>
              <a:ext uri="{FF2B5EF4-FFF2-40B4-BE49-F238E27FC236}">
                <a16:creationId xmlns:a16="http://schemas.microsoft.com/office/drawing/2014/main" id="{CA6D1E46-6535-469A-A225-0B274CE3799D}"/>
              </a:ext>
            </a:extLst>
          </p:cNvPr>
          <p:cNvSpPr>
            <a:spLocks noGrp="1"/>
          </p:cNvSpPr>
          <p:nvPr>
            <p:ph type="title"/>
          </p:nvPr>
        </p:nvSpPr>
        <p:spPr>
          <a:xfrm>
            <a:off x="510047" y="172868"/>
            <a:ext cx="10515600" cy="633413"/>
          </a:xfrm>
        </p:spPr>
        <p:txBody>
          <a:bodyPr/>
          <a:lstStyle/>
          <a:p>
            <a:r>
              <a:rPr lang="en-US"/>
              <a:t>Click to edit Master title style</a:t>
            </a:r>
          </a:p>
        </p:txBody>
      </p:sp>
    </p:spTree>
    <p:extLst>
      <p:ext uri="{BB962C8B-B14F-4D97-AF65-F5344CB8AC3E}">
        <p14:creationId xmlns:p14="http://schemas.microsoft.com/office/powerpoint/2010/main" val="25905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F8FF9-27A2-C555-664A-E056755612CE}"/>
              </a:ext>
            </a:extLst>
          </p:cNvPr>
          <p:cNvSpPr>
            <a:spLocks noGrp="1"/>
          </p:cNvSpPr>
          <p:nvPr>
            <p:ph type="dt" sz="half" idx="10"/>
          </p:nvPr>
        </p:nvSpPr>
        <p:spPr/>
        <p:txBody>
          <a:bodyPr/>
          <a:lstStyle/>
          <a:p>
            <a:fld id="{E667D8A8-F76F-43D7-9975-5E90A58BC0E9}" type="datetime4">
              <a:rPr lang="en-US" smtClean="0"/>
              <a:t>October 31, 2024</a:t>
            </a:fld>
            <a:endParaRPr lang="en-US"/>
          </a:p>
        </p:txBody>
      </p:sp>
      <p:sp>
        <p:nvSpPr>
          <p:cNvPr id="4" name="Footer Placeholder 3">
            <a:extLst>
              <a:ext uri="{FF2B5EF4-FFF2-40B4-BE49-F238E27FC236}">
                <a16:creationId xmlns:a16="http://schemas.microsoft.com/office/drawing/2014/main" id="{1463A09B-C600-C6A3-EF55-ECBE8E239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79ED6-6A07-B9E3-FDC0-B3422D8BC11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47891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BC73B-1C6D-FF71-3D47-7C41058DCB11}"/>
              </a:ext>
            </a:extLst>
          </p:cNvPr>
          <p:cNvSpPr>
            <a:spLocks noGrp="1"/>
          </p:cNvSpPr>
          <p:nvPr>
            <p:ph type="dt" sz="half" idx="10"/>
          </p:nvPr>
        </p:nvSpPr>
        <p:spPr/>
        <p:txBody>
          <a:bodyPr/>
          <a:lstStyle/>
          <a:p>
            <a:fld id="{1F5BA1BA-2BEA-4AEE-A0C3-59110B3A6D68}" type="datetime4">
              <a:rPr lang="en-US" smtClean="0"/>
              <a:t>October 31, 2024</a:t>
            </a:fld>
            <a:endParaRPr lang="en-US"/>
          </a:p>
        </p:txBody>
      </p:sp>
      <p:sp>
        <p:nvSpPr>
          <p:cNvPr id="3" name="Footer Placeholder 2">
            <a:extLst>
              <a:ext uri="{FF2B5EF4-FFF2-40B4-BE49-F238E27FC236}">
                <a16:creationId xmlns:a16="http://schemas.microsoft.com/office/drawing/2014/main" id="{C2BEE91A-93B9-178A-A64F-F0DF44C74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EE949-7C0B-AEE8-D66F-F07CFA92F75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06226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4B4A-FCE0-4266-0973-A0F0949C8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DD18E-E844-A029-140B-4B604ACE0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C04D4-FCE0-7573-3149-03CD99A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7A71-F93C-1A1F-F018-E36411ADD437}"/>
              </a:ext>
            </a:extLst>
          </p:cNvPr>
          <p:cNvSpPr>
            <a:spLocks noGrp="1"/>
          </p:cNvSpPr>
          <p:nvPr>
            <p:ph type="dt" sz="half" idx="10"/>
          </p:nvPr>
        </p:nvSpPr>
        <p:spPr/>
        <p:txBody>
          <a:bodyPr/>
          <a:lstStyle/>
          <a:p>
            <a:fld id="{AD2B9ECD-8EB0-46AB-9BD9-539E16485BB9}" type="datetime4">
              <a:rPr lang="en-US" smtClean="0"/>
              <a:t>October 31, 2024</a:t>
            </a:fld>
            <a:endParaRPr lang="en-US"/>
          </a:p>
        </p:txBody>
      </p:sp>
      <p:sp>
        <p:nvSpPr>
          <p:cNvPr id="6" name="Footer Placeholder 5">
            <a:extLst>
              <a:ext uri="{FF2B5EF4-FFF2-40B4-BE49-F238E27FC236}">
                <a16:creationId xmlns:a16="http://schemas.microsoft.com/office/drawing/2014/main" id="{766BDB15-C9D0-82ED-1B80-B0AD8124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FE61-3B51-B29C-5E2E-3122C6F212AD}"/>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91826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13C-AABA-1A74-168B-E3747283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71F9-4BC8-FDD4-5DEC-0BEB083C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B5BFA-1B9B-980F-44E6-155EE4E0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02DE-F425-51DF-5C08-07BA99DFA37C}"/>
              </a:ext>
            </a:extLst>
          </p:cNvPr>
          <p:cNvSpPr>
            <a:spLocks noGrp="1"/>
          </p:cNvSpPr>
          <p:nvPr>
            <p:ph type="dt" sz="half" idx="10"/>
          </p:nvPr>
        </p:nvSpPr>
        <p:spPr/>
        <p:txBody>
          <a:bodyPr/>
          <a:lstStyle/>
          <a:p>
            <a:fld id="{A69EABED-694B-4EEB-B980-B48A7D119D1A}" type="datetime4">
              <a:rPr lang="en-US" smtClean="0"/>
              <a:t>October 31, 2024</a:t>
            </a:fld>
            <a:endParaRPr lang="en-US"/>
          </a:p>
        </p:txBody>
      </p:sp>
      <p:sp>
        <p:nvSpPr>
          <p:cNvPr id="6" name="Footer Placeholder 5">
            <a:extLst>
              <a:ext uri="{FF2B5EF4-FFF2-40B4-BE49-F238E27FC236}">
                <a16:creationId xmlns:a16="http://schemas.microsoft.com/office/drawing/2014/main" id="{51F33EA4-A314-B5E2-6DD2-3E8E783C6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688FC-BCFD-09CA-1CD4-FEEAEADF924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23808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57D92-00DB-4B40-A210-5A17221A3673}" type="datetime4">
              <a:rPr lang="en-US" smtClean="0"/>
              <a:t>October 31, 2024</a:t>
            </a:fld>
            <a:endParaRPr lang="en-US"/>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pic>
        <p:nvPicPr>
          <p:cNvPr id="10" name="Picture 9">
            <a:extLst>
              <a:ext uri="{FF2B5EF4-FFF2-40B4-BE49-F238E27FC236}">
                <a16:creationId xmlns:a16="http://schemas.microsoft.com/office/drawing/2014/main" id="{1640BE9F-DF8A-8935-C759-E2FAC22BBBAD}"/>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799" y="6266467"/>
            <a:ext cx="2054943" cy="455008"/>
          </a:xfrm>
          <a:prstGeom prst="rect">
            <a:avLst/>
          </a:prstGeom>
        </p:spPr>
      </p:pic>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23D02-C943-46FB-AFEF-C5D81AAF13F0}" type="datetime4">
              <a:rPr lang="en-US" smtClean="0"/>
              <a:t>October 31, 2024</a:t>
            </a:fld>
            <a:endParaRPr lang="en-US"/>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pic>
        <p:nvPicPr>
          <p:cNvPr id="10" name="Picture 9">
            <a:extLst>
              <a:ext uri="{FF2B5EF4-FFF2-40B4-BE49-F238E27FC236}">
                <a16:creationId xmlns:a16="http://schemas.microsoft.com/office/drawing/2014/main" id="{1640BE9F-DF8A-8935-C759-E2FAC22BBBAD}"/>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4799" y="6266467"/>
            <a:ext cx="2054943" cy="455008"/>
          </a:xfrm>
          <a:prstGeom prst="rect">
            <a:avLst/>
          </a:prstGeom>
        </p:spPr>
      </p:pic>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44" r:id="rId12"/>
    <p:sldLayoutId id="2147483845" r:id="rId13"/>
    <p:sldLayoutId id="2147483846" r:id="rId14"/>
  </p:sldLayoutIdLst>
  <p:hf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mbuys.com/bso/external/bidDetail.sdo?docId=BD-25-1037-1CEN0-C0000-108130&amp;external=true&amp;parentUrl=close"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www.cognitoforms.com/ChildrensInvestmentFund1/EEOSTFY25PreApplicationLargeGra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ommbuys.com/bso/external/bidDetail.sdo?docId=BD-25-1037-1CEN0-C0000-108130&amp;external=true&amp;parentUrl=close"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www.cognitoforms.com/ChildrensInvestmentFund1/EEOSTFY25PreApplicationLargeGran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eeost.lg@cif-ma.org"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mailto:jose.mendez@mass.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13/Chapter129"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hyperlink" Target="https://www.mass.gov/info-details/the-affordable-homes-act-smart-housing-livable-communiti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jose.mendez@mas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eost.lg@cif-m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jose.mendez@mass.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edac.org/?mailpoet_router&amp;endpoint=track&amp;action=click&amp;data=WyIyNzA3IiwiZjUwYTA2IiwiNDEiLCJkYjBiNGQxNjNjMTIiLGZhbHNlXQ"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F5AA49-E22C-EC71-398F-73CFAE96BA32}"/>
              </a:ext>
            </a:extLst>
          </p:cNvPr>
          <p:cNvSpPr>
            <a:spLocks noGrp="1"/>
          </p:cNvSpPr>
          <p:nvPr>
            <p:ph type="ctrTitle"/>
          </p:nvPr>
        </p:nvSpPr>
        <p:spPr/>
        <p:txBody>
          <a:bodyPr/>
          <a:lstStyle/>
          <a:p>
            <a:r>
              <a:rPr lang="en-US">
                <a:latin typeface="Montserrat"/>
              </a:rPr>
              <a:t>EEOST Capital Fund </a:t>
            </a:r>
            <a:br>
              <a:rPr lang="en-US">
                <a:latin typeface="Montserrat"/>
              </a:rPr>
            </a:br>
            <a:r>
              <a:rPr lang="en-US">
                <a:latin typeface="Montserrat"/>
              </a:rPr>
              <a:t>Information Session</a:t>
            </a:r>
          </a:p>
        </p:txBody>
      </p:sp>
      <p:sp>
        <p:nvSpPr>
          <p:cNvPr id="15" name="Subtitle 14">
            <a:extLst>
              <a:ext uri="{FF2B5EF4-FFF2-40B4-BE49-F238E27FC236}">
                <a16:creationId xmlns:a16="http://schemas.microsoft.com/office/drawing/2014/main" id="{FCB67B40-B4E6-8F93-7A3C-9CA8C39E54F5}"/>
              </a:ext>
            </a:extLst>
          </p:cNvPr>
          <p:cNvSpPr>
            <a:spLocks noGrp="1"/>
          </p:cNvSpPr>
          <p:nvPr>
            <p:ph type="subTitle" idx="1"/>
          </p:nvPr>
        </p:nvSpPr>
        <p:spPr/>
        <p:txBody>
          <a:bodyPr vert="horz" lIns="91440" tIns="45720" rIns="91440" bIns="45720" rtlCol="0" anchor="t">
            <a:normAutofit/>
          </a:bodyPr>
          <a:lstStyle/>
          <a:p>
            <a:pPr>
              <a:spcBef>
                <a:spcPts val="600"/>
              </a:spcBef>
            </a:pPr>
            <a:r>
              <a:rPr lang="en-US" sz="2400"/>
              <a:t>FY2025 Large Grant Round for Non-Profit Centers</a:t>
            </a:r>
            <a:br>
              <a:rPr lang="en-US" sz="2400"/>
            </a:br>
            <a:br>
              <a:rPr lang="en-US" sz="2400"/>
            </a:br>
            <a:r>
              <a:rPr lang="en-US" sz="1800" b="0">
                <a:solidFill>
                  <a:schemeClr val="tx1"/>
                </a:solidFill>
              </a:rPr>
              <a:t>October 28 and 30, 2024</a:t>
            </a:r>
            <a:endParaRPr lang="en-US" b="0">
              <a:solidFill>
                <a:schemeClr val="tx1"/>
              </a:solidFill>
              <a:cs typeface="Calibri"/>
            </a:endParaRPr>
          </a:p>
        </p:txBody>
      </p:sp>
      <p:sp>
        <p:nvSpPr>
          <p:cNvPr id="16" name="Date Placeholder 15">
            <a:extLst>
              <a:ext uri="{FF2B5EF4-FFF2-40B4-BE49-F238E27FC236}">
                <a16:creationId xmlns:a16="http://schemas.microsoft.com/office/drawing/2014/main" id="{7153FCED-C245-0706-4245-8B8F7E694986}"/>
              </a:ext>
            </a:extLst>
          </p:cNvPr>
          <p:cNvSpPr>
            <a:spLocks noGrp="1"/>
          </p:cNvSpPr>
          <p:nvPr>
            <p:ph type="dt" sz="half" idx="10"/>
          </p:nvPr>
        </p:nvSpPr>
        <p:spPr/>
        <p:txBody>
          <a:bodyPr/>
          <a:lstStyle/>
          <a:p>
            <a:fld id="{F03B9AEA-E51A-4E72-AD16-45282B713885}" type="datetime4">
              <a:rPr lang="en-US" smtClean="0"/>
              <a:t>October 31, 2024</a:t>
            </a:fld>
            <a:endParaRPr lang="en-US"/>
          </a:p>
        </p:txBody>
      </p:sp>
      <p:sp>
        <p:nvSpPr>
          <p:cNvPr id="2" name="Slide Number Placeholder 1">
            <a:extLst>
              <a:ext uri="{FF2B5EF4-FFF2-40B4-BE49-F238E27FC236}">
                <a16:creationId xmlns:a16="http://schemas.microsoft.com/office/drawing/2014/main" id="{BAB71ADE-124E-13C8-93AB-CAE9319AF8F3}"/>
              </a:ext>
            </a:extLst>
          </p:cNvPr>
          <p:cNvSpPr>
            <a:spLocks noGrp="1"/>
          </p:cNvSpPr>
          <p:nvPr>
            <p:ph type="sldNum" sz="quarter" idx="12"/>
          </p:nvPr>
        </p:nvSpPr>
        <p:spPr/>
        <p:txBody>
          <a:bodyPr/>
          <a:lstStyle/>
          <a:p>
            <a:r>
              <a:rPr lang="en-US"/>
              <a:t> | </a:t>
            </a:r>
            <a:fld id="{A22C682C-E9DB-4137-9A63-78D4A5F3749E}" type="slidenum">
              <a:rPr lang="en-US" smtClean="0"/>
              <a:pPr/>
              <a:t>1</a:t>
            </a:fld>
            <a:endParaRPr lang="en-US"/>
          </a:p>
        </p:txBody>
      </p:sp>
    </p:spTree>
    <p:extLst>
      <p:ext uri="{BB962C8B-B14F-4D97-AF65-F5344CB8AC3E}">
        <p14:creationId xmlns:p14="http://schemas.microsoft.com/office/powerpoint/2010/main" val="38860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45989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Eligible </a:t>
            </a:r>
            <a:r>
              <a:rPr lang="en-US" sz="2400">
                <a:latin typeface="Montserrat SemiBold"/>
              </a:rPr>
              <a:t>Grant Uses</a:t>
            </a:r>
            <a:r>
              <a:rPr kumimoji="0" lang="en-US" sz="2400" b="0" i="0" u="none" strike="noStrike" kern="1200" cap="none" spc="0" normalizeH="0" baseline="0" noProof="0">
                <a:ln>
                  <a:noFill/>
                </a:ln>
                <a:solidFill>
                  <a:srgbClr val="0C2D83"/>
                </a:solidFill>
                <a:effectLst/>
                <a:uLnTx/>
                <a:uFillTx/>
                <a:latin typeface="Montserrat SemiBold"/>
                <a:ea typeface="+mj-ea"/>
                <a:cs typeface="+mj-cs"/>
              </a:rPr>
              <a:t> </a:t>
            </a:r>
            <a:endParaRPr kumimoji="0" lang="en-US" sz="392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06AAFE0B-37ED-03DB-D4F8-C4B68ECE3C6D}"/>
              </a:ext>
            </a:extLst>
          </p:cNvPr>
          <p:cNvSpPr txBox="1"/>
          <p:nvPr/>
        </p:nvSpPr>
        <p:spPr>
          <a:xfrm>
            <a:off x="446437" y="1185824"/>
            <a:ext cx="10467997" cy="5214826"/>
          </a:xfrm>
          <a:prstGeom prst="rect">
            <a:avLst/>
          </a:prstGeom>
          <a:noFill/>
        </p:spPr>
        <p:txBody>
          <a:bodyPr wrap="square" lIns="91440" tIns="45720" rIns="91440" bIns="45720" anchor="t">
            <a:spAutoFit/>
          </a:bodyPr>
          <a:lstStyle/>
          <a:p>
            <a:pPr marL="342900" indent="-342900" hangingPunct="0">
              <a:buFont typeface="Arial" panose="020B0604020202020204" pitchFamily="34" charset="0"/>
              <a:buChar char="•"/>
            </a:pPr>
            <a:r>
              <a:rPr lang="en-US" sz="2400">
                <a:solidFill>
                  <a:schemeClr val="tx1"/>
                </a:solidFill>
                <a:latin typeface="Calibri" panose="020F0502020204030204" pitchFamily="34" charset="0"/>
                <a:cs typeface="Calibri" panose="020F0502020204030204" pitchFamily="34" charset="0"/>
              </a:rPr>
              <a:t>Acquisition of real property;</a:t>
            </a:r>
          </a:p>
          <a:p>
            <a:pPr marL="342900" lvl="0" indent="-342900" hangingPunct="0">
              <a:buFont typeface="Arial" panose="020B0604020202020204" pitchFamily="34" charset="0"/>
              <a:buChar char="•"/>
            </a:pPr>
            <a:r>
              <a:rPr lang="en-US" sz="2400">
                <a:solidFill>
                  <a:schemeClr val="tx1"/>
                </a:solidFill>
                <a:latin typeface="Calibri" panose="020F0502020204030204" pitchFamily="34" charset="0"/>
                <a:cs typeface="Calibri" panose="020F0502020204030204" pitchFamily="34" charset="0"/>
              </a:rPr>
              <a:t>Construction, repair, rehabilitation, and/or renovation of an Eligible Facility;</a:t>
            </a:r>
          </a:p>
          <a:p>
            <a:pPr marL="342900" lvl="0" indent="-342900" hangingPunct="0">
              <a:buFont typeface="Arial" panose="020B0604020202020204" pitchFamily="34" charset="0"/>
              <a:buChar char="•"/>
            </a:pPr>
            <a:r>
              <a:rPr lang="en-US" sz="2400">
                <a:solidFill>
                  <a:schemeClr val="tx1"/>
                </a:solidFill>
                <a:latin typeface="Calibri" panose="020F0502020204030204" pitchFamily="34" charset="0"/>
                <a:cs typeface="Calibri" panose="020F0502020204030204" pitchFamily="34" charset="0"/>
              </a:rPr>
              <a:t>Soft costs directly related to the development of an Eligible Facility.</a:t>
            </a:r>
          </a:p>
          <a:p>
            <a:pPr marL="0" indent="0" hangingPunct="0">
              <a:spcBef>
                <a:spcPts val="0"/>
              </a:spcBef>
              <a:buNone/>
            </a:pPr>
            <a:br>
              <a:rPr lang="en-US" sz="1050">
                <a:solidFill>
                  <a:schemeClr val="tx1"/>
                </a:solidFill>
                <a:latin typeface="Calibri" panose="020F0502020204030204" pitchFamily="34" charset="0"/>
                <a:cs typeface="Calibri" panose="020F0502020204030204" pitchFamily="34" charset="0"/>
              </a:rPr>
            </a:br>
            <a:endParaRPr lang="en-US" sz="2400">
              <a:solidFill>
                <a:schemeClr val="tx1"/>
              </a:solidFill>
              <a:latin typeface="Calibri" panose="020F0502020204030204" pitchFamily="34" charset="0"/>
              <a:cs typeface="Calibri" panose="020F0502020204030204" pitchFamily="34" charset="0"/>
            </a:endParaRPr>
          </a:p>
          <a:p>
            <a:pPr marL="0" indent="0" hangingPunct="0">
              <a:spcBef>
                <a:spcPts val="0"/>
              </a:spcBef>
              <a:buNone/>
            </a:pPr>
            <a:r>
              <a:rPr lang="en-US" sz="2400">
                <a:solidFill>
                  <a:schemeClr val="tx1"/>
                </a:solidFill>
                <a:latin typeface="Calibri" panose="020F0502020204030204" pitchFamily="34" charset="0"/>
                <a:cs typeface="Calibri" panose="020F0502020204030204" pitchFamily="34" charset="0"/>
              </a:rPr>
              <a:t>As outlined in the guidelines:</a:t>
            </a:r>
          </a:p>
          <a:p>
            <a:pPr marL="285750" indent="-285750" eaLnBrk="1" hangingPunct="1">
              <a:buFont typeface="Arial" panose="020B0604020202020204" pitchFamily="34" charset="0"/>
              <a:buChar char="•"/>
              <a:defRPr/>
            </a:pPr>
            <a:r>
              <a:rPr lang="en-US" sz="2400">
                <a:solidFill>
                  <a:schemeClr val="tx1"/>
                </a:solidFill>
                <a:latin typeface="Calibri" panose="020F0502020204030204" pitchFamily="34" charset="0"/>
                <a:cs typeface="Calibri" panose="020F0502020204030204" pitchFamily="34" charset="0"/>
              </a:rPr>
              <a:t>Projects that will be 100% complete during the review period of the EEOST Large Grant Program application round will not be considered for funding. </a:t>
            </a:r>
          </a:p>
          <a:p>
            <a:pPr marL="285750" indent="-285750" eaLnBrk="1" hangingPunct="1">
              <a:buFont typeface="Arial" panose="020B0604020202020204" pitchFamily="34" charset="0"/>
              <a:buChar char="•"/>
              <a:defRPr/>
            </a:pPr>
            <a:r>
              <a:rPr lang="en-US" sz="2400">
                <a:solidFill>
                  <a:schemeClr val="tx1"/>
                </a:solidFill>
                <a:latin typeface="Calibri" panose="020F0502020204030204" pitchFamily="34" charset="0"/>
                <a:cs typeface="Calibri" panose="020F0502020204030204" pitchFamily="34" charset="0"/>
              </a:rPr>
              <a:t>Cannot be completed at any point between the time of the Pre-Application through the time of  award announcements. </a:t>
            </a:r>
          </a:p>
          <a:p>
            <a:pPr marL="285750" indent="-285750" eaLnBrk="1" hangingPunct="1">
              <a:buFont typeface="Arial" panose="020B0604020202020204" pitchFamily="34" charset="0"/>
              <a:buChar char="•"/>
              <a:defRPr/>
            </a:pPr>
            <a:r>
              <a:rPr lang="en-US" sz="2400">
                <a:solidFill>
                  <a:schemeClr val="tx1"/>
                </a:solidFill>
                <a:latin typeface="Calibri" panose="020F0502020204030204" pitchFamily="34" charset="0"/>
                <a:cs typeface="Calibri" panose="020F0502020204030204" pitchFamily="34" charset="0"/>
              </a:rPr>
              <a:t>If the EEOST project under consideration is part of a larger, phased development or multipurpose development, the EEOST component of the project must not be complete.</a:t>
            </a:r>
          </a:p>
          <a:p>
            <a:pPr eaLnBrk="1" hangingPunct="1">
              <a:defRPr/>
            </a:pPr>
            <a:endParaRPr lang="en-US" sz="1600">
              <a:latin typeface="Arial" pitchFamily="34" charset="0"/>
              <a:cs typeface="Arial" pitchFamily="34" charset="0"/>
            </a:endParaRP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37" b="1" i="0" u="none" strike="noStrike" kern="1200" cap="none" spc="0" normalizeH="0" baseline="0" noProof="0">
              <a:ln>
                <a:noFill/>
              </a:ln>
              <a:solidFill>
                <a:prstClr val="black"/>
              </a:solidFill>
              <a:effectLst/>
              <a:uLnTx/>
              <a:uFillTx/>
              <a:latin typeface="Calibri"/>
              <a:ea typeface="+mn-ea"/>
              <a:cs typeface="Calibri"/>
            </a:endParaRPr>
          </a:p>
        </p:txBody>
      </p:sp>
      <p:sp>
        <p:nvSpPr>
          <p:cNvPr id="2" name="Date Placeholder 1">
            <a:extLst>
              <a:ext uri="{FF2B5EF4-FFF2-40B4-BE49-F238E27FC236}">
                <a16:creationId xmlns:a16="http://schemas.microsoft.com/office/drawing/2014/main" id="{0AA4D70F-F0B7-46D8-80A5-ADCE64642FB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AAAC-4D06-45F3-81AC-DCFE4EC4CD21}"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2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32654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Land Use Restriction and Mortgage</a:t>
            </a:r>
            <a:endParaRPr lang="en-US"/>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A330C446-6525-41BF-A641-526787956ED4}"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11</a:t>
            </a:fld>
            <a:endParaRPr lang="en-US"/>
          </a:p>
        </p:txBody>
      </p:sp>
      <p:sp>
        <p:nvSpPr>
          <p:cNvPr id="4" name="TextBox 3">
            <a:extLst>
              <a:ext uri="{FF2B5EF4-FFF2-40B4-BE49-F238E27FC236}">
                <a16:creationId xmlns:a16="http://schemas.microsoft.com/office/drawing/2014/main" id="{425FCBDD-1085-35AE-458A-16E34C5830A1}"/>
              </a:ext>
            </a:extLst>
          </p:cNvPr>
          <p:cNvSpPr txBox="1"/>
          <p:nvPr/>
        </p:nvSpPr>
        <p:spPr>
          <a:xfrm>
            <a:off x="446436" y="833019"/>
            <a:ext cx="10489787" cy="5428281"/>
          </a:xfrm>
          <a:prstGeom prst="rect">
            <a:avLst/>
          </a:prstGeom>
          <a:noFill/>
        </p:spPr>
        <p:txBody>
          <a:bodyPr wrap="square" lIns="91440" tIns="45720" rIns="91440" bIns="45720" anchor="t">
            <a:spAutoFit/>
          </a:bodyPr>
          <a:lstStyle/>
          <a:p>
            <a:pPr marL="0" indent="0">
              <a:buNone/>
            </a:pPr>
            <a:r>
              <a:rPr lang="en-US" altLang="en-US" sz="2000">
                <a:latin typeface="Calibri" panose="020F0502020204030204" pitchFamily="34" charset="0"/>
                <a:ea typeface="Calibri" panose="020F0502020204030204" pitchFamily="34" charset="0"/>
                <a:cs typeface="Calibri" panose="020F0502020204030204" pitchFamily="34" charset="0"/>
              </a:rPr>
              <a:t>If awarded, the grant agreement you will sign will include language regarding a </a:t>
            </a:r>
            <a:r>
              <a:rPr lang="en-US" altLang="en-US" sz="2000" b="1">
                <a:latin typeface="Calibri" panose="020F0502020204030204" pitchFamily="34" charset="0"/>
                <a:ea typeface="Calibri" panose="020F0502020204030204" pitchFamily="34" charset="0"/>
                <a:cs typeface="Calibri" panose="020F0502020204030204" pitchFamily="34" charset="0"/>
              </a:rPr>
              <a:t>Land Use Restriction </a:t>
            </a:r>
            <a:r>
              <a:rPr lang="en-US" altLang="en-US" sz="2000">
                <a:latin typeface="Calibri" panose="020F0502020204030204" pitchFamily="34" charset="0"/>
                <a:ea typeface="Calibri" panose="020F0502020204030204" pitchFamily="34" charset="0"/>
                <a:cs typeface="Calibri" panose="020F0502020204030204" pitchFamily="34" charset="0"/>
              </a:rPr>
              <a:t>that ensures continued use of the property for Large Group and/or School Age Child Care for specific term:</a:t>
            </a:r>
          </a:p>
          <a:p>
            <a:pPr marL="285750" indent="-285750">
              <a:spcBef>
                <a:spcPts val="1200"/>
              </a:spcBef>
              <a:buSzPct val="125000"/>
              <a:buFont typeface="Arial" panose="020B0604020202020204" pitchFamily="34" charset="0"/>
              <a:buChar char="•"/>
            </a:pPr>
            <a:r>
              <a:rPr lang="en-US" altLang="en-US" sz="2000">
                <a:solidFill>
                  <a:schemeClr val="tx1"/>
                </a:solidFill>
                <a:latin typeface="Calibri" panose="020F0502020204030204" pitchFamily="34" charset="0"/>
                <a:cs typeface="Calibri" panose="020F0502020204030204" pitchFamily="34" charset="0"/>
              </a:rPr>
              <a:t>For program sites leased from a private landlord: </a:t>
            </a:r>
            <a:r>
              <a:rPr lang="en-US" altLang="en-US" sz="2000" b="1">
                <a:solidFill>
                  <a:schemeClr val="tx1"/>
                </a:solidFill>
                <a:latin typeface="Calibri" panose="020F0502020204030204" pitchFamily="34" charset="0"/>
                <a:cs typeface="Calibri" panose="020F0502020204030204" pitchFamily="34" charset="0"/>
              </a:rPr>
              <a:t>15 years</a:t>
            </a:r>
          </a:p>
          <a:p>
            <a:pPr marL="285750" indent="-285750">
              <a:spcBef>
                <a:spcPts val="1200"/>
              </a:spcBef>
              <a:buSzPct val="125000"/>
              <a:buFont typeface="Arial" panose="020B0604020202020204" pitchFamily="34" charset="0"/>
              <a:buChar char="•"/>
            </a:pPr>
            <a:r>
              <a:rPr lang="en-US" altLang="en-US" sz="2000">
                <a:solidFill>
                  <a:schemeClr val="tx1"/>
                </a:solidFill>
                <a:latin typeface="Calibri" panose="020F0502020204030204" pitchFamily="34" charset="0"/>
                <a:cs typeface="Calibri" panose="020F0502020204030204" pitchFamily="34" charset="0"/>
              </a:rPr>
              <a:t>For program sites leased from a municipal landlord: </a:t>
            </a:r>
            <a:r>
              <a:rPr lang="en-US" altLang="en-US" sz="2000" b="1">
                <a:solidFill>
                  <a:schemeClr val="tx1"/>
                </a:solidFill>
                <a:latin typeface="Calibri" panose="020F0502020204030204" pitchFamily="34" charset="0"/>
                <a:cs typeface="Calibri" panose="020F0502020204030204" pitchFamily="34" charset="0"/>
              </a:rPr>
              <a:t>25 years</a:t>
            </a:r>
          </a:p>
          <a:p>
            <a:pPr marL="285750" indent="-285750">
              <a:spcBef>
                <a:spcPts val="1200"/>
              </a:spcBef>
              <a:buSzPct val="125000"/>
              <a:buFont typeface="Arial" panose="020B0604020202020204" pitchFamily="34" charset="0"/>
              <a:buChar char="•"/>
            </a:pPr>
            <a:r>
              <a:rPr lang="en-US" altLang="en-US" sz="2000">
                <a:solidFill>
                  <a:schemeClr val="tx1"/>
                </a:solidFill>
                <a:latin typeface="Calibri" panose="020F0502020204030204" pitchFamily="34" charset="0"/>
                <a:cs typeface="Calibri" panose="020F0502020204030204" pitchFamily="34" charset="0"/>
              </a:rPr>
              <a:t>For program sites owned by Applicant: </a:t>
            </a:r>
            <a:r>
              <a:rPr lang="en-US" altLang="en-US" sz="2000" b="1">
                <a:solidFill>
                  <a:schemeClr val="tx1"/>
                </a:solidFill>
                <a:latin typeface="Calibri" panose="020F0502020204030204" pitchFamily="34" charset="0"/>
                <a:cs typeface="Calibri" panose="020F0502020204030204" pitchFamily="34" charset="0"/>
              </a:rPr>
              <a:t>25 years</a:t>
            </a:r>
          </a:p>
          <a:p>
            <a:pPr marL="0" indent="0">
              <a:buSzPct val="125000"/>
              <a:buNone/>
              <a:defRP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0" indent="0">
              <a:buSzPct val="125000"/>
              <a:buNone/>
              <a:defRPr/>
            </a:pPr>
            <a:r>
              <a:rPr lang="en-US" altLang="en-US" sz="2000" b="1">
                <a:latin typeface="Calibri" panose="020F0502020204030204" pitchFamily="34" charset="0"/>
                <a:ea typeface="Calibri" panose="020F0502020204030204" pitchFamily="34" charset="0"/>
                <a:cs typeface="Calibri" panose="020F0502020204030204" pitchFamily="34" charset="0"/>
              </a:rPr>
              <a:t>The restriction and mortgage may be released under the following condition(s):</a:t>
            </a:r>
          </a:p>
          <a:p>
            <a:pPr marL="285750" indent="-285750">
              <a:spcBef>
                <a:spcPts val="1200"/>
              </a:spcBef>
              <a:buSzPct val="125000"/>
              <a:buFont typeface="Arial" panose="020B0604020202020204" pitchFamily="34" charset="0"/>
              <a:buChar char="•"/>
              <a:defRPr/>
            </a:pPr>
            <a:r>
              <a:rPr lang="en-US" altLang="en-US" sz="2000" b="0">
                <a:latin typeface="Calibri" panose="020F0502020204030204" pitchFamily="34" charset="0"/>
                <a:ea typeface="Calibri" panose="020F0502020204030204" pitchFamily="34" charset="0"/>
                <a:cs typeface="Calibri" panose="020F0502020204030204" pitchFamily="34" charset="0"/>
              </a:rPr>
              <a:t>Upon completion of the grant term</a:t>
            </a:r>
          </a:p>
          <a:p>
            <a:pPr marL="285750" indent="-285750">
              <a:spcBef>
                <a:spcPts val="1200"/>
              </a:spcBef>
              <a:buSzPct val="125000"/>
              <a:buFont typeface="Arial" panose="020B0604020202020204" pitchFamily="34" charset="0"/>
              <a:buChar char="•"/>
              <a:defRPr/>
            </a:pPr>
            <a:r>
              <a:rPr lang="en-US" altLang="en-US" sz="2000" b="0">
                <a:latin typeface="Calibri" panose="020F0502020204030204" pitchFamily="34" charset="0"/>
                <a:ea typeface="Calibri" panose="020F0502020204030204" pitchFamily="34" charset="0"/>
                <a:cs typeface="Calibri" panose="020F0502020204030204" pitchFamily="34" charset="0"/>
              </a:rPr>
              <a:t>If a project were to be foreclosed on by a mortgage holder of a bona fide first mortgage</a:t>
            </a:r>
          </a:p>
          <a:p>
            <a:pPr marL="285750" indent="-285750">
              <a:spcBef>
                <a:spcPts val="1200"/>
              </a:spcBef>
              <a:buSzPct val="125000"/>
              <a:buFont typeface="Arial" panose="020B0604020202020204" pitchFamily="34" charset="0"/>
              <a:buChar char="•"/>
              <a:defRPr/>
            </a:pPr>
            <a:r>
              <a:rPr lang="en-US" altLang="en-US" sz="2000" b="0">
                <a:latin typeface="Calibri" panose="020F0502020204030204" pitchFamily="34" charset="0"/>
                <a:ea typeface="Calibri" panose="020F0502020204030204" pitchFamily="34" charset="0"/>
                <a:cs typeface="Calibri" panose="020F0502020204030204" pitchFamily="34" charset="0"/>
              </a:rPr>
              <a:t>With EEC’s consent</a:t>
            </a:r>
          </a:p>
          <a:p>
            <a:pPr marL="285750" indent="-285750">
              <a:spcBef>
                <a:spcPts val="1200"/>
              </a:spcBef>
              <a:buSzPct val="125000"/>
              <a:buFont typeface="Arial" panose="020B0604020202020204" pitchFamily="34" charset="0"/>
              <a:buChar char="•"/>
              <a:defRPr/>
            </a:pPr>
            <a:r>
              <a:rPr lang="en-US" altLang="en-US" sz="2000" b="0">
                <a:latin typeface="Calibri" panose="020F0502020204030204" pitchFamily="34" charset="0"/>
                <a:ea typeface="Calibri" panose="020F0502020204030204" pitchFamily="34" charset="0"/>
                <a:cs typeface="Calibri" panose="020F0502020204030204" pitchFamily="34" charset="0"/>
              </a:rPr>
              <a:t>In the event of a grant recapture</a:t>
            </a: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58365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85994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Recapture / Repayment Provisions</a:t>
            </a:r>
            <a:endParaRPr kumimoji="0" lang="en-US" sz="392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0C446-6525-41BF-A641-526787956ED4}"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425FCBDD-1085-35AE-458A-16E34C5830A1}"/>
              </a:ext>
            </a:extLst>
          </p:cNvPr>
          <p:cNvSpPr txBox="1"/>
          <p:nvPr/>
        </p:nvSpPr>
        <p:spPr>
          <a:xfrm>
            <a:off x="446436" y="1249689"/>
            <a:ext cx="10489787" cy="4862870"/>
          </a:xfrm>
          <a:prstGeom prst="rect">
            <a:avLst/>
          </a:prstGeom>
          <a:noFill/>
        </p:spPr>
        <p:txBody>
          <a:bodyPr wrap="square" lIns="91440" tIns="45720" rIns="91440" bIns="45720" anchor="t">
            <a:spAutoFit/>
          </a:bodyPr>
          <a:lstStyle/>
          <a:p>
            <a:r>
              <a:rPr lang="en-US" sz="2000" b="0">
                <a:latin typeface="Calibri" panose="020F0502020204030204" pitchFamily="34" charset="0"/>
                <a:ea typeface="Calibri" panose="020F0502020204030204" pitchFamily="34" charset="0"/>
                <a:cs typeface="Calibri" panose="020F0502020204030204" pitchFamily="34" charset="0"/>
              </a:rPr>
              <a:t>If for any reason the Grantee fails to comply with the terms and provisions of the Grant Agreement, CEDAC/CIF or EEC will recapture the grant funds accordingly:</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2000" b="0">
                <a:latin typeface="Calibri" panose="020F0502020204030204" pitchFamily="34" charset="0"/>
                <a:ea typeface="Calibri" panose="020F0502020204030204" pitchFamily="34" charset="0"/>
                <a:cs typeface="Calibri" panose="020F0502020204030204" pitchFamily="34" charset="0"/>
              </a:rPr>
              <a:t>For properties owned by the Grantee (25 year term):</a:t>
            </a:r>
            <a:br>
              <a:rPr lang="en-US" b="0">
                <a:latin typeface="Calibri" panose="020F0502020204030204" pitchFamily="34" charset="0"/>
                <a:ea typeface="Calibri" panose="020F0502020204030204" pitchFamily="34" charset="0"/>
                <a:cs typeface="Calibri" panose="020F0502020204030204" pitchFamily="34" charset="0"/>
              </a:rPr>
            </a:br>
            <a:endParaRPr lang="en-US" b="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a:cs typeface="Arial" pitchFamily="34" charset="0"/>
              </a:rPr>
              <a:t>I</a:t>
            </a:r>
            <a:r>
              <a:rPr lang="en-US" sz="2000" b="0">
                <a:cs typeface="Arial" pitchFamily="34" charset="0"/>
              </a:rPr>
              <a:t>f the Event of Default occurs on a date that is on or before the fifth anniversary of the Completion Deadline, 100% of the Grant proceeds shall be recaptured and repaid to Grantor; </a:t>
            </a:r>
            <a:br>
              <a:rPr lang="en-US" sz="2000" b="0">
                <a:cs typeface="Arial" pitchFamily="34" charset="0"/>
              </a:rPr>
            </a:br>
            <a:endParaRPr lang="en-US" sz="2000" b="0">
              <a:cs typeface="Arial" pitchFamily="34" charset="0"/>
            </a:endParaRPr>
          </a:p>
          <a:p>
            <a:pPr marL="285750" indent="-285750">
              <a:buFont typeface="Arial" panose="020B0604020202020204" pitchFamily="34" charset="0"/>
              <a:buChar char="•"/>
            </a:pPr>
            <a:r>
              <a:rPr lang="en-US" sz="2000">
                <a:cs typeface="Arial" pitchFamily="34" charset="0"/>
              </a:rPr>
              <a:t>A declining percentage of grant funds shall be recaptured in each subsequent five year period between years five and 25; For projects in leased spaces with a 15 year term, it declines every three year period;</a:t>
            </a:r>
            <a:br>
              <a:rPr lang="en-US" sz="2000">
                <a:cs typeface="Arial" pitchFamily="34" charset="0"/>
              </a:rPr>
            </a:br>
            <a:endParaRPr lang="en-US" sz="2000" b="0">
              <a:cs typeface="Arial" panose="020B0604020202020204" pitchFamily="34" charset="0"/>
            </a:endParaRPr>
          </a:p>
          <a:p>
            <a:pPr marL="285750" indent="-285750">
              <a:buFont typeface="Arial" panose="020B0604020202020204" pitchFamily="34" charset="0"/>
              <a:buChar char="•"/>
            </a:pPr>
            <a:r>
              <a:rPr lang="en-US" sz="2000">
                <a:cs typeface="Arial" panose="020B0604020202020204" pitchFamily="34" charset="0"/>
              </a:rPr>
              <a:t>I</a:t>
            </a:r>
            <a:r>
              <a:rPr lang="en-US" sz="2000" b="0">
                <a:cs typeface="Arial" panose="020B0604020202020204" pitchFamily="34" charset="0"/>
              </a:rPr>
              <a:t>f the Event of Default occurs after the 25</a:t>
            </a:r>
            <a:r>
              <a:rPr lang="en-US" sz="2000" b="0" baseline="30000">
                <a:cs typeface="Arial" panose="020B0604020202020204" pitchFamily="34" charset="0"/>
              </a:rPr>
              <a:t>th</a:t>
            </a:r>
            <a:r>
              <a:rPr lang="en-US" sz="2000" b="0">
                <a:cs typeface="Arial" panose="020B0604020202020204" pitchFamily="34" charset="0"/>
              </a:rPr>
              <a:t> anniversary of the Completion Deadline, none of the Grant proceeds shall be subject to recapture and repayment.</a:t>
            </a: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6545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4027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49"/>
              <a:t>FY25 Amount of Grant Award</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907568"/>
            <a:ext cx="10370917" cy="4770537"/>
          </a:xfrm>
          <a:prstGeom prst="rect">
            <a:avLst/>
          </a:prstGeom>
          <a:noFill/>
        </p:spPr>
        <p:txBody>
          <a:bodyPr wrap="square">
            <a:spAutoFit/>
          </a:bodyPr>
          <a:lstStyle/>
          <a:p>
            <a:r>
              <a:rPr lang="en-US" sz="2000"/>
              <a:t>Large Round EEOST Grants:</a:t>
            </a:r>
          </a:p>
          <a:p>
            <a:endParaRPr lang="en-US" sz="2000"/>
          </a:p>
          <a:p>
            <a:pPr marL="349861" indent="-349861">
              <a:buFont typeface="Arial" panose="020B0604020202020204" pitchFamily="34" charset="0"/>
              <a:buChar char="•"/>
            </a:pPr>
            <a:r>
              <a:rPr lang="en-US" sz="2000"/>
              <a:t>May finance up to $1,000,000 per project</a:t>
            </a:r>
          </a:p>
          <a:p>
            <a:pPr marL="349861" indent="-349861">
              <a:buFont typeface="Arial" panose="020B0604020202020204" pitchFamily="34" charset="0"/>
              <a:buChar char="•"/>
            </a:pPr>
            <a:endParaRPr lang="en-US" sz="1400"/>
          </a:p>
          <a:p>
            <a:pPr marL="349861" indent="-349861">
              <a:buFont typeface="Arial" panose="020B0604020202020204" pitchFamily="34" charset="0"/>
              <a:buChar char="•"/>
            </a:pPr>
            <a:r>
              <a:rPr lang="en-US" sz="2000"/>
              <a:t>Cannot fund the entire cost of a project</a:t>
            </a:r>
            <a:br>
              <a:rPr lang="en-US" sz="2000"/>
            </a:br>
            <a:endParaRPr lang="en-US" sz="1400"/>
          </a:p>
          <a:p>
            <a:pPr marL="349861" indent="-349861">
              <a:buFont typeface="Arial" panose="020B0604020202020204" pitchFamily="34" charset="0"/>
              <a:buChar char="•"/>
            </a:pPr>
            <a:r>
              <a:rPr lang="en-US" sz="2000"/>
              <a:t>The minimum Total Development Cost must be at least $500,000 for the project</a:t>
            </a:r>
          </a:p>
          <a:p>
            <a:pPr marL="349861" indent="-349861">
              <a:buFont typeface="Arial" panose="020B0604020202020204" pitchFamily="34" charset="0"/>
              <a:buChar char="•"/>
            </a:pPr>
            <a:endParaRPr lang="en-US" sz="1600"/>
          </a:p>
          <a:p>
            <a:pPr marL="0" indent="0">
              <a:buNone/>
              <a:defRPr/>
            </a:pPr>
            <a:r>
              <a:rPr lang="en-US" sz="2000" b="0">
                <a:latin typeface="Calibri" panose="020F0502020204030204" pitchFamily="34" charset="0"/>
                <a:ea typeface="Calibri" panose="020F0502020204030204" pitchFamily="34" charset="0"/>
                <a:cs typeface="Calibri" panose="020F0502020204030204" pitchFamily="34" charset="0"/>
              </a:rPr>
              <a:t>If applicants identify funding sources in addition to EEOST grants to pay a portion of the project costs, they must be in place at the time of the full application (April 14, 2025).</a:t>
            </a:r>
          </a:p>
          <a:p>
            <a:pPr marL="0" indent="0">
              <a:buNone/>
              <a:defRPr/>
            </a:pPr>
            <a:endParaRPr lang="en-US" sz="2000" b="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US" sz="2000" b="0">
                <a:latin typeface="Calibri" panose="020F0502020204030204" pitchFamily="34" charset="0"/>
                <a:ea typeface="Calibri" panose="020F0502020204030204" pitchFamily="34" charset="0"/>
                <a:cs typeface="Calibri" panose="020F0502020204030204" pitchFamily="34" charset="0"/>
              </a:rPr>
              <a:t>Organizations whose projects are 100% complete at the time of the application are not eligible to apply.</a:t>
            </a:r>
          </a:p>
          <a:p>
            <a:pPr marL="0" indent="0">
              <a:buNone/>
              <a:defRPr/>
            </a:pPr>
            <a:br>
              <a:rPr lang="en-US" sz="2000" b="0">
                <a:latin typeface="Calibri" panose="020F0502020204030204" pitchFamily="34" charset="0"/>
                <a:ea typeface="Calibri" panose="020F0502020204030204" pitchFamily="34" charset="0"/>
                <a:cs typeface="Calibri" panose="020F0502020204030204" pitchFamily="34" charset="0"/>
              </a:rPr>
            </a:br>
            <a:r>
              <a:rPr lang="en-US" sz="2000" b="0">
                <a:latin typeface="Calibri" panose="020F0502020204030204" pitchFamily="34" charset="0"/>
                <a:ea typeface="Calibri" panose="020F0502020204030204" pitchFamily="34" charset="0"/>
                <a:cs typeface="Calibri" panose="020F0502020204030204" pitchFamily="34" charset="0"/>
              </a:rPr>
              <a:t>If a component of your ongoing project has already been completed, please be sure to attach invoices and details on what has been completed and when.</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142BF433-5D58-4EB7-8A56-2674521802B2}"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13</a:t>
            </a:fld>
            <a:endParaRPr lang="en-US"/>
          </a:p>
        </p:txBody>
      </p:sp>
    </p:spTree>
    <p:extLst>
      <p:ext uri="{BB962C8B-B14F-4D97-AF65-F5344CB8AC3E}">
        <p14:creationId xmlns:p14="http://schemas.microsoft.com/office/powerpoint/2010/main" val="215582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837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lang="en-US" sz="2449">
                <a:latin typeface="Montserrat SemiBold"/>
              </a:rPr>
              <a:t>Other FY25 Notes</a:t>
            </a:r>
            <a:endParaRPr kumimoji="0" lang="en-US" sz="2449"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3572B0BE-CDCA-B7AD-D4F5-A88AC0B46CD9}"/>
              </a:ext>
            </a:extLst>
          </p:cNvPr>
          <p:cNvSpPr txBox="1"/>
          <p:nvPr/>
        </p:nvSpPr>
        <p:spPr>
          <a:xfrm>
            <a:off x="368615" y="1475528"/>
            <a:ext cx="10370917" cy="4314707"/>
          </a:xfrm>
          <a:prstGeom prst="rect">
            <a:avLst/>
          </a:prstGeom>
          <a:noFill/>
        </p:spPr>
        <p:txBody>
          <a:bodyPr wrap="square">
            <a:spAutoFit/>
          </a:bodyPr>
          <a:lstStyle/>
          <a:p>
            <a:pPr marL="0" indent="0">
              <a:lnSpc>
                <a:spcPct val="115000"/>
              </a:lnSpc>
              <a:spcBef>
                <a:spcPts val="0"/>
              </a:spcBef>
              <a:buNone/>
            </a:pP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Organizations that received an EEOST grant in the years FY2014 – FY2020</a:t>
            </a: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 or a large grant in FY2024 </a:t>
            </a: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(up to $1,000,000) </a:t>
            </a:r>
            <a:r>
              <a:rPr lang="en-US" sz="2400" b="0" u="sng">
                <a:solidFill>
                  <a:schemeClr val="tx1"/>
                </a:solidFill>
                <a:effectLst/>
                <a:latin typeface="Calibri" panose="020F0502020204030204" pitchFamily="34" charset="0"/>
                <a:ea typeface="Calibri" panose="020F0502020204030204" pitchFamily="34" charset="0"/>
                <a:cs typeface="Calibri" panose="020F0502020204030204" pitchFamily="34" charset="0"/>
              </a:rPr>
              <a:t>are not eligible</a:t>
            </a: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 to apply for this year’s Large Grant Program round for the </a:t>
            </a:r>
            <a:r>
              <a:rPr lang="en-US" sz="2400" b="0" u="sng">
                <a:solidFill>
                  <a:schemeClr val="tx1"/>
                </a:solidFill>
                <a:effectLst/>
                <a:latin typeface="Calibri" panose="020F0502020204030204" pitchFamily="34" charset="0"/>
                <a:ea typeface="Calibri" panose="020F0502020204030204" pitchFamily="34" charset="0"/>
                <a:cs typeface="Calibri" panose="020F0502020204030204" pitchFamily="34" charset="0"/>
              </a:rPr>
              <a:t>same</a:t>
            </a: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 site. </a:t>
            </a:r>
          </a:p>
          <a:p>
            <a:pPr marL="0" indent="0">
              <a:lnSpc>
                <a:spcPct val="115000"/>
              </a:lnSpc>
              <a:spcBef>
                <a:spcPts val="0"/>
              </a:spcBef>
              <a:buNone/>
            </a:pPr>
            <a:endParaRPr lang="en-US" sz="2400" b="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Organizations that received an EEOST grant for the same site in the years FY2021, FY2022 or FY2023 or FY2024 (up to $500,000) are eligible to apply for the same site through this round.  </a:t>
            </a:r>
            <a:b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2400" b="0" i="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organizations cannot apply to both the FY25 small grant and FY25 large grant EEOST rounds for the same site.</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18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265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Project Readiness </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360010"/>
            <a:ext cx="10370917" cy="2246769"/>
          </a:xfrm>
          <a:prstGeom prst="rect">
            <a:avLst/>
          </a:prstGeom>
          <a:noFill/>
        </p:spPr>
        <p:txBody>
          <a:bodyPr wrap="square">
            <a:spAutoFit/>
          </a:bodyPr>
          <a:lstStyle/>
          <a:p>
            <a:pPr lvl="0" hangingPunct="0"/>
            <a:r>
              <a:rPr lang="en-US" sz="2000">
                <a:latin typeface="Calibri" panose="020F0502020204030204" pitchFamily="34" charset="0"/>
                <a:ea typeface="Calibri" panose="020F0502020204030204" pitchFamily="34" charset="0"/>
                <a:cs typeface="Calibri" panose="020F0502020204030204" pitchFamily="34" charset="0"/>
              </a:rPr>
              <a:t>Ready projects are those that demonstrate they will have the ability to raise all funding, secure all necessary public approvals, and complete a full financial closing and start construction within a year of the award (September 2026.)</a:t>
            </a:r>
          </a:p>
          <a:p>
            <a:pPr lvl="0" hangingPunct="0"/>
            <a:endParaRPr lang="en-US" sz="2000">
              <a:latin typeface="Calibri" panose="020F0502020204030204" pitchFamily="34" charset="0"/>
              <a:ea typeface="Calibri" panose="020F0502020204030204" pitchFamily="34" charset="0"/>
              <a:cs typeface="Calibri" panose="020F0502020204030204" pitchFamily="34" charset="0"/>
            </a:endParaRPr>
          </a:p>
          <a:p>
            <a:pPr hangingPunct="0"/>
            <a:r>
              <a:rPr lang="en-US" sz="2000">
                <a:latin typeface="Calibri" panose="020F0502020204030204" pitchFamily="34" charset="0"/>
                <a:cs typeface="Calibri" panose="020F0502020204030204" pitchFamily="34" charset="0"/>
              </a:rPr>
              <a:t>Site Control:</a:t>
            </a: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The Applicant will either own its site or have secured site control for the useful life of the renovation or construction.  </a:t>
            </a:r>
            <a:r>
              <a:rPr lang="en-US" sz="2000" b="1" i="1">
                <a:latin typeface="Calibri" panose="020F0502020204030204" pitchFamily="34" charset="0"/>
                <a:cs typeface="Calibri" panose="020F0502020204030204" pitchFamily="34" charset="0"/>
              </a:rPr>
              <a:t>Site control must be secured prior to the pre-application</a:t>
            </a:r>
            <a:r>
              <a:rPr lang="en-US" sz="2000" b="1">
                <a:latin typeface="Calibri" panose="020F0502020204030204" pitchFamily="34" charset="0"/>
                <a:cs typeface="Calibri" panose="020F0502020204030204" pitchFamily="34" charset="0"/>
              </a:rPr>
              <a:t>.</a:t>
            </a:r>
          </a:p>
          <a:p>
            <a:pPr lvl="0" hangingPunct="0"/>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B74E097-DDB4-9A96-B0B5-54AEE870466C}"/>
              </a:ext>
            </a:extLst>
          </p:cNvPr>
          <p:cNvPicPr>
            <a:picLocks noChangeAspect="1"/>
          </p:cNvPicPr>
          <p:nvPr/>
        </p:nvPicPr>
        <p:blipFill>
          <a:blip r:embed="rId3"/>
          <a:stretch>
            <a:fillRect/>
          </a:stretch>
        </p:blipFill>
        <p:spPr>
          <a:xfrm>
            <a:off x="3683113" y="3448485"/>
            <a:ext cx="3838939" cy="2554690"/>
          </a:xfrm>
          <a:prstGeom prst="rect">
            <a:avLst/>
          </a:prstGeom>
        </p:spPr>
      </p:pic>
    </p:spTree>
    <p:extLst>
      <p:ext uri="{BB962C8B-B14F-4D97-AF65-F5344CB8AC3E}">
        <p14:creationId xmlns:p14="http://schemas.microsoft.com/office/powerpoint/2010/main" val="414661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4598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Grant Disbursement</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864710"/>
            <a:ext cx="10370917" cy="5262979"/>
          </a:xfrm>
          <a:prstGeom prst="rect">
            <a:avLst/>
          </a:prstGeom>
          <a:noFill/>
        </p:spPr>
        <p:txBody>
          <a:bodyPr wrap="square">
            <a:spAutoFit/>
          </a:bodyPr>
          <a:lstStyle/>
          <a:p>
            <a:pPr marL="285750" indent="-285750">
              <a:buFont typeface="Arial" panose="020B0604020202020204" pitchFamily="34" charset="0"/>
              <a:buChar char="•"/>
            </a:pPr>
            <a:r>
              <a:rPr lang="en-US" sz="2400" b="0">
                <a:latin typeface="Calibri" panose="020F0502020204030204" pitchFamily="34" charset="0"/>
                <a:ea typeface="Calibri" panose="020F0502020204030204" pitchFamily="34" charset="0"/>
                <a:cs typeface="Calibri" panose="020F0502020204030204" pitchFamily="34" charset="0"/>
              </a:rPr>
              <a:t>EEOST funds will be disbursed after the grantee completes a financial closing on the grant. The EEOST funds will be disbursed on a reimbursement basis for expenses relating to the project incurred as of December 16, 2023.</a:t>
            </a:r>
          </a:p>
          <a:p>
            <a:pPr marL="285750" indent="-285750">
              <a:buFont typeface="Arial" panose="020B0604020202020204" pitchFamily="34" charset="0"/>
              <a:buChar char="•"/>
            </a:pPr>
            <a:endParaRPr lang="en-US" sz="2400" b="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a:latin typeface="Calibri" panose="020F0502020204030204" pitchFamily="34" charset="0"/>
                <a:ea typeface="Calibri" panose="020F0502020204030204" pitchFamily="34" charset="0"/>
                <a:cs typeface="Calibri" panose="020F0502020204030204" pitchFamily="34" charset="0"/>
              </a:rPr>
              <a:t>Grantees are fully responsible for legal costs incurred to close on EEOST grant, typically up to $5,000 for the EEOST attorney </a:t>
            </a:r>
            <a:r>
              <a:rPr lang="en-US" sz="2400" u="sng">
                <a:latin typeface="Calibri" panose="020F0502020204030204" pitchFamily="34" charset="0"/>
                <a:ea typeface="Calibri" panose="020F0502020204030204" pitchFamily="34" charset="0"/>
                <a:cs typeface="Calibri" panose="020F0502020204030204" pitchFamily="34" charset="0"/>
              </a:rPr>
              <a:t>in addition to</a:t>
            </a:r>
            <a:r>
              <a:rPr lang="en-US" sz="2400" b="0">
                <a:latin typeface="Calibri" panose="020F0502020204030204" pitchFamily="34" charset="0"/>
                <a:ea typeface="Calibri" panose="020F0502020204030204" pitchFamily="34" charset="0"/>
                <a:cs typeface="Calibri" panose="020F0502020204030204" pitchFamily="34" charset="0"/>
              </a:rPr>
              <a:t> up to $5,000 for the grantee’s attorney.</a:t>
            </a:r>
          </a:p>
          <a:p>
            <a:pPr marL="285750" indent="-285750">
              <a:buFont typeface="Arial" panose="020B0604020202020204" pitchFamily="34" charset="0"/>
              <a:buChar char="•"/>
            </a:pPr>
            <a:endParaRPr lang="en-US" sz="2400" b="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a:latin typeface="Calibri" panose="020F0502020204030204" pitchFamily="34" charset="0"/>
                <a:ea typeface="Calibri" panose="020F0502020204030204" pitchFamily="34" charset="0"/>
                <a:cs typeface="Calibri" panose="020F0502020204030204" pitchFamily="34" charset="0"/>
              </a:rPr>
              <a:t>All projects must complete a full financial closing and start construction by September 2026.</a:t>
            </a:r>
          </a:p>
          <a:p>
            <a:endParaRPr lang="en-US" sz="2400" b="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a:latin typeface="Calibri" panose="020F0502020204030204" pitchFamily="34" charset="0"/>
                <a:ea typeface="Calibri" panose="020F0502020204030204" pitchFamily="34" charset="0"/>
                <a:cs typeface="Calibri" panose="020F0502020204030204" pitchFamily="34" charset="0"/>
              </a:rPr>
              <a:t>The EEOST program will cover the expense of a construction manager to monitor construction. This expense should be included in your project budget if applicable. </a:t>
            </a:r>
            <a:endParaRPr lang="en-US" sz="2400" b="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648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4027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lang="en-US" sz="2449">
                <a:latin typeface="Montserrat SemiBold"/>
              </a:rPr>
              <a:t>Development Team</a:t>
            </a:r>
            <a:endParaRPr kumimoji="0" lang="en-US" sz="2449"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036160"/>
            <a:ext cx="10370917" cy="4708981"/>
          </a:xfrm>
          <a:prstGeom prst="rect">
            <a:avLst/>
          </a:prstGeom>
          <a:noFill/>
        </p:spPr>
        <p:txBody>
          <a:bodyPr wrap="square">
            <a:spAutoFit/>
          </a:bodyPr>
          <a:lstStyle/>
          <a:p>
            <a:pPr marL="0" indent="0">
              <a:buNone/>
            </a:pPr>
            <a:r>
              <a:rPr lang="en-US" sz="2400">
                <a:latin typeface="Calibri" panose="020F0502020204030204" pitchFamily="34" charset="0"/>
                <a:ea typeface="Calibri" panose="020F0502020204030204" pitchFamily="34" charset="0"/>
                <a:cs typeface="Calibri" panose="020F0502020204030204" pitchFamily="34" charset="0"/>
              </a:rPr>
              <a:t>All projects must assemble an experienced and competent team to ensure the project can be successfully completed.</a:t>
            </a:r>
          </a:p>
          <a:p>
            <a:pPr marL="0" indent="0">
              <a:spcBef>
                <a:spcPts val="0"/>
              </a:spcBef>
              <a:buNone/>
            </a:pPr>
            <a:endParaRPr lang="en-US" sz="2400" b="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b="0">
                <a:latin typeface="Calibri" panose="020F0502020204030204" pitchFamily="34" charset="0"/>
                <a:ea typeface="Calibri" panose="020F0502020204030204" pitchFamily="34" charset="0"/>
                <a:cs typeface="Calibri" panose="020F0502020204030204" pitchFamily="34" charset="0"/>
              </a:rPr>
              <a:t>Depending on the project’s complexity, the development team may include </a:t>
            </a:r>
            <a:r>
              <a:rPr lang="en-US" sz="2400">
                <a:latin typeface="Calibri" panose="020F0502020204030204" pitchFamily="34" charset="0"/>
                <a:ea typeface="Calibri" panose="020F0502020204030204" pitchFamily="34" charset="0"/>
                <a:cs typeface="Calibri" panose="020F0502020204030204" pitchFamily="34" charset="0"/>
              </a:rPr>
              <a:t>the following professionals, who must be engaged at the time of the application: </a:t>
            </a:r>
            <a:endParaRPr lang="en-US" sz="2400" b="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r>
              <a:rPr lang="en-US" sz="2400" b="0">
                <a:latin typeface="Calibri" panose="020F0502020204030204" pitchFamily="34" charset="0"/>
                <a:ea typeface="Calibri" panose="020F0502020204030204" pitchFamily="34" charset="0"/>
                <a:cs typeface="Calibri" panose="020F0502020204030204" pitchFamily="34" charset="0"/>
              </a:rPr>
              <a:t>Architect</a:t>
            </a:r>
          </a:p>
          <a:p>
            <a:pPr marL="285750" indent="-285750">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Development Consultant</a:t>
            </a:r>
            <a:endParaRPr lang="en-US" sz="2400" b="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M</a:t>
            </a:r>
            <a:r>
              <a:rPr lang="en-US" sz="2400" b="0">
                <a:latin typeface="Calibri" panose="020F0502020204030204" pitchFamily="34" charset="0"/>
                <a:ea typeface="Calibri" panose="020F0502020204030204" pitchFamily="34" charset="0"/>
                <a:cs typeface="Calibri" panose="020F0502020204030204" pitchFamily="34" charset="0"/>
              </a:rPr>
              <a:t>echanical Engineer</a:t>
            </a:r>
          </a:p>
          <a:p>
            <a:pPr marL="285750" indent="-285750">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P</a:t>
            </a:r>
            <a:r>
              <a:rPr lang="en-US" sz="2400" b="0">
                <a:latin typeface="Calibri" panose="020F0502020204030204" pitchFamily="34" charset="0"/>
                <a:ea typeface="Calibri" panose="020F0502020204030204" pitchFamily="34" charset="0"/>
                <a:cs typeface="Calibri" panose="020F0502020204030204" pitchFamily="34" charset="0"/>
              </a:rPr>
              <a:t>roject Manager</a:t>
            </a:r>
          </a:p>
          <a:p>
            <a:pPr marL="285750" indent="-285750">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C</a:t>
            </a:r>
            <a:r>
              <a:rPr lang="en-US" sz="2400" b="0">
                <a:latin typeface="Calibri" panose="020F0502020204030204" pitchFamily="34" charset="0"/>
                <a:ea typeface="Calibri" panose="020F0502020204030204" pitchFamily="34" charset="0"/>
                <a:cs typeface="Calibri" panose="020F0502020204030204" pitchFamily="34" charset="0"/>
              </a:rPr>
              <a:t>onstruction Manager</a:t>
            </a:r>
            <a:endParaRPr lang="en-US" sz="240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endParaRPr lang="en-US" sz="2000" b="0">
              <a:latin typeface="Calibri" panose="020F0502020204030204" pitchFamily="34" charset="0"/>
              <a:ea typeface="Calibri" panose="020F0502020204030204" pitchFamily="34" charset="0"/>
              <a:cs typeface="Calibri" panose="020F0502020204030204" pitchFamily="34" charset="0"/>
            </a:endParaRPr>
          </a:p>
          <a:p>
            <a:pPr>
              <a:spcBef>
                <a:spcPts val="0"/>
              </a:spcBef>
            </a:pPr>
            <a:br>
              <a:rPr lang="en-US" sz="2000" b="0">
                <a:latin typeface="Calibri" panose="020F0502020204030204" pitchFamily="34" charset="0"/>
                <a:ea typeface="Calibri" panose="020F0502020204030204" pitchFamily="34" charset="0"/>
                <a:cs typeface="Calibri" panose="020F0502020204030204" pitchFamily="34" charset="0"/>
              </a:rPr>
            </a:br>
            <a:endParaRPr lang="en-US" sz="2000" b="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554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8027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lang="en-US" sz="2800">
                <a:latin typeface="Montserrat SemiBold"/>
              </a:rPr>
              <a:t>Construction Project Manager</a:t>
            </a:r>
            <a:endParaRPr kumimoji="0" lang="en-US" sz="280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436210"/>
            <a:ext cx="10370917" cy="4678204"/>
          </a:xfrm>
          <a:prstGeom prst="rect">
            <a:avLst/>
          </a:prstGeom>
          <a:noFill/>
        </p:spPr>
        <p:txBody>
          <a:bodyPr wrap="square">
            <a:spAutoFit/>
          </a:bodyPr>
          <a:lstStyle/>
          <a:p>
            <a:pPr marL="0" indent="0">
              <a:buNone/>
            </a:pPr>
            <a:r>
              <a:rPr lang="en-US" sz="2800">
                <a:solidFill>
                  <a:schemeClr val="tx1"/>
                </a:solidFill>
                <a:latin typeface="Calibri" panose="020F0502020204030204" pitchFamily="34" charset="0"/>
                <a:cs typeface="Calibri" panose="020F0502020204030204" pitchFamily="34" charset="0"/>
              </a:rPr>
              <a:t>All grantees must procure the services of a Project Manager to oversee the development, renovation or construction of the project.  </a:t>
            </a:r>
          </a:p>
          <a:p>
            <a:pPr>
              <a:spcBef>
                <a:spcPts val="1200"/>
              </a:spcBef>
            </a:pPr>
            <a:r>
              <a:rPr lang="en-US" sz="2800">
                <a:solidFill>
                  <a:schemeClr val="tx1"/>
                </a:solidFill>
                <a:latin typeface="Calibri" panose="020F0502020204030204" pitchFamily="34" charset="0"/>
                <a:cs typeface="Calibri" panose="020F0502020204030204" pitchFamily="34" charset="0"/>
              </a:rPr>
              <a:t>That the project is built according to plans and specifications,</a:t>
            </a:r>
          </a:p>
          <a:p>
            <a:pPr>
              <a:spcBef>
                <a:spcPts val="1200"/>
              </a:spcBef>
            </a:pPr>
            <a:r>
              <a:rPr lang="en-US" sz="2800">
                <a:solidFill>
                  <a:schemeClr val="tx1"/>
                </a:solidFill>
                <a:latin typeface="Calibri" panose="020F0502020204030204" pitchFamily="34" charset="0"/>
                <a:cs typeface="Calibri" panose="020F0502020204030204" pitchFamily="34" charset="0"/>
              </a:rPr>
              <a:t>That quality materials, building practices and other standards are met, and </a:t>
            </a:r>
          </a:p>
          <a:p>
            <a:pPr>
              <a:spcBef>
                <a:spcPts val="1200"/>
              </a:spcBef>
            </a:pPr>
            <a:r>
              <a:rPr lang="en-US" sz="2800">
                <a:solidFill>
                  <a:schemeClr val="tx1"/>
                </a:solidFill>
                <a:latin typeface="Calibri" panose="020F0502020204030204" pitchFamily="34" charset="0"/>
                <a:cs typeface="Calibri" panose="020F0502020204030204" pitchFamily="34" charset="0"/>
              </a:rPr>
              <a:t>That the rest of the development team is informed about progress on a regular basis.</a:t>
            </a:r>
          </a:p>
          <a:p>
            <a:pPr marL="285750" indent="-285750">
              <a:spcBef>
                <a:spcPts val="0"/>
              </a:spcBef>
              <a:buFont typeface="Arial" panose="020B0604020202020204" pitchFamily="34" charset="0"/>
              <a:buChar char="•"/>
            </a:pPr>
            <a:endParaRPr lang="en-US" sz="2400" b="0">
              <a:latin typeface="Calibri" panose="020F0502020204030204" pitchFamily="34" charset="0"/>
              <a:ea typeface="Calibri" panose="020F0502020204030204" pitchFamily="34" charset="0"/>
              <a:cs typeface="Calibri" panose="020F0502020204030204" pitchFamily="34" charset="0"/>
            </a:endParaRPr>
          </a:p>
          <a:p>
            <a:pPr>
              <a:spcBef>
                <a:spcPts val="0"/>
              </a:spcBef>
            </a:pPr>
            <a:br>
              <a:rPr lang="en-US" sz="2400" b="0">
                <a:latin typeface="Calibri" panose="020F0502020204030204" pitchFamily="34" charset="0"/>
                <a:ea typeface="Calibri" panose="020F0502020204030204" pitchFamily="34" charset="0"/>
                <a:cs typeface="Calibri" panose="020F0502020204030204" pitchFamily="34" charset="0"/>
              </a:rPr>
            </a:br>
            <a:endParaRPr lang="en-US" sz="2400" b="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359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3836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lang="en-US" sz="2449">
                <a:latin typeface="Montserrat SemiBold"/>
              </a:rPr>
              <a:t>Total Development Cost</a:t>
            </a:r>
            <a:endParaRPr kumimoji="0" lang="en-US" sz="2449"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094930"/>
            <a:ext cx="10370917" cy="4801314"/>
          </a:xfrm>
          <a:prstGeom prst="rect">
            <a:avLst/>
          </a:prstGeom>
          <a:noFill/>
        </p:spPr>
        <p:txBody>
          <a:bodyPr wrap="square">
            <a:spAutoFit/>
          </a:bodyPr>
          <a:lstStyle/>
          <a:p>
            <a:pPr marL="0" indent="0" hangingPunct="0">
              <a:buNone/>
            </a:pPr>
            <a:r>
              <a:rPr lang="en-US">
                <a:solidFill>
                  <a:schemeClr val="tx1"/>
                </a:solidFill>
                <a:latin typeface="Calibri" panose="020F0502020204030204" pitchFamily="34" charset="0"/>
                <a:cs typeface="Calibri" panose="020F0502020204030204" pitchFamily="34" charset="0"/>
              </a:rPr>
              <a:t>The Total Development Costs include all hard and soft costs, including reasonable Developer fees. </a:t>
            </a:r>
          </a:p>
          <a:p>
            <a:pPr marL="0" indent="0" hangingPunct="0">
              <a:buNone/>
            </a:pPr>
            <a:r>
              <a:rPr lang="en-US">
                <a:solidFill>
                  <a:schemeClr val="tx1"/>
                </a:solidFill>
                <a:latin typeface="Calibri" panose="020F0502020204030204" pitchFamily="34" charset="0"/>
                <a:cs typeface="Calibri" panose="020F0502020204030204" pitchFamily="34" charset="0"/>
              </a:rPr>
              <a:t>An acquisition price must be supported through the appraised value of a property. </a:t>
            </a:r>
            <a:br>
              <a:rPr lang="en-US">
                <a:solidFill>
                  <a:schemeClr val="tx1"/>
                </a:solidFill>
                <a:latin typeface="Calibri" panose="020F0502020204030204" pitchFamily="34" charset="0"/>
                <a:cs typeface="Calibri" panose="020F0502020204030204" pitchFamily="34" charset="0"/>
              </a:rPr>
            </a:br>
            <a:endParaRPr lang="en-US" sz="1600">
              <a:solidFill>
                <a:schemeClr val="tx1"/>
              </a:solidFill>
              <a:latin typeface="Calibri" panose="020F0502020204030204" pitchFamily="34" charset="0"/>
              <a:cs typeface="Calibri" panose="020F0502020204030204" pitchFamily="34" charset="0"/>
            </a:endParaRPr>
          </a:p>
          <a:p>
            <a:pPr hangingPunct="0">
              <a:spcBef>
                <a:spcPts val="600"/>
              </a:spcBef>
              <a:buFont typeface="+mj-lt"/>
              <a:buAutoNum type="arabicPeriod"/>
            </a:pPr>
            <a:r>
              <a:rPr lang="en-US" u="sng">
                <a:solidFill>
                  <a:srgbClr val="C00000"/>
                </a:solidFill>
                <a:latin typeface="Calibri" panose="020F0502020204030204" pitchFamily="34" charset="0"/>
                <a:cs typeface="Calibri" panose="020F0502020204030204" pitchFamily="34" charset="0"/>
              </a:rPr>
              <a:t>Developer Fees: </a:t>
            </a:r>
            <a:r>
              <a:rPr lang="en-US">
                <a:solidFill>
                  <a:schemeClr val="tx1"/>
                </a:solidFill>
                <a:latin typeface="Calibri" panose="020F0502020204030204" pitchFamily="34" charset="0"/>
                <a:cs typeface="Calibri" panose="020F0502020204030204" pitchFamily="34" charset="0"/>
              </a:rPr>
              <a:t>The Developer fee is restricted to no more than 5% of the total development cost.</a:t>
            </a:r>
            <a:br>
              <a:rPr lang="en-US">
                <a:solidFill>
                  <a:schemeClr val="tx1"/>
                </a:solidFill>
                <a:latin typeface="Calibri" panose="020F0502020204030204" pitchFamily="34" charset="0"/>
                <a:cs typeface="Calibri" panose="020F0502020204030204" pitchFamily="34" charset="0"/>
              </a:rPr>
            </a:br>
            <a:endParaRPr lang="en-US" sz="1000">
              <a:solidFill>
                <a:schemeClr val="tx1"/>
              </a:solidFill>
              <a:latin typeface="Calibri" panose="020F0502020204030204" pitchFamily="34" charset="0"/>
              <a:cs typeface="Calibri" panose="020F0502020204030204" pitchFamily="34" charset="0"/>
            </a:endParaRPr>
          </a:p>
          <a:p>
            <a:pPr hangingPunct="0">
              <a:spcBef>
                <a:spcPts val="600"/>
              </a:spcBef>
              <a:buFont typeface="+mj-lt"/>
              <a:buAutoNum type="arabicPeriod"/>
            </a:pPr>
            <a:r>
              <a:rPr lang="en-US" u="sng">
                <a:solidFill>
                  <a:srgbClr val="C00000"/>
                </a:solidFill>
                <a:latin typeface="Calibri" panose="020F0502020204030204" pitchFamily="34" charset="0"/>
                <a:cs typeface="Calibri" panose="020F0502020204030204" pitchFamily="34" charset="0"/>
              </a:rPr>
              <a:t>Development Services Procurement </a:t>
            </a:r>
            <a:endParaRPr lang="en-US">
              <a:solidFill>
                <a:srgbClr val="C00000"/>
              </a:solidFill>
              <a:latin typeface="Calibri" panose="020F0502020204030204" pitchFamily="34" charset="0"/>
              <a:cs typeface="Calibri" panose="020F0502020204030204" pitchFamily="34" charset="0"/>
            </a:endParaRPr>
          </a:p>
          <a:p>
            <a:pPr lvl="1">
              <a:buSzPct val="125000"/>
              <a:buFont typeface="Arial" pitchFamily="34" charset="0"/>
              <a:buChar char="•"/>
            </a:pPr>
            <a:r>
              <a:rPr lang="en-US">
                <a:latin typeface="Calibri" panose="020F0502020204030204" pitchFamily="34" charset="0"/>
                <a:cs typeface="Calibri" panose="020F0502020204030204" pitchFamily="34" charset="0"/>
              </a:rPr>
              <a:t>EEC and CEDAC/CIF reserve the right to require any applicant to conduct a formal bid process </a:t>
            </a:r>
            <a:r>
              <a:rPr lang="en-US" b="1">
                <a:latin typeface="Calibri" panose="020F0502020204030204" pitchFamily="34" charset="0"/>
                <a:cs typeface="Calibri" panose="020F0502020204030204" pitchFamily="34" charset="0"/>
              </a:rPr>
              <a:t>for construction services</a:t>
            </a:r>
            <a:r>
              <a:rPr lang="en-US">
                <a:latin typeface="Calibri" panose="020F0502020204030204" pitchFamily="34" charset="0"/>
                <a:cs typeface="Calibri" panose="020F0502020204030204" pitchFamily="34" charset="0"/>
              </a:rPr>
              <a:t>, including at least three competitive bids obtained in a free, fair and open process for any development related service.  </a:t>
            </a:r>
            <a:br>
              <a:rPr lang="en-US">
                <a:latin typeface="Calibri" panose="020F0502020204030204" pitchFamily="34" charset="0"/>
                <a:cs typeface="Calibri" panose="020F0502020204030204" pitchFamily="34" charset="0"/>
              </a:rPr>
            </a:br>
            <a:endParaRPr lang="en-US" sz="700">
              <a:latin typeface="Calibri" panose="020F0502020204030204" pitchFamily="34" charset="0"/>
              <a:cs typeface="Calibri" panose="020F0502020204030204" pitchFamily="34" charset="0"/>
            </a:endParaRPr>
          </a:p>
          <a:p>
            <a:pPr lvl="1">
              <a:buSzPct val="125000"/>
              <a:buFont typeface="Arial" pitchFamily="34" charset="0"/>
              <a:buChar char="•"/>
            </a:pPr>
            <a:r>
              <a:rPr lang="en-US">
                <a:latin typeface="Calibri" panose="020F0502020204030204" pitchFamily="34" charset="0"/>
                <a:cs typeface="Calibri" panose="020F0502020204030204" pitchFamily="34" charset="0"/>
              </a:rPr>
              <a:t>Construction service bids are based on plans and specifications of sufficient detail so that an accurate fixed price can be obtained.</a:t>
            </a:r>
            <a:br>
              <a:rPr lang="en-US">
                <a:latin typeface="Calibri" panose="020F0502020204030204" pitchFamily="34" charset="0"/>
                <a:cs typeface="Calibri" panose="020F0502020204030204" pitchFamily="34" charset="0"/>
              </a:rPr>
            </a:br>
            <a:endParaRPr lang="en-US" sz="700">
              <a:latin typeface="Calibri" panose="020F0502020204030204" pitchFamily="34" charset="0"/>
              <a:cs typeface="Calibri" panose="020F0502020204030204" pitchFamily="34" charset="0"/>
            </a:endParaRPr>
          </a:p>
          <a:p>
            <a:pPr lvl="1">
              <a:buSzPct val="125000"/>
              <a:buFont typeface="Arial" pitchFamily="34" charset="0"/>
              <a:buChar char="•"/>
            </a:pPr>
            <a:r>
              <a:rPr lang="en-US">
                <a:latin typeface="Calibri" panose="020F0502020204030204" pitchFamily="34" charset="0"/>
                <a:cs typeface="Calibri" panose="020F0502020204030204" pitchFamily="34" charset="0"/>
              </a:rPr>
              <a:t>Transactions are “at arm's-length”. Members of the development team who are compensated must not be family members, or business partners or affiliates of any board members or any employees of the Eligible Organization.</a:t>
            </a:r>
          </a:p>
          <a:p>
            <a:pPr>
              <a:spcBef>
                <a:spcPts val="0"/>
              </a:spcBef>
            </a:pPr>
            <a:br>
              <a:rPr lang="en-US" sz="2000" b="0">
                <a:latin typeface="Calibri" panose="020F0502020204030204" pitchFamily="34" charset="0"/>
                <a:ea typeface="Calibri" panose="020F0502020204030204" pitchFamily="34" charset="0"/>
                <a:cs typeface="Calibri" panose="020F0502020204030204" pitchFamily="34" charset="0"/>
              </a:rPr>
            </a:br>
            <a:endParaRPr lang="en-US" sz="2000" b="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938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B5EEB669-633D-D14F-E566-DFCA842C8EEB}"/>
              </a:ext>
            </a:extLst>
          </p:cNvPr>
          <p:cNvSpPr txBox="1">
            <a:spLocks/>
          </p:cNvSpPr>
          <p:nvPr/>
        </p:nvSpPr>
        <p:spPr>
          <a:xfrm>
            <a:off x="446436" y="906711"/>
            <a:ext cx="10515445"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Information Sessions for Non-Profit Large Grants:</a:t>
            </a:r>
            <a:endParaRPr lang="en-US"/>
          </a:p>
        </p:txBody>
      </p:sp>
      <p:sp>
        <p:nvSpPr>
          <p:cNvPr id="2" name="Date Placeholder 1">
            <a:extLst>
              <a:ext uri="{FF2B5EF4-FFF2-40B4-BE49-F238E27FC236}">
                <a16:creationId xmlns:a16="http://schemas.microsoft.com/office/drawing/2014/main" id="{855C2DF5-EFDE-4CEC-8911-E03B1AF1D35C}"/>
              </a:ext>
            </a:extLst>
          </p:cNvPr>
          <p:cNvSpPr>
            <a:spLocks noGrp="1"/>
          </p:cNvSpPr>
          <p:nvPr>
            <p:ph type="dt" sz="half" idx="10"/>
          </p:nvPr>
        </p:nvSpPr>
        <p:spPr/>
        <p:txBody>
          <a:bodyPr/>
          <a:lstStyle/>
          <a:p>
            <a:fld id="{FAFFBC9D-9FEE-4D94-8C1B-02A5A2D5E492}" type="datetime4">
              <a:rPr lang="en-US" smtClean="0"/>
              <a:t>October 31, 2024</a:t>
            </a:fld>
            <a:endParaRPr lang="en-US"/>
          </a:p>
        </p:txBody>
      </p:sp>
      <p:sp>
        <p:nvSpPr>
          <p:cNvPr id="3" name="Slide Number Placeholder 2">
            <a:extLst>
              <a:ext uri="{FF2B5EF4-FFF2-40B4-BE49-F238E27FC236}">
                <a16:creationId xmlns:a16="http://schemas.microsoft.com/office/drawing/2014/main" id="{7EC13330-6CBF-4A00-9758-6BB28F2527B4}"/>
              </a:ext>
            </a:extLst>
          </p:cNvPr>
          <p:cNvSpPr>
            <a:spLocks noGrp="1"/>
          </p:cNvSpPr>
          <p:nvPr>
            <p:ph type="sldNum" sz="quarter" idx="12"/>
          </p:nvPr>
        </p:nvSpPr>
        <p:spPr/>
        <p:txBody>
          <a:bodyPr/>
          <a:lstStyle/>
          <a:p>
            <a:fld id="{A22C682C-E9DB-4137-9A63-78D4A5F3749E}" type="slidenum">
              <a:rPr lang="en-US" smtClean="0"/>
              <a:t>2</a:t>
            </a:fld>
            <a:endParaRPr lang="en-US"/>
          </a:p>
        </p:txBody>
      </p:sp>
      <p:sp>
        <p:nvSpPr>
          <p:cNvPr id="16" name="TextBox 15">
            <a:extLst>
              <a:ext uri="{FF2B5EF4-FFF2-40B4-BE49-F238E27FC236}">
                <a16:creationId xmlns:a16="http://schemas.microsoft.com/office/drawing/2014/main" id="{1FED365E-38B4-81F6-9359-112080E5FD49}"/>
              </a:ext>
            </a:extLst>
          </p:cNvPr>
          <p:cNvSpPr txBox="1"/>
          <p:nvPr/>
        </p:nvSpPr>
        <p:spPr>
          <a:xfrm>
            <a:off x="632691" y="1417160"/>
            <a:ext cx="10611635" cy="107721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a:t>October 28, 2024, 11AM</a:t>
            </a:r>
          </a:p>
          <a:p>
            <a:pPr marL="342900" indent="-342900">
              <a:buFont typeface="Arial" panose="020B0604020202020204" pitchFamily="34" charset="0"/>
              <a:buChar char="•"/>
            </a:pPr>
            <a:r>
              <a:rPr lang="en-US" sz="2000"/>
              <a:t>October 30, 2024, 2PM</a:t>
            </a:r>
            <a:endParaRPr lang="en-US"/>
          </a:p>
          <a:p>
            <a:pPr marL="342900" indent="-342900">
              <a:buFont typeface="Arial" panose="020B0604020202020204" pitchFamily="34" charset="0"/>
              <a:buChar char="•"/>
            </a:pPr>
            <a:endParaRPr lang="en-US" sz="2400"/>
          </a:p>
        </p:txBody>
      </p:sp>
      <p:sp>
        <p:nvSpPr>
          <p:cNvPr id="4" name="Title 1">
            <a:extLst>
              <a:ext uri="{FF2B5EF4-FFF2-40B4-BE49-F238E27FC236}">
                <a16:creationId xmlns:a16="http://schemas.microsoft.com/office/drawing/2014/main" id="{C732D874-D67F-541A-4AF5-44BED060BD19}"/>
              </a:ext>
            </a:extLst>
          </p:cNvPr>
          <p:cNvSpPr txBox="1">
            <a:spLocks/>
          </p:cNvSpPr>
          <p:nvPr/>
        </p:nvSpPr>
        <p:spPr>
          <a:xfrm>
            <a:off x="436496" y="2658403"/>
            <a:ext cx="10515445"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Purpose of the Information Sessions:</a:t>
            </a:r>
            <a:endParaRPr lang="en-US"/>
          </a:p>
        </p:txBody>
      </p:sp>
      <p:sp>
        <p:nvSpPr>
          <p:cNvPr id="5" name="TextBox 4">
            <a:extLst>
              <a:ext uri="{FF2B5EF4-FFF2-40B4-BE49-F238E27FC236}">
                <a16:creationId xmlns:a16="http://schemas.microsoft.com/office/drawing/2014/main" id="{DD812320-5248-738A-909A-6C23B0BAB772}"/>
              </a:ext>
            </a:extLst>
          </p:cNvPr>
          <p:cNvSpPr txBox="1"/>
          <p:nvPr/>
        </p:nvSpPr>
        <p:spPr>
          <a:xfrm>
            <a:off x="632691" y="3175925"/>
            <a:ext cx="10611635" cy="169277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a:t>Discuss eligibility for the FY25 EEOST round</a:t>
            </a:r>
          </a:p>
          <a:p>
            <a:pPr marL="342900" indent="-342900">
              <a:buFont typeface="Arial" panose="020B0604020202020204" pitchFamily="34" charset="0"/>
              <a:buChar char="•"/>
            </a:pPr>
            <a:r>
              <a:rPr lang="en-US" sz="2000" b="0">
                <a:latin typeface="Calibri" panose="020F0502020204030204" pitchFamily="34" charset="0"/>
                <a:cs typeface="Calibri" panose="020F0502020204030204" pitchFamily="34" charset="0"/>
              </a:rPr>
              <a:t>Discuss pre-application and application process and grant conditions</a:t>
            </a:r>
            <a:endParaRPr lang="en-US" sz="2000"/>
          </a:p>
          <a:p>
            <a:pPr marL="342900" indent="-342900">
              <a:buFont typeface="Arial" panose="020B0604020202020204" pitchFamily="34" charset="0"/>
              <a:buChar char="•"/>
            </a:pPr>
            <a:r>
              <a:rPr lang="en-US" sz="2000"/>
              <a:t>Describe timeline; and</a:t>
            </a:r>
          </a:p>
          <a:p>
            <a:pPr marL="342900" indent="-342900">
              <a:buFont typeface="Arial" panose="020B0604020202020204" pitchFamily="34" charset="0"/>
              <a:buChar char="•"/>
            </a:pPr>
            <a:r>
              <a:rPr lang="en-US" sz="2000"/>
              <a:t>Answer questions</a:t>
            </a:r>
            <a:endParaRPr lang="en-US"/>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165368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646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lang="en-US" sz="1800">
                <a:latin typeface="Montserrat SemiBold"/>
              </a:rPr>
              <a:t>Total Development Cost, Continued</a:t>
            </a:r>
            <a:endParaRPr kumimoji="0" lang="en-US" sz="180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475930"/>
            <a:ext cx="10370917" cy="3754874"/>
          </a:xfrm>
          <a:prstGeom prst="rect">
            <a:avLst/>
          </a:prstGeom>
          <a:noFill/>
        </p:spPr>
        <p:txBody>
          <a:bodyPr wrap="square">
            <a:spAutoFit/>
          </a:bodyPr>
          <a:lstStyle/>
          <a:p>
            <a:pPr marL="0" indent="0" hangingPunct="0">
              <a:spcBef>
                <a:spcPts val="600"/>
              </a:spcBef>
              <a:buNone/>
            </a:pPr>
            <a:r>
              <a:rPr lang="en-US" sz="2000" u="sng">
                <a:solidFill>
                  <a:srgbClr val="FF0000"/>
                </a:solidFill>
                <a:latin typeface="Calibri" panose="020F0502020204030204" pitchFamily="34" charset="0"/>
                <a:cs typeface="Calibri" panose="020F0502020204030204" pitchFamily="34" charset="0"/>
              </a:rPr>
              <a:t>Development Services Procurement (Continued)</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lvl="1">
              <a:buSzPct val="125000"/>
              <a:buFont typeface="Arial" pitchFamily="34" charset="0"/>
              <a:buChar char="•"/>
            </a:pPr>
            <a:r>
              <a:rPr lang="en-US" sz="2000">
                <a:latin typeface="Calibri" panose="020F0502020204030204" pitchFamily="34" charset="0"/>
                <a:cs typeface="Calibri" panose="020F0502020204030204" pitchFamily="34" charset="0"/>
              </a:rPr>
              <a:t>Proposed contactors must have an acceptable record of performing similar projects in the past and must maintain all required licenses, permits and certifications. </a:t>
            </a:r>
            <a:br>
              <a:rPr lang="en-US" sz="2000">
                <a:latin typeface="Calibri" panose="020F0502020204030204" pitchFamily="34" charset="0"/>
                <a:cs typeface="Calibri" panose="020F0502020204030204" pitchFamily="34" charset="0"/>
              </a:rPr>
            </a:br>
            <a:endParaRPr lang="en-US" sz="2000">
              <a:latin typeface="Calibri" panose="020F0502020204030204" pitchFamily="34" charset="0"/>
              <a:cs typeface="Calibri" panose="020F0502020204030204" pitchFamily="34" charset="0"/>
            </a:endParaRPr>
          </a:p>
          <a:p>
            <a:pPr lvl="1">
              <a:buSzPct val="125000"/>
              <a:buFont typeface="Arial" pitchFamily="34" charset="0"/>
              <a:buChar char="•"/>
            </a:pPr>
            <a:r>
              <a:rPr lang="en-US" sz="2000">
                <a:latin typeface="Calibri" panose="020F0502020204030204" pitchFamily="34" charset="0"/>
                <a:cs typeface="Calibri" panose="020F0502020204030204" pitchFamily="34" charset="0"/>
              </a:rPr>
              <a:t>The selected general contractor must carry Payment, Performance and Lien Bonds, or obtain a letter of credit for a minimum of 15% of the construction contract.</a:t>
            </a:r>
            <a:br>
              <a:rPr lang="en-US" sz="2000">
                <a:latin typeface="Calibri" panose="020F0502020204030204" pitchFamily="34" charset="0"/>
                <a:cs typeface="Calibri" panose="020F0502020204030204" pitchFamily="34" charset="0"/>
              </a:rPr>
            </a:br>
            <a:endParaRPr lang="en-US" sz="2000">
              <a:latin typeface="Calibri" panose="020F0502020204030204" pitchFamily="34" charset="0"/>
              <a:cs typeface="Calibri" panose="020F0502020204030204" pitchFamily="34" charset="0"/>
            </a:endParaRPr>
          </a:p>
          <a:p>
            <a:pPr lvl="1">
              <a:buSzPct val="125000"/>
              <a:buFont typeface="Arial" pitchFamily="34" charset="0"/>
              <a:buChar char="•"/>
            </a:pPr>
            <a:r>
              <a:rPr lang="en-US" sz="2000">
                <a:latin typeface="Calibri" panose="020F0502020204030204" pitchFamily="34" charset="0"/>
                <a:cs typeface="Calibri" panose="020F0502020204030204" pitchFamily="34" charset="0"/>
              </a:rPr>
              <a:t>The bid process shall include effective outreach to businesses certified by the state Supplier Diversity Office (SDO) and participants in the Supplier Diversity Program (SDP).</a:t>
            </a:r>
          </a:p>
          <a:p>
            <a:pPr>
              <a:spcBef>
                <a:spcPts val="0"/>
              </a:spcBef>
            </a:pPr>
            <a:br>
              <a:rPr lang="en-US" b="0">
                <a:latin typeface="Calibri" panose="020F0502020204030204" pitchFamily="34" charset="0"/>
                <a:ea typeface="Calibri" panose="020F0502020204030204" pitchFamily="34" charset="0"/>
                <a:cs typeface="Calibri" panose="020F0502020204030204" pitchFamily="34" charset="0"/>
              </a:rPr>
            </a:br>
            <a:endParaRPr lang="en-US" b="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BF433-5D58-4EB7-8A56-2674521802B2}"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086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4598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49"/>
              <a:t>The Application Process</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5" y="1093310"/>
            <a:ext cx="10745821" cy="4970591"/>
          </a:xfrm>
          <a:prstGeom prst="rect">
            <a:avLst/>
          </a:prstGeom>
          <a:noFill/>
        </p:spPr>
        <p:txBody>
          <a:bodyPr wrap="square">
            <a:spAutoFit/>
          </a:bodyPr>
          <a:lstStyle/>
          <a:p>
            <a:pPr marL="0" indent="0">
              <a:spcBef>
                <a:spcPts val="600"/>
              </a:spcBef>
              <a:buNone/>
            </a:pPr>
            <a:r>
              <a:rPr lang="en-US" sz="2000" b="0">
                <a:latin typeface="Calibri" panose="020F0502020204030204" pitchFamily="34" charset="0"/>
                <a:ea typeface="Calibri" panose="020F0502020204030204" pitchFamily="34" charset="0"/>
                <a:cs typeface="Calibri" panose="020F0502020204030204" pitchFamily="34" charset="0"/>
              </a:rPr>
              <a:t>All application information is posted on COMMBUYS </a:t>
            </a:r>
            <a:r>
              <a:rPr lang="en-US" sz="2000" b="0">
                <a:latin typeface="Calibri" panose="020F0502020204030204" pitchFamily="34" charset="0"/>
                <a:ea typeface="Calibri" panose="020F0502020204030204" pitchFamily="34" charset="0"/>
                <a:cs typeface="Calibri" panose="020F0502020204030204" pitchFamily="34" charset="0"/>
                <a:hlinkClick r:id="rId3"/>
              </a:rPr>
              <a:t>here</a:t>
            </a:r>
            <a:r>
              <a:rPr lang="en-US" sz="2000">
                <a:latin typeface="Calibri" panose="020F0502020204030204" pitchFamily="34" charset="0"/>
                <a:ea typeface="Calibri" panose="020F0502020204030204" pitchFamily="34" charset="0"/>
                <a:cs typeface="Calibri" panose="020F0502020204030204" pitchFamily="34" charset="0"/>
              </a:rPr>
              <a:t>. P</a:t>
            </a:r>
            <a:r>
              <a:rPr lang="en-US" sz="2000" b="0">
                <a:latin typeface="Calibri" panose="020F0502020204030204" pitchFamily="34" charset="0"/>
                <a:ea typeface="Calibri" panose="020F0502020204030204" pitchFamily="34" charset="0"/>
                <a:cs typeface="Calibri" panose="020F0502020204030204" pitchFamily="34" charset="0"/>
              </a:rPr>
              <a:t>lease review the documents on COMMBUYS to determine whether your proposed project meets all the criteria.</a:t>
            </a:r>
          </a:p>
          <a:p>
            <a:pPr marL="0" indent="0">
              <a:spcBef>
                <a:spcPts val="600"/>
              </a:spcBef>
              <a:buNone/>
            </a:pPr>
            <a:endParaRPr lang="en-US" sz="140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2000">
                <a:solidFill>
                  <a:schemeClr val="tx1"/>
                </a:solidFill>
                <a:latin typeface="Calibri" panose="020F0502020204030204" pitchFamily="34" charset="0"/>
                <a:cs typeface="Calibri" panose="020F0502020204030204" pitchFamily="34" charset="0"/>
              </a:rPr>
              <a:t>Both sets of application materials are posted on COMMBUYS; however, EEC will send organizations invited to apply the full set of application documents, which may contain different information than the drafts posted.</a:t>
            </a:r>
          </a:p>
          <a:p>
            <a:pPr marL="0" indent="0">
              <a:spcBef>
                <a:spcPts val="600"/>
              </a:spcBef>
              <a:buNone/>
            </a:pPr>
            <a:endParaRPr lang="en-US" sz="1200" b="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sz="2000">
                <a:latin typeface="Calibri" panose="020F0502020204030204" pitchFamily="34" charset="0"/>
                <a:ea typeface="Calibri" panose="020F0502020204030204" pitchFamily="34" charset="0"/>
                <a:cs typeface="Calibri" panose="020F0502020204030204" pitchFamily="34" charset="0"/>
              </a:rPr>
              <a:t>The pre-application is an online submission through the following portal:</a:t>
            </a:r>
          </a:p>
          <a:p>
            <a:pPr marL="0" indent="0">
              <a:spcBef>
                <a:spcPts val="600"/>
              </a:spcBef>
              <a:buNone/>
            </a:pPr>
            <a:r>
              <a:rPr lang="en-US" sz="2000">
                <a:hlinkClick r:id="rId4"/>
              </a:rPr>
              <a:t>EEOST FY25 Pre-Application - Large Grant (cognitoforms.com)</a:t>
            </a:r>
            <a:endParaRPr lang="en-US" sz="2000"/>
          </a:p>
          <a:p>
            <a:pPr marL="0" indent="0">
              <a:spcBef>
                <a:spcPts val="600"/>
              </a:spcBef>
              <a:buNone/>
            </a:pPr>
            <a:endParaRPr lang="en-US" sz="1200" b="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sz="2000" b="1">
                <a:solidFill>
                  <a:schemeClr val="tx1"/>
                </a:solidFill>
                <a:latin typeface="Calibri" panose="020F0502020204030204" pitchFamily="34" charset="0"/>
                <a:cs typeface="Calibri" panose="020F0502020204030204" pitchFamily="34" charset="0"/>
              </a:rPr>
              <a:t>Grant Pre-Application Due Date:  </a:t>
            </a:r>
            <a:r>
              <a:rPr lang="en-US" sz="2000">
                <a:solidFill>
                  <a:schemeClr val="tx1"/>
                </a:solidFill>
                <a:latin typeface="Calibri" panose="020F0502020204030204" pitchFamily="34" charset="0"/>
                <a:cs typeface="Calibri" panose="020F0502020204030204" pitchFamily="34" charset="0"/>
              </a:rPr>
              <a:t>December 16, 2024 by 11:59PM</a:t>
            </a:r>
          </a:p>
          <a:p>
            <a:pPr marL="0" indent="0">
              <a:spcBef>
                <a:spcPts val="600"/>
              </a:spcBef>
              <a:buNone/>
            </a:pPr>
            <a:r>
              <a:rPr lang="en-US" sz="2000" b="1">
                <a:solidFill>
                  <a:schemeClr val="tx1"/>
                </a:solidFill>
                <a:latin typeface="Calibri" panose="020F0502020204030204" pitchFamily="34" charset="0"/>
                <a:cs typeface="Calibri" panose="020F0502020204030204" pitchFamily="34" charset="0"/>
              </a:rPr>
              <a:t>Grant Application Due Date:  </a:t>
            </a:r>
            <a:r>
              <a:rPr lang="en-US" sz="2000">
                <a:solidFill>
                  <a:schemeClr val="tx1"/>
                </a:solidFill>
                <a:latin typeface="Calibri" panose="020F0502020204030204" pitchFamily="34" charset="0"/>
                <a:cs typeface="Calibri" panose="020F0502020204030204" pitchFamily="34" charset="0"/>
              </a:rPr>
              <a:t>April 14, 2025 by 11:59 PM </a:t>
            </a:r>
            <a:br>
              <a:rPr lang="en-US" sz="2000">
                <a:solidFill>
                  <a:schemeClr val="tx1"/>
                </a:solidFill>
                <a:latin typeface="Calibri" panose="020F0502020204030204" pitchFamily="34" charset="0"/>
                <a:cs typeface="Calibri" panose="020F0502020204030204" pitchFamily="34" charset="0"/>
              </a:rPr>
            </a:br>
            <a:endParaRPr lang="en-US" sz="2000">
              <a:solidFill>
                <a:schemeClr val="tx1"/>
              </a:solidFill>
              <a:latin typeface="Calibri" panose="020F0502020204030204" pitchFamily="34" charset="0"/>
              <a:cs typeface="Calibri" panose="020F0502020204030204" pitchFamily="34" charset="0"/>
            </a:endParaRPr>
          </a:p>
          <a:p>
            <a:pPr hangingPunct="0">
              <a:spcBef>
                <a:spcPts val="600"/>
              </a:spcBef>
            </a:pPr>
            <a:r>
              <a:rPr lang="en-US" sz="2000" b="1">
                <a:latin typeface="Calibri" panose="020F0502020204030204" pitchFamily="34" charset="0"/>
                <a:ea typeface="Calibri" panose="020F0502020204030204" pitchFamily="34" charset="0"/>
                <a:cs typeface="Calibri" panose="020F0502020204030204" pitchFamily="34" charset="0"/>
              </a:rPr>
              <a:t>You will not be able to submit an application after the deadline.</a:t>
            </a:r>
          </a:p>
          <a:p>
            <a:pPr marL="0" indent="0">
              <a:spcBef>
                <a:spcPts val="600"/>
              </a:spcBef>
              <a:buNone/>
            </a:pPr>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480B34B0-664A-47A7-8587-294544D70A3E}"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21</a:t>
            </a:fld>
            <a:endParaRPr lang="en-US"/>
          </a:p>
        </p:txBody>
      </p:sp>
    </p:spTree>
    <p:extLst>
      <p:ext uri="{BB962C8B-B14F-4D97-AF65-F5344CB8AC3E}">
        <p14:creationId xmlns:p14="http://schemas.microsoft.com/office/powerpoint/2010/main" val="67174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8218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49"/>
              <a:t>The Pre-Application</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480B34B0-664A-47A7-8587-294544D70A3E}"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22</a:t>
            </a:fld>
            <a:endParaRPr lang="en-US"/>
          </a:p>
        </p:txBody>
      </p:sp>
      <p:sp>
        <p:nvSpPr>
          <p:cNvPr id="5" name="TextBox 4">
            <a:extLst>
              <a:ext uri="{FF2B5EF4-FFF2-40B4-BE49-F238E27FC236}">
                <a16:creationId xmlns:a16="http://schemas.microsoft.com/office/drawing/2014/main" id="{63956EF1-23AA-6594-C0AA-B7DF6FFB5FFB}"/>
              </a:ext>
            </a:extLst>
          </p:cNvPr>
          <p:cNvSpPr txBox="1"/>
          <p:nvPr/>
        </p:nvSpPr>
        <p:spPr>
          <a:xfrm>
            <a:off x="426795" y="1436262"/>
            <a:ext cx="10565275" cy="3754874"/>
          </a:xfrm>
          <a:prstGeom prst="rect">
            <a:avLst/>
          </a:prstGeom>
          <a:noFill/>
        </p:spPr>
        <p:txBody>
          <a:bodyPr wrap="square">
            <a:spAutoFit/>
          </a:bodyPr>
          <a:lstStyle/>
          <a:p>
            <a:pPr marL="0" lvl="3" indent="0">
              <a:spcBef>
                <a:spcPts val="0"/>
              </a:spcBef>
              <a:buSzPct val="125000"/>
              <a:buNone/>
            </a:pPr>
            <a:r>
              <a:rPr lang="en-US" sz="2000" b="1">
                <a:solidFill>
                  <a:srgbClr val="C00000"/>
                </a:solidFill>
                <a:latin typeface="Calibri" panose="020F0502020204030204" pitchFamily="34" charset="0"/>
                <a:cs typeface="Calibri" panose="020F0502020204030204" pitchFamily="34" charset="0"/>
              </a:rPr>
              <a:t>Grant Pre-Application Due Date:  December 16, 2024- 11:59 PM </a:t>
            </a:r>
          </a:p>
          <a:p>
            <a:pPr marL="0" indent="0">
              <a:spcBef>
                <a:spcPts val="1200"/>
              </a:spcBef>
              <a:buNone/>
            </a:pPr>
            <a:r>
              <a:rPr lang="en-US">
                <a:solidFill>
                  <a:schemeClr val="tx1"/>
                </a:solidFill>
                <a:latin typeface="Calibri" panose="020F0502020204030204" pitchFamily="34" charset="0"/>
                <a:cs typeface="Calibri" panose="020F0502020204030204" pitchFamily="34" charset="0"/>
              </a:rPr>
              <a:t>All materials submitted electronically via Cognito Forms</a:t>
            </a:r>
          </a:p>
          <a:p>
            <a:pPr marL="0" indent="0">
              <a:spcBef>
                <a:spcPts val="1200"/>
              </a:spcBef>
              <a:buNone/>
            </a:pPr>
            <a:r>
              <a:rPr lang="en-US" sz="2000">
                <a:solidFill>
                  <a:schemeClr val="tx1"/>
                </a:solidFill>
                <a:latin typeface="Calibri" panose="020F0502020204030204" pitchFamily="34" charset="0"/>
                <a:cs typeface="Calibri" panose="020F0502020204030204" pitchFamily="34" charset="0"/>
                <a:hlinkClick r:id="rId3"/>
              </a:rPr>
              <a:t>COMMBUYS – </a:t>
            </a:r>
            <a:r>
              <a:rPr lang="en-US" sz="2000" b="0" i="0">
                <a:solidFill>
                  <a:schemeClr val="tx1"/>
                </a:solidFill>
                <a:effectLst/>
                <a:latin typeface="Calibri" panose="020F0502020204030204" pitchFamily="34" charset="0"/>
                <a:cs typeface="Calibri" panose="020F0502020204030204" pitchFamily="34" charset="0"/>
                <a:hlinkClick r:id="rId3"/>
              </a:rPr>
              <a:t>Bid Solicitation: BD-25-1037-1CEN0-C0000-108130</a:t>
            </a:r>
            <a:endParaRPr lang="en-US" sz="2000" b="0" i="0">
              <a:solidFill>
                <a:schemeClr val="tx1"/>
              </a:solidFill>
              <a:effectLst/>
              <a:latin typeface="Calibri" panose="020F0502020204030204" pitchFamily="34" charset="0"/>
              <a:cs typeface="Calibri" panose="020F0502020204030204" pitchFamily="34" charset="0"/>
            </a:endParaRPr>
          </a:p>
          <a:p>
            <a:pPr marL="0" indent="0">
              <a:spcBef>
                <a:spcPts val="1200"/>
              </a:spcBef>
              <a:buNone/>
            </a:pPr>
            <a:r>
              <a:rPr lang="en-US" sz="2000">
                <a:latin typeface="Calibri" panose="020F0502020204030204" pitchFamily="34" charset="0"/>
                <a:cs typeface="Calibri" panose="020F0502020204030204" pitchFamily="34" charset="0"/>
              </a:rPr>
              <a:t>Submit all application documents via the online portal at Cognito Forms: </a:t>
            </a:r>
            <a:r>
              <a:rPr lang="en-US" sz="2000">
                <a:solidFill>
                  <a:schemeClr val="tx1"/>
                </a:solidFill>
                <a:latin typeface="Calibri" panose="020F0502020204030204" pitchFamily="34" charset="0"/>
                <a:cs typeface="Calibri" panose="020F0502020204030204" pitchFamily="34" charset="0"/>
                <a:hlinkClick r:id="rId4"/>
              </a:rPr>
              <a:t>https://www.cognitoforms.com/ChildrensInvestmentFund1/EEOSTFY25PreApplicationLargeGrant</a:t>
            </a:r>
            <a:endParaRPr lang="en-US" sz="2000" u="sng">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sz="2000">
                <a:latin typeface="Calibri" panose="020F0502020204030204" pitchFamily="34" charset="0"/>
                <a:cs typeface="Calibri" panose="020F0502020204030204" pitchFamily="34" charset="0"/>
              </a:rPr>
              <a:t>The system will send an automated confirmation for all emails that are received. This does not indicate that the application is complete; just that it was received.</a:t>
            </a:r>
            <a:br>
              <a:rPr lang="en-US" sz="2000" u="sng">
                <a:latin typeface="Calibri" panose="020F0502020204030204" pitchFamily="34" charset="0"/>
                <a:ea typeface="Calibri" panose="020F0502020204030204" pitchFamily="34" charset="0"/>
                <a:cs typeface="Calibri" panose="020F0502020204030204" pitchFamily="34" charset="0"/>
              </a:rPr>
            </a:br>
            <a:br>
              <a:rPr lang="en-US" sz="2000" u="sng">
                <a:latin typeface="Calibri" panose="020F0502020204030204" pitchFamily="34" charset="0"/>
                <a:ea typeface="Calibri" panose="020F0502020204030204" pitchFamily="34" charset="0"/>
                <a:cs typeface="Calibri" panose="020F0502020204030204" pitchFamily="34" charset="0"/>
              </a:rPr>
            </a:br>
            <a:r>
              <a:rPr lang="en-US" sz="2000">
                <a:solidFill>
                  <a:schemeClr val="tx1"/>
                </a:solidFill>
                <a:latin typeface="Calibri" panose="020F0502020204030204" pitchFamily="34" charset="0"/>
                <a:cs typeface="Calibri" panose="020F0502020204030204" pitchFamily="34" charset="0"/>
              </a:rPr>
              <a:t>EEC will conduct a preliminary review to determine whether each Eligible Facility has a license in good standing with the Department and is in financial good standing with the Department.  </a:t>
            </a:r>
          </a:p>
        </p:txBody>
      </p:sp>
    </p:spTree>
    <p:extLst>
      <p:ext uri="{BB962C8B-B14F-4D97-AF65-F5344CB8AC3E}">
        <p14:creationId xmlns:p14="http://schemas.microsoft.com/office/powerpoint/2010/main" val="2445810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5360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49"/>
              <a:t>The Pre-Application</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480B34B0-664A-47A7-8587-294544D70A3E}"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23</a:t>
            </a:fld>
            <a:endParaRPr lang="en-US"/>
          </a:p>
        </p:txBody>
      </p:sp>
      <p:sp>
        <p:nvSpPr>
          <p:cNvPr id="5" name="TextBox 4">
            <a:extLst>
              <a:ext uri="{FF2B5EF4-FFF2-40B4-BE49-F238E27FC236}">
                <a16:creationId xmlns:a16="http://schemas.microsoft.com/office/drawing/2014/main" id="{63956EF1-23AA-6594-C0AA-B7DF6FFB5FFB}"/>
              </a:ext>
            </a:extLst>
          </p:cNvPr>
          <p:cNvSpPr txBox="1"/>
          <p:nvPr/>
        </p:nvSpPr>
        <p:spPr>
          <a:xfrm>
            <a:off x="426795" y="1150512"/>
            <a:ext cx="10565275" cy="3908762"/>
          </a:xfrm>
          <a:prstGeom prst="rect">
            <a:avLst/>
          </a:prstGeom>
          <a:noFill/>
        </p:spPr>
        <p:txBody>
          <a:bodyPr wrap="square">
            <a:spAutoFit/>
          </a:bodyPr>
          <a:lstStyle/>
          <a:p>
            <a:pPr marL="0" indent="0">
              <a:spcBef>
                <a:spcPts val="1200"/>
              </a:spcBef>
              <a:buSzPct val="125000"/>
              <a:buNone/>
            </a:pPr>
            <a:r>
              <a:rPr lang="en-US" sz="2400" b="1">
                <a:latin typeface="Calibri" panose="020F0502020204030204" pitchFamily="34" charset="0"/>
                <a:cs typeface="Calibri" panose="020F0502020204030204" pitchFamily="34" charset="0"/>
              </a:rPr>
              <a:t>CAPITAL PROJECT READINESS</a:t>
            </a:r>
          </a:p>
          <a:p>
            <a:pPr marL="0" indent="0">
              <a:spcBef>
                <a:spcPts val="1200"/>
              </a:spcBef>
              <a:buSzPct val="125000"/>
              <a:buNone/>
            </a:pPr>
            <a:r>
              <a:rPr lang="en-US" sz="2000">
                <a:solidFill>
                  <a:schemeClr val="tx1"/>
                </a:solidFill>
                <a:latin typeface="Calibri" panose="020F0502020204030204" pitchFamily="34" charset="0"/>
                <a:cs typeface="Calibri" panose="020F0502020204030204" pitchFamily="34" charset="0"/>
              </a:rPr>
              <a:t> If you do not meet all the criteria, your organization is not ready, and you should wait to apply in a subsequent grant round.  </a:t>
            </a:r>
          </a:p>
          <a:p>
            <a:pPr marL="228600" lvl="3">
              <a:spcBef>
                <a:spcPts val="1200"/>
              </a:spcBef>
              <a:buSzPct val="125000"/>
            </a:pPr>
            <a:r>
              <a:rPr lang="en-US" sz="2000" b="1">
                <a:latin typeface="Calibri" panose="020F0502020204030204" pitchFamily="34" charset="0"/>
                <a:cs typeface="Calibri" panose="020F0502020204030204" pitchFamily="34" charset="0"/>
              </a:rPr>
              <a:t>Your project must meet 100% of the readiness criteria in order to be considered:</a:t>
            </a:r>
            <a:endParaRPr lang="en-US" sz="2000" b="1" u="sng">
              <a:latin typeface="Calibri" panose="020F0502020204030204" pitchFamily="34" charset="0"/>
              <a:cs typeface="Calibri" panose="020F0502020204030204" pitchFamily="34" charset="0"/>
            </a:endParaRP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Site Control,</a:t>
            </a: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Predevelopment and Planning,</a:t>
            </a: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Plans and Specifications,</a:t>
            </a: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Project Financing,</a:t>
            </a: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Organizational Finances, and</a:t>
            </a:r>
          </a:p>
          <a:p>
            <a:pPr lvl="3">
              <a:spcBef>
                <a:spcPts val="0"/>
              </a:spcBef>
              <a:buFont typeface="+mj-lt"/>
              <a:buAutoNum type="arabicPeriod"/>
              <a:defRPr/>
            </a:pPr>
            <a:r>
              <a:rPr lang="en-US" sz="2400">
                <a:latin typeface="Calibri" panose="020F0502020204030204" pitchFamily="34" charset="0"/>
                <a:cs typeface="Calibri" panose="020F0502020204030204" pitchFamily="34" charset="0"/>
              </a:rPr>
              <a:t>Standing with EEC.</a:t>
            </a:r>
          </a:p>
        </p:txBody>
      </p:sp>
    </p:spTree>
    <p:extLst>
      <p:ext uri="{BB962C8B-B14F-4D97-AF65-F5344CB8AC3E}">
        <p14:creationId xmlns:p14="http://schemas.microsoft.com/office/powerpoint/2010/main" val="340645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615104" y="882046"/>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49"/>
              <a:t>The Pre-Application</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fld id="{480B34B0-664A-47A7-8587-294544D70A3E}" type="datetime4">
              <a:rPr lang="en-US" smtClean="0"/>
              <a:t>October 31, 2024</a:t>
            </a:fld>
            <a:endParaRPr lang="en-US"/>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fld id="{A22C682C-E9DB-4137-9A63-78D4A5F3749E}" type="slidenum">
              <a:rPr lang="en-US" smtClean="0"/>
              <a:t>24</a:t>
            </a:fld>
            <a:endParaRPr lang="en-US"/>
          </a:p>
        </p:txBody>
      </p:sp>
      <p:sp>
        <p:nvSpPr>
          <p:cNvPr id="6" name="TextBox 5">
            <a:extLst>
              <a:ext uri="{FF2B5EF4-FFF2-40B4-BE49-F238E27FC236}">
                <a16:creationId xmlns:a16="http://schemas.microsoft.com/office/drawing/2014/main" id="{473936E9-2140-1B92-00C0-F892961C8E8C}"/>
              </a:ext>
            </a:extLst>
          </p:cNvPr>
          <p:cNvSpPr txBox="1"/>
          <p:nvPr/>
        </p:nvSpPr>
        <p:spPr>
          <a:xfrm>
            <a:off x="251886" y="1583802"/>
            <a:ext cx="10907362" cy="3416320"/>
          </a:xfrm>
          <a:prstGeom prst="rect">
            <a:avLst/>
          </a:prstGeom>
          <a:noFill/>
        </p:spPr>
        <p:txBody>
          <a:bodyPr wrap="square">
            <a:spAutoFit/>
          </a:bodyPr>
          <a:lstStyle/>
          <a:p>
            <a:pPr marL="228600" lvl="3">
              <a:spcBef>
                <a:spcPts val="0"/>
              </a:spcBef>
              <a:buSzPct val="125000"/>
            </a:pPr>
            <a:r>
              <a:rPr lang="en-US">
                <a:latin typeface="Calibri" panose="020F0502020204030204" pitchFamily="34" charset="0"/>
                <a:cs typeface="Calibri" panose="020F0502020204030204" pitchFamily="34" charset="0"/>
              </a:rPr>
              <a:t>Answer all questions as completely as possible and ensure that all items on the checklist are uploaded with the application, since incomplete applications will not be considered. </a:t>
            </a:r>
            <a:br>
              <a:rPr lang="en-US" sz="1800">
                <a:solidFill>
                  <a:schemeClr val="tx1"/>
                </a:solidFill>
                <a:latin typeface="Calibri" panose="020F0502020204030204" pitchFamily="34" charset="0"/>
                <a:cs typeface="Calibri" panose="020F0502020204030204" pitchFamily="34" charset="0"/>
              </a:rPr>
            </a:br>
            <a:br>
              <a:rPr lang="en-US" sz="1800">
                <a:solidFill>
                  <a:schemeClr val="tx1"/>
                </a:solidFill>
                <a:latin typeface="Calibri" panose="020F0502020204030204" pitchFamily="34" charset="0"/>
                <a:cs typeface="Calibri" panose="020F0502020204030204" pitchFamily="34" charset="0"/>
              </a:rPr>
            </a:br>
            <a:r>
              <a:rPr lang="en-US" sz="1800">
                <a:solidFill>
                  <a:schemeClr val="tx1"/>
                </a:solidFill>
                <a:latin typeface="Calibri" panose="020F0502020204030204" pitchFamily="34" charset="0"/>
                <a:cs typeface="Calibri" panose="020F0502020204030204" pitchFamily="34" charset="0"/>
              </a:rPr>
              <a:t>Pre-Applications received after the deadline will not be considered- however, if you have problems with submitting the application, please email EEC and CIF that you need assistance and EEC/CIF will follow up.</a:t>
            </a:r>
            <a:br>
              <a:rPr lang="en-US" sz="1800">
                <a:solidFill>
                  <a:schemeClr val="tx1"/>
                </a:solidFill>
                <a:latin typeface="Calibri" panose="020F0502020204030204" pitchFamily="34" charset="0"/>
                <a:cs typeface="Calibri" panose="020F0502020204030204" pitchFamily="34" charset="0"/>
              </a:rPr>
            </a:br>
            <a:br>
              <a:rPr lang="en-US">
                <a:solidFill>
                  <a:srgbClr val="000000"/>
                </a:solidFill>
                <a:latin typeface="Calibri" panose="020F0502020204030204" pitchFamily="34" charset="0"/>
                <a:cs typeface="Calibri" panose="020F0502020204030204" pitchFamily="34" charset="0"/>
              </a:rPr>
            </a:br>
            <a:r>
              <a:rPr lang="it-IT" sz="1800" b="0" i="0" u="none" strike="noStrike" baseline="0">
                <a:solidFill>
                  <a:srgbClr val="000000"/>
                </a:solidFill>
                <a:latin typeface="Calibri" panose="020F0502020204030204" pitchFamily="34" charset="0"/>
              </a:rPr>
              <a:t>CEDAC/CIF: </a:t>
            </a:r>
            <a:r>
              <a:rPr lang="it-IT" sz="1800" b="0" i="0" u="none" strike="noStrike" baseline="0">
                <a:solidFill>
                  <a:srgbClr val="000000"/>
                </a:solidFill>
                <a:latin typeface="Calibri" panose="020F0502020204030204" pitchFamily="34" charset="0"/>
                <a:hlinkClick r:id="rId3"/>
              </a:rPr>
              <a:t>eeost.lg@cif-ma.org </a:t>
            </a:r>
            <a:endParaRPr lang="it-IT">
              <a:solidFill>
                <a:srgbClr val="000000"/>
              </a:solidFill>
              <a:latin typeface="Calibri" panose="020F0502020204030204" pitchFamily="34" charset="0"/>
            </a:endParaRPr>
          </a:p>
          <a:p>
            <a:pPr marL="228600" lvl="3">
              <a:spcBef>
                <a:spcPts val="0"/>
              </a:spcBef>
              <a:buSzPct val="125000"/>
            </a:pPr>
            <a:r>
              <a:rPr lang="nn-NO" sz="1800" b="0" i="0" u="none" strike="noStrike" baseline="0">
                <a:solidFill>
                  <a:srgbClr val="000000"/>
                </a:solidFill>
                <a:latin typeface="Calibri" panose="020F0502020204030204" pitchFamily="34" charset="0"/>
              </a:rPr>
              <a:t>EEC: </a:t>
            </a:r>
            <a:r>
              <a:rPr lang="nn-NO" sz="1800" b="0" i="0" u="none" strike="noStrike" baseline="0">
                <a:solidFill>
                  <a:srgbClr val="0000FF"/>
                </a:solidFill>
                <a:latin typeface="Calibri" panose="020F0502020204030204" pitchFamily="34" charset="0"/>
                <a:hlinkClick r:id="rId4"/>
              </a:rPr>
              <a:t>jose.mendez@mass.gov </a:t>
            </a:r>
            <a:br>
              <a:rPr lang="nn-NO" sz="1800" b="0" i="0" u="none" strike="noStrike" baseline="0">
                <a:solidFill>
                  <a:srgbClr val="0000FF"/>
                </a:solidFill>
                <a:latin typeface="Calibri" panose="020F0502020204030204" pitchFamily="34" charset="0"/>
              </a:rPr>
            </a:br>
            <a:endParaRPr lang="nn-NO">
              <a:solidFill>
                <a:srgbClr val="0000FF"/>
              </a:solidFill>
              <a:latin typeface="Calibri" panose="020F0502020204030204" pitchFamily="34" charset="0"/>
            </a:endParaRPr>
          </a:p>
          <a:p>
            <a:pPr marL="228600" lvl="3">
              <a:spcBef>
                <a:spcPts val="0"/>
              </a:spcBef>
              <a:buSzPct val="125000"/>
            </a:pPr>
            <a:r>
              <a:rPr lang="en-US" sz="1800">
                <a:solidFill>
                  <a:schemeClr val="tx1"/>
                </a:solidFill>
                <a:latin typeface="Calibri" panose="020F0502020204030204" pitchFamily="34" charset="0"/>
                <a:cs typeface="Calibri" panose="020F0502020204030204" pitchFamily="34" charset="0"/>
              </a:rPr>
              <a:t>For those applications that are deemed eligible, EEC will invite applicants to apply in February and send the Cognito Forms link to the full application and associated documents. EEC will also inform organizations that will not be invited to submit a full application at this time.</a:t>
            </a:r>
          </a:p>
        </p:txBody>
      </p:sp>
    </p:spTree>
    <p:extLst>
      <p:ext uri="{BB962C8B-B14F-4D97-AF65-F5344CB8AC3E}">
        <p14:creationId xmlns:p14="http://schemas.microsoft.com/office/powerpoint/2010/main" val="2815888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2659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The Pre-Application and Application</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6" y="1360011"/>
            <a:ext cx="10745821"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a:solidFill>
                  <a:prstClr val="black"/>
                </a:solidFill>
                <a:latin typeface="Calibri" panose="020F0502020204030204" pitchFamily="34" charset="0"/>
                <a:ea typeface="Calibri" panose="020F0502020204030204" pitchFamily="34" charset="0"/>
                <a:cs typeface="Calibri" panose="020F0502020204030204" pitchFamily="34" charset="0"/>
              </a:rPr>
              <a:t>Three documents posted on COMMBUYS will help you prepare for the online application: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a:solidFill>
                  <a:prstClr val="black"/>
                </a:solidFill>
                <a:latin typeface="Calibri"/>
              </a:rPr>
              <a:t>Application Questions (Word)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a:solidFill>
                  <a:prstClr val="black"/>
                </a:solidFill>
                <a:latin typeface="Calibri"/>
              </a:rPr>
              <a:t>Application Spreadsheets (Excel)</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Checklist (Word)</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hangingPunct="0">
              <a:spcBef>
                <a:spcPts val="600"/>
              </a:spcBef>
              <a:buNone/>
            </a:pPr>
            <a:r>
              <a:rPr lang="en-US" sz="2000">
                <a:latin typeface="Calibri" panose="020F0502020204030204" pitchFamily="34" charset="0"/>
                <a:ea typeface="Calibri" panose="020F0502020204030204" pitchFamily="34" charset="0"/>
                <a:cs typeface="Calibri" panose="020F0502020204030204" pitchFamily="34" charset="0"/>
              </a:rPr>
              <a:t>As part of the online application process, you will upload required attachments to your application.</a:t>
            </a:r>
          </a:p>
          <a:p>
            <a:pPr marL="0" indent="0" hangingPunct="0">
              <a:spcBef>
                <a:spcPts val="600"/>
              </a:spcBef>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indent="0" hangingPunct="0">
              <a:spcBef>
                <a:spcPts val="600"/>
              </a:spcBef>
              <a:buNone/>
            </a:pPr>
            <a:r>
              <a:rPr lang="en-US" sz="2000">
                <a:latin typeface="Calibri" panose="020F0502020204030204" pitchFamily="34" charset="0"/>
                <a:ea typeface="Calibri" panose="020F0502020204030204" pitchFamily="34" charset="0"/>
                <a:cs typeface="Calibri" panose="020F0502020204030204" pitchFamily="34" charset="0"/>
              </a:rPr>
              <a:t>Please </a:t>
            </a:r>
            <a:r>
              <a:rPr lang="en-US" sz="2000" u="sng">
                <a:latin typeface="Calibri" panose="020F0502020204030204" pitchFamily="34" charset="0"/>
                <a:ea typeface="Calibri" panose="020F0502020204030204" pitchFamily="34" charset="0"/>
                <a:cs typeface="Calibri" panose="020F0502020204030204" pitchFamily="34" charset="0"/>
              </a:rPr>
              <a:t>do not email</a:t>
            </a:r>
            <a:r>
              <a:rPr lang="en-US" sz="2000">
                <a:latin typeface="Calibri" panose="020F0502020204030204" pitchFamily="34" charset="0"/>
                <a:ea typeface="Calibri" panose="020F0502020204030204" pitchFamily="34" charset="0"/>
                <a:cs typeface="Calibri" panose="020F0502020204030204" pitchFamily="34" charset="0"/>
              </a:rPr>
              <a:t> your application. All applications must be submitted online. You will receive an email confirmation once you submit.</a:t>
            </a:r>
          </a:p>
          <a:p>
            <a:pPr marL="0" indent="0" hangingPunct="0">
              <a:spcBef>
                <a:spcPts val="600"/>
              </a:spcBef>
              <a:buNone/>
            </a:pPr>
            <a:endParaRPr lang="en-US" sz="2000" b="0">
              <a:latin typeface="Calibri" panose="020F0502020204030204" pitchFamily="34" charset="0"/>
              <a:ea typeface="Calibri" panose="020F0502020204030204" pitchFamily="34" charset="0"/>
              <a:cs typeface="Calibri" panose="020F0502020204030204" pitchFamily="34" charset="0"/>
            </a:endParaRPr>
          </a:p>
          <a:p>
            <a:pPr marL="0" indent="0" hangingPunct="0">
              <a:spcBef>
                <a:spcPts val="600"/>
              </a:spcBef>
              <a:buNone/>
            </a:pPr>
            <a:r>
              <a:rPr lang="en-US" sz="2000">
                <a:latin typeface="Calibri" panose="020F0502020204030204" pitchFamily="34" charset="0"/>
                <a:ea typeface="Calibri" panose="020F0502020204030204" pitchFamily="34" charset="0"/>
                <a:cs typeface="Calibri" panose="020F0502020204030204" pitchFamily="34" charset="0"/>
              </a:rPr>
              <a:t>This year, there is no separate “Cover Page” that you will need to sign and send to EEC. </a:t>
            </a:r>
            <a:endParaRPr lang="en-US" sz="2000" b="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B34B0-664A-47A7-8587-294544D70A3E}"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767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8980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The Application</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6" y="1531461"/>
            <a:ext cx="10745821" cy="3970318"/>
          </a:xfrm>
          <a:prstGeom prst="rect">
            <a:avLst/>
          </a:prstGeom>
          <a:noFill/>
        </p:spPr>
        <p:txBody>
          <a:bodyPr wrap="square">
            <a:spAutoFit/>
          </a:bodyPr>
          <a:lstStyle/>
          <a:p>
            <a:pPr marL="0" lvl="3" indent="0">
              <a:spcBef>
                <a:spcPts val="0"/>
              </a:spcBef>
              <a:buSzPct val="125000"/>
              <a:buNone/>
            </a:pPr>
            <a:r>
              <a:rPr lang="en-US" b="1">
                <a:solidFill>
                  <a:srgbClr val="C00000"/>
                </a:solidFill>
                <a:latin typeface="Calibri" panose="020F0502020204030204" pitchFamily="34" charset="0"/>
                <a:cs typeface="Calibri" panose="020F0502020204030204" pitchFamily="34" charset="0"/>
              </a:rPr>
              <a:t>Grant Application Due Date:  Monday, April 14, 2025- 11:59 PM </a:t>
            </a:r>
          </a:p>
          <a:p>
            <a:pPr marL="0" lvl="3" indent="0">
              <a:spcBef>
                <a:spcPts val="0"/>
              </a:spcBef>
              <a:buSzPct val="125000"/>
              <a:buNone/>
            </a:pPr>
            <a:endParaRPr lang="en-US" b="1">
              <a:solidFill>
                <a:srgbClr val="C00000"/>
              </a:solidFill>
              <a:latin typeface="Calibri" panose="020F0502020204030204" pitchFamily="34" charset="0"/>
              <a:cs typeface="Calibri" panose="020F0502020204030204" pitchFamily="34" charset="0"/>
            </a:endParaRPr>
          </a:p>
          <a:p>
            <a:pPr marL="0" lvl="3" indent="0">
              <a:spcBef>
                <a:spcPts val="0"/>
              </a:spcBef>
              <a:buSzPct val="125000"/>
              <a:buNone/>
            </a:pPr>
            <a:r>
              <a:rPr lang="en-US">
                <a:latin typeface="Calibri" panose="020F0502020204030204" pitchFamily="34" charset="0"/>
                <a:cs typeface="Calibri" panose="020F0502020204030204" pitchFamily="34" charset="0"/>
              </a:rPr>
              <a:t>Access to the full application on Cognito Forms will be sent to those organizations invited to apply.</a:t>
            </a:r>
            <a:br>
              <a:rPr lang="en-US" u="sng">
                <a:latin typeface="Calibri" panose="020F0502020204030204" pitchFamily="34" charset="0"/>
                <a:ea typeface="Calibri" panose="020F0502020204030204" pitchFamily="34" charset="0"/>
                <a:cs typeface="Calibri" panose="020F0502020204030204" pitchFamily="34" charset="0"/>
              </a:rPr>
            </a:br>
            <a:br>
              <a:rPr lang="en-US" u="sng">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EEC will send an automated confirmation for all emails that are received. This does not indicate that the application is complete; just that it was received.</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a:lnSpc>
                <a:spcPct val="150000"/>
              </a:lnSpc>
              <a:spcBef>
                <a:spcPts val="0"/>
              </a:spcBef>
              <a:defRPr/>
            </a:pPr>
            <a:r>
              <a:rPr lang="en-US" sz="1800">
                <a:solidFill>
                  <a:schemeClr val="tx1"/>
                </a:solidFill>
                <a:latin typeface="Calibri" panose="020F0502020204030204" pitchFamily="34" charset="0"/>
                <a:cs typeface="Calibri" panose="020F0502020204030204" pitchFamily="34" charset="0"/>
              </a:rPr>
              <a:t>All applicants will participate in a site visit at or nearby the project site with the EEOST review team, consisting of EEOST project manager, architectural reviewer and construction reviewer</a:t>
            </a:r>
            <a:r>
              <a:rPr lang="en-US">
                <a:latin typeface="Calibri" panose="020F0502020204030204" pitchFamily="34" charset="0"/>
                <a:cs typeface="Calibri" panose="020F0502020204030204" pitchFamily="34" charset="0"/>
              </a:rPr>
              <a:t>, s</a:t>
            </a:r>
            <a:r>
              <a:rPr lang="en-US" sz="1800">
                <a:solidFill>
                  <a:schemeClr val="tx1"/>
                </a:solidFill>
                <a:latin typeface="Calibri" panose="020F0502020204030204" pitchFamily="34" charset="0"/>
                <a:cs typeface="Calibri" panose="020F0502020204030204" pitchFamily="34" charset="0"/>
              </a:rPr>
              <a:t>ite tour, and conversations with members of the project team, including internal staff and external consultants.</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marL="171450" lvl="3" indent="-171450">
              <a:spcBef>
                <a:spcPts val="0"/>
              </a:spcBef>
            </a:pPr>
            <a:r>
              <a:rPr lang="en-US" b="1">
                <a:latin typeface="Calibri" panose="020F0502020204030204" pitchFamily="34" charset="0"/>
                <a:cs typeface="Calibri" panose="020F0502020204030204" pitchFamily="34" charset="0"/>
              </a:rPr>
              <a:t>EEC announces EEOST conditional commitments in September 2025.</a:t>
            </a: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B34B0-664A-47A7-8587-294544D70A3E}"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4471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8218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Grant Review Score Sheet- Application</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6" y="1455261"/>
            <a:ext cx="10745821" cy="361124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B50F19"/>
                </a:solidFill>
                <a:effectLst/>
                <a:uLnTx/>
                <a:uFillTx/>
                <a:latin typeface="Calibri" panose="020F0502020204030204" pitchFamily="34" charset="0"/>
                <a:ea typeface="+mn-ea"/>
                <a:cs typeface="Calibri" panose="020F0502020204030204" pitchFamily="34" charset="0"/>
              </a:rPr>
              <a:t>Criteria				Maximum Points Available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Accurate Presentation/Documentation of Project Costs			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 Readiness and Feasibility						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Organizational and Financial Stability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 Site Consideration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 Development Team and Project Manager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 Social Vulnerability Index (SVI) Adjustment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 Preferences								</a:t>
            </a:r>
            <a:r>
              <a:rPr kumimoji="0" lang="en-US" sz="2000" b="0" i="0" u="sng"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B50F19"/>
                </a:solidFill>
                <a:effectLst/>
                <a:uLnTx/>
                <a:uFillTx/>
                <a:latin typeface="Calibri" panose="020F0502020204030204" pitchFamily="34" charset="0"/>
                <a:ea typeface="+mn-ea"/>
                <a:cs typeface="Calibri" panose="020F0502020204030204" pitchFamily="34" charset="0"/>
              </a:rPr>
              <a:t>							TOTAL	       	100</a:t>
            </a:r>
            <a:endParaRPr lang="en-US" sz="1800"/>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B34B0-664A-47A7-8587-294544D70A3E}"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3256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075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49" b="0" i="0" u="none" strike="noStrike" kern="1200" cap="none" spc="0" normalizeH="0" baseline="0" noProof="0">
                <a:ln>
                  <a:noFill/>
                </a:ln>
                <a:solidFill>
                  <a:srgbClr val="0C2D83"/>
                </a:solidFill>
                <a:effectLst/>
                <a:uLnTx/>
                <a:uFillTx/>
                <a:latin typeface="Montserrat SemiBold"/>
                <a:ea typeface="+mj-ea"/>
                <a:cs typeface="+mj-cs"/>
              </a:rPr>
              <a:t>Preferences</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6" y="1340961"/>
            <a:ext cx="10745821" cy="3939540"/>
          </a:xfrm>
          <a:prstGeom prst="rect">
            <a:avLst/>
          </a:prstGeom>
          <a:noFill/>
        </p:spPr>
        <p:txBody>
          <a:bodyPr wrap="square">
            <a:spAutoFit/>
          </a:bodyPr>
          <a:lstStyle/>
          <a:p>
            <a:pPr marL="0" indent="0" hangingPunct="0">
              <a:buNone/>
            </a:pPr>
            <a:r>
              <a:rPr lang="en-US" sz="2000" u="sng">
                <a:latin typeface="Calibri" panose="020F0502020204030204" pitchFamily="34" charset="0"/>
                <a:ea typeface="Calibri" panose="020F0502020204030204" pitchFamily="34" charset="0"/>
                <a:cs typeface="Calibri" panose="020F0502020204030204" pitchFamily="34" charset="0"/>
              </a:rPr>
              <a:t>Preference will be given to Eligible Projects that reflect:</a:t>
            </a:r>
            <a:endParaRPr lang="en-US" sz="2000">
              <a:latin typeface="Calibri" panose="020F0502020204030204" pitchFamily="34" charset="0"/>
              <a:ea typeface="Calibri" panose="020F0502020204030204" pitchFamily="34" charset="0"/>
              <a:cs typeface="Calibri" panose="020F0502020204030204" pitchFamily="34" charset="0"/>
            </a:endParaRPr>
          </a:p>
          <a:p>
            <a:pPr marL="342900" indent="-342900" hangingPunct="0">
              <a:spcBef>
                <a:spcPts val="1200"/>
              </a:spcBef>
              <a:buSzPct val="100000"/>
              <a:buFont typeface="+mj-lt"/>
              <a:buAutoNum type="arabicPeriod"/>
            </a:pPr>
            <a:r>
              <a:rPr lang="en-US" sz="2000" b="0">
                <a:latin typeface="Calibri" panose="020F0502020204030204" pitchFamily="34" charset="0"/>
                <a:ea typeface="Calibri" panose="020F0502020204030204" pitchFamily="34" charset="0"/>
                <a:cs typeface="Calibri" panose="020F0502020204030204" pitchFamily="34" charset="0"/>
              </a:rPr>
              <a:t>A balanced geographic plan that includes projects in different parts of the state, with emphasis given to Central MA, Southeastern MA, and Cape Cod and the Islands</a:t>
            </a:r>
          </a:p>
          <a:p>
            <a:pPr marL="342900" indent="-342900" hangingPunct="0">
              <a:spcBef>
                <a:spcPts val="1200"/>
              </a:spcBef>
              <a:buSzPct val="100000"/>
              <a:buFont typeface="+mj-lt"/>
              <a:buAutoNum type="arabicPeriod"/>
            </a:pPr>
            <a:r>
              <a:rPr lang="en-US" sz="2000" b="0">
                <a:latin typeface="Calibri" panose="020F0502020204030204" pitchFamily="34" charset="0"/>
                <a:ea typeface="Calibri" panose="020F0502020204030204" pitchFamily="34" charset="0"/>
                <a:cs typeface="Calibri" panose="020F0502020204030204" pitchFamily="34" charset="0"/>
              </a:rPr>
              <a:t>Facilities where at least 80% of the site’s enrollment (as of 12/16/24) is for low-income families receiving public subsidy. </a:t>
            </a:r>
          </a:p>
          <a:p>
            <a:pPr marL="342900" indent="-342900" hangingPunct="0">
              <a:spcBef>
                <a:spcPts val="1200"/>
              </a:spcBef>
              <a:buSzPct val="100000"/>
              <a:buFont typeface="+mj-lt"/>
              <a:buAutoNum type="arabicPeriod"/>
            </a:pPr>
            <a:r>
              <a:rPr lang="en-US" sz="2000" b="0">
                <a:latin typeface="Calibri" panose="020F0502020204030204" pitchFamily="34" charset="0"/>
                <a:ea typeface="Calibri" panose="020F0502020204030204" pitchFamily="34" charset="0"/>
                <a:cs typeface="Calibri" panose="020F0502020204030204" pitchFamily="34" charset="0"/>
              </a:rPr>
              <a:t>Programs serving one or more of EEC’s Priority Populations (homeless children, families in supportive childcare, or </a:t>
            </a:r>
            <a:r>
              <a:rPr lang="en-US" sz="2000">
                <a:latin typeface="Calibri" panose="020F0502020204030204" pitchFamily="34" charset="0"/>
                <a:ea typeface="Calibri" panose="020F0502020204030204" pitchFamily="34" charset="0"/>
                <a:cs typeface="Calibri" panose="020F0502020204030204" pitchFamily="34" charset="0"/>
              </a:rPr>
              <a:t>children of teen</a:t>
            </a:r>
            <a:r>
              <a:rPr lang="en-US" sz="2000" b="0">
                <a:latin typeface="Calibri" panose="020F0502020204030204" pitchFamily="34" charset="0"/>
                <a:ea typeface="Calibri" panose="020F0502020204030204" pitchFamily="34" charset="0"/>
                <a:cs typeface="Calibri" panose="020F0502020204030204" pitchFamily="34" charset="0"/>
              </a:rPr>
              <a:t> parents)</a:t>
            </a:r>
          </a:p>
          <a:p>
            <a:pPr marL="342900" indent="-342900" hangingPunct="0">
              <a:spcBef>
                <a:spcPts val="1200"/>
              </a:spcBef>
              <a:buSzPct val="100000"/>
              <a:buFont typeface="+mj-lt"/>
              <a:buAutoNum type="arabicPeriod"/>
            </a:pPr>
            <a:r>
              <a:rPr lang="en-US" sz="2000" b="0">
                <a:latin typeface="Calibri" panose="020F0502020204030204" pitchFamily="34" charset="0"/>
                <a:ea typeface="Calibri" panose="020F0502020204030204" pitchFamily="34" charset="0"/>
                <a:cs typeface="Calibri" panose="020F0502020204030204" pitchFamily="34" charset="0"/>
              </a:rPr>
              <a:t>Project addresses accessibility for individuals with special needs. </a:t>
            </a:r>
          </a:p>
          <a:p>
            <a:pPr marL="342900" indent="-342900" hangingPunct="0">
              <a:spcBef>
                <a:spcPts val="1200"/>
              </a:spcBef>
              <a:buSzPct val="100000"/>
              <a:buFont typeface="+mj-lt"/>
              <a:buAutoNum type="arabicPeriod"/>
            </a:pPr>
            <a:r>
              <a:rPr lang="en-US" sz="2000" b="0">
                <a:latin typeface="Calibri" panose="020F0502020204030204" pitchFamily="34" charset="0"/>
                <a:ea typeface="Calibri" panose="020F0502020204030204" pitchFamily="34" charset="0"/>
                <a:cs typeface="Calibri" panose="020F0502020204030204" pitchFamily="34" charset="0"/>
              </a:rPr>
              <a:t>Site location is within a Gateway 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B34B0-664A-47A7-8587-294544D70A3E}"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69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45648"/>
            <a:ext cx="10961791" cy="633413"/>
          </a:xfrm>
          <a:prstGeom prst="rect">
            <a:avLst/>
          </a:prstGeom>
        </p:spPr>
        <p:txBody>
          <a:bodyPr>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Preferences</a:t>
            </a:r>
          </a:p>
        </p:txBody>
      </p:sp>
      <p:sp>
        <p:nvSpPr>
          <p:cNvPr id="14" name="TextBox 13">
            <a:extLst>
              <a:ext uri="{FF2B5EF4-FFF2-40B4-BE49-F238E27FC236}">
                <a16:creationId xmlns:a16="http://schemas.microsoft.com/office/drawing/2014/main" id="{3572B0BE-CDCA-B7AD-D4F5-A88AC0B46CD9}"/>
              </a:ext>
            </a:extLst>
          </p:cNvPr>
          <p:cNvSpPr txBox="1"/>
          <p:nvPr/>
        </p:nvSpPr>
        <p:spPr>
          <a:xfrm>
            <a:off x="446436" y="1379061"/>
            <a:ext cx="10745821" cy="2708434"/>
          </a:xfrm>
          <a:prstGeom prst="rect">
            <a:avLst/>
          </a:prstGeom>
          <a:noFill/>
        </p:spPr>
        <p:txBody>
          <a:bodyPr wrap="square">
            <a:spAutoFit/>
          </a:bodyPr>
          <a:lstStyle/>
          <a:p>
            <a:pPr marL="346075" indent="-346075" hangingPunct="0">
              <a:spcBef>
                <a:spcPts val="1200"/>
              </a:spcBef>
              <a:buSzPct val="100000"/>
            </a:pPr>
            <a:r>
              <a:rPr lang="en-US" sz="2000" b="0">
                <a:latin typeface="Calibri" panose="020F0502020204030204" pitchFamily="34" charset="0"/>
                <a:ea typeface="Calibri" panose="020F0502020204030204" pitchFamily="34" charset="0"/>
                <a:cs typeface="Calibri" panose="020F0502020204030204" pitchFamily="34" charset="0"/>
              </a:rPr>
              <a:t>6. </a:t>
            </a:r>
            <a:r>
              <a:rPr lang="en-US" sz="2000">
                <a:latin typeface="Calibri" panose="020F0502020204030204" pitchFamily="34" charset="0"/>
                <a:ea typeface="Calibri" panose="020F0502020204030204" pitchFamily="34" charset="0"/>
                <a:cs typeface="Calibri" panose="020F0502020204030204" pitchFamily="34" charset="0"/>
              </a:rPr>
              <a:t>  </a:t>
            </a:r>
            <a:r>
              <a:rPr lang="en-US" sz="2000" b="0">
                <a:latin typeface="Calibri" panose="020F0502020204030204" pitchFamily="34" charset="0"/>
                <a:ea typeface="Calibri" panose="020F0502020204030204" pitchFamily="34" charset="0"/>
                <a:cs typeface="Calibri" panose="020F0502020204030204" pitchFamily="34" charset="0"/>
              </a:rPr>
              <a:t>Solicitation and/or participation of businesses certified by state Supplier Diversity Office (SDO) and participants in the Supplier Diversity Program (SDP), including construction companies or development team members, as part of the project team.</a:t>
            </a:r>
          </a:p>
          <a:p>
            <a:pPr marL="342900" indent="-342900" hangingPunct="0">
              <a:spcBef>
                <a:spcPts val="1200"/>
              </a:spcBef>
              <a:buSzPct val="100000"/>
              <a:buFont typeface="+mj-lt"/>
              <a:buAutoNum type="arabicPeriod" startAt="7"/>
            </a:pPr>
            <a:r>
              <a:rPr lang="en-US" sz="2000" b="0">
                <a:latin typeface="Calibri" panose="020F0502020204030204" pitchFamily="34" charset="0"/>
                <a:ea typeface="Calibri" panose="020F0502020204030204" pitchFamily="34" charset="0"/>
                <a:cs typeface="Calibri" panose="020F0502020204030204" pitchFamily="34" charset="0"/>
              </a:rPr>
              <a:t>Organizations that have not been previously awarded an EEOST grant.</a:t>
            </a:r>
          </a:p>
          <a:p>
            <a:pPr hangingPunct="0">
              <a:spcBef>
                <a:spcPts val="1200"/>
              </a:spcBef>
              <a:buSzPct val="100000"/>
            </a:pPr>
            <a:endParaRPr lang="en-US" sz="2000" b="0">
              <a:latin typeface="Calibri" panose="020F0502020204030204" pitchFamily="34" charset="0"/>
              <a:ea typeface="Calibri" panose="020F0502020204030204" pitchFamily="34" charset="0"/>
              <a:cs typeface="Calibri" panose="020F0502020204030204" pitchFamily="34" charset="0"/>
            </a:endParaRPr>
          </a:p>
          <a:p>
            <a:pPr hangingPunct="0">
              <a:spcBef>
                <a:spcPts val="1200"/>
              </a:spcBef>
              <a:buSzPct val="100000"/>
            </a:pPr>
            <a:r>
              <a:rPr lang="en-US" sz="2000" b="0">
                <a:latin typeface="Calibri" panose="020F0502020204030204" pitchFamily="34" charset="0"/>
                <a:ea typeface="Calibri" panose="020F0502020204030204" pitchFamily="34" charset="0"/>
                <a:cs typeface="Calibri" panose="020F0502020204030204" pitchFamily="34" charset="0"/>
              </a:rPr>
              <a:t>Applications will also be scored according to the project site’s Social Vulnerability Index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C133315-031B-4F46-8976-3E054EFCA4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B34B0-664A-47A7-8587-294544D70A3E}"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C3B6549-E4FA-4013-AA35-7344222665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697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B5EEB669-633D-D14F-E566-DFCA842C8EEB}"/>
              </a:ext>
            </a:extLst>
          </p:cNvPr>
          <p:cNvSpPr txBox="1">
            <a:spLocks/>
          </p:cNvSpPr>
          <p:nvPr/>
        </p:nvSpPr>
        <p:spPr>
          <a:xfrm>
            <a:off x="446436" y="620961"/>
            <a:ext cx="10515445" cy="633413"/>
          </a:xfrm>
          <a:prstGeom prst="rect">
            <a:avLst/>
          </a:prstGeom>
        </p:spPr>
        <p:txBody>
          <a:bodyPr lIns="91440" tIns="45720" rIns="91440" bIns="45720" anchor="t">
            <a:normAutofit fontScale="900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About the Early Education &amp; Out of School Time Capital Fund (EEOST)</a:t>
            </a:r>
            <a:endParaRPr lang="en-US"/>
          </a:p>
        </p:txBody>
      </p:sp>
      <p:sp>
        <p:nvSpPr>
          <p:cNvPr id="3" name="Slide Number Placeholder 2">
            <a:extLst>
              <a:ext uri="{FF2B5EF4-FFF2-40B4-BE49-F238E27FC236}">
                <a16:creationId xmlns:a16="http://schemas.microsoft.com/office/drawing/2014/main" id="{7EC13330-6CBF-4A00-9758-6BB28F2527B4}"/>
              </a:ext>
            </a:extLst>
          </p:cNvPr>
          <p:cNvSpPr>
            <a:spLocks noGrp="1"/>
          </p:cNvSpPr>
          <p:nvPr>
            <p:ph type="sldNum" sz="quarter" idx="12"/>
          </p:nvPr>
        </p:nvSpPr>
        <p:spPr/>
        <p:txBody>
          <a:bodyPr/>
          <a:lstStyle/>
          <a:p>
            <a:fld id="{A22C682C-E9DB-4137-9A63-78D4A5F3749E}" type="slidenum">
              <a:rPr lang="en-US" smtClean="0"/>
              <a:t>3</a:t>
            </a:fld>
            <a:endParaRPr lang="en-US"/>
          </a:p>
        </p:txBody>
      </p:sp>
      <p:sp>
        <p:nvSpPr>
          <p:cNvPr id="16" name="TextBox 15">
            <a:extLst>
              <a:ext uri="{FF2B5EF4-FFF2-40B4-BE49-F238E27FC236}">
                <a16:creationId xmlns:a16="http://schemas.microsoft.com/office/drawing/2014/main" id="{1FED365E-38B4-81F6-9359-112080E5FD49}"/>
              </a:ext>
            </a:extLst>
          </p:cNvPr>
          <p:cNvSpPr txBox="1"/>
          <p:nvPr/>
        </p:nvSpPr>
        <p:spPr>
          <a:xfrm>
            <a:off x="446436" y="1217516"/>
            <a:ext cx="10611635" cy="2262158"/>
          </a:xfrm>
          <a:prstGeom prst="rect">
            <a:avLst/>
          </a:prstGeom>
          <a:noFill/>
        </p:spPr>
        <p:txBody>
          <a:bodyPr wrap="square" lIns="91440" tIns="45720" rIns="91440" bIns="45720" anchor="t">
            <a:spAutoFit/>
          </a:bodyPr>
          <a:lstStyle/>
          <a:p>
            <a:pPr marL="634111" lvl="3" indent="-346075">
              <a:lnSpc>
                <a:spcPct val="110000"/>
              </a:lnSpc>
              <a:buFont typeface="Arial" panose="020B0604020202020204" pitchFamily="34" charset="0"/>
              <a:buChar char="•"/>
              <a:defRPr/>
            </a:pPr>
            <a:r>
              <a:rPr lang="en-US">
                <a:latin typeface="Calibri" panose="020F0502020204030204" pitchFamily="34" charset="0"/>
                <a:cs typeface="Arial" pitchFamily="34" charset="0"/>
              </a:rPr>
              <a:t>Created in 2013 by </a:t>
            </a:r>
            <a:r>
              <a:rPr lang="en-US" i="1">
                <a:latin typeface="Calibri" panose="020F0502020204030204" pitchFamily="34" charset="0"/>
                <a:cs typeface="Arial" pitchFamily="34" charset="0"/>
                <a:hlinkClick r:id="rId3"/>
              </a:rPr>
              <a:t>An Act Financing the Production and Preservation of Housing for Low and Moderate Income Residents</a:t>
            </a:r>
            <a:endParaRPr lang="en-US">
              <a:latin typeface="Calibri" panose="020F0502020204030204" pitchFamily="34" charset="0"/>
              <a:cs typeface="Arial" pitchFamily="34" charset="0"/>
            </a:endParaRPr>
          </a:p>
          <a:p>
            <a:pPr marL="634111" lvl="3" indent="-346075">
              <a:lnSpc>
                <a:spcPct val="110000"/>
              </a:lnSpc>
              <a:buFont typeface="Arial" panose="020B0604020202020204" pitchFamily="34" charset="0"/>
              <a:buChar char="•"/>
              <a:defRPr/>
            </a:pPr>
            <a:r>
              <a:rPr lang="en-US">
                <a:latin typeface="Calibri" panose="020F0502020204030204" pitchFamily="34" charset="0"/>
                <a:cs typeface="Arial" pitchFamily="34" charset="0"/>
              </a:rPr>
              <a:t>Supported by many affordable housing as well as early education advocates</a:t>
            </a:r>
          </a:p>
          <a:p>
            <a:pPr marL="634111" lvl="3" indent="-346075">
              <a:lnSpc>
                <a:spcPct val="110000"/>
              </a:lnSpc>
              <a:buFont typeface="Arial" panose="020B0604020202020204" pitchFamily="34" charset="0"/>
              <a:buChar char="•"/>
              <a:defRPr/>
            </a:pPr>
            <a:r>
              <a:rPr lang="en-US">
                <a:latin typeface="Calibri" panose="020F0502020204030204" pitchFamily="34" charset="0"/>
                <a:cs typeface="Arial" pitchFamily="34" charset="0"/>
              </a:rPr>
              <a:t>$45M authorized for first five years (FY14 – FY18), reauthorized in 2018 for additional five years, and $50M most recently reauthorized in 2024 through the </a:t>
            </a:r>
            <a:r>
              <a:rPr lang="en-US" i="1">
                <a:latin typeface="Calibri" panose="020F0502020204030204" pitchFamily="34" charset="0"/>
                <a:cs typeface="Arial" pitchFamily="34" charset="0"/>
                <a:hlinkClick r:id="rId4"/>
              </a:rPr>
              <a:t>Affordable Homes Act</a:t>
            </a:r>
            <a:endParaRPr lang="en-US" i="1">
              <a:latin typeface="Calibri" panose="020F0502020204030204" pitchFamily="34" charset="0"/>
              <a:cs typeface="Arial" pitchFamily="34" charset="0"/>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sz="2400"/>
          </a:p>
        </p:txBody>
      </p:sp>
      <p:sp>
        <p:nvSpPr>
          <p:cNvPr id="4" name="Date Placeholder 3">
            <a:extLst>
              <a:ext uri="{FF2B5EF4-FFF2-40B4-BE49-F238E27FC236}">
                <a16:creationId xmlns:a16="http://schemas.microsoft.com/office/drawing/2014/main" id="{DB12DC86-B432-C876-E222-EC4CC96AF00D}"/>
              </a:ext>
            </a:extLst>
          </p:cNvPr>
          <p:cNvSpPr>
            <a:spLocks noGrp="1"/>
          </p:cNvSpPr>
          <p:nvPr>
            <p:ph type="dt" sz="half" idx="10"/>
          </p:nvPr>
        </p:nvSpPr>
        <p:spPr/>
        <p:txBody>
          <a:bodyPr/>
          <a:lstStyle/>
          <a:p>
            <a:fld id="{1A9CD309-CEB8-4B97-A399-43A0E16880BF}" type="datetime4">
              <a:rPr lang="en-US" smtClean="0"/>
              <a:t>October 31, 2024</a:t>
            </a:fld>
            <a:endParaRPr lang="en-US"/>
          </a:p>
        </p:txBody>
      </p:sp>
      <p:pic>
        <p:nvPicPr>
          <p:cNvPr id="6" name="Picture 5">
            <a:extLst>
              <a:ext uri="{FF2B5EF4-FFF2-40B4-BE49-F238E27FC236}">
                <a16:creationId xmlns:a16="http://schemas.microsoft.com/office/drawing/2014/main" id="{B6861885-91D1-8B85-60FC-62E3FBA99554}"/>
              </a:ext>
            </a:extLst>
          </p:cNvPr>
          <p:cNvPicPr>
            <a:picLocks noChangeAspect="1"/>
          </p:cNvPicPr>
          <p:nvPr/>
        </p:nvPicPr>
        <p:blipFill>
          <a:blip r:embed="rId5"/>
          <a:stretch>
            <a:fillRect/>
          </a:stretch>
        </p:blipFill>
        <p:spPr>
          <a:xfrm>
            <a:off x="3223052" y="3080969"/>
            <a:ext cx="4887007" cy="2638793"/>
          </a:xfrm>
          <a:prstGeom prst="rect">
            <a:avLst/>
          </a:prstGeom>
        </p:spPr>
      </p:pic>
    </p:spTree>
    <p:extLst>
      <p:ext uri="{BB962C8B-B14F-4D97-AF65-F5344CB8AC3E}">
        <p14:creationId xmlns:p14="http://schemas.microsoft.com/office/powerpoint/2010/main" val="3907813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p:txBody>
          <a:bodyPr>
            <a:normAutofit fontScale="90000"/>
          </a:bodyPr>
          <a:lstStyle/>
          <a:p>
            <a:r>
              <a:rPr lang="en-US"/>
              <a:t>Timeline </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fld id="{B82926B1-068A-45DE-A2CC-5CCFA47B9DA3}" type="datetime4">
              <a:rPr lang="en-US" smtClean="0"/>
              <a:t>October 31, 2024</a:t>
            </a:fld>
            <a:endParaRPr lang="en-US"/>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fld id="{A22C682C-E9DB-4137-9A63-78D4A5F3749E}" type="slidenum">
              <a:rPr lang="en-US" smtClean="0"/>
              <a:t>30</a:t>
            </a:fld>
            <a:endParaRPr lang="en-US"/>
          </a:p>
        </p:txBody>
      </p:sp>
      <p:sp>
        <p:nvSpPr>
          <p:cNvPr id="8" name="TextBox 7">
            <a:extLst>
              <a:ext uri="{FF2B5EF4-FFF2-40B4-BE49-F238E27FC236}">
                <a16:creationId xmlns:a16="http://schemas.microsoft.com/office/drawing/2014/main" id="{F7BE85A6-5350-D373-3080-744A7EF60132}"/>
              </a:ext>
            </a:extLst>
          </p:cNvPr>
          <p:cNvSpPr txBox="1"/>
          <p:nvPr/>
        </p:nvSpPr>
        <p:spPr>
          <a:xfrm>
            <a:off x="723089" y="1076502"/>
            <a:ext cx="10745821" cy="4619854"/>
          </a:xfrm>
          <a:prstGeom prst="rect">
            <a:avLst/>
          </a:prstGeom>
          <a:noFill/>
        </p:spPr>
        <p:txBody>
          <a:bodyPr wrap="square">
            <a:spAutoFit/>
          </a:bodyPr>
          <a:lstStyle/>
          <a:p>
            <a:pPr marL="346075" indent="-346075" hangingPunct="0">
              <a:lnSpc>
                <a:spcPct val="150000"/>
              </a:lnSpc>
              <a:spcBef>
                <a:spcPts val="1200"/>
              </a:spcBef>
              <a:buSzPct val="100000"/>
            </a:pPr>
            <a:r>
              <a:rPr lang="en-US" sz="1800" b="0">
                <a:latin typeface="Calibri" panose="020F0502020204030204" pitchFamily="34" charset="0"/>
                <a:ea typeface="Calibri" panose="020F0502020204030204" pitchFamily="34" charset="0"/>
                <a:cs typeface="Calibri" panose="020F0502020204030204" pitchFamily="34" charset="0"/>
              </a:rPr>
              <a:t>Written questions submitted to EEC (</a:t>
            </a:r>
            <a:r>
              <a:rPr lang="en-US" sz="1800" b="0">
                <a:latin typeface="Calibri" panose="020F0502020204030204" pitchFamily="34" charset="0"/>
                <a:ea typeface="Calibri" panose="020F0502020204030204" pitchFamily="34" charset="0"/>
                <a:cs typeface="Calibri" panose="020F0502020204030204" pitchFamily="34" charset="0"/>
                <a:hlinkClick r:id="rId3"/>
              </a:rPr>
              <a:t>jose.mendez@mass.gov</a:t>
            </a:r>
            <a:r>
              <a:rPr lang="en-US" sz="1800" b="0">
                <a:latin typeface="Calibri" panose="020F0502020204030204" pitchFamily="34" charset="0"/>
                <a:ea typeface="Calibri" panose="020F0502020204030204" pitchFamily="34" charset="0"/>
                <a:cs typeface="Calibri" panose="020F0502020204030204" pitchFamily="34" charset="0"/>
              </a:rPr>
              <a:t>)		</a:t>
            </a:r>
            <a:r>
              <a:rPr lang="en-US" sz="1800">
                <a:solidFill>
                  <a:schemeClr val="tx1"/>
                </a:solidFill>
                <a:latin typeface="Calibri" panose="020F0502020204030204" pitchFamily="34" charset="0"/>
                <a:cs typeface="Calibri" panose="020F0502020204030204" pitchFamily="34" charset="0"/>
              </a:rPr>
              <a:t>November 8, 2024</a:t>
            </a:r>
            <a:endParaRPr lang="en-US" sz="1800" b="0">
              <a:latin typeface="Calibri" panose="020F0502020204030204" pitchFamily="34" charset="0"/>
              <a:ea typeface="Calibri" panose="020F0502020204030204" pitchFamily="34" charset="0"/>
              <a:cs typeface="Calibri" panose="020F0502020204030204" pitchFamily="34" charset="0"/>
            </a:endParaRPr>
          </a:p>
          <a:p>
            <a:pPr marL="346075" indent="-346075" hangingPunct="0">
              <a:lnSpc>
                <a:spcPct val="150000"/>
              </a:lnSpc>
              <a:buSzPct val="100000"/>
            </a:pPr>
            <a:r>
              <a:rPr lang="en-US">
                <a:latin typeface="Calibri" panose="020F0502020204030204" pitchFamily="34" charset="0"/>
                <a:ea typeface="Calibri" panose="020F0502020204030204" pitchFamily="34" charset="0"/>
                <a:cs typeface="Calibri" panose="020F0502020204030204" pitchFamily="34" charset="0"/>
              </a:rPr>
              <a:t>Answers posted on COMMBUYS					November 15, 2024</a:t>
            </a:r>
          </a:p>
          <a:p>
            <a:pPr marL="346075" indent="-346075" hangingPunct="0">
              <a:lnSpc>
                <a:spcPct val="150000"/>
              </a:lnSpc>
              <a:buSzPct val="100000"/>
            </a:pPr>
            <a:r>
              <a:rPr lang="en-US" b="1">
                <a:latin typeface="Calibri" panose="020F0502020204030204" pitchFamily="34" charset="0"/>
                <a:ea typeface="Calibri" panose="020F0502020204030204" pitchFamily="34" charset="0"/>
                <a:cs typeface="Calibri" panose="020F0502020204030204" pitchFamily="34" charset="0"/>
              </a:rPr>
              <a:t>Online Pre-Application deadline					December 16, 2024, 11:59 PM</a:t>
            </a:r>
            <a:endParaRPr lang="en-US">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en-US" sz="1800">
                <a:solidFill>
                  <a:schemeClr val="tx1"/>
                </a:solidFill>
                <a:latin typeface="Calibri" panose="020F0502020204030204" pitchFamily="34" charset="0"/>
                <a:cs typeface="Calibri" panose="020F0502020204030204" pitchFamily="34" charset="0"/>
              </a:rPr>
              <a:t>EEC invites applicants to submit full applications 				Week of February 17, 2025 </a:t>
            </a:r>
            <a:br>
              <a:rPr lang="en-US" sz="1800">
                <a:solidFill>
                  <a:schemeClr val="tx1"/>
                </a:solidFill>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marL="0" indent="0">
              <a:lnSpc>
                <a:spcPct val="150000"/>
              </a:lnSpc>
              <a:buNone/>
            </a:pPr>
            <a:r>
              <a:rPr lang="en-US" sz="1800" b="1">
                <a:latin typeface="Calibri" panose="020F0502020204030204" pitchFamily="34" charset="0"/>
                <a:cs typeface="Calibri" panose="020F0502020204030204" pitchFamily="34" charset="0"/>
              </a:rPr>
              <a:t>Online Full Application Deadline					April 14, 2025, 11:59 PM</a:t>
            </a:r>
            <a:endParaRPr lang="en-US">
              <a:latin typeface="Calibri" panose="020F0502020204030204" pitchFamily="34" charset="0"/>
              <a:ea typeface="Calibri" panose="020F0502020204030204" pitchFamily="34" charset="0"/>
              <a:cs typeface="Calibri" panose="020F0502020204030204" pitchFamily="34" charset="0"/>
            </a:endParaRPr>
          </a:p>
          <a:p>
            <a:pPr marL="346075" indent="-346075" hangingPunct="0">
              <a:lnSpc>
                <a:spcPct val="150000"/>
              </a:lnSpc>
              <a:buSzPct val="100000"/>
            </a:pPr>
            <a:r>
              <a:rPr lang="en-US" sz="1800" b="0">
                <a:latin typeface="Calibri" panose="020F0502020204030204" pitchFamily="34" charset="0"/>
                <a:ea typeface="Calibri" panose="020F0502020204030204" pitchFamily="34" charset="0"/>
                <a:cs typeface="Calibri" panose="020F0502020204030204" pitchFamily="34" charset="0"/>
              </a:rPr>
              <a:t>EEC/CIF Review							May and June 2025</a:t>
            </a:r>
          </a:p>
          <a:p>
            <a:pPr marL="346075" indent="-346075" hangingPunct="0">
              <a:lnSpc>
                <a:spcPct val="150000"/>
              </a:lnSpc>
              <a:buSzPct val="100000"/>
            </a:pPr>
            <a:r>
              <a:rPr lang="en-US">
                <a:latin typeface="Calibri" panose="020F0502020204030204" pitchFamily="34" charset="0"/>
                <a:ea typeface="Calibri" panose="020F0502020204030204" pitchFamily="34" charset="0"/>
                <a:cs typeface="Calibri" panose="020F0502020204030204" pitchFamily="34" charset="0"/>
              </a:rPr>
              <a:t>       (including in-person site meetings for eligible applications)</a:t>
            </a:r>
            <a:endParaRPr lang="en-US" sz="1800" b="0">
              <a:latin typeface="Calibri" panose="020F0502020204030204" pitchFamily="34" charset="0"/>
              <a:ea typeface="Calibri" panose="020F0502020204030204" pitchFamily="34" charset="0"/>
              <a:cs typeface="Calibri" panose="020F0502020204030204" pitchFamily="34" charset="0"/>
            </a:endParaRPr>
          </a:p>
          <a:p>
            <a:pPr marL="346075" indent="-346075" hangingPunct="0">
              <a:lnSpc>
                <a:spcPct val="150000"/>
              </a:lnSpc>
              <a:buSzPct val="100000"/>
            </a:pPr>
            <a:r>
              <a:rPr lang="en-US">
                <a:latin typeface="Calibri" panose="020F0502020204030204" pitchFamily="34" charset="0"/>
                <a:ea typeface="Calibri" panose="020F0502020204030204" pitchFamily="34" charset="0"/>
                <a:cs typeface="Calibri" panose="020F0502020204030204" pitchFamily="34" charset="0"/>
              </a:rPr>
              <a:t>Target for Award Announcements					September 2025</a:t>
            </a:r>
            <a:endParaRPr lang="en-US" sz="1800" b="0">
              <a:latin typeface="Calibri" panose="020F0502020204030204" pitchFamily="34" charset="0"/>
              <a:ea typeface="Calibri" panose="020F0502020204030204" pitchFamily="34" charset="0"/>
              <a:cs typeface="Calibri" panose="020F0502020204030204" pitchFamily="34" charset="0"/>
            </a:endParaRPr>
          </a:p>
          <a:p>
            <a:pPr marL="346075" indent="-346075" hangingPunct="0">
              <a:lnSpc>
                <a:spcPct val="150000"/>
              </a:lnSpc>
              <a:buSzPct val="100000"/>
            </a:pPr>
            <a:r>
              <a:rPr lang="en-US">
                <a:latin typeface="Calibri" panose="020F0502020204030204" pitchFamily="34" charset="0"/>
                <a:ea typeface="Calibri" panose="020F0502020204030204" pitchFamily="34" charset="0"/>
                <a:cs typeface="Calibri" panose="020F0502020204030204" pitchFamily="34" charset="0"/>
              </a:rPr>
              <a:t>Deadline for Closing on Grant and Starting Construction			September 2026</a:t>
            </a:r>
          </a:p>
          <a:p>
            <a:pPr marL="346075" indent="-346075" hangingPunct="0">
              <a:lnSpc>
                <a:spcPct val="150000"/>
              </a:lnSpc>
              <a:buSzPct val="100000"/>
            </a:pPr>
            <a:r>
              <a:rPr lang="en-US">
                <a:latin typeface="Calibri" panose="020F0502020204030204" pitchFamily="34" charset="0"/>
                <a:ea typeface="Calibri" panose="020F0502020204030204" pitchFamily="34" charset="0"/>
                <a:cs typeface="Calibri" panose="020F0502020204030204" pitchFamily="34" charset="0"/>
              </a:rPr>
              <a:t>Project Completion							September 2027</a:t>
            </a:r>
          </a:p>
        </p:txBody>
      </p:sp>
    </p:spTree>
    <p:extLst>
      <p:ext uri="{BB962C8B-B14F-4D97-AF65-F5344CB8AC3E}">
        <p14:creationId xmlns:p14="http://schemas.microsoft.com/office/powerpoint/2010/main" val="3009396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p:txBody>
          <a:bodyPr>
            <a:normAutofit fontScale="90000"/>
          </a:bodyPr>
          <a:lstStyle/>
          <a:p>
            <a:r>
              <a:rPr lang="en-US"/>
              <a:t>Development Budget</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926B1-068A-45DE-A2CC-5CCFA47B9DA3}"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82CE2D1F-9E92-CEDB-6694-2D027C1FE69A}"/>
              </a:ext>
            </a:extLst>
          </p:cNvPr>
          <p:cNvGraphicFramePr>
            <a:graphicFrameLocks noGrp="1"/>
          </p:cNvGraphicFramePr>
          <p:nvPr>
            <p:extLst>
              <p:ext uri="{D42A27DB-BD31-4B8C-83A1-F6EECF244321}">
                <p14:modId xmlns:p14="http://schemas.microsoft.com/office/powerpoint/2010/main" val="1964823298"/>
              </p:ext>
            </p:extLst>
          </p:nvPr>
        </p:nvGraphicFramePr>
        <p:xfrm>
          <a:off x="887259" y="2275240"/>
          <a:ext cx="8382000" cy="3980160"/>
        </p:xfrm>
        <a:graphic>
          <a:graphicData uri="http://schemas.openxmlformats.org/drawingml/2006/table">
            <a:tbl>
              <a:tblPr/>
              <a:tblGrid>
                <a:gridCol w="258584">
                  <a:extLst>
                    <a:ext uri="{9D8B030D-6E8A-4147-A177-3AD203B41FA5}">
                      <a16:colId xmlns:a16="http://schemas.microsoft.com/office/drawing/2014/main" val="3768070861"/>
                    </a:ext>
                  </a:extLst>
                </a:gridCol>
                <a:gridCol w="155151">
                  <a:extLst>
                    <a:ext uri="{9D8B030D-6E8A-4147-A177-3AD203B41FA5}">
                      <a16:colId xmlns:a16="http://schemas.microsoft.com/office/drawing/2014/main" val="2483476614"/>
                    </a:ext>
                  </a:extLst>
                </a:gridCol>
                <a:gridCol w="2404831">
                  <a:extLst>
                    <a:ext uri="{9D8B030D-6E8A-4147-A177-3AD203B41FA5}">
                      <a16:colId xmlns:a16="http://schemas.microsoft.com/office/drawing/2014/main" val="3728419361"/>
                    </a:ext>
                  </a:extLst>
                </a:gridCol>
                <a:gridCol w="1254132">
                  <a:extLst>
                    <a:ext uri="{9D8B030D-6E8A-4147-A177-3AD203B41FA5}">
                      <a16:colId xmlns:a16="http://schemas.microsoft.com/office/drawing/2014/main" val="2338677951"/>
                    </a:ext>
                  </a:extLst>
                </a:gridCol>
                <a:gridCol w="248241">
                  <a:extLst>
                    <a:ext uri="{9D8B030D-6E8A-4147-A177-3AD203B41FA5}">
                      <a16:colId xmlns:a16="http://schemas.microsoft.com/office/drawing/2014/main" val="916495473"/>
                    </a:ext>
                  </a:extLst>
                </a:gridCol>
                <a:gridCol w="430542">
                  <a:extLst>
                    <a:ext uri="{9D8B030D-6E8A-4147-A177-3AD203B41FA5}">
                      <a16:colId xmlns:a16="http://schemas.microsoft.com/office/drawing/2014/main" val="3525336074"/>
                    </a:ext>
                  </a:extLst>
                </a:gridCol>
                <a:gridCol w="255998">
                  <a:extLst>
                    <a:ext uri="{9D8B030D-6E8A-4147-A177-3AD203B41FA5}">
                      <a16:colId xmlns:a16="http://schemas.microsoft.com/office/drawing/2014/main" val="4102221932"/>
                    </a:ext>
                  </a:extLst>
                </a:gridCol>
                <a:gridCol w="1966826">
                  <a:extLst>
                    <a:ext uri="{9D8B030D-6E8A-4147-A177-3AD203B41FA5}">
                      <a16:colId xmlns:a16="http://schemas.microsoft.com/office/drawing/2014/main" val="722223396"/>
                    </a:ext>
                  </a:extLst>
                </a:gridCol>
                <a:gridCol w="1407695">
                  <a:extLst>
                    <a:ext uri="{9D8B030D-6E8A-4147-A177-3AD203B41FA5}">
                      <a16:colId xmlns:a16="http://schemas.microsoft.com/office/drawing/2014/main" val="672265072"/>
                    </a:ext>
                  </a:extLst>
                </a:gridCol>
              </a:tblGrid>
              <a:tr h="152208">
                <a:tc>
                  <a:txBody>
                    <a:bodyPr/>
                    <a:lstStyle/>
                    <a:p>
                      <a:pPr algn="r" fontAlgn="b"/>
                      <a:r>
                        <a:rPr lang="en-US" sz="1100" b="0" i="0" u="none" strike="noStrike">
                          <a:solidFill>
                            <a:srgbClr val="000000"/>
                          </a:solidFill>
                          <a:effectLst/>
                          <a:latin typeface="Calibri" panose="020F0502020204030204" pitchFamily="34" charset="0"/>
                        </a:rPr>
                        <a:t>30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Fire Protection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68802821"/>
                  </a:ext>
                </a:extLst>
              </a:tr>
              <a:tr h="197466">
                <a:tc>
                  <a:txBody>
                    <a:bodyPr/>
                    <a:lstStyle/>
                    <a:p>
                      <a:pPr algn="r" fontAlgn="b"/>
                      <a:r>
                        <a:rPr lang="en-US" sz="1100" b="0" i="0" u="none" strike="noStrike">
                          <a:solidFill>
                            <a:srgbClr val="000000"/>
                          </a:solidFill>
                          <a:effectLst/>
                          <a:latin typeface="Calibri" panose="020F0502020204030204" pitchFamily="34" charset="0"/>
                        </a:rPr>
                        <a:t>31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Electrical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08910927"/>
                  </a:ext>
                </a:extLst>
              </a:tr>
              <a:tr h="214266">
                <a:tc>
                  <a:txBody>
                    <a:bodyPr/>
                    <a:lstStyle/>
                    <a:p>
                      <a:pPr algn="r" fontAlgn="b"/>
                      <a:r>
                        <a:rPr lang="en-US" sz="1100" b="0" i="0" u="none" strike="noStrike">
                          <a:solidFill>
                            <a:srgbClr val="000000"/>
                          </a:solidFill>
                          <a:effectLst/>
                          <a:latin typeface="Calibri" panose="020F0502020204030204" pitchFamily="34" charset="0"/>
                        </a:rPr>
                        <a:t>32</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Accessory Buildings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53381903"/>
                  </a:ext>
                </a:extLst>
              </a:tr>
              <a:tr h="152208">
                <a:tc>
                  <a:txBody>
                    <a:bodyPr/>
                    <a:lstStyle/>
                    <a:p>
                      <a:pPr algn="r" fontAlgn="b"/>
                      <a:r>
                        <a:rPr lang="en-US" sz="1100" b="0" i="0" u="none" strike="noStrike">
                          <a:solidFill>
                            <a:srgbClr val="000000"/>
                          </a:solidFill>
                          <a:effectLst/>
                          <a:latin typeface="Calibri" panose="020F0502020204030204" pitchFamily="34" charset="0"/>
                        </a:rPr>
                        <a:t>33</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Other / misc</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12591586"/>
                  </a:ext>
                </a:extLst>
              </a:tr>
              <a:tr h="152208">
                <a:tc>
                  <a:txBody>
                    <a:bodyPr/>
                    <a:lstStyle/>
                    <a:p>
                      <a:pPr algn="r" fontAlgn="b"/>
                      <a:r>
                        <a:rPr lang="en-US" sz="1100" b="0" i="0" u="none" strike="noStrike">
                          <a:solidFill>
                            <a:srgbClr val="000000"/>
                          </a:solidFill>
                          <a:effectLst/>
                          <a:latin typeface="Calibri" panose="020F0502020204030204" pitchFamily="34" charset="0"/>
                        </a:rPr>
                        <a:t>34</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 Structural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1400655089"/>
                  </a:ext>
                </a:extLst>
              </a:tr>
              <a:tr h="152208">
                <a:tc>
                  <a:txBody>
                    <a:bodyPr/>
                    <a:lstStyle/>
                    <a:p>
                      <a:pPr algn="r" fontAlgn="b"/>
                      <a:r>
                        <a:rPr lang="en-US" sz="1100" b="0" i="0" u="none" strike="noStrike">
                          <a:solidFill>
                            <a:srgbClr val="000000"/>
                          </a:solidFill>
                          <a:effectLst/>
                          <a:latin typeface="Calibri" panose="020F0502020204030204" pitchFamily="34" charset="0"/>
                        </a:rPr>
                        <a:t>35</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Outdoor Playground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8982491"/>
                  </a:ext>
                </a:extLst>
              </a:tr>
              <a:tr h="152208">
                <a:tc>
                  <a:txBody>
                    <a:bodyPr/>
                    <a:lstStyle/>
                    <a:p>
                      <a:pPr algn="r" fontAlgn="b"/>
                      <a:r>
                        <a:rPr lang="en-US" sz="1100" b="0" i="0" u="none" strike="noStrike">
                          <a:solidFill>
                            <a:srgbClr val="000000"/>
                          </a:solidFill>
                          <a:effectLst/>
                          <a:latin typeface="Calibri" panose="020F0502020204030204" pitchFamily="34" charset="0"/>
                        </a:rPr>
                        <a:t>36</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Earth Work</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03834962"/>
                  </a:ext>
                </a:extLst>
              </a:tr>
              <a:tr h="152208">
                <a:tc>
                  <a:txBody>
                    <a:bodyPr/>
                    <a:lstStyle/>
                    <a:p>
                      <a:pPr algn="r" fontAlgn="b"/>
                      <a:r>
                        <a:rPr lang="en-US" sz="1100" b="0" i="0" u="none" strike="noStrike">
                          <a:solidFill>
                            <a:srgbClr val="000000"/>
                          </a:solidFill>
                          <a:effectLst/>
                          <a:latin typeface="Calibri" panose="020F0502020204030204" pitchFamily="34" charset="0"/>
                        </a:rPr>
                        <a:t>37</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Site Utilities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47882265"/>
                  </a:ext>
                </a:extLst>
              </a:tr>
              <a:tr h="152208">
                <a:tc>
                  <a:txBody>
                    <a:bodyPr/>
                    <a:lstStyle/>
                    <a:p>
                      <a:pPr algn="r" fontAlgn="b"/>
                      <a:r>
                        <a:rPr lang="en-US" sz="1100" b="0" i="0" u="none" strike="noStrike">
                          <a:solidFill>
                            <a:srgbClr val="000000"/>
                          </a:solidFill>
                          <a:effectLst/>
                          <a:latin typeface="Calibri" panose="020F0502020204030204" pitchFamily="34" charset="0"/>
                        </a:rPr>
                        <a:t>38</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Roads &amp; Walks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48410752"/>
                  </a:ext>
                </a:extLst>
              </a:tr>
              <a:tr h="152208">
                <a:tc>
                  <a:txBody>
                    <a:bodyPr/>
                    <a:lstStyle/>
                    <a:p>
                      <a:pPr algn="r" fontAlgn="b"/>
                      <a:r>
                        <a:rPr lang="en-US" sz="1100" b="0" i="0" u="none" strike="noStrike">
                          <a:solidFill>
                            <a:srgbClr val="000000"/>
                          </a:solidFill>
                          <a:effectLst/>
                          <a:latin typeface="Calibri" panose="020F0502020204030204" pitchFamily="34" charset="0"/>
                        </a:rPr>
                        <a:t>39</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Site Improvement</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8241753"/>
                  </a:ext>
                </a:extLst>
              </a:tr>
              <a:tr h="152208">
                <a:tc>
                  <a:txBody>
                    <a:bodyPr/>
                    <a:lstStyle/>
                    <a:p>
                      <a:pPr algn="r" fontAlgn="b"/>
                      <a:r>
                        <a:rPr lang="en-US" sz="1100" b="0" i="0" u="none" strike="noStrike">
                          <a:solidFill>
                            <a:srgbClr val="000000"/>
                          </a:solidFill>
                          <a:effectLst/>
                          <a:latin typeface="Calibri" panose="020F0502020204030204" pitchFamily="34" charset="0"/>
                        </a:rPr>
                        <a:t>40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Lawns &amp; Planting</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91513918"/>
                  </a:ext>
                </a:extLst>
              </a:tr>
              <a:tr h="152208">
                <a:tc>
                  <a:txBody>
                    <a:bodyPr/>
                    <a:lstStyle/>
                    <a:p>
                      <a:pPr algn="r" fontAlgn="b"/>
                      <a:r>
                        <a:rPr lang="en-US" sz="1100" b="0" i="0" u="none" strike="noStrike">
                          <a:solidFill>
                            <a:srgbClr val="000000"/>
                          </a:solidFill>
                          <a:effectLst/>
                          <a:latin typeface="Calibri" panose="020F0502020204030204" pitchFamily="34" charset="0"/>
                        </a:rPr>
                        <a:t>41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Geotechnical Conditions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14820035"/>
                  </a:ext>
                </a:extLst>
              </a:tr>
              <a:tr h="152208">
                <a:tc>
                  <a:txBody>
                    <a:bodyPr/>
                    <a:lstStyle/>
                    <a:p>
                      <a:pPr algn="r" fontAlgn="b"/>
                      <a:r>
                        <a:rPr lang="en-US" sz="1100" b="0" i="0" u="none" strike="noStrike">
                          <a:solidFill>
                            <a:srgbClr val="000000"/>
                          </a:solidFill>
                          <a:effectLst/>
                          <a:latin typeface="Calibri" panose="020F0502020204030204" pitchFamily="34" charset="0"/>
                        </a:rPr>
                        <a:t>42</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Environmental Remediation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53964662"/>
                  </a:ext>
                </a:extLst>
              </a:tr>
              <a:tr h="152208">
                <a:tc>
                  <a:txBody>
                    <a:bodyPr/>
                    <a:lstStyle/>
                    <a:p>
                      <a:pPr algn="r" fontAlgn="b"/>
                      <a:r>
                        <a:rPr lang="en-US" sz="1100" b="0" i="0" u="none" strike="noStrike">
                          <a:solidFill>
                            <a:srgbClr val="000000"/>
                          </a:solidFill>
                          <a:effectLst/>
                          <a:latin typeface="Calibri" panose="020F0502020204030204" pitchFamily="34" charset="0"/>
                        </a:rPr>
                        <a:t>43</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Demolition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35447628"/>
                  </a:ext>
                </a:extLst>
              </a:tr>
              <a:tr h="152208">
                <a:tc>
                  <a:txBody>
                    <a:bodyPr/>
                    <a:lstStyle/>
                    <a:p>
                      <a:pPr algn="r" fontAlgn="b"/>
                      <a:r>
                        <a:rPr lang="en-US" sz="1100" b="0" i="0" u="none" strike="noStrike">
                          <a:solidFill>
                            <a:srgbClr val="000000"/>
                          </a:solidFill>
                          <a:effectLst/>
                          <a:latin typeface="Calibri" panose="020F0502020204030204" pitchFamily="34" charset="0"/>
                        </a:rPr>
                        <a:t>44</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Unusual Site Cond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7962141"/>
                  </a:ext>
                </a:extLst>
              </a:tr>
              <a:tr h="152208">
                <a:tc>
                  <a:txBody>
                    <a:bodyPr/>
                    <a:lstStyle/>
                    <a:p>
                      <a:pPr algn="r" fontAlgn="b"/>
                      <a:r>
                        <a:rPr lang="en-US" sz="1100" b="0" i="0" u="none" strike="noStrike">
                          <a:solidFill>
                            <a:srgbClr val="000000"/>
                          </a:solidFill>
                          <a:effectLst/>
                          <a:latin typeface="Calibri" panose="020F0502020204030204" pitchFamily="34" charset="0"/>
                        </a:rPr>
                        <a:t>45</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 Site Work</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3442186814"/>
                  </a:ext>
                </a:extLst>
              </a:tr>
              <a:tr h="152208">
                <a:tc>
                  <a:txBody>
                    <a:bodyPr/>
                    <a:lstStyle/>
                    <a:p>
                      <a:pPr algn="r" fontAlgn="b"/>
                      <a:r>
                        <a:rPr lang="en-US" sz="1100" b="0" i="0" u="none" strike="noStrike">
                          <a:solidFill>
                            <a:srgbClr val="000000"/>
                          </a:solidFill>
                          <a:effectLst/>
                          <a:latin typeface="Calibri" panose="020F0502020204030204" pitchFamily="34" charset="0"/>
                        </a:rPr>
                        <a:t>46</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Total Improvements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574686174"/>
                  </a:ext>
                </a:extLst>
              </a:tr>
              <a:tr h="152208">
                <a:tc>
                  <a:txBody>
                    <a:bodyPr/>
                    <a:lstStyle/>
                    <a:p>
                      <a:pPr algn="r" fontAlgn="b"/>
                      <a:r>
                        <a:rPr lang="en-US" sz="1100" b="0" i="0" u="none" strike="noStrike">
                          <a:solidFill>
                            <a:srgbClr val="000000"/>
                          </a:solidFill>
                          <a:effectLst/>
                          <a:latin typeface="Calibri" panose="020F0502020204030204" pitchFamily="34" charset="0"/>
                        </a:rPr>
                        <a:t>47</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General Conditions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79959427"/>
                  </a:ext>
                </a:extLst>
              </a:tr>
              <a:tr h="152208">
                <a:tc>
                  <a:txBody>
                    <a:bodyPr/>
                    <a:lstStyle/>
                    <a:p>
                      <a:pPr algn="r" fontAlgn="b"/>
                      <a:r>
                        <a:rPr lang="en-US" sz="1100" b="0" i="0" u="none" strike="noStrike">
                          <a:solidFill>
                            <a:srgbClr val="000000"/>
                          </a:solidFill>
                          <a:effectLst/>
                          <a:latin typeface="Calibri" panose="020F0502020204030204" pitchFamily="34" charset="0"/>
                        </a:rPr>
                        <a:t>48</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756022850"/>
                  </a:ext>
                </a:extLst>
              </a:tr>
              <a:tr h="152208">
                <a:tc>
                  <a:txBody>
                    <a:bodyPr/>
                    <a:lstStyle/>
                    <a:p>
                      <a:pPr algn="r" fontAlgn="b"/>
                      <a:r>
                        <a:rPr lang="en-US" sz="1100" b="0" i="0" u="none" strike="noStrike">
                          <a:solidFill>
                            <a:srgbClr val="000000"/>
                          </a:solidFill>
                          <a:effectLst/>
                          <a:latin typeface="Calibri" panose="020F0502020204030204" pitchFamily="34" charset="0"/>
                        </a:rPr>
                        <a:t>49</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Builders Overhead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69537316"/>
                  </a:ext>
                </a:extLst>
              </a:tr>
              <a:tr h="152208">
                <a:tc>
                  <a:txBody>
                    <a:bodyPr/>
                    <a:lstStyle/>
                    <a:p>
                      <a:pPr algn="r" fontAlgn="b"/>
                      <a:r>
                        <a:rPr lang="en-US" sz="1100" b="0" i="0" u="none" strike="noStrike">
                          <a:solidFill>
                            <a:srgbClr val="000000"/>
                          </a:solidFill>
                          <a:effectLst/>
                          <a:latin typeface="Calibri" panose="020F0502020204030204" pitchFamily="34" charset="0"/>
                        </a:rPr>
                        <a:t>50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Builders Profit</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8365222"/>
                  </a:ext>
                </a:extLst>
              </a:tr>
              <a:tr h="0">
                <a:tc>
                  <a:txBody>
                    <a:bodyPr/>
                    <a:lstStyle/>
                    <a:p>
                      <a:pPr algn="r" fontAlgn="b"/>
                      <a:r>
                        <a:rPr lang="en-US" sz="1100" b="0" i="0" u="none" strike="noStrike">
                          <a:solidFill>
                            <a:srgbClr val="000000"/>
                          </a:solidFill>
                          <a:effectLst/>
                          <a:latin typeface="Calibri" panose="020F0502020204030204" pitchFamily="34" charset="0"/>
                        </a:rPr>
                        <a:t>51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TOTAL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977853292"/>
                  </a:ext>
                </a:extLst>
              </a:tr>
              <a:tr h="152208">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2833484685"/>
                  </a:ext>
                </a:extLst>
              </a:tr>
            </a:tbl>
          </a:graphicData>
        </a:graphic>
      </p:graphicFrame>
      <p:graphicFrame>
        <p:nvGraphicFramePr>
          <p:cNvPr id="15" name="Table 14">
            <a:extLst>
              <a:ext uri="{FF2B5EF4-FFF2-40B4-BE49-F238E27FC236}">
                <a16:creationId xmlns:a16="http://schemas.microsoft.com/office/drawing/2014/main" id="{C1E2F12D-8EAC-3D90-569E-92D502D09604}"/>
              </a:ext>
            </a:extLst>
          </p:cNvPr>
          <p:cNvGraphicFramePr>
            <a:graphicFrameLocks noGrp="1"/>
          </p:cNvGraphicFramePr>
          <p:nvPr>
            <p:extLst>
              <p:ext uri="{D42A27DB-BD31-4B8C-83A1-F6EECF244321}">
                <p14:modId xmlns:p14="http://schemas.microsoft.com/office/powerpoint/2010/main" val="99227213"/>
              </p:ext>
            </p:extLst>
          </p:nvPr>
        </p:nvGraphicFramePr>
        <p:xfrm>
          <a:off x="793680" y="838677"/>
          <a:ext cx="7061200" cy="2194560"/>
        </p:xfrm>
        <a:graphic>
          <a:graphicData uri="http://schemas.openxmlformats.org/drawingml/2006/table">
            <a:tbl>
              <a:tblPr/>
              <a:tblGrid>
                <a:gridCol w="343360">
                  <a:extLst>
                    <a:ext uri="{9D8B030D-6E8A-4147-A177-3AD203B41FA5}">
                      <a16:colId xmlns:a16="http://schemas.microsoft.com/office/drawing/2014/main" val="2524757979"/>
                    </a:ext>
                  </a:extLst>
                </a:gridCol>
                <a:gridCol w="206016">
                  <a:extLst>
                    <a:ext uri="{9D8B030D-6E8A-4147-A177-3AD203B41FA5}">
                      <a16:colId xmlns:a16="http://schemas.microsoft.com/office/drawing/2014/main" val="656468055"/>
                    </a:ext>
                  </a:extLst>
                </a:gridCol>
                <a:gridCol w="2355582">
                  <a:extLst>
                    <a:ext uri="{9D8B030D-6E8A-4147-A177-3AD203B41FA5}">
                      <a16:colId xmlns:a16="http://schemas.microsoft.com/office/drawing/2014/main" val="1035975398"/>
                    </a:ext>
                  </a:extLst>
                </a:gridCol>
                <a:gridCol w="1275348">
                  <a:extLst>
                    <a:ext uri="{9D8B030D-6E8A-4147-A177-3AD203B41FA5}">
                      <a16:colId xmlns:a16="http://schemas.microsoft.com/office/drawing/2014/main" val="4217178535"/>
                    </a:ext>
                  </a:extLst>
                </a:gridCol>
                <a:gridCol w="2880894">
                  <a:extLst>
                    <a:ext uri="{9D8B030D-6E8A-4147-A177-3AD203B41FA5}">
                      <a16:colId xmlns:a16="http://schemas.microsoft.com/office/drawing/2014/main" val="1773612572"/>
                    </a:ext>
                  </a:extLst>
                </a:gridCol>
              </a:tblGrid>
              <a:tr h="182880">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FF"/>
                    </a:solidFill>
                  </a:tcPr>
                </a:tc>
                <a:tc>
                  <a:txBody>
                    <a:bodyPr/>
                    <a:lstStyle/>
                    <a:p>
                      <a:pPr algn="l" fontAlgn="b"/>
                      <a:r>
                        <a:rPr lang="en-US" sz="1050" b="0" i="1" u="none" strike="noStrike">
                          <a:solidFill>
                            <a:srgbClr val="000000"/>
                          </a:solidFill>
                          <a:effectLst/>
                          <a:latin typeface="Calibri" panose="020F0502020204030204" pitchFamily="34" charset="0"/>
                        </a:rPr>
                        <a:t>Trade Item</a:t>
                      </a:r>
                    </a:p>
                  </a:txBody>
                  <a:tcPr marL="3810" marR="3810" marT="3810" marB="0" anchor="b">
                    <a:lnL>
                      <a:noFill/>
                    </a:lnL>
                    <a:lnR>
                      <a:noFill/>
                    </a:lnR>
                    <a:lnT>
                      <a:noFill/>
                    </a:lnT>
                    <a:lnB>
                      <a:noFill/>
                    </a:lnB>
                    <a:solidFill>
                      <a:srgbClr val="FFFFFF"/>
                    </a:solidFill>
                  </a:tcPr>
                </a:tc>
                <a:tc>
                  <a:txBody>
                    <a:bodyPr/>
                    <a:lstStyle/>
                    <a:p>
                      <a:pPr algn="ctr" fontAlgn="b"/>
                      <a:r>
                        <a:rPr lang="en-US" sz="1050" b="0" i="1" u="none" strike="noStrike">
                          <a:solidFill>
                            <a:srgbClr val="000000"/>
                          </a:solidFill>
                          <a:effectLst/>
                          <a:latin typeface="Calibri" panose="020F0502020204030204" pitchFamily="34" charset="0"/>
                        </a:rPr>
                        <a:t>Amount</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1" u="none" strike="noStrike">
                          <a:solidFill>
                            <a:srgbClr val="000000"/>
                          </a:solidFill>
                          <a:effectLst/>
                          <a:latin typeface="Calibri" panose="020F0502020204030204" pitchFamily="34" charset="0"/>
                        </a:rPr>
                        <a:t>Description</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8065832"/>
                  </a:ext>
                </a:extLst>
              </a:tr>
              <a:tr h="182880">
                <a:tc>
                  <a:txBody>
                    <a:bodyPr/>
                    <a:lstStyle/>
                    <a:p>
                      <a:pPr algn="r" fontAlgn="b"/>
                      <a:r>
                        <a:rPr lang="en-US" sz="105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Concrete</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8148870"/>
                  </a:ext>
                </a:extLst>
              </a:tr>
              <a:tr h="182880">
                <a:tc>
                  <a:txBody>
                    <a:bodyPr/>
                    <a:lstStyle/>
                    <a:p>
                      <a:pPr algn="r" fontAlgn="b"/>
                      <a:r>
                        <a:rPr lang="en-US" sz="1050" b="0" i="0" u="none" strike="noStrike">
                          <a:solidFill>
                            <a:srgbClr val="000000"/>
                          </a:solidFill>
                          <a:effectLst/>
                          <a:latin typeface="Calibri" panose="020F0502020204030204" pitchFamily="34" charset="0"/>
                        </a:rPr>
                        <a:t>3</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Masonry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299813"/>
                  </a:ext>
                </a:extLst>
              </a:tr>
              <a:tr h="182880">
                <a:tc>
                  <a:txBody>
                    <a:bodyPr/>
                    <a:lstStyle/>
                    <a:p>
                      <a:pPr algn="r" fontAlgn="b"/>
                      <a:r>
                        <a:rPr lang="en-US" sz="1050" b="0" i="0" u="none" strike="noStrike">
                          <a:solidFill>
                            <a:srgbClr val="000000"/>
                          </a:solidFill>
                          <a:effectLst/>
                          <a:latin typeface="Calibri" panose="020F0502020204030204" pitchFamily="34" charset="0"/>
                        </a:rPr>
                        <a:t>4</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Metals</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50725"/>
                  </a:ext>
                </a:extLst>
              </a:tr>
              <a:tr h="182880">
                <a:tc>
                  <a:txBody>
                    <a:bodyPr/>
                    <a:lstStyle/>
                    <a:p>
                      <a:pPr algn="r" fontAlgn="b"/>
                      <a:r>
                        <a:rPr lang="en-US" sz="1050" b="0" i="0" u="none" strike="noStrike">
                          <a:solidFill>
                            <a:srgbClr val="000000"/>
                          </a:solidFill>
                          <a:effectLst/>
                          <a:latin typeface="Calibri" panose="020F0502020204030204" pitchFamily="34" charset="0"/>
                        </a:rPr>
                        <a:t>5</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Rough Carpentry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427638"/>
                  </a:ext>
                </a:extLst>
              </a:tr>
              <a:tr h="182880">
                <a:tc>
                  <a:txBody>
                    <a:bodyPr/>
                    <a:lstStyle/>
                    <a:p>
                      <a:pPr algn="r" fontAlgn="b"/>
                      <a:r>
                        <a:rPr lang="en-US" sz="1050" b="0" i="0" u="none" strike="noStrike">
                          <a:solidFill>
                            <a:srgbClr val="000000"/>
                          </a:solidFill>
                          <a:effectLst/>
                          <a:latin typeface="Calibri" panose="020F0502020204030204" pitchFamily="34" charset="0"/>
                        </a:rPr>
                        <a:t>6</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Finish Carpentry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9444607"/>
                  </a:ext>
                </a:extLst>
              </a:tr>
              <a:tr h="182880">
                <a:tc>
                  <a:txBody>
                    <a:bodyPr/>
                    <a:lstStyle/>
                    <a:p>
                      <a:pPr algn="r" fontAlgn="b"/>
                      <a:r>
                        <a:rPr lang="en-US" sz="1050" b="0" i="0" u="none" strike="noStrike">
                          <a:solidFill>
                            <a:srgbClr val="000000"/>
                          </a:solidFill>
                          <a:effectLst/>
                          <a:latin typeface="Calibri" panose="020F0502020204030204" pitchFamily="34" charset="0"/>
                        </a:rPr>
                        <a:t>7</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Waterproofing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1338787"/>
                  </a:ext>
                </a:extLst>
              </a:tr>
              <a:tr h="182880">
                <a:tc>
                  <a:txBody>
                    <a:bodyPr/>
                    <a:lstStyle/>
                    <a:p>
                      <a:pPr algn="r" fontAlgn="b"/>
                      <a:r>
                        <a:rPr lang="en-US" sz="1050" b="0" i="0" u="none" strike="noStrike">
                          <a:solidFill>
                            <a:srgbClr val="000000"/>
                          </a:solidFill>
                          <a:effectLst/>
                          <a:latin typeface="Calibri" panose="020F0502020204030204" pitchFamily="34" charset="0"/>
                        </a:rPr>
                        <a:t>8</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Insulation</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579534"/>
                  </a:ext>
                </a:extLst>
              </a:tr>
              <a:tr h="182880">
                <a:tc>
                  <a:txBody>
                    <a:bodyPr/>
                    <a:lstStyle/>
                    <a:p>
                      <a:pPr algn="r" fontAlgn="b"/>
                      <a:r>
                        <a:rPr lang="en-US" sz="1050" b="0" i="0" u="none" strike="noStrike">
                          <a:solidFill>
                            <a:srgbClr val="000000"/>
                          </a:solidFill>
                          <a:effectLst/>
                          <a:latin typeface="Calibri" panose="020F0502020204030204" pitchFamily="34" charset="0"/>
                        </a:rPr>
                        <a:t>9</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Roofing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5395242"/>
                  </a:ext>
                </a:extLst>
              </a:tr>
              <a:tr h="182880">
                <a:tc>
                  <a:txBody>
                    <a:bodyPr/>
                    <a:lstStyle/>
                    <a:p>
                      <a:pPr algn="r" fontAlgn="b"/>
                      <a:r>
                        <a:rPr lang="en-US" sz="1050" b="0" i="0" u="none" strike="noStrike">
                          <a:solidFill>
                            <a:srgbClr val="000000"/>
                          </a:solidFill>
                          <a:effectLst/>
                          <a:latin typeface="Calibri" panose="020F0502020204030204" pitchFamily="34" charset="0"/>
                        </a:rPr>
                        <a:t>10</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Sheet Metal and Flashing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463423"/>
                  </a:ext>
                </a:extLst>
              </a:tr>
              <a:tr h="182880">
                <a:tc>
                  <a:txBody>
                    <a:bodyPr/>
                    <a:lstStyle/>
                    <a:p>
                      <a:pPr algn="r" fontAlgn="b"/>
                      <a:r>
                        <a:rPr lang="en-US" sz="1050" b="0" i="0" u="none" strike="noStrike">
                          <a:solidFill>
                            <a:srgbClr val="000000"/>
                          </a:solidFill>
                          <a:effectLst/>
                          <a:latin typeface="Calibri" panose="020F0502020204030204" pitchFamily="34" charset="0"/>
                        </a:rPr>
                        <a:t>11</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Exterior Siding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0905907"/>
                  </a:ext>
                </a:extLst>
              </a:tr>
              <a:tr h="182880">
                <a:tc>
                  <a:txBody>
                    <a:bodyPr/>
                    <a:lstStyle/>
                    <a:p>
                      <a:pPr algn="r" fontAlgn="b"/>
                      <a:r>
                        <a:rPr lang="en-US" sz="1050" b="0" i="0" u="none" strike="noStrike">
                          <a:solidFill>
                            <a:srgbClr val="000000"/>
                          </a:solidFill>
                          <a:effectLst/>
                          <a:latin typeface="Calibri" panose="020F0502020204030204" pitchFamily="34" charset="0"/>
                        </a:rPr>
                        <a:t>12</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Doors</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710473"/>
                  </a:ext>
                </a:extLst>
              </a:tr>
            </a:tbl>
          </a:graphicData>
        </a:graphic>
      </p:graphicFrame>
    </p:spTree>
    <p:extLst>
      <p:ext uri="{BB962C8B-B14F-4D97-AF65-F5344CB8AC3E}">
        <p14:creationId xmlns:p14="http://schemas.microsoft.com/office/powerpoint/2010/main" val="651189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p:txBody>
          <a:bodyPr>
            <a:normAutofit fontScale="90000"/>
          </a:bodyPr>
          <a:lstStyle/>
          <a:p>
            <a:r>
              <a:rPr lang="en-US"/>
              <a:t>Sources and Uses</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926B1-068A-45DE-A2CC-5CCFA47B9DA3}"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DDB97B91-4323-CFD5-D730-36FFED0A8E5F}"/>
              </a:ext>
            </a:extLst>
          </p:cNvPr>
          <p:cNvGraphicFramePr>
            <a:graphicFrameLocks noGrp="1"/>
          </p:cNvGraphicFramePr>
          <p:nvPr>
            <p:extLst>
              <p:ext uri="{D42A27DB-BD31-4B8C-83A1-F6EECF244321}">
                <p14:modId xmlns:p14="http://schemas.microsoft.com/office/powerpoint/2010/main" val="1098040698"/>
              </p:ext>
            </p:extLst>
          </p:nvPr>
        </p:nvGraphicFramePr>
        <p:xfrm>
          <a:off x="772929" y="972242"/>
          <a:ext cx="7665103" cy="5441289"/>
        </p:xfrm>
        <a:graphic>
          <a:graphicData uri="http://schemas.openxmlformats.org/drawingml/2006/table">
            <a:tbl>
              <a:tblPr/>
              <a:tblGrid>
                <a:gridCol w="2341177">
                  <a:extLst>
                    <a:ext uri="{9D8B030D-6E8A-4147-A177-3AD203B41FA5}">
                      <a16:colId xmlns:a16="http://schemas.microsoft.com/office/drawing/2014/main" val="3875181380"/>
                    </a:ext>
                  </a:extLst>
                </a:gridCol>
                <a:gridCol w="776641">
                  <a:extLst>
                    <a:ext uri="{9D8B030D-6E8A-4147-A177-3AD203B41FA5}">
                      <a16:colId xmlns:a16="http://schemas.microsoft.com/office/drawing/2014/main" val="3710268585"/>
                    </a:ext>
                  </a:extLst>
                </a:gridCol>
                <a:gridCol w="2836426">
                  <a:extLst>
                    <a:ext uri="{9D8B030D-6E8A-4147-A177-3AD203B41FA5}">
                      <a16:colId xmlns:a16="http://schemas.microsoft.com/office/drawing/2014/main" val="3439796564"/>
                    </a:ext>
                  </a:extLst>
                </a:gridCol>
                <a:gridCol w="990497">
                  <a:extLst>
                    <a:ext uri="{9D8B030D-6E8A-4147-A177-3AD203B41FA5}">
                      <a16:colId xmlns:a16="http://schemas.microsoft.com/office/drawing/2014/main" val="3100190893"/>
                    </a:ext>
                  </a:extLst>
                </a:gridCol>
                <a:gridCol w="720362">
                  <a:extLst>
                    <a:ext uri="{9D8B030D-6E8A-4147-A177-3AD203B41FA5}">
                      <a16:colId xmlns:a16="http://schemas.microsoft.com/office/drawing/2014/main" val="840108132"/>
                    </a:ext>
                  </a:extLst>
                </a:gridCol>
              </a:tblGrid>
              <a:tr h="186667">
                <a:tc gridSpan="5">
                  <a:txBody>
                    <a:bodyPr/>
                    <a:lstStyle/>
                    <a:p>
                      <a:pPr algn="ctr" fontAlgn="ctr"/>
                      <a:r>
                        <a:rPr lang="en-US" sz="900" b="1" i="0" u="none" strike="noStrike">
                          <a:solidFill>
                            <a:srgbClr val="000000"/>
                          </a:solidFill>
                          <a:effectLst/>
                          <a:latin typeface="Calibri" panose="020F0502020204030204" pitchFamily="34" charset="0"/>
                        </a:rPr>
                        <a:t>EEOST Proposed Project SOURCES AND 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2566016"/>
                  </a:ext>
                </a:extLst>
              </a:tr>
              <a:tr h="174107">
                <a:tc gridSpan="5">
                  <a:txBody>
                    <a:bodyPr/>
                    <a:lstStyle/>
                    <a:p>
                      <a:pPr algn="ctr" fontAlgn="ctr"/>
                      <a:r>
                        <a:rPr lang="en-US" sz="900" b="0" i="0" u="none" strike="noStrike">
                          <a:solidFill>
                            <a:srgbClr val="000000"/>
                          </a:solidFill>
                          <a:effectLst/>
                          <a:latin typeface="Calibri" panose="020F0502020204030204" pitchFamily="34" charset="0"/>
                        </a:rPr>
                        <a:t>Status: P=Proposed;  L=Letter of Interest;  A=Application Pending;  C=Commitment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2182811"/>
                  </a:ext>
                </a:extLst>
              </a:tr>
              <a:tr h="181528">
                <a:tc>
                  <a:txBody>
                    <a:bodyPr/>
                    <a:lstStyle/>
                    <a:p>
                      <a:pPr algn="l" fontAlgn="ctr"/>
                      <a:r>
                        <a:rPr lang="en-US" sz="900" b="1" i="0" u="none" strike="noStrike">
                          <a:solidFill>
                            <a:srgbClr val="000000"/>
                          </a:solidFill>
                          <a:effectLst/>
                          <a:latin typeface="Calibri" panose="020F0502020204030204" pitchFamily="34" charset="0"/>
                        </a:rPr>
                        <a:t>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Amount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Sources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Amount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Status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1193851"/>
                  </a:ext>
                </a:extLst>
              </a:tr>
              <a:tr h="184954">
                <a:tc>
                  <a:txBody>
                    <a:bodyPr/>
                    <a:lstStyle/>
                    <a:p>
                      <a:pPr algn="l" fontAlgn="ctr"/>
                      <a:r>
                        <a:rPr lang="en-US" sz="900" b="0" i="0" u="none" strike="noStrike">
                          <a:solidFill>
                            <a:srgbClr val="000000"/>
                          </a:solidFill>
                          <a:effectLst/>
                          <a:latin typeface="Calibri" panose="020F0502020204030204" pitchFamily="34" charset="0"/>
                        </a:rPr>
                        <a:t>Acquisition: Land</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940702"/>
                  </a:ext>
                </a:extLst>
              </a:tr>
              <a:tr h="184954">
                <a:tc>
                  <a:txBody>
                    <a:bodyPr/>
                    <a:lstStyle/>
                    <a:p>
                      <a:pPr algn="l" fontAlgn="ctr"/>
                      <a:r>
                        <a:rPr lang="en-US" sz="900" b="0" i="0" u="none" strike="noStrike">
                          <a:solidFill>
                            <a:srgbClr val="000000"/>
                          </a:solidFill>
                          <a:effectLst/>
                          <a:latin typeface="Calibri" panose="020F0502020204030204" pitchFamily="34" charset="0"/>
                        </a:rPr>
                        <a:t>Acquisition: Building</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Long Term Debt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53255929"/>
                  </a:ext>
                </a:extLst>
              </a:tr>
              <a:tr h="181528">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Source 1: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9076"/>
                  </a:ext>
                </a:extLst>
              </a:tr>
              <a:tr h="181528">
                <a:tc>
                  <a:txBody>
                    <a:bodyPr/>
                    <a:lstStyle/>
                    <a:p>
                      <a:pPr algn="l" fontAlgn="ctr"/>
                      <a:r>
                        <a:rPr lang="en-US" sz="900" b="1" i="0" u="sng" strike="noStrike">
                          <a:solidFill>
                            <a:srgbClr val="000000"/>
                          </a:solidFill>
                          <a:effectLst/>
                          <a:latin typeface="Calibri" panose="020F0502020204030204" pitchFamily="34" charset="0"/>
                        </a:rPr>
                        <a:t>Hard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Source 2: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64449"/>
                  </a:ext>
                </a:extLst>
              </a:tr>
              <a:tr h="181528">
                <a:tc>
                  <a:txBody>
                    <a:bodyPr/>
                    <a:lstStyle/>
                    <a:p>
                      <a:pPr algn="l" fontAlgn="ctr"/>
                      <a:r>
                        <a:rPr lang="en-US" sz="900" b="0" i="0" u="none" strike="noStrike">
                          <a:solidFill>
                            <a:srgbClr val="000000"/>
                          </a:solidFill>
                          <a:effectLst/>
                          <a:latin typeface="Calibri" panose="020F0502020204030204" pitchFamily="34" charset="0"/>
                        </a:rPr>
                        <a:t>Direct Construction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Organization’s Internal Equity</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30255"/>
                  </a:ext>
                </a:extLst>
              </a:tr>
              <a:tr h="359632">
                <a:tc>
                  <a:txBody>
                    <a:bodyPr/>
                    <a:lstStyle/>
                    <a:p>
                      <a:pPr algn="l" fontAlgn="ctr"/>
                      <a:r>
                        <a:rPr lang="en-US" sz="900" b="0" i="0" u="none" strike="noStrike">
                          <a:solidFill>
                            <a:srgbClr val="000000"/>
                          </a:solidFill>
                          <a:effectLst/>
                          <a:latin typeface="Calibri" panose="020F0502020204030204" pitchFamily="34" charset="0"/>
                        </a:rPr>
                        <a:t>Construction Contingency (10% - 15% of hard costs)</a:t>
                      </a:r>
                    </a:p>
                  </a:txBody>
                  <a:tcPr marL="68374"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Federal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95045994"/>
                  </a:ext>
                </a:extLst>
              </a:tr>
              <a:tr h="181528">
                <a:tc>
                  <a:txBody>
                    <a:bodyPr/>
                    <a:lstStyle/>
                    <a:p>
                      <a:pPr algn="l" fontAlgn="ctr"/>
                      <a:r>
                        <a:rPr lang="en-US" sz="900" b="0" i="0" u="none" strike="noStrike">
                          <a:solidFill>
                            <a:srgbClr val="000000"/>
                          </a:solidFill>
                          <a:effectLst/>
                          <a:latin typeface="Calibri" panose="020F0502020204030204" pitchFamily="34" charset="0"/>
                        </a:rPr>
                        <a:t>Bond &amp; Permits</a:t>
                      </a:r>
                    </a:p>
                  </a:txBody>
                  <a:tcPr marL="68374"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Head Start</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258123"/>
                  </a:ext>
                </a:extLst>
              </a:tr>
              <a:tr h="181528">
                <a:tc>
                  <a:txBody>
                    <a:bodyPr/>
                    <a:lstStyle/>
                    <a:p>
                      <a:pPr algn="l" fontAlgn="ctr"/>
                      <a:r>
                        <a:rPr lang="en-US" sz="900" b="1" i="0" u="sng" strike="noStrike">
                          <a:solidFill>
                            <a:srgbClr val="000000"/>
                          </a:solidFill>
                          <a:effectLst/>
                          <a:latin typeface="Calibri" panose="020F0502020204030204" pitchFamily="34" charset="0"/>
                        </a:rPr>
                        <a:t>General Development Costs:</a:t>
                      </a:r>
                    </a:p>
                  </a:txBody>
                  <a:tcPr marL="2849" marR="2849" marT="284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376529"/>
                  </a:ext>
                </a:extLst>
              </a:tr>
              <a:tr h="195230">
                <a:tc>
                  <a:txBody>
                    <a:bodyPr/>
                    <a:lstStyle/>
                    <a:p>
                      <a:pPr algn="l" fontAlgn="b"/>
                      <a:r>
                        <a:rPr lang="en-US" sz="900" b="0" i="0" u="none" strike="noStrike">
                          <a:solidFill>
                            <a:srgbClr val="000000"/>
                          </a:solidFill>
                          <a:effectLst/>
                          <a:latin typeface="Calibri" panose="020F0502020204030204" pitchFamily="34" charset="0"/>
                        </a:rPr>
                        <a:t>Consultant Costs:</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320958"/>
                  </a:ext>
                </a:extLst>
              </a:tr>
              <a:tr h="195230">
                <a:tc>
                  <a:txBody>
                    <a:bodyPr/>
                    <a:lstStyle/>
                    <a:p>
                      <a:pPr algn="l" fontAlgn="ctr"/>
                      <a:r>
                        <a:rPr lang="en-US" sz="900" b="0" i="0" u="none" strike="noStrike">
                          <a:solidFill>
                            <a:srgbClr val="000000"/>
                          </a:solidFill>
                          <a:effectLst/>
                          <a:latin typeface="Calibri" panose="020F0502020204030204" pitchFamily="34" charset="0"/>
                        </a:rPr>
                        <a:t>     Design / Architect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State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759191272"/>
                  </a:ext>
                </a:extLst>
              </a:tr>
              <a:tr h="366482">
                <a:tc>
                  <a:txBody>
                    <a:bodyPr/>
                    <a:lstStyle/>
                    <a:p>
                      <a:pPr algn="l" fontAlgn="ctr"/>
                      <a:r>
                        <a:rPr lang="en-US" sz="900" b="0" i="0" u="none" strike="noStrike">
                          <a:solidFill>
                            <a:srgbClr val="000000"/>
                          </a:solidFill>
                          <a:effectLst/>
                          <a:latin typeface="Calibri" panose="020F0502020204030204" pitchFamily="34" charset="0"/>
                        </a:rPr>
                        <a:t>     Engineering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EEOST Request (up to $1,000,000)</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5241"/>
                  </a:ext>
                </a:extLst>
              </a:tr>
              <a:tr h="268296">
                <a:tc>
                  <a:txBody>
                    <a:bodyPr/>
                    <a:lstStyle/>
                    <a:p>
                      <a:pPr algn="l" fontAlgn="ctr"/>
                      <a:r>
                        <a:rPr lang="en-US" sz="900" b="0" i="0" u="none" strike="noStrike">
                          <a:solidFill>
                            <a:srgbClr val="000000"/>
                          </a:solidFill>
                          <a:effectLst/>
                          <a:latin typeface="Calibri" panose="020F0502020204030204" pitchFamily="34" charset="0"/>
                        </a:rPr>
                        <a:t>     Project Management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188257"/>
                  </a:ext>
                </a:extLst>
              </a:tr>
              <a:tr h="229480">
                <a:tc>
                  <a:txBody>
                    <a:bodyPr/>
                    <a:lstStyle/>
                    <a:p>
                      <a:pPr algn="l" fontAlgn="ctr"/>
                      <a:r>
                        <a:rPr lang="en-US" sz="900" b="0" i="0" u="none" strike="noStrike">
                          <a:solidFill>
                            <a:srgbClr val="000000"/>
                          </a:solidFill>
                          <a:effectLst/>
                          <a:latin typeface="Calibri" panose="020F0502020204030204" pitchFamily="34" charset="0"/>
                        </a:rPr>
                        <a:t>     Construction Management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Local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81443654"/>
                  </a:ext>
                </a:extLst>
              </a:tr>
              <a:tr h="181528">
                <a:tc>
                  <a:txBody>
                    <a:bodyPr/>
                    <a:lstStyle/>
                    <a:p>
                      <a:pPr algn="l" fontAlgn="ctr"/>
                      <a:r>
                        <a:rPr lang="en-US" sz="900" b="0" i="0" u="none" strike="noStrike">
                          <a:solidFill>
                            <a:srgbClr val="000000"/>
                          </a:solidFill>
                          <a:effectLst/>
                          <a:latin typeface="Calibri" panose="020F0502020204030204" pitchFamily="34" charset="0"/>
                        </a:rPr>
                        <a:t>     EEOST attorney legal closing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          5,000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71026"/>
                  </a:ext>
                </a:extLst>
              </a:tr>
              <a:tr h="359632">
                <a:tc>
                  <a:txBody>
                    <a:bodyPr/>
                    <a:lstStyle/>
                    <a:p>
                      <a:pPr algn="l" fontAlgn="ctr"/>
                      <a:r>
                        <a:rPr lang="en-US" sz="900" b="0" i="0" u="none" strike="noStrike">
                          <a:solidFill>
                            <a:srgbClr val="000000"/>
                          </a:solidFill>
                          <a:effectLst/>
                          <a:latin typeface="Calibri" panose="020F0502020204030204" pitchFamily="34" charset="0"/>
                        </a:rPr>
                        <a:t>     Organization attorney legal closing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Private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804431522"/>
                  </a:ext>
                </a:extLst>
              </a:tr>
              <a:tr h="181528">
                <a:tc>
                  <a:txBody>
                    <a:bodyPr/>
                    <a:lstStyle/>
                    <a:p>
                      <a:pPr algn="l" fontAlgn="ctr"/>
                      <a:r>
                        <a:rPr lang="en-US" sz="900" b="0" i="0" u="none" strike="noStrike">
                          <a:solidFill>
                            <a:srgbClr val="000000"/>
                          </a:solidFill>
                          <a:effectLst/>
                          <a:latin typeface="Calibri" panose="020F0502020204030204" pitchFamily="34" charset="0"/>
                        </a:rPr>
                        <a:t>Environmental Testing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Foundation Grants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111344"/>
                  </a:ext>
                </a:extLst>
              </a:tr>
              <a:tr h="184954">
                <a:tc>
                  <a:txBody>
                    <a:bodyPr/>
                    <a:lstStyle/>
                    <a:p>
                      <a:pPr algn="l" fontAlgn="ctr"/>
                      <a:r>
                        <a:rPr lang="en-US" sz="900" b="0" i="0" u="none" strike="noStrike">
                          <a:solidFill>
                            <a:srgbClr val="000000"/>
                          </a:solidFill>
                          <a:effectLst/>
                          <a:latin typeface="Calibri" panose="020F0502020204030204" pitchFamily="34" charset="0"/>
                        </a:rPr>
                        <a:t>Hazardous Materials Testing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Corporate Giving</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52819"/>
                  </a:ext>
                </a:extLst>
              </a:tr>
              <a:tr h="184954">
                <a:tc>
                  <a:txBody>
                    <a:bodyPr/>
                    <a:lstStyle/>
                    <a:p>
                      <a:pPr algn="l" fontAlgn="ctr"/>
                      <a:r>
                        <a:rPr lang="en-US" sz="900" b="0" i="0" u="none" strike="noStrike">
                          <a:solidFill>
                            <a:srgbClr val="000000"/>
                          </a:solidFill>
                          <a:effectLst/>
                          <a:latin typeface="Calibri" panose="020F0502020204030204" pitchFamily="34" charset="0"/>
                        </a:rPr>
                        <a:t>Furniture, Fixtures and Equipment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Individual Giving</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011755"/>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64458"/>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89681553"/>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Total Sources:</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991554849"/>
                  </a:ext>
                </a:extLst>
              </a:tr>
              <a:tr h="181528">
                <a:tc>
                  <a:txBody>
                    <a:bodyPr/>
                    <a:lstStyle/>
                    <a:p>
                      <a:pPr algn="l" fontAlgn="ctr"/>
                      <a:r>
                        <a:rPr lang="en-US" sz="900" b="1" i="0" u="none" strike="noStrike">
                          <a:solidFill>
                            <a:srgbClr val="000000"/>
                          </a:solidFill>
                          <a:effectLst/>
                          <a:latin typeface="Calibri" panose="020F0502020204030204" pitchFamily="34" charset="0"/>
                        </a:rPr>
                        <a:t>Total 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5,000 </a:t>
                      </a:r>
                    </a:p>
                  </a:txBody>
                  <a:tcPr marL="2849" marR="2849" marT="28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58252326"/>
                  </a:ext>
                </a:extLst>
              </a:tr>
              <a:tr h="178103">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900" b="1" i="0" u="none" strike="noStrike">
                          <a:solidFill>
                            <a:srgbClr val="000000"/>
                          </a:solidFill>
                          <a:effectLst/>
                          <a:latin typeface="Calibri" panose="020F0502020204030204" pitchFamily="34" charset="0"/>
                        </a:rPr>
                        <a:t> </a:t>
                      </a:r>
                    </a:p>
                  </a:txBody>
                  <a:tcPr marL="2849" marR="2849" marT="2849"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a:noFill/>
                    </a:lnT>
                    <a:lnB>
                      <a:noFill/>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a:noFill/>
                    </a:lnL>
                    <a:lnR>
                      <a:noFill/>
                    </a:lnR>
                    <a:lnT>
                      <a:noFill/>
                    </a:lnT>
                    <a:lnB>
                      <a:noFill/>
                    </a:lnB>
                    <a:solidFill>
                      <a:srgbClr val="FFFFFF"/>
                    </a:solidFill>
                  </a:tcPr>
                </a:tc>
                <a:extLst>
                  <a:ext uri="{0D108BD9-81ED-4DB2-BD59-A6C34878D82A}">
                    <a16:rowId xmlns:a16="http://schemas.microsoft.com/office/drawing/2014/main" val="2732796935"/>
                  </a:ext>
                </a:extLst>
              </a:tr>
            </a:tbl>
          </a:graphicData>
        </a:graphic>
      </p:graphicFrame>
    </p:spTree>
    <p:extLst>
      <p:ext uri="{BB962C8B-B14F-4D97-AF65-F5344CB8AC3E}">
        <p14:creationId xmlns:p14="http://schemas.microsoft.com/office/powerpoint/2010/main" val="58636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p:txBody>
          <a:bodyPr>
            <a:normAutofit fontScale="90000"/>
          </a:bodyPr>
          <a:lstStyle/>
          <a:p>
            <a:r>
              <a:rPr lang="en-US"/>
              <a:t>Slot Subsidy Data</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926B1-068A-45DE-A2CC-5CCFA47B9DA3}"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6461650C-507E-0B13-5409-4C38294CD155}"/>
              </a:ext>
            </a:extLst>
          </p:cNvPr>
          <p:cNvGraphicFramePr>
            <a:graphicFrameLocks noGrp="1"/>
          </p:cNvGraphicFramePr>
          <p:nvPr>
            <p:extLst>
              <p:ext uri="{D42A27DB-BD31-4B8C-83A1-F6EECF244321}">
                <p14:modId xmlns:p14="http://schemas.microsoft.com/office/powerpoint/2010/main" val="2870492919"/>
              </p:ext>
            </p:extLst>
          </p:nvPr>
        </p:nvGraphicFramePr>
        <p:xfrm>
          <a:off x="627904" y="1376025"/>
          <a:ext cx="9291340" cy="4169313"/>
        </p:xfrm>
        <a:graphic>
          <a:graphicData uri="http://schemas.openxmlformats.org/drawingml/2006/table">
            <a:tbl>
              <a:tblPr>
                <a:tableStyleId>{5C22544A-7EE6-4342-B048-85BDC9FD1C3A}</a:tableStyleId>
              </a:tblPr>
              <a:tblGrid>
                <a:gridCol w="4018078">
                  <a:extLst>
                    <a:ext uri="{9D8B030D-6E8A-4147-A177-3AD203B41FA5}">
                      <a16:colId xmlns:a16="http://schemas.microsoft.com/office/drawing/2014/main" val="4245134975"/>
                    </a:ext>
                  </a:extLst>
                </a:gridCol>
                <a:gridCol w="826578">
                  <a:extLst>
                    <a:ext uri="{9D8B030D-6E8A-4147-A177-3AD203B41FA5}">
                      <a16:colId xmlns:a16="http://schemas.microsoft.com/office/drawing/2014/main" val="2738629918"/>
                    </a:ext>
                  </a:extLst>
                </a:gridCol>
                <a:gridCol w="803615">
                  <a:extLst>
                    <a:ext uri="{9D8B030D-6E8A-4147-A177-3AD203B41FA5}">
                      <a16:colId xmlns:a16="http://schemas.microsoft.com/office/drawing/2014/main" val="1500950181"/>
                    </a:ext>
                  </a:extLst>
                </a:gridCol>
                <a:gridCol w="1150319">
                  <a:extLst>
                    <a:ext uri="{9D8B030D-6E8A-4147-A177-3AD203B41FA5}">
                      <a16:colId xmlns:a16="http://schemas.microsoft.com/office/drawing/2014/main" val="1149691863"/>
                    </a:ext>
                  </a:extLst>
                </a:gridCol>
                <a:gridCol w="1239864">
                  <a:extLst>
                    <a:ext uri="{9D8B030D-6E8A-4147-A177-3AD203B41FA5}">
                      <a16:colId xmlns:a16="http://schemas.microsoft.com/office/drawing/2014/main" val="3597437435"/>
                    </a:ext>
                  </a:extLst>
                </a:gridCol>
                <a:gridCol w="1252886">
                  <a:extLst>
                    <a:ext uri="{9D8B030D-6E8A-4147-A177-3AD203B41FA5}">
                      <a16:colId xmlns:a16="http://schemas.microsoft.com/office/drawing/2014/main" val="204585619"/>
                    </a:ext>
                  </a:extLst>
                </a:gridCol>
              </a:tblGrid>
              <a:tr h="325790">
                <a:tc gridSpan="4">
                  <a:txBody>
                    <a:bodyPr/>
                    <a:lstStyle/>
                    <a:p>
                      <a:pPr algn="l" fontAlgn="b"/>
                      <a:r>
                        <a:rPr lang="en-US" sz="1800" u="sng" strike="noStrike">
                          <a:effectLst/>
                          <a:latin typeface="+mn-lt"/>
                        </a:rPr>
                        <a:t>Chart 1a: Project Site Enrollment as of date of the application:</a:t>
                      </a:r>
                      <a:endParaRPr lang="en-US" sz="1800" b="1" i="0" u="sng" strike="noStrike">
                        <a:solidFill>
                          <a:srgbClr val="000000"/>
                        </a:solidFill>
                        <a:effectLst/>
                        <a:latin typeface="+mn-lt"/>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801012140"/>
                  </a:ext>
                </a:extLst>
              </a:tr>
              <a:tr h="304771">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tc>
                  <a:txBody>
                    <a:bodyPr/>
                    <a:lstStyle/>
                    <a:p>
                      <a:pPr algn="l" fontAlgn="b"/>
                      <a:endParaRPr lang="en-US" sz="16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846798032"/>
                  </a:ext>
                </a:extLst>
              </a:tr>
              <a:tr h="605339">
                <a:tc>
                  <a:txBody>
                    <a:bodyPr/>
                    <a:lstStyle/>
                    <a:p>
                      <a:pPr algn="l" fontAlgn="b"/>
                      <a:r>
                        <a:rPr lang="en-US" sz="1800" u="none" strike="noStrike">
                          <a:effectLst/>
                          <a:latin typeface="+mn-lt"/>
                        </a:rPr>
                        <a:t>Age Groups Served</a:t>
                      </a:r>
                      <a:endParaRPr lang="en-US" sz="1800" b="1" i="0" u="none" strike="noStrike">
                        <a:solidFill>
                          <a:srgbClr val="000000"/>
                        </a:solidFill>
                        <a:effectLst/>
                        <a:latin typeface="+mn-lt"/>
                      </a:endParaRPr>
                    </a:p>
                  </a:txBody>
                  <a:tcPr marL="0" marR="0" marT="0" marB="0" anchor="b"/>
                </a:tc>
                <a:tc>
                  <a:txBody>
                    <a:bodyPr/>
                    <a:lstStyle/>
                    <a:p>
                      <a:pPr algn="l" fontAlgn="b"/>
                      <a:r>
                        <a:rPr lang="en-US" sz="1800" u="none" strike="noStrike">
                          <a:effectLst/>
                          <a:latin typeface="+mn-lt"/>
                        </a:rPr>
                        <a:t>Infants</a:t>
                      </a:r>
                      <a:endParaRPr lang="en-US" sz="1800" b="1" i="0" u="none" strike="noStrike">
                        <a:solidFill>
                          <a:srgbClr val="000000"/>
                        </a:solidFill>
                        <a:effectLst/>
                        <a:latin typeface="+mn-lt"/>
                      </a:endParaRPr>
                    </a:p>
                  </a:txBody>
                  <a:tcPr marL="0" marR="0" marT="0" marB="0" anchor="b"/>
                </a:tc>
                <a:tc>
                  <a:txBody>
                    <a:bodyPr/>
                    <a:lstStyle/>
                    <a:p>
                      <a:pPr algn="l" fontAlgn="b"/>
                      <a:r>
                        <a:rPr lang="en-US" sz="1800" u="none" strike="noStrike">
                          <a:effectLst/>
                          <a:latin typeface="+mn-lt"/>
                        </a:rPr>
                        <a:t>Toddlers</a:t>
                      </a:r>
                      <a:endParaRPr lang="en-US" sz="1800" b="1" i="0" u="none" strike="noStrike">
                        <a:solidFill>
                          <a:srgbClr val="000000"/>
                        </a:solidFill>
                        <a:effectLst/>
                        <a:latin typeface="+mn-lt"/>
                      </a:endParaRPr>
                    </a:p>
                  </a:txBody>
                  <a:tcPr marL="0" marR="0" marT="0" marB="0" anchor="b"/>
                </a:tc>
                <a:tc>
                  <a:txBody>
                    <a:bodyPr/>
                    <a:lstStyle/>
                    <a:p>
                      <a:pPr algn="l" fontAlgn="b"/>
                      <a:r>
                        <a:rPr lang="en-US" sz="1800" u="none" strike="noStrike">
                          <a:effectLst/>
                          <a:latin typeface="+mn-lt"/>
                        </a:rPr>
                        <a:t>Preschool</a:t>
                      </a:r>
                      <a:endParaRPr lang="en-US" sz="1800" b="1" i="0" u="none" strike="noStrike">
                        <a:solidFill>
                          <a:srgbClr val="000000"/>
                        </a:solidFill>
                        <a:effectLst/>
                        <a:latin typeface="+mn-lt"/>
                      </a:endParaRPr>
                    </a:p>
                  </a:txBody>
                  <a:tcPr marL="0" marR="0" marT="0" marB="0" anchor="b"/>
                </a:tc>
                <a:tc>
                  <a:txBody>
                    <a:bodyPr/>
                    <a:lstStyle/>
                    <a:p>
                      <a:pPr algn="l" fontAlgn="b"/>
                      <a:r>
                        <a:rPr lang="en-US" sz="1800" u="none" strike="noStrike">
                          <a:effectLst/>
                          <a:latin typeface="+mn-lt"/>
                        </a:rPr>
                        <a:t>Out-of-School Time</a:t>
                      </a:r>
                      <a:endParaRPr lang="en-US" sz="1800" b="1" i="0" u="none" strike="noStrike">
                        <a:solidFill>
                          <a:srgbClr val="000000"/>
                        </a:solidFill>
                        <a:effectLst/>
                        <a:latin typeface="+mn-lt"/>
                      </a:endParaRPr>
                    </a:p>
                  </a:txBody>
                  <a:tcPr marL="0" marR="0" marT="0" marB="0" anchor="b"/>
                </a:tc>
                <a:tc>
                  <a:txBody>
                    <a:bodyPr/>
                    <a:lstStyle/>
                    <a:p>
                      <a:pPr algn="l" fontAlgn="b"/>
                      <a:r>
                        <a:rPr lang="en-US" sz="1800" u="none" strike="noStrike">
                          <a:effectLst/>
                          <a:latin typeface="+mn-lt"/>
                        </a:rPr>
                        <a:t>Totals</a:t>
                      </a:r>
                      <a:endParaRPr lang="en-US" sz="1800" b="1" i="0" u="none" strike="noStrike">
                        <a:solidFill>
                          <a:srgbClr val="000000"/>
                        </a:solidFill>
                        <a:effectLst/>
                        <a:latin typeface="+mn-lt"/>
                      </a:endParaRPr>
                    </a:p>
                  </a:txBody>
                  <a:tcPr marL="0" marR="0" marT="0" marB="0" anchor="b"/>
                </a:tc>
                <a:extLst>
                  <a:ext uri="{0D108BD9-81ED-4DB2-BD59-A6C34878D82A}">
                    <a16:rowId xmlns:a16="http://schemas.microsoft.com/office/drawing/2014/main" val="2628825909"/>
                  </a:ext>
                </a:extLst>
              </a:tr>
              <a:tr h="325790">
                <a:tc>
                  <a:txBody>
                    <a:bodyPr/>
                    <a:lstStyle/>
                    <a:p>
                      <a:pPr algn="l" fontAlgn="b"/>
                      <a:r>
                        <a:rPr lang="en-US" sz="1800" u="none" strike="noStrike">
                          <a:effectLst/>
                          <a:latin typeface="+mn-lt"/>
                        </a:rPr>
                        <a:t>1. Licensed Capacity</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20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20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20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70</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483745887"/>
                  </a:ext>
                </a:extLst>
              </a:tr>
              <a:tr h="651580">
                <a:tc>
                  <a:txBody>
                    <a:bodyPr/>
                    <a:lstStyle/>
                    <a:p>
                      <a:pPr algn="l" fontAlgn="b"/>
                      <a:r>
                        <a:rPr lang="en-US" sz="1800" u="none" strike="noStrike">
                          <a:effectLst/>
                          <a:latin typeface="+mn-lt"/>
                        </a:rPr>
                        <a:t>2. Current public subsidies slots (EEC + Head Start) filled</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5</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5</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30</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524958483"/>
                  </a:ext>
                </a:extLst>
              </a:tr>
              <a:tr h="325790">
                <a:tc>
                  <a:txBody>
                    <a:bodyPr/>
                    <a:lstStyle/>
                    <a:p>
                      <a:pPr algn="l" fontAlgn="b"/>
                      <a:r>
                        <a:rPr lang="en-US" sz="1800" u="none" strike="noStrike">
                          <a:effectLst/>
                          <a:latin typeface="+mn-lt"/>
                        </a:rPr>
                        <a:t>3. Current discounted slots filled</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4</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541565923"/>
                  </a:ext>
                </a:extLst>
              </a:tr>
              <a:tr h="327093">
                <a:tc>
                  <a:txBody>
                    <a:bodyPr/>
                    <a:lstStyle/>
                    <a:p>
                      <a:pPr algn="l" fontAlgn="b"/>
                      <a:r>
                        <a:rPr lang="en-US" sz="1800" u="none" strike="noStrike">
                          <a:effectLst/>
                          <a:latin typeface="+mn-lt"/>
                        </a:rPr>
                        <a:t>4. Current private pay slots filled</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9</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9</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9</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3</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30</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3227040990"/>
                  </a:ext>
                </a:extLst>
              </a:tr>
              <a:tr h="651580">
                <a:tc>
                  <a:txBody>
                    <a:bodyPr/>
                    <a:lstStyle/>
                    <a:p>
                      <a:pPr algn="l" fontAlgn="b"/>
                      <a:r>
                        <a:rPr lang="en-US" sz="1800" u="none" strike="noStrike">
                          <a:effectLst/>
                          <a:latin typeface="+mn-lt"/>
                        </a:rPr>
                        <a:t>5. Total current slots filled (#2+#3+#4)</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20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20</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15</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9</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64</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1398397109"/>
                  </a:ext>
                </a:extLst>
              </a:tr>
              <a:tr h="651580">
                <a:tc>
                  <a:txBody>
                    <a:bodyPr/>
                    <a:lstStyle/>
                    <a:p>
                      <a:pPr algn="l" fontAlgn="b"/>
                      <a:r>
                        <a:rPr lang="en-US" sz="1800" u="none" strike="noStrike">
                          <a:effectLst/>
                          <a:latin typeface="+mn-lt"/>
                        </a:rPr>
                        <a:t>6. % of total slots on public subsidy (#2 divided by #5)</a:t>
                      </a:r>
                      <a:endParaRPr lang="en-US" sz="1800" b="0" i="0" u="none" strike="noStrike">
                        <a:solidFill>
                          <a:srgbClr val="000000"/>
                        </a:solidFill>
                        <a:effectLst/>
                        <a:latin typeface="+mn-lt"/>
                      </a:endParaRPr>
                    </a:p>
                  </a:txBody>
                  <a:tcPr marL="0" marR="0" marT="0" marB="0" anchor="b"/>
                </a:tc>
                <a:tc gridSpan="3">
                  <a:txBody>
                    <a:bodyPr/>
                    <a:lstStyle/>
                    <a:p>
                      <a:pPr algn="ctr" fontAlgn="b"/>
                      <a:r>
                        <a:rPr lang="en-US" sz="1800" u="none" strike="noStrike">
                          <a:effectLst/>
                          <a:latin typeface="+mn-lt"/>
                        </a:rPr>
                        <a:t>45%</a:t>
                      </a:r>
                      <a:endParaRPr lang="en-US" sz="1800" b="0" i="0" u="none" strike="noStrike">
                        <a:solidFill>
                          <a:srgbClr val="000000"/>
                        </a:solidFill>
                        <a:effectLst/>
                        <a:latin typeface="+mn-lt"/>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latin typeface="+mn-lt"/>
                        </a:rPr>
                        <a:t>56%</a:t>
                      </a:r>
                      <a:endParaRPr lang="en-US" sz="1800" b="0" i="0" u="none" strike="noStrike">
                        <a:solidFill>
                          <a:srgbClr val="000000"/>
                        </a:solidFill>
                        <a:effectLst/>
                        <a:latin typeface="+mn-lt"/>
                      </a:endParaRPr>
                    </a:p>
                  </a:txBody>
                  <a:tcPr marL="0" marR="0" marT="0" marB="0" anchor="b"/>
                </a:tc>
                <a:tc>
                  <a:txBody>
                    <a:bodyPr/>
                    <a:lstStyle/>
                    <a:p>
                      <a:pPr algn="r" fontAlgn="b"/>
                      <a:r>
                        <a:rPr lang="en-US" sz="1800" u="none" strike="noStrike">
                          <a:effectLst/>
                          <a:latin typeface="+mn-lt"/>
                        </a:rPr>
                        <a:t>47%</a:t>
                      </a:r>
                      <a:endParaRPr lang="en-US" sz="18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2462819566"/>
                  </a:ext>
                </a:extLst>
              </a:tr>
            </a:tbl>
          </a:graphicData>
        </a:graphic>
      </p:graphicFrame>
    </p:spTree>
    <p:extLst>
      <p:ext uri="{BB962C8B-B14F-4D97-AF65-F5344CB8AC3E}">
        <p14:creationId xmlns:p14="http://schemas.microsoft.com/office/powerpoint/2010/main" val="16861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a:xfrm>
            <a:off x="352971" y="196342"/>
            <a:ext cx="10515600" cy="738347"/>
          </a:xfrm>
        </p:spPr>
        <p:txBody>
          <a:bodyPr>
            <a:normAutofit/>
          </a:bodyPr>
          <a:lstStyle/>
          <a:p>
            <a:r>
              <a:rPr lang="en-US"/>
              <a:t>Eligibility for other public subsidies</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926B1-068A-45DE-A2CC-5CCFA47B9DA3}"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C85EE6CD-6E72-6D5D-CA4B-0BA6A58900E7}"/>
              </a:ext>
            </a:extLst>
          </p:cNvPr>
          <p:cNvGraphicFramePr>
            <a:graphicFrameLocks noGrp="1"/>
          </p:cNvGraphicFramePr>
          <p:nvPr>
            <p:extLst>
              <p:ext uri="{D42A27DB-BD31-4B8C-83A1-F6EECF244321}">
                <p14:modId xmlns:p14="http://schemas.microsoft.com/office/powerpoint/2010/main" val="1656627805"/>
              </p:ext>
            </p:extLst>
          </p:nvPr>
        </p:nvGraphicFramePr>
        <p:xfrm>
          <a:off x="409548" y="973586"/>
          <a:ext cx="10586768" cy="5084422"/>
        </p:xfrm>
        <a:graphic>
          <a:graphicData uri="http://schemas.openxmlformats.org/drawingml/2006/table">
            <a:tbl>
              <a:tblPr/>
              <a:tblGrid>
                <a:gridCol w="4737220">
                  <a:extLst>
                    <a:ext uri="{9D8B030D-6E8A-4147-A177-3AD203B41FA5}">
                      <a16:colId xmlns:a16="http://schemas.microsoft.com/office/drawing/2014/main" val="1580495179"/>
                    </a:ext>
                  </a:extLst>
                </a:gridCol>
                <a:gridCol w="910802">
                  <a:extLst>
                    <a:ext uri="{9D8B030D-6E8A-4147-A177-3AD203B41FA5}">
                      <a16:colId xmlns:a16="http://schemas.microsoft.com/office/drawing/2014/main" val="3560582770"/>
                    </a:ext>
                  </a:extLst>
                </a:gridCol>
                <a:gridCol w="753767">
                  <a:extLst>
                    <a:ext uri="{9D8B030D-6E8A-4147-A177-3AD203B41FA5}">
                      <a16:colId xmlns:a16="http://schemas.microsoft.com/office/drawing/2014/main" val="3931418395"/>
                    </a:ext>
                  </a:extLst>
                </a:gridCol>
                <a:gridCol w="871544">
                  <a:extLst>
                    <a:ext uri="{9D8B030D-6E8A-4147-A177-3AD203B41FA5}">
                      <a16:colId xmlns:a16="http://schemas.microsoft.com/office/drawing/2014/main" val="788007434"/>
                    </a:ext>
                  </a:extLst>
                </a:gridCol>
                <a:gridCol w="1746680">
                  <a:extLst>
                    <a:ext uri="{9D8B030D-6E8A-4147-A177-3AD203B41FA5}">
                      <a16:colId xmlns:a16="http://schemas.microsoft.com/office/drawing/2014/main" val="3455885298"/>
                    </a:ext>
                  </a:extLst>
                </a:gridCol>
                <a:gridCol w="1566755">
                  <a:extLst>
                    <a:ext uri="{9D8B030D-6E8A-4147-A177-3AD203B41FA5}">
                      <a16:colId xmlns:a16="http://schemas.microsoft.com/office/drawing/2014/main" val="1694417762"/>
                    </a:ext>
                  </a:extLst>
                </a:gridCol>
              </a:tblGrid>
              <a:tr h="359480">
                <a:tc gridSpan="6">
                  <a:txBody>
                    <a:bodyPr/>
                    <a:lstStyle/>
                    <a:p>
                      <a:pPr algn="l" fontAlgn="t"/>
                      <a:r>
                        <a:rPr lang="en-US" sz="1400" b="1" i="0" u="sng" strike="noStrike">
                          <a:solidFill>
                            <a:srgbClr val="000000"/>
                          </a:solidFill>
                          <a:effectLst/>
                          <a:latin typeface="Calibri" panose="020F0502020204030204" pitchFamily="34" charset="0"/>
                        </a:rPr>
                        <a:t>Chart 2: Other Public Subsidies Site Enrollment as of the date of the application</a:t>
                      </a:r>
                    </a:p>
                  </a:txBody>
                  <a:tcPr marL="2886" marR="2886" marT="288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5459764"/>
                  </a:ext>
                </a:extLst>
              </a:tr>
              <a:tr h="2745135">
                <a:tc gridSpan="6">
                  <a:txBody>
                    <a:bodyPr/>
                    <a:lstStyle/>
                    <a:p>
                      <a:pPr algn="l" fontAlgn="ctr"/>
                      <a:r>
                        <a:rPr lang="en-US" sz="1400" b="0" i="0" u="none" strike="noStrike">
                          <a:solidFill>
                            <a:srgbClr val="000000"/>
                          </a:solidFill>
                          <a:effectLst/>
                          <a:latin typeface="Calibri" panose="020F0502020204030204" pitchFamily="34" charset="0"/>
                        </a:rPr>
                        <a:t>Please fill in the following chart for children in your program who receive OTHER PUBLIC SUBSIDIES as of the date of the application but are not currently in an EEC or Head Start subsidized slot.  Please count each child only once. ***Fill out this chart only if your enrollment as of the date of the application demonstrates subsidy slots representing less than 50% of total enrollment.***</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Children (family) receiving another public subsidy including:</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Transitional Aid to Families with Dependent Children (TAFDC)</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Supplemental Security Income (SSI) or Social Security Disability Income (SSDI) Benefits</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Supplemental Nutrition Assistance Program (SNAP) or Special Supplemental Nutrition Program for Women, Infants, and Children (WIC)</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In Section 8 housing or on the waitlist for Section 8 housing subsidy</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Low Income Home Energy Assistance Program (LIHEAP)</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MassHealth / Medicaid and/or Children’s Health Insurance Program (CHIP)</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Family claiming Earned Income Tax Credit</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Homeless Families</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On the waitlist for an EEC subsidy or for Head Start</a:t>
                      </a:r>
                    </a:p>
                  </a:txBody>
                  <a:tcPr marL="2886" marR="2886" marT="288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234344"/>
                  </a:ext>
                </a:extLst>
              </a:tr>
              <a:tr h="324883">
                <a:tc>
                  <a:txBody>
                    <a:bodyPr/>
                    <a:lstStyle/>
                    <a:p>
                      <a:pPr algn="l" fontAlgn="b"/>
                      <a:r>
                        <a:rPr lang="en-US" sz="1400" b="1" i="0" u="none" strike="noStrike">
                          <a:solidFill>
                            <a:srgbClr val="000000"/>
                          </a:solidFill>
                          <a:effectLst/>
                          <a:latin typeface="Calibri" panose="020F0502020204030204" pitchFamily="34" charset="0"/>
                        </a:rPr>
                        <a:t>Children (family) eligible for another public subsidy</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Infants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Toddlers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Preschool</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Out-of-School Time</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Totals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853851938"/>
                  </a:ext>
                </a:extLst>
              </a:tr>
              <a:tr h="767167">
                <a:tc>
                  <a:txBody>
                    <a:bodyPr/>
                    <a:lstStyle/>
                    <a:p>
                      <a:pPr algn="l" fontAlgn="b"/>
                      <a:r>
                        <a:rPr lang="en-US" sz="1400" b="1" i="0" u="none" strike="noStrike">
                          <a:solidFill>
                            <a:srgbClr val="000000"/>
                          </a:solidFill>
                          <a:effectLst/>
                          <a:latin typeface="Calibri" panose="020F0502020204030204" pitchFamily="34" charset="0"/>
                        </a:rPr>
                        <a:t>Total </a:t>
                      </a:r>
                      <a:r>
                        <a:rPr lang="en-US" sz="1400" b="0" i="0" u="none" strike="noStrike">
                          <a:solidFill>
                            <a:srgbClr val="000000"/>
                          </a:solidFill>
                          <a:effectLst/>
                          <a:latin typeface="Calibri" panose="020F0502020204030204" pitchFamily="34" charset="0"/>
                        </a:rPr>
                        <a:t>number of children whose families are eligible for public subsidy and not currently receiving child care via a Contract Slot or Voucher*</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3867408213"/>
                  </a:ext>
                </a:extLst>
              </a:tr>
              <a:tr h="324883">
                <a:tc gridSpan="6">
                  <a:txBody>
                    <a:bodyPr/>
                    <a:lstStyle/>
                    <a:p>
                      <a:pPr algn="ctr" fontAlgn="b"/>
                      <a:r>
                        <a:rPr lang="en-US" sz="1400" b="0" i="1" u="none" strike="noStrike">
                          <a:solidFill>
                            <a:srgbClr val="000000"/>
                          </a:solidFill>
                          <a:effectLst/>
                          <a:latin typeface="Calibri" panose="020F0502020204030204" pitchFamily="34" charset="0"/>
                        </a:rPr>
                        <a:t>*You must have documentation available for families receiving other public subsidies and be able to document the subsidy, if awarded the grant and maintain on file each year for the term of the grant.</a:t>
                      </a:r>
                    </a:p>
                  </a:txBody>
                  <a:tcPr marL="2886" marR="2886" marT="288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2766663"/>
                  </a:ext>
                </a:extLst>
              </a:tr>
            </a:tbl>
          </a:graphicData>
        </a:graphic>
      </p:graphicFrame>
    </p:spTree>
    <p:extLst>
      <p:ext uri="{BB962C8B-B14F-4D97-AF65-F5344CB8AC3E}">
        <p14:creationId xmlns:p14="http://schemas.microsoft.com/office/powerpoint/2010/main" val="187254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a:xfrm>
            <a:off x="510047" y="293795"/>
            <a:ext cx="10515600" cy="1065448"/>
          </a:xfrm>
        </p:spPr>
        <p:txBody>
          <a:bodyPr>
            <a:normAutofit/>
          </a:bodyPr>
          <a:lstStyle/>
          <a:p>
            <a:r>
              <a:rPr lang="en-US"/>
              <a:t>Thank You!</a:t>
            </a:r>
          </a:p>
        </p:txBody>
      </p:sp>
      <p:sp>
        <p:nvSpPr>
          <p:cNvPr id="4" name="Date Placeholder 3">
            <a:extLst>
              <a:ext uri="{FF2B5EF4-FFF2-40B4-BE49-F238E27FC236}">
                <a16:creationId xmlns:a16="http://schemas.microsoft.com/office/drawing/2014/main" id="{4E3B65C1-711D-E24A-BA6C-259DC0905E4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926B1-068A-45DE-A2CC-5CCFA47B9DA3}"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A25E5F7-F8E5-9721-BE3E-5208BD1BB2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5AE17269-77A2-D197-00DB-96B3F7719613}"/>
              </a:ext>
            </a:extLst>
          </p:cNvPr>
          <p:cNvSpPr txBox="1"/>
          <p:nvPr/>
        </p:nvSpPr>
        <p:spPr>
          <a:xfrm>
            <a:off x="852615" y="1736101"/>
            <a:ext cx="9588843" cy="2064540"/>
          </a:xfrm>
          <a:prstGeom prst="rect">
            <a:avLst/>
          </a:prstGeom>
          <a:noFill/>
        </p:spPr>
        <p:txBody>
          <a:bodyPr wrap="square">
            <a:spAutoFit/>
          </a:bodyPr>
          <a:lstStyle/>
          <a:p>
            <a:pPr>
              <a:lnSpc>
                <a:spcPct val="120000"/>
              </a:lnSpc>
              <a:spcBef>
                <a:spcPts val="0"/>
              </a:spcBef>
            </a:pPr>
            <a:r>
              <a:rPr lang="en-US" cap="none" spc="0">
                <a:latin typeface="Calibri" panose="020F0502020204030204" pitchFamily="34" charset="0"/>
                <a:ea typeface="Calibri" panose="020F0502020204030204" pitchFamily="34" charset="0"/>
                <a:cs typeface="Calibri" panose="020F0502020204030204" pitchFamily="34" charset="0"/>
              </a:rPr>
              <a:t>For technical assistance regarding the real estate development aspects of your project, the Children’s Investment Fund team can be reached at </a:t>
            </a:r>
            <a:r>
              <a:rPr lang="en-US" sz="1800" b="1" u="sng" cap="none" spc="0">
                <a:solidFill>
                  <a:schemeClr val="accent2">
                    <a:lumMod val="50000"/>
                  </a:schemeClr>
                </a:solidFill>
                <a:latin typeface="Calibri" panose="020F0502020204030204" pitchFamily="34" charset="0"/>
                <a:cs typeface="Calibri" panose="020F0502020204030204" pitchFamily="34" charset="0"/>
                <a:hlinkClick r:id="rId3"/>
              </a:rPr>
              <a:t>eeost.lg@cif-ma.org</a:t>
            </a:r>
            <a:br>
              <a:rPr lang="en-US" sz="1800" b="1" u="sng" cap="none" spc="0">
                <a:solidFill>
                  <a:schemeClr val="accent2">
                    <a:lumMod val="50000"/>
                  </a:schemeClr>
                </a:solidFill>
                <a:latin typeface="Calibri" panose="020F0502020204030204" pitchFamily="34" charset="0"/>
                <a:cs typeface="Calibri" panose="020F0502020204030204" pitchFamily="34" charset="0"/>
              </a:rPr>
            </a:br>
            <a:endParaRPr lang="en-US" cap="none" spc="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US" cap="none" spc="0">
                <a:latin typeface="Calibri" panose="020F0502020204030204" pitchFamily="34" charset="0"/>
                <a:ea typeface="Calibri" panose="020F0502020204030204" pitchFamily="34" charset="0"/>
                <a:cs typeface="Calibri" panose="020F0502020204030204" pitchFamily="34" charset="0"/>
              </a:rPr>
              <a:t>For questions regarding specific EEOST application questions or requirements, email </a:t>
            </a:r>
            <a:r>
              <a:rPr lang="en-US" cap="none" spc="0">
                <a:latin typeface="Calibri" panose="020F0502020204030204" pitchFamily="34" charset="0"/>
                <a:ea typeface="Calibri" panose="020F0502020204030204" pitchFamily="34" charset="0"/>
                <a:cs typeface="Calibri" panose="020F0502020204030204" pitchFamily="34" charset="0"/>
                <a:hlinkClick r:id="rId4"/>
              </a:rPr>
              <a:t>jose.mendez@mass.gov</a:t>
            </a:r>
            <a:r>
              <a:rPr lang="en-US">
                <a:latin typeface="Calibri" panose="020F0502020204030204" pitchFamily="34" charset="0"/>
                <a:ea typeface="Calibri" panose="020F0502020204030204" pitchFamily="34" charset="0"/>
                <a:cs typeface="Calibri" panose="020F0502020204030204" pitchFamily="34" charset="0"/>
              </a:rPr>
              <a:t>. For answers to be included in the Q&amp;A, questions must be emailed by </a:t>
            </a:r>
            <a:r>
              <a:rPr lang="en-US" cap="none" spc="0">
                <a:latin typeface="Calibri" panose="020F0502020204030204" pitchFamily="34" charset="0"/>
                <a:ea typeface="Calibri" panose="020F0502020204030204" pitchFamily="34" charset="0"/>
                <a:cs typeface="Calibri" panose="020F0502020204030204" pitchFamily="34" charset="0"/>
              </a:rPr>
              <a:t>November 8, 2024 and answers will be posted on or around November 15, 2024.</a:t>
            </a:r>
          </a:p>
        </p:txBody>
      </p:sp>
    </p:spTree>
    <p:extLst>
      <p:ext uri="{BB962C8B-B14F-4D97-AF65-F5344CB8AC3E}">
        <p14:creationId xmlns:p14="http://schemas.microsoft.com/office/powerpoint/2010/main" val="44484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93B0-6B02-FBD4-9977-7FA6549FBDC0}"/>
              </a:ext>
            </a:extLst>
          </p:cNvPr>
          <p:cNvSpPr>
            <a:spLocks noGrp="1"/>
          </p:cNvSpPr>
          <p:nvPr>
            <p:ph type="title"/>
          </p:nvPr>
        </p:nvSpPr>
        <p:spPr>
          <a:xfrm>
            <a:off x="336550" y="688658"/>
            <a:ext cx="10515600" cy="2852737"/>
          </a:xfrm>
        </p:spPr>
        <p:txBody>
          <a:bodyPr anchor="t">
            <a:normAutofit/>
          </a:bodyPr>
          <a:lstStyle/>
          <a:p>
            <a:r>
              <a:rPr lang="en-US" sz="4000" b="1" cap="all">
                <a:latin typeface="Calibri" panose="020F0502020204030204" pitchFamily="34" charset="0"/>
              </a:rPr>
              <a:t>WEBINAR</a:t>
            </a:r>
          </a:p>
        </p:txBody>
      </p:sp>
      <p:sp>
        <p:nvSpPr>
          <p:cNvPr id="3" name="Content Placeholder 2">
            <a:extLst>
              <a:ext uri="{FF2B5EF4-FFF2-40B4-BE49-F238E27FC236}">
                <a16:creationId xmlns:a16="http://schemas.microsoft.com/office/drawing/2014/main" id="{BE44F5C1-9736-4155-5CDF-9D572F5870CD}"/>
              </a:ext>
            </a:extLst>
          </p:cNvPr>
          <p:cNvSpPr>
            <a:spLocks noGrp="1"/>
          </p:cNvSpPr>
          <p:nvPr>
            <p:ph type="body" idx="1"/>
          </p:nvPr>
        </p:nvSpPr>
        <p:spPr>
          <a:xfrm>
            <a:off x="281940" y="1770063"/>
            <a:ext cx="4457700" cy="2672397"/>
          </a:xfrm>
        </p:spPr>
        <p:txBody>
          <a:bodyPr>
            <a:normAutofit lnSpcReduction="10000"/>
          </a:bodyPr>
          <a:lstStyle/>
          <a:p>
            <a:pPr marL="0" indent="0">
              <a:buNone/>
            </a:pPr>
            <a:r>
              <a:rPr lang="en-US" sz="2800" b="1" i="1"/>
              <a:t>Design Webinar for Early Education and OST Centers</a:t>
            </a:r>
          </a:p>
          <a:p>
            <a:pPr marL="0" indent="0">
              <a:buNone/>
            </a:pPr>
            <a:endParaRPr lang="en-US" sz="2800" b="1" i="1"/>
          </a:p>
          <a:p>
            <a:pPr marL="0" indent="0">
              <a:buNone/>
            </a:pPr>
            <a:r>
              <a:rPr lang="en-US" sz="2800" i="1"/>
              <a:t>Zoom registration link:</a:t>
            </a:r>
            <a:endParaRPr lang="en-US" sz="2800"/>
          </a:p>
          <a:p>
            <a:pPr marL="0" indent="0">
              <a:buNone/>
            </a:pPr>
            <a:r>
              <a:rPr lang="en-US" sz="2800">
                <a:hlinkClick r:id="rId3"/>
              </a:rPr>
              <a:t>Monday, November 4</a:t>
            </a:r>
            <a:r>
              <a:rPr lang="en-US" sz="2800" baseline="30000">
                <a:hlinkClick r:id="rId3"/>
              </a:rPr>
              <a:t>th</a:t>
            </a:r>
            <a:r>
              <a:rPr lang="en-US" sz="2800">
                <a:hlinkClick r:id="rId3"/>
              </a:rPr>
              <a:t>, 1:30pm – 3pm</a:t>
            </a:r>
            <a:endParaRPr lang="en-US" sz="2800"/>
          </a:p>
          <a:p>
            <a:pPr marL="0" indent="0">
              <a:buNone/>
            </a:pPr>
            <a:endParaRPr lang="en-US" sz="2800"/>
          </a:p>
          <a:p>
            <a:pPr marL="0" indent="0">
              <a:buNone/>
            </a:pPr>
            <a:endParaRPr lang="en-US" sz="2800"/>
          </a:p>
          <a:p>
            <a:pPr marL="0" indent="0">
              <a:buNone/>
            </a:pPr>
            <a:endParaRPr lang="en-US" sz="2800"/>
          </a:p>
        </p:txBody>
      </p:sp>
      <p:sp>
        <p:nvSpPr>
          <p:cNvPr id="4" name="Date Placeholder 3">
            <a:extLst>
              <a:ext uri="{FF2B5EF4-FFF2-40B4-BE49-F238E27FC236}">
                <a16:creationId xmlns:a16="http://schemas.microsoft.com/office/drawing/2014/main" id="{235FF221-294C-384C-156D-0C36EEABE606}"/>
              </a:ext>
            </a:extLst>
          </p:cNvPr>
          <p:cNvSpPr>
            <a:spLocks noGrp="1"/>
          </p:cNvSpPr>
          <p:nvPr>
            <p:ph type="dt" sz="half" idx="10"/>
          </p:nvPr>
        </p:nvSpPr>
        <p:spPr/>
        <p:txBody>
          <a:bodyPr>
            <a:normAutofit/>
          </a:bodyPr>
          <a:lstStyle/>
          <a:p>
            <a:pPr>
              <a:spcAft>
                <a:spcPts val="600"/>
              </a:spcAft>
            </a:pPr>
            <a:fld id="{7232C106-2772-4F1E-A65B-1D4676F083AE}" type="datetime4">
              <a:rPr lang="en-US" smtClean="0"/>
              <a:pPr>
                <a:spcAft>
                  <a:spcPts val="600"/>
                </a:spcAft>
              </a:pPr>
              <a:t>October 31, 2024</a:t>
            </a:fld>
            <a:endParaRPr lang="en-US"/>
          </a:p>
        </p:txBody>
      </p:sp>
      <p:sp>
        <p:nvSpPr>
          <p:cNvPr id="5" name="Slide Number Placeholder 4">
            <a:extLst>
              <a:ext uri="{FF2B5EF4-FFF2-40B4-BE49-F238E27FC236}">
                <a16:creationId xmlns:a16="http://schemas.microsoft.com/office/drawing/2014/main" id="{E7A3A205-3BE7-B54B-38C7-8A5D861E0AD5}"/>
              </a:ext>
            </a:extLst>
          </p:cNvPr>
          <p:cNvSpPr>
            <a:spLocks noGrp="1"/>
          </p:cNvSpPr>
          <p:nvPr>
            <p:ph type="sldNum" sz="quarter" idx="12"/>
          </p:nvPr>
        </p:nvSpPr>
        <p:spPr/>
        <p:txBody>
          <a:bodyPr>
            <a:normAutofit/>
          </a:bodyPr>
          <a:lstStyle/>
          <a:p>
            <a:pPr>
              <a:spcAft>
                <a:spcPts val="600"/>
              </a:spcAft>
            </a:pPr>
            <a:fld id="{A22C682C-E9DB-4137-9A63-78D4A5F3749E}" type="slidenum">
              <a:rPr lang="en-US">
                <a:solidFill>
                  <a:srgbClr val="FFFFFF"/>
                </a:solidFill>
              </a:rPr>
              <a:pPr>
                <a:spcAft>
                  <a:spcPts val="600"/>
                </a:spcAft>
              </a:pPr>
              <a:t>36</a:t>
            </a:fld>
            <a:endParaRPr lang="en-US">
              <a:solidFill>
                <a:srgbClr val="FFFFFF"/>
              </a:solidFill>
            </a:endParaRPr>
          </a:p>
        </p:txBody>
      </p:sp>
      <p:pic>
        <p:nvPicPr>
          <p:cNvPr id="7" name="Picture 6" descr="A group of children sitting at tables in a classroom&#10;&#10;Description automatically generated">
            <a:extLst>
              <a:ext uri="{FF2B5EF4-FFF2-40B4-BE49-F238E27FC236}">
                <a16:creationId xmlns:a16="http://schemas.microsoft.com/office/drawing/2014/main" id="{E2EB5A42-C90C-B42D-038A-6EF6CA2DDCAB}"/>
              </a:ext>
            </a:extLst>
          </p:cNvPr>
          <p:cNvPicPr>
            <a:picLocks noChangeAspect="1"/>
          </p:cNvPicPr>
          <p:nvPr/>
        </p:nvPicPr>
        <p:blipFill>
          <a:blip r:embed="rId4" cstate="screen">
            <a:extLst>
              <a:ext uri="{28A0092B-C50C-407E-A947-70E740481C1C}">
                <a14:useLocalDpi xmlns:a14="http://schemas.microsoft.com/office/drawing/2010/main"/>
              </a:ext>
            </a:extLst>
          </a:blip>
          <a:srcRect l="9471" r="26864" b="-1"/>
          <a:stretch/>
        </p:blipFill>
        <p:spPr>
          <a:xfrm>
            <a:off x="5650992" y="10"/>
            <a:ext cx="6541008" cy="6857990"/>
          </a:xfrm>
          <a:prstGeom prst="rect">
            <a:avLst/>
          </a:prstGeom>
        </p:spPr>
      </p:pic>
    </p:spTree>
    <p:extLst>
      <p:ext uri="{BB962C8B-B14F-4D97-AF65-F5344CB8AC3E}">
        <p14:creationId xmlns:p14="http://schemas.microsoft.com/office/powerpoint/2010/main" val="355253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B5EEB669-633D-D14F-E566-DFCA842C8EEB}"/>
              </a:ext>
            </a:extLst>
          </p:cNvPr>
          <p:cNvSpPr txBox="1">
            <a:spLocks/>
          </p:cNvSpPr>
          <p:nvPr/>
        </p:nvSpPr>
        <p:spPr>
          <a:xfrm>
            <a:off x="446436" y="906711"/>
            <a:ext cx="10515445" cy="633413"/>
          </a:xfrm>
          <a:prstGeom prst="rect">
            <a:avLst/>
          </a:prstGeom>
        </p:spPr>
        <p:txBody>
          <a:bodyPr lIns="91440" tIns="45720" rIns="91440" bIns="45720" anchor="t">
            <a:normAutofit fontScale="900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About the Early Education &amp; Out of School Time Capital Fund (EEOST)</a:t>
            </a:r>
            <a:endParaRPr lang="en-US"/>
          </a:p>
        </p:txBody>
      </p:sp>
      <p:sp>
        <p:nvSpPr>
          <p:cNvPr id="3" name="Slide Number Placeholder 2">
            <a:extLst>
              <a:ext uri="{FF2B5EF4-FFF2-40B4-BE49-F238E27FC236}">
                <a16:creationId xmlns:a16="http://schemas.microsoft.com/office/drawing/2014/main" id="{7EC13330-6CBF-4A00-9758-6BB28F2527B4}"/>
              </a:ext>
            </a:extLst>
          </p:cNvPr>
          <p:cNvSpPr>
            <a:spLocks noGrp="1"/>
          </p:cNvSpPr>
          <p:nvPr>
            <p:ph type="sldNum" sz="quarter" idx="12"/>
          </p:nvPr>
        </p:nvSpPr>
        <p:spPr/>
        <p:txBody>
          <a:bodyPr/>
          <a:lstStyle/>
          <a:p>
            <a:fld id="{A22C682C-E9DB-4137-9A63-78D4A5F3749E}" type="slidenum">
              <a:rPr lang="en-US" smtClean="0"/>
              <a:t>4</a:t>
            </a:fld>
            <a:endParaRPr lang="en-US"/>
          </a:p>
        </p:txBody>
      </p:sp>
      <p:sp>
        <p:nvSpPr>
          <p:cNvPr id="16" name="TextBox 15">
            <a:extLst>
              <a:ext uri="{FF2B5EF4-FFF2-40B4-BE49-F238E27FC236}">
                <a16:creationId xmlns:a16="http://schemas.microsoft.com/office/drawing/2014/main" id="{1FED365E-38B4-81F6-9359-112080E5FD49}"/>
              </a:ext>
            </a:extLst>
          </p:cNvPr>
          <p:cNvSpPr txBox="1"/>
          <p:nvPr/>
        </p:nvSpPr>
        <p:spPr>
          <a:xfrm>
            <a:off x="446436" y="1636616"/>
            <a:ext cx="10611635" cy="3203954"/>
          </a:xfrm>
          <a:prstGeom prst="rect">
            <a:avLst/>
          </a:prstGeom>
          <a:noFill/>
        </p:spPr>
        <p:txBody>
          <a:bodyPr wrap="square" lIns="91440" tIns="45720" rIns="91440" bIns="45720" anchor="t">
            <a:spAutoFit/>
          </a:bodyPr>
          <a:lstStyle/>
          <a:p>
            <a:pPr marL="634111" lvl="3" indent="-346075">
              <a:lnSpc>
                <a:spcPct val="110000"/>
              </a:lnSpc>
              <a:buFont typeface="Arial" panose="020B0604020202020204" pitchFamily="34" charset="0"/>
              <a:buChar char="•"/>
              <a:defRPr/>
            </a:pPr>
            <a:r>
              <a:rPr lang="en-US" sz="1800" b="0">
                <a:cs typeface="Arial"/>
              </a:rPr>
              <a:t>The EEOST Capital Fund provides grants to tax-exempt non-profit organizations</a:t>
            </a:r>
          </a:p>
          <a:p>
            <a:pPr marL="634111" lvl="3" indent="-346075">
              <a:lnSpc>
                <a:spcPct val="110000"/>
              </a:lnSpc>
              <a:buFont typeface="Arial" panose="020B0604020202020204" pitchFamily="34" charset="0"/>
              <a:buChar char="•"/>
              <a:defRPr/>
            </a:pPr>
            <a:endParaRPr lang="en-US" sz="1800" b="0">
              <a:cs typeface="Arial"/>
            </a:endParaRPr>
          </a:p>
          <a:p>
            <a:pPr marL="634111" lvl="3" indent="-346075">
              <a:lnSpc>
                <a:spcPct val="110000"/>
              </a:lnSpc>
              <a:buFont typeface="Arial" panose="020B0604020202020204" pitchFamily="34" charset="0"/>
              <a:buChar char="•"/>
              <a:defRPr/>
            </a:pPr>
            <a:r>
              <a:rPr lang="en-US" sz="1800" b="0">
                <a:cs typeface="Arial"/>
              </a:rPr>
              <a:t>At least 50% of the slots in the project facility shall serve low-income families who are eligible for public subsidy, as per legislation.</a:t>
            </a:r>
          </a:p>
          <a:p>
            <a:pPr marL="288036" lvl="3">
              <a:lnSpc>
                <a:spcPct val="110000"/>
              </a:lnSpc>
              <a:defRPr/>
            </a:pPr>
            <a:endParaRPr lang="en-US" sz="1800" b="0">
              <a:cs typeface="Arial"/>
            </a:endParaRPr>
          </a:p>
          <a:p>
            <a:pPr marL="634111" lvl="3" indent="-346075">
              <a:lnSpc>
                <a:spcPct val="110000"/>
              </a:lnSpc>
              <a:buFont typeface="Arial" panose="020B0604020202020204" pitchFamily="34" charset="0"/>
              <a:buChar char="•"/>
              <a:defRPr/>
            </a:pPr>
            <a:r>
              <a:rPr lang="en-US" b="0">
                <a:cs typeface="Arial" pitchFamily="34" charset="0"/>
              </a:rPr>
              <a:t>Since the first round in FY14, the state has invested $6</a:t>
            </a:r>
            <a:r>
              <a:rPr lang="en-US">
                <a:cs typeface="Arial" pitchFamily="34" charset="0"/>
              </a:rPr>
              <a:t>1</a:t>
            </a:r>
            <a:r>
              <a:rPr lang="en-US" b="0">
                <a:cs typeface="Arial" pitchFamily="34" charset="0"/>
              </a:rPr>
              <a:t>M in 130 projects throughout the state.</a:t>
            </a:r>
          </a:p>
          <a:p>
            <a:pPr marL="288036" lvl="3">
              <a:lnSpc>
                <a:spcPct val="110000"/>
              </a:lnSpc>
              <a:defRPr/>
            </a:pPr>
            <a:endParaRPr lang="en-US" sz="1800" b="0">
              <a:cs typeface="Arial"/>
            </a:endParaRPr>
          </a:p>
          <a:p>
            <a:pPr marL="634111" lvl="3" indent="-346075">
              <a:lnSpc>
                <a:spcPct val="110000"/>
              </a:lnSpc>
              <a:buFont typeface="Arial" panose="020B0604020202020204" pitchFamily="34" charset="0"/>
              <a:buChar char="•"/>
              <a:defRPr/>
            </a:pPr>
            <a:r>
              <a:rPr lang="en-US" sz="1800" b="0">
                <a:cs typeface="Arial"/>
              </a:rPr>
              <a:t>The Commonwealth of Massachusetts Executive Office of Administration and Finance has allocated </a:t>
            </a:r>
            <a:r>
              <a:rPr lang="en-US" altLang="en-US" sz="1800" b="0">
                <a:cs typeface="Arial"/>
              </a:rPr>
              <a:t>$10.8M in grant funding in FY25 for the EEOST Capital Fund Program.</a:t>
            </a:r>
            <a:endParaRPr lang="en-US"/>
          </a:p>
          <a:p>
            <a:pPr marL="342900" indent="-342900">
              <a:buFont typeface="Arial" panose="020B0604020202020204" pitchFamily="34" charset="0"/>
              <a:buChar char="•"/>
            </a:pPr>
            <a:endParaRPr lang="en-US" sz="2400"/>
          </a:p>
        </p:txBody>
      </p:sp>
      <p:sp>
        <p:nvSpPr>
          <p:cNvPr id="4" name="Date Placeholder 3">
            <a:extLst>
              <a:ext uri="{FF2B5EF4-FFF2-40B4-BE49-F238E27FC236}">
                <a16:creationId xmlns:a16="http://schemas.microsoft.com/office/drawing/2014/main" id="{DB12DC86-B432-C876-E222-EC4CC96AF00D}"/>
              </a:ext>
            </a:extLst>
          </p:cNvPr>
          <p:cNvSpPr>
            <a:spLocks noGrp="1"/>
          </p:cNvSpPr>
          <p:nvPr>
            <p:ph type="dt" sz="half" idx="10"/>
          </p:nvPr>
        </p:nvSpPr>
        <p:spPr/>
        <p:txBody>
          <a:bodyPr/>
          <a:lstStyle/>
          <a:p>
            <a:fld id="{1A9CD309-CEB8-4B97-A399-43A0E16880BF}" type="datetime4">
              <a:rPr lang="en-US" smtClean="0"/>
              <a:t>October 31, 2024</a:t>
            </a:fld>
            <a:endParaRPr lang="en-US"/>
          </a:p>
        </p:txBody>
      </p:sp>
    </p:spTree>
    <p:extLst>
      <p:ext uri="{BB962C8B-B14F-4D97-AF65-F5344CB8AC3E}">
        <p14:creationId xmlns:p14="http://schemas.microsoft.com/office/powerpoint/2010/main" val="391692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87E80F-012A-0858-A5E5-ADE0D50E6D8A}"/>
              </a:ext>
            </a:extLst>
          </p:cNvPr>
          <p:cNvSpPr txBox="1">
            <a:spLocks/>
          </p:cNvSpPr>
          <p:nvPr/>
        </p:nvSpPr>
        <p:spPr>
          <a:xfrm>
            <a:off x="446436" y="863986"/>
            <a:ext cx="10961791" cy="633413"/>
          </a:xfrm>
          <a:prstGeom prst="rect">
            <a:avLst/>
          </a:prstGeom>
        </p:spPr>
        <p:txBody>
          <a:bodyPr lIns="91440" tIns="45720" rIns="91440" bIns="45720" anchor="t">
            <a:noAutofit/>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Administration of the EEOST Capital Fund</a:t>
            </a:r>
            <a:endParaRPr lang="en-US"/>
          </a:p>
        </p:txBody>
      </p:sp>
      <p:sp>
        <p:nvSpPr>
          <p:cNvPr id="14" name="TextBox 13">
            <a:extLst>
              <a:ext uri="{FF2B5EF4-FFF2-40B4-BE49-F238E27FC236}">
                <a16:creationId xmlns:a16="http://schemas.microsoft.com/office/drawing/2014/main" id="{D26A9D38-8622-927F-AD97-A3FA8B2093F7}"/>
              </a:ext>
            </a:extLst>
          </p:cNvPr>
          <p:cNvSpPr txBox="1"/>
          <p:nvPr/>
        </p:nvSpPr>
        <p:spPr>
          <a:xfrm>
            <a:off x="446436" y="1375213"/>
            <a:ext cx="10389204" cy="3077766"/>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b="0">
                <a:cs typeface="Arial" pitchFamily="34" charset="0"/>
              </a:rPr>
              <a:t>EEC designated Community Economic Development Assistance Corporation (CEDAC) to administer the EEOST Program.</a:t>
            </a:r>
          </a:p>
          <a:p>
            <a:pPr marL="342900" indent="-342900">
              <a:spcBef>
                <a:spcPts val="1200"/>
              </a:spcBef>
              <a:buFont typeface="Arial" panose="020B0604020202020204" pitchFamily="34" charset="0"/>
              <a:buChar char="•"/>
            </a:pPr>
            <a:r>
              <a:rPr lang="en-US" b="0">
                <a:cs typeface="Arial" pitchFamily="34" charset="0"/>
              </a:rPr>
              <a:t>Children’s Investment Fund (CIF), which is affiliated with CEDAC, provides technical assistance and financing to ECE &amp; OST facilities across MA.</a:t>
            </a:r>
          </a:p>
          <a:p>
            <a:pPr marL="342900" indent="-342900">
              <a:spcBef>
                <a:spcPts val="1200"/>
              </a:spcBef>
              <a:buFont typeface="Arial" panose="020B0604020202020204" pitchFamily="34" charset="0"/>
              <a:buChar char="•"/>
            </a:pPr>
            <a:r>
              <a:rPr lang="en-US" b="0">
                <a:cs typeface="Arial" pitchFamily="34" charset="0"/>
              </a:rPr>
              <a:t>CEDAC/CIF is contracted to review grant applications and provide recommendations to EEC.</a:t>
            </a:r>
          </a:p>
          <a:p>
            <a:pPr marL="342900" indent="-342900">
              <a:spcBef>
                <a:spcPts val="1200"/>
              </a:spcBef>
              <a:buFont typeface="Arial" panose="020B0604020202020204" pitchFamily="34" charset="0"/>
              <a:buChar char="•"/>
            </a:pPr>
            <a:r>
              <a:rPr lang="en-US" altLang="en-US" b="0">
                <a:cs typeface="Arial" pitchFamily="34" charset="0"/>
              </a:rPr>
              <a:t>In FY25, EEOST will run two rounds:</a:t>
            </a:r>
          </a:p>
          <a:p>
            <a:pPr marL="800100" lvl="1" indent="-342900">
              <a:spcBef>
                <a:spcPts val="1200"/>
              </a:spcBef>
              <a:buFont typeface="+mj-lt"/>
              <a:buAutoNum type="arabicPeriod"/>
            </a:pPr>
            <a:r>
              <a:rPr lang="en-US" altLang="en-US" b="0">
                <a:cs typeface="Arial" pitchFamily="34" charset="0"/>
              </a:rPr>
              <a:t>Small grants ($200K - $500K) </a:t>
            </a:r>
          </a:p>
          <a:p>
            <a:pPr marL="800100" lvl="1" indent="-342900">
              <a:spcBef>
                <a:spcPts val="1200"/>
              </a:spcBef>
              <a:buFont typeface="+mj-lt"/>
              <a:buAutoNum type="arabicPeriod"/>
            </a:pPr>
            <a:r>
              <a:rPr lang="en-US" altLang="en-US">
                <a:cs typeface="Arial" pitchFamily="34" charset="0"/>
              </a:rPr>
              <a:t>Large </a:t>
            </a:r>
            <a:r>
              <a:rPr lang="en-US" altLang="en-US" b="0">
                <a:cs typeface="Arial" pitchFamily="34" charset="0"/>
              </a:rPr>
              <a:t>grants (up to $1M)</a:t>
            </a:r>
          </a:p>
        </p:txBody>
      </p:sp>
      <p:sp>
        <p:nvSpPr>
          <p:cNvPr id="2" name="Date Placeholder 1">
            <a:extLst>
              <a:ext uri="{FF2B5EF4-FFF2-40B4-BE49-F238E27FC236}">
                <a16:creationId xmlns:a16="http://schemas.microsoft.com/office/drawing/2014/main" id="{EC7E3772-25DC-4D97-8C99-F96FD972C06C}"/>
              </a:ext>
            </a:extLst>
          </p:cNvPr>
          <p:cNvSpPr>
            <a:spLocks noGrp="1"/>
          </p:cNvSpPr>
          <p:nvPr>
            <p:ph type="dt" sz="half" idx="10"/>
          </p:nvPr>
        </p:nvSpPr>
        <p:spPr/>
        <p:txBody>
          <a:bodyPr/>
          <a:lstStyle/>
          <a:p>
            <a:fld id="{B8E8D3DA-6844-4EC6-8C80-3C1065AF83BF}" type="datetime4">
              <a:rPr lang="en-US" smtClean="0"/>
              <a:t>October 31, 2024</a:t>
            </a:fld>
            <a:endParaRPr lang="en-US"/>
          </a:p>
        </p:txBody>
      </p:sp>
      <p:sp>
        <p:nvSpPr>
          <p:cNvPr id="3" name="Slide Number Placeholder 2">
            <a:extLst>
              <a:ext uri="{FF2B5EF4-FFF2-40B4-BE49-F238E27FC236}">
                <a16:creationId xmlns:a16="http://schemas.microsoft.com/office/drawing/2014/main" id="{89F03EB2-0AB2-453A-8AC1-649552D89D99}"/>
              </a:ext>
            </a:extLst>
          </p:cNvPr>
          <p:cNvSpPr>
            <a:spLocks noGrp="1"/>
          </p:cNvSpPr>
          <p:nvPr>
            <p:ph type="sldNum" sz="quarter" idx="12"/>
          </p:nvPr>
        </p:nvSpPr>
        <p:spPr/>
        <p:txBody>
          <a:bodyPr/>
          <a:lstStyle/>
          <a:p>
            <a:fld id="{A22C682C-E9DB-4137-9A63-78D4A5F3749E}" type="slidenum">
              <a:rPr lang="en-US" smtClean="0"/>
              <a:t>5</a:t>
            </a:fld>
            <a:endParaRPr lang="en-US"/>
          </a:p>
        </p:txBody>
      </p:sp>
    </p:spTree>
    <p:extLst>
      <p:ext uri="{BB962C8B-B14F-4D97-AF65-F5344CB8AC3E}">
        <p14:creationId xmlns:p14="http://schemas.microsoft.com/office/powerpoint/2010/main" val="156967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0754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Eligible Applicant Organizations </a:t>
            </a:r>
            <a:endParaRPr kumimoji="0" lang="en-US" sz="392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06AAFE0B-37ED-03DB-D4F8-C4B68ECE3C6D}"/>
              </a:ext>
            </a:extLst>
          </p:cNvPr>
          <p:cNvSpPr txBox="1"/>
          <p:nvPr/>
        </p:nvSpPr>
        <p:spPr>
          <a:xfrm>
            <a:off x="446436" y="1379145"/>
            <a:ext cx="10489787" cy="278140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License in good standing from EEC</a:t>
            </a:r>
          </a:p>
          <a:p>
            <a:pPr marL="285750" indent="-285750">
              <a:spcAft>
                <a:spcPts val="1200"/>
              </a:spcAft>
              <a:buSzPct val="125000"/>
              <a:buFont typeface="Arial" panose="020B0604020202020204" pitchFamily="34" charset="0"/>
              <a:buChar char="•"/>
            </a:pPr>
            <a:r>
              <a:rPr lang="en-US" sz="1800" b="0">
                <a:cs typeface="Arial" panose="020B0604020202020204" pitchFamily="34" charset="0"/>
              </a:rPr>
              <a:t>None of the individuals at the organization can profit, in any way, from EEOST Capital Fund assistance.</a:t>
            </a:r>
          </a:p>
          <a:p>
            <a:pPr marL="285750" marR="0" lvl="0" indent="-285750" algn="l" defTabSz="914400" rtl="0" eaLnBrk="1" fontAlgn="auto" latinLnBrk="0" hangingPunct="1">
              <a:lnSpc>
                <a:spcPct val="100000"/>
              </a:lnSpc>
              <a:spcBef>
                <a:spcPts val="0"/>
              </a:spcBef>
              <a:spcAft>
                <a:spcPts val="1200"/>
              </a:spcAft>
              <a:buClrTx/>
              <a:buSzPct val="125000"/>
              <a:buFont typeface="Arial" panose="020B0604020202020204" pitchFamily="34" charset="0"/>
              <a:buChar char="•"/>
              <a:tabLst/>
              <a:defRPr/>
            </a:pPr>
            <a:r>
              <a:rPr lang="en-US" sz="1800" b="0">
                <a:cs typeface="Arial" panose="020B0604020202020204" pitchFamily="34" charset="0"/>
              </a:rPr>
              <a:t>A non-profit organized under M.G.L. c. 180; and exempt from federal income tax under Section 501(c)(3) of the Internal Revenue Code of 1986, as amended, o</a:t>
            </a:r>
            <a:r>
              <a:rPr lang="en-US" b="0">
                <a:cs typeface="Arial" panose="020B0604020202020204" pitchFamily="34" charset="0"/>
              </a:rPr>
              <a:t>r an organization in which a non-profit corporation has a controlling financial or managerial interest.  Only Chapter 180 corporations are eligible to apply.  Other 501(c)(3) entities are not eligible if they are not incorporated under Chapter 180.</a:t>
            </a: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37" b="1" i="0" u="none" strike="noStrike" kern="1200" cap="none" spc="0" normalizeH="0" baseline="0" noProof="0">
              <a:ln>
                <a:noFill/>
              </a:ln>
              <a:solidFill>
                <a:prstClr val="black"/>
              </a:solidFill>
              <a:effectLst/>
              <a:uLnTx/>
              <a:uFillTx/>
              <a:latin typeface="Calibri"/>
              <a:ea typeface="+mn-ea"/>
              <a:cs typeface="Calibri"/>
            </a:endParaRP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37" b="1" i="0" u="none" strike="noStrike" kern="1200" cap="none" spc="0" normalizeH="0" baseline="0" noProof="0">
              <a:ln>
                <a:noFill/>
              </a:ln>
              <a:solidFill>
                <a:prstClr val="black"/>
              </a:solidFill>
              <a:effectLst/>
              <a:uLnTx/>
              <a:uFillTx/>
              <a:latin typeface="Calibri"/>
              <a:ea typeface="+mn-ea"/>
              <a:cs typeface="Calibri"/>
            </a:endParaRPr>
          </a:p>
        </p:txBody>
      </p:sp>
      <p:sp>
        <p:nvSpPr>
          <p:cNvPr id="2" name="Date Placeholder 1">
            <a:extLst>
              <a:ext uri="{FF2B5EF4-FFF2-40B4-BE49-F238E27FC236}">
                <a16:creationId xmlns:a16="http://schemas.microsoft.com/office/drawing/2014/main" id="{0AA4D70F-F0B7-46D8-80A5-ADCE64642FB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AAAC-4D06-45F3-81AC-DCFE4EC4CD21}"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9376EB0-9C56-0428-8F57-191ED9F2AF86}"/>
              </a:ext>
            </a:extLst>
          </p:cNvPr>
          <p:cNvPicPr>
            <a:picLocks noChangeAspect="1"/>
          </p:cNvPicPr>
          <p:nvPr/>
        </p:nvPicPr>
        <p:blipFill>
          <a:blip r:embed="rId3"/>
          <a:stretch>
            <a:fillRect/>
          </a:stretch>
        </p:blipFill>
        <p:spPr>
          <a:xfrm>
            <a:off x="3173830" y="3528504"/>
            <a:ext cx="4985451" cy="2305558"/>
          </a:xfrm>
          <a:prstGeom prst="rect">
            <a:avLst/>
          </a:prstGeom>
          <a:ln>
            <a:solidFill>
              <a:schemeClr val="bg1">
                <a:lumMod val="75000"/>
              </a:schemeClr>
            </a:solidFill>
          </a:ln>
        </p:spPr>
      </p:pic>
    </p:spTree>
    <p:extLst>
      <p:ext uri="{BB962C8B-B14F-4D97-AF65-F5344CB8AC3E}">
        <p14:creationId xmlns:p14="http://schemas.microsoft.com/office/powerpoint/2010/main" val="377858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74564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Partnerships</a:t>
            </a:r>
            <a:endParaRPr kumimoji="0" lang="en-US" sz="392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2" name="Date Placeholder 1">
            <a:extLst>
              <a:ext uri="{FF2B5EF4-FFF2-40B4-BE49-F238E27FC236}">
                <a16:creationId xmlns:a16="http://schemas.microsoft.com/office/drawing/2014/main" id="{0AA4D70F-F0B7-46D8-80A5-ADCE64642FB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AAAC-4D06-45F3-81AC-DCFE4EC4CD21}"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3572B0BE-CDCA-B7AD-D4F5-A88AC0B46CD9}"/>
              </a:ext>
            </a:extLst>
          </p:cNvPr>
          <p:cNvSpPr txBox="1"/>
          <p:nvPr/>
        </p:nvSpPr>
        <p:spPr>
          <a:xfrm>
            <a:off x="446435" y="1379060"/>
            <a:ext cx="10462357" cy="2893100"/>
          </a:xfrm>
          <a:prstGeom prst="rect">
            <a:avLst/>
          </a:prstGeom>
          <a:noFill/>
        </p:spPr>
        <p:txBody>
          <a:bodyPr wrap="square" lIns="91440" tIns="45720" rIns="91440" bIns="45720" anchor="t">
            <a:spAutoFit/>
          </a:bodyPr>
          <a:lstStyle/>
          <a:p>
            <a:pPr marL="285750" lvl="0" indent="-285750">
              <a:buSzPct val="125000"/>
              <a:buFont typeface="Arial" panose="020B0604020202020204" pitchFamily="34" charset="0"/>
              <a:buChar char="•"/>
            </a:pPr>
            <a:r>
              <a:rPr lang="en-US" b="0">
                <a:latin typeface="Calibri" panose="020F0502020204030204" pitchFamily="34" charset="0"/>
                <a:ea typeface="Calibri" panose="020F0502020204030204" pitchFamily="34" charset="0"/>
                <a:cs typeface="Calibri" panose="020F0502020204030204" pitchFamily="34" charset="0"/>
              </a:rPr>
              <a:t>A for-profit may act in a joint venture with a non-profit developer.</a:t>
            </a:r>
          </a:p>
          <a:p>
            <a:pPr lvl="0">
              <a:buSzPct val="125000"/>
            </a:pPr>
            <a:endParaRPr lang="en-US" b="0">
              <a:latin typeface="Calibri" panose="020F0502020204030204" pitchFamily="34" charset="0"/>
              <a:ea typeface="Calibri" panose="020F0502020204030204" pitchFamily="34" charset="0"/>
              <a:cs typeface="Calibri" panose="020F0502020204030204" pitchFamily="34" charset="0"/>
            </a:endParaRPr>
          </a:p>
          <a:p>
            <a:pPr marL="285750" lvl="0" indent="-285750">
              <a:buSzPct val="125000"/>
              <a:buFont typeface="Arial" panose="020B0604020202020204" pitchFamily="34" charset="0"/>
              <a:buChar char="•"/>
            </a:pPr>
            <a:r>
              <a:rPr lang="en-US" b="0">
                <a:latin typeface="Calibri" panose="020F0502020204030204" pitchFamily="34" charset="0"/>
                <a:ea typeface="Calibri" panose="020F0502020204030204" pitchFamily="34" charset="0"/>
                <a:cs typeface="Calibri" panose="020F0502020204030204" pitchFamily="34" charset="0"/>
              </a:rPr>
              <a:t>The non-profit partner is required to have at least a 51% controlling interest in the joint venture.</a:t>
            </a:r>
          </a:p>
          <a:p>
            <a:pPr lvl="0">
              <a:buSzPct val="125000"/>
            </a:pPr>
            <a:endParaRPr lang="en-US" b="0">
              <a:latin typeface="Calibri" panose="020F0502020204030204" pitchFamily="34" charset="0"/>
              <a:ea typeface="Calibri" panose="020F0502020204030204" pitchFamily="34" charset="0"/>
              <a:cs typeface="Calibri" panose="020F0502020204030204" pitchFamily="34" charset="0"/>
            </a:endParaRPr>
          </a:p>
          <a:p>
            <a:pPr marL="285750" lvl="0" indent="-285750">
              <a:buSzPct val="125000"/>
              <a:buFont typeface="Arial" panose="020B0604020202020204" pitchFamily="34" charset="0"/>
              <a:buChar char="•"/>
            </a:pPr>
            <a:r>
              <a:rPr lang="en-US" b="0">
                <a:latin typeface="Calibri" panose="020F0502020204030204" pitchFamily="34" charset="0"/>
                <a:ea typeface="Calibri" panose="020F0502020204030204" pitchFamily="34" charset="0"/>
                <a:cs typeface="Calibri" panose="020F0502020204030204" pitchFamily="34" charset="0"/>
              </a:rPr>
              <a:t>Organizational documents of the for-profit must be provided along with a description of non-profit’s controlling interest and the non-profit’s organizational documents.</a:t>
            </a:r>
          </a:p>
          <a:p>
            <a:pPr lvl="0">
              <a:buSzPct val="125000"/>
            </a:pPr>
            <a:endParaRPr lang="en-US" b="0">
              <a:latin typeface="Calibri" panose="020F0502020204030204" pitchFamily="34" charset="0"/>
              <a:ea typeface="Calibri" panose="020F0502020204030204" pitchFamily="34" charset="0"/>
              <a:cs typeface="Calibri" panose="020F0502020204030204" pitchFamily="34" charset="0"/>
            </a:endParaRPr>
          </a:p>
          <a:p>
            <a:pPr marL="285750" lvl="0" indent="-285750">
              <a:buSzPct val="125000"/>
              <a:buFont typeface="Arial" panose="020B0604020202020204" pitchFamily="34" charset="0"/>
              <a:buChar char="•"/>
            </a:pPr>
            <a:r>
              <a:rPr lang="en-US" b="0">
                <a:latin typeface="Calibri" panose="020F0502020204030204" pitchFamily="34" charset="0"/>
                <a:ea typeface="Calibri" panose="020F0502020204030204" pitchFamily="34" charset="0"/>
                <a:cs typeface="Calibri" panose="020F0502020204030204" pitchFamily="34" charset="0"/>
              </a:rPr>
              <a:t>None of the members of the partnership, either for-profit or non-profit, can profit or benefit in any way from EEOST funding.</a:t>
            </a:r>
          </a:p>
          <a:p>
            <a:pPr marL="349250" indent="-349250">
              <a:buFont typeface="Arial" panose="020B0604020202020204" pitchFamily="34" charset="0"/>
              <a:buChar char="•"/>
            </a:pPr>
            <a:endParaRPr lang="en-US" sz="2000">
              <a:cs typeface="Calibri"/>
            </a:endParaRPr>
          </a:p>
        </p:txBody>
      </p:sp>
    </p:spTree>
    <p:extLst>
      <p:ext uri="{BB962C8B-B14F-4D97-AF65-F5344CB8AC3E}">
        <p14:creationId xmlns:p14="http://schemas.microsoft.com/office/powerpoint/2010/main" val="243779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91709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r>
              <a:rPr lang="en-US" sz="2400"/>
              <a:t>Eligible Facility </a:t>
            </a:r>
            <a:endParaRPr lang="en-US"/>
          </a:p>
        </p:txBody>
      </p:sp>
      <p:sp>
        <p:nvSpPr>
          <p:cNvPr id="14" name="TextBox 13">
            <a:extLst>
              <a:ext uri="{FF2B5EF4-FFF2-40B4-BE49-F238E27FC236}">
                <a16:creationId xmlns:a16="http://schemas.microsoft.com/office/drawing/2014/main" id="{06AAFE0B-37ED-03DB-D4F8-C4B68ECE3C6D}"/>
              </a:ext>
            </a:extLst>
          </p:cNvPr>
          <p:cNvSpPr txBox="1"/>
          <p:nvPr/>
        </p:nvSpPr>
        <p:spPr>
          <a:xfrm>
            <a:off x="446438" y="1414425"/>
            <a:ext cx="5511376" cy="4093428"/>
          </a:xfrm>
          <a:prstGeom prst="rect">
            <a:avLst/>
          </a:prstGeom>
          <a:noFill/>
        </p:spPr>
        <p:txBody>
          <a:bodyPr wrap="square" lIns="91440" tIns="45720" rIns="91440" bIns="45720" anchor="t">
            <a:spAutoFit/>
          </a:bodyPr>
          <a:lstStyle/>
          <a:p>
            <a:pPr marL="0" indent="0">
              <a:spcBef>
                <a:spcPts val="0"/>
              </a:spcBef>
              <a:spcAft>
                <a:spcPts val="1200"/>
              </a:spcAft>
              <a:buNone/>
            </a:pPr>
            <a:r>
              <a:rPr lang="en-US" sz="2000" b="1">
                <a:latin typeface="Calibri" panose="020F0502020204030204" pitchFamily="34" charset="0"/>
                <a:ea typeface="Calibri" panose="020F0502020204030204" pitchFamily="34" charset="0"/>
                <a:cs typeface="Calibri" panose="020F0502020204030204" pitchFamily="34" charset="0"/>
              </a:rPr>
              <a:t>As outlined in the guidelines:</a:t>
            </a:r>
          </a:p>
          <a:p>
            <a:pPr marL="0" lvl="0" indent="0" hangingPunct="0">
              <a:spcBef>
                <a:spcPts val="0"/>
              </a:spcBef>
              <a:spcAft>
                <a:spcPts val="1200"/>
              </a:spcAft>
              <a:buNone/>
            </a:pPr>
            <a:r>
              <a:rPr lang="en-US" sz="2000" b="0" u="sng">
                <a:latin typeface="Calibri" panose="020F0502020204030204" pitchFamily="34" charset="0"/>
                <a:ea typeface="Calibri" panose="020F0502020204030204" pitchFamily="34" charset="0"/>
                <a:cs typeface="Calibri" panose="020F0502020204030204" pitchFamily="34" charset="0"/>
              </a:rPr>
              <a:t>Eligible Facilities include sites that:</a:t>
            </a:r>
            <a:endParaRPr lang="en-US" sz="2000" b="0">
              <a:latin typeface="Calibri" panose="020F0502020204030204" pitchFamily="34" charset="0"/>
              <a:ea typeface="Calibri" panose="020F0502020204030204" pitchFamily="34" charset="0"/>
              <a:cs typeface="Calibri" panose="020F0502020204030204" pitchFamily="34" charset="0"/>
            </a:endParaRPr>
          </a:p>
          <a:p>
            <a:pPr marL="285750" lvl="0" indent="-285750" hangingPunct="0">
              <a:spcBef>
                <a:spcPts val="0"/>
              </a:spcBef>
              <a:spcAft>
                <a:spcPts val="1200"/>
              </a:spcAft>
              <a:buSzPct val="125000"/>
              <a:buFont typeface="Arial" panose="020B0604020202020204" pitchFamily="34" charset="0"/>
              <a:buChar char="•"/>
            </a:pPr>
            <a:r>
              <a:rPr lang="en-US" sz="2000" b="0">
                <a:latin typeface="Calibri" panose="020F0502020204030204" pitchFamily="34" charset="0"/>
                <a:ea typeface="Calibri" panose="020F0502020204030204" pitchFamily="34" charset="0"/>
                <a:cs typeface="Calibri" panose="020F0502020204030204" pitchFamily="34" charset="0"/>
              </a:rPr>
              <a:t>Comply with all other applicable Federal, State and Local statutes, regulations, and ordinances, including but not limited to the Americans with Disabilities Act (ADA) and the Massachusetts State Building Code (SBC)</a:t>
            </a:r>
          </a:p>
          <a:p>
            <a:pPr marL="285750" indent="-285750">
              <a:spcBef>
                <a:spcPts val="0"/>
              </a:spcBef>
              <a:spcAft>
                <a:spcPts val="1200"/>
              </a:spcAft>
              <a:buSzPct val="125000"/>
              <a:buFont typeface="Arial" panose="020B0604020202020204" pitchFamily="34" charset="0"/>
              <a:buChar char="•"/>
            </a:pPr>
            <a:r>
              <a:rPr lang="en-US" sz="2000" b="0">
                <a:latin typeface="Calibri" panose="020F0502020204030204" pitchFamily="34" charset="0"/>
                <a:ea typeface="Calibri" panose="020F0502020204030204" pitchFamily="34" charset="0"/>
                <a:cs typeface="Calibri" panose="020F0502020204030204" pitchFamily="34" charset="0"/>
              </a:rPr>
              <a:t>Serve at least 50% low-income families </a:t>
            </a:r>
            <a:r>
              <a:rPr lang="en-US" sz="2000" b="1">
                <a:latin typeface="Calibri" panose="020F0502020204030204" pitchFamily="34" charset="0"/>
                <a:ea typeface="Calibri" panose="020F0502020204030204" pitchFamily="34" charset="0"/>
                <a:cs typeface="Calibri" panose="020F0502020204030204" pitchFamily="34" charset="0"/>
              </a:rPr>
              <a:t>as of the date of the EEOST application</a:t>
            </a:r>
          </a:p>
          <a:p>
            <a:pPr marL="291465" indent="-291465">
              <a:buFont typeface="Arial" panose="020B0604020202020204" pitchFamily="34" charset="0"/>
              <a:buChar char="•"/>
            </a:pPr>
            <a:endParaRPr lang="en-US" sz="2000" b="1">
              <a:cs typeface="Calibri"/>
            </a:endParaRPr>
          </a:p>
          <a:p>
            <a:pPr marL="291465" indent="-291465">
              <a:buFont typeface="Arial" panose="020B0604020202020204" pitchFamily="34" charset="0"/>
              <a:buChar char="•"/>
            </a:pPr>
            <a:endParaRPr lang="en-US" sz="2000" b="1">
              <a:cs typeface="Calibri"/>
            </a:endParaRPr>
          </a:p>
        </p:txBody>
      </p:sp>
      <p:sp>
        <p:nvSpPr>
          <p:cNvPr id="2" name="Date Placeholder 1">
            <a:extLst>
              <a:ext uri="{FF2B5EF4-FFF2-40B4-BE49-F238E27FC236}">
                <a16:creationId xmlns:a16="http://schemas.microsoft.com/office/drawing/2014/main" id="{0AA4D70F-F0B7-46D8-80A5-ADCE64642FB5}"/>
              </a:ext>
            </a:extLst>
          </p:cNvPr>
          <p:cNvSpPr>
            <a:spLocks noGrp="1"/>
          </p:cNvSpPr>
          <p:nvPr>
            <p:ph type="dt" sz="half" idx="10"/>
          </p:nvPr>
        </p:nvSpPr>
        <p:spPr/>
        <p:txBody>
          <a:bodyPr/>
          <a:lstStyle/>
          <a:p>
            <a:fld id="{2C61AAAC-4D06-45F3-81AC-DCFE4EC4CD21}" type="datetime4">
              <a:rPr lang="en-US" smtClean="0"/>
              <a:t>October 31, 2024</a:t>
            </a:fld>
            <a:endParaRPr lang="en-US"/>
          </a:p>
        </p:txBody>
      </p:sp>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fld id="{A22C682C-E9DB-4137-9A63-78D4A5F3749E}" type="slidenum">
              <a:rPr lang="en-US" smtClean="0"/>
              <a:t>8</a:t>
            </a:fld>
            <a:endParaRPr lang="en-US"/>
          </a:p>
        </p:txBody>
      </p:sp>
      <p:pic>
        <p:nvPicPr>
          <p:cNvPr id="5" name="Picture 4" descr="A group of children sitting at a table&#10;&#10;Description automatically generated">
            <a:extLst>
              <a:ext uri="{FF2B5EF4-FFF2-40B4-BE49-F238E27FC236}">
                <a16:creationId xmlns:a16="http://schemas.microsoft.com/office/drawing/2014/main" id="{A3AE785E-AF75-5788-BBC6-3317783F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50511"/>
            <a:ext cx="5119610" cy="3413073"/>
          </a:xfrm>
          <a:prstGeom prst="rect">
            <a:avLst/>
          </a:prstGeom>
        </p:spPr>
      </p:pic>
    </p:spTree>
    <p:extLst>
      <p:ext uri="{BB962C8B-B14F-4D97-AF65-F5344CB8AC3E}">
        <p14:creationId xmlns:p14="http://schemas.microsoft.com/office/powerpoint/2010/main" val="249131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599EB-EA0D-A395-30E7-6368C27BB371}"/>
              </a:ext>
            </a:extLst>
          </p:cNvPr>
          <p:cNvSpPr txBox="1">
            <a:spLocks/>
          </p:cNvSpPr>
          <p:nvPr/>
        </p:nvSpPr>
        <p:spPr>
          <a:xfrm>
            <a:off x="446436" y="536098"/>
            <a:ext cx="10961791" cy="633413"/>
          </a:xfrm>
          <a:prstGeom prst="rect">
            <a:avLst/>
          </a:prstGeom>
        </p:spPr>
        <p:txBody>
          <a:bodyPr lIns="91440" tIns="45720" rIns="91440" bIns="45720" anchor="t">
            <a:normAutofit fontScale="97500"/>
          </a:bodyPr>
          <a:lstStyle>
            <a:lvl1pPr algn="l" defTabSz="896203" rtl="0" eaLnBrk="1" latinLnBrk="0" hangingPunct="1">
              <a:lnSpc>
                <a:spcPct val="90000"/>
              </a:lnSpc>
              <a:spcBef>
                <a:spcPct val="0"/>
              </a:spcBef>
              <a:buNone/>
              <a:defRPr sz="3920" kern="1200">
                <a:solidFill>
                  <a:srgbClr val="0C2D83"/>
                </a:solidFill>
                <a:latin typeface="+mj-lt"/>
                <a:ea typeface="+mj-ea"/>
                <a:cs typeface="+mj-cs"/>
              </a:defRPr>
            </a:lvl1pPr>
          </a:lstStyle>
          <a:p>
            <a:pPr marL="0" marR="0" lvl="0" indent="0" algn="l" defTabSz="896203"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C2D83"/>
                </a:solidFill>
                <a:effectLst/>
                <a:uLnTx/>
                <a:uFillTx/>
                <a:latin typeface="Montserrat SemiBold"/>
                <a:ea typeface="+mj-ea"/>
                <a:cs typeface="+mj-cs"/>
              </a:rPr>
              <a:t>Eligible Facility (cont</a:t>
            </a:r>
            <a:r>
              <a:rPr lang="en-US" sz="2400">
                <a:latin typeface="Montserrat SemiBold"/>
              </a:rPr>
              <a:t>.)</a:t>
            </a:r>
            <a:r>
              <a:rPr kumimoji="0" lang="en-US" sz="2400" b="0" i="0" u="none" strike="noStrike" kern="1200" cap="none" spc="0" normalizeH="0" baseline="0" noProof="0">
                <a:ln>
                  <a:noFill/>
                </a:ln>
                <a:solidFill>
                  <a:srgbClr val="0C2D83"/>
                </a:solidFill>
                <a:effectLst/>
                <a:uLnTx/>
                <a:uFillTx/>
                <a:latin typeface="Montserrat SemiBold"/>
                <a:ea typeface="+mj-ea"/>
                <a:cs typeface="+mj-cs"/>
              </a:rPr>
              <a:t> </a:t>
            </a:r>
            <a:endParaRPr kumimoji="0" lang="en-US" sz="3920" b="0" i="0" u="none" strike="noStrike" kern="1200" cap="none" spc="0" normalizeH="0" baseline="0" noProof="0">
              <a:ln>
                <a:noFill/>
              </a:ln>
              <a:solidFill>
                <a:srgbClr val="0C2D83"/>
              </a:solidFill>
              <a:effectLst/>
              <a:uLnTx/>
              <a:uFillTx/>
              <a:latin typeface="Montserrat SemiBold"/>
              <a:ea typeface="+mj-ea"/>
              <a:cs typeface="+mj-cs"/>
            </a:endParaRPr>
          </a:p>
        </p:txBody>
      </p:sp>
      <p:sp>
        <p:nvSpPr>
          <p:cNvPr id="14" name="TextBox 13">
            <a:extLst>
              <a:ext uri="{FF2B5EF4-FFF2-40B4-BE49-F238E27FC236}">
                <a16:creationId xmlns:a16="http://schemas.microsoft.com/office/drawing/2014/main" id="{06AAFE0B-37ED-03DB-D4F8-C4B68ECE3C6D}"/>
              </a:ext>
            </a:extLst>
          </p:cNvPr>
          <p:cNvSpPr txBox="1"/>
          <p:nvPr/>
        </p:nvSpPr>
        <p:spPr>
          <a:xfrm>
            <a:off x="446437" y="1033425"/>
            <a:ext cx="10489787" cy="501675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 outlined in the guidelines:</a:t>
            </a:r>
          </a:p>
          <a:p>
            <a:pPr marL="285750" lvl="0" indent="-285750" hangingPunct="0">
              <a:spcBef>
                <a:spcPts val="1200"/>
              </a:spcBef>
              <a:buSzPct val="125000"/>
              <a:buFont typeface="Arial" panose="020B0604020202020204" pitchFamily="34" charset="0"/>
              <a:buChar char="•"/>
            </a:pPr>
            <a:r>
              <a:rPr lang="en-US" sz="2000">
                <a:effectLst/>
                <a:latin typeface="Calibri" panose="020F0502020204030204" pitchFamily="34" charset="0"/>
                <a:ea typeface="Times New Roman" panose="02020603050405020304" pitchFamily="18" charset="0"/>
              </a:rPr>
              <a:t>Applicants must own or lease the facility at the time of Pre-Application. If the project entails purchasing property, the Pre-Application must contain an executed agreement that </a:t>
            </a:r>
            <a:r>
              <a:rPr lang="en-US" sz="2000" b="1">
                <a:effectLst/>
                <a:latin typeface="Calibri" panose="020F0502020204030204" pitchFamily="34" charset="0"/>
                <a:ea typeface="Times New Roman" panose="02020603050405020304" pitchFamily="18" charset="0"/>
              </a:rPr>
              <a:t>has an expiration date beyond September 2025, when EEC anticipates announcing funding awards. </a:t>
            </a:r>
            <a:r>
              <a:rPr lang="en-US" sz="2000">
                <a:effectLst/>
                <a:latin typeface="Calibri" panose="020F0502020204030204" pitchFamily="34" charset="0"/>
                <a:ea typeface="Times New Roman" panose="02020603050405020304" pitchFamily="18" charset="0"/>
              </a:rPr>
              <a:t>This could be a Purchase and Sale Agreement, an Option Agreement or a Site Control Agreement with a Public Agency.</a:t>
            </a:r>
            <a:endParaRPr lang="en-US" sz="2000" b="0">
              <a:latin typeface="Calibri" panose="020F0502020204030204" pitchFamily="34" charset="0"/>
              <a:ea typeface="Calibri" panose="020F0502020204030204" pitchFamily="34" charset="0"/>
              <a:cs typeface="Calibri" panose="020F0502020204030204" pitchFamily="34" charset="0"/>
            </a:endParaRP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a:p>
            <a:pPr marL="285750" indent="-285750" hangingPunct="0">
              <a:spcBef>
                <a:spcPts val="1200"/>
              </a:spcBef>
              <a:buSzPct val="125000"/>
              <a:buFont typeface="Arial" panose="020B0604020202020204" pitchFamily="34" charset="0"/>
              <a:buChar char="•"/>
            </a:pPr>
            <a:r>
              <a:rPr lang="en-US" sz="2000" b="0">
                <a:latin typeface="Calibri" panose="020F0502020204030204" pitchFamily="34" charset="0"/>
                <a:ea typeface="Calibri" panose="020F0502020204030204" pitchFamily="34" charset="0"/>
                <a:cs typeface="Calibri" panose="020F0502020204030204" pitchFamily="34" charset="0"/>
              </a:rPr>
              <a:t>If a building, structure, or site is leased, then the leased facilities shall have a lease term that is consistent with the scale of the capital investment, but shall </a:t>
            </a:r>
            <a:r>
              <a:rPr lang="en-US" sz="2000" b="1">
                <a:latin typeface="Calibri" panose="020F0502020204030204" pitchFamily="34" charset="0"/>
                <a:ea typeface="Calibri" panose="020F0502020204030204" pitchFamily="34" charset="0"/>
                <a:cs typeface="Calibri" panose="020F0502020204030204" pitchFamily="34" charset="0"/>
              </a:rPr>
              <a:t>not be less than 15 years</a:t>
            </a:r>
            <a:r>
              <a:rPr lang="en-US" sz="2000" b="0">
                <a:latin typeface="Calibri" panose="020F0502020204030204" pitchFamily="34" charset="0"/>
                <a:ea typeface="Calibri" panose="020F0502020204030204" pitchFamily="34" charset="0"/>
                <a:cs typeface="Calibri" panose="020F0502020204030204" pitchFamily="34" charset="0"/>
              </a:rPr>
              <a:t>; </a:t>
            </a:r>
            <a:br>
              <a:rPr lang="en-US" sz="2000" b="0">
                <a:latin typeface="Calibri" panose="020F0502020204030204" pitchFamily="34" charset="0"/>
                <a:ea typeface="Calibri" panose="020F0502020204030204" pitchFamily="34" charset="0"/>
                <a:cs typeface="Calibri" panose="020F0502020204030204" pitchFamily="34" charset="0"/>
              </a:rPr>
            </a:br>
            <a:endParaRPr lang="en-US" sz="2000" b="0">
              <a:latin typeface="Calibri" panose="020F0502020204030204" pitchFamily="34" charset="0"/>
              <a:ea typeface="Calibri" panose="020F0502020204030204" pitchFamily="34" charset="0"/>
              <a:cs typeface="Calibri" panose="020F0502020204030204" pitchFamily="34" charset="0"/>
            </a:endParaRPr>
          </a:p>
          <a:p>
            <a:pPr marL="285750" lvl="0" indent="-285750" hangingPunct="0">
              <a:spcBef>
                <a:spcPts val="1200"/>
              </a:spcBef>
              <a:buSzPct val="125000"/>
              <a:buFont typeface="Arial" panose="020B0604020202020204" pitchFamily="34" charset="0"/>
              <a:buChar char="•"/>
            </a:pPr>
            <a:r>
              <a:rPr lang="en-US" sz="2000" b="0">
                <a:latin typeface="Calibri" panose="020F0502020204030204" pitchFamily="34" charset="0"/>
                <a:ea typeface="Calibri" panose="020F0502020204030204" pitchFamily="34" charset="0"/>
                <a:cs typeface="Calibri" panose="020F0502020204030204" pitchFamily="34" charset="0"/>
              </a:rPr>
              <a:t>If a building, structure or site is or will be a municipally-owned building that dedicates space for licensed early education or out of school time programs, then the lease must be for </a:t>
            </a:r>
            <a:r>
              <a:rPr lang="en-US" sz="2000" b="1">
                <a:latin typeface="Calibri" panose="020F0502020204030204" pitchFamily="34" charset="0"/>
                <a:ea typeface="Calibri" panose="020F0502020204030204" pitchFamily="34" charset="0"/>
                <a:cs typeface="Calibri" panose="020F0502020204030204" pitchFamily="34" charset="0"/>
              </a:rPr>
              <a:t>not less than 25 years</a:t>
            </a:r>
            <a:r>
              <a:rPr lang="en-US" sz="2000" b="0">
                <a:latin typeface="Calibri" panose="020F0502020204030204" pitchFamily="34" charset="0"/>
                <a:ea typeface="Calibri" panose="020F0502020204030204" pitchFamily="34" charset="0"/>
                <a:cs typeface="Calibri" panose="020F0502020204030204" pitchFamily="34" charset="0"/>
              </a:rPr>
              <a:t>.</a:t>
            </a:r>
          </a:p>
          <a:p>
            <a:pPr marL="291465" marR="0" lvl="0" indent="-2914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a:ea typeface="+mn-ea"/>
              <a:cs typeface="Calibri"/>
            </a:endParaRPr>
          </a:p>
        </p:txBody>
      </p:sp>
      <p:sp>
        <p:nvSpPr>
          <p:cNvPr id="2" name="Date Placeholder 1">
            <a:extLst>
              <a:ext uri="{FF2B5EF4-FFF2-40B4-BE49-F238E27FC236}">
                <a16:creationId xmlns:a16="http://schemas.microsoft.com/office/drawing/2014/main" id="{0AA4D70F-F0B7-46D8-80A5-ADCE64642FB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AAAC-4D06-45F3-81AC-DCFE4EC4CD21}" type="datetime4">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31, 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094149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C95719DA5F85478777718F594D6D77" ma:contentTypeVersion="19" ma:contentTypeDescription="Create a new document." ma:contentTypeScope="" ma:versionID="695429469c44d80ab0884c12ae0a089c">
  <xsd:schema xmlns:xsd="http://www.w3.org/2001/XMLSchema" xmlns:xs="http://www.w3.org/2001/XMLSchema" xmlns:p="http://schemas.microsoft.com/office/2006/metadata/properties" xmlns:ns2="0dcdeb40-08b8-491a-93d4-c3a519fef1d6" xmlns:ns3="114dbc86-a238-4763-92e1-1c751535af1f" targetNamespace="http://schemas.microsoft.com/office/2006/metadata/properties" ma:root="true" ma:fieldsID="d71ac9fb025666a1af7a4539b12054b5" ns2:_="" ns3:_="">
    <xsd:import namespace="0dcdeb40-08b8-491a-93d4-c3a519fef1d6"/>
    <xsd:import namespace="114dbc86-a238-4763-92e1-1c751535af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deb40-08b8-491a-93d4-c3a519fef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e639e4d-7d9d-4482-bdb5-cf1aad8da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4dbc86-a238-4763-92e1-1c751535af1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8b76e8e-e7b7-4512-978c-34ed19f0c8a4}" ma:internalName="TaxCatchAll" ma:showField="CatchAllData" ma:web="114dbc86-a238-4763-92e1-1c751535af1f">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cdeb40-08b8-491a-93d4-c3a519fef1d6">
      <Terms xmlns="http://schemas.microsoft.com/office/infopath/2007/PartnerControls"/>
    </lcf76f155ced4ddcb4097134ff3c332f>
    <_Flow_SignoffStatus xmlns="0dcdeb40-08b8-491a-93d4-c3a519fef1d6" xsi:nil="true"/>
    <TaxCatchAll xmlns="114dbc86-a238-4763-92e1-1c751535af1f" xsi:nil="true"/>
  </documentManagement>
</p:properties>
</file>

<file path=customXml/itemProps1.xml><?xml version="1.0" encoding="utf-8"?>
<ds:datastoreItem xmlns:ds="http://schemas.openxmlformats.org/officeDocument/2006/customXml" ds:itemID="{BE8D6215-B807-4B41-8697-5113913488A0}">
  <ds:schemaRefs>
    <ds:schemaRef ds:uri="0dcdeb40-08b8-491a-93d4-c3a519fef1d6"/>
    <ds:schemaRef ds:uri="114dbc86-a238-4763-92e1-1c751535af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B2CD1A-B6D2-45C2-88B8-867C000DE6AC}">
  <ds:schemaRefs>
    <ds:schemaRef ds:uri="http://schemas.microsoft.com/sharepoint/v3/contenttype/forms"/>
  </ds:schemaRefs>
</ds:datastoreItem>
</file>

<file path=customXml/itemProps3.xml><?xml version="1.0" encoding="utf-8"?>
<ds:datastoreItem xmlns:ds="http://schemas.openxmlformats.org/officeDocument/2006/customXml" ds:itemID="{6C3964E9-A4A8-4D74-B1B1-40D2B003F9AC}">
  <ds:schemaRefs>
    <ds:schemaRef ds:uri="0dcdeb40-08b8-491a-93d4-c3a519fef1d6"/>
    <ds:schemaRef ds:uri="114dbc86-a238-4763-92e1-1c751535af1f"/>
    <ds:schemaRef ds:uri="c1be2eb2-6022-455a-a160-174378917a5d"/>
    <ds:schemaRef ds:uri="cd56c94c-c8c2-4a70-8424-6eeaf53aeb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6851</Words>
  <Application>Microsoft Office PowerPoint</Application>
  <PresentationFormat>Widescreen</PresentationFormat>
  <Paragraphs>971</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Montserrat</vt:lpstr>
      <vt:lpstr>Montserrat SemiBold</vt:lpstr>
      <vt:lpstr>Times New Roman</vt:lpstr>
      <vt:lpstr>Wingdings</vt:lpstr>
      <vt:lpstr>Office Theme</vt:lpstr>
      <vt:lpstr>Office Theme</vt:lpstr>
      <vt:lpstr>EEOST Capital Fund  Information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vt:lpstr>
      <vt:lpstr>Development Budget</vt:lpstr>
      <vt:lpstr>Sources and Uses</vt:lpstr>
      <vt:lpstr>Slot Subsidy Data</vt:lpstr>
      <vt:lpstr>Eligibility for other public subsidies</vt:lpstr>
      <vt:lpstr>Thank You!</vt:lpstr>
      <vt:lpstr>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Soiles</dc:creator>
  <cp:lastModifiedBy>Cheyenne Griffin</cp:lastModifiedBy>
  <cp:revision>1</cp:revision>
  <cp:lastPrinted>2024-10-28T13:33:06Z</cp:lastPrinted>
  <dcterms:created xsi:type="dcterms:W3CDTF">2022-12-15T15:05:25Z</dcterms:created>
  <dcterms:modified xsi:type="dcterms:W3CDTF">2024-10-31T19:19:57Z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0x01010017C95719DA5F85478777718F594D6D77</vt:lpwstr>
  </property>
  <property fmtid="{D5CDD505-2E9C-101B-9397-08002B2CF9AE}" pid="3" name="MediaServiceImageTags">
    <vt:lpwstr/>
  </property>
</Properties>
</file>