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6" r:id="rId2"/>
    <p:sldId id="265" r:id="rId3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422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Annual Enrollment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DEF99-B133-498A-867A-30C82850DD87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E8B32-FD8D-461C-804F-19A01765D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313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l">
              <a:defRPr sz="1200"/>
            </a:lvl1pPr>
          </a:lstStyle>
          <a:p>
            <a:r>
              <a:rPr lang="en-US" smtClean="0"/>
              <a:t>Annual Enrollment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/>
          <a:lstStyle>
            <a:lvl1pPr algn="r">
              <a:defRPr sz="1200"/>
            </a:lvl1pPr>
          </a:lstStyle>
          <a:p>
            <a:fld id="{7B91DE00-BB1B-4005-AE59-D25AFDC5C1A8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79" tIns="46640" rIns="93279" bIns="466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79" tIns="46640" rIns="93279" bIns="4664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79" tIns="46640" rIns="93279" bIns="46640" rtlCol="0" anchor="b"/>
          <a:lstStyle>
            <a:lvl1pPr algn="r">
              <a:defRPr sz="1200"/>
            </a:lvl1pPr>
          </a:lstStyle>
          <a:p>
            <a:fld id="{FE90A1F5-A6E4-4760-814A-162BAD5CE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021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02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73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92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03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91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08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808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9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0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4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11/13/2017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78DB-AF05-4BC6-A8CE-4F31C525228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69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3" y="1524000"/>
            <a:ext cx="8551134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C:\Users\amaagerolee\AppData\Local\Microsoft\Windows\Temporary Internet Files\Content.Outlook\T1DSJKNK\ComGIC clr-tag two inc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52400"/>
            <a:ext cx="1828800" cy="771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0233" y="228600"/>
            <a:ext cx="2751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GIC Coordinator Training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1981200" y="2971800"/>
            <a:ext cx="6096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295400" y="4495800"/>
            <a:ext cx="1295400" cy="756756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Am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096000" y="2362200"/>
            <a:ext cx="1295400" cy="609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96000" y="2971800"/>
            <a:ext cx="1295400" cy="228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391400" y="1981200"/>
            <a:ext cx="1447800" cy="75139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7391399" y="2819400"/>
            <a:ext cx="1379967" cy="762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5029200" y="3810000"/>
            <a:ext cx="1143000" cy="914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733800" y="4572000"/>
            <a:ext cx="1447800" cy="762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H="1" flipV="1">
            <a:off x="4876800" y="1524000"/>
            <a:ext cx="609600" cy="990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088627" y="838200"/>
            <a:ext cx="1409700" cy="6858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57300" y="4715786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UMASS Amherst</a:t>
            </a:r>
          </a:p>
          <a:p>
            <a:pPr algn="ctr"/>
            <a:r>
              <a:rPr lang="en-US" sz="1000" dirty="0" smtClean="0"/>
              <a:t>Amherst, MA </a:t>
            </a:r>
            <a:endParaRPr lang="en-US" sz="1000" dirty="0"/>
          </a:p>
        </p:txBody>
      </p:sp>
      <p:sp>
        <p:nvSpPr>
          <p:cNvPr id="26" name="TextBox 25"/>
          <p:cNvSpPr txBox="1"/>
          <p:nvPr/>
        </p:nvSpPr>
        <p:spPr>
          <a:xfrm>
            <a:off x="3796085" y="4698558"/>
            <a:ext cx="1295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Massasoit Conference Center Brockton, MA </a:t>
            </a:r>
            <a:endParaRPr lang="en-US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4118444" y="901015"/>
            <a:ext cx="1295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Middlesex Community College </a:t>
            </a:r>
          </a:p>
          <a:p>
            <a:pPr algn="ctr"/>
            <a:r>
              <a:rPr lang="en-US" sz="1000" dirty="0" smtClean="0"/>
              <a:t>Bedford, MA </a:t>
            </a:r>
            <a:endParaRPr 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7391399" y="2024712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McCormack State</a:t>
            </a:r>
          </a:p>
          <a:p>
            <a:pPr algn="ctr"/>
            <a:r>
              <a:rPr lang="en-US" sz="1000" dirty="0" smtClean="0"/>
              <a:t> Office Building </a:t>
            </a:r>
          </a:p>
          <a:p>
            <a:pPr algn="ctr"/>
            <a:r>
              <a:rPr lang="en-US" sz="1000" dirty="0" smtClean="0"/>
              <a:t>Boston, MA </a:t>
            </a:r>
          </a:p>
          <a:p>
            <a:pPr algn="ctr"/>
            <a:r>
              <a:rPr lang="en-US" sz="1000" dirty="0" smtClean="0"/>
              <a:t>(Morning)</a:t>
            </a:r>
            <a:endParaRPr lang="en-US" sz="1000" dirty="0"/>
          </a:p>
        </p:txBody>
      </p:sp>
      <p:sp>
        <p:nvSpPr>
          <p:cNvPr id="29" name="TextBox 28"/>
          <p:cNvSpPr txBox="1"/>
          <p:nvPr/>
        </p:nvSpPr>
        <p:spPr>
          <a:xfrm>
            <a:off x="7467600" y="2873514"/>
            <a:ext cx="13037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McCormack State Office Building </a:t>
            </a:r>
          </a:p>
          <a:p>
            <a:pPr algn="ctr"/>
            <a:r>
              <a:rPr lang="en-US" sz="1000" dirty="0"/>
              <a:t>Boston, MA </a:t>
            </a:r>
            <a:endParaRPr lang="en-US" sz="1000" dirty="0" smtClean="0"/>
          </a:p>
          <a:p>
            <a:pPr algn="ctr"/>
            <a:r>
              <a:rPr lang="en-US" sz="1000" dirty="0" smtClean="0"/>
              <a:t>(Afternoon)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235557" y="5334000"/>
            <a:ext cx="40316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3/26 – UMass Amherst, Amherst, 10:00 AM – 12:00 PM</a:t>
            </a:r>
          </a:p>
          <a:p>
            <a:r>
              <a:rPr lang="en-US" sz="1000" dirty="0" smtClean="0"/>
              <a:t>3/27 – Middlesex Community College, Bedford, 10:00 AM – 12:00 PM</a:t>
            </a:r>
          </a:p>
          <a:p>
            <a:r>
              <a:rPr lang="en-US" sz="1000" dirty="0" smtClean="0"/>
              <a:t>3/28 – McCormack State Office Building, Boston, 10:00 AM – 12:00 PM</a:t>
            </a:r>
          </a:p>
          <a:p>
            <a:r>
              <a:rPr lang="en-US" sz="1000" dirty="0" smtClean="0"/>
              <a:t>3/28 – McCormack State Office Building, Boston, 1:00 PM – 3:00 PM</a:t>
            </a:r>
          </a:p>
          <a:p>
            <a:r>
              <a:rPr lang="en-US" sz="1000" dirty="0" smtClean="0"/>
              <a:t>3/29 – Massasoit Conference Center, Brockton, 10:00 AM – 12:00 PM 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34630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33" y="1524000"/>
            <a:ext cx="8551134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381000" y="1104901"/>
            <a:ext cx="1400252" cy="533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1638301"/>
            <a:ext cx="0" cy="1219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4126" y="1130470"/>
            <a:ext cx="12409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</a:rPr>
              <a:t>Berkshire Community College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</a:rPr>
              <a:t> </a:t>
            </a:r>
            <a:r>
              <a:rPr lang="en-US" sz="800" dirty="0" smtClean="0">
                <a:solidFill>
                  <a:prstClr val="black"/>
                </a:solidFill>
              </a:rPr>
              <a:t>Pittsfield, MA 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781252" y="990600"/>
            <a:ext cx="1219200" cy="5334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2314652" y="1539367"/>
            <a:ext cx="199948" cy="15420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60914" y="1093648"/>
            <a:ext cx="1059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UMass Amherst</a:t>
            </a:r>
            <a:endParaRPr lang="en-US" sz="1000" dirty="0">
              <a:solidFill>
                <a:prstClr val="black"/>
              </a:solidFill>
            </a:endParaRPr>
          </a:p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Amherst, MA 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1905000" y="4876800"/>
            <a:ext cx="1371600" cy="57775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430520" y="3505200"/>
            <a:ext cx="388880" cy="13804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5668" y="4503750"/>
            <a:ext cx="1295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</a:rPr>
              <a:t>Greenleaf Community Center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</a:rPr>
              <a:t> </a:t>
            </a:r>
            <a:r>
              <a:rPr lang="en-US" sz="800" dirty="0" smtClean="0">
                <a:solidFill>
                  <a:prstClr val="black"/>
                </a:solidFill>
              </a:rPr>
              <a:t>Springfield, MA </a:t>
            </a:r>
            <a:endParaRPr lang="en-US" sz="800" dirty="0">
              <a:solidFill>
                <a:prstClr val="black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158350" y="4327372"/>
            <a:ext cx="1219200" cy="5334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21981" y="4364762"/>
            <a:ext cx="12919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</a:rPr>
              <a:t>Quinsigamond Community College Worcester, MA 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364150" y="6090438"/>
            <a:ext cx="1296028" cy="58110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6781800" y="5007001"/>
            <a:ext cx="1098289" cy="10969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364150" y="6103991"/>
            <a:ext cx="12960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Mass Maritime Academy 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</a:rPr>
              <a:t>Buzzards Bay, MA 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7131410" y="2543895"/>
            <a:ext cx="1402989" cy="672265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11544" y="2662162"/>
            <a:ext cx="14228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State Transportation Building </a:t>
            </a:r>
          </a:p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Boston, MA </a:t>
            </a:r>
            <a:endParaRPr lang="en-US" sz="1000" dirty="0">
              <a:solidFill>
                <a:prstClr val="black"/>
              </a:solidFill>
            </a:endParaRPr>
          </a:p>
        </p:txBody>
      </p:sp>
      <p:cxnSp>
        <p:nvCxnSpPr>
          <p:cNvPr id="35" name="Straight Connector 34"/>
          <p:cNvCxnSpPr>
            <a:endCxn id="33" idx="2"/>
          </p:cNvCxnSpPr>
          <p:nvPr/>
        </p:nvCxnSpPr>
        <p:spPr>
          <a:xfrm flipV="1">
            <a:off x="6019800" y="2880028"/>
            <a:ext cx="1111610" cy="23129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2" descr="C:\Users\amaagerolee\AppData\Local\Microsoft\Windows\Temporary Internet Files\Content.Outlook\T1DSJKNK\ComGIC clr-tag two inch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52400"/>
            <a:ext cx="1828800" cy="771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/>
          <p:cNvSpPr txBox="1"/>
          <p:nvPr/>
        </p:nvSpPr>
        <p:spPr>
          <a:xfrm>
            <a:off x="1860914" y="53226"/>
            <a:ext cx="4103480" cy="969492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ctr" defTabSz="914354"/>
            <a:r>
              <a:rPr lang="en-US" sz="1900" b="1" dirty="0" smtClean="0">
                <a:solidFill>
                  <a:prstClr val="black"/>
                </a:solidFill>
              </a:rPr>
              <a:t>Annual Enrollment </a:t>
            </a:r>
          </a:p>
          <a:p>
            <a:pPr algn="ctr" defTabSz="914354"/>
            <a:r>
              <a:rPr lang="en-US" sz="1900" b="1" dirty="0" smtClean="0">
                <a:solidFill>
                  <a:prstClr val="black"/>
                </a:solidFill>
              </a:rPr>
              <a:t>April 4, 2018 - May 2, 2018 </a:t>
            </a:r>
          </a:p>
          <a:p>
            <a:pPr algn="ctr" defTabSz="914354"/>
            <a:r>
              <a:rPr lang="en-US" sz="1900" b="1" dirty="0" smtClean="0">
                <a:solidFill>
                  <a:prstClr val="black"/>
                </a:solidFill>
              </a:rPr>
              <a:t>GIC Health Fairs</a:t>
            </a:r>
            <a:endParaRPr lang="en-US" sz="1900" i="1" dirty="0">
              <a:solidFill>
                <a:prstClr val="black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853259" y="5007001"/>
            <a:ext cx="1343687" cy="70799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53260" y="5083314"/>
            <a:ext cx="13954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Wrentham Developmental Center </a:t>
            </a:r>
          </a:p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Wrentham, MA</a:t>
            </a:r>
          </a:p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3809999" y="3392542"/>
            <a:ext cx="457201" cy="9348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4597661" y="4000500"/>
            <a:ext cx="599286" cy="10065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6384040" y="1363736"/>
            <a:ext cx="66238" cy="10746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857249" y="850985"/>
            <a:ext cx="1227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prstClr val="black"/>
                </a:solidFill>
              </a:rPr>
              <a:t>North Shore Community College</a:t>
            </a:r>
          </a:p>
          <a:p>
            <a:pPr algn="ctr"/>
            <a:r>
              <a:rPr lang="en-US" sz="900" dirty="0" smtClean="0">
                <a:solidFill>
                  <a:prstClr val="black"/>
                </a:solidFill>
              </a:rPr>
              <a:t>Danvers, MA 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5820143" y="803282"/>
            <a:ext cx="1296028" cy="58110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1905000" y="3769389"/>
            <a:ext cx="525520" cy="73436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16615" y="4934845"/>
            <a:ext cx="948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Hampden County Sheriff’s Dept.</a:t>
            </a:r>
          </a:p>
          <a:p>
            <a:pPr algn="ctr"/>
            <a:r>
              <a:rPr lang="en-US" sz="800" dirty="0" smtClean="0"/>
              <a:t>Ludlow, MA  </a:t>
            </a:r>
            <a:endParaRPr lang="en-US" sz="800" dirty="0"/>
          </a:p>
        </p:txBody>
      </p:sp>
      <p:sp>
        <p:nvSpPr>
          <p:cNvPr id="36" name="Oval 35"/>
          <p:cNvSpPr/>
          <p:nvPr/>
        </p:nvSpPr>
        <p:spPr>
          <a:xfrm>
            <a:off x="745668" y="4424795"/>
            <a:ext cx="1287290" cy="65851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55" name="Straight Connector 54"/>
          <p:cNvCxnSpPr>
            <a:endCxn id="56" idx="3"/>
          </p:cNvCxnSpPr>
          <p:nvPr/>
        </p:nvCxnSpPr>
        <p:spPr>
          <a:xfrm flipV="1">
            <a:off x="6164483" y="3769389"/>
            <a:ext cx="1444063" cy="1168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423547" y="3241520"/>
            <a:ext cx="1263254" cy="61843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461648" y="3296822"/>
            <a:ext cx="1187051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Massasoit Conference Center</a:t>
            </a:r>
          </a:p>
          <a:p>
            <a:pPr algn="ctr"/>
            <a:r>
              <a:rPr lang="en-US" sz="900" dirty="0" smtClean="0"/>
              <a:t> Brockton, MA</a:t>
            </a:r>
            <a:endParaRPr lang="en-US" sz="900" dirty="0"/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5215750" y="1855730"/>
            <a:ext cx="194451" cy="65887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267200" y="1293703"/>
            <a:ext cx="1435671" cy="56202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77550" y="1355935"/>
            <a:ext cx="11274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Middlesex Community College </a:t>
            </a:r>
          </a:p>
          <a:p>
            <a:pPr algn="ctr"/>
            <a:r>
              <a:rPr lang="en-US" sz="800" dirty="0" smtClean="0"/>
              <a:t>Bedford, MA </a:t>
            </a:r>
            <a:endParaRPr lang="en-US" sz="8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019800" y="2185165"/>
            <a:ext cx="1371600" cy="8452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7254902" y="1638300"/>
            <a:ext cx="1431900" cy="71038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48691" y="1777033"/>
            <a:ext cx="14319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McCormack State Office Building </a:t>
            </a:r>
          </a:p>
          <a:p>
            <a:pPr algn="ctr"/>
            <a:r>
              <a:rPr lang="en-US" sz="1000" dirty="0" smtClean="0"/>
              <a:t>Boston, MA </a:t>
            </a:r>
            <a:endParaRPr lang="en-US" sz="1000" dirty="0"/>
          </a:p>
        </p:txBody>
      </p:sp>
      <p:sp>
        <p:nvSpPr>
          <p:cNvPr id="2" name="TextBox 1"/>
          <p:cNvSpPr txBox="1"/>
          <p:nvPr/>
        </p:nvSpPr>
        <p:spPr>
          <a:xfrm>
            <a:off x="71564" y="5791200"/>
            <a:ext cx="2928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4/11 - Wrentham Developmental Center, Wrentham,11AM-3PM</a:t>
            </a:r>
          </a:p>
          <a:p>
            <a:r>
              <a:rPr lang="en-US" sz="800" dirty="0" smtClean="0"/>
              <a:t>4/12 – </a:t>
            </a:r>
            <a:r>
              <a:rPr lang="en-US" sz="800" dirty="0" err="1" smtClean="0"/>
              <a:t>Quinsigamond</a:t>
            </a:r>
            <a:r>
              <a:rPr lang="en-US" sz="800" dirty="0" smtClean="0"/>
              <a:t> Community College, Worcester,11AM-3PM</a:t>
            </a:r>
          </a:p>
          <a:p>
            <a:r>
              <a:rPr lang="en-US" sz="800" dirty="0" smtClean="0"/>
              <a:t>4/13- Berkshire Community College, Pittsfield, 11AM-2PM</a:t>
            </a:r>
          </a:p>
          <a:p>
            <a:r>
              <a:rPr lang="en-US" sz="800" dirty="0" smtClean="0"/>
              <a:t>4/17- McCormack State </a:t>
            </a:r>
            <a:r>
              <a:rPr lang="en-US" sz="800" smtClean="0"/>
              <a:t>Office Building, </a:t>
            </a:r>
            <a:r>
              <a:rPr lang="en-US" sz="800" dirty="0" smtClean="0"/>
              <a:t>Boston, 10AM-3PM</a:t>
            </a:r>
          </a:p>
          <a:p>
            <a:r>
              <a:rPr lang="en-US" sz="800" dirty="0" smtClean="0"/>
              <a:t>4/18- Hampden County Sheriff’s Dept., Ludlow, 11AM-3PM</a:t>
            </a:r>
          </a:p>
          <a:p>
            <a:r>
              <a:rPr lang="en-US" sz="800" dirty="0" smtClean="0"/>
              <a:t>4/19- UMass Amherst, Amherst, 10AM-3PM</a:t>
            </a:r>
          </a:p>
          <a:p>
            <a:r>
              <a:rPr lang="en-US" sz="800" dirty="0"/>
              <a:t>4/20- Massasoit Conference Center, Brockton 1PM-5PM</a:t>
            </a:r>
          </a:p>
          <a:p>
            <a:endParaRPr lang="en-US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2900725" y="5793850"/>
            <a:ext cx="2919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4/21- </a:t>
            </a:r>
            <a:r>
              <a:rPr lang="en-US" sz="800" dirty="0"/>
              <a:t>North Shore Community College, Danvers, </a:t>
            </a:r>
            <a:r>
              <a:rPr lang="en-US" sz="800" dirty="0" smtClean="0"/>
              <a:t>10AM-2PM</a:t>
            </a:r>
            <a:endParaRPr lang="en-US" sz="800" dirty="0"/>
          </a:p>
          <a:p>
            <a:r>
              <a:rPr lang="en-US" sz="800" dirty="0" smtClean="0"/>
              <a:t>4/23- State Transportation Building, Boston, 11AM-3PM</a:t>
            </a:r>
          </a:p>
          <a:p>
            <a:r>
              <a:rPr lang="en-US" sz="800" dirty="0" smtClean="0"/>
              <a:t>4/24 -Mount </a:t>
            </a:r>
            <a:r>
              <a:rPr lang="en-US" sz="800" dirty="0" err="1" smtClean="0"/>
              <a:t>Wachusett</a:t>
            </a:r>
            <a:r>
              <a:rPr lang="en-US" sz="800" dirty="0" smtClean="0"/>
              <a:t> Community College, Gardner, 1PM-5PM</a:t>
            </a:r>
          </a:p>
          <a:p>
            <a:r>
              <a:rPr lang="en-US" sz="800" dirty="0" smtClean="0"/>
              <a:t>4/26- Greenleaf Community Center, Springfield, 3PM-7PM</a:t>
            </a:r>
          </a:p>
          <a:p>
            <a:r>
              <a:rPr lang="en-US" sz="800" dirty="0" smtClean="0"/>
              <a:t>4/27- Middlesex Community College, Bedford, 1PM-5PM</a:t>
            </a:r>
          </a:p>
          <a:p>
            <a:r>
              <a:rPr lang="en-US" sz="800" dirty="0" smtClean="0"/>
              <a:t>4/28- Mass Maritime Academy, Buzzards Bay, 10AM-2PM</a:t>
            </a:r>
            <a:endParaRPr lang="en-US" sz="800" dirty="0"/>
          </a:p>
        </p:txBody>
      </p:sp>
      <p:cxnSp>
        <p:nvCxnSpPr>
          <p:cNvPr id="13" name="Straight Connector 12"/>
          <p:cNvCxnSpPr/>
          <p:nvPr/>
        </p:nvCxnSpPr>
        <p:spPr>
          <a:xfrm flipH="1" flipV="1">
            <a:off x="3581400" y="1638300"/>
            <a:ext cx="228599" cy="7103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000452" y="1093648"/>
            <a:ext cx="1269311" cy="646331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62498" y="1162897"/>
            <a:ext cx="11452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Mount </a:t>
            </a:r>
            <a:r>
              <a:rPr lang="en-US" sz="900" dirty="0" err="1" smtClean="0"/>
              <a:t>Wachusett</a:t>
            </a:r>
            <a:r>
              <a:rPr lang="en-US" sz="900" dirty="0" smtClean="0"/>
              <a:t> Community College Gardner, MA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13241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 dirty="0">
            <a:solidFill>
              <a:prstClr val="white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314</Words>
  <Application>Microsoft Office PowerPoint</Application>
  <PresentationFormat>On-screen Show (4:3)</PresentationFormat>
  <Paragraphs>59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Maagero Lee, Ashley (GIC)</dc:creator>
  <cp:lastModifiedBy>Vogler, Nicholas J. (GIC)</cp:lastModifiedBy>
  <cp:revision>59</cp:revision>
  <cp:lastPrinted>2018-02-02T17:40:12Z</cp:lastPrinted>
  <dcterms:created xsi:type="dcterms:W3CDTF">2017-11-30T14:04:51Z</dcterms:created>
  <dcterms:modified xsi:type="dcterms:W3CDTF">2018-02-07T16:09:14Z</dcterms:modified>
</cp:coreProperties>
</file>