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6" r:id="rId2"/>
    <p:sldId id="265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Annual Enrollment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DEF99-B133-498A-867A-30C82850DD8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E8B32-FD8D-461C-804F-19A01765D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13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r>
              <a:rPr lang="en-US" smtClean="0"/>
              <a:t>Annual Enrollment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7B91DE00-BB1B-4005-AE59-D25AFDC5C1A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FE90A1F5-A6E4-4760-814A-162BAD5CE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2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0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9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1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0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11/13/2017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78DB-AF05-4BC6-A8CE-4F31C5252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9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3" y="1524000"/>
            <a:ext cx="855113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amaagerolee\AppData\Local\Microsoft\Windows\Temporary Internet Files\Content.Outlook\T1DSJKNK\ComGIC clr-tag two in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828800" cy="7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233" y="228600"/>
            <a:ext cx="275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GIC Coordinator Training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81200" y="2971800"/>
            <a:ext cx="609600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295400" y="4495800"/>
            <a:ext cx="1295400" cy="7567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Am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096000" y="2362200"/>
            <a:ext cx="1295400" cy="609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2971800"/>
            <a:ext cx="1295400" cy="228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391400" y="1981200"/>
            <a:ext cx="1447800" cy="75139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391399" y="2819400"/>
            <a:ext cx="1379967" cy="76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029200" y="3810000"/>
            <a:ext cx="1143000" cy="91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33800" y="4572000"/>
            <a:ext cx="1447800" cy="76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876800" y="1524000"/>
            <a:ext cx="609600" cy="990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88627" y="838200"/>
            <a:ext cx="1409700" cy="685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57300" y="4715786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UMASS Amherst</a:t>
            </a:r>
          </a:p>
          <a:p>
            <a:pPr algn="ctr"/>
            <a:r>
              <a:rPr lang="en-US" sz="1000" dirty="0" smtClean="0"/>
              <a:t>Amherst, MA 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96085" y="4698558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Massasoit Conference Center Brockton, MA 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118444" y="901015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Middlesex Community College </a:t>
            </a:r>
          </a:p>
          <a:p>
            <a:pPr algn="ctr"/>
            <a:r>
              <a:rPr lang="en-US" sz="1000" dirty="0" smtClean="0"/>
              <a:t>Bedford, MA 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7391399" y="2024712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McCormack State</a:t>
            </a:r>
          </a:p>
          <a:p>
            <a:pPr algn="ctr"/>
            <a:r>
              <a:rPr lang="en-US" sz="1000" dirty="0" smtClean="0"/>
              <a:t> Office Building </a:t>
            </a:r>
          </a:p>
          <a:p>
            <a:pPr algn="ctr"/>
            <a:r>
              <a:rPr lang="en-US" sz="1000" dirty="0" smtClean="0"/>
              <a:t>Boston, MA </a:t>
            </a:r>
          </a:p>
          <a:p>
            <a:pPr algn="ctr"/>
            <a:r>
              <a:rPr lang="en-US" sz="1000" dirty="0" smtClean="0"/>
              <a:t>(Morning)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7467600" y="2873514"/>
            <a:ext cx="1303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McCormack State Office Building </a:t>
            </a:r>
          </a:p>
          <a:p>
            <a:pPr algn="ctr"/>
            <a:r>
              <a:rPr lang="en-US" sz="1000" dirty="0"/>
              <a:t>Boston, MA </a:t>
            </a:r>
            <a:endParaRPr lang="en-US" sz="1000" dirty="0" smtClean="0"/>
          </a:p>
          <a:p>
            <a:pPr algn="ctr"/>
            <a:r>
              <a:rPr lang="en-US" sz="1000" dirty="0" smtClean="0"/>
              <a:t>(Afternoon)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35557" y="5334000"/>
            <a:ext cx="40316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3/26 – UMass Amherst, Amherst, 10:00 AM – 12:00 PM</a:t>
            </a:r>
          </a:p>
          <a:p>
            <a:r>
              <a:rPr lang="en-US" sz="1000" dirty="0" smtClean="0"/>
              <a:t>3/27 – Middlesex Community College, Bedford, 10:00 AM – 12:00 PM</a:t>
            </a:r>
          </a:p>
          <a:p>
            <a:r>
              <a:rPr lang="en-US" sz="1000" dirty="0" smtClean="0"/>
              <a:t>3/28 – McCormack State Office Building, Boston, 10:00 AM – 12:00 PM</a:t>
            </a:r>
          </a:p>
          <a:p>
            <a:r>
              <a:rPr lang="en-US" sz="1000" dirty="0" smtClean="0"/>
              <a:t>3/28 – McCormack State Office Building, Boston, 1:00 PM – 3:00 PM</a:t>
            </a:r>
          </a:p>
          <a:p>
            <a:r>
              <a:rPr lang="en-US" sz="1000" dirty="0" smtClean="0"/>
              <a:t>3/29 – Massasoit Conference Center, Brockton, 10:00 AM – 12:00 PM 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3463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3" y="1524000"/>
            <a:ext cx="855113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81000" y="1104901"/>
            <a:ext cx="1400252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638301"/>
            <a:ext cx="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126" y="1130470"/>
            <a:ext cx="12409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Berkshire Community College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 </a:t>
            </a:r>
            <a:r>
              <a:rPr lang="en-US" sz="800" dirty="0" smtClean="0">
                <a:solidFill>
                  <a:prstClr val="black"/>
                </a:solidFill>
              </a:rPr>
              <a:t>Pittsfield, MA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781252" y="990600"/>
            <a:ext cx="12192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314652" y="1539367"/>
            <a:ext cx="199948" cy="15420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60914" y="1093648"/>
            <a:ext cx="1059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UMass Amherst</a:t>
            </a:r>
            <a:endParaRPr lang="en-US" sz="1000" dirty="0">
              <a:solidFill>
                <a:prstClr val="black"/>
              </a:solidFill>
            </a:endParaRP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Amherst, MA 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05000" y="4876800"/>
            <a:ext cx="1371600" cy="5777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430520" y="3505200"/>
            <a:ext cx="388880" cy="13804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5668" y="4503750"/>
            <a:ext cx="1295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Greenleaf Community Center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 </a:t>
            </a:r>
            <a:r>
              <a:rPr lang="en-US" sz="800" dirty="0" smtClean="0">
                <a:solidFill>
                  <a:prstClr val="black"/>
                </a:solidFill>
              </a:rPr>
              <a:t>Springfield, MA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58350" y="4327372"/>
            <a:ext cx="1219200" cy="533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1981" y="4364762"/>
            <a:ext cx="12919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Quinsigamond Community College Worcester, MA 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364150" y="6090438"/>
            <a:ext cx="1296028" cy="58110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781800" y="5007001"/>
            <a:ext cx="1098289" cy="10969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64150" y="6103991"/>
            <a:ext cx="1296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Mass Maritime Academy 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Buzzards Bay, MA 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131410" y="2543895"/>
            <a:ext cx="1402989" cy="6722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1544" y="2662162"/>
            <a:ext cx="1422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State Transportation Building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Boston, MA 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>
            <a:endCxn id="33" idx="2"/>
          </p:cNvCxnSpPr>
          <p:nvPr/>
        </p:nvCxnSpPr>
        <p:spPr>
          <a:xfrm flipV="1">
            <a:off x="6019800" y="2880028"/>
            <a:ext cx="1111610" cy="2312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C:\Users\amaagerolee\AppData\Local\Microsoft\Windows\Temporary Internet Files\Content.Outlook\T1DSJKNK\ComGIC clr-tag two in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828800" cy="7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860914" y="53226"/>
            <a:ext cx="4103480" cy="9694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914354"/>
            <a:r>
              <a:rPr lang="en-US" sz="1900" b="1" dirty="0" smtClean="0">
                <a:solidFill>
                  <a:prstClr val="black"/>
                </a:solidFill>
              </a:rPr>
              <a:t>Annual Enrollment </a:t>
            </a:r>
          </a:p>
          <a:p>
            <a:pPr algn="ctr" defTabSz="914354"/>
            <a:r>
              <a:rPr lang="en-US" sz="1900" b="1" dirty="0" smtClean="0">
                <a:solidFill>
                  <a:prstClr val="black"/>
                </a:solidFill>
              </a:rPr>
              <a:t>April 4, 2018 - May 2, 2018 </a:t>
            </a:r>
          </a:p>
          <a:p>
            <a:pPr algn="ctr" defTabSz="914354"/>
            <a:r>
              <a:rPr lang="en-US" sz="1900" b="1" dirty="0" smtClean="0">
                <a:solidFill>
                  <a:prstClr val="black"/>
                </a:solidFill>
              </a:rPr>
              <a:t>GIC Health Fairs</a:t>
            </a:r>
            <a:endParaRPr lang="en-US" sz="1900" i="1" dirty="0">
              <a:solidFill>
                <a:prstClr val="black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53259" y="5007001"/>
            <a:ext cx="1343687" cy="70799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53260" y="5083314"/>
            <a:ext cx="1395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Wrentham Developmental Center 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Wrentham, MA</a:t>
            </a:r>
          </a:p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809999" y="3392542"/>
            <a:ext cx="457201" cy="9348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597661" y="4000500"/>
            <a:ext cx="599286" cy="10065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384040" y="1363736"/>
            <a:ext cx="66238" cy="1074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57249" y="850985"/>
            <a:ext cx="1227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North Shore Community College</a:t>
            </a:r>
          </a:p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Danvers, MA 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820143" y="803282"/>
            <a:ext cx="1296028" cy="5811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905000" y="3769389"/>
            <a:ext cx="525520" cy="7343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16615" y="4934845"/>
            <a:ext cx="948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Hampden County Sheriff’s Dept.</a:t>
            </a:r>
          </a:p>
          <a:p>
            <a:pPr algn="ctr"/>
            <a:r>
              <a:rPr lang="en-US" sz="800" dirty="0" smtClean="0"/>
              <a:t>Ludlow, MA  </a:t>
            </a:r>
            <a:endParaRPr lang="en-US" sz="800" dirty="0"/>
          </a:p>
        </p:txBody>
      </p:sp>
      <p:sp>
        <p:nvSpPr>
          <p:cNvPr id="36" name="Oval 35"/>
          <p:cNvSpPr/>
          <p:nvPr/>
        </p:nvSpPr>
        <p:spPr>
          <a:xfrm>
            <a:off x="745668" y="4424795"/>
            <a:ext cx="1287290" cy="65851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55" name="Straight Connector 54"/>
          <p:cNvCxnSpPr>
            <a:endCxn id="56" idx="3"/>
          </p:cNvCxnSpPr>
          <p:nvPr/>
        </p:nvCxnSpPr>
        <p:spPr>
          <a:xfrm flipV="1">
            <a:off x="6164483" y="3769389"/>
            <a:ext cx="1444063" cy="1168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423547" y="3241520"/>
            <a:ext cx="1263254" cy="6184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61648" y="3296822"/>
            <a:ext cx="118705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Massasoit Conference Center</a:t>
            </a:r>
          </a:p>
          <a:p>
            <a:pPr algn="ctr"/>
            <a:r>
              <a:rPr lang="en-US" sz="900" dirty="0" smtClean="0"/>
              <a:t> Brockton, MA</a:t>
            </a:r>
            <a:endParaRPr lang="en-US" sz="900" dirty="0"/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5215750" y="1855730"/>
            <a:ext cx="194451" cy="6588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267200" y="1293703"/>
            <a:ext cx="1435671" cy="56202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77550" y="1355935"/>
            <a:ext cx="11274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Middlesex Community College </a:t>
            </a:r>
          </a:p>
          <a:p>
            <a:pPr algn="ctr"/>
            <a:r>
              <a:rPr lang="en-US" sz="800" dirty="0" smtClean="0"/>
              <a:t>Bedford, MA </a:t>
            </a:r>
            <a:endParaRPr lang="en-US" sz="8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9800" y="2185165"/>
            <a:ext cx="1371600" cy="845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254902" y="1638300"/>
            <a:ext cx="1431900" cy="7103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8691" y="1777033"/>
            <a:ext cx="1431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McCormack State Office Building </a:t>
            </a:r>
          </a:p>
          <a:p>
            <a:pPr algn="ctr"/>
            <a:r>
              <a:rPr lang="en-US" sz="1000" dirty="0" smtClean="0"/>
              <a:t>Boston, MA 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71564" y="5791200"/>
            <a:ext cx="2928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4/11 - Wrentham Developmental Center, Wrentham,11AM-3PM</a:t>
            </a:r>
          </a:p>
          <a:p>
            <a:r>
              <a:rPr lang="en-US" sz="800" dirty="0" smtClean="0"/>
              <a:t>4/12 – </a:t>
            </a:r>
            <a:r>
              <a:rPr lang="en-US" sz="800" dirty="0" err="1" smtClean="0"/>
              <a:t>Quinsigamond</a:t>
            </a:r>
            <a:r>
              <a:rPr lang="en-US" sz="800" dirty="0" smtClean="0"/>
              <a:t> Community College, Worcester,11AM-3PM</a:t>
            </a:r>
          </a:p>
          <a:p>
            <a:r>
              <a:rPr lang="en-US" sz="800" dirty="0" smtClean="0"/>
              <a:t>4/13- Berkshire Community College, Pittsfield, 11AM-2PM</a:t>
            </a:r>
          </a:p>
          <a:p>
            <a:r>
              <a:rPr lang="en-US" sz="800" dirty="0" smtClean="0"/>
              <a:t>4/17- McCormack State </a:t>
            </a:r>
            <a:r>
              <a:rPr lang="en-US" sz="800" smtClean="0"/>
              <a:t>Office Building, </a:t>
            </a:r>
            <a:r>
              <a:rPr lang="en-US" sz="800" dirty="0" smtClean="0"/>
              <a:t>Boston, 10AM-3PM</a:t>
            </a:r>
          </a:p>
          <a:p>
            <a:r>
              <a:rPr lang="en-US" sz="800" dirty="0" smtClean="0"/>
              <a:t>4/18- Hampden County Sheriff’s Dept., Ludlow, 11AM-3PM</a:t>
            </a:r>
          </a:p>
          <a:p>
            <a:r>
              <a:rPr lang="en-US" sz="800" dirty="0" smtClean="0"/>
              <a:t>4/19- UMass Amherst, Amherst, 10AM-3PM</a:t>
            </a:r>
          </a:p>
          <a:p>
            <a:r>
              <a:rPr lang="en-US" sz="800" dirty="0"/>
              <a:t>4/20- Massasoit Conference Center, Brockton 1PM-5PM</a:t>
            </a:r>
          </a:p>
          <a:p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2900725" y="5793850"/>
            <a:ext cx="2919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4/21- </a:t>
            </a:r>
            <a:r>
              <a:rPr lang="en-US" sz="800" dirty="0"/>
              <a:t>North Shore Community College, Danvers, </a:t>
            </a:r>
            <a:r>
              <a:rPr lang="en-US" sz="800" dirty="0" smtClean="0"/>
              <a:t>10AM-2PM</a:t>
            </a:r>
            <a:endParaRPr lang="en-US" sz="800" dirty="0"/>
          </a:p>
          <a:p>
            <a:r>
              <a:rPr lang="en-US" sz="800" dirty="0" smtClean="0"/>
              <a:t>4/23- State Transportation Building, Boston, 11AM-3PM</a:t>
            </a:r>
          </a:p>
          <a:p>
            <a:r>
              <a:rPr lang="en-US" sz="800" dirty="0" smtClean="0"/>
              <a:t>4/24 -Mount </a:t>
            </a:r>
            <a:r>
              <a:rPr lang="en-US" sz="800" dirty="0" err="1" smtClean="0"/>
              <a:t>Wachusett</a:t>
            </a:r>
            <a:r>
              <a:rPr lang="en-US" sz="800" dirty="0" smtClean="0"/>
              <a:t> Community College, Gardner, 1PM-5PM</a:t>
            </a:r>
          </a:p>
          <a:p>
            <a:r>
              <a:rPr lang="en-US" sz="800" dirty="0" smtClean="0"/>
              <a:t>4/26- Greenleaf Community Center, Springfield, 3PM-7PM</a:t>
            </a:r>
          </a:p>
          <a:p>
            <a:r>
              <a:rPr lang="en-US" sz="800" dirty="0" smtClean="0"/>
              <a:t>4/27- Middlesex Community College, Bedford, 1PM-5PM</a:t>
            </a:r>
          </a:p>
          <a:p>
            <a:r>
              <a:rPr lang="en-US" sz="800" dirty="0" smtClean="0"/>
              <a:t>4/28- Mass Maritime Academy, Buzzards Bay, 10AM-2PM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3581400" y="1638300"/>
            <a:ext cx="228599" cy="7103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000452" y="1093648"/>
            <a:ext cx="1269311" cy="64633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2498" y="1162897"/>
            <a:ext cx="11452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Mount </a:t>
            </a:r>
            <a:r>
              <a:rPr lang="en-US" sz="900" dirty="0" err="1" smtClean="0"/>
              <a:t>Wachusett</a:t>
            </a:r>
            <a:r>
              <a:rPr lang="en-US" sz="900" dirty="0" smtClean="0"/>
              <a:t> Community College Gardner, MA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324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 dirty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314</Words>
  <Application>Microsoft Office PowerPoint</Application>
  <PresentationFormat>On-screen Show (4:3)</PresentationFormat>
  <Paragraphs>59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Maagero Lee, Ashley (GIC)</dc:creator>
  <cp:lastModifiedBy>Vogler, Nicholas J. (GIC)</cp:lastModifiedBy>
  <cp:revision>59</cp:revision>
  <cp:lastPrinted>2018-02-02T17:40:12Z</cp:lastPrinted>
  <dcterms:created xsi:type="dcterms:W3CDTF">2017-11-30T14:04:51Z</dcterms:created>
  <dcterms:modified xsi:type="dcterms:W3CDTF">2018-02-07T16:09:14Z</dcterms:modified>
</cp:coreProperties>
</file>