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3.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4.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5.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6.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7.xml" ContentType="application/vnd.openxmlformats-officedocument.them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8.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9.xml" ContentType="application/vnd.openxmlformats-officedocument.theme+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10.xml" ContentType="application/vnd.openxmlformats-officedocument.theme+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653" r:id="rId1"/>
    <p:sldMasterId id="2147483678" r:id="rId2"/>
    <p:sldMasterId id="2147483687" r:id="rId3"/>
    <p:sldMasterId id="2147483699" r:id="rId4"/>
    <p:sldMasterId id="2147483712" r:id="rId5"/>
    <p:sldMasterId id="2147483717" r:id="rId6"/>
    <p:sldMasterId id="2147483722" r:id="rId7"/>
    <p:sldMasterId id="2147483727" r:id="rId8"/>
    <p:sldMasterId id="2147483733" r:id="rId9"/>
    <p:sldMasterId id="2147483738" r:id="rId10"/>
  </p:sldMasterIdLst>
  <p:notesMasterIdLst>
    <p:notesMasterId r:id="rId29"/>
  </p:notesMasterIdLst>
  <p:handoutMasterIdLst>
    <p:handoutMasterId r:id="rId30"/>
  </p:handoutMasterIdLst>
  <p:sldIdLst>
    <p:sldId id="537" r:id="rId11"/>
    <p:sldId id="538" r:id="rId12"/>
    <p:sldId id="583" r:id="rId13"/>
    <p:sldId id="558" r:id="rId14"/>
    <p:sldId id="570" r:id="rId15"/>
    <p:sldId id="584" r:id="rId16"/>
    <p:sldId id="585" r:id="rId17"/>
    <p:sldId id="589" r:id="rId18"/>
    <p:sldId id="575" r:id="rId19"/>
    <p:sldId id="573" r:id="rId20"/>
    <p:sldId id="576" r:id="rId21"/>
    <p:sldId id="577" r:id="rId22"/>
    <p:sldId id="582" r:id="rId23"/>
    <p:sldId id="578" r:id="rId24"/>
    <p:sldId id="579" r:id="rId25"/>
    <p:sldId id="572" r:id="rId26"/>
    <p:sldId id="588" r:id="rId27"/>
    <p:sldId id="590" r:id="rId28"/>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152" algn="l" rtl="0" fontAlgn="base">
      <a:spcBef>
        <a:spcPct val="0"/>
      </a:spcBef>
      <a:spcAft>
        <a:spcPct val="0"/>
      </a:spcAft>
      <a:defRPr kern="1200">
        <a:solidFill>
          <a:schemeClr val="tx1"/>
        </a:solidFill>
        <a:latin typeface="Arial" charset="0"/>
        <a:ea typeface="+mn-ea"/>
        <a:cs typeface="+mn-cs"/>
      </a:defRPr>
    </a:lvl2pPr>
    <a:lvl3pPr marL="914303" algn="l" rtl="0" fontAlgn="base">
      <a:spcBef>
        <a:spcPct val="0"/>
      </a:spcBef>
      <a:spcAft>
        <a:spcPct val="0"/>
      </a:spcAft>
      <a:defRPr kern="1200">
        <a:solidFill>
          <a:schemeClr val="tx1"/>
        </a:solidFill>
        <a:latin typeface="Arial" charset="0"/>
        <a:ea typeface="+mn-ea"/>
        <a:cs typeface="+mn-cs"/>
      </a:defRPr>
    </a:lvl3pPr>
    <a:lvl4pPr marL="1371455" algn="l" rtl="0" fontAlgn="base">
      <a:spcBef>
        <a:spcPct val="0"/>
      </a:spcBef>
      <a:spcAft>
        <a:spcPct val="0"/>
      </a:spcAft>
      <a:defRPr kern="1200">
        <a:solidFill>
          <a:schemeClr val="tx1"/>
        </a:solidFill>
        <a:latin typeface="Arial" charset="0"/>
        <a:ea typeface="+mn-ea"/>
        <a:cs typeface="+mn-cs"/>
      </a:defRPr>
    </a:lvl4pPr>
    <a:lvl5pPr marL="1828606" algn="l" rtl="0" fontAlgn="base">
      <a:spcBef>
        <a:spcPct val="0"/>
      </a:spcBef>
      <a:spcAft>
        <a:spcPct val="0"/>
      </a:spcAft>
      <a:defRPr kern="1200">
        <a:solidFill>
          <a:schemeClr val="tx1"/>
        </a:solidFill>
        <a:latin typeface="Arial" charset="0"/>
        <a:ea typeface="+mn-ea"/>
        <a:cs typeface="+mn-cs"/>
      </a:defRPr>
    </a:lvl5pPr>
    <a:lvl6pPr marL="2285758" algn="l" defTabSz="914303" rtl="0" eaLnBrk="1" latinLnBrk="0" hangingPunct="1">
      <a:defRPr kern="1200">
        <a:solidFill>
          <a:schemeClr val="tx1"/>
        </a:solidFill>
        <a:latin typeface="Arial" charset="0"/>
        <a:ea typeface="+mn-ea"/>
        <a:cs typeface="+mn-cs"/>
      </a:defRPr>
    </a:lvl6pPr>
    <a:lvl7pPr marL="2742909" algn="l" defTabSz="914303" rtl="0" eaLnBrk="1" latinLnBrk="0" hangingPunct="1">
      <a:defRPr kern="1200">
        <a:solidFill>
          <a:schemeClr val="tx1"/>
        </a:solidFill>
        <a:latin typeface="Arial" charset="0"/>
        <a:ea typeface="+mn-ea"/>
        <a:cs typeface="+mn-cs"/>
      </a:defRPr>
    </a:lvl7pPr>
    <a:lvl8pPr marL="3200061" algn="l" defTabSz="914303" rtl="0" eaLnBrk="1" latinLnBrk="0" hangingPunct="1">
      <a:defRPr kern="1200">
        <a:solidFill>
          <a:schemeClr val="tx1"/>
        </a:solidFill>
        <a:latin typeface="Arial" charset="0"/>
        <a:ea typeface="+mn-ea"/>
        <a:cs typeface="+mn-cs"/>
      </a:defRPr>
    </a:lvl8pPr>
    <a:lvl9pPr marL="3657212" algn="l" defTabSz="914303"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guide id="3" pos="2881">
          <p15:clr>
            <a:srgbClr val="A4A3A4"/>
          </p15:clr>
        </p15:guide>
      </p15:sldGuideLst>
    </p:ext>
    <p:ext uri="{2D200454-40CA-4A62-9FC3-DE9A4176ACB9}">
      <p15:notesGuideLst xmlns:p15="http://schemas.microsoft.com/office/powerpoint/2012/main">
        <p15:guide id="1" orient="horz" pos="2928">
          <p15:clr>
            <a:srgbClr val="A4A3A4"/>
          </p15:clr>
        </p15:guide>
        <p15:guide id="2" pos="2209">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4"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7387E"/>
    <a:srgbClr val="B3CCFF"/>
    <a:srgbClr val="4C5F27"/>
    <a:srgbClr val="6D8838"/>
    <a:srgbClr val="00269E"/>
    <a:srgbClr val="FFFF66"/>
    <a:srgbClr val="000099"/>
    <a:srgbClr val="FFFFCC"/>
    <a:srgbClr val="FF944B"/>
    <a:srgbClr val="ABC7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1EC3E85-B7A4-45EC-A71F-7DF0F213A63A}" v="3" dt="2025-10-10T12:58:28.99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88" autoAdjust="0"/>
    <p:restoredTop sz="86418" autoAdjust="0"/>
  </p:normalViewPr>
  <p:slideViewPr>
    <p:cSldViewPr snapToGrid="0">
      <p:cViewPr varScale="1">
        <p:scale>
          <a:sx n="48" d="100"/>
          <a:sy n="48" d="100"/>
        </p:scale>
        <p:origin x="980" y="44"/>
      </p:cViewPr>
      <p:guideLst>
        <p:guide orient="horz" pos="2160"/>
        <p:guide pos="2880"/>
        <p:guide pos="2881"/>
      </p:guideLst>
    </p:cSldViewPr>
  </p:slideViewPr>
  <p:outlineViewPr>
    <p:cViewPr>
      <p:scale>
        <a:sx n="33" d="100"/>
        <a:sy n="33" d="100"/>
      </p:scale>
      <p:origin x="0" y="-1296"/>
    </p:cViewPr>
  </p:outlineViewPr>
  <p:notesTextViewPr>
    <p:cViewPr>
      <p:scale>
        <a:sx n="100" d="100"/>
        <a:sy n="100" d="100"/>
      </p:scale>
      <p:origin x="0" y="0"/>
    </p:cViewPr>
  </p:notesTextViewPr>
  <p:sorterViewPr>
    <p:cViewPr>
      <p:scale>
        <a:sx n="150" d="100"/>
        <a:sy n="150" d="100"/>
      </p:scale>
      <p:origin x="0" y="1842"/>
    </p:cViewPr>
  </p:sorterViewPr>
  <p:notesViewPr>
    <p:cSldViewPr snapToGrid="0">
      <p:cViewPr varScale="1">
        <p:scale>
          <a:sx n="68" d="100"/>
          <a:sy n="68" d="100"/>
        </p:scale>
        <p:origin x="-3306" y="-120"/>
      </p:cViewPr>
      <p:guideLst>
        <p:guide orient="horz" pos="2928"/>
        <p:guide pos="2209"/>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 Type="http://schemas.openxmlformats.org/officeDocument/2006/relationships/slideMaster" Target="slideMasters/slideMaster3.xml"/><Relationship Id="rId21" Type="http://schemas.openxmlformats.org/officeDocument/2006/relationships/slide" Target="slides/slide11.xml"/><Relationship Id="rId34" Type="http://schemas.openxmlformats.org/officeDocument/2006/relationships/theme" Target="theme/theme1.xml"/><Relationship Id="rId7" Type="http://schemas.openxmlformats.org/officeDocument/2006/relationships/slideMaster" Target="slideMasters/slideMaster7.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presProps" Target="presProps.xml"/><Relationship Id="rId37" Type="http://schemas.microsoft.com/office/2018/10/relationships/authors" Target="authors.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microsoft.com/office/2015/10/relationships/revisionInfo" Target="revisionInfo.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commentAuthors" Target="commentAuthor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handoutMaster" Target="handoutMasters/handoutMaster1.xml"/><Relationship Id="rId3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8066" name="Rectangle 2"/>
          <p:cNvSpPr>
            <a:spLocks noGrp="1" noChangeArrowheads="1"/>
          </p:cNvSpPr>
          <p:nvPr>
            <p:ph type="hdr" sz="quarter"/>
          </p:nvPr>
        </p:nvSpPr>
        <p:spPr bwMode="auto">
          <a:xfrm>
            <a:off x="3" y="3"/>
            <a:ext cx="3037628"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90" tIns="45696" rIns="91390" bIns="45696" numCol="1" anchor="t" anchorCtr="0" compatLnSpc="1">
            <a:prstTxWarp prst="textNoShape">
              <a:avLst/>
            </a:prstTxWarp>
          </a:bodyPr>
          <a:lstStyle>
            <a:lvl1pPr>
              <a:defRPr sz="1200"/>
            </a:lvl1pPr>
          </a:lstStyle>
          <a:p>
            <a:endParaRPr lang="en-US" altLang="en-US" dirty="0"/>
          </a:p>
        </p:txBody>
      </p:sp>
      <p:sp>
        <p:nvSpPr>
          <p:cNvPr id="88067" name="Rectangle 3"/>
          <p:cNvSpPr>
            <a:spLocks noGrp="1" noChangeArrowheads="1"/>
          </p:cNvSpPr>
          <p:nvPr>
            <p:ph type="dt" sz="quarter" idx="1"/>
          </p:nvPr>
        </p:nvSpPr>
        <p:spPr bwMode="auto">
          <a:xfrm>
            <a:off x="3971184" y="3"/>
            <a:ext cx="3037628"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90" tIns="45696" rIns="91390" bIns="45696" numCol="1" anchor="t" anchorCtr="0" compatLnSpc="1">
            <a:prstTxWarp prst="textNoShape">
              <a:avLst/>
            </a:prstTxWarp>
          </a:bodyPr>
          <a:lstStyle>
            <a:lvl1pPr algn="r">
              <a:defRPr sz="1200"/>
            </a:lvl1pPr>
          </a:lstStyle>
          <a:p>
            <a:endParaRPr lang="en-US" altLang="en-US" dirty="0"/>
          </a:p>
        </p:txBody>
      </p:sp>
      <p:sp>
        <p:nvSpPr>
          <p:cNvPr id="88068" name="Rectangle 4"/>
          <p:cNvSpPr>
            <a:spLocks noGrp="1" noChangeArrowheads="1"/>
          </p:cNvSpPr>
          <p:nvPr>
            <p:ph type="ftr" sz="quarter" idx="2"/>
          </p:nvPr>
        </p:nvSpPr>
        <p:spPr bwMode="auto">
          <a:xfrm>
            <a:off x="3" y="8829991"/>
            <a:ext cx="3037628"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90" tIns="45696" rIns="91390" bIns="45696" numCol="1" anchor="b" anchorCtr="0" compatLnSpc="1">
            <a:prstTxWarp prst="textNoShape">
              <a:avLst/>
            </a:prstTxWarp>
          </a:bodyPr>
          <a:lstStyle>
            <a:lvl1pPr>
              <a:defRPr sz="1200"/>
            </a:lvl1pPr>
          </a:lstStyle>
          <a:p>
            <a:endParaRPr lang="en-US" altLang="en-US" dirty="0"/>
          </a:p>
        </p:txBody>
      </p:sp>
      <p:sp>
        <p:nvSpPr>
          <p:cNvPr id="88069" name="Rectangle 5"/>
          <p:cNvSpPr>
            <a:spLocks noGrp="1" noChangeArrowheads="1"/>
          </p:cNvSpPr>
          <p:nvPr>
            <p:ph type="sldNum" sz="quarter" idx="3"/>
          </p:nvPr>
        </p:nvSpPr>
        <p:spPr bwMode="auto">
          <a:xfrm>
            <a:off x="3971184" y="8829991"/>
            <a:ext cx="3037628"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90" tIns="45696" rIns="91390" bIns="45696" numCol="1" anchor="b" anchorCtr="0" compatLnSpc="1">
            <a:prstTxWarp prst="textNoShape">
              <a:avLst/>
            </a:prstTxWarp>
          </a:bodyPr>
          <a:lstStyle>
            <a:lvl1pPr algn="r">
              <a:defRPr sz="1200"/>
            </a:lvl1pPr>
          </a:lstStyle>
          <a:p>
            <a:fld id="{19E112F1-4A45-43B9-BB85-63530C6FFA71}" type="slidenum">
              <a:rPr lang="en-US" altLang="en-US"/>
              <a:pPr/>
              <a:t>‹#›</a:t>
            </a:fld>
            <a:endParaRPr lang="en-US" altLang="en-US" dirty="0"/>
          </a:p>
        </p:txBody>
      </p:sp>
    </p:spTree>
    <p:extLst>
      <p:ext uri="{BB962C8B-B14F-4D97-AF65-F5344CB8AC3E}">
        <p14:creationId xmlns:p14="http://schemas.microsoft.com/office/powerpoint/2010/main" val="1576813914"/>
      </p:ext>
    </p:extLst>
  </p:cSld>
  <p:clrMap bg1="lt1" tx1="dk1" bg2="lt2" tx2="dk2" accent1="accent1" accent2="accent2" accent3="accent3" accent4="accent4" accent5="accent5" accent6="accent6" hlink="hlink" folHlink="folHlink"/>
  <p:hf sldNum="0"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hdr" sz="quarter"/>
          </p:nvPr>
        </p:nvSpPr>
        <p:spPr bwMode="auto">
          <a:xfrm>
            <a:off x="3" y="3"/>
            <a:ext cx="3037628"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898" tIns="46449" rIns="92898" bIns="46449" numCol="1" anchor="t" anchorCtr="0" compatLnSpc="1">
            <a:prstTxWarp prst="textNoShape">
              <a:avLst/>
            </a:prstTxWarp>
          </a:bodyPr>
          <a:lstStyle>
            <a:lvl1pPr defTabSz="929876">
              <a:defRPr sz="1200"/>
            </a:lvl1pPr>
          </a:lstStyle>
          <a:p>
            <a:endParaRPr lang="en-US" altLang="en-US" dirty="0"/>
          </a:p>
        </p:txBody>
      </p:sp>
      <p:sp>
        <p:nvSpPr>
          <p:cNvPr id="17411" name="Rectangle 3"/>
          <p:cNvSpPr>
            <a:spLocks noGrp="1" noChangeArrowheads="1"/>
          </p:cNvSpPr>
          <p:nvPr>
            <p:ph type="dt" idx="1"/>
          </p:nvPr>
        </p:nvSpPr>
        <p:spPr bwMode="auto">
          <a:xfrm>
            <a:off x="3971184" y="3"/>
            <a:ext cx="3037628"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898" tIns="46449" rIns="92898" bIns="46449" numCol="1" anchor="t" anchorCtr="0" compatLnSpc="1">
            <a:prstTxWarp prst="textNoShape">
              <a:avLst/>
            </a:prstTxWarp>
          </a:bodyPr>
          <a:lstStyle>
            <a:lvl1pPr algn="r" defTabSz="929876">
              <a:defRPr sz="1200"/>
            </a:lvl1pPr>
          </a:lstStyle>
          <a:p>
            <a:endParaRPr lang="en-US" altLang="en-US" dirty="0"/>
          </a:p>
        </p:txBody>
      </p:sp>
      <p:sp>
        <p:nvSpPr>
          <p:cNvPr id="17412"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7413" name="Rectangle 5"/>
          <p:cNvSpPr>
            <a:spLocks noGrp="1" noChangeArrowheads="1"/>
          </p:cNvSpPr>
          <p:nvPr>
            <p:ph type="body" sz="quarter" idx="3"/>
          </p:nvPr>
        </p:nvSpPr>
        <p:spPr bwMode="auto">
          <a:xfrm>
            <a:off x="701360" y="4415793"/>
            <a:ext cx="5607684" cy="41833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898" tIns="46449" rIns="92898" bIns="4644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7414" name="Rectangle 6"/>
          <p:cNvSpPr>
            <a:spLocks noGrp="1" noChangeArrowheads="1"/>
          </p:cNvSpPr>
          <p:nvPr>
            <p:ph type="ftr" sz="quarter" idx="4"/>
          </p:nvPr>
        </p:nvSpPr>
        <p:spPr bwMode="auto">
          <a:xfrm>
            <a:off x="3" y="8829991"/>
            <a:ext cx="3037628"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898" tIns="46449" rIns="92898" bIns="46449" numCol="1" anchor="b" anchorCtr="0" compatLnSpc="1">
            <a:prstTxWarp prst="textNoShape">
              <a:avLst/>
            </a:prstTxWarp>
          </a:bodyPr>
          <a:lstStyle>
            <a:lvl1pPr defTabSz="929876">
              <a:defRPr sz="1200"/>
            </a:lvl1pPr>
          </a:lstStyle>
          <a:p>
            <a:endParaRPr lang="en-US" altLang="en-US" dirty="0"/>
          </a:p>
        </p:txBody>
      </p:sp>
      <p:sp>
        <p:nvSpPr>
          <p:cNvPr id="17415" name="Rectangle 7"/>
          <p:cNvSpPr>
            <a:spLocks noGrp="1" noChangeArrowheads="1"/>
          </p:cNvSpPr>
          <p:nvPr>
            <p:ph type="sldNum" sz="quarter" idx="5"/>
          </p:nvPr>
        </p:nvSpPr>
        <p:spPr bwMode="auto">
          <a:xfrm>
            <a:off x="3971184" y="8829991"/>
            <a:ext cx="3037628"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898" tIns="46449" rIns="92898" bIns="46449" numCol="1" anchor="b" anchorCtr="0" compatLnSpc="1">
            <a:prstTxWarp prst="textNoShape">
              <a:avLst/>
            </a:prstTxWarp>
          </a:bodyPr>
          <a:lstStyle>
            <a:lvl1pPr algn="r" defTabSz="929876">
              <a:defRPr sz="1200"/>
            </a:lvl1pPr>
          </a:lstStyle>
          <a:p>
            <a:fld id="{598F580E-CA0A-4FFE-90EC-00961EC1CEE1}" type="slidenum">
              <a:rPr lang="en-US" altLang="en-US"/>
              <a:pPr/>
              <a:t>‹#›</a:t>
            </a:fld>
            <a:endParaRPr lang="en-US" altLang="en-US" dirty="0"/>
          </a:p>
        </p:txBody>
      </p:sp>
    </p:spTree>
    <p:extLst>
      <p:ext uri="{BB962C8B-B14F-4D97-AF65-F5344CB8AC3E}">
        <p14:creationId xmlns:p14="http://schemas.microsoft.com/office/powerpoint/2010/main" val="3379216322"/>
      </p:ext>
    </p:extLst>
  </p:cSld>
  <p:clrMap bg1="lt1" tx1="dk1" bg2="lt2" tx2="dk2" accent1="accent1" accent2="accent2" accent3="accent3" accent4="accent4" accent5="accent5" accent6="accent6" hlink="hlink" folHlink="folHlink"/>
  <p:hf sldNum="0" hdr="0" dt="0"/>
  <p:notesStyle>
    <a:lvl1pPr algn="l" rtl="0" fontAlgn="base">
      <a:spcBef>
        <a:spcPct val="30000"/>
      </a:spcBef>
      <a:spcAft>
        <a:spcPct val="0"/>
      </a:spcAft>
      <a:defRPr sz="1200" kern="1200">
        <a:solidFill>
          <a:schemeClr val="tx1"/>
        </a:solidFill>
        <a:latin typeface="Arial" charset="0"/>
        <a:ea typeface="+mn-ea"/>
        <a:cs typeface="+mn-cs"/>
      </a:defRPr>
    </a:lvl1pPr>
    <a:lvl2pPr marL="457152" algn="l" rtl="0" fontAlgn="base">
      <a:spcBef>
        <a:spcPct val="30000"/>
      </a:spcBef>
      <a:spcAft>
        <a:spcPct val="0"/>
      </a:spcAft>
      <a:defRPr sz="1200" kern="1200">
        <a:solidFill>
          <a:schemeClr val="tx1"/>
        </a:solidFill>
        <a:latin typeface="Arial" charset="0"/>
        <a:ea typeface="+mn-ea"/>
        <a:cs typeface="+mn-cs"/>
      </a:defRPr>
    </a:lvl2pPr>
    <a:lvl3pPr marL="914303" algn="l" rtl="0" fontAlgn="base">
      <a:spcBef>
        <a:spcPct val="30000"/>
      </a:spcBef>
      <a:spcAft>
        <a:spcPct val="0"/>
      </a:spcAft>
      <a:defRPr sz="1200" kern="1200">
        <a:solidFill>
          <a:schemeClr val="tx1"/>
        </a:solidFill>
        <a:latin typeface="Arial" charset="0"/>
        <a:ea typeface="+mn-ea"/>
        <a:cs typeface="+mn-cs"/>
      </a:defRPr>
    </a:lvl3pPr>
    <a:lvl4pPr marL="1371455" algn="l" rtl="0" fontAlgn="base">
      <a:spcBef>
        <a:spcPct val="30000"/>
      </a:spcBef>
      <a:spcAft>
        <a:spcPct val="0"/>
      </a:spcAft>
      <a:defRPr sz="1200" kern="1200">
        <a:solidFill>
          <a:schemeClr val="tx1"/>
        </a:solidFill>
        <a:latin typeface="Arial" charset="0"/>
        <a:ea typeface="+mn-ea"/>
        <a:cs typeface="+mn-cs"/>
      </a:defRPr>
    </a:lvl4pPr>
    <a:lvl5pPr marL="1828606" algn="l" rtl="0" fontAlgn="base">
      <a:spcBef>
        <a:spcPct val="30000"/>
      </a:spcBef>
      <a:spcAft>
        <a:spcPct val="0"/>
      </a:spcAft>
      <a:defRPr sz="1200" kern="1200">
        <a:solidFill>
          <a:schemeClr val="tx1"/>
        </a:solidFill>
        <a:latin typeface="Arial" charset="0"/>
        <a:ea typeface="+mn-ea"/>
        <a:cs typeface="+mn-cs"/>
      </a:defRPr>
    </a:lvl5pPr>
    <a:lvl6pPr marL="2285758" algn="l" defTabSz="914303" rtl="0" eaLnBrk="1" latinLnBrk="0" hangingPunct="1">
      <a:defRPr sz="1200" kern="1200">
        <a:solidFill>
          <a:schemeClr val="tx1"/>
        </a:solidFill>
        <a:latin typeface="+mn-lt"/>
        <a:ea typeface="+mn-ea"/>
        <a:cs typeface="+mn-cs"/>
      </a:defRPr>
    </a:lvl6pPr>
    <a:lvl7pPr marL="2742909" algn="l" defTabSz="914303" rtl="0" eaLnBrk="1" latinLnBrk="0" hangingPunct="1">
      <a:defRPr sz="1200" kern="1200">
        <a:solidFill>
          <a:schemeClr val="tx1"/>
        </a:solidFill>
        <a:latin typeface="+mn-lt"/>
        <a:ea typeface="+mn-ea"/>
        <a:cs typeface="+mn-cs"/>
      </a:defRPr>
    </a:lvl7pPr>
    <a:lvl8pPr marL="3200061" algn="l" defTabSz="914303" rtl="0" eaLnBrk="1" latinLnBrk="0" hangingPunct="1">
      <a:defRPr sz="1200" kern="1200">
        <a:solidFill>
          <a:schemeClr val="tx1"/>
        </a:solidFill>
        <a:latin typeface="+mn-lt"/>
        <a:ea typeface="+mn-ea"/>
        <a:cs typeface="+mn-cs"/>
      </a:defRPr>
    </a:lvl8pPr>
    <a:lvl9pPr marL="3657212" algn="l" defTabSz="914303"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6" name="Footer Placeholder 5"/>
          <p:cNvSpPr>
            <a:spLocks noGrp="1"/>
          </p:cNvSpPr>
          <p:nvPr>
            <p:ph type="ftr" sz="quarter" idx="10"/>
          </p:nvPr>
        </p:nvSpPr>
        <p:spPr/>
        <p:txBody>
          <a:bodyPr/>
          <a:lstStyle/>
          <a:p>
            <a:pPr marL="0" marR="0" lvl="0" indent="0" algn="l" defTabSz="929876" rtl="0" eaLnBrk="1" fontAlgn="base" latinLnBrk="0" hangingPunct="1">
              <a:lnSpc>
                <a:spcPct val="100000"/>
              </a:lnSpc>
              <a:spcBef>
                <a:spcPct val="0"/>
              </a:spcBef>
              <a:spcAft>
                <a:spcPct val="0"/>
              </a:spcAft>
              <a:buClrTx/>
              <a:buSzTx/>
              <a:buFontTx/>
              <a:buNone/>
              <a:tabLst/>
              <a:defRPr/>
            </a:pPr>
            <a:endParaRPr kumimoji="0" lang="en-US" alt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6555207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6" name="Footer Placeholder 5"/>
          <p:cNvSpPr>
            <a:spLocks noGrp="1"/>
          </p:cNvSpPr>
          <p:nvPr>
            <p:ph type="ftr" sz="quarter" idx="10"/>
          </p:nvPr>
        </p:nvSpPr>
        <p:spPr/>
        <p:txBody>
          <a:bodyPr/>
          <a:lstStyle/>
          <a:p>
            <a:endParaRPr lang="en-US" altLang="en-US" dirty="0"/>
          </a:p>
        </p:txBody>
      </p:sp>
    </p:spTree>
    <p:extLst>
      <p:ext uri="{BB962C8B-B14F-4D97-AF65-F5344CB8AC3E}">
        <p14:creationId xmlns:p14="http://schemas.microsoft.com/office/powerpoint/2010/main" val="18797354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C2FBEC-F2D1-4633-44A8-E779896CE7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B30E5C-7734-2C85-D784-FBBFAF78A32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D97CC63-BFA9-0A13-8E0E-4179E5EDE7A7}"/>
              </a:ext>
            </a:extLst>
          </p:cNvPr>
          <p:cNvSpPr>
            <a:spLocks noGrp="1"/>
          </p:cNvSpPr>
          <p:nvPr>
            <p:ph type="body" idx="1"/>
          </p:nvPr>
        </p:nvSpPr>
        <p:spPr/>
        <p:txBody>
          <a:bodyPr/>
          <a:lstStyle/>
          <a:p>
            <a:endParaRPr lang="en-US" dirty="0"/>
          </a:p>
        </p:txBody>
      </p:sp>
      <p:sp>
        <p:nvSpPr>
          <p:cNvPr id="6" name="Footer Placeholder 5">
            <a:extLst>
              <a:ext uri="{FF2B5EF4-FFF2-40B4-BE49-F238E27FC236}">
                <a16:creationId xmlns:a16="http://schemas.microsoft.com/office/drawing/2014/main" id="{26D96ABF-5D6A-41A9-CC03-3EADA4CC9F73}"/>
              </a:ext>
            </a:extLst>
          </p:cNvPr>
          <p:cNvSpPr>
            <a:spLocks noGrp="1"/>
          </p:cNvSpPr>
          <p:nvPr>
            <p:ph type="ftr" sz="quarter" idx="10"/>
          </p:nvPr>
        </p:nvSpPr>
        <p:spPr/>
        <p:txBody>
          <a:bodyPr/>
          <a:lstStyle/>
          <a:p>
            <a:endParaRPr lang="en-US" altLang="en-US" dirty="0"/>
          </a:p>
        </p:txBody>
      </p:sp>
    </p:spTree>
    <p:extLst>
      <p:ext uri="{BB962C8B-B14F-4D97-AF65-F5344CB8AC3E}">
        <p14:creationId xmlns:p14="http://schemas.microsoft.com/office/powerpoint/2010/main" val="24335013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endParaRPr lang="en-US" altLang="en-US" dirty="0"/>
          </a:p>
        </p:txBody>
      </p:sp>
    </p:spTree>
    <p:extLst>
      <p:ext uri="{BB962C8B-B14F-4D97-AF65-F5344CB8AC3E}">
        <p14:creationId xmlns:p14="http://schemas.microsoft.com/office/powerpoint/2010/main" val="32414285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66220C-BEE3-841E-AC69-E5E0E369F4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C9D0DB-D301-7514-C7AF-456851F295A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07CDC2D-89CE-4FFA-2ABD-5C86FA795513}"/>
              </a:ext>
            </a:extLst>
          </p:cNvPr>
          <p:cNvSpPr>
            <a:spLocks noGrp="1"/>
          </p:cNvSpPr>
          <p:nvPr>
            <p:ph type="body" idx="1"/>
          </p:nvPr>
        </p:nvSpPr>
        <p:spPr/>
        <p:txBody>
          <a:bodyPr/>
          <a:lstStyle/>
          <a:p>
            <a:endParaRPr lang="en-US" dirty="0"/>
          </a:p>
        </p:txBody>
      </p:sp>
      <p:sp>
        <p:nvSpPr>
          <p:cNvPr id="6" name="Footer Placeholder 5">
            <a:extLst>
              <a:ext uri="{FF2B5EF4-FFF2-40B4-BE49-F238E27FC236}">
                <a16:creationId xmlns:a16="http://schemas.microsoft.com/office/drawing/2014/main" id="{FB918388-92E7-6363-5E79-3ECDC92047A5}"/>
              </a:ext>
            </a:extLst>
          </p:cNvPr>
          <p:cNvSpPr>
            <a:spLocks noGrp="1"/>
          </p:cNvSpPr>
          <p:nvPr>
            <p:ph type="ftr" sz="quarter" idx="10"/>
          </p:nvPr>
        </p:nvSpPr>
        <p:spPr/>
        <p:txBody>
          <a:bodyPr/>
          <a:lstStyle/>
          <a:p>
            <a:endParaRPr lang="en-US" altLang="en-US" dirty="0"/>
          </a:p>
        </p:txBody>
      </p:sp>
    </p:spTree>
    <p:extLst>
      <p:ext uri="{BB962C8B-B14F-4D97-AF65-F5344CB8AC3E}">
        <p14:creationId xmlns:p14="http://schemas.microsoft.com/office/powerpoint/2010/main" val="8010126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1794A1-2A87-8DD1-8FA8-A912EA8C77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191786-5069-8A3B-1D8C-967E09C6D0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C56BF51-49D5-6D5B-5704-D6432F3C7CCA}"/>
              </a:ext>
            </a:extLst>
          </p:cNvPr>
          <p:cNvSpPr>
            <a:spLocks noGrp="1"/>
          </p:cNvSpPr>
          <p:nvPr>
            <p:ph type="body" idx="1"/>
          </p:nvPr>
        </p:nvSpPr>
        <p:spPr/>
        <p:txBody>
          <a:bodyPr/>
          <a:lstStyle/>
          <a:p>
            <a:endParaRPr lang="en-US" dirty="0"/>
          </a:p>
        </p:txBody>
      </p:sp>
      <p:sp>
        <p:nvSpPr>
          <p:cNvPr id="6" name="Footer Placeholder 5">
            <a:extLst>
              <a:ext uri="{FF2B5EF4-FFF2-40B4-BE49-F238E27FC236}">
                <a16:creationId xmlns:a16="http://schemas.microsoft.com/office/drawing/2014/main" id="{55276056-E958-8A21-0502-6F14078E9003}"/>
              </a:ext>
            </a:extLst>
          </p:cNvPr>
          <p:cNvSpPr>
            <a:spLocks noGrp="1"/>
          </p:cNvSpPr>
          <p:nvPr>
            <p:ph type="ftr" sz="quarter" idx="10"/>
          </p:nvPr>
        </p:nvSpPr>
        <p:spPr/>
        <p:txBody>
          <a:bodyPr/>
          <a:lstStyle/>
          <a:p>
            <a:endParaRPr lang="en-US" altLang="en-US" dirty="0"/>
          </a:p>
        </p:txBody>
      </p:sp>
    </p:spTree>
    <p:extLst>
      <p:ext uri="{BB962C8B-B14F-4D97-AF65-F5344CB8AC3E}">
        <p14:creationId xmlns:p14="http://schemas.microsoft.com/office/powerpoint/2010/main" val="27174330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40C815-AA55-92EC-2AAD-429CA6C228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9365E8-B107-9CDA-CF6A-1A49511F69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0DE0E97-D68E-B181-CB54-5B6C81995C53}"/>
              </a:ext>
            </a:extLst>
          </p:cNvPr>
          <p:cNvSpPr>
            <a:spLocks noGrp="1"/>
          </p:cNvSpPr>
          <p:nvPr>
            <p:ph type="body" idx="1"/>
          </p:nvPr>
        </p:nvSpPr>
        <p:spPr/>
        <p:txBody>
          <a:bodyPr/>
          <a:lstStyle/>
          <a:p>
            <a:endParaRPr lang="en-US" dirty="0"/>
          </a:p>
        </p:txBody>
      </p:sp>
      <p:sp>
        <p:nvSpPr>
          <p:cNvPr id="6" name="Footer Placeholder 5">
            <a:extLst>
              <a:ext uri="{FF2B5EF4-FFF2-40B4-BE49-F238E27FC236}">
                <a16:creationId xmlns:a16="http://schemas.microsoft.com/office/drawing/2014/main" id="{01D36A41-8009-A53F-B655-00A2C3FDB9D0}"/>
              </a:ext>
            </a:extLst>
          </p:cNvPr>
          <p:cNvSpPr>
            <a:spLocks noGrp="1"/>
          </p:cNvSpPr>
          <p:nvPr>
            <p:ph type="ftr" sz="quarter" idx="10"/>
          </p:nvPr>
        </p:nvSpPr>
        <p:spPr/>
        <p:txBody>
          <a:bodyPr/>
          <a:lstStyle/>
          <a:p>
            <a:endParaRPr lang="en-US" altLang="en-US" dirty="0"/>
          </a:p>
        </p:txBody>
      </p:sp>
    </p:spTree>
    <p:extLst>
      <p:ext uri="{BB962C8B-B14F-4D97-AF65-F5344CB8AC3E}">
        <p14:creationId xmlns:p14="http://schemas.microsoft.com/office/powerpoint/2010/main" val="15434397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20A963-D56B-EFF6-8C88-6FB4C012CE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DD34F0-30D5-2695-41DA-900B3F9BA69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7BC0DCC-A4D8-AE36-0429-44ECD0A42BD5}"/>
              </a:ext>
            </a:extLst>
          </p:cNvPr>
          <p:cNvSpPr>
            <a:spLocks noGrp="1"/>
          </p:cNvSpPr>
          <p:nvPr>
            <p:ph type="body" idx="1"/>
          </p:nvPr>
        </p:nvSpPr>
        <p:spPr/>
        <p:txBody>
          <a:bodyPr/>
          <a:lstStyle/>
          <a:p>
            <a:endParaRPr lang="en-US" dirty="0"/>
          </a:p>
        </p:txBody>
      </p:sp>
      <p:sp>
        <p:nvSpPr>
          <p:cNvPr id="6" name="Footer Placeholder 5">
            <a:extLst>
              <a:ext uri="{FF2B5EF4-FFF2-40B4-BE49-F238E27FC236}">
                <a16:creationId xmlns:a16="http://schemas.microsoft.com/office/drawing/2014/main" id="{9E8D5594-7D19-3FC4-0919-9217025E1DD4}"/>
              </a:ext>
            </a:extLst>
          </p:cNvPr>
          <p:cNvSpPr>
            <a:spLocks noGrp="1"/>
          </p:cNvSpPr>
          <p:nvPr>
            <p:ph type="ftr" sz="quarter" idx="10"/>
          </p:nvPr>
        </p:nvSpPr>
        <p:spPr/>
        <p:txBody>
          <a:bodyPr/>
          <a:lstStyle/>
          <a:p>
            <a:endParaRPr lang="en-US" altLang="en-US" dirty="0"/>
          </a:p>
        </p:txBody>
      </p:sp>
    </p:spTree>
    <p:extLst>
      <p:ext uri="{BB962C8B-B14F-4D97-AF65-F5344CB8AC3E}">
        <p14:creationId xmlns:p14="http://schemas.microsoft.com/office/powerpoint/2010/main" val="12856982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CF0F2D-7B7A-1B29-4A6C-A66080B0A1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F2301D-0748-ECF2-1D44-37D48C3B2F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761873-6872-667C-DA96-D1CCA1A5EA23}"/>
              </a:ext>
            </a:extLst>
          </p:cNvPr>
          <p:cNvSpPr>
            <a:spLocks noGrp="1"/>
          </p:cNvSpPr>
          <p:nvPr>
            <p:ph type="body" idx="1"/>
          </p:nvPr>
        </p:nvSpPr>
        <p:spPr/>
        <p:txBody>
          <a:bodyPr/>
          <a:lstStyle/>
          <a:p>
            <a:pPr marL="800052" lvl="1" indent="-342900">
              <a:lnSpc>
                <a:spcPct val="115000"/>
              </a:lnSpc>
              <a:spcAft>
                <a:spcPts val="800"/>
              </a:spcAft>
              <a:buFont typeface="Symbol" panose="05050102010706020507" pitchFamily="18" charset="2"/>
              <a:buChar char=""/>
            </a:pPr>
            <a:r>
              <a:rPr lang="en-US" sz="1200" kern="100" dirty="0">
                <a:effectLst/>
                <a:latin typeface="+mn-lt"/>
                <a:ea typeface="Aptos" panose="020B0004020202020204" pitchFamily="34" charset="0"/>
                <a:cs typeface="Times New Roman" panose="02020603050405020304" pitchFamily="18" charset="0"/>
              </a:rPr>
              <a:t>2,300+ 24/7 residential group homes </a:t>
            </a:r>
          </a:p>
          <a:p>
            <a:pPr marL="800052" lvl="1" indent="-342900">
              <a:lnSpc>
                <a:spcPct val="115000"/>
              </a:lnSpc>
              <a:spcAft>
                <a:spcPts val="800"/>
              </a:spcAft>
              <a:buFont typeface="Symbol" panose="05050102010706020507" pitchFamily="18" charset="2"/>
              <a:buChar char=""/>
            </a:pPr>
            <a:r>
              <a:rPr lang="en-US" sz="1200" kern="100" dirty="0">
                <a:latin typeface="+mn-lt"/>
                <a:ea typeface="Aptos" panose="020B0004020202020204" pitchFamily="34" charset="0"/>
                <a:cs typeface="Times New Roman" panose="02020603050405020304" pitchFamily="18" charset="0"/>
              </a:rPr>
              <a:t>1500 Shared Living placements</a:t>
            </a:r>
          </a:p>
          <a:p>
            <a:pPr marL="800052" lvl="1" indent="-342900">
              <a:lnSpc>
                <a:spcPct val="115000"/>
              </a:lnSpc>
              <a:spcAft>
                <a:spcPts val="800"/>
              </a:spcAft>
              <a:buFont typeface="Symbol" panose="05050102010706020507" pitchFamily="18" charset="2"/>
              <a:buChar char=""/>
            </a:pPr>
            <a:r>
              <a:rPr lang="en-US" sz="1200" kern="100" dirty="0">
                <a:effectLst/>
                <a:latin typeface="+mn-lt"/>
                <a:ea typeface="Aptos" panose="020B0004020202020204" pitchFamily="34" charset="0"/>
                <a:cs typeface="Times New Roman" panose="02020603050405020304" pitchFamily="18" charset="0"/>
              </a:rPr>
              <a:t>In-home supports</a:t>
            </a:r>
          </a:p>
          <a:p>
            <a:pPr marL="800052" lvl="1" indent="-342900">
              <a:lnSpc>
                <a:spcPct val="115000"/>
              </a:lnSpc>
              <a:spcAft>
                <a:spcPts val="800"/>
              </a:spcAft>
              <a:buFont typeface="Symbol" panose="05050102010706020507" pitchFamily="18" charset="2"/>
              <a:buChar char=""/>
            </a:pPr>
            <a:r>
              <a:rPr lang="en-US" sz="1200" kern="100" dirty="0">
                <a:effectLst/>
                <a:latin typeface="+mn-lt"/>
                <a:ea typeface="Aptos" panose="020B0004020202020204" pitchFamily="34" charset="0"/>
                <a:cs typeface="Times New Roman" panose="02020603050405020304" pitchFamily="18" charset="0"/>
              </a:rPr>
              <a:t>500+ day and employment programs sites </a:t>
            </a:r>
          </a:p>
          <a:p>
            <a:pPr marL="800052" lvl="1" indent="-342900">
              <a:lnSpc>
                <a:spcPct val="115000"/>
              </a:lnSpc>
              <a:spcAft>
                <a:spcPts val="800"/>
              </a:spcAft>
              <a:buFont typeface="Symbol" panose="05050102010706020507" pitchFamily="18" charset="2"/>
              <a:buChar char=""/>
            </a:pPr>
            <a:r>
              <a:rPr lang="en-US" sz="1200" kern="100" dirty="0">
                <a:effectLst/>
                <a:latin typeface="+mn-lt"/>
                <a:ea typeface="Aptos" panose="020B0004020202020204" pitchFamily="34" charset="0"/>
                <a:cs typeface="Times New Roman" panose="02020603050405020304" pitchFamily="18" charset="0"/>
              </a:rPr>
              <a:t>33 Family Support Centers</a:t>
            </a:r>
          </a:p>
          <a:p>
            <a:pPr marL="800052" lvl="1" indent="-342900">
              <a:lnSpc>
                <a:spcPct val="115000"/>
              </a:lnSpc>
              <a:spcAft>
                <a:spcPts val="800"/>
              </a:spcAft>
              <a:buFont typeface="Symbol" panose="05050102010706020507" pitchFamily="18" charset="2"/>
              <a:buChar char=""/>
            </a:pPr>
            <a:r>
              <a:rPr lang="en-US" sz="1200" kern="100" dirty="0">
                <a:effectLst/>
                <a:latin typeface="+mn-lt"/>
                <a:ea typeface="Aptos" panose="020B0004020202020204" pitchFamily="34" charset="0"/>
                <a:cs typeface="Times New Roman" panose="02020603050405020304" pitchFamily="18" charset="0"/>
              </a:rPr>
              <a:t>10 Cultural/Linguistic Support Centers</a:t>
            </a:r>
          </a:p>
          <a:p>
            <a:pPr marL="800052" lvl="1" indent="-342900">
              <a:lnSpc>
                <a:spcPct val="115000"/>
              </a:lnSpc>
              <a:spcAft>
                <a:spcPts val="800"/>
              </a:spcAft>
              <a:buFont typeface="Symbol" panose="05050102010706020507" pitchFamily="18" charset="2"/>
              <a:buChar char=""/>
            </a:pPr>
            <a:r>
              <a:rPr lang="en-US" sz="1200" kern="100" dirty="0">
                <a:effectLst/>
                <a:latin typeface="+mn-lt"/>
                <a:ea typeface="Aptos" panose="020B0004020202020204" pitchFamily="34" charset="0"/>
                <a:cs typeface="Times New Roman" panose="02020603050405020304" pitchFamily="18" charset="0"/>
              </a:rPr>
              <a:t>9 Autism Support Centers</a:t>
            </a:r>
          </a:p>
          <a:p>
            <a:endParaRPr lang="en-US" dirty="0"/>
          </a:p>
        </p:txBody>
      </p:sp>
      <p:sp>
        <p:nvSpPr>
          <p:cNvPr id="6" name="Footer Placeholder 5">
            <a:extLst>
              <a:ext uri="{FF2B5EF4-FFF2-40B4-BE49-F238E27FC236}">
                <a16:creationId xmlns:a16="http://schemas.microsoft.com/office/drawing/2014/main" id="{E6A5B794-5464-A963-E35B-77101400EECC}"/>
              </a:ext>
            </a:extLst>
          </p:cNvPr>
          <p:cNvSpPr>
            <a:spLocks noGrp="1"/>
          </p:cNvSpPr>
          <p:nvPr>
            <p:ph type="ftr" sz="quarter" idx="10"/>
          </p:nvPr>
        </p:nvSpPr>
        <p:spPr/>
        <p:txBody>
          <a:bodyPr/>
          <a:lstStyle/>
          <a:p>
            <a:endParaRPr lang="en-US" altLang="en-US" dirty="0"/>
          </a:p>
        </p:txBody>
      </p:sp>
    </p:spTree>
    <p:extLst>
      <p:ext uri="{BB962C8B-B14F-4D97-AF65-F5344CB8AC3E}">
        <p14:creationId xmlns:p14="http://schemas.microsoft.com/office/powerpoint/2010/main" val="34914571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EF24E7-7157-39EF-4495-E479FB021A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F0C03E-3990-D067-968A-C85FFAA0D6F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28B996-4B55-0C0F-1F66-067E4F304A5F}"/>
              </a:ext>
            </a:extLst>
          </p:cNvPr>
          <p:cNvSpPr>
            <a:spLocks noGrp="1"/>
          </p:cNvSpPr>
          <p:nvPr>
            <p:ph type="body" idx="1"/>
          </p:nvPr>
        </p:nvSpPr>
        <p:spPr/>
        <p:txBody>
          <a:bodyPr/>
          <a:lstStyle/>
          <a:p>
            <a:endParaRPr lang="en-US" dirty="0"/>
          </a:p>
        </p:txBody>
      </p:sp>
      <p:sp>
        <p:nvSpPr>
          <p:cNvPr id="6" name="Footer Placeholder 5">
            <a:extLst>
              <a:ext uri="{FF2B5EF4-FFF2-40B4-BE49-F238E27FC236}">
                <a16:creationId xmlns:a16="http://schemas.microsoft.com/office/drawing/2014/main" id="{D18AEC9F-4D4B-14E6-A93E-918EF4AE6FFF}"/>
              </a:ext>
            </a:extLst>
          </p:cNvPr>
          <p:cNvSpPr>
            <a:spLocks noGrp="1"/>
          </p:cNvSpPr>
          <p:nvPr>
            <p:ph type="ftr" sz="quarter" idx="10"/>
          </p:nvPr>
        </p:nvSpPr>
        <p:spPr/>
        <p:txBody>
          <a:bodyPr/>
          <a:lstStyle/>
          <a:p>
            <a:endParaRPr lang="en-US" altLang="en-US" dirty="0"/>
          </a:p>
        </p:txBody>
      </p:sp>
    </p:spTree>
    <p:extLst>
      <p:ext uri="{BB962C8B-B14F-4D97-AF65-F5344CB8AC3E}">
        <p14:creationId xmlns:p14="http://schemas.microsoft.com/office/powerpoint/2010/main" val="1457237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D260FE-A97E-8523-15DE-5C89CC0B4F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1B6971-835E-92BB-FF33-E97F42C3A5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537D4D-FC43-55CC-7BA2-C3E83EDF340D}"/>
              </a:ext>
            </a:extLst>
          </p:cNvPr>
          <p:cNvSpPr>
            <a:spLocks noGrp="1"/>
          </p:cNvSpPr>
          <p:nvPr>
            <p:ph type="body" idx="1"/>
          </p:nvPr>
        </p:nvSpPr>
        <p:spPr/>
        <p:txBody>
          <a:bodyPr/>
          <a:lstStyle/>
          <a:p>
            <a:endParaRPr lang="en-US" dirty="0"/>
          </a:p>
        </p:txBody>
      </p:sp>
      <p:sp>
        <p:nvSpPr>
          <p:cNvPr id="6" name="Footer Placeholder 5">
            <a:extLst>
              <a:ext uri="{FF2B5EF4-FFF2-40B4-BE49-F238E27FC236}">
                <a16:creationId xmlns:a16="http://schemas.microsoft.com/office/drawing/2014/main" id="{0DC8700C-5435-16F9-792E-7C43E859068A}"/>
              </a:ext>
            </a:extLst>
          </p:cNvPr>
          <p:cNvSpPr>
            <a:spLocks noGrp="1"/>
          </p:cNvSpPr>
          <p:nvPr>
            <p:ph type="ftr" sz="quarter" idx="10"/>
          </p:nvPr>
        </p:nvSpPr>
        <p:spPr/>
        <p:txBody>
          <a:bodyPr/>
          <a:lstStyle/>
          <a:p>
            <a:endParaRPr lang="en-US" altLang="en-US" dirty="0"/>
          </a:p>
        </p:txBody>
      </p:sp>
    </p:spTree>
    <p:extLst>
      <p:ext uri="{BB962C8B-B14F-4D97-AF65-F5344CB8AC3E}">
        <p14:creationId xmlns:p14="http://schemas.microsoft.com/office/powerpoint/2010/main" val="40619299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6B5AF5-D2D6-387A-81D6-7B90C1273B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B09501-7D0F-CBE3-4CB5-26442F2515D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07E3A9E-A116-47BB-73CE-408BC1EC5C05}"/>
              </a:ext>
            </a:extLst>
          </p:cNvPr>
          <p:cNvSpPr>
            <a:spLocks noGrp="1"/>
          </p:cNvSpPr>
          <p:nvPr>
            <p:ph type="body" idx="1"/>
          </p:nvPr>
        </p:nvSpPr>
        <p:spPr/>
        <p:txBody>
          <a:bodyPr/>
          <a:lstStyle/>
          <a:p>
            <a:endParaRPr lang="en-US" dirty="0"/>
          </a:p>
        </p:txBody>
      </p:sp>
      <p:sp>
        <p:nvSpPr>
          <p:cNvPr id="6" name="Footer Placeholder 5">
            <a:extLst>
              <a:ext uri="{FF2B5EF4-FFF2-40B4-BE49-F238E27FC236}">
                <a16:creationId xmlns:a16="http://schemas.microsoft.com/office/drawing/2014/main" id="{A4907100-EB63-9F14-34E3-A7A7A1C0A80D}"/>
              </a:ext>
            </a:extLst>
          </p:cNvPr>
          <p:cNvSpPr>
            <a:spLocks noGrp="1"/>
          </p:cNvSpPr>
          <p:nvPr>
            <p:ph type="ftr" sz="quarter" idx="10"/>
          </p:nvPr>
        </p:nvSpPr>
        <p:spPr/>
        <p:txBody>
          <a:bodyPr/>
          <a:lstStyle/>
          <a:p>
            <a:endParaRPr lang="en-US" altLang="en-US" dirty="0"/>
          </a:p>
        </p:txBody>
      </p:sp>
    </p:spTree>
    <p:extLst>
      <p:ext uri="{BB962C8B-B14F-4D97-AF65-F5344CB8AC3E}">
        <p14:creationId xmlns:p14="http://schemas.microsoft.com/office/powerpoint/2010/main" val="838603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CAB476-7771-CC98-F74F-BFF61D648F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083434-5FE6-CCC4-5476-E4F2F6AFD8B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174BF56-BE6E-8A82-D1CC-4A25BF6AC547}"/>
              </a:ext>
            </a:extLst>
          </p:cNvPr>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kern="100" dirty="0">
                <a:effectLst/>
                <a:latin typeface="+mn-lt"/>
                <a:ea typeface="Aptos" panose="020B0004020202020204" pitchFamily="34" charset="0"/>
                <a:cs typeface="Times New Roman" panose="02020603050405020304" pitchFamily="18" charset="0"/>
              </a:rPr>
              <a:t>The primary goal of family support is to engage families by providing a variety of options that will enable them to stay together and to be welcomed, contributing members in their communities. </a:t>
            </a:r>
          </a:p>
          <a:p>
            <a:pPr marL="342900" marR="0" lvl="0" indent="-342900">
              <a:lnSpc>
                <a:spcPct val="115000"/>
              </a:lnSpc>
              <a:spcAft>
                <a:spcPts val="800"/>
              </a:spcAft>
              <a:buFont typeface="Symbol" panose="05050102010706020507" pitchFamily="18" charset="2"/>
              <a:buChar char=""/>
              <a:tabLst>
                <a:tab pos="457200" algn="l"/>
              </a:tabLs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Information &amp; Referral</a:t>
            </a:r>
          </a:p>
          <a:p>
            <a:pPr marL="342900" marR="0" lvl="0" indent="-342900">
              <a:lnSpc>
                <a:spcPct val="115000"/>
              </a:lnSpc>
              <a:spcAft>
                <a:spcPts val="800"/>
              </a:spcAft>
              <a:buFont typeface="Symbol" panose="05050102010706020507" pitchFamily="18" charset="2"/>
              <a:buChar char=""/>
              <a:tabLst>
                <a:tab pos="457200" algn="l"/>
              </a:tabLs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Family Trainings</a:t>
            </a:r>
          </a:p>
          <a:p>
            <a:pPr marL="342900" marR="0" lvl="0" indent="-342900">
              <a:lnSpc>
                <a:spcPct val="115000"/>
              </a:lnSpc>
              <a:spcAft>
                <a:spcPts val="800"/>
              </a:spcAft>
              <a:buFont typeface="Symbol" panose="05050102010706020507" pitchFamily="18" charset="2"/>
              <a:buChar char=""/>
              <a:tabLst>
                <a:tab pos="457200" algn="l"/>
              </a:tabLs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Service Navigation</a:t>
            </a:r>
          </a:p>
          <a:p>
            <a:pPr marL="342900" marR="0" lvl="0" indent="-342900">
              <a:lnSpc>
                <a:spcPct val="115000"/>
              </a:lnSpc>
              <a:spcAft>
                <a:spcPts val="800"/>
              </a:spcAft>
              <a:buFont typeface="Symbol" panose="05050102010706020507" pitchFamily="18" charset="2"/>
              <a:buChar char=""/>
              <a:tabLst>
                <a:tab pos="457200" algn="l"/>
              </a:tabLs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Social/Recreational Activities</a:t>
            </a:r>
          </a:p>
          <a:p>
            <a:pPr marL="342900" marR="0" lvl="0" indent="-342900">
              <a:lnSpc>
                <a:spcPct val="115000"/>
              </a:lnSpc>
              <a:spcAft>
                <a:spcPts val="800"/>
              </a:spcAft>
              <a:buFont typeface="Symbol" panose="05050102010706020507" pitchFamily="18" charset="2"/>
              <a:buChar char=""/>
              <a:tabLst>
                <a:tab pos="457200" algn="l"/>
              </a:tabLs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Parent Networking</a:t>
            </a:r>
          </a:p>
          <a:p>
            <a:pPr marL="342900" marR="0" lvl="0" indent="-342900">
              <a:lnSpc>
                <a:spcPct val="115000"/>
              </a:lnSpc>
              <a:spcAft>
                <a:spcPts val="800"/>
              </a:spcAft>
              <a:buFont typeface="Symbol" panose="05050102010706020507" pitchFamily="18" charset="2"/>
              <a:buChar char=""/>
              <a:tabLst>
                <a:tab pos="457200" algn="l"/>
              </a:tabLs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Community Connections &amp; Resources</a:t>
            </a:r>
          </a:p>
          <a:p>
            <a:pPr marL="342900" marR="0" lvl="0" indent="-342900">
              <a:lnSpc>
                <a:spcPct val="115000"/>
              </a:lnSpc>
              <a:spcAft>
                <a:spcPts val="800"/>
              </a:spcAft>
              <a:buFont typeface="Symbol" panose="05050102010706020507" pitchFamily="18" charset="2"/>
              <a:buChar char=""/>
              <a:tabLst>
                <a:tab pos="457200" algn="l"/>
              </a:tabLs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Family inspired programs</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kern="100" dirty="0">
              <a:effectLst/>
              <a:latin typeface="+mn-lt"/>
              <a:ea typeface="Aptos" panose="020B0004020202020204" pitchFamily="34" charset="0"/>
              <a:cs typeface="Times New Roman" panose="02020603050405020304" pitchFamily="18" charset="0"/>
            </a:endParaRPr>
          </a:p>
          <a:p>
            <a:endParaRPr lang="en-US" dirty="0"/>
          </a:p>
        </p:txBody>
      </p:sp>
      <p:sp>
        <p:nvSpPr>
          <p:cNvPr id="6" name="Footer Placeholder 5">
            <a:extLst>
              <a:ext uri="{FF2B5EF4-FFF2-40B4-BE49-F238E27FC236}">
                <a16:creationId xmlns:a16="http://schemas.microsoft.com/office/drawing/2014/main" id="{09BE7BC9-FD6A-06B5-0DEA-1117D7BB77E7}"/>
              </a:ext>
            </a:extLst>
          </p:cNvPr>
          <p:cNvSpPr>
            <a:spLocks noGrp="1"/>
          </p:cNvSpPr>
          <p:nvPr>
            <p:ph type="ftr" sz="quarter" idx="10"/>
          </p:nvPr>
        </p:nvSpPr>
        <p:spPr/>
        <p:txBody>
          <a:bodyPr/>
          <a:lstStyle/>
          <a:p>
            <a:endParaRPr lang="en-US" altLang="en-US" dirty="0"/>
          </a:p>
        </p:txBody>
      </p:sp>
    </p:spTree>
    <p:extLst>
      <p:ext uri="{BB962C8B-B14F-4D97-AF65-F5344CB8AC3E}">
        <p14:creationId xmlns:p14="http://schemas.microsoft.com/office/powerpoint/2010/main" val="25485419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AC7223-67DF-E3CB-142C-979D511C9B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2C8F43-57B0-8874-1B17-B9E760943E2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1A28350-9257-64B0-902D-1F4907ADFB80}"/>
              </a:ext>
            </a:extLst>
          </p:cNvPr>
          <p:cNvSpPr>
            <a:spLocks noGrp="1"/>
          </p:cNvSpPr>
          <p:nvPr>
            <p:ph type="body" idx="1"/>
          </p:nvPr>
        </p:nvSpPr>
        <p:spPr/>
        <p:txBody>
          <a:bodyPr/>
          <a:lstStyle/>
          <a:p>
            <a:pPr marL="0" indent="0">
              <a:buNone/>
            </a:pPr>
            <a:r>
              <a:rPr lang="en-US" sz="1600" dirty="0">
                <a:solidFill>
                  <a:schemeClr val="bg2">
                    <a:lumMod val="50000"/>
                  </a:schemeClr>
                </a:solidFill>
              </a:rPr>
              <a:t>Self-Direction Model for families with children under 10 with a diagnosis of ASD</a:t>
            </a:r>
          </a:p>
          <a:p>
            <a:r>
              <a:rPr lang="en-US" sz="1600" dirty="0">
                <a:solidFill>
                  <a:schemeClr val="bg2">
                    <a:lumMod val="50000"/>
                  </a:schemeClr>
                </a:solidFill>
              </a:rPr>
              <a:t>Primary Services:</a:t>
            </a:r>
          </a:p>
          <a:p>
            <a:pPr lvl="1"/>
            <a:r>
              <a:rPr lang="en-US" sz="1600" dirty="0">
                <a:solidFill>
                  <a:schemeClr val="bg2">
                    <a:lumMod val="50000"/>
                  </a:schemeClr>
                </a:solidFill>
              </a:rPr>
              <a:t>In-Home Behavioral Therapy</a:t>
            </a:r>
          </a:p>
          <a:p>
            <a:pPr lvl="1"/>
            <a:r>
              <a:rPr lang="en-US" sz="1600" dirty="0">
                <a:solidFill>
                  <a:schemeClr val="bg2">
                    <a:lumMod val="50000"/>
                  </a:schemeClr>
                </a:solidFill>
              </a:rPr>
              <a:t>ABA/Floor time/RDI- needs to be scientifically based</a:t>
            </a:r>
          </a:p>
          <a:p>
            <a:pPr lvl="1"/>
            <a:r>
              <a:rPr lang="en-US" sz="1600" dirty="0">
                <a:solidFill>
                  <a:schemeClr val="bg2">
                    <a:lumMod val="50000"/>
                  </a:schemeClr>
                </a:solidFill>
              </a:rPr>
              <a:t>Average of 6 hours a week of in home 1:1 behavioral therapy from a Direct Support Worker (DSW)</a:t>
            </a:r>
          </a:p>
          <a:p>
            <a:pPr lvl="1"/>
            <a:r>
              <a:rPr lang="en-US" sz="1600" dirty="0">
                <a:solidFill>
                  <a:schemeClr val="bg2">
                    <a:lumMod val="50000"/>
                  </a:schemeClr>
                </a:solidFill>
              </a:rPr>
              <a:t>Consultation/Parent training from a Senior Level Therapist (SLT)</a:t>
            </a:r>
          </a:p>
          <a:p>
            <a:r>
              <a:rPr lang="en-US" sz="1600" dirty="0">
                <a:solidFill>
                  <a:schemeClr val="bg2">
                    <a:lumMod val="50000"/>
                  </a:schemeClr>
                </a:solidFill>
              </a:rPr>
              <a:t>Ancillary Services:</a:t>
            </a:r>
          </a:p>
          <a:p>
            <a:pPr lvl="1"/>
            <a:r>
              <a:rPr lang="en-US" sz="1600" dirty="0">
                <a:solidFill>
                  <a:schemeClr val="bg2">
                    <a:lumMod val="50000"/>
                  </a:schemeClr>
                </a:solidFill>
              </a:rPr>
              <a:t>Respite</a:t>
            </a:r>
          </a:p>
          <a:p>
            <a:pPr lvl="1"/>
            <a:r>
              <a:rPr lang="en-US" sz="1600" dirty="0">
                <a:solidFill>
                  <a:schemeClr val="bg2">
                    <a:lumMod val="50000"/>
                  </a:schemeClr>
                </a:solidFill>
              </a:rPr>
              <a:t>Home and Vehicle safety</a:t>
            </a:r>
          </a:p>
          <a:p>
            <a:pPr lvl="1"/>
            <a:r>
              <a:rPr lang="en-US" sz="1600" dirty="0">
                <a:solidFill>
                  <a:schemeClr val="bg2">
                    <a:lumMod val="50000"/>
                  </a:schemeClr>
                </a:solidFill>
              </a:rPr>
              <a:t>Sensory Items</a:t>
            </a:r>
          </a:p>
          <a:p>
            <a:pPr lvl="1"/>
            <a:r>
              <a:rPr lang="en-US" sz="1600" dirty="0">
                <a:solidFill>
                  <a:schemeClr val="bg2">
                    <a:lumMod val="50000"/>
                  </a:schemeClr>
                </a:solidFill>
              </a:rPr>
              <a:t>Community Programs/Community Integration</a:t>
            </a:r>
          </a:p>
          <a:p>
            <a:pPr lvl="1"/>
            <a:r>
              <a:rPr lang="en-US" sz="1600" dirty="0">
                <a:solidFill>
                  <a:schemeClr val="bg2">
                    <a:lumMod val="50000"/>
                  </a:schemeClr>
                </a:solidFill>
              </a:rPr>
              <a:t>Home delivered meals</a:t>
            </a:r>
          </a:p>
          <a:p>
            <a:pPr lvl="1"/>
            <a:r>
              <a:rPr lang="en-US" sz="1600" dirty="0">
                <a:solidFill>
                  <a:schemeClr val="bg2">
                    <a:lumMod val="50000"/>
                  </a:schemeClr>
                </a:solidFill>
              </a:rPr>
              <a:t>Family Training</a:t>
            </a:r>
            <a:endParaRPr lang="en-US" dirty="0"/>
          </a:p>
        </p:txBody>
      </p:sp>
      <p:sp>
        <p:nvSpPr>
          <p:cNvPr id="6" name="Footer Placeholder 5">
            <a:extLst>
              <a:ext uri="{FF2B5EF4-FFF2-40B4-BE49-F238E27FC236}">
                <a16:creationId xmlns:a16="http://schemas.microsoft.com/office/drawing/2014/main" id="{ED207FEA-BE97-B28D-F3F8-2CF5CCD9C5E0}"/>
              </a:ext>
            </a:extLst>
          </p:cNvPr>
          <p:cNvSpPr>
            <a:spLocks noGrp="1"/>
          </p:cNvSpPr>
          <p:nvPr>
            <p:ph type="ftr" sz="quarter" idx="10"/>
          </p:nvPr>
        </p:nvSpPr>
        <p:spPr/>
        <p:txBody>
          <a:bodyPr/>
          <a:lstStyle/>
          <a:p>
            <a:endParaRPr lang="en-US" altLang="en-US" dirty="0"/>
          </a:p>
        </p:txBody>
      </p:sp>
    </p:spTree>
    <p:extLst>
      <p:ext uri="{BB962C8B-B14F-4D97-AF65-F5344CB8AC3E}">
        <p14:creationId xmlns:p14="http://schemas.microsoft.com/office/powerpoint/2010/main" val="304487938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jp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jpe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7.xml"/><Relationship Id="rId1" Type="http://schemas.openxmlformats.org/officeDocument/2006/relationships/tags" Target="../tags/tag20.xml"/><Relationship Id="rId4" Type="http://schemas.openxmlformats.org/officeDocument/2006/relationships/image" Target="../media/image11.emf"/></Relationships>
</file>

<file path=ppt/slideLayouts/_rels/slideLayout5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7.xml"/><Relationship Id="rId1" Type="http://schemas.openxmlformats.org/officeDocument/2006/relationships/tags" Target="../tags/tag21.xml"/><Relationship Id="rId4" Type="http://schemas.openxmlformats.org/officeDocument/2006/relationships/image" Target="../media/image12.emf"/></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1.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9.xml"/><Relationship Id="rId1" Type="http://schemas.openxmlformats.org/officeDocument/2006/relationships/tags" Target="../tags/tag41.xml"/><Relationship Id="rId4" Type="http://schemas.openxmlformats.org/officeDocument/2006/relationships/image" Target="../media/image11.emf"/></Relationships>
</file>

<file path=ppt/slideLayouts/_rels/slideLayout62.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9.xml"/><Relationship Id="rId1" Type="http://schemas.openxmlformats.org/officeDocument/2006/relationships/tags" Target="../tags/tag42.xml"/><Relationship Id="rId4" Type="http://schemas.openxmlformats.org/officeDocument/2006/relationships/image" Target="../media/image12.emf"/></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4.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10.xml"/><Relationship Id="rId1" Type="http://schemas.openxmlformats.org/officeDocument/2006/relationships/tags" Target="../tags/tag62.xml"/><Relationship Id="rId4" Type="http://schemas.openxmlformats.org/officeDocument/2006/relationships/image" Target="../media/image11.emf"/></Relationships>
</file>

<file path=ppt/slideLayouts/_rels/slideLayout65.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10.xml"/><Relationship Id="rId1" Type="http://schemas.openxmlformats.org/officeDocument/2006/relationships/tags" Target="../tags/tag63.xml"/><Relationship Id="rId4" Type="http://schemas.openxmlformats.org/officeDocument/2006/relationships/image" Target="../media/image12.emf"/></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05483" name="Line 11"/>
          <p:cNvSpPr>
            <a:spLocks noChangeShapeType="1"/>
          </p:cNvSpPr>
          <p:nvPr/>
        </p:nvSpPr>
        <p:spPr bwMode="auto">
          <a:xfrm>
            <a:off x="2319777" y="3752850"/>
            <a:ext cx="5943600" cy="0"/>
          </a:xfrm>
          <a:prstGeom prst="line">
            <a:avLst/>
          </a:prstGeom>
          <a:noFill/>
          <a:ln w="9525">
            <a:solidFill>
              <a:srgbClr val="0033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0" tIns="45716" rIns="91430" bIns="45716"/>
          <a:lstStyle/>
          <a:p>
            <a:endParaRPr lang="en-US" dirty="0"/>
          </a:p>
        </p:txBody>
      </p:sp>
      <p:pic>
        <p:nvPicPr>
          <p:cNvPr id="1026" name="Picture 2" descr="https://upload.wikimedia.org/wikipedia/commons/thumb/8/82/Seal_of_Massachusetts.svg/2000px-Seal_of_Massachusetts.svg.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70787" y="2036993"/>
            <a:ext cx="1365477" cy="1365477"/>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4"/>
          <p:cNvSpPr>
            <a:spLocks noGrp="1" noChangeArrowheads="1"/>
          </p:cNvSpPr>
          <p:nvPr>
            <p:ph type="ctrTitle" hasCustomPrompt="1"/>
          </p:nvPr>
        </p:nvSpPr>
        <p:spPr>
          <a:xfrm>
            <a:off x="2256631" y="1798017"/>
            <a:ext cx="6069891" cy="1843430"/>
          </a:xfrm>
          <a:prstGeom prst="rect">
            <a:avLst/>
          </a:prstGeom>
        </p:spPr>
        <p:txBody>
          <a:bodyPr lIns="91430" tIns="45716" rIns="91430" bIns="45716" anchor="ctr"/>
          <a:lstStyle>
            <a:lvl1pPr>
              <a:lnSpc>
                <a:spcPct val="100000"/>
              </a:lnSpc>
              <a:spcAft>
                <a:spcPts val="612"/>
              </a:spcAft>
              <a:defRPr sz="2800" i="0" baseline="0">
                <a:solidFill>
                  <a:schemeClr val="accent3">
                    <a:lumMod val="50000"/>
                  </a:schemeClr>
                </a:solidFill>
              </a:defRPr>
            </a:lvl1pPr>
          </a:lstStyle>
          <a:p>
            <a:pPr>
              <a:lnSpc>
                <a:spcPct val="100000"/>
              </a:lnSpc>
              <a:spcAft>
                <a:spcPts val="600"/>
              </a:spcAft>
            </a:pPr>
            <a:r>
              <a:rPr lang="en-US" sz="2800" dirty="0">
                <a:solidFill>
                  <a:srgbClr val="00269E"/>
                </a:solidFill>
                <a:latin typeface="Arial" pitchFamily="34" charset="0"/>
                <a:cs typeface="Arial" pitchFamily="34" charset="0"/>
              </a:rPr>
              <a:t>Commonwealth of Massachusetts</a:t>
            </a:r>
            <a:br>
              <a:rPr lang="en-US" sz="2800" dirty="0">
                <a:solidFill>
                  <a:srgbClr val="00269E"/>
                </a:solidFill>
                <a:latin typeface="Arial" pitchFamily="34" charset="0"/>
                <a:cs typeface="Arial" pitchFamily="34" charset="0"/>
              </a:rPr>
            </a:br>
            <a:br>
              <a:rPr lang="en-US" sz="1600" dirty="0">
                <a:solidFill>
                  <a:srgbClr val="00269E"/>
                </a:solidFill>
                <a:latin typeface="Arial" pitchFamily="34" charset="0"/>
                <a:cs typeface="Arial" pitchFamily="34" charset="0"/>
              </a:rPr>
            </a:br>
            <a:r>
              <a:rPr lang="en-US" sz="1600" dirty="0">
                <a:solidFill>
                  <a:srgbClr val="00269E"/>
                </a:solidFill>
                <a:latin typeface="Arial" pitchFamily="34" charset="0"/>
                <a:cs typeface="Arial" pitchFamily="34" charset="0"/>
              </a:rPr>
              <a:t>[SECRETARIAT]</a:t>
            </a:r>
            <a:br>
              <a:rPr lang="en-US" sz="1800" dirty="0">
                <a:solidFill>
                  <a:srgbClr val="00269E"/>
                </a:solidFill>
                <a:latin typeface="Arial" pitchFamily="34" charset="0"/>
                <a:cs typeface="Arial" pitchFamily="34" charset="0"/>
              </a:rPr>
            </a:br>
            <a:br>
              <a:rPr lang="en-US" sz="1000" dirty="0">
                <a:solidFill>
                  <a:srgbClr val="00269E"/>
                </a:solidFill>
                <a:latin typeface="Arial" pitchFamily="34" charset="0"/>
                <a:cs typeface="Arial" pitchFamily="34" charset="0"/>
              </a:rPr>
            </a:br>
            <a:r>
              <a:rPr lang="en-US" sz="1600" dirty="0">
                <a:solidFill>
                  <a:srgbClr val="00269E"/>
                </a:solidFill>
                <a:latin typeface="Arial" pitchFamily="34" charset="0"/>
                <a:cs typeface="Arial" pitchFamily="34" charset="0"/>
              </a:rPr>
              <a:t>Presentation to the Governor</a:t>
            </a:r>
            <a:endParaRPr lang="en-US" sz="2400" dirty="0">
              <a:solidFill>
                <a:srgbClr val="00269E"/>
              </a:solidFill>
              <a:latin typeface="Arial" pitchFamily="34" charset="0"/>
              <a:cs typeface="Arial" pitchFamily="34" charset="0"/>
            </a:endParaRPr>
          </a:p>
        </p:txBody>
      </p:sp>
      <p:sp>
        <p:nvSpPr>
          <p:cNvPr id="3" name="Text Placeholder 2"/>
          <p:cNvSpPr>
            <a:spLocks noGrp="1"/>
          </p:cNvSpPr>
          <p:nvPr>
            <p:ph type="body" sz="quarter" idx="10" hasCustomPrompt="1"/>
          </p:nvPr>
        </p:nvSpPr>
        <p:spPr>
          <a:xfrm>
            <a:off x="3767577" y="3864254"/>
            <a:ext cx="4572000" cy="457200"/>
          </a:xfrm>
          <a:prstGeom prst="rect">
            <a:avLst/>
          </a:prstGeom>
        </p:spPr>
        <p:txBody>
          <a:bodyPr lIns="0" tIns="0" rIns="0" bIns="0" anchor="ctr" anchorCtr="0"/>
          <a:lstStyle>
            <a:lvl1pPr marL="0" indent="0" algn="r">
              <a:buNone/>
              <a:defRPr sz="1800" baseline="0">
                <a:solidFill>
                  <a:srgbClr val="00269E"/>
                </a:solidFill>
                <a:latin typeface="Arial" panose="020B0604020202020204" pitchFamily="34" charset="0"/>
                <a:cs typeface="Arial" panose="020B0604020202020204" pitchFamily="34" charset="0"/>
              </a:defRPr>
            </a:lvl1pPr>
          </a:lstStyle>
          <a:p>
            <a:pPr lvl="0"/>
            <a:r>
              <a:rPr lang="en-US" sz="1800" dirty="0">
                <a:latin typeface="Arial" panose="020B0604020202020204" pitchFamily="34" charset="0"/>
                <a:cs typeface="Arial" panose="020B0604020202020204" pitchFamily="34" charset="0"/>
              </a:rPr>
              <a:t>CLICK TO ADD ISSUE TITLE</a:t>
            </a:r>
            <a:endParaRPr lang="en-US" dirty="0"/>
          </a:p>
        </p:txBody>
      </p:sp>
      <p:sp>
        <p:nvSpPr>
          <p:cNvPr id="12" name="Text Placeholder 2"/>
          <p:cNvSpPr>
            <a:spLocks noGrp="1"/>
          </p:cNvSpPr>
          <p:nvPr>
            <p:ph type="body" sz="quarter" idx="11" hasCustomPrompt="1"/>
          </p:nvPr>
        </p:nvSpPr>
        <p:spPr>
          <a:xfrm>
            <a:off x="3767577" y="4381499"/>
            <a:ext cx="4572000" cy="457200"/>
          </a:xfrm>
          <a:prstGeom prst="rect">
            <a:avLst/>
          </a:prstGeom>
        </p:spPr>
        <p:txBody>
          <a:bodyPr lIns="0" tIns="0" rIns="0" bIns="0" anchor="ctr" anchorCtr="0"/>
          <a:lstStyle>
            <a:lvl1pPr marL="0" indent="0" algn="r">
              <a:buNone/>
              <a:defRPr sz="1400" b="0" i="1" baseline="0">
                <a:solidFill>
                  <a:schemeClr val="accent3">
                    <a:lumMod val="50000"/>
                  </a:schemeClr>
                </a:solidFill>
                <a:latin typeface="Arial" panose="020B0604020202020204" pitchFamily="34" charset="0"/>
                <a:cs typeface="Arial" panose="020B0604020202020204" pitchFamily="34" charset="0"/>
              </a:defRPr>
            </a:lvl1pPr>
          </a:lstStyle>
          <a:p>
            <a:pPr lvl="0"/>
            <a:r>
              <a:rPr lang="en-US" dirty="0"/>
              <a:t>Click to add date (e.g. June 30, 2017)</a:t>
            </a:r>
          </a:p>
        </p:txBody>
      </p:sp>
    </p:spTree>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1" name="Content Placeholder 8"/>
          <p:cNvSpPr>
            <a:spLocks noGrp="1"/>
          </p:cNvSpPr>
          <p:nvPr>
            <p:ph sz="quarter" idx="14"/>
          </p:nvPr>
        </p:nvSpPr>
        <p:spPr>
          <a:xfrm>
            <a:off x="228701" y="1279858"/>
            <a:ext cx="8686800" cy="2277074"/>
          </a:xfrm>
          <a:prstGeom prst="rect">
            <a:avLst/>
          </a:prstGeom>
        </p:spPr>
        <p:txBody>
          <a:bodyPr lIns="91430" tIns="45716" rIns="91430" bIns="45716"/>
          <a:lstStyle>
            <a:lvl1pPr marL="174607" indent="-174607">
              <a:spcBef>
                <a:spcPts val="1000"/>
              </a:spcBef>
              <a:buClr>
                <a:schemeClr val="tx1"/>
              </a:buClr>
              <a:buFont typeface="Arial" panose="020B0604020202020204" pitchFamily="34" charset="0"/>
              <a:buChar char="•"/>
              <a:defRPr sz="1400" b="0">
                <a:solidFill>
                  <a:schemeClr val="tx2"/>
                </a:solidFill>
                <a:latin typeface="Arial" pitchFamily="34" charset="0"/>
                <a:cs typeface="Arial" pitchFamily="34" charset="0"/>
              </a:defRPr>
            </a:lvl1pPr>
            <a:lvl2pPr marL="577789" indent="-177781">
              <a:spcBef>
                <a:spcPts val="600"/>
              </a:spcBef>
              <a:buClr>
                <a:schemeClr val="tx1"/>
              </a:buClr>
              <a:buFont typeface="Arial" pitchFamily="34" charset="0"/>
              <a:buChar char="›"/>
              <a:defRPr sz="1200">
                <a:solidFill>
                  <a:schemeClr val="tx2"/>
                </a:solidFill>
                <a:latin typeface="Arial" pitchFamily="34" charset="0"/>
                <a:cs typeface="Arial" pitchFamily="34" charset="0"/>
              </a:defRPr>
            </a:lvl2pPr>
            <a:lvl3pPr marL="860334" indent="-171432">
              <a:spcBef>
                <a:spcPts val="600"/>
              </a:spcBef>
              <a:buClr>
                <a:schemeClr val="tx1"/>
              </a:buClr>
              <a:buFont typeface="Arial" pitchFamily="34" charset="0"/>
              <a:buChar char="»"/>
              <a:defRPr sz="1000">
                <a:solidFill>
                  <a:schemeClr val="tx2"/>
                </a:solidFill>
                <a:latin typeface="Arial" pitchFamily="34" charset="0"/>
                <a:cs typeface="Arial" pitchFamily="34" charset="0"/>
              </a:defRPr>
            </a:lvl3pPr>
            <a:lvl4pPr marL="1142879" indent="-171432">
              <a:spcBef>
                <a:spcPts val="600"/>
              </a:spcBef>
              <a:buClr>
                <a:schemeClr val="tx1"/>
              </a:buClr>
              <a:buFont typeface="Wingdings" panose="05000000000000000000" pitchFamily="2" charset="2"/>
              <a:buChar char="Ø"/>
              <a:defRPr sz="900">
                <a:solidFill>
                  <a:schemeClr val="tx2"/>
                </a:solidFill>
                <a:latin typeface="Arial" pitchFamily="34" charset="0"/>
                <a:cs typeface="Arial" pitchFamily="34" charset="0"/>
              </a:defRPr>
            </a:lvl4pPr>
            <a:lvl5pPr marL="742871" indent="0">
              <a:spcBef>
                <a:spcPts val="600"/>
              </a:spcBef>
              <a:buClr>
                <a:schemeClr val="tx1"/>
              </a:buClr>
              <a:buFont typeface="Arial" pitchFamily="34" charset="0"/>
              <a:buNone/>
              <a:defRPr sz="1200">
                <a:solidFill>
                  <a:schemeClr val="tx2"/>
                </a:solidFill>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5" name="Text Placeholder 4"/>
          <p:cNvSpPr>
            <a:spLocks noGrp="1"/>
          </p:cNvSpPr>
          <p:nvPr>
            <p:ph type="body" sz="quarter" idx="15" hasCustomPrompt="1"/>
          </p:nvPr>
        </p:nvSpPr>
        <p:spPr>
          <a:xfrm>
            <a:off x="228701" y="400073"/>
            <a:ext cx="7772400" cy="182880"/>
          </a:xfrm>
          <a:prstGeom prst="rect">
            <a:avLst/>
          </a:prstGeom>
        </p:spPr>
        <p:txBody>
          <a:bodyPr lIns="0" tIns="0" rIns="0" bIns="0"/>
          <a:lstStyle>
            <a:lvl1pPr marL="0" indent="0">
              <a:buNone/>
              <a:defRPr sz="1100" b="1" baseline="0">
                <a:solidFill>
                  <a:srgbClr val="00269E"/>
                </a:solidFill>
                <a:latin typeface="Arial" panose="020B0604020202020204" pitchFamily="34" charset="0"/>
                <a:cs typeface="Arial" panose="020B0604020202020204" pitchFamily="34" charset="0"/>
              </a:defRPr>
            </a:lvl1pPr>
          </a:lstStyle>
          <a:p>
            <a:pPr lvl="0"/>
            <a:r>
              <a:rPr lang="en-US" dirty="0"/>
              <a:t>CLICK TO ADD HEADER</a:t>
            </a:r>
          </a:p>
        </p:txBody>
      </p:sp>
    </p:spTree>
    <p:extLst>
      <p:ext uri="{BB962C8B-B14F-4D97-AF65-F5344CB8AC3E}">
        <p14:creationId xmlns:p14="http://schemas.microsoft.com/office/powerpoint/2010/main" val="40386069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ingleOutlined">
    <p:spTree>
      <p:nvGrpSpPr>
        <p:cNvPr id="1" name=""/>
        <p:cNvGrpSpPr/>
        <p:nvPr/>
      </p:nvGrpSpPr>
      <p:grpSpPr>
        <a:xfrm>
          <a:off x="0" y="0"/>
          <a:ext cx="0" cy="0"/>
          <a:chOff x="0" y="0"/>
          <a:chExt cx="0" cy="0"/>
        </a:xfrm>
      </p:grpSpPr>
      <p:sp>
        <p:nvSpPr>
          <p:cNvPr id="11" name="Content Placeholder 8"/>
          <p:cNvSpPr>
            <a:spLocks noGrp="1"/>
          </p:cNvSpPr>
          <p:nvPr>
            <p:ph sz="quarter" idx="14"/>
          </p:nvPr>
        </p:nvSpPr>
        <p:spPr>
          <a:xfrm>
            <a:off x="228701" y="1279858"/>
            <a:ext cx="8686800" cy="5029200"/>
          </a:xfrm>
          <a:prstGeom prst="rect">
            <a:avLst/>
          </a:prstGeom>
          <a:ln>
            <a:solidFill>
              <a:schemeClr val="tx1"/>
            </a:solidFill>
          </a:ln>
        </p:spPr>
        <p:txBody>
          <a:bodyPr lIns="91430" tIns="45716" rIns="91430" bIns="45716"/>
          <a:lstStyle>
            <a:lvl1pPr marL="174607" indent="-174607">
              <a:spcBef>
                <a:spcPts val="1000"/>
              </a:spcBef>
              <a:buClr>
                <a:schemeClr val="tx1"/>
              </a:buClr>
              <a:buFont typeface="Arial" panose="020B0604020202020204" pitchFamily="34" charset="0"/>
              <a:buChar char="•"/>
              <a:defRPr sz="1400" b="0">
                <a:solidFill>
                  <a:schemeClr val="tx2"/>
                </a:solidFill>
                <a:latin typeface="Arial" pitchFamily="34" charset="0"/>
                <a:cs typeface="Arial" pitchFamily="34" charset="0"/>
              </a:defRPr>
            </a:lvl1pPr>
            <a:lvl2pPr marL="577789" indent="-177781">
              <a:spcBef>
                <a:spcPts val="600"/>
              </a:spcBef>
              <a:buClr>
                <a:schemeClr val="tx1"/>
              </a:buClr>
              <a:buFont typeface="Arial" pitchFamily="34" charset="0"/>
              <a:buChar char="›"/>
              <a:defRPr sz="1200">
                <a:solidFill>
                  <a:schemeClr val="tx2"/>
                </a:solidFill>
                <a:latin typeface="Arial" pitchFamily="34" charset="0"/>
                <a:cs typeface="Arial" pitchFamily="34" charset="0"/>
              </a:defRPr>
            </a:lvl2pPr>
            <a:lvl3pPr marL="860334" indent="-171432">
              <a:spcBef>
                <a:spcPts val="600"/>
              </a:spcBef>
              <a:buClr>
                <a:schemeClr val="tx1"/>
              </a:buClr>
              <a:buFont typeface="Arial" pitchFamily="34" charset="0"/>
              <a:buChar char="»"/>
              <a:defRPr sz="1000">
                <a:solidFill>
                  <a:schemeClr val="tx2"/>
                </a:solidFill>
                <a:latin typeface="Arial" pitchFamily="34" charset="0"/>
                <a:cs typeface="Arial" pitchFamily="34" charset="0"/>
              </a:defRPr>
            </a:lvl3pPr>
            <a:lvl4pPr marL="1142879" indent="-171432">
              <a:spcBef>
                <a:spcPts val="600"/>
              </a:spcBef>
              <a:buClr>
                <a:schemeClr val="tx1"/>
              </a:buClr>
              <a:buFont typeface="Wingdings" panose="05000000000000000000" pitchFamily="2" charset="2"/>
              <a:buChar char="Ø"/>
              <a:defRPr sz="900">
                <a:solidFill>
                  <a:schemeClr val="tx2"/>
                </a:solidFill>
                <a:latin typeface="Arial" pitchFamily="34" charset="0"/>
                <a:cs typeface="Arial" pitchFamily="34" charset="0"/>
              </a:defRPr>
            </a:lvl4pPr>
            <a:lvl5pPr marL="742871" indent="0">
              <a:spcBef>
                <a:spcPts val="600"/>
              </a:spcBef>
              <a:buClr>
                <a:schemeClr val="tx1"/>
              </a:buClr>
              <a:buFont typeface="Arial" pitchFamily="34" charset="0"/>
              <a:buNone/>
              <a:defRPr sz="1200">
                <a:solidFill>
                  <a:schemeClr val="tx2"/>
                </a:solidFill>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7" name="Title 1"/>
          <p:cNvSpPr>
            <a:spLocks noGrp="1"/>
          </p:cNvSpPr>
          <p:nvPr>
            <p:ph type="title" hasCustomPrompt="1"/>
          </p:nvPr>
        </p:nvSpPr>
        <p:spPr>
          <a:xfrm>
            <a:off x="228701" y="657085"/>
            <a:ext cx="7772400" cy="457200"/>
          </a:xfrm>
          <a:prstGeom prst="rect">
            <a:avLst/>
          </a:prstGeom>
        </p:spPr>
        <p:txBody>
          <a:bodyPr lIns="0" tIns="0" rIns="0" bIns="0" anchor="ctr" anchorCtr="0"/>
          <a:lstStyle>
            <a:lvl1pPr>
              <a:lnSpc>
                <a:spcPct val="100000"/>
              </a:lnSpc>
              <a:defRPr sz="1600" b="1">
                <a:solidFill>
                  <a:srgbClr val="00269E"/>
                </a:solidFill>
                <a:latin typeface="Arial" pitchFamily="34" charset="0"/>
                <a:cs typeface="Arial" pitchFamily="34" charset="0"/>
              </a:defRPr>
            </a:lvl1pPr>
          </a:lstStyle>
          <a:p>
            <a:r>
              <a:rPr lang="en-US" sz="1600" dirty="0"/>
              <a:t>Click to add title</a:t>
            </a:r>
            <a:endParaRPr lang="en-US" dirty="0"/>
          </a:p>
        </p:txBody>
      </p:sp>
      <p:sp>
        <p:nvSpPr>
          <p:cNvPr id="8" name="Text Placeholder 4"/>
          <p:cNvSpPr>
            <a:spLocks noGrp="1"/>
          </p:cNvSpPr>
          <p:nvPr>
            <p:ph type="body" sz="quarter" idx="15" hasCustomPrompt="1"/>
          </p:nvPr>
        </p:nvSpPr>
        <p:spPr>
          <a:xfrm>
            <a:off x="228701" y="400073"/>
            <a:ext cx="7772400" cy="182880"/>
          </a:xfrm>
          <a:prstGeom prst="rect">
            <a:avLst/>
          </a:prstGeom>
        </p:spPr>
        <p:txBody>
          <a:bodyPr lIns="0" tIns="0" rIns="0" bIns="0"/>
          <a:lstStyle>
            <a:lvl1pPr marL="0" indent="0">
              <a:buNone/>
              <a:defRPr sz="1100" b="1" baseline="0">
                <a:solidFill>
                  <a:srgbClr val="00269E"/>
                </a:solidFill>
                <a:latin typeface="Arial" panose="020B0604020202020204" pitchFamily="34" charset="0"/>
                <a:cs typeface="Arial" panose="020B0604020202020204" pitchFamily="34" charset="0"/>
              </a:defRPr>
            </a:lvl1pPr>
          </a:lstStyle>
          <a:p>
            <a:pPr lvl="0"/>
            <a:r>
              <a:rPr lang="en-US" dirty="0"/>
              <a:t>CLICK TO ADD HEADER</a:t>
            </a:r>
          </a:p>
        </p:txBody>
      </p:sp>
    </p:spTree>
    <p:extLst>
      <p:ext uri="{BB962C8B-B14F-4D97-AF65-F5344CB8AC3E}">
        <p14:creationId xmlns:p14="http://schemas.microsoft.com/office/powerpoint/2010/main" val="12391522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ouble">
    <p:spTree>
      <p:nvGrpSpPr>
        <p:cNvPr id="1" name=""/>
        <p:cNvGrpSpPr/>
        <p:nvPr/>
      </p:nvGrpSpPr>
      <p:grpSpPr>
        <a:xfrm>
          <a:off x="0" y="0"/>
          <a:ext cx="0" cy="0"/>
          <a:chOff x="0" y="0"/>
          <a:chExt cx="0" cy="0"/>
        </a:xfrm>
      </p:grpSpPr>
      <p:sp>
        <p:nvSpPr>
          <p:cNvPr id="9" name="Content Placeholder 8"/>
          <p:cNvSpPr>
            <a:spLocks noGrp="1"/>
          </p:cNvSpPr>
          <p:nvPr>
            <p:ph sz="quarter" idx="16"/>
          </p:nvPr>
        </p:nvSpPr>
        <p:spPr>
          <a:xfrm>
            <a:off x="228702" y="1290463"/>
            <a:ext cx="4251960" cy="5029200"/>
          </a:xfrm>
          <a:prstGeom prst="rect">
            <a:avLst/>
          </a:prstGeom>
        </p:spPr>
        <p:txBody>
          <a:bodyPr lIns="91430" tIns="45716" rIns="91430" bIns="45716"/>
          <a:lstStyle>
            <a:lvl1pPr marL="174607" indent="-174607">
              <a:spcBef>
                <a:spcPts val="1000"/>
              </a:spcBef>
              <a:buClr>
                <a:schemeClr val="tx1"/>
              </a:buClr>
              <a:buFont typeface="Arial" pitchFamily="34" charset="0"/>
              <a:buChar char="•"/>
              <a:defRPr sz="1400" b="0">
                <a:solidFill>
                  <a:schemeClr val="tx2"/>
                </a:solidFill>
                <a:latin typeface="Arial" pitchFamily="34" charset="0"/>
                <a:cs typeface="Arial" pitchFamily="34" charset="0"/>
              </a:defRPr>
            </a:lvl1pPr>
            <a:lvl2pPr marL="577789" indent="-177781">
              <a:spcBef>
                <a:spcPts val="600"/>
              </a:spcBef>
              <a:buClr>
                <a:schemeClr val="tx1"/>
              </a:buClr>
              <a:buFont typeface="Arial" pitchFamily="34" charset="0"/>
              <a:buChar char="›"/>
              <a:defRPr sz="1200">
                <a:solidFill>
                  <a:schemeClr val="tx2"/>
                </a:solidFill>
                <a:latin typeface="Arial" pitchFamily="34" charset="0"/>
                <a:cs typeface="Arial" pitchFamily="34" charset="0"/>
              </a:defRPr>
            </a:lvl2pPr>
            <a:lvl3pPr marL="860334" indent="-171432">
              <a:spcBef>
                <a:spcPts val="600"/>
              </a:spcBef>
              <a:buClr>
                <a:schemeClr val="tx1"/>
              </a:buClr>
              <a:buFont typeface="Arial" pitchFamily="34" charset="0"/>
              <a:buChar char="»"/>
              <a:defRPr sz="1000">
                <a:solidFill>
                  <a:schemeClr val="tx2"/>
                </a:solidFill>
                <a:latin typeface="Arial" pitchFamily="34" charset="0"/>
                <a:cs typeface="Arial" pitchFamily="34" charset="0"/>
              </a:defRPr>
            </a:lvl3pPr>
            <a:lvl4pPr marL="1142879" indent="-171432">
              <a:spcBef>
                <a:spcPts val="600"/>
              </a:spcBef>
              <a:buClr>
                <a:schemeClr val="tx1"/>
              </a:buClr>
              <a:buFont typeface="Wingdings" panose="05000000000000000000" pitchFamily="2" charset="2"/>
              <a:buChar char="Ø"/>
              <a:defRPr sz="900">
                <a:solidFill>
                  <a:schemeClr val="tx2"/>
                </a:solidFill>
                <a:latin typeface="Arial" pitchFamily="34" charset="0"/>
                <a:cs typeface="Arial" pitchFamily="34" charset="0"/>
              </a:defRPr>
            </a:lvl4pPr>
            <a:lvl5pPr marL="742871" indent="0">
              <a:spcBef>
                <a:spcPts val="600"/>
              </a:spcBef>
              <a:buClr>
                <a:schemeClr val="tx1"/>
              </a:buClr>
              <a:buFont typeface="Arial" pitchFamily="34" charset="0"/>
              <a:buNone/>
              <a:defRPr sz="1200">
                <a:solidFill>
                  <a:schemeClr val="tx2"/>
                </a:solidFill>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6" name="Content Placeholder 8"/>
          <p:cNvSpPr>
            <a:spLocks noGrp="1"/>
          </p:cNvSpPr>
          <p:nvPr>
            <p:ph sz="quarter" idx="18"/>
          </p:nvPr>
        </p:nvSpPr>
        <p:spPr>
          <a:xfrm>
            <a:off x="4648301" y="1290463"/>
            <a:ext cx="4251960" cy="5029200"/>
          </a:xfrm>
          <a:prstGeom prst="rect">
            <a:avLst/>
          </a:prstGeom>
        </p:spPr>
        <p:txBody>
          <a:bodyPr lIns="91430" tIns="45716" rIns="91430" bIns="45716"/>
          <a:lstStyle>
            <a:lvl1pPr marL="174607" indent="-174607">
              <a:spcBef>
                <a:spcPts val="1000"/>
              </a:spcBef>
              <a:buClr>
                <a:schemeClr val="tx1"/>
              </a:buClr>
              <a:buFont typeface="Arial" pitchFamily="34" charset="0"/>
              <a:buChar char="•"/>
              <a:defRPr sz="1400" b="0">
                <a:solidFill>
                  <a:schemeClr val="tx2"/>
                </a:solidFill>
                <a:latin typeface="Arial" pitchFamily="34" charset="0"/>
                <a:cs typeface="Arial" pitchFamily="34" charset="0"/>
              </a:defRPr>
            </a:lvl1pPr>
            <a:lvl2pPr marL="577789" indent="-177781">
              <a:spcBef>
                <a:spcPts val="600"/>
              </a:spcBef>
              <a:buClr>
                <a:schemeClr val="tx1"/>
              </a:buClr>
              <a:buFont typeface="Arial" pitchFamily="34" charset="0"/>
              <a:buChar char="›"/>
              <a:defRPr sz="1200">
                <a:solidFill>
                  <a:schemeClr val="tx2"/>
                </a:solidFill>
                <a:latin typeface="Arial" pitchFamily="34" charset="0"/>
                <a:cs typeface="Arial" pitchFamily="34" charset="0"/>
              </a:defRPr>
            </a:lvl2pPr>
            <a:lvl3pPr marL="860334" indent="-171432">
              <a:spcBef>
                <a:spcPts val="600"/>
              </a:spcBef>
              <a:buClr>
                <a:schemeClr val="tx1"/>
              </a:buClr>
              <a:buFont typeface="Arial" pitchFamily="34" charset="0"/>
              <a:buChar char="»"/>
              <a:defRPr sz="1000">
                <a:solidFill>
                  <a:schemeClr val="tx2"/>
                </a:solidFill>
                <a:latin typeface="Arial" pitchFamily="34" charset="0"/>
                <a:cs typeface="Arial" pitchFamily="34" charset="0"/>
              </a:defRPr>
            </a:lvl3pPr>
            <a:lvl4pPr marL="1142879" indent="-171432">
              <a:spcBef>
                <a:spcPts val="600"/>
              </a:spcBef>
              <a:buClr>
                <a:schemeClr val="tx1"/>
              </a:buClr>
              <a:buFont typeface="Wingdings" panose="05000000000000000000" pitchFamily="2" charset="2"/>
              <a:buChar char="Ø"/>
              <a:defRPr sz="900">
                <a:solidFill>
                  <a:schemeClr val="tx2"/>
                </a:solidFill>
                <a:latin typeface="Arial" pitchFamily="34" charset="0"/>
                <a:cs typeface="Arial" pitchFamily="34" charset="0"/>
              </a:defRPr>
            </a:lvl4pPr>
            <a:lvl5pPr marL="742871" indent="0">
              <a:spcBef>
                <a:spcPts val="600"/>
              </a:spcBef>
              <a:buClr>
                <a:schemeClr val="tx1"/>
              </a:buClr>
              <a:buFont typeface="Arial" pitchFamily="34" charset="0"/>
              <a:buNone/>
              <a:defRPr sz="1200">
                <a:solidFill>
                  <a:schemeClr val="tx2"/>
                </a:solidFill>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7" name="Title 1"/>
          <p:cNvSpPr>
            <a:spLocks noGrp="1"/>
          </p:cNvSpPr>
          <p:nvPr>
            <p:ph type="title" hasCustomPrompt="1"/>
          </p:nvPr>
        </p:nvSpPr>
        <p:spPr>
          <a:xfrm>
            <a:off x="228701" y="657085"/>
            <a:ext cx="7772400" cy="457200"/>
          </a:xfrm>
          <a:prstGeom prst="rect">
            <a:avLst/>
          </a:prstGeom>
        </p:spPr>
        <p:txBody>
          <a:bodyPr lIns="0" tIns="0" rIns="0" bIns="0" anchor="ctr" anchorCtr="0"/>
          <a:lstStyle>
            <a:lvl1pPr>
              <a:lnSpc>
                <a:spcPct val="100000"/>
              </a:lnSpc>
              <a:defRPr sz="1600" b="1">
                <a:solidFill>
                  <a:srgbClr val="00269E"/>
                </a:solidFill>
                <a:latin typeface="Arial" pitchFamily="34" charset="0"/>
                <a:cs typeface="Arial" pitchFamily="34" charset="0"/>
              </a:defRPr>
            </a:lvl1pPr>
          </a:lstStyle>
          <a:p>
            <a:r>
              <a:rPr lang="en-US" sz="1600" dirty="0"/>
              <a:t>Click to add title</a:t>
            </a:r>
            <a:endParaRPr lang="en-US" dirty="0"/>
          </a:p>
        </p:txBody>
      </p:sp>
      <p:sp>
        <p:nvSpPr>
          <p:cNvPr id="8" name="Text Placeholder 4"/>
          <p:cNvSpPr>
            <a:spLocks noGrp="1"/>
          </p:cNvSpPr>
          <p:nvPr>
            <p:ph type="body" sz="quarter" idx="15" hasCustomPrompt="1"/>
          </p:nvPr>
        </p:nvSpPr>
        <p:spPr>
          <a:xfrm>
            <a:off x="228701" y="400073"/>
            <a:ext cx="7772400" cy="182880"/>
          </a:xfrm>
          <a:prstGeom prst="rect">
            <a:avLst/>
          </a:prstGeom>
        </p:spPr>
        <p:txBody>
          <a:bodyPr lIns="0" tIns="0" rIns="0" bIns="0"/>
          <a:lstStyle>
            <a:lvl1pPr marL="0" indent="0">
              <a:buNone/>
              <a:defRPr sz="1100" b="1" baseline="0">
                <a:solidFill>
                  <a:srgbClr val="00269E"/>
                </a:solidFill>
                <a:latin typeface="Arial" panose="020B0604020202020204" pitchFamily="34" charset="0"/>
                <a:cs typeface="Arial" panose="020B0604020202020204" pitchFamily="34" charset="0"/>
              </a:defRPr>
            </a:lvl1pPr>
          </a:lstStyle>
          <a:p>
            <a:pPr lvl="0"/>
            <a:r>
              <a:rPr lang="en-US" dirty="0"/>
              <a:t>CLICK TO ADD HEADER</a:t>
            </a:r>
          </a:p>
        </p:txBody>
      </p:sp>
    </p:spTree>
    <p:extLst>
      <p:ext uri="{BB962C8B-B14F-4D97-AF65-F5344CB8AC3E}">
        <p14:creationId xmlns:p14="http://schemas.microsoft.com/office/powerpoint/2010/main" val="15838333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oubleOutlined">
    <p:spTree>
      <p:nvGrpSpPr>
        <p:cNvPr id="1" name=""/>
        <p:cNvGrpSpPr/>
        <p:nvPr/>
      </p:nvGrpSpPr>
      <p:grpSpPr>
        <a:xfrm>
          <a:off x="0" y="0"/>
          <a:ext cx="0" cy="0"/>
          <a:chOff x="0" y="0"/>
          <a:chExt cx="0" cy="0"/>
        </a:xfrm>
      </p:grpSpPr>
      <p:sp>
        <p:nvSpPr>
          <p:cNvPr id="9" name="Content Placeholder 8"/>
          <p:cNvSpPr>
            <a:spLocks noGrp="1"/>
          </p:cNvSpPr>
          <p:nvPr>
            <p:ph sz="quarter" idx="16"/>
          </p:nvPr>
        </p:nvSpPr>
        <p:spPr>
          <a:xfrm>
            <a:off x="228702" y="1290463"/>
            <a:ext cx="4251960" cy="5029200"/>
          </a:xfrm>
          <a:prstGeom prst="rect">
            <a:avLst/>
          </a:prstGeom>
          <a:ln>
            <a:solidFill>
              <a:schemeClr val="tx1"/>
            </a:solidFill>
          </a:ln>
        </p:spPr>
        <p:txBody>
          <a:bodyPr lIns="91430" tIns="45716" rIns="91430" bIns="45716"/>
          <a:lstStyle>
            <a:lvl1pPr marL="174607" indent="-174607">
              <a:spcBef>
                <a:spcPts val="1000"/>
              </a:spcBef>
              <a:buClr>
                <a:schemeClr val="tx1"/>
              </a:buClr>
              <a:buFont typeface="Arial" pitchFamily="34" charset="0"/>
              <a:buChar char="•"/>
              <a:defRPr sz="1400" b="0">
                <a:solidFill>
                  <a:schemeClr val="tx2"/>
                </a:solidFill>
                <a:latin typeface="Arial" pitchFamily="34" charset="0"/>
                <a:cs typeface="Arial" pitchFamily="34" charset="0"/>
              </a:defRPr>
            </a:lvl1pPr>
            <a:lvl2pPr marL="577789" indent="-177781">
              <a:spcBef>
                <a:spcPts val="600"/>
              </a:spcBef>
              <a:buClr>
                <a:schemeClr val="tx1"/>
              </a:buClr>
              <a:buFont typeface="Arial" pitchFamily="34" charset="0"/>
              <a:buChar char="›"/>
              <a:defRPr sz="1200">
                <a:solidFill>
                  <a:schemeClr val="tx2"/>
                </a:solidFill>
                <a:latin typeface="Arial" pitchFamily="34" charset="0"/>
                <a:cs typeface="Arial" pitchFamily="34" charset="0"/>
              </a:defRPr>
            </a:lvl2pPr>
            <a:lvl3pPr marL="860334" indent="-171432">
              <a:spcBef>
                <a:spcPts val="600"/>
              </a:spcBef>
              <a:buClr>
                <a:schemeClr val="tx1"/>
              </a:buClr>
              <a:buFont typeface="Arial" pitchFamily="34" charset="0"/>
              <a:buChar char="»"/>
              <a:defRPr sz="1000">
                <a:solidFill>
                  <a:schemeClr val="tx2"/>
                </a:solidFill>
                <a:latin typeface="Arial" pitchFamily="34" charset="0"/>
                <a:cs typeface="Arial" pitchFamily="34" charset="0"/>
              </a:defRPr>
            </a:lvl3pPr>
            <a:lvl4pPr marL="1142879" indent="-171432">
              <a:spcBef>
                <a:spcPts val="600"/>
              </a:spcBef>
              <a:buClr>
                <a:schemeClr val="tx1"/>
              </a:buClr>
              <a:buFont typeface="Wingdings" panose="05000000000000000000" pitchFamily="2" charset="2"/>
              <a:buChar char="Ø"/>
              <a:defRPr sz="900">
                <a:solidFill>
                  <a:schemeClr val="tx2"/>
                </a:solidFill>
                <a:latin typeface="Arial" pitchFamily="34" charset="0"/>
                <a:cs typeface="Arial" pitchFamily="34" charset="0"/>
              </a:defRPr>
            </a:lvl4pPr>
            <a:lvl5pPr marL="742871" indent="0">
              <a:spcBef>
                <a:spcPts val="600"/>
              </a:spcBef>
              <a:buClr>
                <a:schemeClr val="tx1"/>
              </a:buClr>
              <a:buFont typeface="Arial" pitchFamily="34" charset="0"/>
              <a:buNone/>
              <a:defRPr sz="1200">
                <a:solidFill>
                  <a:schemeClr val="tx2"/>
                </a:solidFill>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6" name="Content Placeholder 8"/>
          <p:cNvSpPr>
            <a:spLocks noGrp="1"/>
          </p:cNvSpPr>
          <p:nvPr>
            <p:ph sz="quarter" idx="18"/>
          </p:nvPr>
        </p:nvSpPr>
        <p:spPr>
          <a:xfrm>
            <a:off x="4648301" y="1290463"/>
            <a:ext cx="4251960" cy="5029200"/>
          </a:xfrm>
          <a:prstGeom prst="rect">
            <a:avLst/>
          </a:prstGeom>
          <a:ln>
            <a:solidFill>
              <a:schemeClr val="tx1"/>
            </a:solidFill>
          </a:ln>
        </p:spPr>
        <p:txBody>
          <a:bodyPr lIns="91430" tIns="45716" rIns="91430" bIns="45716"/>
          <a:lstStyle>
            <a:lvl1pPr marL="174607" indent="-174607">
              <a:spcBef>
                <a:spcPts val="1000"/>
              </a:spcBef>
              <a:buClr>
                <a:schemeClr val="tx1"/>
              </a:buClr>
              <a:buFont typeface="Arial" pitchFamily="34" charset="0"/>
              <a:buChar char="•"/>
              <a:defRPr sz="1400" b="0">
                <a:solidFill>
                  <a:schemeClr val="tx2"/>
                </a:solidFill>
                <a:latin typeface="Arial" pitchFamily="34" charset="0"/>
                <a:cs typeface="Arial" pitchFamily="34" charset="0"/>
              </a:defRPr>
            </a:lvl1pPr>
            <a:lvl2pPr marL="577789" indent="-177781">
              <a:spcBef>
                <a:spcPts val="600"/>
              </a:spcBef>
              <a:buClr>
                <a:schemeClr val="tx1"/>
              </a:buClr>
              <a:buFont typeface="Arial" pitchFamily="34" charset="0"/>
              <a:buChar char="›"/>
              <a:defRPr sz="1200">
                <a:solidFill>
                  <a:schemeClr val="tx2"/>
                </a:solidFill>
                <a:latin typeface="Arial" pitchFamily="34" charset="0"/>
                <a:cs typeface="Arial" pitchFamily="34" charset="0"/>
              </a:defRPr>
            </a:lvl2pPr>
            <a:lvl3pPr marL="860334" indent="-171432">
              <a:spcBef>
                <a:spcPts val="600"/>
              </a:spcBef>
              <a:buClr>
                <a:schemeClr val="tx1"/>
              </a:buClr>
              <a:buFont typeface="Arial" pitchFamily="34" charset="0"/>
              <a:buChar char="»"/>
              <a:defRPr sz="1000">
                <a:solidFill>
                  <a:schemeClr val="tx2"/>
                </a:solidFill>
                <a:latin typeface="Arial" pitchFamily="34" charset="0"/>
                <a:cs typeface="Arial" pitchFamily="34" charset="0"/>
              </a:defRPr>
            </a:lvl3pPr>
            <a:lvl4pPr marL="1142879" indent="-171432">
              <a:spcBef>
                <a:spcPts val="600"/>
              </a:spcBef>
              <a:buClr>
                <a:schemeClr val="tx1"/>
              </a:buClr>
              <a:buFont typeface="Wingdings" panose="05000000000000000000" pitchFamily="2" charset="2"/>
              <a:buChar char="Ø"/>
              <a:defRPr sz="900">
                <a:solidFill>
                  <a:schemeClr val="tx2"/>
                </a:solidFill>
                <a:latin typeface="Arial" pitchFamily="34" charset="0"/>
                <a:cs typeface="Arial" pitchFamily="34" charset="0"/>
              </a:defRPr>
            </a:lvl4pPr>
            <a:lvl5pPr marL="742871" indent="0">
              <a:spcBef>
                <a:spcPts val="600"/>
              </a:spcBef>
              <a:buClr>
                <a:schemeClr val="tx1"/>
              </a:buClr>
              <a:buFont typeface="Arial" pitchFamily="34" charset="0"/>
              <a:buNone/>
              <a:defRPr sz="1200">
                <a:solidFill>
                  <a:schemeClr val="tx2"/>
                </a:solidFill>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7" name="Title 1"/>
          <p:cNvSpPr>
            <a:spLocks noGrp="1"/>
          </p:cNvSpPr>
          <p:nvPr>
            <p:ph type="title" hasCustomPrompt="1"/>
          </p:nvPr>
        </p:nvSpPr>
        <p:spPr>
          <a:xfrm>
            <a:off x="228701" y="657085"/>
            <a:ext cx="7772400" cy="457200"/>
          </a:xfrm>
          <a:prstGeom prst="rect">
            <a:avLst/>
          </a:prstGeom>
        </p:spPr>
        <p:txBody>
          <a:bodyPr lIns="0" tIns="0" rIns="0" bIns="0" anchor="ctr" anchorCtr="0"/>
          <a:lstStyle>
            <a:lvl1pPr>
              <a:lnSpc>
                <a:spcPct val="100000"/>
              </a:lnSpc>
              <a:defRPr sz="1600" b="1">
                <a:solidFill>
                  <a:srgbClr val="00269E"/>
                </a:solidFill>
                <a:latin typeface="Arial" pitchFamily="34" charset="0"/>
                <a:cs typeface="Arial" pitchFamily="34" charset="0"/>
              </a:defRPr>
            </a:lvl1pPr>
          </a:lstStyle>
          <a:p>
            <a:r>
              <a:rPr lang="en-US" sz="1600" dirty="0"/>
              <a:t>Click to add title</a:t>
            </a:r>
            <a:endParaRPr lang="en-US" dirty="0"/>
          </a:p>
        </p:txBody>
      </p:sp>
      <p:sp>
        <p:nvSpPr>
          <p:cNvPr id="8" name="Text Placeholder 4"/>
          <p:cNvSpPr>
            <a:spLocks noGrp="1"/>
          </p:cNvSpPr>
          <p:nvPr>
            <p:ph type="body" sz="quarter" idx="15" hasCustomPrompt="1"/>
          </p:nvPr>
        </p:nvSpPr>
        <p:spPr>
          <a:xfrm>
            <a:off x="228701" y="400073"/>
            <a:ext cx="7772400" cy="182880"/>
          </a:xfrm>
          <a:prstGeom prst="rect">
            <a:avLst/>
          </a:prstGeom>
        </p:spPr>
        <p:txBody>
          <a:bodyPr lIns="0" tIns="0" rIns="0" bIns="0"/>
          <a:lstStyle>
            <a:lvl1pPr marL="0" indent="0">
              <a:buNone/>
              <a:defRPr sz="1100" b="1" baseline="0">
                <a:solidFill>
                  <a:srgbClr val="00269E"/>
                </a:solidFill>
                <a:latin typeface="Arial" panose="020B0604020202020204" pitchFamily="34" charset="0"/>
                <a:cs typeface="Arial" panose="020B0604020202020204" pitchFamily="34" charset="0"/>
              </a:defRPr>
            </a:lvl1pPr>
          </a:lstStyle>
          <a:p>
            <a:pPr lvl="0"/>
            <a:r>
              <a:rPr lang="en-US" dirty="0"/>
              <a:t>CLICK TO ADD HEADER</a:t>
            </a:r>
          </a:p>
        </p:txBody>
      </p:sp>
    </p:spTree>
    <p:extLst>
      <p:ext uri="{BB962C8B-B14F-4D97-AF65-F5344CB8AC3E}">
        <p14:creationId xmlns:p14="http://schemas.microsoft.com/office/powerpoint/2010/main" val="8733291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riple">
    <p:spTree>
      <p:nvGrpSpPr>
        <p:cNvPr id="1" name=""/>
        <p:cNvGrpSpPr/>
        <p:nvPr/>
      </p:nvGrpSpPr>
      <p:grpSpPr>
        <a:xfrm>
          <a:off x="0" y="0"/>
          <a:ext cx="0" cy="0"/>
          <a:chOff x="0" y="0"/>
          <a:chExt cx="0" cy="0"/>
        </a:xfrm>
      </p:grpSpPr>
      <p:sp>
        <p:nvSpPr>
          <p:cNvPr id="11" name="Content Placeholder 8"/>
          <p:cNvSpPr>
            <a:spLocks noGrp="1"/>
          </p:cNvSpPr>
          <p:nvPr>
            <p:ph sz="quarter" idx="14"/>
          </p:nvPr>
        </p:nvSpPr>
        <p:spPr>
          <a:xfrm>
            <a:off x="228701" y="1279858"/>
            <a:ext cx="8686800" cy="1600200"/>
          </a:xfrm>
          <a:prstGeom prst="rect">
            <a:avLst/>
          </a:prstGeom>
        </p:spPr>
        <p:txBody>
          <a:bodyPr lIns="91430" tIns="45716" rIns="91430" bIns="45716"/>
          <a:lstStyle>
            <a:lvl1pPr marL="174607" indent="-174607">
              <a:spcBef>
                <a:spcPts val="1000"/>
              </a:spcBef>
              <a:buClr>
                <a:schemeClr val="tx1"/>
              </a:buClr>
              <a:buFont typeface="Arial" panose="020B0604020202020204" pitchFamily="34" charset="0"/>
              <a:buChar char="•"/>
              <a:defRPr sz="1400" b="0">
                <a:solidFill>
                  <a:schemeClr val="tx2"/>
                </a:solidFill>
                <a:latin typeface="Arial" pitchFamily="34" charset="0"/>
                <a:cs typeface="Arial" pitchFamily="34" charset="0"/>
              </a:defRPr>
            </a:lvl1pPr>
            <a:lvl2pPr marL="577789" indent="-177781">
              <a:spcBef>
                <a:spcPts val="600"/>
              </a:spcBef>
              <a:buClr>
                <a:schemeClr val="tx1"/>
              </a:buClr>
              <a:buFont typeface="Arial" pitchFamily="34" charset="0"/>
              <a:buChar char="›"/>
              <a:defRPr sz="1200">
                <a:solidFill>
                  <a:schemeClr val="tx2"/>
                </a:solidFill>
                <a:latin typeface="Arial" pitchFamily="34" charset="0"/>
                <a:cs typeface="Arial" pitchFamily="34" charset="0"/>
              </a:defRPr>
            </a:lvl2pPr>
            <a:lvl3pPr marL="860334" indent="-171432">
              <a:spcBef>
                <a:spcPts val="600"/>
              </a:spcBef>
              <a:buClr>
                <a:schemeClr val="tx1"/>
              </a:buClr>
              <a:buFont typeface="Arial" pitchFamily="34" charset="0"/>
              <a:buChar char="»"/>
              <a:defRPr sz="1000">
                <a:solidFill>
                  <a:schemeClr val="tx2"/>
                </a:solidFill>
                <a:latin typeface="Arial" pitchFamily="34" charset="0"/>
                <a:cs typeface="Arial" pitchFamily="34" charset="0"/>
              </a:defRPr>
            </a:lvl3pPr>
            <a:lvl4pPr marL="1142879" indent="-171432">
              <a:spcBef>
                <a:spcPts val="600"/>
              </a:spcBef>
              <a:buClr>
                <a:schemeClr val="tx1"/>
              </a:buClr>
              <a:buFont typeface="Wingdings" panose="05000000000000000000" pitchFamily="2" charset="2"/>
              <a:buChar char="Ø"/>
              <a:defRPr sz="900">
                <a:solidFill>
                  <a:schemeClr val="tx2"/>
                </a:solidFill>
                <a:latin typeface="Arial" pitchFamily="34" charset="0"/>
                <a:cs typeface="Arial" pitchFamily="34" charset="0"/>
              </a:defRPr>
            </a:lvl4pPr>
            <a:lvl5pPr marL="742871" indent="0">
              <a:spcBef>
                <a:spcPts val="600"/>
              </a:spcBef>
              <a:buClr>
                <a:schemeClr val="tx1"/>
              </a:buClr>
              <a:buFont typeface="Arial" pitchFamily="34" charset="0"/>
              <a:buNone/>
              <a:defRPr sz="1200">
                <a:solidFill>
                  <a:schemeClr val="tx2"/>
                </a:solidFill>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0" name="Content Placeholder 8"/>
          <p:cNvSpPr>
            <a:spLocks noGrp="1"/>
          </p:cNvSpPr>
          <p:nvPr>
            <p:ph sz="quarter" idx="18"/>
          </p:nvPr>
        </p:nvSpPr>
        <p:spPr>
          <a:xfrm>
            <a:off x="228701" y="2994358"/>
            <a:ext cx="8686800" cy="1600200"/>
          </a:xfrm>
          <a:prstGeom prst="rect">
            <a:avLst/>
          </a:prstGeom>
        </p:spPr>
        <p:txBody>
          <a:bodyPr lIns="91430" tIns="45716" rIns="91430" bIns="45716"/>
          <a:lstStyle>
            <a:lvl1pPr marL="174607" indent="-174607">
              <a:spcBef>
                <a:spcPts val="1000"/>
              </a:spcBef>
              <a:buClr>
                <a:schemeClr val="tx1"/>
              </a:buClr>
              <a:buFont typeface="Arial" panose="020B0604020202020204" pitchFamily="34" charset="0"/>
              <a:buChar char="•"/>
              <a:defRPr sz="1400" b="0">
                <a:solidFill>
                  <a:schemeClr val="tx2"/>
                </a:solidFill>
                <a:latin typeface="Arial" pitchFamily="34" charset="0"/>
                <a:cs typeface="Arial" pitchFamily="34" charset="0"/>
              </a:defRPr>
            </a:lvl1pPr>
            <a:lvl2pPr marL="577789" indent="-177781">
              <a:spcBef>
                <a:spcPts val="600"/>
              </a:spcBef>
              <a:buClr>
                <a:schemeClr val="tx1"/>
              </a:buClr>
              <a:buFont typeface="Arial" pitchFamily="34" charset="0"/>
              <a:buChar char="›"/>
              <a:defRPr sz="1200">
                <a:solidFill>
                  <a:schemeClr val="tx2"/>
                </a:solidFill>
                <a:latin typeface="Arial" pitchFamily="34" charset="0"/>
                <a:cs typeface="Arial" pitchFamily="34" charset="0"/>
              </a:defRPr>
            </a:lvl2pPr>
            <a:lvl3pPr marL="860334" indent="-171432">
              <a:spcBef>
                <a:spcPts val="600"/>
              </a:spcBef>
              <a:buClr>
                <a:schemeClr val="tx1"/>
              </a:buClr>
              <a:buFont typeface="Arial" pitchFamily="34" charset="0"/>
              <a:buChar char="»"/>
              <a:defRPr sz="1000">
                <a:solidFill>
                  <a:schemeClr val="tx2"/>
                </a:solidFill>
                <a:latin typeface="Arial" pitchFamily="34" charset="0"/>
                <a:cs typeface="Arial" pitchFamily="34" charset="0"/>
              </a:defRPr>
            </a:lvl3pPr>
            <a:lvl4pPr marL="1142879" indent="-171432">
              <a:spcBef>
                <a:spcPts val="600"/>
              </a:spcBef>
              <a:buClr>
                <a:schemeClr val="tx1"/>
              </a:buClr>
              <a:buFont typeface="Wingdings" panose="05000000000000000000" pitchFamily="2" charset="2"/>
              <a:buChar char="Ø"/>
              <a:defRPr sz="900">
                <a:solidFill>
                  <a:schemeClr val="tx2"/>
                </a:solidFill>
                <a:latin typeface="Arial" pitchFamily="34" charset="0"/>
                <a:cs typeface="Arial" pitchFamily="34" charset="0"/>
              </a:defRPr>
            </a:lvl4pPr>
            <a:lvl5pPr marL="742871" indent="0">
              <a:spcBef>
                <a:spcPts val="600"/>
              </a:spcBef>
              <a:buClr>
                <a:schemeClr val="tx1"/>
              </a:buClr>
              <a:buFont typeface="Arial" pitchFamily="34" charset="0"/>
              <a:buNone/>
              <a:defRPr sz="1200">
                <a:solidFill>
                  <a:schemeClr val="tx2"/>
                </a:solidFill>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2" name="Content Placeholder 8"/>
          <p:cNvSpPr>
            <a:spLocks noGrp="1"/>
          </p:cNvSpPr>
          <p:nvPr>
            <p:ph sz="quarter" idx="19"/>
          </p:nvPr>
        </p:nvSpPr>
        <p:spPr>
          <a:xfrm>
            <a:off x="228701" y="4708858"/>
            <a:ext cx="8686800" cy="1600200"/>
          </a:xfrm>
          <a:prstGeom prst="rect">
            <a:avLst/>
          </a:prstGeom>
        </p:spPr>
        <p:txBody>
          <a:bodyPr lIns="91430" tIns="45716" rIns="91430" bIns="45716"/>
          <a:lstStyle>
            <a:lvl1pPr marL="174607" indent="-174607">
              <a:spcBef>
                <a:spcPts val="1000"/>
              </a:spcBef>
              <a:buClr>
                <a:schemeClr val="tx1"/>
              </a:buClr>
              <a:buFont typeface="Arial" panose="020B0604020202020204" pitchFamily="34" charset="0"/>
              <a:buChar char="•"/>
              <a:defRPr sz="1400" b="0">
                <a:solidFill>
                  <a:schemeClr val="tx2"/>
                </a:solidFill>
                <a:latin typeface="Arial" pitchFamily="34" charset="0"/>
                <a:cs typeface="Arial" pitchFamily="34" charset="0"/>
              </a:defRPr>
            </a:lvl1pPr>
            <a:lvl2pPr marL="577789" indent="-177781">
              <a:spcBef>
                <a:spcPts val="600"/>
              </a:spcBef>
              <a:buClr>
                <a:schemeClr val="tx1"/>
              </a:buClr>
              <a:buFont typeface="Arial" pitchFamily="34" charset="0"/>
              <a:buChar char="›"/>
              <a:defRPr sz="1200">
                <a:solidFill>
                  <a:schemeClr val="tx2"/>
                </a:solidFill>
                <a:latin typeface="Arial" pitchFamily="34" charset="0"/>
                <a:cs typeface="Arial" pitchFamily="34" charset="0"/>
              </a:defRPr>
            </a:lvl2pPr>
            <a:lvl3pPr marL="860334" indent="-171432">
              <a:spcBef>
                <a:spcPts val="600"/>
              </a:spcBef>
              <a:buClr>
                <a:schemeClr val="tx1"/>
              </a:buClr>
              <a:buFont typeface="Arial" pitchFamily="34" charset="0"/>
              <a:buChar char="»"/>
              <a:defRPr sz="1000">
                <a:solidFill>
                  <a:schemeClr val="tx2"/>
                </a:solidFill>
                <a:latin typeface="Arial" pitchFamily="34" charset="0"/>
                <a:cs typeface="Arial" pitchFamily="34" charset="0"/>
              </a:defRPr>
            </a:lvl3pPr>
            <a:lvl4pPr marL="1142879" indent="-171432">
              <a:spcBef>
                <a:spcPts val="600"/>
              </a:spcBef>
              <a:buClr>
                <a:schemeClr val="tx1"/>
              </a:buClr>
              <a:buFont typeface="Wingdings" panose="05000000000000000000" pitchFamily="2" charset="2"/>
              <a:buChar char="Ø"/>
              <a:defRPr sz="900">
                <a:solidFill>
                  <a:schemeClr val="tx2"/>
                </a:solidFill>
                <a:latin typeface="Arial" pitchFamily="34" charset="0"/>
                <a:cs typeface="Arial" pitchFamily="34" charset="0"/>
              </a:defRPr>
            </a:lvl4pPr>
            <a:lvl5pPr marL="742871" indent="0">
              <a:spcBef>
                <a:spcPts val="600"/>
              </a:spcBef>
              <a:buClr>
                <a:schemeClr val="tx1"/>
              </a:buClr>
              <a:buFont typeface="Arial" pitchFamily="34" charset="0"/>
              <a:buNone/>
              <a:defRPr sz="1200">
                <a:solidFill>
                  <a:schemeClr val="tx2"/>
                </a:solidFill>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7" name="Title 1"/>
          <p:cNvSpPr>
            <a:spLocks noGrp="1"/>
          </p:cNvSpPr>
          <p:nvPr>
            <p:ph type="title" hasCustomPrompt="1"/>
          </p:nvPr>
        </p:nvSpPr>
        <p:spPr>
          <a:xfrm>
            <a:off x="228701" y="657085"/>
            <a:ext cx="7772400" cy="457200"/>
          </a:xfrm>
          <a:prstGeom prst="rect">
            <a:avLst/>
          </a:prstGeom>
        </p:spPr>
        <p:txBody>
          <a:bodyPr lIns="0" tIns="0" rIns="0" bIns="0" anchor="ctr" anchorCtr="0"/>
          <a:lstStyle>
            <a:lvl1pPr>
              <a:lnSpc>
                <a:spcPct val="100000"/>
              </a:lnSpc>
              <a:defRPr sz="1600" b="1">
                <a:solidFill>
                  <a:srgbClr val="00269E"/>
                </a:solidFill>
                <a:latin typeface="Arial" pitchFamily="34" charset="0"/>
                <a:cs typeface="Arial" pitchFamily="34" charset="0"/>
              </a:defRPr>
            </a:lvl1pPr>
          </a:lstStyle>
          <a:p>
            <a:r>
              <a:rPr lang="en-US" sz="1600" dirty="0"/>
              <a:t>Click to add title</a:t>
            </a:r>
            <a:endParaRPr lang="en-US" dirty="0"/>
          </a:p>
        </p:txBody>
      </p:sp>
      <p:sp>
        <p:nvSpPr>
          <p:cNvPr id="8" name="Text Placeholder 4"/>
          <p:cNvSpPr>
            <a:spLocks noGrp="1"/>
          </p:cNvSpPr>
          <p:nvPr>
            <p:ph type="body" sz="quarter" idx="15" hasCustomPrompt="1"/>
          </p:nvPr>
        </p:nvSpPr>
        <p:spPr>
          <a:xfrm>
            <a:off x="228701" y="400073"/>
            <a:ext cx="7772400" cy="182880"/>
          </a:xfrm>
          <a:prstGeom prst="rect">
            <a:avLst/>
          </a:prstGeom>
        </p:spPr>
        <p:txBody>
          <a:bodyPr lIns="0" tIns="0" rIns="0" bIns="0"/>
          <a:lstStyle>
            <a:lvl1pPr marL="0" indent="0">
              <a:buNone/>
              <a:defRPr sz="1100" b="1" baseline="0">
                <a:solidFill>
                  <a:srgbClr val="00269E"/>
                </a:solidFill>
                <a:latin typeface="Arial" panose="020B0604020202020204" pitchFamily="34" charset="0"/>
                <a:cs typeface="Arial" panose="020B0604020202020204" pitchFamily="34" charset="0"/>
              </a:defRPr>
            </a:lvl1pPr>
          </a:lstStyle>
          <a:p>
            <a:pPr lvl="0"/>
            <a:r>
              <a:rPr lang="en-US" dirty="0"/>
              <a:t>CLICK TO ADD HEADER</a:t>
            </a:r>
          </a:p>
        </p:txBody>
      </p:sp>
    </p:spTree>
    <p:extLst>
      <p:ext uri="{BB962C8B-B14F-4D97-AF65-F5344CB8AC3E}">
        <p14:creationId xmlns:p14="http://schemas.microsoft.com/office/powerpoint/2010/main" val="10331803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ripleOutlined">
    <p:spTree>
      <p:nvGrpSpPr>
        <p:cNvPr id="1" name=""/>
        <p:cNvGrpSpPr/>
        <p:nvPr/>
      </p:nvGrpSpPr>
      <p:grpSpPr>
        <a:xfrm>
          <a:off x="0" y="0"/>
          <a:ext cx="0" cy="0"/>
          <a:chOff x="0" y="0"/>
          <a:chExt cx="0" cy="0"/>
        </a:xfrm>
      </p:grpSpPr>
      <p:sp>
        <p:nvSpPr>
          <p:cNvPr id="11" name="Content Placeholder 8"/>
          <p:cNvSpPr>
            <a:spLocks noGrp="1"/>
          </p:cNvSpPr>
          <p:nvPr>
            <p:ph sz="quarter" idx="14"/>
          </p:nvPr>
        </p:nvSpPr>
        <p:spPr>
          <a:xfrm>
            <a:off x="228701" y="1279858"/>
            <a:ext cx="8686800" cy="1600200"/>
          </a:xfrm>
          <a:prstGeom prst="rect">
            <a:avLst/>
          </a:prstGeom>
          <a:ln>
            <a:solidFill>
              <a:schemeClr val="tx1"/>
            </a:solidFill>
          </a:ln>
        </p:spPr>
        <p:txBody>
          <a:bodyPr lIns="91430" tIns="45716" rIns="91430" bIns="45716"/>
          <a:lstStyle>
            <a:lvl1pPr marL="174607" indent="-174607">
              <a:spcBef>
                <a:spcPts val="1000"/>
              </a:spcBef>
              <a:buClr>
                <a:schemeClr val="tx1"/>
              </a:buClr>
              <a:buFont typeface="Arial" panose="020B0604020202020204" pitchFamily="34" charset="0"/>
              <a:buChar char="•"/>
              <a:defRPr sz="1400" b="0">
                <a:solidFill>
                  <a:schemeClr val="tx2"/>
                </a:solidFill>
                <a:latin typeface="Arial" pitchFamily="34" charset="0"/>
                <a:cs typeface="Arial" pitchFamily="34" charset="0"/>
              </a:defRPr>
            </a:lvl1pPr>
            <a:lvl2pPr marL="577789" indent="-177781">
              <a:spcBef>
                <a:spcPts val="600"/>
              </a:spcBef>
              <a:buClr>
                <a:schemeClr val="tx1"/>
              </a:buClr>
              <a:buFont typeface="Arial" pitchFamily="34" charset="0"/>
              <a:buChar char="›"/>
              <a:defRPr sz="1200">
                <a:solidFill>
                  <a:schemeClr val="tx2"/>
                </a:solidFill>
                <a:latin typeface="Arial" pitchFamily="34" charset="0"/>
                <a:cs typeface="Arial" pitchFamily="34" charset="0"/>
              </a:defRPr>
            </a:lvl2pPr>
            <a:lvl3pPr marL="860334" indent="-171432">
              <a:spcBef>
                <a:spcPts val="600"/>
              </a:spcBef>
              <a:buClr>
                <a:schemeClr val="tx1"/>
              </a:buClr>
              <a:buFont typeface="Arial" pitchFamily="34" charset="0"/>
              <a:buChar char="»"/>
              <a:defRPr sz="1000">
                <a:solidFill>
                  <a:schemeClr val="tx2"/>
                </a:solidFill>
                <a:latin typeface="Arial" pitchFamily="34" charset="0"/>
                <a:cs typeface="Arial" pitchFamily="34" charset="0"/>
              </a:defRPr>
            </a:lvl3pPr>
            <a:lvl4pPr marL="1142879" indent="-171432">
              <a:spcBef>
                <a:spcPts val="600"/>
              </a:spcBef>
              <a:buClr>
                <a:schemeClr val="tx1"/>
              </a:buClr>
              <a:buFont typeface="Wingdings" panose="05000000000000000000" pitchFamily="2" charset="2"/>
              <a:buChar char="Ø"/>
              <a:defRPr sz="900">
                <a:solidFill>
                  <a:schemeClr val="tx2"/>
                </a:solidFill>
                <a:latin typeface="Arial" pitchFamily="34" charset="0"/>
                <a:cs typeface="Arial" pitchFamily="34" charset="0"/>
              </a:defRPr>
            </a:lvl4pPr>
            <a:lvl5pPr marL="742871" indent="0">
              <a:spcBef>
                <a:spcPts val="600"/>
              </a:spcBef>
              <a:buClr>
                <a:schemeClr val="tx1"/>
              </a:buClr>
              <a:buFont typeface="Arial" pitchFamily="34" charset="0"/>
              <a:buNone/>
              <a:defRPr sz="1200">
                <a:solidFill>
                  <a:schemeClr val="tx2"/>
                </a:solidFill>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0" name="Content Placeholder 8"/>
          <p:cNvSpPr>
            <a:spLocks noGrp="1"/>
          </p:cNvSpPr>
          <p:nvPr>
            <p:ph sz="quarter" idx="18"/>
          </p:nvPr>
        </p:nvSpPr>
        <p:spPr>
          <a:xfrm>
            <a:off x="228701" y="2994358"/>
            <a:ext cx="8686800" cy="1600200"/>
          </a:xfrm>
          <a:prstGeom prst="rect">
            <a:avLst/>
          </a:prstGeom>
          <a:ln>
            <a:solidFill>
              <a:schemeClr val="tx1"/>
            </a:solidFill>
          </a:ln>
        </p:spPr>
        <p:txBody>
          <a:bodyPr lIns="91430" tIns="45716" rIns="91430" bIns="45716"/>
          <a:lstStyle>
            <a:lvl1pPr marL="174607" indent="-174607">
              <a:spcBef>
                <a:spcPts val="1000"/>
              </a:spcBef>
              <a:buClr>
                <a:schemeClr val="tx1"/>
              </a:buClr>
              <a:buFont typeface="Arial" panose="020B0604020202020204" pitchFamily="34" charset="0"/>
              <a:buChar char="•"/>
              <a:defRPr sz="1400" b="0">
                <a:solidFill>
                  <a:schemeClr val="tx2"/>
                </a:solidFill>
                <a:latin typeface="Arial" pitchFamily="34" charset="0"/>
                <a:cs typeface="Arial" pitchFamily="34" charset="0"/>
              </a:defRPr>
            </a:lvl1pPr>
            <a:lvl2pPr marL="577789" indent="-177781">
              <a:spcBef>
                <a:spcPts val="600"/>
              </a:spcBef>
              <a:buClr>
                <a:schemeClr val="tx1"/>
              </a:buClr>
              <a:buFont typeface="Arial" pitchFamily="34" charset="0"/>
              <a:buChar char="›"/>
              <a:defRPr sz="1200">
                <a:solidFill>
                  <a:schemeClr val="tx2"/>
                </a:solidFill>
                <a:latin typeface="Arial" pitchFamily="34" charset="0"/>
                <a:cs typeface="Arial" pitchFamily="34" charset="0"/>
              </a:defRPr>
            </a:lvl2pPr>
            <a:lvl3pPr marL="860334" indent="-171432">
              <a:spcBef>
                <a:spcPts val="600"/>
              </a:spcBef>
              <a:buClr>
                <a:schemeClr val="tx1"/>
              </a:buClr>
              <a:buFont typeface="Arial" pitchFamily="34" charset="0"/>
              <a:buChar char="»"/>
              <a:defRPr sz="1000">
                <a:solidFill>
                  <a:schemeClr val="tx2"/>
                </a:solidFill>
                <a:latin typeface="Arial" pitchFamily="34" charset="0"/>
                <a:cs typeface="Arial" pitchFamily="34" charset="0"/>
              </a:defRPr>
            </a:lvl3pPr>
            <a:lvl4pPr marL="1142879" indent="-171432">
              <a:spcBef>
                <a:spcPts val="600"/>
              </a:spcBef>
              <a:buClr>
                <a:schemeClr val="tx1"/>
              </a:buClr>
              <a:buFont typeface="Wingdings" panose="05000000000000000000" pitchFamily="2" charset="2"/>
              <a:buChar char="Ø"/>
              <a:defRPr sz="900">
                <a:solidFill>
                  <a:schemeClr val="tx2"/>
                </a:solidFill>
                <a:latin typeface="Arial" pitchFamily="34" charset="0"/>
                <a:cs typeface="Arial" pitchFamily="34" charset="0"/>
              </a:defRPr>
            </a:lvl4pPr>
            <a:lvl5pPr marL="742871" indent="0">
              <a:spcBef>
                <a:spcPts val="600"/>
              </a:spcBef>
              <a:buClr>
                <a:schemeClr val="tx1"/>
              </a:buClr>
              <a:buFont typeface="Arial" pitchFamily="34" charset="0"/>
              <a:buNone/>
              <a:defRPr sz="1200">
                <a:solidFill>
                  <a:schemeClr val="tx2"/>
                </a:solidFill>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2" name="Content Placeholder 8"/>
          <p:cNvSpPr>
            <a:spLocks noGrp="1"/>
          </p:cNvSpPr>
          <p:nvPr>
            <p:ph sz="quarter" idx="19"/>
          </p:nvPr>
        </p:nvSpPr>
        <p:spPr>
          <a:xfrm>
            <a:off x="228701" y="4708858"/>
            <a:ext cx="8686800" cy="1600200"/>
          </a:xfrm>
          <a:prstGeom prst="rect">
            <a:avLst/>
          </a:prstGeom>
          <a:ln>
            <a:solidFill>
              <a:schemeClr val="tx1"/>
            </a:solidFill>
          </a:ln>
        </p:spPr>
        <p:txBody>
          <a:bodyPr lIns="91430" tIns="45716" rIns="91430" bIns="45716"/>
          <a:lstStyle>
            <a:lvl1pPr marL="174607" indent="-174607">
              <a:spcBef>
                <a:spcPts val="1000"/>
              </a:spcBef>
              <a:buClr>
                <a:schemeClr val="tx1"/>
              </a:buClr>
              <a:buFont typeface="Arial" panose="020B0604020202020204" pitchFamily="34" charset="0"/>
              <a:buChar char="•"/>
              <a:defRPr sz="1400" b="0">
                <a:solidFill>
                  <a:schemeClr val="tx2"/>
                </a:solidFill>
                <a:latin typeface="Arial" pitchFamily="34" charset="0"/>
                <a:cs typeface="Arial" pitchFamily="34" charset="0"/>
              </a:defRPr>
            </a:lvl1pPr>
            <a:lvl2pPr marL="577789" indent="-177781">
              <a:spcBef>
                <a:spcPts val="600"/>
              </a:spcBef>
              <a:buClr>
                <a:schemeClr val="tx1"/>
              </a:buClr>
              <a:buFont typeface="Arial" pitchFamily="34" charset="0"/>
              <a:buChar char="›"/>
              <a:defRPr sz="1200">
                <a:solidFill>
                  <a:schemeClr val="tx2"/>
                </a:solidFill>
                <a:latin typeface="Arial" pitchFamily="34" charset="0"/>
                <a:cs typeface="Arial" pitchFamily="34" charset="0"/>
              </a:defRPr>
            </a:lvl2pPr>
            <a:lvl3pPr marL="860334" indent="-171432">
              <a:spcBef>
                <a:spcPts val="600"/>
              </a:spcBef>
              <a:buClr>
                <a:schemeClr val="tx1"/>
              </a:buClr>
              <a:buFont typeface="Arial" pitchFamily="34" charset="0"/>
              <a:buChar char="»"/>
              <a:defRPr sz="1000">
                <a:solidFill>
                  <a:schemeClr val="tx2"/>
                </a:solidFill>
                <a:latin typeface="Arial" pitchFamily="34" charset="0"/>
                <a:cs typeface="Arial" pitchFamily="34" charset="0"/>
              </a:defRPr>
            </a:lvl3pPr>
            <a:lvl4pPr marL="1142879" indent="-171432">
              <a:spcBef>
                <a:spcPts val="600"/>
              </a:spcBef>
              <a:buClr>
                <a:schemeClr val="tx1"/>
              </a:buClr>
              <a:buFont typeface="Wingdings" panose="05000000000000000000" pitchFamily="2" charset="2"/>
              <a:buChar char="Ø"/>
              <a:defRPr sz="900">
                <a:solidFill>
                  <a:schemeClr val="tx2"/>
                </a:solidFill>
                <a:latin typeface="Arial" pitchFamily="34" charset="0"/>
                <a:cs typeface="Arial" pitchFamily="34" charset="0"/>
              </a:defRPr>
            </a:lvl4pPr>
            <a:lvl5pPr marL="742871" indent="0">
              <a:spcBef>
                <a:spcPts val="600"/>
              </a:spcBef>
              <a:buClr>
                <a:schemeClr val="tx1"/>
              </a:buClr>
              <a:buFont typeface="Arial" pitchFamily="34" charset="0"/>
              <a:buNone/>
              <a:defRPr sz="1200">
                <a:solidFill>
                  <a:schemeClr val="tx2"/>
                </a:solidFill>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7" name="Title 1"/>
          <p:cNvSpPr>
            <a:spLocks noGrp="1"/>
          </p:cNvSpPr>
          <p:nvPr>
            <p:ph type="title" hasCustomPrompt="1"/>
          </p:nvPr>
        </p:nvSpPr>
        <p:spPr>
          <a:xfrm>
            <a:off x="228701" y="657085"/>
            <a:ext cx="7772400" cy="457200"/>
          </a:xfrm>
          <a:prstGeom prst="rect">
            <a:avLst/>
          </a:prstGeom>
        </p:spPr>
        <p:txBody>
          <a:bodyPr lIns="0" tIns="0" rIns="0" bIns="0" anchor="ctr" anchorCtr="0"/>
          <a:lstStyle>
            <a:lvl1pPr>
              <a:lnSpc>
                <a:spcPct val="100000"/>
              </a:lnSpc>
              <a:defRPr sz="1600" b="1">
                <a:solidFill>
                  <a:srgbClr val="00269E"/>
                </a:solidFill>
                <a:latin typeface="Arial" pitchFamily="34" charset="0"/>
                <a:cs typeface="Arial" pitchFamily="34" charset="0"/>
              </a:defRPr>
            </a:lvl1pPr>
          </a:lstStyle>
          <a:p>
            <a:r>
              <a:rPr lang="en-US" sz="1600" dirty="0"/>
              <a:t>Click to add title</a:t>
            </a:r>
            <a:endParaRPr lang="en-US" dirty="0"/>
          </a:p>
        </p:txBody>
      </p:sp>
      <p:sp>
        <p:nvSpPr>
          <p:cNvPr id="8" name="Text Placeholder 4"/>
          <p:cNvSpPr>
            <a:spLocks noGrp="1"/>
          </p:cNvSpPr>
          <p:nvPr>
            <p:ph type="body" sz="quarter" idx="15" hasCustomPrompt="1"/>
          </p:nvPr>
        </p:nvSpPr>
        <p:spPr>
          <a:xfrm>
            <a:off x="228701" y="400073"/>
            <a:ext cx="7772400" cy="182880"/>
          </a:xfrm>
          <a:prstGeom prst="rect">
            <a:avLst/>
          </a:prstGeom>
        </p:spPr>
        <p:txBody>
          <a:bodyPr lIns="0" tIns="0" rIns="0" bIns="0"/>
          <a:lstStyle>
            <a:lvl1pPr marL="0" indent="0">
              <a:buNone/>
              <a:defRPr sz="1100" b="1" baseline="0">
                <a:solidFill>
                  <a:srgbClr val="00269E"/>
                </a:solidFill>
                <a:latin typeface="Arial" panose="020B0604020202020204" pitchFamily="34" charset="0"/>
                <a:cs typeface="Arial" panose="020B0604020202020204" pitchFamily="34" charset="0"/>
              </a:defRPr>
            </a:lvl1pPr>
          </a:lstStyle>
          <a:p>
            <a:pPr lvl="0"/>
            <a:r>
              <a:rPr lang="en-US" dirty="0"/>
              <a:t>CLICK TO ADD HEADER</a:t>
            </a:r>
          </a:p>
        </p:txBody>
      </p:sp>
    </p:spTree>
    <p:extLst>
      <p:ext uri="{BB962C8B-B14F-4D97-AF65-F5344CB8AC3E}">
        <p14:creationId xmlns:p14="http://schemas.microsoft.com/office/powerpoint/2010/main" val="12821333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Quad">
    <p:spTree>
      <p:nvGrpSpPr>
        <p:cNvPr id="1" name=""/>
        <p:cNvGrpSpPr/>
        <p:nvPr/>
      </p:nvGrpSpPr>
      <p:grpSpPr>
        <a:xfrm>
          <a:off x="0" y="0"/>
          <a:ext cx="0" cy="0"/>
          <a:chOff x="0" y="0"/>
          <a:chExt cx="0" cy="0"/>
        </a:xfrm>
      </p:grpSpPr>
      <p:sp>
        <p:nvSpPr>
          <p:cNvPr id="9" name="Content Placeholder 8"/>
          <p:cNvSpPr>
            <a:spLocks noGrp="1"/>
          </p:cNvSpPr>
          <p:nvPr>
            <p:ph sz="quarter" idx="16"/>
          </p:nvPr>
        </p:nvSpPr>
        <p:spPr>
          <a:xfrm>
            <a:off x="228702" y="1290463"/>
            <a:ext cx="4251960" cy="2468880"/>
          </a:xfrm>
          <a:prstGeom prst="rect">
            <a:avLst/>
          </a:prstGeom>
        </p:spPr>
        <p:txBody>
          <a:bodyPr lIns="91430" tIns="45716" rIns="91430" bIns="45716"/>
          <a:lstStyle>
            <a:lvl1pPr marL="174607" indent="-174607">
              <a:spcBef>
                <a:spcPts val="1000"/>
              </a:spcBef>
              <a:buClr>
                <a:schemeClr val="tx1"/>
              </a:buClr>
              <a:buFont typeface="Arial" pitchFamily="34" charset="0"/>
              <a:buChar char="•"/>
              <a:defRPr sz="1400" b="0">
                <a:solidFill>
                  <a:schemeClr val="tx2"/>
                </a:solidFill>
                <a:latin typeface="Arial" pitchFamily="34" charset="0"/>
                <a:cs typeface="Arial" pitchFamily="34" charset="0"/>
              </a:defRPr>
            </a:lvl1pPr>
            <a:lvl2pPr marL="577789" indent="-177781">
              <a:spcBef>
                <a:spcPts val="600"/>
              </a:spcBef>
              <a:buClr>
                <a:schemeClr val="tx1"/>
              </a:buClr>
              <a:buFont typeface="Arial" pitchFamily="34" charset="0"/>
              <a:buChar char="›"/>
              <a:defRPr sz="1200">
                <a:solidFill>
                  <a:schemeClr val="tx2"/>
                </a:solidFill>
                <a:latin typeface="Arial" pitchFamily="34" charset="0"/>
                <a:cs typeface="Arial" pitchFamily="34" charset="0"/>
              </a:defRPr>
            </a:lvl2pPr>
            <a:lvl3pPr marL="860334" indent="-171432">
              <a:spcBef>
                <a:spcPts val="600"/>
              </a:spcBef>
              <a:buClr>
                <a:schemeClr val="tx1"/>
              </a:buClr>
              <a:buFont typeface="Arial" pitchFamily="34" charset="0"/>
              <a:buChar char="»"/>
              <a:defRPr sz="1000">
                <a:solidFill>
                  <a:schemeClr val="tx2"/>
                </a:solidFill>
                <a:latin typeface="Arial" pitchFamily="34" charset="0"/>
                <a:cs typeface="Arial" pitchFamily="34" charset="0"/>
              </a:defRPr>
            </a:lvl3pPr>
            <a:lvl4pPr marL="1142879" indent="-171432">
              <a:spcBef>
                <a:spcPts val="600"/>
              </a:spcBef>
              <a:buClr>
                <a:schemeClr val="tx1"/>
              </a:buClr>
              <a:buFont typeface="Wingdings" panose="05000000000000000000" pitchFamily="2" charset="2"/>
              <a:buChar char="Ø"/>
              <a:defRPr sz="900">
                <a:solidFill>
                  <a:schemeClr val="tx2"/>
                </a:solidFill>
                <a:latin typeface="Arial" pitchFamily="34" charset="0"/>
                <a:cs typeface="Arial" pitchFamily="34" charset="0"/>
              </a:defRPr>
            </a:lvl4pPr>
            <a:lvl5pPr marL="742871" indent="0">
              <a:spcBef>
                <a:spcPts val="600"/>
              </a:spcBef>
              <a:buClr>
                <a:schemeClr val="tx1"/>
              </a:buClr>
              <a:buFont typeface="Arial" pitchFamily="34" charset="0"/>
              <a:buNone/>
              <a:defRPr sz="1200">
                <a:solidFill>
                  <a:schemeClr val="tx2"/>
                </a:solidFill>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1" name="Content Placeholder 8"/>
          <p:cNvSpPr>
            <a:spLocks noGrp="1"/>
          </p:cNvSpPr>
          <p:nvPr>
            <p:ph sz="quarter" idx="24"/>
          </p:nvPr>
        </p:nvSpPr>
        <p:spPr>
          <a:xfrm>
            <a:off x="228702" y="3850784"/>
            <a:ext cx="4251960" cy="2468880"/>
          </a:xfrm>
          <a:prstGeom prst="rect">
            <a:avLst/>
          </a:prstGeom>
        </p:spPr>
        <p:txBody>
          <a:bodyPr lIns="91430" tIns="45716" rIns="91430" bIns="45716"/>
          <a:lstStyle>
            <a:lvl1pPr marL="174607" indent="-174607">
              <a:spcBef>
                <a:spcPts val="1000"/>
              </a:spcBef>
              <a:buClr>
                <a:schemeClr val="tx1"/>
              </a:buClr>
              <a:buFont typeface="Arial" pitchFamily="34" charset="0"/>
              <a:buChar char="•"/>
              <a:defRPr sz="1400" b="0">
                <a:solidFill>
                  <a:schemeClr val="tx2"/>
                </a:solidFill>
                <a:latin typeface="Arial" pitchFamily="34" charset="0"/>
                <a:cs typeface="Arial" pitchFamily="34" charset="0"/>
              </a:defRPr>
            </a:lvl1pPr>
            <a:lvl2pPr marL="577789" indent="-177781">
              <a:spcBef>
                <a:spcPts val="600"/>
              </a:spcBef>
              <a:buClr>
                <a:schemeClr val="tx1"/>
              </a:buClr>
              <a:buFont typeface="Arial" pitchFamily="34" charset="0"/>
              <a:buChar char="›"/>
              <a:defRPr sz="1200">
                <a:solidFill>
                  <a:schemeClr val="tx2"/>
                </a:solidFill>
                <a:latin typeface="Arial" pitchFamily="34" charset="0"/>
                <a:cs typeface="Arial" pitchFamily="34" charset="0"/>
              </a:defRPr>
            </a:lvl2pPr>
            <a:lvl3pPr marL="860334" indent="-171432">
              <a:spcBef>
                <a:spcPts val="600"/>
              </a:spcBef>
              <a:buClr>
                <a:schemeClr val="tx1"/>
              </a:buClr>
              <a:buFont typeface="Arial" pitchFamily="34" charset="0"/>
              <a:buChar char="»"/>
              <a:defRPr sz="1000">
                <a:solidFill>
                  <a:schemeClr val="tx2"/>
                </a:solidFill>
                <a:latin typeface="Arial" pitchFamily="34" charset="0"/>
                <a:cs typeface="Arial" pitchFamily="34" charset="0"/>
              </a:defRPr>
            </a:lvl3pPr>
            <a:lvl4pPr marL="1142879" indent="-171432">
              <a:spcBef>
                <a:spcPts val="600"/>
              </a:spcBef>
              <a:buClr>
                <a:schemeClr val="tx1"/>
              </a:buClr>
              <a:buFont typeface="Wingdings" panose="05000000000000000000" pitchFamily="2" charset="2"/>
              <a:buChar char="Ø"/>
              <a:defRPr sz="900">
                <a:solidFill>
                  <a:schemeClr val="tx2"/>
                </a:solidFill>
                <a:latin typeface="Arial" pitchFamily="34" charset="0"/>
                <a:cs typeface="Arial" pitchFamily="34" charset="0"/>
              </a:defRPr>
            </a:lvl4pPr>
            <a:lvl5pPr marL="742871" indent="0">
              <a:spcBef>
                <a:spcPts val="600"/>
              </a:spcBef>
              <a:buClr>
                <a:schemeClr val="tx1"/>
              </a:buClr>
              <a:buFont typeface="Arial" pitchFamily="34" charset="0"/>
              <a:buNone/>
              <a:defRPr sz="1200">
                <a:solidFill>
                  <a:schemeClr val="tx2"/>
                </a:solidFill>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3" name="Content Placeholder 8"/>
          <p:cNvSpPr>
            <a:spLocks noGrp="1"/>
          </p:cNvSpPr>
          <p:nvPr>
            <p:ph sz="quarter" idx="25"/>
          </p:nvPr>
        </p:nvSpPr>
        <p:spPr>
          <a:xfrm>
            <a:off x="4648301" y="3850784"/>
            <a:ext cx="4251960" cy="2468880"/>
          </a:xfrm>
          <a:prstGeom prst="rect">
            <a:avLst/>
          </a:prstGeom>
        </p:spPr>
        <p:txBody>
          <a:bodyPr lIns="91430" tIns="45716" rIns="91430" bIns="45716"/>
          <a:lstStyle>
            <a:lvl1pPr marL="174607" indent="-174607">
              <a:spcBef>
                <a:spcPts val="1000"/>
              </a:spcBef>
              <a:buClr>
                <a:schemeClr val="tx1"/>
              </a:buClr>
              <a:buFont typeface="Arial" pitchFamily="34" charset="0"/>
              <a:buChar char="•"/>
              <a:defRPr sz="1400" b="0">
                <a:solidFill>
                  <a:schemeClr val="tx2"/>
                </a:solidFill>
                <a:latin typeface="Arial" pitchFamily="34" charset="0"/>
                <a:cs typeface="Arial" pitchFamily="34" charset="0"/>
              </a:defRPr>
            </a:lvl1pPr>
            <a:lvl2pPr marL="577789" indent="-177781">
              <a:spcBef>
                <a:spcPts val="600"/>
              </a:spcBef>
              <a:buClr>
                <a:schemeClr val="tx1"/>
              </a:buClr>
              <a:buFont typeface="Arial" pitchFamily="34" charset="0"/>
              <a:buChar char="›"/>
              <a:defRPr sz="1200">
                <a:solidFill>
                  <a:schemeClr val="tx2"/>
                </a:solidFill>
                <a:latin typeface="Arial" pitchFamily="34" charset="0"/>
                <a:cs typeface="Arial" pitchFamily="34" charset="0"/>
              </a:defRPr>
            </a:lvl2pPr>
            <a:lvl3pPr marL="860334" indent="-171432">
              <a:spcBef>
                <a:spcPts val="600"/>
              </a:spcBef>
              <a:buClr>
                <a:schemeClr val="tx1"/>
              </a:buClr>
              <a:buFont typeface="Arial" pitchFamily="34" charset="0"/>
              <a:buChar char="»"/>
              <a:defRPr sz="1000">
                <a:solidFill>
                  <a:schemeClr val="tx2"/>
                </a:solidFill>
                <a:latin typeface="Arial" pitchFamily="34" charset="0"/>
                <a:cs typeface="Arial" pitchFamily="34" charset="0"/>
              </a:defRPr>
            </a:lvl3pPr>
            <a:lvl4pPr marL="1142879" indent="-171432">
              <a:spcBef>
                <a:spcPts val="600"/>
              </a:spcBef>
              <a:buClr>
                <a:schemeClr val="tx1"/>
              </a:buClr>
              <a:buFont typeface="Wingdings" panose="05000000000000000000" pitchFamily="2" charset="2"/>
              <a:buChar char="Ø"/>
              <a:defRPr sz="900">
                <a:solidFill>
                  <a:schemeClr val="tx2"/>
                </a:solidFill>
                <a:latin typeface="Arial" pitchFamily="34" charset="0"/>
                <a:cs typeface="Arial" pitchFamily="34" charset="0"/>
              </a:defRPr>
            </a:lvl4pPr>
            <a:lvl5pPr marL="742871" indent="0">
              <a:spcBef>
                <a:spcPts val="600"/>
              </a:spcBef>
              <a:buClr>
                <a:schemeClr val="tx1"/>
              </a:buClr>
              <a:buFont typeface="Arial" pitchFamily="34" charset="0"/>
              <a:buNone/>
              <a:defRPr sz="1200">
                <a:solidFill>
                  <a:schemeClr val="tx2"/>
                </a:solidFill>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4" name="Content Placeholder 8"/>
          <p:cNvSpPr>
            <a:spLocks noGrp="1"/>
          </p:cNvSpPr>
          <p:nvPr>
            <p:ph sz="quarter" idx="26"/>
          </p:nvPr>
        </p:nvSpPr>
        <p:spPr>
          <a:xfrm>
            <a:off x="4648301" y="1290463"/>
            <a:ext cx="4251960" cy="2468880"/>
          </a:xfrm>
          <a:prstGeom prst="rect">
            <a:avLst/>
          </a:prstGeom>
        </p:spPr>
        <p:txBody>
          <a:bodyPr lIns="91430" tIns="45716" rIns="91430" bIns="45716"/>
          <a:lstStyle>
            <a:lvl1pPr marL="174607" indent="-174607">
              <a:spcBef>
                <a:spcPts val="1000"/>
              </a:spcBef>
              <a:buClr>
                <a:schemeClr val="tx1"/>
              </a:buClr>
              <a:buFont typeface="Arial" pitchFamily="34" charset="0"/>
              <a:buChar char="•"/>
              <a:defRPr sz="1400" b="0">
                <a:solidFill>
                  <a:schemeClr val="tx2"/>
                </a:solidFill>
                <a:latin typeface="Arial" pitchFamily="34" charset="0"/>
                <a:cs typeface="Arial" pitchFamily="34" charset="0"/>
              </a:defRPr>
            </a:lvl1pPr>
            <a:lvl2pPr marL="577789" indent="-177781">
              <a:spcBef>
                <a:spcPts val="600"/>
              </a:spcBef>
              <a:buClr>
                <a:schemeClr val="tx1"/>
              </a:buClr>
              <a:buFont typeface="Arial" pitchFamily="34" charset="0"/>
              <a:buChar char="›"/>
              <a:defRPr sz="1200">
                <a:solidFill>
                  <a:schemeClr val="tx2"/>
                </a:solidFill>
                <a:latin typeface="Arial" pitchFamily="34" charset="0"/>
                <a:cs typeface="Arial" pitchFamily="34" charset="0"/>
              </a:defRPr>
            </a:lvl2pPr>
            <a:lvl3pPr marL="860334" indent="-171432">
              <a:spcBef>
                <a:spcPts val="600"/>
              </a:spcBef>
              <a:buClr>
                <a:schemeClr val="tx1"/>
              </a:buClr>
              <a:buFont typeface="Arial" pitchFamily="34" charset="0"/>
              <a:buChar char="»"/>
              <a:defRPr sz="1000">
                <a:solidFill>
                  <a:schemeClr val="tx2"/>
                </a:solidFill>
                <a:latin typeface="Arial" pitchFamily="34" charset="0"/>
                <a:cs typeface="Arial" pitchFamily="34" charset="0"/>
              </a:defRPr>
            </a:lvl3pPr>
            <a:lvl4pPr marL="1142879" indent="-171432">
              <a:spcBef>
                <a:spcPts val="600"/>
              </a:spcBef>
              <a:buClr>
                <a:schemeClr val="tx1"/>
              </a:buClr>
              <a:buFont typeface="Wingdings" panose="05000000000000000000" pitchFamily="2" charset="2"/>
              <a:buChar char="Ø"/>
              <a:defRPr sz="900">
                <a:solidFill>
                  <a:schemeClr val="tx2"/>
                </a:solidFill>
                <a:latin typeface="Arial" pitchFamily="34" charset="0"/>
                <a:cs typeface="Arial" pitchFamily="34" charset="0"/>
              </a:defRPr>
            </a:lvl4pPr>
            <a:lvl5pPr marL="742871" indent="0">
              <a:spcBef>
                <a:spcPts val="600"/>
              </a:spcBef>
              <a:buClr>
                <a:schemeClr val="tx1"/>
              </a:buClr>
              <a:buFont typeface="Arial" pitchFamily="34" charset="0"/>
              <a:buNone/>
              <a:defRPr sz="1200">
                <a:solidFill>
                  <a:schemeClr val="tx2"/>
                </a:solidFill>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7" name="Text Placeholder 4"/>
          <p:cNvSpPr>
            <a:spLocks noGrp="1"/>
          </p:cNvSpPr>
          <p:nvPr>
            <p:ph type="body" sz="quarter" idx="15" hasCustomPrompt="1"/>
          </p:nvPr>
        </p:nvSpPr>
        <p:spPr>
          <a:xfrm>
            <a:off x="228701" y="400073"/>
            <a:ext cx="7772400" cy="182880"/>
          </a:xfrm>
          <a:prstGeom prst="rect">
            <a:avLst/>
          </a:prstGeom>
        </p:spPr>
        <p:txBody>
          <a:bodyPr lIns="0" tIns="0" rIns="0" bIns="0"/>
          <a:lstStyle>
            <a:lvl1pPr marL="0" indent="0">
              <a:buNone/>
              <a:defRPr sz="1100" b="1" baseline="0">
                <a:solidFill>
                  <a:srgbClr val="00269E"/>
                </a:solidFill>
                <a:latin typeface="Arial" panose="020B0604020202020204" pitchFamily="34" charset="0"/>
                <a:cs typeface="Arial" panose="020B0604020202020204" pitchFamily="34" charset="0"/>
              </a:defRPr>
            </a:lvl1pPr>
          </a:lstStyle>
          <a:p>
            <a:pPr lvl="0"/>
            <a:r>
              <a:rPr lang="en-US" dirty="0"/>
              <a:t>CLICK TO ADD HEADER</a:t>
            </a:r>
          </a:p>
        </p:txBody>
      </p:sp>
    </p:spTree>
    <p:extLst>
      <p:ext uri="{BB962C8B-B14F-4D97-AF65-F5344CB8AC3E}">
        <p14:creationId xmlns:p14="http://schemas.microsoft.com/office/powerpoint/2010/main" val="29758038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QuadOutlined">
    <p:spTree>
      <p:nvGrpSpPr>
        <p:cNvPr id="1" name=""/>
        <p:cNvGrpSpPr/>
        <p:nvPr/>
      </p:nvGrpSpPr>
      <p:grpSpPr>
        <a:xfrm>
          <a:off x="0" y="0"/>
          <a:ext cx="0" cy="0"/>
          <a:chOff x="0" y="0"/>
          <a:chExt cx="0" cy="0"/>
        </a:xfrm>
      </p:grpSpPr>
      <p:sp>
        <p:nvSpPr>
          <p:cNvPr id="9" name="Content Placeholder 8"/>
          <p:cNvSpPr>
            <a:spLocks noGrp="1"/>
          </p:cNvSpPr>
          <p:nvPr>
            <p:ph sz="quarter" idx="16"/>
          </p:nvPr>
        </p:nvSpPr>
        <p:spPr>
          <a:xfrm>
            <a:off x="228702" y="1290463"/>
            <a:ext cx="4251960" cy="2468880"/>
          </a:xfrm>
          <a:prstGeom prst="rect">
            <a:avLst/>
          </a:prstGeom>
          <a:ln>
            <a:solidFill>
              <a:schemeClr val="tx1"/>
            </a:solidFill>
          </a:ln>
        </p:spPr>
        <p:txBody>
          <a:bodyPr lIns="91430" tIns="45716" rIns="91430" bIns="45716"/>
          <a:lstStyle>
            <a:lvl1pPr marL="174607" indent="-174607">
              <a:spcBef>
                <a:spcPts val="1000"/>
              </a:spcBef>
              <a:buClr>
                <a:schemeClr val="tx1"/>
              </a:buClr>
              <a:buFont typeface="Arial" pitchFamily="34" charset="0"/>
              <a:buChar char="•"/>
              <a:defRPr sz="1400" b="0">
                <a:solidFill>
                  <a:schemeClr val="tx2"/>
                </a:solidFill>
                <a:latin typeface="Arial" pitchFamily="34" charset="0"/>
                <a:cs typeface="Arial" pitchFamily="34" charset="0"/>
              </a:defRPr>
            </a:lvl1pPr>
            <a:lvl2pPr marL="577789" indent="-177781">
              <a:spcBef>
                <a:spcPts val="600"/>
              </a:spcBef>
              <a:buClr>
                <a:schemeClr val="tx1"/>
              </a:buClr>
              <a:buFont typeface="Arial" pitchFamily="34" charset="0"/>
              <a:buChar char="›"/>
              <a:defRPr sz="1200">
                <a:solidFill>
                  <a:schemeClr val="tx2"/>
                </a:solidFill>
                <a:latin typeface="Arial" pitchFamily="34" charset="0"/>
                <a:cs typeface="Arial" pitchFamily="34" charset="0"/>
              </a:defRPr>
            </a:lvl2pPr>
            <a:lvl3pPr marL="860334" indent="-171432">
              <a:spcBef>
                <a:spcPts val="600"/>
              </a:spcBef>
              <a:buClr>
                <a:schemeClr val="tx1"/>
              </a:buClr>
              <a:buFont typeface="Arial" pitchFamily="34" charset="0"/>
              <a:buChar char="»"/>
              <a:defRPr sz="1000">
                <a:solidFill>
                  <a:schemeClr val="tx2"/>
                </a:solidFill>
                <a:latin typeface="Arial" pitchFamily="34" charset="0"/>
                <a:cs typeface="Arial" pitchFamily="34" charset="0"/>
              </a:defRPr>
            </a:lvl3pPr>
            <a:lvl4pPr marL="1142879" indent="-171432">
              <a:spcBef>
                <a:spcPts val="600"/>
              </a:spcBef>
              <a:buClr>
                <a:schemeClr val="tx1"/>
              </a:buClr>
              <a:buFont typeface="Wingdings" panose="05000000000000000000" pitchFamily="2" charset="2"/>
              <a:buChar char="Ø"/>
              <a:defRPr sz="900">
                <a:solidFill>
                  <a:schemeClr val="tx2"/>
                </a:solidFill>
                <a:latin typeface="Arial" pitchFamily="34" charset="0"/>
                <a:cs typeface="Arial" pitchFamily="34" charset="0"/>
              </a:defRPr>
            </a:lvl4pPr>
            <a:lvl5pPr marL="742871" indent="0">
              <a:spcBef>
                <a:spcPts val="600"/>
              </a:spcBef>
              <a:buClr>
                <a:schemeClr val="tx1"/>
              </a:buClr>
              <a:buFont typeface="Arial" pitchFamily="34" charset="0"/>
              <a:buNone/>
              <a:defRPr sz="1200">
                <a:solidFill>
                  <a:schemeClr val="tx2"/>
                </a:solidFill>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1" name="Content Placeholder 8"/>
          <p:cNvSpPr>
            <a:spLocks noGrp="1"/>
          </p:cNvSpPr>
          <p:nvPr>
            <p:ph sz="quarter" idx="24"/>
          </p:nvPr>
        </p:nvSpPr>
        <p:spPr>
          <a:xfrm>
            <a:off x="228702" y="3850784"/>
            <a:ext cx="4251960" cy="2468880"/>
          </a:xfrm>
          <a:prstGeom prst="rect">
            <a:avLst/>
          </a:prstGeom>
          <a:ln>
            <a:solidFill>
              <a:schemeClr val="tx1"/>
            </a:solidFill>
          </a:ln>
        </p:spPr>
        <p:txBody>
          <a:bodyPr lIns="91430" tIns="45716" rIns="91430" bIns="45716"/>
          <a:lstStyle>
            <a:lvl1pPr marL="174607" indent="-174607">
              <a:spcBef>
                <a:spcPts val="1000"/>
              </a:spcBef>
              <a:buClr>
                <a:schemeClr val="tx1"/>
              </a:buClr>
              <a:buFont typeface="Arial" pitchFamily="34" charset="0"/>
              <a:buChar char="•"/>
              <a:defRPr sz="1400" b="0">
                <a:solidFill>
                  <a:schemeClr val="tx2"/>
                </a:solidFill>
                <a:latin typeface="Arial" pitchFamily="34" charset="0"/>
                <a:cs typeface="Arial" pitchFamily="34" charset="0"/>
              </a:defRPr>
            </a:lvl1pPr>
            <a:lvl2pPr marL="577789" indent="-177781">
              <a:spcBef>
                <a:spcPts val="600"/>
              </a:spcBef>
              <a:buClr>
                <a:schemeClr val="tx1"/>
              </a:buClr>
              <a:buFont typeface="Arial" pitchFamily="34" charset="0"/>
              <a:buChar char="›"/>
              <a:defRPr sz="1200">
                <a:solidFill>
                  <a:schemeClr val="tx2"/>
                </a:solidFill>
                <a:latin typeface="Arial" pitchFamily="34" charset="0"/>
                <a:cs typeface="Arial" pitchFamily="34" charset="0"/>
              </a:defRPr>
            </a:lvl2pPr>
            <a:lvl3pPr marL="860334" indent="-171432">
              <a:spcBef>
                <a:spcPts val="600"/>
              </a:spcBef>
              <a:buClr>
                <a:schemeClr val="tx1"/>
              </a:buClr>
              <a:buFont typeface="Arial" pitchFamily="34" charset="0"/>
              <a:buChar char="»"/>
              <a:defRPr sz="1000">
                <a:solidFill>
                  <a:schemeClr val="tx2"/>
                </a:solidFill>
                <a:latin typeface="Arial" pitchFamily="34" charset="0"/>
                <a:cs typeface="Arial" pitchFamily="34" charset="0"/>
              </a:defRPr>
            </a:lvl3pPr>
            <a:lvl4pPr marL="1142879" indent="-171432">
              <a:spcBef>
                <a:spcPts val="600"/>
              </a:spcBef>
              <a:buClr>
                <a:schemeClr val="tx1"/>
              </a:buClr>
              <a:buFont typeface="Wingdings" panose="05000000000000000000" pitchFamily="2" charset="2"/>
              <a:buChar char="Ø"/>
              <a:defRPr sz="900">
                <a:solidFill>
                  <a:schemeClr val="tx2"/>
                </a:solidFill>
                <a:latin typeface="Arial" pitchFamily="34" charset="0"/>
                <a:cs typeface="Arial" pitchFamily="34" charset="0"/>
              </a:defRPr>
            </a:lvl4pPr>
            <a:lvl5pPr marL="742871" indent="0">
              <a:spcBef>
                <a:spcPts val="600"/>
              </a:spcBef>
              <a:buClr>
                <a:schemeClr val="tx1"/>
              </a:buClr>
              <a:buFont typeface="Arial" pitchFamily="34" charset="0"/>
              <a:buNone/>
              <a:defRPr sz="1200">
                <a:solidFill>
                  <a:schemeClr val="tx2"/>
                </a:solidFill>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3" name="Content Placeholder 8"/>
          <p:cNvSpPr>
            <a:spLocks noGrp="1"/>
          </p:cNvSpPr>
          <p:nvPr>
            <p:ph sz="quarter" idx="25"/>
          </p:nvPr>
        </p:nvSpPr>
        <p:spPr>
          <a:xfrm>
            <a:off x="4648301" y="3850784"/>
            <a:ext cx="4251960" cy="2468880"/>
          </a:xfrm>
          <a:prstGeom prst="rect">
            <a:avLst/>
          </a:prstGeom>
          <a:ln>
            <a:solidFill>
              <a:schemeClr val="tx1"/>
            </a:solidFill>
          </a:ln>
        </p:spPr>
        <p:txBody>
          <a:bodyPr lIns="91430" tIns="45716" rIns="91430" bIns="45716"/>
          <a:lstStyle>
            <a:lvl1pPr marL="174607" indent="-174607">
              <a:spcBef>
                <a:spcPts val="1000"/>
              </a:spcBef>
              <a:buClr>
                <a:schemeClr val="tx1"/>
              </a:buClr>
              <a:buFont typeface="Arial" pitchFamily="34" charset="0"/>
              <a:buChar char="•"/>
              <a:defRPr sz="1400" b="0">
                <a:solidFill>
                  <a:schemeClr val="tx2"/>
                </a:solidFill>
                <a:latin typeface="Arial" pitchFamily="34" charset="0"/>
                <a:cs typeface="Arial" pitchFamily="34" charset="0"/>
              </a:defRPr>
            </a:lvl1pPr>
            <a:lvl2pPr marL="577789" indent="-177781">
              <a:spcBef>
                <a:spcPts val="600"/>
              </a:spcBef>
              <a:buClr>
                <a:schemeClr val="tx1"/>
              </a:buClr>
              <a:buFont typeface="Arial" pitchFamily="34" charset="0"/>
              <a:buChar char="›"/>
              <a:defRPr sz="1200">
                <a:solidFill>
                  <a:schemeClr val="tx2"/>
                </a:solidFill>
                <a:latin typeface="Arial" pitchFamily="34" charset="0"/>
                <a:cs typeface="Arial" pitchFamily="34" charset="0"/>
              </a:defRPr>
            </a:lvl2pPr>
            <a:lvl3pPr marL="860334" indent="-171432">
              <a:spcBef>
                <a:spcPts val="600"/>
              </a:spcBef>
              <a:buClr>
                <a:schemeClr val="tx1"/>
              </a:buClr>
              <a:buFont typeface="Arial" pitchFamily="34" charset="0"/>
              <a:buChar char="»"/>
              <a:defRPr sz="1000">
                <a:solidFill>
                  <a:schemeClr val="tx2"/>
                </a:solidFill>
                <a:latin typeface="Arial" pitchFamily="34" charset="0"/>
                <a:cs typeface="Arial" pitchFamily="34" charset="0"/>
              </a:defRPr>
            </a:lvl3pPr>
            <a:lvl4pPr marL="1142879" indent="-171432">
              <a:spcBef>
                <a:spcPts val="600"/>
              </a:spcBef>
              <a:buClr>
                <a:schemeClr val="tx1"/>
              </a:buClr>
              <a:buFont typeface="Wingdings" panose="05000000000000000000" pitchFamily="2" charset="2"/>
              <a:buChar char="Ø"/>
              <a:defRPr sz="900">
                <a:solidFill>
                  <a:schemeClr val="tx2"/>
                </a:solidFill>
                <a:latin typeface="Arial" pitchFamily="34" charset="0"/>
                <a:cs typeface="Arial" pitchFamily="34" charset="0"/>
              </a:defRPr>
            </a:lvl4pPr>
            <a:lvl5pPr marL="742871" indent="0">
              <a:spcBef>
                <a:spcPts val="600"/>
              </a:spcBef>
              <a:buClr>
                <a:schemeClr val="tx1"/>
              </a:buClr>
              <a:buFont typeface="Arial" pitchFamily="34" charset="0"/>
              <a:buNone/>
              <a:defRPr sz="1200">
                <a:solidFill>
                  <a:schemeClr val="tx2"/>
                </a:solidFill>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4" name="Content Placeholder 8"/>
          <p:cNvSpPr>
            <a:spLocks noGrp="1"/>
          </p:cNvSpPr>
          <p:nvPr>
            <p:ph sz="quarter" idx="26"/>
          </p:nvPr>
        </p:nvSpPr>
        <p:spPr>
          <a:xfrm>
            <a:off x="4648301" y="1290463"/>
            <a:ext cx="4251960" cy="2468880"/>
          </a:xfrm>
          <a:prstGeom prst="rect">
            <a:avLst/>
          </a:prstGeom>
          <a:ln>
            <a:solidFill>
              <a:schemeClr val="tx1"/>
            </a:solidFill>
          </a:ln>
        </p:spPr>
        <p:txBody>
          <a:bodyPr lIns="91430" tIns="45716" rIns="91430" bIns="45716"/>
          <a:lstStyle>
            <a:lvl1pPr marL="174607" indent="-174607">
              <a:spcBef>
                <a:spcPts val="1000"/>
              </a:spcBef>
              <a:buClr>
                <a:schemeClr val="tx1"/>
              </a:buClr>
              <a:buFont typeface="Arial" pitchFamily="34" charset="0"/>
              <a:buChar char="•"/>
              <a:defRPr sz="1400" b="0">
                <a:solidFill>
                  <a:schemeClr val="tx2"/>
                </a:solidFill>
                <a:latin typeface="Arial" pitchFamily="34" charset="0"/>
                <a:cs typeface="Arial" pitchFamily="34" charset="0"/>
              </a:defRPr>
            </a:lvl1pPr>
            <a:lvl2pPr marL="577789" indent="-177781">
              <a:spcBef>
                <a:spcPts val="600"/>
              </a:spcBef>
              <a:buClr>
                <a:schemeClr val="tx1"/>
              </a:buClr>
              <a:buFont typeface="Arial" pitchFamily="34" charset="0"/>
              <a:buChar char="›"/>
              <a:defRPr sz="1200">
                <a:solidFill>
                  <a:schemeClr val="tx2"/>
                </a:solidFill>
                <a:latin typeface="Arial" pitchFamily="34" charset="0"/>
                <a:cs typeface="Arial" pitchFamily="34" charset="0"/>
              </a:defRPr>
            </a:lvl2pPr>
            <a:lvl3pPr marL="860334" indent="-171432">
              <a:spcBef>
                <a:spcPts val="600"/>
              </a:spcBef>
              <a:buClr>
                <a:schemeClr val="tx1"/>
              </a:buClr>
              <a:buFont typeface="Arial" pitchFamily="34" charset="0"/>
              <a:buChar char="»"/>
              <a:defRPr sz="1000">
                <a:solidFill>
                  <a:schemeClr val="tx2"/>
                </a:solidFill>
                <a:latin typeface="Arial" pitchFamily="34" charset="0"/>
                <a:cs typeface="Arial" pitchFamily="34" charset="0"/>
              </a:defRPr>
            </a:lvl3pPr>
            <a:lvl4pPr marL="1142879" indent="-171432">
              <a:spcBef>
                <a:spcPts val="600"/>
              </a:spcBef>
              <a:buClr>
                <a:schemeClr val="tx1"/>
              </a:buClr>
              <a:buFont typeface="Wingdings" panose="05000000000000000000" pitchFamily="2" charset="2"/>
              <a:buChar char="Ø"/>
              <a:defRPr sz="900">
                <a:solidFill>
                  <a:schemeClr val="tx2"/>
                </a:solidFill>
                <a:latin typeface="Arial" pitchFamily="34" charset="0"/>
                <a:cs typeface="Arial" pitchFamily="34" charset="0"/>
              </a:defRPr>
            </a:lvl4pPr>
            <a:lvl5pPr marL="742871" indent="0">
              <a:spcBef>
                <a:spcPts val="600"/>
              </a:spcBef>
              <a:buClr>
                <a:schemeClr val="tx1"/>
              </a:buClr>
              <a:buFont typeface="Arial" pitchFamily="34" charset="0"/>
              <a:buNone/>
              <a:defRPr sz="1200">
                <a:solidFill>
                  <a:schemeClr val="tx2"/>
                </a:solidFill>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6" name="Title 1"/>
          <p:cNvSpPr>
            <a:spLocks noGrp="1"/>
          </p:cNvSpPr>
          <p:nvPr>
            <p:ph type="title" hasCustomPrompt="1"/>
          </p:nvPr>
        </p:nvSpPr>
        <p:spPr>
          <a:xfrm>
            <a:off x="228701" y="657085"/>
            <a:ext cx="7772400" cy="457200"/>
          </a:xfrm>
          <a:prstGeom prst="rect">
            <a:avLst/>
          </a:prstGeom>
        </p:spPr>
        <p:txBody>
          <a:bodyPr lIns="0" tIns="0" rIns="0" bIns="0" anchor="ctr" anchorCtr="0"/>
          <a:lstStyle>
            <a:lvl1pPr>
              <a:lnSpc>
                <a:spcPct val="100000"/>
              </a:lnSpc>
              <a:defRPr sz="1600" b="1">
                <a:solidFill>
                  <a:srgbClr val="00269E"/>
                </a:solidFill>
                <a:latin typeface="Arial" pitchFamily="34" charset="0"/>
                <a:cs typeface="Arial" pitchFamily="34" charset="0"/>
              </a:defRPr>
            </a:lvl1pPr>
          </a:lstStyle>
          <a:p>
            <a:r>
              <a:rPr lang="en-US" sz="1600" dirty="0"/>
              <a:t>Click to add title</a:t>
            </a:r>
            <a:endParaRPr lang="en-US" dirty="0"/>
          </a:p>
        </p:txBody>
      </p:sp>
      <p:sp>
        <p:nvSpPr>
          <p:cNvPr id="17" name="Text Placeholder 4"/>
          <p:cNvSpPr>
            <a:spLocks noGrp="1"/>
          </p:cNvSpPr>
          <p:nvPr>
            <p:ph type="body" sz="quarter" idx="15" hasCustomPrompt="1"/>
          </p:nvPr>
        </p:nvSpPr>
        <p:spPr>
          <a:xfrm>
            <a:off x="228701" y="400073"/>
            <a:ext cx="7772400" cy="182880"/>
          </a:xfrm>
          <a:prstGeom prst="rect">
            <a:avLst/>
          </a:prstGeom>
        </p:spPr>
        <p:txBody>
          <a:bodyPr lIns="0" tIns="0" rIns="0" bIns="0"/>
          <a:lstStyle>
            <a:lvl1pPr marL="0" indent="0">
              <a:buNone/>
              <a:defRPr sz="1100" b="1" baseline="0">
                <a:solidFill>
                  <a:srgbClr val="00269E"/>
                </a:solidFill>
                <a:latin typeface="Arial" panose="020B0604020202020204" pitchFamily="34" charset="0"/>
                <a:cs typeface="Arial" panose="020B0604020202020204" pitchFamily="34" charset="0"/>
              </a:defRPr>
            </a:lvl1pPr>
          </a:lstStyle>
          <a:p>
            <a:pPr lvl="0"/>
            <a:r>
              <a:rPr lang="en-US" dirty="0"/>
              <a:t>CLICK TO ADD HEADER</a:t>
            </a:r>
          </a:p>
        </p:txBody>
      </p:sp>
    </p:spTree>
    <p:extLst>
      <p:ext uri="{BB962C8B-B14F-4D97-AF65-F5344CB8AC3E}">
        <p14:creationId xmlns:p14="http://schemas.microsoft.com/office/powerpoint/2010/main" val="28777032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lueBoxed">
    <p:spTree>
      <p:nvGrpSpPr>
        <p:cNvPr id="1" name=""/>
        <p:cNvGrpSpPr/>
        <p:nvPr/>
      </p:nvGrpSpPr>
      <p:grpSpPr>
        <a:xfrm>
          <a:off x="0" y="0"/>
          <a:ext cx="0" cy="0"/>
          <a:chOff x="0" y="0"/>
          <a:chExt cx="0" cy="0"/>
        </a:xfrm>
      </p:grpSpPr>
      <p:sp>
        <p:nvSpPr>
          <p:cNvPr id="6" name="Content Placeholder 8"/>
          <p:cNvSpPr>
            <a:spLocks noGrp="1"/>
          </p:cNvSpPr>
          <p:nvPr>
            <p:ph sz="quarter" idx="14"/>
          </p:nvPr>
        </p:nvSpPr>
        <p:spPr>
          <a:xfrm>
            <a:off x="228701" y="1737059"/>
            <a:ext cx="8686800" cy="4572000"/>
          </a:xfrm>
          <a:prstGeom prst="rect">
            <a:avLst/>
          </a:prstGeom>
          <a:ln>
            <a:solidFill>
              <a:schemeClr val="tx1"/>
            </a:solidFill>
          </a:ln>
        </p:spPr>
        <p:txBody>
          <a:bodyPr lIns="91430" tIns="45716" rIns="91430" bIns="45716"/>
          <a:lstStyle>
            <a:lvl1pPr marL="174607" indent="-174607">
              <a:spcBef>
                <a:spcPts val="1000"/>
              </a:spcBef>
              <a:buClr>
                <a:schemeClr val="tx1"/>
              </a:buClr>
              <a:buFont typeface="Arial" panose="020B0604020202020204" pitchFamily="34" charset="0"/>
              <a:buChar char="•"/>
              <a:defRPr sz="1400" b="0">
                <a:solidFill>
                  <a:schemeClr val="tx2"/>
                </a:solidFill>
                <a:latin typeface="Arial" pitchFamily="34" charset="0"/>
                <a:cs typeface="Arial" pitchFamily="34" charset="0"/>
              </a:defRPr>
            </a:lvl1pPr>
            <a:lvl2pPr marL="577789" indent="-177781">
              <a:spcBef>
                <a:spcPts val="600"/>
              </a:spcBef>
              <a:buClr>
                <a:schemeClr val="tx1"/>
              </a:buClr>
              <a:buFont typeface="Arial" pitchFamily="34" charset="0"/>
              <a:buChar char="›"/>
              <a:defRPr sz="1200">
                <a:solidFill>
                  <a:schemeClr val="tx2"/>
                </a:solidFill>
                <a:latin typeface="Arial" pitchFamily="34" charset="0"/>
                <a:cs typeface="Arial" pitchFamily="34" charset="0"/>
              </a:defRPr>
            </a:lvl2pPr>
            <a:lvl3pPr marL="860334" indent="-171432">
              <a:spcBef>
                <a:spcPts val="600"/>
              </a:spcBef>
              <a:buClr>
                <a:schemeClr val="tx1"/>
              </a:buClr>
              <a:buFont typeface="Arial" pitchFamily="34" charset="0"/>
              <a:buChar char="»"/>
              <a:defRPr sz="1000">
                <a:solidFill>
                  <a:schemeClr val="tx2"/>
                </a:solidFill>
                <a:latin typeface="Arial" pitchFamily="34" charset="0"/>
                <a:cs typeface="Arial" pitchFamily="34" charset="0"/>
              </a:defRPr>
            </a:lvl3pPr>
            <a:lvl4pPr marL="1142879" indent="-171432">
              <a:spcBef>
                <a:spcPts val="600"/>
              </a:spcBef>
              <a:buClr>
                <a:schemeClr val="tx1"/>
              </a:buClr>
              <a:buFont typeface="Wingdings" panose="05000000000000000000" pitchFamily="2" charset="2"/>
              <a:buChar char="Ø"/>
              <a:defRPr sz="900">
                <a:solidFill>
                  <a:schemeClr val="tx2"/>
                </a:solidFill>
                <a:latin typeface="Arial" pitchFamily="34" charset="0"/>
                <a:cs typeface="Arial" pitchFamily="34" charset="0"/>
              </a:defRPr>
            </a:lvl4pPr>
            <a:lvl5pPr marL="742871" indent="0">
              <a:spcBef>
                <a:spcPts val="600"/>
              </a:spcBef>
              <a:buClr>
                <a:schemeClr val="tx1"/>
              </a:buClr>
              <a:buFont typeface="Arial" pitchFamily="34" charset="0"/>
              <a:buNone/>
              <a:defRPr sz="1200">
                <a:solidFill>
                  <a:schemeClr val="tx2"/>
                </a:solidFill>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2" name="Text Placeholder 4"/>
          <p:cNvSpPr>
            <a:spLocks noGrp="1"/>
          </p:cNvSpPr>
          <p:nvPr>
            <p:ph type="body" sz="quarter" idx="16" hasCustomPrompt="1"/>
          </p:nvPr>
        </p:nvSpPr>
        <p:spPr>
          <a:xfrm>
            <a:off x="228701" y="1279858"/>
            <a:ext cx="8686800" cy="457200"/>
          </a:xfrm>
          <a:prstGeom prst="rect">
            <a:avLst/>
          </a:prstGeom>
          <a:solidFill>
            <a:schemeClr val="accent1">
              <a:lumMod val="50000"/>
            </a:schemeClr>
          </a:solidFill>
          <a:ln>
            <a:solidFill>
              <a:schemeClr val="tx1"/>
            </a:solidFill>
          </a:ln>
        </p:spPr>
        <p:txBody>
          <a:bodyPr lIns="91430" tIns="457152" rIns="91430" bIns="457152" anchor="ctr" anchorCtr="0"/>
          <a:lstStyle>
            <a:lvl1pPr marL="0" indent="0">
              <a:buNone/>
              <a:defRPr sz="1400" b="1" baseline="0">
                <a:solidFill>
                  <a:schemeClr val="bg1"/>
                </a:solidFill>
                <a:latin typeface="Arial" panose="020B0604020202020204" pitchFamily="34" charset="0"/>
                <a:cs typeface="Arial" panose="020B0604020202020204" pitchFamily="34" charset="0"/>
              </a:defRPr>
            </a:lvl1pPr>
          </a:lstStyle>
          <a:p>
            <a:pPr lvl="0"/>
            <a:r>
              <a:rPr lang="en-US" dirty="0"/>
              <a:t>Click to add subtitle</a:t>
            </a:r>
          </a:p>
        </p:txBody>
      </p:sp>
      <p:sp>
        <p:nvSpPr>
          <p:cNvPr id="7" name="Title 1"/>
          <p:cNvSpPr>
            <a:spLocks noGrp="1"/>
          </p:cNvSpPr>
          <p:nvPr>
            <p:ph type="title" hasCustomPrompt="1"/>
          </p:nvPr>
        </p:nvSpPr>
        <p:spPr>
          <a:xfrm>
            <a:off x="228701" y="657085"/>
            <a:ext cx="7772400" cy="457200"/>
          </a:xfrm>
          <a:prstGeom prst="rect">
            <a:avLst/>
          </a:prstGeom>
        </p:spPr>
        <p:txBody>
          <a:bodyPr lIns="0" tIns="0" rIns="0" bIns="0" anchor="ctr" anchorCtr="0"/>
          <a:lstStyle>
            <a:lvl1pPr>
              <a:lnSpc>
                <a:spcPct val="100000"/>
              </a:lnSpc>
              <a:defRPr sz="1600" b="1">
                <a:solidFill>
                  <a:srgbClr val="00269E"/>
                </a:solidFill>
                <a:latin typeface="Arial" pitchFamily="34" charset="0"/>
                <a:cs typeface="Arial" pitchFamily="34" charset="0"/>
              </a:defRPr>
            </a:lvl1pPr>
          </a:lstStyle>
          <a:p>
            <a:r>
              <a:rPr lang="en-US" sz="1600" dirty="0"/>
              <a:t>Click to add title</a:t>
            </a:r>
            <a:endParaRPr lang="en-US" dirty="0"/>
          </a:p>
        </p:txBody>
      </p:sp>
      <p:sp>
        <p:nvSpPr>
          <p:cNvPr id="10" name="Text Placeholder 4"/>
          <p:cNvSpPr>
            <a:spLocks noGrp="1"/>
          </p:cNvSpPr>
          <p:nvPr>
            <p:ph type="body" sz="quarter" idx="15" hasCustomPrompt="1"/>
          </p:nvPr>
        </p:nvSpPr>
        <p:spPr>
          <a:xfrm>
            <a:off x="228701" y="400073"/>
            <a:ext cx="7772400" cy="182880"/>
          </a:xfrm>
          <a:prstGeom prst="rect">
            <a:avLst/>
          </a:prstGeom>
        </p:spPr>
        <p:txBody>
          <a:bodyPr lIns="0" tIns="0" rIns="0" bIns="0"/>
          <a:lstStyle>
            <a:lvl1pPr marL="0" indent="0">
              <a:buNone/>
              <a:defRPr sz="1100" b="1" baseline="0">
                <a:solidFill>
                  <a:srgbClr val="00269E"/>
                </a:solidFill>
                <a:latin typeface="Arial" panose="020B0604020202020204" pitchFamily="34" charset="0"/>
                <a:cs typeface="Arial" panose="020B0604020202020204" pitchFamily="34" charset="0"/>
              </a:defRPr>
            </a:lvl1pPr>
          </a:lstStyle>
          <a:p>
            <a:pPr lvl="0"/>
            <a:r>
              <a:rPr lang="en-US" dirty="0"/>
              <a:t>CLICK TO ADD HEADER</a:t>
            </a:r>
          </a:p>
        </p:txBody>
      </p:sp>
    </p:spTree>
    <p:extLst>
      <p:ext uri="{BB962C8B-B14F-4D97-AF65-F5344CB8AC3E}">
        <p14:creationId xmlns:p14="http://schemas.microsoft.com/office/powerpoint/2010/main" val="14642283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Title 1"/>
          <p:cNvSpPr>
            <a:spLocks noGrp="1"/>
          </p:cNvSpPr>
          <p:nvPr>
            <p:ph type="title" hasCustomPrompt="1"/>
          </p:nvPr>
        </p:nvSpPr>
        <p:spPr>
          <a:xfrm>
            <a:off x="228701" y="657085"/>
            <a:ext cx="7772400" cy="457200"/>
          </a:xfrm>
          <a:prstGeom prst="rect">
            <a:avLst/>
          </a:prstGeom>
        </p:spPr>
        <p:txBody>
          <a:bodyPr lIns="0" tIns="0" rIns="0" bIns="0" anchor="ctr" anchorCtr="0"/>
          <a:lstStyle>
            <a:lvl1pPr>
              <a:lnSpc>
                <a:spcPct val="100000"/>
              </a:lnSpc>
              <a:defRPr sz="1600" b="1">
                <a:solidFill>
                  <a:srgbClr val="00269E"/>
                </a:solidFill>
                <a:latin typeface="Arial" pitchFamily="34" charset="0"/>
                <a:cs typeface="Arial" pitchFamily="34" charset="0"/>
              </a:defRPr>
            </a:lvl1pPr>
          </a:lstStyle>
          <a:p>
            <a:r>
              <a:rPr lang="en-US" sz="1600" dirty="0"/>
              <a:t>Click to add title</a:t>
            </a:r>
            <a:endParaRPr lang="en-US" dirty="0"/>
          </a:p>
        </p:txBody>
      </p:sp>
      <p:sp>
        <p:nvSpPr>
          <p:cNvPr id="5" name="Text Placeholder 4"/>
          <p:cNvSpPr>
            <a:spLocks noGrp="1"/>
          </p:cNvSpPr>
          <p:nvPr>
            <p:ph type="body" sz="quarter" idx="15" hasCustomPrompt="1"/>
          </p:nvPr>
        </p:nvSpPr>
        <p:spPr>
          <a:xfrm>
            <a:off x="228701" y="400073"/>
            <a:ext cx="7772400" cy="182880"/>
          </a:xfrm>
          <a:prstGeom prst="rect">
            <a:avLst/>
          </a:prstGeom>
        </p:spPr>
        <p:txBody>
          <a:bodyPr lIns="0" tIns="0" rIns="0" bIns="0"/>
          <a:lstStyle>
            <a:lvl1pPr marL="0" indent="0">
              <a:buNone/>
              <a:defRPr sz="1100" b="1" baseline="0">
                <a:solidFill>
                  <a:srgbClr val="00269E"/>
                </a:solidFill>
                <a:latin typeface="Arial" panose="020B0604020202020204" pitchFamily="34" charset="0"/>
                <a:cs typeface="Arial" panose="020B0604020202020204" pitchFamily="34" charset="0"/>
              </a:defRPr>
            </a:lvl1pPr>
          </a:lstStyle>
          <a:p>
            <a:pPr lvl="0"/>
            <a:r>
              <a:rPr lang="en-US" dirty="0"/>
              <a:t>CLICK TO ADD HEADER</a:t>
            </a:r>
          </a:p>
        </p:txBody>
      </p:sp>
    </p:spTree>
    <p:extLst>
      <p:ext uri="{BB962C8B-B14F-4D97-AF65-F5344CB8AC3E}">
        <p14:creationId xmlns:p14="http://schemas.microsoft.com/office/powerpoint/2010/main" val="4150135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grpSp>
        <p:nvGrpSpPr>
          <p:cNvPr id="2" name="McK Title Elements" hidden="1"/>
          <p:cNvGrpSpPr/>
          <p:nvPr userDrawn="1"/>
        </p:nvGrpSpPr>
        <p:grpSpPr>
          <a:xfrm>
            <a:off x="2693808" y="5165952"/>
            <a:ext cx="5225605" cy="1099222"/>
            <a:chOff x="2640013" y="5063111"/>
            <a:chExt cx="5121275" cy="1077339"/>
          </a:xfrm>
        </p:grpSpPr>
        <p:sp>
          <p:nvSpPr>
            <p:cNvPr id="9" name="McK Document type"/>
            <p:cNvSpPr txBox="1">
              <a:spLocks noChangeArrowheads="1"/>
            </p:cNvSpPr>
            <p:nvPr/>
          </p:nvSpPr>
          <p:spPr bwMode="auto">
            <a:xfrm>
              <a:off x="2640013" y="5063111"/>
              <a:ext cx="4935538"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eaLnBrk="1" hangingPunct="1">
                <a:defRPr/>
              </a:pPr>
              <a:r>
                <a:rPr lang="en-US" sz="1400" dirty="0">
                  <a:solidFill>
                    <a:srgbClr val="000000"/>
                  </a:solidFill>
                  <a:latin typeface="Arial"/>
                </a:rPr>
                <a:t>Document type</a:t>
              </a:r>
            </a:p>
          </p:txBody>
        </p:sp>
        <p:sp>
          <p:nvSpPr>
            <p:cNvPr id="10" name="McK Date"/>
            <p:cNvSpPr txBox="1">
              <a:spLocks noChangeArrowheads="1"/>
            </p:cNvSpPr>
            <p:nvPr/>
          </p:nvSpPr>
          <p:spPr bwMode="auto">
            <a:xfrm>
              <a:off x="2640013" y="5330943"/>
              <a:ext cx="4935538"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eaLnBrk="1" hangingPunct="1">
                <a:defRPr/>
              </a:pPr>
              <a:r>
                <a:rPr lang="en-US" sz="1400" dirty="0">
                  <a:solidFill>
                    <a:srgbClr val="000000"/>
                  </a:solidFill>
                  <a:latin typeface="Arial"/>
                </a:rPr>
                <a:t>Date</a:t>
              </a:r>
            </a:p>
          </p:txBody>
        </p:sp>
        <p:sp>
          <p:nvSpPr>
            <p:cNvPr id="11" name="McK Disclaimer"/>
            <p:cNvSpPr>
              <a:spLocks noChangeArrowheads="1"/>
            </p:cNvSpPr>
            <p:nvPr/>
          </p:nvSpPr>
          <p:spPr bwMode="auto">
            <a:xfrm>
              <a:off x="2640013" y="5894229"/>
              <a:ext cx="5121275"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p>
              <a:pPr defTabSz="820158" eaLnBrk="0" hangingPunct="0"/>
              <a:r>
                <a:rPr lang="en-US" sz="800" dirty="0">
                  <a:solidFill>
                    <a:srgbClr val="000000"/>
                  </a:solidFill>
                  <a:latin typeface="Arial"/>
                </a:rPr>
                <a:t>CONFIDENTIAL AND PROPRIETARY</a:t>
              </a:r>
            </a:p>
            <a:p>
              <a:pPr defTabSz="820158" eaLnBrk="0" hangingPunct="0"/>
              <a:r>
                <a:rPr lang="en-US" sz="800" dirty="0">
                  <a:solidFill>
                    <a:srgbClr val="000000"/>
                  </a:solidFill>
                  <a:latin typeface="Arial"/>
                </a:rPr>
                <a:t>Any use of this material without specific permission is strictly prohibited</a:t>
              </a:r>
            </a:p>
          </p:txBody>
        </p:sp>
      </p:grpSp>
      <p:sp>
        <p:nvSpPr>
          <p:cNvPr id="13314" name="Rectangle 1026"/>
          <p:cNvSpPr>
            <a:spLocks noGrp="1" noChangeArrowheads="1"/>
          </p:cNvSpPr>
          <p:nvPr>
            <p:ph type="ctrTitle"/>
          </p:nvPr>
        </p:nvSpPr>
        <p:spPr bwMode="auto">
          <a:xfrm>
            <a:off x="2693808" y="1777967"/>
            <a:ext cx="5407401" cy="507831"/>
          </a:xfrm>
          <a:prstGeom prst="rect">
            <a:avLst/>
          </a:prstGeom>
        </p:spPr>
        <p:txBody>
          <a:bodyPr anchor="b">
            <a:spAutoFit/>
          </a:bodyPr>
          <a:lstStyle>
            <a:lvl1pPr>
              <a:defRPr sz="3300" b="0" baseline="0">
                <a:latin typeface="+mj-lt"/>
                <a:ea typeface="+mj-ea"/>
              </a:defRPr>
            </a:lvl1pPr>
          </a:lstStyle>
          <a:p>
            <a:pPr lvl="0"/>
            <a:r>
              <a:rPr lang="en-US" noProof="0"/>
              <a:t>Click to edit Master title style</a:t>
            </a:r>
            <a:endParaRPr lang="en-US" noProof="0" dirty="0"/>
          </a:p>
        </p:txBody>
      </p:sp>
      <p:sp>
        <p:nvSpPr>
          <p:cNvPr id="13315" name="Rectangle 1027"/>
          <p:cNvSpPr>
            <a:spLocks noGrp="1" noChangeArrowheads="1"/>
          </p:cNvSpPr>
          <p:nvPr>
            <p:ph type="subTitle" idx="1"/>
          </p:nvPr>
        </p:nvSpPr>
        <p:spPr bwMode="auto">
          <a:xfrm>
            <a:off x="2693808" y="3615959"/>
            <a:ext cx="5407401" cy="219820"/>
          </a:xfrm>
        </p:spPr>
        <p:txBody>
          <a:bodyPr anchor="ctr">
            <a:spAutoFit/>
          </a:bodyPr>
          <a:lstStyle>
            <a:lvl1pPr>
              <a:defRPr sz="1400" baseline="0">
                <a:latin typeface="+mj-lt"/>
                <a:ea typeface="+mj-ea"/>
              </a:defRPr>
            </a:lvl1pPr>
          </a:lstStyle>
          <a:p>
            <a:pPr lvl="0"/>
            <a:r>
              <a:rPr lang="en-US" noProof="0"/>
              <a:t>Click to edit Master subtitle style</a:t>
            </a:r>
          </a:p>
        </p:txBody>
      </p:sp>
    </p:spTree>
    <p:extLst>
      <p:ext uri="{BB962C8B-B14F-4D97-AF65-F5344CB8AC3E}">
        <p14:creationId xmlns:p14="http://schemas.microsoft.com/office/powerpoint/2010/main" val="421286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itchFamily="34" charset="0"/>
                <a:cs typeface="Calibri" pitchFamily="34" charset="0"/>
              </a:defRPr>
            </a:lvl1pPr>
          </a:lstStyle>
          <a:p>
            <a:r>
              <a:rPr lang="en-US" dirty="0"/>
              <a:t>Click to edit Master title style</a:t>
            </a:r>
          </a:p>
        </p:txBody>
      </p:sp>
      <p:sp>
        <p:nvSpPr>
          <p:cNvPr id="6" name="Content Placeholder 7"/>
          <p:cNvSpPr>
            <a:spLocks noGrp="1"/>
          </p:cNvSpPr>
          <p:nvPr>
            <p:ph sz="half" idx="1"/>
          </p:nvPr>
        </p:nvSpPr>
        <p:spPr>
          <a:xfrm>
            <a:off x="533401" y="1939159"/>
            <a:ext cx="8077200" cy="4461641"/>
          </a:xfrm>
        </p:spPr>
        <p:txBody>
          <a:bodyPr/>
          <a:lstStyle>
            <a:lvl1pPr>
              <a:buClrTx/>
              <a:defRPr sz="2400">
                <a:solidFill>
                  <a:schemeClr val="tx1"/>
                </a:solidFill>
              </a:defRPr>
            </a:lvl1pPr>
            <a:lvl2pPr>
              <a:buClrTx/>
              <a:buFont typeface="Arial" pitchFamily="34" charset="0"/>
              <a:buChar char="•"/>
              <a:defRPr sz="2400">
                <a:solidFill>
                  <a:schemeClr val="tx1"/>
                </a:solidFill>
              </a:defRPr>
            </a:lvl2pPr>
            <a:lvl3pPr>
              <a:buNone/>
              <a:defRPr/>
            </a:lvl3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37288647"/>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51770" y="109538"/>
            <a:ext cx="5549030" cy="762000"/>
          </a:xfrm>
        </p:spPr>
        <p:txBody>
          <a:bodyPr anchor="ctr"/>
          <a:lstStyle/>
          <a:p>
            <a:r>
              <a:rPr lang="en-US" dirty="0"/>
              <a:t>Click to edit Master title style</a:t>
            </a:r>
          </a:p>
        </p:txBody>
      </p:sp>
      <p:sp>
        <p:nvSpPr>
          <p:cNvPr id="3" name="Content Placeholder 2"/>
          <p:cNvSpPr>
            <a:spLocks noGrp="1"/>
          </p:cNvSpPr>
          <p:nvPr>
            <p:ph sz="half" idx="1"/>
          </p:nvPr>
        </p:nvSpPr>
        <p:spPr>
          <a:xfrm>
            <a:off x="533401" y="1219200"/>
            <a:ext cx="4000500" cy="5181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86300" y="1219200"/>
            <a:ext cx="4000500" cy="5181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6306504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74386" y="109538"/>
            <a:ext cx="4837482" cy="762000"/>
          </a:xfrm>
        </p:spPr>
        <p:txBody>
          <a:bodyPr anchor="ctr"/>
          <a:lstStyle>
            <a:lvl1pPr>
              <a:defRPr>
                <a:latin typeface="+mj-lt"/>
                <a:cs typeface="Calibri" pitchFamily="34" charset="0"/>
              </a:defRPr>
            </a:lvl1pPr>
          </a:lstStyle>
          <a:p>
            <a:r>
              <a:rPr lang="en-US"/>
              <a:t>Click to edit Master title style</a:t>
            </a:r>
          </a:p>
        </p:txBody>
      </p:sp>
    </p:spTree>
    <p:extLst>
      <p:ext uri="{BB962C8B-B14F-4D97-AF65-F5344CB8AC3E}">
        <p14:creationId xmlns:p14="http://schemas.microsoft.com/office/powerpoint/2010/main" val="1188941021"/>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6614" y="109538"/>
            <a:ext cx="5564187" cy="762000"/>
          </a:xfrm>
        </p:spPr>
        <p:txBody>
          <a:bodyPr/>
          <a:lstStyle/>
          <a:p>
            <a:r>
              <a:rPr lang="en-US"/>
              <a:t>Click to edit Master title style</a:t>
            </a:r>
          </a:p>
        </p:txBody>
      </p:sp>
      <p:sp>
        <p:nvSpPr>
          <p:cNvPr id="3" name="Text Placeholder 2"/>
          <p:cNvSpPr>
            <a:spLocks noGrp="1"/>
          </p:cNvSpPr>
          <p:nvPr>
            <p:ph type="body" sz="half" idx="1"/>
          </p:nvPr>
        </p:nvSpPr>
        <p:spPr>
          <a:xfrm>
            <a:off x="533401" y="1219200"/>
            <a:ext cx="40005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86300" y="1219200"/>
            <a:ext cx="40005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4730303"/>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36601" y="109538"/>
            <a:ext cx="5664200" cy="762000"/>
          </a:xfrm>
        </p:spPr>
        <p:txBody>
          <a:bodyPr/>
          <a:lstStyle/>
          <a:p>
            <a:r>
              <a:rPr lang="en-US"/>
              <a:t>Click to edit Master title style</a:t>
            </a:r>
          </a:p>
        </p:txBody>
      </p:sp>
      <p:sp>
        <p:nvSpPr>
          <p:cNvPr id="3" name="Content Placeholder 2"/>
          <p:cNvSpPr>
            <a:spLocks noGrp="1"/>
          </p:cNvSpPr>
          <p:nvPr>
            <p:ph idx="1"/>
          </p:nvPr>
        </p:nvSpPr>
        <p:spPr>
          <a:xfrm>
            <a:off x="533400" y="1219200"/>
            <a:ext cx="81534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668750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6011208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4_Title Slide">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457200" y="6356350"/>
            <a:ext cx="2133600" cy="365125"/>
          </a:xfrm>
          <a:prstGeom prst="rect">
            <a:avLst/>
          </a:prstGeom>
        </p:spPr>
        <p:txBody>
          <a:bodyPr lIns="91430" tIns="45716" rIns="91430" bIns="45716"/>
          <a:lstStyle>
            <a:lvl1pPr algn="ctr" eaLnBrk="0" hangingPunct="0">
              <a:spcBef>
                <a:spcPct val="50000"/>
              </a:spcBef>
              <a:defRPr sz="1200" b="1">
                <a:solidFill>
                  <a:srgbClr val="FFFFFF"/>
                </a:solidFill>
                <a:latin typeface="+mn-lt"/>
              </a:defRPr>
            </a:lvl1pPr>
          </a:lstStyle>
          <a:p>
            <a:pPr>
              <a:defRPr/>
            </a:pPr>
            <a:endParaRPr lang="en-US" dirty="0"/>
          </a:p>
        </p:txBody>
      </p:sp>
      <p:sp>
        <p:nvSpPr>
          <p:cNvPr id="3" name="Footer Placeholder 4"/>
          <p:cNvSpPr>
            <a:spLocks noGrp="1"/>
          </p:cNvSpPr>
          <p:nvPr>
            <p:ph type="ftr" sz="quarter" idx="11"/>
          </p:nvPr>
        </p:nvSpPr>
        <p:spPr>
          <a:xfrm>
            <a:off x="3124201" y="6356350"/>
            <a:ext cx="2895600" cy="365125"/>
          </a:xfrm>
          <a:prstGeom prst="rect">
            <a:avLst/>
          </a:prstGeom>
        </p:spPr>
        <p:txBody>
          <a:bodyPr lIns="91430" tIns="45716" rIns="91430" bIns="45716"/>
          <a:lstStyle>
            <a:lvl1pPr algn="ctr" eaLnBrk="0" hangingPunct="0">
              <a:spcBef>
                <a:spcPct val="50000"/>
              </a:spcBef>
              <a:defRPr sz="1200" b="1">
                <a:solidFill>
                  <a:srgbClr val="FFFFFF"/>
                </a:solidFill>
                <a:latin typeface="+mn-lt"/>
              </a:defRPr>
            </a:lvl1pPr>
          </a:lstStyle>
          <a:p>
            <a:pPr>
              <a:defRPr/>
            </a:pPr>
            <a:endParaRPr lang="en-US" dirty="0"/>
          </a:p>
        </p:txBody>
      </p:sp>
      <p:sp>
        <p:nvSpPr>
          <p:cNvPr id="4" name="Slide Number Placeholder 5"/>
          <p:cNvSpPr>
            <a:spLocks noGrp="1"/>
          </p:cNvSpPr>
          <p:nvPr>
            <p:ph type="sldNum" sz="quarter" idx="12"/>
          </p:nvPr>
        </p:nvSpPr>
        <p:spPr>
          <a:xfrm>
            <a:off x="6553200" y="6356350"/>
            <a:ext cx="2133600" cy="365125"/>
          </a:xfrm>
          <a:prstGeom prst="rect">
            <a:avLst/>
          </a:prstGeom>
        </p:spPr>
        <p:txBody>
          <a:bodyPr lIns="91430" tIns="45716" rIns="91430" bIns="45716"/>
          <a:lstStyle>
            <a:lvl1pPr algn="ctr" eaLnBrk="0" hangingPunct="0">
              <a:spcBef>
                <a:spcPct val="50000"/>
              </a:spcBef>
              <a:defRPr sz="1200" b="1">
                <a:solidFill>
                  <a:srgbClr val="FFFFFF"/>
                </a:solidFill>
                <a:latin typeface="+mn-lt"/>
              </a:defRPr>
            </a:lvl1pPr>
          </a:lstStyle>
          <a:p>
            <a:pPr>
              <a:defRPr/>
            </a:pPr>
            <a:fld id="{525B1E92-C86F-4366-A76D-C560614973E7}" type="slidenum">
              <a:rPr lang="en-US"/>
              <a:pPr>
                <a:defRPr/>
              </a:pPr>
              <a:t>‹#›</a:t>
            </a:fld>
            <a:endParaRPr lang="en-US" dirty="0"/>
          </a:p>
        </p:txBody>
      </p:sp>
    </p:spTree>
    <p:extLst>
      <p:ext uri="{BB962C8B-B14F-4D97-AF65-F5344CB8AC3E}">
        <p14:creationId xmlns:p14="http://schemas.microsoft.com/office/powerpoint/2010/main" val="22737188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a:t>Click to edit Master title style</a:t>
            </a:r>
          </a:p>
        </p:txBody>
      </p:sp>
      <p:sp>
        <p:nvSpPr>
          <p:cNvPr id="3" name="Subtitle 2"/>
          <p:cNvSpPr>
            <a:spLocks noGrp="1"/>
          </p:cNvSpPr>
          <p:nvPr>
            <p:ph type="subTitle" idx="1"/>
          </p:nvPr>
        </p:nvSpPr>
        <p:spPr>
          <a:xfrm>
            <a:off x="1371601" y="3886200"/>
            <a:ext cx="6400800" cy="1752600"/>
          </a:xfrm>
        </p:spPr>
        <p:txBody>
          <a:bodyPr/>
          <a:lstStyle>
            <a:lvl1pPr marL="0" indent="0" algn="ctr">
              <a:buNone/>
              <a:defRPr>
                <a:solidFill>
                  <a:schemeClr val="tx1">
                    <a:tint val="75000"/>
                  </a:schemeClr>
                </a:solidFill>
              </a:defRPr>
            </a:lvl1pPr>
            <a:lvl2pPr marL="457152" indent="0" algn="ctr">
              <a:buNone/>
              <a:defRPr>
                <a:solidFill>
                  <a:schemeClr val="tx1">
                    <a:tint val="75000"/>
                  </a:schemeClr>
                </a:solidFill>
              </a:defRPr>
            </a:lvl2pPr>
            <a:lvl3pPr marL="914303" indent="0" algn="ctr">
              <a:buNone/>
              <a:defRPr>
                <a:solidFill>
                  <a:schemeClr val="tx1">
                    <a:tint val="75000"/>
                  </a:schemeClr>
                </a:solidFill>
              </a:defRPr>
            </a:lvl3pPr>
            <a:lvl4pPr marL="1371455" indent="0" algn="ctr">
              <a:buNone/>
              <a:defRPr>
                <a:solidFill>
                  <a:schemeClr val="tx1">
                    <a:tint val="75000"/>
                  </a:schemeClr>
                </a:solidFill>
              </a:defRPr>
            </a:lvl4pPr>
            <a:lvl5pPr marL="1828606" indent="0" algn="ctr">
              <a:buNone/>
              <a:defRPr>
                <a:solidFill>
                  <a:schemeClr val="tx1">
                    <a:tint val="75000"/>
                  </a:schemeClr>
                </a:solidFill>
              </a:defRPr>
            </a:lvl5pPr>
            <a:lvl6pPr marL="2285758" indent="0" algn="ctr">
              <a:buNone/>
              <a:defRPr>
                <a:solidFill>
                  <a:schemeClr val="tx1">
                    <a:tint val="75000"/>
                  </a:schemeClr>
                </a:solidFill>
              </a:defRPr>
            </a:lvl6pPr>
            <a:lvl7pPr marL="2742909" indent="0" algn="ctr">
              <a:buNone/>
              <a:defRPr>
                <a:solidFill>
                  <a:schemeClr val="tx1">
                    <a:tint val="75000"/>
                  </a:schemeClr>
                </a:solidFill>
              </a:defRPr>
            </a:lvl7pPr>
            <a:lvl8pPr marL="3200061" indent="0" algn="ctr">
              <a:buNone/>
              <a:defRPr>
                <a:solidFill>
                  <a:schemeClr val="tx1">
                    <a:tint val="75000"/>
                  </a:schemeClr>
                </a:solidFill>
              </a:defRPr>
            </a:lvl8pPr>
            <a:lvl9pPr marL="365721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lIns="91430" tIns="45716" rIns="91430" bIns="45716"/>
          <a:lstStyle/>
          <a:p>
            <a:pPr fontAlgn="auto">
              <a:spcBef>
                <a:spcPts val="0"/>
              </a:spcBef>
              <a:spcAft>
                <a:spcPts val="0"/>
              </a:spcAft>
            </a:pPr>
            <a:endParaRPr lang="en-US" dirty="0">
              <a:solidFill>
                <a:srgbClr val="000000"/>
              </a:solidFill>
              <a:latin typeface="Arial"/>
            </a:endParaRPr>
          </a:p>
        </p:txBody>
      </p:sp>
      <p:sp>
        <p:nvSpPr>
          <p:cNvPr id="5" name="Footer Placeholder 4"/>
          <p:cNvSpPr>
            <a:spLocks noGrp="1"/>
          </p:cNvSpPr>
          <p:nvPr>
            <p:ph type="ftr" sz="quarter" idx="11"/>
          </p:nvPr>
        </p:nvSpPr>
        <p:spPr>
          <a:xfrm>
            <a:off x="3124201" y="6356350"/>
            <a:ext cx="2895600" cy="365125"/>
          </a:xfrm>
          <a:prstGeom prst="rect">
            <a:avLst/>
          </a:prstGeom>
        </p:spPr>
        <p:txBody>
          <a:bodyPr lIns="91430" tIns="45716" rIns="91430" bIns="45716"/>
          <a:lstStyle/>
          <a:p>
            <a:pPr fontAlgn="auto">
              <a:spcBef>
                <a:spcPts val="0"/>
              </a:spcBef>
              <a:spcAft>
                <a:spcPts val="0"/>
              </a:spcAft>
            </a:pPr>
            <a:endParaRPr lang="en-US" dirty="0">
              <a:solidFill>
                <a:srgbClr val="000000"/>
              </a:solidFill>
              <a:latin typeface="Aria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lIns="91430" tIns="45716" rIns="91430" bIns="45716"/>
          <a:lstStyle/>
          <a:p>
            <a:pPr fontAlgn="auto">
              <a:spcBef>
                <a:spcPts val="0"/>
              </a:spcBef>
              <a:spcAft>
                <a:spcPts val="0"/>
              </a:spcAft>
            </a:pPr>
            <a:fld id="{FA5B293D-BD75-4149-8A94-68671463D91E}" type="slidenum">
              <a:rPr lang="en-US" smtClean="0">
                <a:solidFill>
                  <a:srgbClr val="000000"/>
                </a:solidFill>
                <a:latin typeface="Arial"/>
              </a:rPr>
              <a:pPr fontAlgn="auto">
                <a:spcBef>
                  <a:spcPts val="0"/>
                </a:spcBef>
                <a:spcAft>
                  <a:spcPts val="0"/>
                </a:spcAft>
              </a:pPr>
              <a:t>‹#›</a:t>
            </a:fld>
            <a:endParaRPr lang="en-US" dirty="0">
              <a:solidFill>
                <a:srgbClr val="000000"/>
              </a:solidFill>
              <a:latin typeface="Arial"/>
            </a:endParaRPr>
          </a:p>
        </p:txBody>
      </p:sp>
    </p:spTree>
    <p:extLst>
      <p:ext uri="{BB962C8B-B14F-4D97-AF65-F5344CB8AC3E}">
        <p14:creationId xmlns:p14="http://schemas.microsoft.com/office/powerpoint/2010/main" val="214888793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05483" name="Line 11"/>
          <p:cNvSpPr>
            <a:spLocks noChangeShapeType="1"/>
          </p:cNvSpPr>
          <p:nvPr/>
        </p:nvSpPr>
        <p:spPr bwMode="auto">
          <a:xfrm>
            <a:off x="2319777" y="3752850"/>
            <a:ext cx="5943600" cy="0"/>
          </a:xfrm>
          <a:prstGeom prst="line">
            <a:avLst/>
          </a:prstGeom>
          <a:noFill/>
          <a:ln w="9525">
            <a:solidFill>
              <a:srgbClr val="0033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0" tIns="45716" rIns="91430" bIns="45716"/>
          <a:lstStyle/>
          <a:p>
            <a:endParaRPr lang="en-US" dirty="0">
              <a:solidFill>
                <a:srgbClr val="000000"/>
              </a:solidFill>
            </a:endParaRPr>
          </a:p>
        </p:txBody>
      </p:sp>
      <p:pic>
        <p:nvPicPr>
          <p:cNvPr id="1026" name="Picture 2" descr="https://upload.wikimedia.org/wikipedia/commons/thumb/8/82/Seal_of_Massachusetts.svg/2000px-Seal_of_Massachusetts.svg.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70787" y="2036993"/>
            <a:ext cx="1365477" cy="1365477"/>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4"/>
          <p:cNvSpPr>
            <a:spLocks noGrp="1" noChangeArrowheads="1"/>
          </p:cNvSpPr>
          <p:nvPr>
            <p:ph type="ctrTitle" hasCustomPrompt="1"/>
          </p:nvPr>
        </p:nvSpPr>
        <p:spPr>
          <a:xfrm>
            <a:off x="2256631" y="1798017"/>
            <a:ext cx="6069891" cy="1843430"/>
          </a:xfrm>
          <a:prstGeom prst="rect">
            <a:avLst/>
          </a:prstGeom>
        </p:spPr>
        <p:txBody>
          <a:bodyPr lIns="91430" tIns="45716" rIns="91430" bIns="45716" anchor="ctr"/>
          <a:lstStyle>
            <a:lvl1pPr>
              <a:lnSpc>
                <a:spcPct val="100000"/>
              </a:lnSpc>
              <a:spcAft>
                <a:spcPts val="612"/>
              </a:spcAft>
              <a:defRPr sz="2800" i="0" baseline="0">
                <a:solidFill>
                  <a:schemeClr val="accent3">
                    <a:lumMod val="50000"/>
                  </a:schemeClr>
                </a:solidFill>
              </a:defRPr>
            </a:lvl1pPr>
          </a:lstStyle>
          <a:p>
            <a:pPr>
              <a:lnSpc>
                <a:spcPct val="100000"/>
              </a:lnSpc>
              <a:spcAft>
                <a:spcPts val="600"/>
              </a:spcAft>
            </a:pPr>
            <a:r>
              <a:rPr lang="en-US" sz="2800" dirty="0">
                <a:solidFill>
                  <a:srgbClr val="00269E"/>
                </a:solidFill>
                <a:latin typeface="Arial" pitchFamily="34" charset="0"/>
                <a:cs typeface="Arial" pitchFamily="34" charset="0"/>
              </a:rPr>
              <a:t>Commonwealth of Massachusetts</a:t>
            </a:r>
            <a:br>
              <a:rPr lang="en-US" sz="2800" dirty="0">
                <a:solidFill>
                  <a:srgbClr val="00269E"/>
                </a:solidFill>
                <a:latin typeface="Arial" pitchFamily="34" charset="0"/>
                <a:cs typeface="Arial" pitchFamily="34" charset="0"/>
              </a:rPr>
            </a:br>
            <a:br>
              <a:rPr lang="en-US" sz="1600" dirty="0">
                <a:solidFill>
                  <a:srgbClr val="00269E"/>
                </a:solidFill>
                <a:latin typeface="Arial" pitchFamily="34" charset="0"/>
                <a:cs typeface="Arial" pitchFamily="34" charset="0"/>
              </a:rPr>
            </a:br>
            <a:r>
              <a:rPr lang="en-US" sz="1600" dirty="0">
                <a:solidFill>
                  <a:srgbClr val="00269E"/>
                </a:solidFill>
                <a:latin typeface="Arial" pitchFamily="34" charset="0"/>
                <a:cs typeface="Arial" pitchFamily="34" charset="0"/>
              </a:rPr>
              <a:t>[SECRETARIAT]</a:t>
            </a:r>
            <a:br>
              <a:rPr lang="en-US" sz="1800" dirty="0">
                <a:solidFill>
                  <a:srgbClr val="00269E"/>
                </a:solidFill>
                <a:latin typeface="Arial" pitchFamily="34" charset="0"/>
                <a:cs typeface="Arial" pitchFamily="34" charset="0"/>
              </a:rPr>
            </a:br>
            <a:br>
              <a:rPr lang="en-US" sz="1000" dirty="0">
                <a:solidFill>
                  <a:srgbClr val="00269E"/>
                </a:solidFill>
                <a:latin typeface="Arial" pitchFamily="34" charset="0"/>
                <a:cs typeface="Arial" pitchFamily="34" charset="0"/>
              </a:rPr>
            </a:br>
            <a:r>
              <a:rPr lang="en-US" sz="1600" dirty="0">
                <a:solidFill>
                  <a:srgbClr val="00269E"/>
                </a:solidFill>
                <a:latin typeface="Arial" pitchFamily="34" charset="0"/>
                <a:cs typeface="Arial" pitchFamily="34" charset="0"/>
              </a:rPr>
              <a:t>Presentation to the Governor</a:t>
            </a:r>
            <a:endParaRPr lang="en-US" sz="2400" dirty="0">
              <a:solidFill>
                <a:srgbClr val="00269E"/>
              </a:solidFill>
              <a:latin typeface="Arial" pitchFamily="34" charset="0"/>
              <a:cs typeface="Arial" pitchFamily="34" charset="0"/>
            </a:endParaRPr>
          </a:p>
        </p:txBody>
      </p:sp>
      <p:sp>
        <p:nvSpPr>
          <p:cNvPr id="11" name="Date Placeholder 3"/>
          <p:cNvSpPr txBox="1">
            <a:spLocks/>
          </p:cNvSpPr>
          <p:nvPr userDrawn="1"/>
        </p:nvSpPr>
        <p:spPr>
          <a:xfrm>
            <a:off x="3543300" y="6446002"/>
            <a:ext cx="2057400" cy="182880"/>
          </a:xfrm>
          <a:prstGeom prst="rect">
            <a:avLst/>
          </a:prstGeom>
        </p:spPr>
        <p:txBody>
          <a:bodyPr vert="horz" lIns="0" tIns="0" rIns="0" bIns="0" rtlCol="0" anchor="ctr"/>
          <a:lstStyle>
            <a:defPPr>
              <a:defRPr lang="en-US"/>
            </a:defPPr>
            <a:lvl1pPr algn="r" rtl="0" fontAlgn="base">
              <a:spcBef>
                <a:spcPct val="0"/>
              </a:spcBef>
              <a:spcAft>
                <a:spcPct val="0"/>
              </a:spcAft>
              <a:defRPr sz="900" kern="1200">
                <a:solidFill>
                  <a:schemeClr val="tx1"/>
                </a:solidFill>
                <a:latin typeface="Arial" pitchFamily="34" charset="0"/>
                <a:ea typeface="ＭＳ Ｐゴシック" charset="-128"/>
                <a:cs typeface="Arial" pitchFamily="34" charset="0"/>
              </a:defRPr>
            </a:lvl1pPr>
            <a:lvl2pPr marL="457200" algn="l" rtl="0" fontAlgn="base">
              <a:spcBef>
                <a:spcPct val="0"/>
              </a:spcBef>
              <a:spcAft>
                <a:spcPct val="0"/>
              </a:spcAft>
              <a:defRPr kern="1200">
                <a:solidFill>
                  <a:schemeClr val="tx1"/>
                </a:solidFill>
                <a:latin typeface="Arial" charset="0"/>
                <a:ea typeface="ＭＳ Ｐゴシック" charset="-128"/>
                <a:cs typeface="+mn-cs"/>
              </a:defRPr>
            </a:lvl2pPr>
            <a:lvl3pPr marL="914400" algn="l" rtl="0" fontAlgn="base">
              <a:spcBef>
                <a:spcPct val="0"/>
              </a:spcBef>
              <a:spcAft>
                <a:spcPct val="0"/>
              </a:spcAft>
              <a:defRPr kern="1200">
                <a:solidFill>
                  <a:schemeClr val="tx1"/>
                </a:solidFill>
                <a:latin typeface="Arial" charset="0"/>
                <a:ea typeface="ＭＳ Ｐゴシック" charset="-128"/>
                <a:cs typeface="+mn-cs"/>
              </a:defRPr>
            </a:lvl3pPr>
            <a:lvl4pPr marL="1371600" algn="l" rtl="0" fontAlgn="base">
              <a:spcBef>
                <a:spcPct val="0"/>
              </a:spcBef>
              <a:spcAft>
                <a:spcPct val="0"/>
              </a:spcAft>
              <a:defRPr kern="1200">
                <a:solidFill>
                  <a:schemeClr val="tx1"/>
                </a:solidFill>
                <a:latin typeface="Arial" charset="0"/>
                <a:ea typeface="ＭＳ Ｐゴシック" charset="-128"/>
                <a:cs typeface="+mn-cs"/>
              </a:defRPr>
            </a:lvl4pPr>
            <a:lvl5pPr marL="1828800" algn="l" rtl="0" fontAlgn="base">
              <a:spcBef>
                <a:spcPct val="0"/>
              </a:spcBef>
              <a:spcAft>
                <a:spcPct val="0"/>
              </a:spcAft>
              <a:defRPr kern="1200">
                <a:solidFill>
                  <a:schemeClr val="tx1"/>
                </a:solidFill>
                <a:latin typeface="Arial" charset="0"/>
                <a:ea typeface="ＭＳ Ｐゴシック" charset="-128"/>
                <a:cs typeface="+mn-cs"/>
              </a:defRPr>
            </a:lvl5pPr>
            <a:lvl6pPr marL="2286000" algn="l" defTabSz="914400" rtl="0" eaLnBrk="1" latinLnBrk="0" hangingPunct="1">
              <a:defRPr kern="1200">
                <a:solidFill>
                  <a:schemeClr val="tx1"/>
                </a:solidFill>
                <a:latin typeface="Arial" charset="0"/>
                <a:ea typeface="ＭＳ Ｐゴシック" charset="-128"/>
                <a:cs typeface="+mn-cs"/>
              </a:defRPr>
            </a:lvl6pPr>
            <a:lvl7pPr marL="2743200" algn="l" defTabSz="914400" rtl="0" eaLnBrk="1" latinLnBrk="0" hangingPunct="1">
              <a:defRPr kern="1200">
                <a:solidFill>
                  <a:schemeClr val="tx1"/>
                </a:solidFill>
                <a:latin typeface="Arial" charset="0"/>
                <a:ea typeface="ＭＳ Ｐゴシック" charset="-128"/>
                <a:cs typeface="+mn-cs"/>
              </a:defRPr>
            </a:lvl7pPr>
            <a:lvl8pPr marL="3200400" algn="l" defTabSz="914400" rtl="0" eaLnBrk="1" latinLnBrk="0" hangingPunct="1">
              <a:defRPr kern="1200">
                <a:solidFill>
                  <a:schemeClr val="tx1"/>
                </a:solidFill>
                <a:latin typeface="Arial" charset="0"/>
                <a:ea typeface="ＭＳ Ｐゴシック" charset="-128"/>
                <a:cs typeface="+mn-cs"/>
              </a:defRPr>
            </a:lvl8pPr>
            <a:lvl9pPr marL="3657600" algn="l" defTabSz="914400" rtl="0" eaLnBrk="1" latinLnBrk="0" hangingPunct="1">
              <a:defRPr kern="1200">
                <a:solidFill>
                  <a:schemeClr val="tx1"/>
                </a:solidFill>
                <a:latin typeface="Arial" charset="0"/>
                <a:ea typeface="ＭＳ Ｐゴシック" charset="-128"/>
                <a:cs typeface="+mn-cs"/>
              </a:defRPr>
            </a:lvl9pPr>
          </a:lstStyle>
          <a:p>
            <a:pPr algn="ctr"/>
            <a:r>
              <a:rPr lang="en-US" sz="800" dirty="0">
                <a:solidFill>
                  <a:srgbClr val="000000"/>
                </a:solidFill>
              </a:rPr>
              <a:t>For Policy Development Purposes</a:t>
            </a:r>
          </a:p>
        </p:txBody>
      </p:sp>
      <p:sp>
        <p:nvSpPr>
          <p:cNvPr id="3" name="Text Placeholder 2"/>
          <p:cNvSpPr>
            <a:spLocks noGrp="1"/>
          </p:cNvSpPr>
          <p:nvPr>
            <p:ph type="body" sz="quarter" idx="10" hasCustomPrompt="1"/>
          </p:nvPr>
        </p:nvSpPr>
        <p:spPr>
          <a:xfrm>
            <a:off x="3767577" y="3864254"/>
            <a:ext cx="4572000" cy="457200"/>
          </a:xfrm>
          <a:prstGeom prst="rect">
            <a:avLst/>
          </a:prstGeom>
        </p:spPr>
        <p:txBody>
          <a:bodyPr lIns="0" tIns="0" rIns="0" bIns="0" anchor="ctr" anchorCtr="0"/>
          <a:lstStyle>
            <a:lvl1pPr marL="0" indent="0" algn="r">
              <a:buNone/>
              <a:defRPr sz="1800" baseline="0">
                <a:solidFill>
                  <a:srgbClr val="00269E"/>
                </a:solidFill>
                <a:latin typeface="Arial" panose="020B0604020202020204" pitchFamily="34" charset="0"/>
                <a:cs typeface="Arial" panose="020B0604020202020204" pitchFamily="34" charset="0"/>
              </a:defRPr>
            </a:lvl1pPr>
          </a:lstStyle>
          <a:p>
            <a:pPr lvl="0"/>
            <a:r>
              <a:rPr lang="en-US" sz="1800" dirty="0">
                <a:latin typeface="Arial" panose="020B0604020202020204" pitchFamily="34" charset="0"/>
                <a:cs typeface="Arial" panose="020B0604020202020204" pitchFamily="34" charset="0"/>
              </a:rPr>
              <a:t>CLICK TO ADD ISSUE TITLE</a:t>
            </a:r>
            <a:endParaRPr lang="en-US" dirty="0"/>
          </a:p>
        </p:txBody>
      </p:sp>
      <p:sp>
        <p:nvSpPr>
          <p:cNvPr id="12" name="Text Placeholder 2"/>
          <p:cNvSpPr>
            <a:spLocks noGrp="1"/>
          </p:cNvSpPr>
          <p:nvPr>
            <p:ph type="body" sz="quarter" idx="11" hasCustomPrompt="1"/>
          </p:nvPr>
        </p:nvSpPr>
        <p:spPr>
          <a:xfrm>
            <a:off x="3767577" y="4381499"/>
            <a:ext cx="4572000" cy="457200"/>
          </a:xfrm>
          <a:prstGeom prst="rect">
            <a:avLst/>
          </a:prstGeom>
        </p:spPr>
        <p:txBody>
          <a:bodyPr lIns="0" tIns="0" rIns="0" bIns="0" anchor="ctr" anchorCtr="0"/>
          <a:lstStyle>
            <a:lvl1pPr marL="0" indent="0" algn="r">
              <a:buNone/>
              <a:defRPr sz="1400" b="0" i="1" baseline="0">
                <a:solidFill>
                  <a:schemeClr val="accent3">
                    <a:lumMod val="50000"/>
                  </a:schemeClr>
                </a:solidFill>
                <a:latin typeface="Arial" panose="020B0604020202020204" pitchFamily="34" charset="0"/>
                <a:cs typeface="Arial" panose="020B0604020202020204" pitchFamily="34" charset="0"/>
              </a:defRPr>
            </a:lvl1pPr>
          </a:lstStyle>
          <a:p>
            <a:pPr lvl="0"/>
            <a:r>
              <a:rPr lang="en-US" dirty="0"/>
              <a:t>Click to add date (e.g. June 30, 2017)</a:t>
            </a:r>
          </a:p>
        </p:txBody>
      </p:sp>
    </p:spTree>
    <p:extLst>
      <p:ext uri="{BB962C8B-B14F-4D97-AF65-F5344CB8AC3E}">
        <p14:creationId xmlns:p14="http://schemas.microsoft.com/office/powerpoint/2010/main" val="383134793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1" name="Content Placeholder 8"/>
          <p:cNvSpPr>
            <a:spLocks noGrp="1"/>
          </p:cNvSpPr>
          <p:nvPr>
            <p:ph sz="quarter" idx="14"/>
          </p:nvPr>
        </p:nvSpPr>
        <p:spPr>
          <a:xfrm>
            <a:off x="228701" y="1279858"/>
            <a:ext cx="8686800" cy="5029200"/>
          </a:xfrm>
          <a:prstGeom prst="rect">
            <a:avLst/>
          </a:prstGeom>
        </p:spPr>
        <p:txBody>
          <a:bodyPr lIns="91430" tIns="45716" rIns="91430" bIns="45716"/>
          <a:lstStyle>
            <a:lvl1pPr marL="174607" indent="-174607">
              <a:spcBef>
                <a:spcPts val="1000"/>
              </a:spcBef>
              <a:buClr>
                <a:schemeClr val="tx1"/>
              </a:buClr>
              <a:buFont typeface="Arial" panose="020B0604020202020204" pitchFamily="34" charset="0"/>
              <a:buChar char="•"/>
              <a:defRPr sz="1400" b="0">
                <a:solidFill>
                  <a:schemeClr val="tx2"/>
                </a:solidFill>
                <a:latin typeface="Arial" pitchFamily="34" charset="0"/>
                <a:cs typeface="Arial" pitchFamily="34" charset="0"/>
              </a:defRPr>
            </a:lvl1pPr>
            <a:lvl2pPr marL="577789" indent="-177781">
              <a:spcBef>
                <a:spcPts val="600"/>
              </a:spcBef>
              <a:buClr>
                <a:schemeClr val="tx1"/>
              </a:buClr>
              <a:buFont typeface="Arial" pitchFamily="34" charset="0"/>
              <a:buChar char="›"/>
              <a:defRPr sz="1200">
                <a:solidFill>
                  <a:schemeClr val="tx2"/>
                </a:solidFill>
                <a:latin typeface="Arial" pitchFamily="34" charset="0"/>
                <a:cs typeface="Arial" pitchFamily="34" charset="0"/>
              </a:defRPr>
            </a:lvl2pPr>
            <a:lvl3pPr marL="860334" indent="-171432">
              <a:spcBef>
                <a:spcPts val="600"/>
              </a:spcBef>
              <a:buClr>
                <a:schemeClr val="tx1"/>
              </a:buClr>
              <a:buFont typeface="Arial" pitchFamily="34" charset="0"/>
              <a:buChar char="»"/>
              <a:defRPr sz="1000">
                <a:solidFill>
                  <a:schemeClr val="tx2"/>
                </a:solidFill>
                <a:latin typeface="Arial" pitchFamily="34" charset="0"/>
                <a:cs typeface="Arial" pitchFamily="34" charset="0"/>
              </a:defRPr>
            </a:lvl3pPr>
            <a:lvl4pPr marL="1142879" indent="-171432">
              <a:spcBef>
                <a:spcPts val="600"/>
              </a:spcBef>
              <a:buClr>
                <a:schemeClr val="tx1"/>
              </a:buClr>
              <a:buFont typeface="Wingdings" panose="05000000000000000000" pitchFamily="2" charset="2"/>
              <a:buChar char="Ø"/>
              <a:defRPr sz="900">
                <a:solidFill>
                  <a:schemeClr val="tx2"/>
                </a:solidFill>
                <a:latin typeface="Arial" pitchFamily="34" charset="0"/>
                <a:cs typeface="Arial" pitchFamily="34" charset="0"/>
              </a:defRPr>
            </a:lvl4pPr>
            <a:lvl5pPr marL="742871" indent="0">
              <a:spcBef>
                <a:spcPts val="600"/>
              </a:spcBef>
              <a:buClr>
                <a:schemeClr val="tx1"/>
              </a:buClr>
              <a:buFont typeface="Arial" pitchFamily="34" charset="0"/>
              <a:buNone/>
              <a:defRPr sz="1200">
                <a:solidFill>
                  <a:schemeClr val="tx2"/>
                </a:solidFill>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6" name="Title 1"/>
          <p:cNvSpPr>
            <a:spLocks noGrp="1"/>
          </p:cNvSpPr>
          <p:nvPr>
            <p:ph type="title" hasCustomPrompt="1"/>
          </p:nvPr>
        </p:nvSpPr>
        <p:spPr>
          <a:xfrm>
            <a:off x="228701" y="657085"/>
            <a:ext cx="7772400" cy="457200"/>
          </a:xfrm>
          <a:prstGeom prst="rect">
            <a:avLst/>
          </a:prstGeom>
        </p:spPr>
        <p:txBody>
          <a:bodyPr lIns="0" tIns="0" rIns="0" bIns="0" anchor="ctr" anchorCtr="0"/>
          <a:lstStyle>
            <a:lvl1pPr>
              <a:lnSpc>
                <a:spcPct val="100000"/>
              </a:lnSpc>
              <a:defRPr sz="1600" b="1">
                <a:solidFill>
                  <a:srgbClr val="00269E"/>
                </a:solidFill>
                <a:latin typeface="Arial" pitchFamily="34" charset="0"/>
                <a:cs typeface="Arial" pitchFamily="34" charset="0"/>
              </a:defRPr>
            </a:lvl1pPr>
          </a:lstStyle>
          <a:p>
            <a:r>
              <a:rPr lang="en-US" sz="1600" dirty="0"/>
              <a:t>Click to add title</a:t>
            </a:r>
            <a:endParaRPr lang="en-US" dirty="0"/>
          </a:p>
        </p:txBody>
      </p:sp>
      <p:sp>
        <p:nvSpPr>
          <p:cNvPr id="5" name="Text Placeholder 4"/>
          <p:cNvSpPr>
            <a:spLocks noGrp="1"/>
          </p:cNvSpPr>
          <p:nvPr>
            <p:ph type="body" sz="quarter" idx="15" hasCustomPrompt="1"/>
          </p:nvPr>
        </p:nvSpPr>
        <p:spPr>
          <a:xfrm>
            <a:off x="228701" y="400073"/>
            <a:ext cx="7772400" cy="182880"/>
          </a:xfrm>
          <a:prstGeom prst="rect">
            <a:avLst/>
          </a:prstGeom>
        </p:spPr>
        <p:txBody>
          <a:bodyPr lIns="0" tIns="0" rIns="0" bIns="0"/>
          <a:lstStyle>
            <a:lvl1pPr marL="0" indent="0">
              <a:buNone/>
              <a:defRPr sz="1100" b="1" baseline="0">
                <a:solidFill>
                  <a:srgbClr val="00269E"/>
                </a:solidFill>
                <a:latin typeface="Arial" panose="020B0604020202020204" pitchFamily="34" charset="0"/>
                <a:cs typeface="Arial" panose="020B0604020202020204" pitchFamily="34" charset="0"/>
              </a:defRPr>
            </a:lvl1pPr>
          </a:lstStyle>
          <a:p>
            <a:pPr lvl="0"/>
            <a:r>
              <a:rPr lang="en-US" dirty="0"/>
              <a:t>CLICK TO ADD HEADER</a:t>
            </a:r>
          </a:p>
        </p:txBody>
      </p:sp>
    </p:spTree>
    <p:extLst>
      <p:ext uri="{BB962C8B-B14F-4D97-AF65-F5344CB8AC3E}">
        <p14:creationId xmlns:p14="http://schemas.microsoft.com/office/powerpoint/2010/main" val="5859926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ingleOutlined">
    <p:spTree>
      <p:nvGrpSpPr>
        <p:cNvPr id="1" name=""/>
        <p:cNvGrpSpPr/>
        <p:nvPr/>
      </p:nvGrpSpPr>
      <p:grpSpPr>
        <a:xfrm>
          <a:off x="0" y="0"/>
          <a:ext cx="0" cy="0"/>
          <a:chOff x="0" y="0"/>
          <a:chExt cx="0" cy="0"/>
        </a:xfrm>
      </p:grpSpPr>
      <p:sp>
        <p:nvSpPr>
          <p:cNvPr id="11" name="Content Placeholder 8"/>
          <p:cNvSpPr>
            <a:spLocks noGrp="1"/>
          </p:cNvSpPr>
          <p:nvPr>
            <p:ph sz="quarter" idx="14"/>
          </p:nvPr>
        </p:nvSpPr>
        <p:spPr>
          <a:xfrm>
            <a:off x="228701" y="1279858"/>
            <a:ext cx="8686800" cy="5029200"/>
          </a:xfrm>
          <a:prstGeom prst="rect">
            <a:avLst/>
          </a:prstGeom>
          <a:ln>
            <a:solidFill>
              <a:schemeClr val="tx1"/>
            </a:solidFill>
          </a:ln>
        </p:spPr>
        <p:txBody>
          <a:bodyPr lIns="91430" tIns="45716" rIns="91430" bIns="45716"/>
          <a:lstStyle>
            <a:lvl1pPr marL="174607" indent="-174607">
              <a:spcBef>
                <a:spcPts val="1000"/>
              </a:spcBef>
              <a:buClr>
                <a:schemeClr val="tx1"/>
              </a:buClr>
              <a:buFont typeface="Arial" panose="020B0604020202020204" pitchFamily="34" charset="0"/>
              <a:buChar char="•"/>
              <a:defRPr sz="1400" b="0">
                <a:solidFill>
                  <a:schemeClr val="tx2"/>
                </a:solidFill>
                <a:latin typeface="Arial" pitchFamily="34" charset="0"/>
                <a:cs typeface="Arial" pitchFamily="34" charset="0"/>
              </a:defRPr>
            </a:lvl1pPr>
            <a:lvl2pPr marL="577789" indent="-177781">
              <a:spcBef>
                <a:spcPts val="600"/>
              </a:spcBef>
              <a:buClr>
                <a:schemeClr val="tx1"/>
              </a:buClr>
              <a:buFont typeface="Arial" pitchFamily="34" charset="0"/>
              <a:buChar char="›"/>
              <a:defRPr sz="1200">
                <a:solidFill>
                  <a:schemeClr val="tx2"/>
                </a:solidFill>
                <a:latin typeface="Arial" pitchFamily="34" charset="0"/>
                <a:cs typeface="Arial" pitchFamily="34" charset="0"/>
              </a:defRPr>
            </a:lvl2pPr>
            <a:lvl3pPr marL="860334" indent="-171432">
              <a:spcBef>
                <a:spcPts val="600"/>
              </a:spcBef>
              <a:buClr>
                <a:schemeClr val="tx1"/>
              </a:buClr>
              <a:buFont typeface="Arial" pitchFamily="34" charset="0"/>
              <a:buChar char="»"/>
              <a:defRPr sz="1000">
                <a:solidFill>
                  <a:schemeClr val="tx2"/>
                </a:solidFill>
                <a:latin typeface="Arial" pitchFamily="34" charset="0"/>
                <a:cs typeface="Arial" pitchFamily="34" charset="0"/>
              </a:defRPr>
            </a:lvl3pPr>
            <a:lvl4pPr marL="1142879" indent="-171432">
              <a:spcBef>
                <a:spcPts val="600"/>
              </a:spcBef>
              <a:buClr>
                <a:schemeClr val="tx1"/>
              </a:buClr>
              <a:buFont typeface="Wingdings" panose="05000000000000000000" pitchFamily="2" charset="2"/>
              <a:buChar char="Ø"/>
              <a:defRPr sz="900">
                <a:solidFill>
                  <a:schemeClr val="tx2"/>
                </a:solidFill>
                <a:latin typeface="Arial" pitchFamily="34" charset="0"/>
                <a:cs typeface="Arial" pitchFamily="34" charset="0"/>
              </a:defRPr>
            </a:lvl4pPr>
            <a:lvl5pPr marL="742871" indent="0">
              <a:spcBef>
                <a:spcPts val="600"/>
              </a:spcBef>
              <a:buClr>
                <a:schemeClr val="tx1"/>
              </a:buClr>
              <a:buFont typeface="Arial" pitchFamily="34" charset="0"/>
              <a:buNone/>
              <a:defRPr sz="1200">
                <a:solidFill>
                  <a:schemeClr val="tx2"/>
                </a:solidFill>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7" name="Title 1"/>
          <p:cNvSpPr>
            <a:spLocks noGrp="1"/>
          </p:cNvSpPr>
          <p:nvPr>
            <p:ph type="title" hasCustomPrompt="1"/>
          </p:nvPr>
        </p:nvSpPr>
        <p:spPr>
          <a:xfrm>
            <a:off x="228701" y="657085"/>
            <a:ext cx="7772400" cy="457200"/>
          </a:xfrm>
          <a:prstGeom prst="rect">
            <a:avLst/>
          </a:prstGeom>
        </p:spPr>
        <p:txBody>
          <a:bodyPr lIns="0" tIns="0" rIns="0" bIns="0" anchor="ctr" anchorCtr="0"/>
          <a:lstStyle>
            <a:lvl1pPr>
              <a:lnSpc>
                <a:spcPct val="100000"/>
              </a:lnSpc>
              <a:defRPr sz="1600" b="1">
                <a:solidFill>
                  <a:srgbClr val="00269E"/>
                </a:solidFill>
                <a:latin typeface="Arial" pitchFamily="34" charset="0"/>
                <a:cs typeface="Arial" pitchFamily="34" charset="0"/>
              </a:defRPr>
            </a:lvl1pPr>
          </a:lstStyle>
          <a:p>
            <a:r>
              <a:rPr lang="en-US" sz="1600" dirty="0"/>
              <a:t>Click to add title</a:t>
            </a:r>
            <a:endParaRPr lang="en-US" dirty="0"/>
          </a:p>
        </p:txBody>
      </p:sp>
      <p:sp>
        <p:nvSpPr>
          <p:cNvPr id="8" name="Text Placeholder 4"/>
          <p:cNvSpPr>
            <a:spLocks noGrp="1"/>
          </p:cNvSpPr>
          <p:nvPr>
            <p:ph type="body" sz="quarter" idx="15" hasCustomPrompt="1"/>
          </p:nvPr>
        </p:nvSpPr>
        <p:spPr>
          <a:xfrm>
            <a:off x="228701" y="400073"/>
            <a:ext cx="7772400" cy="182880"/>
          </a:xfrm>
          <a:prstGeom prst="rect">
            <a:avLst/>
          </a:prstGeom>
        </p:spPr>
        <p:txBody>
          <a:bodyPr lIns="0" tIns="0" rIns="0" bIns="0"/>
          <a:lstStyle>
            <a:lvl1pPr marL="0" indent="0">
              <a:buNone/>
              <a:defRPr sz="1100" b="1" baseline="0">
                <a:solidFill>
                  <a:srgbClr val="00269E"/>
                </a:solidFill>
                <a:latin typeface="Arial" panose="020B0604020202020204" pitchFamily="34" charset="0"/>
                <a:cs typeface="Arial" panose="020B0604020202020204" pitchFamily="34" charset="0"/>
              </a:defRPr>
            </a:lvl1pPr>
          </a:lstStyle>
          <a:p>
            <a:pPr lvl="0"/>
            <a:r>
              <a:rPr lang="en-US" dirty="0"/>
              <a:t>CLICK TO ADD HEADER</a:t>
            </a:r>
          </a:p>
        </p:txBody>
      </p:sp>
    </p:spTree>
    <p:extLst>
      <p:ext uri="{BB962C8B-B14F-4D97-AF65-F5344CB8AC3E}">
        <p14:creationId xmlns:p14="http://schemas.microsoft.com/office/powerpoint/2010/main" val="340765969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ouble">
    <p:spTree>
      <p:nvGrpSpPr>
        <p:cNvPr id="1" name=""/>
        <p:cNvGrpSpPr/>
        <p:nvPr/>
      </p:nvGrpSpPr>
      <p:grpSpPr>
        <a:xfrm>
          <a:off x="0" y="0"/>
          <a:ext cx="0" cy="0"/>
          <a:chOff x="0" y="0"/>
          <a:chExt cx="0" cy="0"/>
        </a:xfrm>
      </p:grpSpPr>
      <p:sp>
        <p:nvSpPr>
          <p:cNvPr id="9" name="Content Placeholder 8"/>
          <p:cNvSpPr>
            <a:spLocks noGrp="1"/>
          </p:cNvSpPr>
          <p:nvPr>
            <p:ph sz="quarter" idx="16"/>
          </p:nvPr>
        </p:nvSpPr>
        <p:spPr>
          <a:xfrm>
            <a:off x="228702" y="1290463"/>
            <a:ext cx="4251960" cy="5029200"/>
          </a:xfrm>
          <a:prstGeom prst="rect">
            <a:avLst/>
          </a:prstGeom>
        </p:spPr>
        <p:txBody>
          <a:bodyPr lIns="91430" tIns="45716" rIns="91430" bIns="45716"/>
          <a:lstStyle>
            <a:lvl1pPr marL="174607" indent="-174607">
              <a:spcBef>
                <a:spcPts val="1000"/>
              </a:spcBef>
              <a:buClr>
                <a:schemeClr val="tx1"/>
              </a:buClr>
              <a:buFont typeface="Arial" pitchFamily="34" charset="0"/>
              <a:buChar char="•"/>
              <a:defRPr sz="1400" b="0">
                <a:solidFill>
                  <a:schemeClr val="tx2"/>
                </a:solidFill>
                <a:latin typeface="Arial" pitchFamily="34" charset="0"/>
                <a:cs typeface="Arial" pitchFamily="34" charset="0"/>
              </a:defRPr>
            </a:lvl1pPr>
            <a:lvl2pPr marL="577789" indent="-177781">
              <a:spcBef>
                <a:spcPts val="600"/>
              </a:spcBef>
              <a:buClr>
                <a:schemeClr val="tx1"/>
              </a:buClr>
              <a:buFont typeface="Arial" pitchFamily="34" charset="0"/>
              <a:buChar char="›"/>
              <a:defRPr sz="1200">
                <a:solidFill>
                  <a:schemeClr val="tx2"/>
                </a:solidFill>
                <a:latin typeface="Arial" pitchFamily="34" charset="0"/>
                <a:cs typeface="Arial" pitchFamily="34" charset="0"/>
              </a:defRPr>
            </a:lvl2pPr>
            <a:lvl3pPr marL="860334" indent="-171432">
              <a:spcBef>
                <a:spcPts val="600"/>
              </a:spcBef>
              <a:buClr>
                <a:schemeClr val="tx1"/>
              </a:buClr>
              <a:buFont typeface="Arial" pitchFamily="34" charset="0"/>
              <a:buChar char="»"/>
              <a:defRPr sz="1000">
                <a:solidFill>
                  <a:schemeClr val="tx2"/>
                </a:solidFill>
                <a:latin typeface="Arial" pitchFamily="34" charset="0"/>
                <a:cs typeface="Arial" pitchFamily="34" charset="0"/>
              </a:defRPr>
            </a:lvl3pPr>
            <a:lvl4pPr marL="1142879" indent="-171432">
              <a:spcBef>
                <a:spcPts val="600"/>
              </a:spcBef>
              <a:buClr>
                <a:schemeClr val="tx1"/>
              </a:buClr>
              <a:buFont typeface="Wingdings" panose="05000000000000000000" pitchFamily="2" charset="2"/>
              <a:buChar char="Ø"/>
              <a:defRPr sz="900">
                <a:solidFill>
                  <a:schemeClr val="tx2"/>
                </a:solidFill>
                <a:latin typeface="Arial" pitchFamily="34" charset="0"/>
                <a:cs typeface="Arial" pitchFamily="34" charset="0"/>
              </a:defRPr>
            </a:lvl4pPr>
            <a:lvl5pPr marL="742871" indent="0">
              <a:spcBef>
                <a:spcPts val="600"/>
              </a:spcBef>
              <a:buClr>
                <a:schemeClr val="tx1"/>
              </a:buClr>
              <a:buFont typeface="Arial" pitchFamily="34" charset="0"/>
              <a:buNone/>
              <a:defRPr sz="1200">
                <a:solidFill>
                  <a:schemeClr val="tx2"/>
                </a:solidFill>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6" name="Content Placeholder 8"/>
          <p:cNvSpPr>
            <a:spLocks noGrp="1"/>
          </p:cNvSpPr>
          <p:nvPr>
            <p:ph sz="quarter" idx="18"/>
          </p:nvPr>
        </p:nvSpPr>
        <p:spPr>
          <a:xfrm>
            <a:off x="4648301" y="1290463"/>
            <a:ext cx="4251960" cy="5029200"/>
          </a:xfrm>
          <a:prstGeom prst="rect">
            <a:avLst/>
          </a:prstGeom>
        </p:spPr>
        <p:txBody>
          <a:bodyPr lIns="91430" tIns="45716" rIns="91430" bIns="45716"/>
          <a:lstStyle>
            <a:lvl1pPr marL="174607" indent="-174607">
              <a:spcBef>
                <a:spcPts val="1000"/>
              </a:spcBef>
              <a:buClr>
                <a:schemeClr val="tx1"/>
              </a:buClr>
              <a:buFont typeface="Arial" pitchFamily="34" charset="0"/>
              <a:buChar char="•"/>
              <a:defRPr sz="1400" b="0">
                <a:solidFill>
                  <a:schemeClr val="tx2"/>
                </a:solidFill>
                <a:latin typeface="Arial" pitchFamily="34" charset="0"/>
                <a:cs typeface="Arial" pitchFamily="34" charset="0"/>
              </a:defRPr>
            </a:lvl1pPr>
            <a:lvl2pPr marL="577789" indent="-177781">
              <a:spcBef>
                <a:spcPts val="600"/>
              </a:spcBef>
              <a:buClr>
                <a:schemeClr val="tx1"/>
              </a:buClr>
              <a:buFont typeface="Arial" pitchFamily="34" charset="0"/>
              <a:buChar char="›"/>
              <a:defRPr sz="1200">
                <a:solidFill>
                  <a:schemeClr val="tx2"/>
                </a:solidFill>
                <a:latin typeface="Arial" pitchFamily="34" charset="0"/>
                <a:cs typeface="Arial" pitchFamily="34" charset="0"/>
              </a:defRPr>
            </a:lvl2pPr>
            <a:lvl3pPr marL="860334" indent="-171432">
              <a:spcBef>
                <a:spcPts val="600"/>
              </a:spcBef>
              <a:buClr>
                <a:schemeClr val="tx1"/>
              </a:buClr>
              <a:buFont typeface="Arial" pitchFamily="34" charset="0"/>
              <a:buChar char="»"/>
              <a:defRPr sz="1000">
                <a:solidFill>
                  <a:schemeClr val="tx2"/>
                </a:solidFill>
                <a:latin typeface="Arial" pitchFamily="34" charset="0"/>
                <a:cs typeface="Arial" pitchFamily="34" charset="0"/>
              </a:defRPr>
            </a:lvl3pPr>
            <a:lvl4pPr marL="1142879" indent="-171432">
              <a:spcBef>
                <a:spcPts val="600"/>
              </a:spcBef>
              <a:buClr>
                <a:schemeClr val="tx1"/>
              </a:buClr>
              <a:buFont typeface="Wingdings" panose="05000000000000000000" pitchFamily="2" charset="2"/>
              <a:buChar char="Ø"/>
              <a:defRPr sz="900">
                <a:solidFill>
                  <a:schemeClr val="tx2"/>
                </a:solidFill>
                <a:latin typeface="Arial" pitchFamily="34" charset="0"/>
                <a:cs typeface="Arial" pitchFamily="34" charset="0"/>
              </a:defRPr>
            </a:lvl4pPr>
            <a:lvl5pPr marL="742871" indent="0">
              <a:spcBef>
                <a:spcPts val="600"/>
              </a:spcBef>
              <a:buClr>
                <a:schemeClr val="tx1"/>
              </a:buClr>
              <a:buFont typeface="Arial" pitchFamily="34" charset="0"/>
              <a:buNone/>
              <a:defRPr sz="1200">
                <a:solidFill>
                  <a:schemeClr val="tx2"/>
                </a:solidFill>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7" name="Title 1"/>
          <p:cNvSpPr>
            <a:spLocks noGrp="1"/>
          </p:cNvSpPr>
          <p:nvPr>
            <p:ph type="title" hasCustomPrompt="1"/>
          </p:nvPr>
        </p:nvSpPr>
        <p:spPr>
          <a:xfrm>
            <a:off x="228701" y="657085"/>
            <a:ext cx="7772400" cy="457200"/>
          </a:xfrm>
          <a:prstGeom prst="rect">
            <a:avLst/>
          </a:prstGeom>
        </p:spPr>
        <p:txBody>
          <a:bodyPr lIns="0" tIns="0" rIns="0" bIns="0" anchor="ctr" anchorCtr="0"/>
          <a:lstStyle>
            <a:lvl1pPr>
              <a:lnSpc>
                <a:spcPct val="100000"/>
              </a:lnSpc>
              <a:defRPr sz="1600" b="1">
                <a:solidFill>
                  <a:srgbClr val="00269E"/>
                </a:solidFill>
                <a:latin typeface="Arial" pitchFamily="34" charset="0"/>
                <a:cs typeface="Arial" pitchFamily="34" charset="0"/>
              </a:defRPr>
            </a:lvl1pPr>
          </a:lstStyle>
          <a:p>
            <a:r>
              <a:rPr lang="en-US" sz="1600" dirty="0"/>
              <a:t>Click to add title</a:t>
            </a:r>
            <a:endParaRPr lang="en-US" dirty="0"/>
          </a:p>
        </p:txBody>
      </p:sp>
      <p:sp>
        <p:nvSpPr>
          <p:cNvPr id="8" name="Text Placeholder 4"/>
          <p:cNvSpPr>
            <a:spLocks noGrp="1"/>
          </p:cNvSpPr>
          <p:nvPr>
            <p:ph type="body" sz="quarter" idx="15" hasCustomPrompt="1"/>
          </p:nvPr>
        </p:nvSpPr>
        <p:spPr>
          <a:xfrm>
            <a:off x="228701" y="400073"/>
            <a:ext cx="7772400" cy="182880"/>
          </a:xfrm>
          <a:prstGeom prst="rect">
            <a:avLst/>
          </a:prstGeom>
        </p:spPr>
        <p:txBody>
          <a:bodyPr lIns="0" tIns="0" rIns="0" bIns="0"/>
          <a:lstStyle>
            <a:lvl1pPr marL="0" indent="0">
              <a:buNone/>
              <a:defRPr sz="1100" b="1" baseline="0">
                <a:solidFill>
                  <a:srgbClr val="00269E"/>
                </a:solidFill>
                <a:latin typeface="Arial" panose="020B0604020202020204" pitchFamily="34" charset="0"/>
                <a:cs typeface="Arial" panose="020B0604020202020204" pitchFamily="34" charset="0"/>
              </a:defRPr>
            </a:lvl1pPr>
          </a:lstStyle>
          <a:p>
            <a:pPr lvl="0"/>
            <a:r>
              <a:rPr lang="en-US" dirty="0"/>
              <a:t>CLICK TO ADD HEADER</a:t>
            </a:r>
          </a:p>
        </p:txBody>
      </p:sp>
    </p:spTree>
    <p:extLst>
      <p:ext uri="{BB962C8B-B14F-4D97-AF65-F5344CB8AC3E}">
        <p14:creationId xmlns:p14="http://schemas.microsoft.com/office/powerpoint/2010/main" val="378356186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DoubleOutlined">
    <p:spTree>
      <p:nvGrpSpPr>
        <p:cNvPr id="1" name=""/>
        <p:cNvGrpSpPr/>
        <p:nvPr/>
      </p:nvGrpSpPr>
      <p:grpSpPr>
        <a:xfrm>
          <a:off x="0" y="0"/>
          <a:ext cx="0" cy="0"/>
          <a:chOff x="0" y="0"/>
          <a:chExt cx="0" cy="0"/>
        </a:xfrm>
      </p:grpSpPr>
      <p:sp>
        <p:nvSpPr>
          <p:cNvPr id="9" name="Content Placeholder 8"/>
          <p:cNvSpPr>
            <a:spLocks noGrp="1"/>
          </p:cNvSpPr>
          <p:nvPr>
            <p:ph sz="quarter" idx="16"/>
          </p:nvPr>
        </p:nvSpPr>
        <p:spPr>
          <a:xfrm>
            <a:off x="228702" y="1290463"/>
            <a:ext cx="4251960" cy="5029200"/>
          </a:xfrm>
          <a:prstGeom prst="rect">
            <a:avLst/>
          </a:prstGeom>
          <a:ln>
            <a:solidFill>
              <a:schemeClr val="tx1"/>
            </a:solidFill>
          </a:ln>
        </p:spPr>
        <p:txBody>
          <a:bodyPr lIns="91430" tIns="45716" rIns="91430" bIns="45716"/>
          <a:lstStyle>
            <a:lvl1pPr marL="174607" indent="-174607">
              <a:spcBef>
                <a:spcPts val="1000"/>
              </a:spcBef>
              <a:buClr>
                <a:schemeClr val="tx1"/>
              </a:buClr>
              <a:buFont typeface="Arial" pitchFamily="34" charset="0"/>
              <a:buChar char="•"/>
              <a:defRPr sz="1400" b="0">
                <a:solidFill>
                  <a:schemeClr val="tx2"/>
                </a:solidFill>
                <a:latin typeface="Arial" pitchFamily="34" charset="0"/>
                <a:cs typeface="Arial" pitchFamily="34" charset="0"/>
              </a:defRPr>
            </a:lvl1pPr>
            <a:lvl2pPr marL="577789" indent="-177781">
              <a:spcBef>
                <a:spcPts val="600"/>
              </a:spcBef>
              <a:buClr>
                <a:schemeClr val="tx1"/>
              </a:buClr>
              <a:buFont typeface="Arial" pitchFamily="34" charset="0"/>
              <a:buChar char="›"/>
              <a:defRPr sz="1200">
                <a:solidFill>
                  <a:schemeClr val="tx2"/>
                </a:solidFill>
                <a:latin typeface="Arial" pitchFamily="34" charset="0"/>
                <a:cs typeface="Arial" pitchFamily="34" charset="0"/>
              </a:defRPr>
            </a:lvl2pPr>
            <a:lvl3pPr marL="860334" indent="-171432">
              <a:spcBef>
                <a:spcPts val="600"/>
              </a:spcBef>
              <a:buClr>
                <a:schemeClr val="tx1"/>
              </a:buClr>
              <a:buFont typeface="Arial" pitchFamily="34" charset="0"/>
              <a:buChar char="»"/>
              <a:defRPr sz="1000">
                <a:solidFill>
                  <a:schemeClr val="tx2"/>
                </a:solidFill>
                <a:latin typeface="Arial" pitchFamily="34" charset="0"/>
                <a:cs typeface="Arial" pitchFamily="34" charset="0"/>
              </a:defRPr>
            </a:lvl3pPr>
            <a:lvl4pPr marL="1142879" indent="-171432">
              <a:spcBef>
                <a:spcPts val="600"/>
              </a:spcBef>
              <a:buClr>
                <a:schemeClr val="tx1"/>
              </a:buClr>
              <a:buFont typeface="Wingdings" panose="05000000000000000000" pitchFamily="2" charset="2"/>
              <a:buChar char="Ø"/>
              <a:defRPr sz="900">
                <a:solidFill>
                  <a:schemeClr val="tx2"/>
                </a:solidFill>
                <a:latin typeface="Arial" pitchFamily="34" charset="0"/>
                <a:cs typeface="Arial" pitchFamily="34" charset="0"/>
              </a:defRPr>
            </a:lvl4pPr>
            <a:lvl5pPr marL="742871" indent="0">
              <a:spcBef>
                <a:spcPts val="600"/>
              </a:spcBef>
              <a:buClr>
                <a:schemeClr val="tx1"/>
              </a:buClr>
              <a:buFont typeface="Arial" pitchFamily="34" charset="0"/>
              <a:buNone/>
              <a:defRPr sz="1200">
                <a:solidFill>
                  <a:schemeClr val="tx2"/>
                </a:solidFill>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6" name="Content Placeholder 8"/>
          <p:cNvSpPr>
            <a:spLocks noGrp="1"/>
          </p:cNvSpPr>
          <p:nvPr>
            <p:ph sz="quarter" idx="18"/>
          </p:nvPr>
        </p:nvSpPr>
        <p:spPr>
          <a:xfrm>
            <a:off x="4648301" y="1290463"/>
            <a:ext cx="4251960" cy="5029200"/>
          </a:xfrm>
          <a:prstGeom prst="rect">
            <a:avLst/>
          </a:prstGeom>
          <a:ln>
            <a:solidFill>
              <a:schemeClr val="tx1"/>
            </a:solidFill>
          </a:ln>
        </p:spPr>
        <p:txBody>
          <a:bodyPr lIns="91430" tIns="45716" rIns="91430" bIns="45716"/>
          <a:lstStyle>
            <a:lvl1pPr marL="174607" indent="-174607">
              <a:spcBef>
                <a:spcPts val="1000"/>
              </a:spcBef>
              <a:buClr>
                <a:schemeClr val="tx1"/>
              </a:buClr>
              <a:buFont typeface="Arial" pitchFamily="34" charset="0"/>
              <a:buChar char="•"/>
              <a:defRPr sz="1400" b="0">
                <a:solidFill>
                  <a:schemeClr val="tx2"/>
                </a:solidFill>
                <a:latin typeface="Arial" pitchFamily="34" charset="0"/>
                <a:cs typeface="Arial" pitchFamily="34" charset="0"/>
              </a:defRPr>
            </a:lvl1pPr>
            <a:lvl2pPr marL="577789" indent="-177781">
              <a:spcBef>
                <a:spcPts val="600"/>
              </a:spcBef>
              <a:buClr>
                <a:schemeClr val="tx1"/>
              </a:buClr>
              <a:buFont typeface="Arial" pitchFamily="34" charset="0"/>
              <a:buChar char="›"/>
              <a:defRPr sz="1200">
                <a:solidFill>
                  <a:schemeClr val="tx2"/>
                </a:solidFill>
                <a:latin typeface="Arial" pitchFamily="34" charset="0"/>
                <a:cs typeface="Arial" pitchFamily="34" charset="0"/>
              </a:defRPr>
            </a:lvl2pPr>
            <a:lvl3pPr marL="860334" indent="-171432">
              <a:spcBef>
                <a:spcPts val="600"/>
              </a:spcBef>
              <a:buClr>
                <a:schemeClr val="tx1"/>
              </a:buClr>
              <a:buFont typeface="Arial" pitchFamily="34" charset="0"/>
              <a:buChar char="»"/>
              <a:defRPr sz="1000">
                <a:solidFill>
                  <a:schemeClr val="tx2"/>
                </a:solidFill>
                <a:latin typeface="Arial" pitchFamily="34" charset="0"/>
                <a:cs typeface="Arial" pitchFamily="34" charset="0"/>
              </a:defRPr>
            </a:lvl3pPr>
            <a:lvl4pPr marL="1142879" indent="-171432">
              <a:spcBef>
                <a:spcPts val="600"/>
              </a:spcBef>
              <a:buClr>
                <a:schemeClr val="tx1"/>
              </a:buClr>
              <a:buFont typeface="Wingdings" panose="05000000000000000000" pitchFamily="2" charset="2"/>
              <a:buChar char="Ø"/>
              <a:defRPr sz="900">
                <a:solidFill>
                  <a:schemeClr val="tx2"/>
                </a:solidFill>
                <a:latin typeface="Arial" pitchFamily="34" charset="0"/>
                <a:cs typeface="Arial" pitchFamily="34" charset="0"/>
              </a:defRPr>
            </a:lvl4pPr>
            <a:lvl5pPr marL="742871" indent="0">
              <a:spcBef>
                <a:spcPts val="600"/>
              </a:spcBef>
              <a:buClr>
                <a:schemeClr val="tx1"/>
              </a:buClr>
              <a:buFont typeface="Arial" pitchFamily="34" charset="0"/>
              <a:buNone/>
              <a:defRPr sz="1200">
                <a:solidFill>
                  <a:schemeClr val="tx2"/>
                </a:solidFill>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7" name="Title 1"/>
          <p:cNvSpPr>
            <a:spLocks noGrp="1"/>
          </p:cNvSpPr>
          <p:nvPr>
            <p:ph type="title" hasCustomPrompt="1"/>
          </p:nvPr>
        </p:nvSpPr>
        <p:spPr>
          <a:xfrm>
            <a:off x="228701" y="657085"/>
            <a:ext cx="7772400" cy="457200"/>
          </a:xfrm>
          <a:prstGeom prst="rect">
            <a:avLst/>
          </a:prstGeom>
        </p:spPr>
        <p:txBody>
          <a:bodyPr lIns="0" tIns="0" rIns="0" bIns="0" anchor="ctr" anchorCtr="0"/>
          <a:lstStyle>
            <a:lvl1pPr>
              <a:lnSpc>
                <a:spcPct val="100000"/>
              </a:lnSpc>
              <a:defRPr sz="1600" b="1">
                <a:solidFill>
                  <a:srgbClr val="00269E"/>
                </a:solidFill>
                <a:latin typeface="Arial" pitchFamily="34" charset="0"/>
                <a:cs typeface="Arial" pitchFamily="34" charset="0"/>
              </a:defRPr>
            </a:lvl1pPr>
          </a:lstStyle>
          <a:p>
            <a:r>
              <a:rPr lang="en-US" sz="1600" dirty="0"/>
              <a:t>Click to add title</a:t>
            </a:r>
            <a:endParaRPr lang="en-US" dirty="0"/>
          </a:p>
        </p:txBody>
      </p:sp>
      <p:sp>
        <p:nvSpPr>
          <p:cNvPr id="8" name="Text Placeholder 4"/>
          <p:cNvSpPr>
            <a:spLocks noGrp="1"/>
          </p:cNvSpPr>
          <p:nvPr>
            <p:ph type="body" sz="quarter" idx="15" hasCustomPrompt="1"/>
          </p:nvPr>
        </p:nvSpPr>
        <p:spPr>
          <a:xfrm>
            <a:off x="228701" y="400073"/>
            <a:ext cx="7772400" cy="182880"/>
          </a:xfrm>
          <a:prstGeom prst="rect">
            <a:avLst/>
          </a:prstGeom>
        </p:spPr>
        <p:txBody>
          <a:bodyPr lIns="0" tIns="0" rIns="0" bIns="0"/>
          <a:lstStyle>
            <a:lvl1pPr marL="0" indent="0">
              <a:buNone/>
              <a:defRPr sz="1100" b="1" baseline="0">
                <a:solidFill>
                  <a:srgbClr val="00269E"/>
                </a:solidFill>
                <a:latin typeface="Arial" panose="020B0604020202020204" pitchFamily="34" charset="0"/>
                <a:cs typeface="Arial" panose="020B0604020202020204" pitchFamily="34" charset="0"/>
              </a:defRPr>
            </a:lvl1pPr>
          </a:lstStyle>
          <a:p>
            <a:pPr lvl="0"/>
            <a:r>
              <a:rPr lang="en-US" dirty="0"/>
              <a:t>CLICK TO ADD HEADER</a:t>
            </a:r>
          </a:p>
        </p:txBody>
      </p:sp>
    </p:spTree>
    <p:extLst>
      <p:ext uri="{BB962C8B-B14F-4D97-AF65-F5344CB8AC3E}">
        <p14:creationId xmlns:p14="http://schemas.microsoft.com/office/powerpoint/2010/main" val="262164389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riple">
    <p:spTree>
      <p:nvGrpSpPr>
        <p:cNvPr id="1" name=""/>
        <p:cNvGrpSpPr/>
        <p:nvPr/>
      </p:nvGrpSpPr>
      <p:grpSpPr>
        <a:xfrm>
          <a:off x="0" y="0"/>
          <a:ext cx="0" cy="0"/>
          <a:chOff x="0" y="0"/>
          <a:chExt cx="0" cy="0"/>
        </a:xfrm>
      </p:grpSpPr>
      <p:sp>
        <p:nvSpPr>
          <p:cNvPr id="11" name="Content Placeholder 8"/>
          <p:cNvSpPr>
            <a:spLocks noGrp="1"/>
          </p:cNvSpPr>
          <p:nvPr>
            <p:ph sz="quarter" idx="14"/>
          </p:nvPr>
        </p:nvSpPr>
        <p:spPr>
          <a:xfrm>
            <a:off x="228701" y="1279858"/>
            <a:ext cx="8686800" cy="1600200"/>
          </a:xfrm>
          <a:prstGeom prst="rect">
            <a:avLst/>
          </a:prstGeom>
        </p:spPr>
        <p:txBody>
          <a:bodyPr lIns="91430" tIns="45716" rIns="91430" bIns="45716"/>
          <a:lstStyle>
            <a:lvl1pPr marL="174607" indent="-174607">
              <a:spcBef>
                <a:spcPts val="1000"/>
              </a:spcBef>
              <a:buClr>
                <a:schemeClr val="tx1"/>
              </a:buClr>
              <a:buFont typeface="Arial" panose="020B0604020202020204" pitchFamily="34" charset="0"/>
              <a:buChar char="•"/>
              <a:defRPr sz="1400" b="0">
                <a:solidFill>
                  <a:schemeClr val="tx2"/>
                </a:solidFill>
                <a:latin typeface="Arial" pitchFamily="34" charset="0"/>
                <a:cs typeface="Arial" pitchFamily="34" charset="0"/>
              </a:defRPr>
            </a:lvl1pPr>
            <a:lvl2pPr marL="577789" indent="-177781">
              <a:spcBef>
                <a:spcPts val="600"/>
              </a:spcBef>
              <a:buClr>
                <a:schemeClr val="tx1"/>
              </a:buClr>
              <a:buFont typeface="Arial" pitchFamily="34" charset="0"/>
              <a:buChar char="›"/>
              <a:defRPr sz="1200">
                <a:solidFill>
                  <a:schemeClr val="tx2"/>
                </a:solidFill>
                <a:latin typeface="Arial" pitchFamily="34" charset="0"/>
                <a:cs typeface="Arial" pitchFamily="34" charset="0"/>
              </a:defRPr>
            </a:lvl2pPr>
            <a:lvl3pPr marL="860334" indent="-171432">
              <a:spcBef>
                <a:spcPts val="600"/>
              </a:spcBef>
              <a:buClr>
                <a:schemeClr val="tx1"/>
              </a:buClr>
              <a:buFont typeface="Arial" pitchFamily="34" charset="0"/>
              <a:buChar char="»"/>
              <a:defRPr sz="1000">
                <a:solidFill>
                  <a:schemeClr val="tx2"/>
                </a:solidFill>
                <a:latin typeface="Arial" pitchFamily="34" charset="0"/>
                <a:cs typeface="Arial" pitchFamily="34" charset="0"/>
              </a:defRPr>
            </a:lvl3pPr>
            <a:lvl4pPr marL="1142879" indent="-171432">
              <a:spcBef>
                <a:spcPts val="600"/>
              </a:spcBef>
              <a:buClr>
                <a:schemeClr val="tx1"/>
              </a:buClr>
              <a:buFont typeface="Wingdings" panose="05000000000000000000" pitchFamily="2" charset="2"/>
              <a:buChar char="Ø"/>
              <a:defRPr sz="900">
                <a:solidFill>
                  <a:schemeClr val="tx2"/>
                </a:solidFill>
                <a:latin typeface="Arial" pitchFamily="34" charset="0"/>
                <a:cs typeface="Arial" pitchFamily="34" charset="0"/>
              </a:defRPr>
            </a:lvl4pPr>
            <a:lvl5pPr marL="742871" indent="0">
              <a:spcBef>
                <a:spcPts val="600"/>
              </a:spcBef>
              <a:buClr>
                <a:schemeClr val="tx1"/>
              </a:buClr>
              <a:buFont typeface="Arial" pitchFamily="34" charset="0"/>
              <a:buNone/>
              <a:defRPr sz="1200">
                <a:solidFill>
                  <a:schemeClr val="tx2"/>
                </a:solidFill>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0" name="Content Placeholder 8"/>
          <p:cNvSpPr>
            <a:spLocks noGrp="1"/>
          </p:cNvSpPr>
          <p:nvPr>
            <p:ph sz="quarter" idx="18"/>
          </p:nvPr>
        </p:nvSpPr>
        <p:spPr>
          <a:xfrm>
            <a:off x="228701" y="2994358"/>
            <a:ext cx="8686800" cy="1600200"/>
          </a:xfrm>
          <a:prstGeom prst="rect">
            <a:avLst/>
          </a:prstGeom>
        </p:spPr>
        <p:txBody>
          <a:bodyPr lIns="91430" tIns="45716" rIns="91430" bIns="45716"/>
          <a:lstStyle>
            <a:lvl1pPr marL="174607" indent="-174607">
              <a:spcBef>
                <a:spcPts val="1000"/>
              </a:spcBef>
              <a:buClr>
                <a:schemeClr val="tx1"/>
              </a:buClr>
              <a:buFont typeface="Arial" panose="020B0604020202020204" pitchFamily="34" charset="0"/>
              <a:buChar char="•"/>
              <a:defRPr sz="1400" b="0">
                <a:solidFill>
                  <a:schemeClr val="tx2"/>
                </a:solidFill>
                <a:latin typeface="Arial" pitchFamily="34" charset="0"/>
                <a:cs typeface="Arial" pitchFamily="34" charset="0"/>
              </a:defRPr>
            </a:lvl1pPr>
            <a:lvl2pPr marL="577789" indent="-177781">
              <a:spcBef>
                <a:spcPts val="600"/>
              </a:spcBef>
              <a:buClr>
                <a:schemeClr val="tx1"/>
              </a:buClr>
              <a:buFont typeface="Arial" pitchFamily="34" charset="0"/>
              <a:buChar char="›"/>
              <a:defRPr sz="1200">
                <a:solidFill>
                  <a:schemeClr val="tx2"/>
                </a:solidFill>
                <a:latin typeface="Arial" pitchFamily="34" charset="0"/>
                <a:cs typeface="Arial" pitchFamily="34" charset="0"/>
              </a:defRPr>
            </a:lvl2pPr>
            <a:lvl3pPr marL="860334" indent="-171432">
              <a:spcBef>
                <a:spcPts val="600"/>
              </a:spcBef>
              <a:buClr>
                <a:schemeClr val="tx1"/>
              </a:buClr>
              <a:buFont typeface="Arial" pitchFamily="34" charset="0"/>
              <a:buChar char="»"/>
              <a:defRPr sz="1000">
                <a:solidFill>
                  <a:schemeClr val="tx2"/>
                </a:solidFill>
                <a:latin typeface="Arial" pitchFamily="34" charset="0"/>
                <a:cs typeface="Arial" pitchFamily="34" charset="0"/>
              </a:defRPr>
            </a:lvl3pPr>
            <a:lvl4pPr marL="1142879" indent="-171432">
              <a:spcBef>
                <a:spcPts val="600"/>
              </a:spcBef>
              <a:buClr>
                <a:schemeClr val="tx1"/>
              </a:buClr>
              <a:buFont typeface="Wingdings" panose="05000000000000000000" pitchFamily="2" charset="2"/>
              <a:buChar char="Ø"/>
              <a:defRPr sz="900">
                <a:solidFill>
                  <a:schemeClr val="tx2"/>
                </a:solidFill>
                <a:latin typeface="Arial" pitchFamily="34" charset="0"/>
                <a:cs typeface="Arial" pitchFamily="34" charset="0"/>
              </a:defRPr>
            </a:lvl4pPr>
            <a:lvl5pPr marL="742871" indent="0">
              <a:spcBef>
                <a:spcPts val="600"/>
              </a:spcBef>
              <a:buClr>
                <a:schemeClr val="tx1"/>
              </a:buClr>
              <a:buFont typeface="Arial" pitchFamily="34" charset="0"/>
              <a:buNone/>
              <a:defRPr sz="1200">
                <a:solidFill>
                  <a:schemeClr val="tx2"/>
                </a:solidFill>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2" name="Content Placeholder 8"/>
          <p:cNvSpPr>
            <a:spLocks noGrp="1"/>
          </p:cNvSpPr>
          <p:nvPr>
            <p:ph sz="quarter" idx="19"/>
          </p:nvPr>
        </p:nvSpPr>
        <p:spPr>
          <a:xfrm>
            <a:off x="228701" y="4708858"/>
            <a:ext cx="8686800" cy="1600200"/>
          </a:xfrm>
          <a:prstGeom prst="rect">
            <a:avLst/>
          </a:prstGeom>
        </p:spPr>
        <p:txBody>
          <a:bodyPr lIns="91430" tIns="45716" rIns="91430" bIns="45716"/>
          <a:lstStyle>
            <a:lvl1pPr marL="174607" indent="-174607">
              <a:spcBef>
                <a:spcPts val="1000"/>
              </a:spcBef>
              <a:buClr>
                <a:schemeClr val="tx1"/>
              </a:buClr>
              <a:buFont typeface="Arial" panose="020B0604020202020204" pitchFamily="34" charset="0"/>
              <a:buChar char="•"/>
              <a:defRPr sz="1400" b="0">
                <a:solidFill>
                  <a:schemeClr val="tx2"/>
                </a:solidFill>
                <a:latin typeface="Arial" pitchFamily="34" charset="0"/>
                <a:cs typeface="Arial" pitchFamily="34" charset="0"/>
              </a:defRPr>
            </a:lvl1pPr>
            <a:lvl2pPr marL="577789" indent="-177781">
              <a:spcBef>
                <a:spcPts val="600"/>
              </a:spcBef>
              <a:buClr>
                <a:schemeClr val="tx1"/>
              </a:buClr>
              <a:buFont typeface="Arial" pitchFamily="34" charset="0"/>
              <a:buChar char="›"/>
              <a:defRPr sz="1200">
                <a:solidFill>
                  <a:schemeClr val="tx2"/>
                </a:solidFill>
                <a:latin typeface="Arial" pitchFamily="34" charset="0"/>
                <a:cs typeface="Arial" pitchFamily="34" charset="0"/>
              </a:defRPr>
            </a:lvl2pPr>
            <a:lvl3pPr marL="860334" indent="-171432">
              <a:spcBef>
                <a:spcPts val="600"/>
              </a:spcBef>
              <a:buClr>
                <a:schemeClr val="tx1"/>
              </a:buClr>
              <a:buFont typeface="Arial" pitchFamily="34" charset="0"/>
              <a:buChar char="»"/>
              <a:defRPr sz="1000">
                <a:solidFill>
                  <a:schemeClr val="tx2"/>
                </a:solidFill>
                <a:latin typeface="Arial" pitchFamily="34" charset="0"/>
                <a:cs typeface="Arial" pitchFamily="34" charset="0"/>
              </a:defRPr>
            </a:lvl3pPr>
            <a:lvl4pPr marL="1142879" indent="-171432">
              <a:spcBef>
                <a:spcPts val="600"/>
              </a:spcBef>
              <a:buClr>
                <a:schemeClr val="tx1"/>
              </a:buClr>
              <a:buFont typeface="Wingdings" panose="05000000000000000000" pitchFamily="2" charset="2"/>
              <a:buChar char="Ø"/>
              <a:defRPr sz="900">
                <a:solidFill>
                  <a:schemeClr val="tx2"/>
                </a:solidFill>
                <a:latin typeface="Arial" pitchFamily="34" charset="0"/>
                <a:cs typeface="Arial" pitchFamily="34" charset="0"/>
              </a:defRPr>
            </a:lvl4pPr>
            <a:lvl5pPr marL="742871" indent="0">
              <a:spcBef>
                <a:spcPts val="600"/>
              </a:spcBef>
              <a:buClr>
                <a:schemeClr val="tx1"/>
              </a:buClr>
              <a:buFont typeface="Arial" pitchFamily="34" charset="0"/>
              <a:buNone/>
              <a:defRPr sz="1200">
                <a:solidFill>
                  <a:schemeClr val="tx2"/>
                </a:solidFill>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7" name="Title 1"/>
          <p:cNvSpPr>
            <a:spLocks noGrp="1"/>
          </p:cNvSpPr>
          <p:nvPr>
            <p:ph type="title" hasCustomPrompt="1"/>
          </p:nvPr>
        </p:nvSpPr>
        <p:spPr>
          <a:xfrm>
            <a:off x="228701" y="657085"/>
            <a:ext cx="7772400" cy="457200"/>
          </a:xfrm>
          <a:prstGeom prst="rect">
            <a:avLst/>
          </a:prstGeom>
        </p:spPr>
        <p:txBody>
          <a:bodyPr lIns="0" tIns="0" rIns="0" bIns="0" anchor="ctr" anchorCtr="0"/>
          <a:lstStyle>
            <a:lvl1pPr>
              <a:lnSpc>
                <a:spcPct val="100000"/>
              </a:lnSpc>
              <a:defRPr sz="1600" b="1">
                <a:solidFill>
                  <a:srgbClr val="00269E"/>
                </a:solidFill>
                <a:latin typeface="Arial" pitchFamily="34" charset="0"/>
                <a:cs typeface="Arial" pitchFamily="34" charset="0"/>
              </a:defRPr>
            </a:lvl1pPr>
          </a:lstStyle>
          <a:p>
            <a:r>
              <a:rPr lang="en-US" sz="1600" dirty="0"/>
              <a:t>Click to add title</a:t>
            </a:r>
            <a:endParaRPr lang="en-US" dirty="0"/>
          </a:p>
        </p:txBody>
      </p:sp>
      <p:sp>
        <p:nvSpPr>
          <p:cNvPr id="8" name="Text Placeholder 4"/>
          <p:cNvSpPr>
            <a:spLocks noGrp="1"/>
          </p:cNvSpPr>
          <p:nvPr>
            <p:ph type="body" sz="quarter" idx="15" hasCustomPrompt="1"/>
          </p:nvPr>
        </p:nvSpPr>
        <p:spPr>
          <a:xfrm>
            <a:off x="228701" y="400073"/>
            <a:ext cx="7772400" cy="182880"/>
          </a:xfrm>
          <a:prstGeom prst="rect">
            <a:avLst/>
          </a:prstGeom>
        </p:spPr>
        <p:txBody>
          <a:bodyPr lIns="0" tIns="0" rIns="0" bIns="0"/>
          <a:lstStyle>
            <a:lvl1pPr marL="0" indent="0">
              <a:buNone/>
              <a:defRPr sz="1100" b="1" baseline="0">
                <a:solidFill>
                  <a:srgbClr val="00269E"/>
                </a:solidFill>
                <a:latin typeface="Arial" panose="020B0604020202020204" pitchFamily="34" charset="0"/>
                <a:cs typeface="Arial" panose="020B0604020202020204" pitchFamily="34" charset="0"/>
              </a:defRPr>
            </a:lvl1pPr>
          </a:lstStyle>
          <a:p>
            <a:pPr lvl="0"/>
            <a:r>
              <a:rPr lang="en-US" dirty="0"/>
              <a:t>CLICK TO ADD HEADER</a:t>
            </a:r>
          </a:p>
        </p:txBody>
      </p:sp>
    </p:spTree>
    <p:extLst>
      <p:ext uri="{BB962C8B-B14F-4D97-AF65-F5344CB8AC3E}">
        <p14:creationId xmlns:p14="http://schemas.microsoft.com/office/powerpoint/2010/main" val="412790162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ripleOutlined">
    <p:spTree>
      <p:nvGrpSpPr>
        <p:cNvPr id="1" name=""/>
        <p:cNvGrpSpPr/>
        <p:nvPr/>
      </p:nvGrpSpPr>
      <p:grpSpPr>
        <a:xfrm>
          <a:off x="0" y="0"/>
          <a:ext cx="0" cy="0"/>
          <a:chOff x="0" y="0"/>
          <a:chExt cx="0" cy="0"/>
        </a:xfrm>
      </p:grpSpPr>
      <p:sp>
        <p:nvSpPr>
          <p:cNvPr id="11" name="Content Placeholder 8"/>
          <p:cNvSpPr>
            <a:spLocks noGrp="1"/>
          </p:cNvSpPr>
          <p:nvPr>
            <p:ph sz="quarter" idx="14"/>
          </p:nvPr>
        </p:nvSpPr>
        <p:spPr>
          <a:xfrm>
            <a:off x="228701" y="1279858"/>
            <a:ext cx="8686800" cy="1600200"/>
          </a:xfrm>
          <a:prstGeom prst="rect">
            <a:avLst/>
          </a:prstGeom>
          <a:ln>
            <a:solidFill>
              <a:schemeClr val="tx1"/>
            </a:solidFill>
          </a:ln>
        </p:spPr>
        <p:txBody>
          <a:bodyPr lIns="91430" tIns="45716" rIns="91430" bIns="45716"/>
          <a:lstStyle>
            <a:lvl1pPr marL="174607" indent="-174607">
              <a:spcBef>
                <a:spcPts val="1000"/>
              </a:spcBef>
              <a:buClr>
                <a:schemeClr val="tx1"/>
              </a:buClr>
              <a:buFont typeface="Arial" panose="020B0604020202020204" pitchFamily="34" charset="0"/>
              <a:buChar char="•"/>
              <a:defRPr sz="1400" b="0">
                <a:solidFill>
                  <a:schemeClr val="tx2"/>
                </a:solidFill>
                <a:latin typeface="Arial" pitchFamily="34" charset="0"/>
                <a:cs typeface="Arial" pitchFamily="34" charset="0"/>
              </a:defRPr>
            </a:lvl1pPr>
            <a:lvl2pPr marL="577789" indent="-177781">
              <a:spcBef>
                <a:spcPts val="600"/>
              </a:spcBef>
              <a:buClr>
                <a:schemeClr val="tx1"/>
              </a:buClr>
              <a:buFont typeface="Arial" pitchFamily="34" charset="0"/>
              <a:buChar char="›"/>
              <a:defRPr sz="1200">
                <a:solidFill>
                  <a:schemeClr val="tx2"/>
                </a:solidFill>
                <a:latin typeface="Arial" pitchFamily="34" charset="0"/>
                <a:cs typeface="Arial" pitchFamily="34" charset="0"/>
              </a:defRPr>
            </a:lvl2pPr>
            <a:lvl3pPr marL="860334" indent="-171432">
              <a:spcBef>
                <a:spcPts val="600"/>
              </a:spcBef>
              <a:buClr>
                <a:schemeClr val="tx1"/>
              </a:buClr>
              <a:buFont typeface="Arial" pitchFamily="34" charset="0"/>
              <a:buChar char="»"/>
              <a:defRPr sz="1000">
                <a:solidFill>
                  <a:schemeClr val="tx2"/>
                </a:solidFill>
                <a:latin typeface="Arial" pitchFamily="34" charset="0"/>
                <a:cs typeface="Arial" pitchFamily="34" charset="0"/>
              </a:defRPr>
            </a:lvl3pPr>
            <a:lvl4pPr marL="1142879" indent="-171432">
              <a:spcBef>
                <a:spcPts val="600"/>
              </a:spcBef>
              <a:buClr>
                <a:schemeClr val="tx1"/>
              </a:buClr>
              <a:buFont typeface="Wingdings" panose="05000000000000000000" pitchFamily="2" charset="2"/>
              <a:buChar char="Ø"/>
              <a:defRPr sz="900">
                <a:solidFill>
                  <a:schemeClr val="tx2"/>
                </a:solidFill>
                <a:latin typeface="Arial" pitchFamily="34" charset="0"/>
                <a:cs typeface="Arial" pitchFamily="34" charset="0"/>
              </a:defRPr>
            </a:lvl4pPr>
            <a:lvl5pPr marL="742871" indent="0">
              <a:spcBef>
                <a:spcPts val="600"/>
              </a:spcBef>
              <a:buClr>
                <a:schemeClr val="tx1"/>
              </a:buClr>
              <a:buFont typeface="Arial" pitchFamily="34" charset="0"/>
              <a:buNone/>
              <a:defRPr sz="1200">
                <a:solidFill>
                  <a:schemeClr val="tx2"/>
                </a:solidFill>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0" name="Content Placeholder 8"/>
          <p:cNvSpPr>
            <a:spLocks noGrp="1"/>
          </p:cNvSpPr>
          <p:nvPr>
            <p:ph sz="quarter" idx="18"/>
          </p:nvPr>
        </p:nvSpPr>
        <p:spPr>
          <a:xfrm>
            <a:off x="228701" y="2994358"/>
            <a:ext cx="8686800" cy="1600200"/>
          </a:xfrm>
          <a:prstGeom prst="rect">
            <a:avLst/>
          </a:prstGeom>
          <a:ln>
            <a:solidFill>
              <a:schemeClr val="tx1"/>
            </a:solidFill>
          </a:ln>
        </p:spPr>
        <p:txBody>
          <a:bodyPr lIns="91430" tIns="45716" rIns="91430" bIns="45716"/>
          <a:lstStyle>
            <a:lvl1pPr marL="174607" indent="-174607">
              <a:spcBef>
                <a:spcPts val="1000"/>
              </a:spcBef>
              <a:buClr>
                <a:schemeClr val="tx1"/>
              </a:buClr>
              <a:buFont typeface="Arial" panose="020B0604020202020204" pitchFamily="34" charset="0"/>
              <a:buChar char="•"/>
              <a:defRPr sz="1400" b="0">
                <a:solidFill>
                  <a:schemeClr val="tx2"/>
                </a:solidFill>
                <a:latin typeface="Arial" pitchFamily="34" charset="0"/>
                <a:cs typeface="Arial" pitchFamily="34" charset="0"/>
              </a:defRPr>
            </a:lvl1pPr>
            <a:lvl2pPr marL="577789" indent="-177781">
              <a:spcBef>
                <a:spcPts val="600"/>
              </a:spcBef>
              <a:buClr>
                <a:schemeClr val="tx1"/>
              </a:buClr>
              <a:buFont typeface="Arial" pitchFamily="34" charset="0"/>
              <a:buChar char="›"/>
              <a:defRPr sz="1200">
                <a:solidFill>
                  <a:schemeClr val="tx2"/>
                </a:solidFill>
                <a:latin typeface="Arial" pitchFamily="34" charset="0"/>
                <a:cs typeface="Arial" pitchFamily="34" charset="0"/>
              </a:defRPr>
            </a:lvl2pPr>
            <a:lvl3pPr marL="860334" indent="-171432">
              <a:spcBef>
                <a:spcPts val="600"/>
              </a:spcBef>
              <a:buClr>
                <a:schemeClr val="tx1"/>
              </a:buClr>
              <a:buFont typeface="Arial" pitchFamily="34" charset="0"/>
              <a:buChar char="»"/>
              <a:defRPr sz="1000">
                <a:solidFill>
                  <a:schemeClr val="tx2"/>
                </a:solidFill>
                <a:latin typeface="Arial" pitchFamily="34" charset="0"/>
                <a:cs typeface="Arial" pitchFamily="34" charset="0"/>
              </a:defRPr>
            </a:lvl3pPr>
            <a:lvl4pPr marL="1142879" indent="-171432">
              <a:spcBef>
                <a:spcPts val="600"/>
              </a:spcBef>
              <a:buClr>
                <a:schemeClr val="tx1"/>
              </a:buClr>
              <a:buFont typeface="Wingdings" panose="05000000000000000000" pitchFamily="2" charset="2"/>
              <a:buChar char="Ø"/>
              <a:defRPr sz="900">
                <a:solidFill>
                  <a:schemeClr val="tx2"/>
                </a:solidFill>
                <a:latin typeface="Arial" pitchFamily="34" charset="0"/>
                <a:cs typeface="Arial" pitchFamily="34" charset="0"/>
              </a:defRPr>
            </a:lvl4pPr>
            <a:lvl5pPr marL="742871" indent="0">
              <a:spcBef>
                <a:spcPts val="600"/>
              </a:spcBef>
              <a:buClr>
                <a:schemeClr val="tx1"/>
              </a:buClr>
              <a:buFont typeface="Arial" pitchFamily="34" charset="0"/>
              <a:buNone/>
              <a:defRPr sz="1200">
                <a:solidFill>
                  <a:schemeClr val="tx2"/>
                </a:solidFill>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2" name="Content Placeholder 8"/>
          <p:cNvSpPr>
            <a:spLocks noGrp="1"/>
          </p:cNvSpPr>
          <p:nvPr>
            <p:ph sz="quarter" idx="19"/>
          </p:nvPr>
        </p:nvSpPr>
        <p:spPr>
          <a:xfrm>
            <a:off x="228701" y="4708858"/>
            <a:ext cx="8686800" cy="1600200"/>
          </a:xfrm>
          <a:prstGeom prst="rect">
            <a:avLst/>
          </a:prstGeom>
          <a:ln>
            <a:solidFill>
              <a:schemeClr val="tx1"/>
            </a:solidFill>
          </a:ln>
        </p:spPr>
        <p:txBody>
          <a:bodyPr lIns="91430" tIns="45716" rIns="91430" bIns="45716"/>
          <a:lstStyle>
            <a:lvl1pPr marL="174607" indent="-174607">
              <a:spcBef>
                <a:spcPts val="1000"/>
              </a:spcBef>
              <a:buClr>
                <a:schemeClr val="tx1"/>
              </a:buClr>
              <a:buFont typeface="Arial" panose="020B0604020202020204" pitchFamily="34" charset="0"/>
              <a:buChar char="•"/>
              <a:defRPr sz="1400" b="0">
                <a:solidFill>
                  <a:schemeClr val="tx2"/>
                </a:solidFill>
                <a:latin typeface="Arial" pitchFamily="34" charset="0"/>
                <a:cs typeface="Arial" pitchFamily="34" charset="0"/>
              </a:defRPr>
            </a:lvl1pPr>
            <a:lvl2pPr marL="577789" indent="-177781">
              <a:spcBef>
                <a:spcPts val="600"/>
              </a:spcBef>
              <a:buClr>
                <a:schemeClr val="tx1"/>
              </a:buClr>
              <a:buFont typeface="Arial" pitchFamily="34" charset="0"/>
              <a:buChar char="›"/>
              <a:defRPr sz="1200">
                <a:solidFill>
                  <a:schemeClr val="tx2"/>
                </a:solidFill>
                <a:latin typeface="Arial" pitchFamily="34" charset="0"/>
                <a:cs typeface="Arial" pitchFamily="34" charset="0"/>
              </a:defRPr>
            </a:lvl2pPr>
            <a:lvl3pPr marL="860334" indent="-171432">
              <a:spcBef>
                <a:spcPts val="600"/>
              </a:spcBef>
              <a:buClr>
                <a:schemeClr val="tx1"/>
              </a:buClr>
              <a:buFont typeface="Arial" pitchFamily="34" charset="0"/>
              <a:buChar char="»"/>
              <a:defRPr sz="1000">
                <a:solidFill>
                  <a:schemeClr val="tx2"/>
                </a:solidFill>
                <a:latin typeface="Arial" pitchFamily="34" charset="0"/>
                <a:cs typeface="Arial" pitchFamily="34" charset="0"/>
              </a:defRPr>
            </a:lvl3pPr>
            <a:lvl4pPr marL="1142879" indent="-171432">
              <a:spcBef>
                <a:spcPts val="600"/>
              </a:spcBef>
              <a:buClr>
                <a:schemeClr val="tx1"/>
              </a:buClr>
              <a:buFont typeface="Wingdings" panose="05000000000000000000" pitchFamily="2" charset="2"/>
              <a:buChar char="Ø"/>
              <a:defRPr sz="900">
                <a:solidFill>
                  <a:schemeClr val="tx2"/>
                </a:solidFill>
                <a:latin typeface="Arial" pitchFamily="34" charset="0"/>
                <a:cs typeface="Arial" pitchFamily="34" charset="0"/>
              </a:defRPr>
            </a:lvl4pPr>
            <a:lvl5pPr marL="742871" indent="0">
              <a:spcBef>
                <a:spcPts val="600"/>
              </a:spcBef>
              <a:buClr>
                <a:schemeClr val="tx1"/>
              </a:buClr>
              <a:buFont typeface="Arial" pitchFamily="34" charset="0"/>
              <a:buNone/>
              <a:defRPr sz="1200">
                <a:solidFill>
                  <a:schemeClr val="tx2"/>
                </a:solidFill>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7" name="Title 1"/>
          <p:cNvSpPr>
            <a:spLocks noGrp="1"/>
          </p:cNvSpPr>
          <p:nvPr>
            <p:ph type="title" hasCustomPrompt="1"/>
          </p:nvPr>
        </p:nvSpPr>
        <p:spPr>
          <a:xfrm>
            <a:off x="228701" y="657085"/>
            <a:ext cx="7772400" cy="457200"/>
          </a:xfrm>
          <a:prstGeom prst="rect">
            <a:avLst/>
          </a:prstGeom>
        </p:spPr>
        <p:txBody>
          <a:bodyPr lIns="0" tIns="0" rIns="0" bIns="0" anchor="ctr" anchorCtr="0"/>
          <a:lstStyle>
            <a:lvl1pPr>
              <a:lnSpc>
                <a:spcPct val="100000"/>
              </a:lnSpc>
              <a:defRPr sz="1600" b="1">
                <a:solidFill>
                  <a:srgbClr val="00269E"/>
                </a:solidFill>
                <a:latin typeface="Arial" pitchFamily="34" charset="0"/>
                <a:cs typeface="Arial" pitchFamily="34" charset="0"/>
              </a:defRPr>
            </a:lvl1pPr>
          </a:lstStyle>
          <a:p>
            <a:r>
              <a:rPr lang="en-US" sz="1600" dirty="0"/>
              <a:t>Click to add title</a:t>
            </a:r>
            <a:endParaRPr lang="en-US" dirty="0"/>
          </a:p>
        </p:txBody>
      </p:sp>
      <p:sp>
        <p:nvSpPr>
          <p:cNvPr id="8" name="Text Placeholder 4"/>
          <p:cNvSpPr>
            <a:spLocks noGrp="1"/>
          </p:cNvSpPr>
          <p:nvPr>
            <p:ph type="body" sz="quarter" idx="15" hasCustomPrompt="1"/>
          </p:nvPr>
        </p:nvSpPr>
        <p:spPr>
          <a:xfrm>
            <a:off x="228701" y="400073"/>
            <a:ext cx="7772400" cy="182880"/>
          </a:xfrm>
          <a:prstGeom prst="rect">
            <a:avLst/>
          </a:prstGeom>
        </p:spPr>
        <p:txBody>
          <a:bodyPr lIns="0" tIns="0" rIns="0" bIns="0"/>
          <a:lstStyle>
            <a:lvl1pPr marL="0" indent="0">
              <a:buNone/>
              <a:defRPr sz="1100" b="1" baseline="0">
                <a:solidFill>
                  <a:srgbClr val="00269E"/>
                </a:solidFill>
                <a:latin typeface="Arial" panose="020B0604020202020204" pitchFamily="34" charset="0"/>
                <a:cs typeface="Arial" panose="020B0604020202020204" pitchFamily="34" charset="0"/>
              </a:defRPr>
            </a:lvl1pPr>
          </a:lstStyle>
          <a:p>
            <a:pPr lvl="0"/>
            <a:r>
              <a:rPr lang="en-US" dirty="0"/>
              <a:t>CLICK TO ADD HEADER</a:t>
            </a:r>
          </a:p>
        </p:txBody>
      </p:sp>
    </p:spTree>
    <p:extLst>
      <p:ext uri="{BB962C8B-B14F-4D97-AF65-F5344CB8AC3E}">
        <p14:creationId xmlns:p14="http://schemas.microsoft.com/office/powerpoint/2010/main" val="83011953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Quad">
    <p:spTree>
      <p:nvGrpSpPr>
        <p:cNvPr id="1" name=""/>
        <p:cNvGrpSpPr/>
        <p:nvPr/>
      </p:nvGrpSpPr>
      <p:grpSpPr>
        <a:xfrm>
          <a:off x="0" y="0"/>
          <a:ext cx="0" cy="0"/>
          <a:chOff x="0" y="0"/>
          <a:chExt cx="0" cy="0"/>
        </a:xfrm>
      </p:grpSpPr>
      <p:sp>
        <p:nvSpPr>
          <p:cNvPr id="9" name="Content Placeholder 8"/>
          <p:cNvSpPr>
            <a:spLocks noGrp="1"/>
          </p:cNvSpPr>
          <p:nvPr>
            <p:ph sz="quarter" idx="16"/>
          </p:nvPr>
        </p:nvSpPr>
        <p:spPr>
          <a:xfrm>
            <a:off x="228702" y="1290463"/>
            <a:ext cx="4251960" cy="2468880"/>
          </a:xfrm>
          <a:prstGeom prst="rect">
            <a:avLst/>
          </a:prstGeom>
        </p:spPr>
        <p:txBody>
          <a:bodyPr lIns="91430" tIns="45716" rIns="91430" bIns="45716"/>
          <a:lstStyle>
            <a:lvl1pPr marL="174607" indent="-174607">
              <a:spcBef>
                <a:spcPts val="1000"/>
              </a:spcBef>
              <a:buClr>
                <a:schemeClr val="tx1"/>
              </a:buClr>
              <a:buFont typeface="Arial" pitchFamily="34" charset="0"/>
              <a:buChar char="•"/>
              <a:defRPr sz="1400" b="0">
                <a:solidFill>
                  <a:schemeClr val="tx2"/>
                </a:solidFill>
                <a:latin typeface="Arial" pitchFamily="34" charset="0"/>
                <a:cs typeface="Arial" pitchFamily="34" charset="0"/>
              </a:defRPr>
            </a:lvl1pPr>
            <a:lvl2pPr marL="577789" indent="-177781">
              <a:spcBef>
                <a:spcPts val="600"/>
              </a:spcBef>
              <a:buClr>
                <a:schemeClr val="tx1"/>
              </a:buClr>
              <a:buFont typeface="Arial" pitchFamily="34" charset="0"/>
              <a:buChar char="›"/>
              <a:defRPr sz="1200">
                <a:solidFill>
                  <a:schemeClr val="tx2"/>
                </a:solidFill>
                <a:latin typeface="Arial" pitchFamily="34" charset="0"/>
                <a:cs typeface="Arial" pitchFamily="34" charset="0"/>
              </a:defRPr>
            </a:lvl2pPr>
            <a:lvl3pPr marL="860334" indent="-171432">
              <a:spcBef>
                <a:spcPts val="600"/>
              </a:spcBef>
              <a:buClr>
                <a:schemeClr val="tx1"/>
              </a:buClr>
              <a:buFont typeface="Arial" pitchFamily="34" charset="0"/>
              <a:buChar char="»"/>
              <a:defRPr sz="1000">
                <a:solidFill>
                  <a:schemeClr val="tx2"/>
                </a:solidFill>
                <a:latin typeface="Arial" pitchFamily="34" charset="0"/>
                <a:cs typeface="Arial" pitchFamily="34" charset="0"/>
              </a:defRPr>
            </a:lvl3pPr>
            <a:lvl4pPr marL="1142879" indent="-171432">
              <a:spcBef>
                <a:spcPts val="600"/>
              </a:spcBef>
              <a:buClr>
                <a:schemeClr val="tx1"/>
              </a:buClr>
              <a:buFont typeface="Wingdings" panose="05000000000000000000" pitchFamily="2" charset="2"/>
              <a:buChar char="Ø"/>
              <a:defRPr sz="900">
                <a:solidFill>
                  <a:schemeClr val="tx2"/>
                </a:solidFill>
                <a:latin typeface="Arial" pitchFamily="34" charset="0"/>
                <a:cs typeface="Arial" pitchFamily="34" charset="0"/>
              </a:defRPr>
            </a:lvl4pPr>
            <a:lvl5pPr marL="742871" indent="0">
              <a:spcBef>
                <a:spcPts val="600"/>
              </a:spcBef>
              <a:buClr>
                <a:schemeClr val="tx1"/>
              </a:buClr>
              <a:buFont typeface="Arial" pitchFamily="34" charset="0"/>
              <a:buNone/>
              <a:defRPr sz="1200">
                <a:solidFill>
                  <a:schemeClr val="tx2"/>
                </a:solidFill>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1" name="Content Placeholder 8"/>
          <p:cNvSpPr>
            <a:spLocks noGrp="1"/>
          </p:cNvSpPr>
          <p:nvPr>
            <p:ph sz="quarter" idx="24"/>
          </p:nvPr>
        </p:nvSpPr>
        <p:spPr>
          <a:xfrm>
            <a:off x="228702" y="3850784"/>
            <a:ext cx="4251960" cy="2468880"/>
          </a:xfrm>
          <a:prstGeom prst="rect">
            <a:avLst/>
          </a:prstGeom>
        </p:spPr>
        <p:txBody>
          <a:bodyPr lIns="91430" tIns="45716" rIns="91430" bIns="45716"/>
          <a:lstStyle>
            <a:lvl1pPr marL="174607" indent="-174607">
              <a:spcBef>
                <a:spcPts val="1000"/>
              </a:spcBef>
              <a:buClr>
                <a:schemeClr val="tx1"/>
              </a:buClr>
              <a:buFont typeface="Arial" pitchFamily="34" charset="0"/>
              <a:buChar char="•"/>
              <a:defRPr sz="1400" b="0">
                <a:solidFill>
                  <a:schemeClr val="tx2"/>
                </a:solidFill>
                <a:latin typeface="Arial" pitchFamily="34" charset="0"/>
                <a:cs typeface="Arial" pitchFamily="34" charset="0"/>
              </a:defRPr>
            </a:lvl1pPr>
            <a:lvl2pPr marL="577789" indent="-177781">
              <a:spcBef>
                <a:spcPts val="600"/>
              </a:spcBef>
              <a:buClr>
                <a:schemeClr val="tx1"/>
              </a:buClr>
              <a:buFont typeface="Arial" pitchFamily="34" charset="0"/>
              <a:buChar char="›"/>
              <a:defRPr sz="1200">
                <a:solidFill>
                  <a:schemeClr val="tx2"/>
                </a:solidFill>
                <a:latin typeface="Arial" pitchFamily="34" charset="0"/>
                <a:cs typeface="Arial" pitchFamily="34" charset="0"/>
              </a:defRPr>
            </a:lvl2pPr>
            <a:lvl3pPr marL="860334" indent="-171432">
              <a:spcBef>
                <a:spcPts val="600"/>
              </a:spcBef>
              <a:buClr>
                <a:schemeClr val="tx1"/>
              </a:buClr>
              <a:buFont typeface="Arial" pitchFamily="34" charset="0"/>
              <a:buChar char="»"/>
              <a:defRPr sz="1000">
                <a:solidFill>
                  <a:schemeClr val="tx2"/>
                </a:solidFill>
                <a:latin typeface="Arial" pitchFamily="34" charset="0"/>
                <a:cs typeface="Arial" pitchFamily="34" charset="0"/>
              </a:defRPr>
            </a:lvl3pPr>
            <a:lvl4pPr marL="1142879" indent="-171432">
              <a:spcBef>
                <a:spcPts val="600"/>
              </a:spcBef>
              <a:buClr>
                <a:schemeClr val="tx1"/>
              </a:buClr>
              <a:buFont typeface="Wingdings" panose="05000000000000000000" pitchFamily="2" charset="2"/>
              <a:buChar char="Ø"/>
              <a:defRPr sz="900">
                <a:solidFill>
                  <a:schemeClr val="tx2"/>
                </a:solidFill>
                <a:latin typeface="Arial" pitchFamily="34" charset="0"/>
                <a:cs typeface="Arial" pitchFamily="34" charset="0"/>
              </a:defRPr>
            </a:lvl4pPr>
            <a:lvl5pPr marL="742871" indent="0">
              <a:spcBef>
                <a:spcPts val="600"/>
              </a:spcBef>
              <a:buClr>
                <a:schemeClr val="tx1"/>
              </a:buClr>
              <a:buFont typeface="Arial" pitchFamily="34" charset="0"/>
              <a:buNone/>
              <a:defRPr sz="1200">
                <a:solidFill>
                  <a:schemeClr val="tx2"/>
                </a:solidFill>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3" name="Content Placeholder 8"/>
          <p:cNvSpPr>
            <a:spLocks noGrp="1"/>
          </p:cNvSpPr>
          <p:nvPr>
            <p:ph sz="quarter" idx="25"/>
          </p:nvPr>
        </p:nvSpPr>
        <p:spPr>
          <a:xfrm>
            <a:off x="4648301" y="3850784"/>
            <a:ext cx="4251960" cy="2468880"/>
          </a:xfrm>
          <a:prstGeom prst="rect">
            <a:avLst/>
          </a:prstGeom>
        </p:spPr>
        <p:txBody>
          <a:bodyPr lIns="91430" tIns="45716" rIns="91430" bIns="45716"/>
          <a:lstStyle>
            <a:lvl1pPr marL="174607" indent="-174607">
              <a:spcBef>
                <a:spcPts val="1000"/>
              </a:spcBef>
              <a:buClr>
                <a:schemeClr val="tx1"/>
              </a:buClr>
              <a:buFont typeface="Arial" pitchFamily="34" charset="0"/>
              <a:buChar char="•"/>
              <a:defRPr sz="1400" b="0">
                <a:solidFill>
                  <a:schemeClr val="tx2"/>
                </a:solidFill>
                <a:latin typeface="Arial" pitchFamily="34" charset="0"/>
                <a:cs typeface="Arial" pitchFamily="34" charset="0"/>
              </a:defRPr>
            </a:lvl1pPr>
            <a:lvl2pPr marL="577789" indent="-177781">
              <a:spcBef>
                <a:spcPts val="600"/>
              </a:spcBef>
              <a:buClr>
                <a:schemeClr val="tx1"/>
              </a:buClr>
              <a:buFont typeface="Arial" pitchFamily="34" charset="0"/>
              <a:buChar char="›"/>
              <a:defRPr sz="1200">
                <a:solidFill>
                  <a:schemeClr val="tx2"/>
                </a:solidFill>
                <a:latin typeface="Arial" pitchFamily="34" charset="0"/>
                <a:cs typeface="Arial" pitchFamily="34" charset="0"/>
              </a:defRPr>
            </a:lvl2pPr>
            <a:lvl3pPr marL="860334" indent="-171432">
              <a:spcBef>
                <a:spcPts val="600"/>
              </a:spcBef>
              <a:buClr>
                <a:schemeClr val="tx1"/>
              </a:buClr>
              <a:buFont typeface="Arial" pitchFamily="34" charset="0"/>
              <a:buChar char="»"/>
              <a:defRPr sz="1000">
                <a:solidFill>
                  <a:schemeClr val="tx2"/>
                </a:solidFill>
                <a:latin typeface="Arial" pitchFamily="34" charset="0"/>
                <a:cs typeface="Arial" pitchFamily="34" charset="0"/>
              </a:defRPr>
            </a:lvl3pPr>
            <a:lvl4pPr marL="1142879" indent="-171432">
              <a:spcBef>
                <a:spcPts val="600"/>
              </a:spcBef>
              <a:buClr>
                <a:schemeClr val="tx1"/>
              </a:buClr>
              <a:buFont typeface="Wingdings" panose="05000000000000000000" pitchFamily="2" charset="2"/>
              <a:buChar char="Ø"/>
              <a:defRPr sz="900">
                <a:solidFill>
                  <a:schemeClr val="tx2"/>
                </a:solidFill>
                <a:latin typeface="Arial" pitchFamily="34" charset="0"/>
                <a:cs typeface="Arial" pitchFamily="34" charset="0"/>
              </a:defRPr>
            </a:lvl4pPr>
            <a:lvl5pPr marL="742871" indent="0">
              <a:spcBef>
                <a:spcPts val="600"/>
              </a:spcBef>
              <a:buClr>
                <a:schemeClr val="tx1"/>
              </a:buClr>
              <a:buFont typeface="Arial" pitchFamily="34" charset="0"/>
              <a:buNone/>
              <a:defRPr sz="1200">
                <a:solidFill>
                  <a:schemeClr val="tx2"/>
                </a:solidFill>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4" name="Content Placeholder 8"/>
          <p:cNvSpPr>
            <a:spLocks noGrp="1"/>
          </p:cNvSpPr>
          <p:nvPr>
            <p:ph sz="quarter" idx="26"/>
          </p:nvPr>
        </p:nvSpPr>
        <p:spPr>
          <a:xfrm>
            <a:off x="4648301" y="1290463"/>
            <a:ext cx="4251960" cy="2468880"/>
          </a:xfrm>
          <a:prstGeom prst="rect">
            <a:avLst/>
          </a:prstGeom>
        </p:spPr>
        <p:txBody>
          <a:bodyPr lIns="91430" tIns="45716" rIns="91430" bIns="45716"/>
          <a:lstStyle>
            <a:lvl1pPr marL="174607" indent="-174607">
              <a:spcBef>
                <a:spcPts val="1000"/>
              </a:spcBef>
              <a:buClr>
                <a:schemeClr val="tx1"/>
              </a:buClr>
              <a:buFont typeface="Arial" pitchFamily="34" charset="0"/>
              <a:buChar char="•"/>
              <a:defRPr sz="1400" b="0">
                <a:solidFill>
                  <a:schemeClr val="tx2"/>
                </a:solidFill>
                <a:latin typeface="Arial" pitchFamily="34" charset="0"/>
                <a:cs typeface="Arial" pitchFamily="34" charset="0"/>
              </a:defRPr>
            </a:lvl1pPr>
            <a:lvl2pPr marL="577789" indent="-177781">
              <a:spcBef>
                <a:spcPts val="600"/>
              </a:spcBef>
              <a:buClr>
                <a:schemeClr val="tx1"/>
              </a:buClr>
              <a:buFont typeface="Arial" pitchFamily="34" charset="0"/>
              <a:buChar char="›"/>
              <a:defRPr sz="1200">
                <a:solidFill>
                  <a:schemeClr val="tx2"/>
                </a:solidFill>
                <a:latin typeface="Arial" pitchFamily="34" charset="0"/>
                <a:cs typeface="Arial" pitchFamily="34" charset="0"/>
              </a:defRPr>
            </a:lvl2pPr>
            <a:lvl3pPr marL="860334" indent="-171432">
              <a:spcBef>
                <a:spcPts val="600"/>
              </a:spcBef>
              <a:buClr>
                <a:schemeClr val="tx1"/>
              </a:buClr>
              <a:buFont typeface="Arial" pitchFamily="34" charset="0"/>
              <a:buChar char="»"/>
              <a:defRPr sz="1000">
                <a:solidFill>
                  <a:schemeClr val="tx2"/>
                </a:solidFill>
                <a:latin typeface="Arial" pitchFamily="34" charset="0"/>
                <a:cs typeface="Arial" pitchFamily="34" charset="0"/>
              </a:defRPr>
            </a:lvl3pPr>
            <a:lvl4pPr marL="1142879" indent="-171432">
              <a:spcBef>
                <a:spcPts val="600"/>
              </a:spcBef>
              <a:buClr>
                <a:schemeClr val="tx1"/>
              </a:buClr>
              <a:buFont typeface="Wingdings" panose="05000000000000000000" pitchFamily="2" charset="2"/>
              <a:buChar char="Ø"/>
              <a:defRPr sz="900">
                <a:solidFill>
                  <a:schemeClr val="tx2"/>
                </a:solidFill>
                <a:latin typeface="Arial" pitchFamily="34" charset="0"/>
                <a:cs typeface="Arial" pitchFamily="34" charset="0"/>
              </a:defRPr>
            </a:lvl4pPr>
            <a:lvl5pPr marL="742871" indent="0">
              <a:spcBef>
                <a:spcPts val="600"/>
              </a:spcBef>
              <a:buClr>
                <a:schemeClr val="tx1"/>
              </a:buClr>
              <a:buFont typeface="Arial" pitchFamily="34" charset="0"/>
              <a:buNone/>
              <a:defRPr sz="1200">
                <a:solidFill>
                  <a:schemeClr val="tx2"/>
                </a:solidFill>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6" name="Title 1"/>
          <p:cNvSpPr>
            <a:spLocks noGrp="1"/>
          </p:cNvSpPr>
          <p:nvPr>
            <p:ph type="title" hasCustomPrompt="1"/>
          </p:nvPr>
        </p:nvSpPr>
        <p:spPr>
          <a:xfrm>
            <a:off x="228701" y="657085"/>
            <a:ext cx="7772400" cy="457200"/>
          </a:xfrm>
          <a:prstGeom prst="rect">
            <a:avLst/>
          </a:prstGeom>
        </p:spPr>
        <p:txBody>
          <a:bodyPr lIns="0" tIns="0" rIns="0" bIns="0" anchor="ctr" anchorCtr="0"/>
          <a:lstStyle>
            <a:lvl1pPr>
              <a:lnSpc>
                <a:spcPct val="100000"/>
              </a:lnSpc>
              <a:defRPr sz="1600" b="1">
                <a:solidFill>
                  <a:srgbClr val="00269E"/>
                </a:solidFill>
                <a:latin typeface="Arial" pitchFamily="34" charset="0"/>
                <a:cs typeface="Arial" pitchFamily="34" charset="0"/>
              </a:defRPr>
            </a:lvl1pPr>
          </a:lstStyle>
          <a:p>
            <a:r>
              <a:rPr lang="en-US" sz="1600" dirty="0"/>
              <a:t>Click to add title</a:t>
            </a:r>
            <a:endParaRPr lang="en-US" dirty="0"/>
          </a:p>
        </p:txBody>
      </p:sp>
      <p:sp>
        <p:nvSpPr>
          <p:cNvPr id="17" name="Text Placeholder 4"/>
          <p:cNvSpPr>
            <a:spLocks noGrp="1"/>
          </p:cNvSpPr>
          <p:nvPr>
            <p:ph type="body" sz="quarter" idx="15" hasCustomPrompt="1"/>
          </p:nvPr>
        </p:nvSpPr>
        <p:spPr>
          <a:xfrm>
            <a:off x="228701" y="400073"/>
            <a:ext cx="7772400" cy="182880"/>
          </a:xfrm>
          <a:prstGeom prst="rect">
            <a:avLst/>
          </a:prstGeom>
        </p:spPr>
        <p:txBody>
          <a:bodyPr lIns="0" tIns="0" rIns="0" bIns="0"/>
          <a:lstStyle>
            <a:lvl1pPr marL="0" indent="0">
              <a:buNone/>
              <a:defRPr sz="1100" b="1" baseline="0">
                <a:solidFill>
                  <a:srgbClr val="00269E"/>
                </a:solidFill>
                <a:latin typeface="Arial" panose="020B0604020202020204" pitchFamily="34" charset="0"/>
                <a:cs typeface="Arial" panose="020B0604020202020204" pitchFamily="34" charset="0"/>
              </a:defRPr>
            </a:lvl1pPr>
          </a:lstStyle>
          <a:p>
            <a:pPr lvl="0"/>
            <a:r>
              <a:rPr lang="en-US" dirty="0"/>
              <a:t>CLICK TO ADD HEADER</a:t>
            </a:r>
          </a:p>
        </p:txBody>
      </p:sp>
    </p:spTree>
    <p:extLst>
      <p:ext uri="{BB962C8B-B14F-4D97-AF65-F5344CB8AC3E}">
        <p14:creationId xmlns:p14="http://schemas.microsoft.com/office/powerpoint/2010/main" val="138056316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QuadOutlined">
    <p:spTree>
      <p:nvGrpSpPr>
        <p:cNvPr id="1" name=""/>
        <p:cNvGrpSpPr/>
        <p:nvPr/>
      </p:nvGrpSpPr>
      <p:grpSpPr>
        <a:xfrm>
          <a:off x="0" y="0"/>
          <a:ext cx="0" cy="0"/>
          <a:chOff x="0" y="0"/>
          <a:chExt cx="0" cy="0"/>
        </a:xfrm>
      </p:grpSpPr>
      <p:sp>
        <p:nvSpPr>
          <p:cNvPr id="9" name="Content Placeholder 8"/>
          <p:cNvSpPr>
            <a:spLocks noGrp="1"/>
          </p:cNvSpPr>
          <p:nvPr>
            <p:ph sz="quarter" idx="16"/>
          </p:nvPr>
        </p:nvSpPr>
        <p:spPr>
          <a:xfrm>
            <a:off x="228702" y="1290463"/>
            <a:ext cx="4251960" cy="2468880"/>
          </a:xfrm>
          <a:prstGeom prst="rect">
            <a:avLst/>
          </a:prstGeom>
          <a:ln>
            <a:solidFill>
              <a:schemeClr val="tx1"/>
            </a:solidFill>
          </a:ln>
        </p:spPr>
        <p:txBody>
          <a:bodyPr lIns="91430" tIns="45716" rIns="91430" bIns="45716"/>
          <a:lstStyle>
            <a:lvl1pPr marL="174607" indent="-174607">
              <a:spcBef>
                <a:spcPts val="1000"/>
              </a:spcBef>
              <a:buClr>
                <a:schemeClr val="tx1"/>
              </a:buClr>
              <a:buFont typeface="Arial" pitchFamily="34" charset="0"/>
              <a:buChar char="•"/>
              <a:defRPr sz="1400" b="0">
                <a:solidFill>
                  <a:schemeClr val="tx2"/>
                </a:solidFill>
                <a:latin typeface="Arial" pitchFamily="34" charset="0"/>
                <a:cs typeface="Arial" pitchFamily="34" charset="0"/>
              </a:defRPr>
            </a:lvl1pPr>
            <a:lvl2pPr marL="577789" indent="-177781">
              <a:spcBef>
                <a:spcPts val="600"/>
              </a:spcBef>
              <a:buClr>
                <a:schemeClr val="tx1"/>
              </a:buClr>
              <a:buFont typeface="Arial" pitchFamily="34" charset="0"/>
              <a:buChar char="›"/>
              <a:defRPr sz="1200">
                <a:solidFill>
                  <a:schemeClr val="tx2"/>
                </a:solidFill>
                <a:latin typeface="Arial" pitchFamily="34" charset="0"/>
                <a:cs typeface="Arial" pitchFamily="34" charset="0"/>
              </a:defRPr>
            </a:lvl2pPr>
            <a:lvl3pPr marL="860334" indent="-171432">
              <a:spcBef>
                <a:spcPts val="600"/>
              </a:spcBef>
              <a:buClr>
                <a:schemeClr val="tx1"/>
              </a:buClr>
              <a:buFont typeface="Arial" pitchFamily="34" charset="0"/>
              <a:buChar char="»"/>
              <a:defRPr sz="1000">
                <a:solidFill>
                  <a:schemeClr val="tx2"/>
                </a:solidFill>
                <a:latin typeface="Arial" pitchFamily="34" charset="0"/>
                <a:cs typeface="Arial" pitchFamily="34" charset="0"/>
              </a:defRPr>
            </a:lvl3pPr>
            <a:lvl4pPr marL="1142879" indent="-171432">
              <a:spcBef>
                <a:spcPts val="600"/>
              </a:spcBef>
              <a:buClr>
                <a:schemeClr val="tx1"/>
              </a:buClr>
              <a:buFont typeface="Wingdings" panose="05000000000000000000" pitchFamily="2" charset="2"/>
              <a:buChar char="Ø"/>
              <a:defRPr sz="900">
                <a:solidFill>
                  <a:schemeClr val="tx2"/>
                </a:solidFill>
                <a:latin typeface="Arial" pitchFamily="34" charset="0"/>
                <a:cs typeface="Arial" pitchFamily="34" charset="0"/>
              </a:defRPr>
            </a:lvl4pPr>
            <a:lvl5pPr marL="742871" indent="0">
              <a:spcBef>
                <a:spcPts val="600"/>
              </a:spcBef>
              <a:buClr>
                <a:schemeClr val="tx1"/>
              </a:buClr>
              <a:buFont typeface="Arial" pitchFamily="34" charset="0"/>
              <a:buNone/>
              <a:defRPr sz="1200">
                <a:solidFill>
                  <a:schemeClr val="tx2"/>
                </a:solidFill>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1" name="Content Placeholder 8"/>
          <p:cNvSpPr>
            <a:spLocks noGrp="1"/>
          </p:cNvSpPr>
          <p:nvPr>
            <p:ph sz="quarter" idx="24"/>
          </p:nvPr>
        </p:nvSpPr>
        <p:spPr>
          <a:xfrm>
            <a:off x="228702" y="3850784"/>
            <a:ext cx="4251960" cy="2468880"/>
          </a:xfrm>
          <a:prstGeom prst="rect">
            <a:avLst/>
          </a:prstGeom>
          <a:ln>
            <a:solidFill>
              <a:schemeClr val="tx1"/>
            </a:solidFill>
          </a:ln>
        </p:spPr>
        <p:txBody>
          <a:bodyPr lIns="91430" tIns="45716" rIns="91430" bIns="45716"/>
          <a:lstStyle>
            <a:lvl1pPr marL="174607" indent="-174607">
              <a:spcBef>
                <a:spcPts val="1000"/>
              </a:spcBef>
              <a:buClr>
                <a:schemeClr val="tx1"/>
              </a:buClr>
              <a:buFont typeface="Arial" pitchFamily="34" charset="0"/>
              <a:buChar char="•"/>
              <a:defRPr sz="1400" b="0">
                <a:solidFill>
                  <a:schemeClr val="tx2"/>
                </a:solidFill>
                <a:latin typeface="Arial" pitchFamily="34" charset="0"/>
                <a:cs typeface="Arial" pitchFamily="34" charset="0"/>
              </a:defRPr>
            </a:lvl1pPr>
            <a:lvl2pPr marL="577789" indent="-177781">
              <a:spcBef>
                <a:spcPts val="600"/>
              </a:spcBef>
              <a:buClr>
                <a:schemeClr val="tx1"/>
              </a:buClr>
              <a:buFont typeface="Arial" pitchFamily="34" charset="0"/>
              <a:buChar char="›"/>
              <a:defRPr sz="1200">
                <a:solidFill>
                  <a:schemeClr val="tx2"/>
                </a:solidFill>
                <a:latin typeface="Arial" pitchFamily="34" charset="0"/>
                <a:cs typeface="Arial" pitchFamily="34" charset="0"/>
              </a:defRPr>
            </a:lvl2pPr>
            <a:lvl3pPr marL="860334" indent="-171432">
              <a:spcBef>
                <a:spcPts val="600"/>
              </a:spcBef>
              <a:buClr>
                <a:schemeClr val="tx1"/>
              </a:buClr>
              <a:buFont typeface="Arial" pitchFamily="34" charset="0"/>
              <a:buChar char="»"/>
              <a:defRPr sz="1000">
                <a:solidFill>
                  <a:schemeClr val="tx2"/>
                </a:solidFill>
                <a:latin typeface="Arial" pitchFamily="34" charset="0"/>
                <a:cs typeface="Arial" pitchFamily="34" charset="0"/>
              </a:defRPr>
            </a:lvl3pPr>
            <a:lvl4pPr marL="1142879" indent="-171432">
              <a:spcBef>
                <a:spcPts val="600"/>
              </a:spcBef>
              <a:buClr>
                <a:schemeClr val="tx1"/>
              </a:buClr>
              <a:buFont typeface="Wingdings" panose="05000000000000000000" pitchFamily="2" charset="2"/>
              <a:buChar char="Ø"/>
              <a:defRPr sz="900">
                <a:solidFill>
                  <a:schemeClr val="tx2"/>
                </a:solidFill>
                <a:latin typeface="Arial" pitchFamily="34" charset="0"/>
                <a:cs typeface="Arial" pitchFamily="34" charset="0"/>
              </a:defRPr>
            </a:lvl4pPr>
            <a:lvl5pPr marL="742871" indent="0">
              <a:spcBef>
                <a:spcPts val="600"/>
              </a:spcBef>
              <a:buClr>
                <a:schemeClr val="tx1"/>
              </a:buClr>
              <a:buFont typeface="Arial" pitchFamily="34" charset="0"/>
              <a:buNone/>
              <a:defRPr sz="1200">
                <a:solidFill>
                  <a:schemeClr val="tx2"/>
                </a:solidFill>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3" name="Content Placeholder 8"/>
          <p:cNvSpPr>
            <a:spLocks noGrp="1"/>
          </p:cNvSpPr>
          <p:nvPr>
            <p:ph sz="quarter" idx="25"/>
          </p:nvPr>
        </p:nvSpPr>
        <p:spPr>
          <a:xfrm>
            <a:off x="4648301" y="3850784"/>
            <a:ext cx="4251960" cy="2468880"/>
          </a:xfrm>
          <a:prstGeom prst="rect">
            <a:avLst/>
          </a:prstGeom>
          <a:ln>
            <a:solidFill>
              <a:schemeClr val="tx1"/>
            </a:solidFill>
          </a:ln>
        </p:spPr>
        <p:txBody>
          <a:bodyPr lIns="91430" tIns="45716" rIns="91430" bIns="45716"/>
          <a:lstStyle>
            <a:lvl1pPr marL="174607" indent="-174607">
              <a:spcBef>
                <a:spcPts val="1000"/>
              </a:spcBef>
              <a:buClr>
                <a:schemeClr val="tx1"/>
              </a:buClr>
              <a:buFont typeface="Arial" pitchFamily="34" charset="0"/>
              <a:buChar char="•"/>
              <a:defRPr sz="1400" b="0">
                <a:solidFill>
                  <a:schemeClr val="tx2"/>
                </a:solidFill>
                <a:latin typeface="Arial" pitchFamily="34" charset="0"/>
                <a:cs typeface="Arial" pitchFamily="34" charset="0"/>
              </a:defRPr>
            </a:lvl1pPr>
            <a:lvl2pPr marL="577789" indent="-177781">
              <a:spcBef>
                <a:spcPts val="600"/>
              </a:spcBef>
              <a:buClr>
                <a:schemeClr val="tx1"/>
              </a:buClr>
              <a:buFont typeface="Arial" pitchFamily="34" charset="0"/>
              <a:buChar char="›"/>
              <a:defRPr sz="1200">
                <a:solidFill>
                  <a:schemeClr val="tx2"/>
                </a:solidFill>
                <a:latin typeface="Arial" pitchFamily="34" charset="0"/>
                <a:cs typeface="Arial" pitchFamily="34" charset="0"/>
              </a:defRPr>
            </a:lvl2pPr>
            <a:lvl3pPr marL="860334" indent="-171432">
              <a:spcBef>
                <a:spcPts val="600"/>
              </a:spcBef>
              <a:buClr>
                <a:schemeClr val="tx1"/>
              </a:buClr>
              <a:buFont typeface="Arial" pitchFamily="34" charset="0"/>
              <a:buChar char="»"/>
              <a:defRPr sz="1000">
                <a:solidFill>
                  <a:schemeClr val="tx2"/>
                </a:solidFill>
                <a:latin typeface="Arial" pitchFamily="34" charset="0"/>
                <a:cs typeface="Arial" pitchFamily="34" charset="0"/>
              </a:defRPr>
            </a:lvl3pPr>
            <a:lvl4pPr marL="1142879" indent="-171432">
              <a:spcBef>
                <a:spcPts val="600"/>
              </a:spcBef>
              <a:buClr>
                <a:schemeClr val="tx1"/>
              </a:buClr>
              <a:buFont typeface="Wingdings" panose="05000000000000000000" pitchFamily="2" charset="2"/>
              <a:buChar char="Ø"/>
              <a:defRPr sz="900">
                <a:solidFill>
                  <a:schemeClr val="tx2"/>
                </a:solidFill>
                <a:latin typeface="Arial" pitchFamily="34" charset="0"/>
                <a:cs typeface="Arial" pitchFamily="34" charset="0"/>
              </a:defRPr>
            </a:lvl4pPr>
            <a:lvl5pPr marL="742871" indent="0">
              <a:spcBef>
                <a:spcPts val="600"/>
              </a:spcBef>
              <a:buClr>
                <a:schemeClr val="tx1"/>
              </a:buClr>
              <a:buFont typeface="Arial" pitchFamily="34" charset="0"/>
              <a:buNone/>
              <a:defRPr sz="1200">
                <a:solidFill>
                  <a:schemeClr val="tx2"/>
                </a:solidFill>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4" name="Content Placeholder 8"/>
          <p:cNvSpPr>
            <a:spLocks noGrp="1"/>
          </p:cNvSpPr>
          <p:nvPr>
            <p:ph sz="quarter" idx="26"/>
          </p:nvPr>
        </p:nvSpPr>
        <p:spPr>
          <a:xfrm>
            <a:off x="4648301" y="1290463"/>
            <a:ext cx="4251960" cy="2468880"/>
          </a:xfrm>
          <a:prstGeom prst="rect">
            <a:avLst/>
          </a:prstGeom>
          <a:ln>
            <a:solidFill>
              <a:schemeClr val="tx1"/>
            </a:solidFill>
          </a:ln>
        </p:spPr>
        <p:txBody>
          <a:bodyPr lIns="91430" tIns="45716" rIns="91430" bIns="45716"/>
          <a:lstStyle>
            <a:lvl1pPr marL="174607" indent="-174607">
              <a:spcBef>
                <a:spcPts val="1000"/>
              </a:spcBef>
              <a:buClr>
                <a:schemeClr val="tx1"/>
              </a:buClr>
              <a:buFont typeface="Arial" pitchFamily="34" charset="0"/>
              <a:buChar char="•"/>
              <a:defRPr sz="1400" b="0">
                <a:solidFill>
                  <a:schemeClr val="tx2"/>
                </a:solidFill>
                <a:latin typeface="Arial" pitchFamily="34" charset="0"/>
                <a:cs typeface="Arial" pitchFamily="34" charset="0"/>
              </a:defRPr>
            </a:lvl1pPr>
            <a:lvl2pPr marL="577789" indent="-177781">
              <a:spcBef>
                <a:spcPts val="600"/>
              </a:spcBef>
              <a:buClr>
                <a:schemeClr val="tx1"/>
              </a:buClr>
              <a:buFont typeface="Arial" pitchFamily="34" charset="0"/>
              <a:buChar char="›"/>
              <a:defRPr sz="1200">
                <a:solidFill>
                  <a:schemeClr val="tx2"/>
                </a:solidFill>
                <a:latin typeface="Arial" pitchFamily="34" charset="0"/>
                <a:cs typeface="Arial" pitchFamily="34" charset="0"/>
              </a:defRPr>
            </a:lvl2pPr>
            <a:lvl3pPr marL="860334" indent="-171432">
              <a:spcBef>
                <a:spcPts val="600"/>
              </a:spcBef>
              <a:buClr>
                <a:schemeClr val="tx1"/>
              </a:buClr>
              <a:buFont typeface="Arial" pitchFamily="34" charset="0"/>
              <a:buChar char="»"/>
              <a:defRPr sz="1000">
                <a:solidFill>
                  <a:schemeClr val="tx2"/>
                </a:solidFill>
                <a:latin typeface="Arial" pitchFamily="34" charset="0"/>
                <a:cs typeface="Arial" pitchFamily="34" charset="0"/>
              </a:defRPr>
            </a:lvl3pPr>
            <a:lvl4pPr marL="1142879" indent="-171432">
              <a:spcBef>
                <a:spcPts val="600"/>
              </a:spcBef>
              <a:buClr>
                <a:schemeClr val="tx1"/>
              </a:buClr>
              <a:buFont typeface="Wingdings" panose="05000000000000000000" pitchFamily="2" charset="2"/>
              <a:buChar char="Ø"/>
              <a:defRPr sz="900">
                <a:solidFill>
                  <a:schemeClr val="tx2"/>
                </a:solidFill>
                <a:latin typeface="Arial" pitchFamily="34" charset="0"/>
                <a:cs typeface="Arial" pitchFamily="34" charset="0"/>
              </a:defRPr>
            </a:lvl4pPr>
            <a:lvl5pPr marL="742871" indent="0">
              <a:spcBef>
                <a:spcPts val="600"/>
              </a:spcBef>
              <a:buClr>
                <a:schemeClr val="tx1"/>
              </a:buClr>
              <a:buFont typeface="Arial" pitchFamily="34" charset="0"/>
              <a:buNone/>
              <a:defRPr sz="1200">
                <a:solidFill>
                  <a:schemeClr val="tx2"/>
                </a:solidFill>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6" name="Title 1"/>
          <p:cNvSpPr>
            <a:spLocks noGrp="1"/>
          </p:cNvSpPr>
          <p:nvPr>
            <p:ph type="title" hasCustomPrompt="1"/>
          </p:nvPr>
        </p:nvSpPr>
        <p:spPr>
          <a:xfrm>
            <a:off x="228701" y="657085"/>
            <a:ext cx="7772400" cy="457200"/>
          </a:xfrm>
          <a:prstGeom prst="rect">
            <a:avLst/>
          </a:prstGeom>
        </p:spPr>
        <p:txBody>
          <a:bodyPr lIns="0" tIns="0" rIns="0" bIns="0" anchor="ctr" anchorCtr="0"/>
          <a:lstStyle>
            <a:lvl1pPr>
              <a:lnSpc>
                <a:spcPct val="100000"/>
              </a:lnSpc>
              <a:defRPr sz="1600" b="1">
                <a:solidFill>
                  <a:srgbClr val="00269E"/>
                </a:solidFill>
                <a:latin typeface="Arial" pitchFamily="34" charset="0"/>
                <a:cs typeface="Arial" pitchFamily="34" charset="0"/>
              </a:defRPr>
            </a:lvl1pPr>
          </a:lstStyle>
          <a:p>
            <a:r>
              <a:rPr lang="en-US" sz="1600" dirty="0"/>
              <a:t>Click to add title</a:t>
            </a:r>
            <a:endParaRPr lang="en-US" dirty="0"/>
          </a:p>
        </p:txBody>
      </p:sp>
      <p:sp>
        <p:nvSpPr>
          <p:cNvPr id="17" name="Text Placeholder 4"/>
          <p:cNvSpPr>
            <a:spLocks noGrp="1"/>
          </p:cNvSpPr>
          <p:nvPr>
            <p:ph type="body" sz="quarter" idx="15" hasCustomPrompt="1"/>
          </p:nvPr>
        </p:nvSpPr>
        <p:spPr>
          <a:xfrm>
            <a:off x="228701" y="400073"/>
            <a:ext cx="7772400" cy="182880"/>
          </a:xfrm>
          <a:prstGeom prst="rect">
            <a:avLst/>
          </a:prstGeom>
        </p:spPr>
        <p:txBody>
          <a:bodyPr lIns="0" tIns="0" rIns="0" bIns="0"/>
          <a:lstStyle>
            <a:lvl1pPr marL="0" indent="0">
              <a:buNone/>
              <a:defRPr sz="1100" b="1" baseline="0">
                <a:solidFill>
                  <a:srgbClr val="00269E"/>
                </a:solidFill>
                <a:latin typeface="Arial" panose="020B0604020202020204" pitchFamily="34" charset="0"/>
                <a:cs typeface="Arial" panose="020B0604020202020204" pitchFamily="34" charset="0"/>
              </a:defRPr>
            </a:lvl1pPr>
          </a:lstStyle>
          <a:p>
            <a:pPr lvl="0"/>
            <a:r>
              <a:rPr lang="en-US" dirty="0"/>
              <a:t>CLICK TO ADD HEADER</a:t>
            </a:r>
          </a:p>
        </p:txBody>
      </p:sp>
    </p:spTree>
    <p:extLst>
      <p:ext uri="{BB962C8B-B14F-4D97-AF65-F5344CB8AC3E}">
        <p14:creationId xmlns:p14="http://schemas.microsoft.com/office/powerpoint/2010/main" val="276544062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BlueBoxed">
    <p:spTree>
      <p:nvGrpSpPr>
        <p:cNvPr id="1" name=""/>
        <p:cNvGrpSpPr/>
        <p:nvPr/>
      </p:nvGrpSpPr>
      <p:grpSpPr>
        <a:xfrm>
          <a:off x="0" y="0"/>
          <a:ext cx="0" cy="0"/>
          <a:chOff x="0" y="0"/>
          <a:chExt cx="0" cy="0"/>
        </a:xfrm>
      </p:grpSpPr>
      <p:sp>
        <p:nvSpPr>
          <p:cNvPr id="6" name="Content Placeholder 8"/>
          <p:cNvSpPr>
            <a:spLocks noGrp="1"/>
          </p:cNvSpPr>
          <p:nvPr>
            <p:ph sz="quarter" idx="14"/>
          </p:nvPr>
        </p:nvSpPr>
        <p:spPr>
          <a:xfrm>
            <a:off x="228701" y="1737059"/>
            <a:ext cx="8686800" cy="4572000"/>
          </a:xfrm>
          <a:prstGeom prst="rect">
            <a:avLst/>
          </a:prstGeom>
          <a:ln>
            <a:solidFill>
              <a:schemeClr val="tx1"/>
            </a:solidFill>
          </a:ln>
        </p:spPr>
        <p:txBody>
          <a:bodyPr lIns="91430" tIns="45716" rIns="91430" bIns="45716"/>
          <a:lstStyle>
            <a:lvl1pPr marL="174607" indent="-174607">
              <a:spcBef>
                <a:spcPts val="1000"/>
              </a:spcBef>
              <a:buClr>
                <a:schemeClr val="tx1"/>
              </a:buClr>
              <a:buFont typeface="Arial" panose="020B0604020202020204" pitchFamily="34" charset="0"/>
              <a:buChar char="•"/>
              <a:defRPr sz="1400" b="0">
                <a:solidFill>
                  <a:schemeClr val="tx2"/>
                </a:solidFill>
                <a:latin typeface="Arial" pitchFamily="34" charset="0"/>
                <a:cs typeface="Arial" pitchFamily="34" charset="0"/>
              </a:defRPr>
            </a:lvl1pPr>
            <a:lvl2pPr marL="577789" indent="-177781">
              <a:spcBef>
                <a:spcPts val="600"/>
              </a:spcBef>
              <a:buClr>
                <a:schemeClr val="tx1"/>
              </a:buClr>
              <a:buFont typeface="Arial" pitchFamily="34" charset="0"/>
              <a:buChar char="›"/>
              <a:defRPr sz="1200">
                <a:solidFill>
                  <a:schemeClr val="tx2"/>
                </a:solidFill>
                <a:latin typeface="Arial" pitchFamily="34" charset="0"/>
                <a:cs typeface="Arial" pitchFamily="34" charset="0"/>
              </a:defRPr>
            </a:lvl2pPr>
            <a:lvl3pPr marL="860334" indent="-171432">
              <a:spcBef>
                <a:spcPts val="600"/>
              </a:spcBef>
              <a:buClr>
                <a:schemeClr val="tx1"/>
              </a:buClr>
              <a:buFont typeface="Arial" pitchFamily="34" charset="0"/>
              <a:buChar char="»"/>
              <a:defRPr sz="1000">
                <a:solidFill>
                  <a:schemeClr val="tx2"/>
                </a:solidFill>
                <a:latin typeface="Arial" pitchFamily="34" charset="0"/>
                <a:cs typeface="Arial" pitchFamily="34" charset="0"/>
              </a:defRPr>
            </a:lvl3pPr>
            <a:lvl4pPr marL="1142879" indent="-171432">
              <a:spcBef>
                <a:spcPts val="600"/>
              </a:spcBef>
              <a:buClr>
                <a:schemeClr val="tx1"/>
              </a:buClr>
              <a:buFont typeface="Wingdings" panose="05000000000000000000" pitchFamily="2" charset="2"/>
              <a:buChar char="Ø"/>
              <a:defRPr sz="900">
                <a:solidFill>
                  <a:schemeClr val="tx2"/>
                </a:solidFill>
                <a:latin typeface="Arial" pitchFamily="34" charset="0"/>
                <a:cs typeface="Arial" pitchFamily="34" charset="0"/>
              </a:defRPr>
            </a:lvl4pPr>
            <a:lvl5pPr marL="742871" indent="0">
              <a:spcBef>
                <a:spcPts val="600"/>
              </a:spcBef>
              <a:buClr>
                <a:schemeClr val="tx1"/>
              </a:buClr>
              <a:buFont typeface="Arial" pitchFamily="34" charset="0"/>
              <a:buNone/>
              <a:defRPr sz="1200">
                <a:solidFill>
                  <a:schemeClr val="tx2"/>
                </a:solidFill>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2" name="Text Placeholder 4"/>
          <p:cNvSpPr>
            <a:spLocks noGrp="1"/>
          </p:cNvSpPr>
          <p:nvPr>
            <p:ph type="body" sz="quarter" idx="16" hasCustomPrompt="1"/>
          </p:nvPr>
        </p:nvSpPr>
        <p:spPr>
          <a:xfrm>
            <a:off x="228701" y="1279858"/>
            <a:ext cx="8686800" cy="457200"/>
          </a:xfrm>
          <a:prstGeom prst="rect">
            <a:avLst/>
          </a:prstGeom>
          <a:solidFill>
            <a:schemeClr val="accent1">
              <a:lumMod val="50000"/>
            </a:schemeClr>
          </a:solidFill>
          <a:ln>
            <a:solidFill>
              <a:schemeClr val="tx1"/>
            </a:solidFill>
          </a:ln>
        </p:spPr>
        <p:txBody>
          <a:bodyPr lIns="91430" tIns="457152" rIns="91430" bIns="457152" anchor="ctr" anchorCtr="0"/>
          <a:lstStyle>
            <a:lvl1pPr marL="0" indent="0">
              <a:buNone/>
              <a:defRPr sz="1400" b="1" baseline="0">
                <a:solidFill>
                  <a:schemeClr val="bg1"/>
                </a:solidFill>
                <a:latin typeface="Arial" panose="020B0604020202020204" pitchFamily="34" charset="0"/>
                <a:cs typeface="Arial" panose="020B0604020202020204" pitchFamily="34" charset="0"/>
              </a:defRPr>
            </a:lvl1pPr>
          </a:lstStyle>
          <a:p>
            <a:pPr lvl="0"/>
            <a:r>
              <a:rPr lang="en-US" dirty="0"/>
              <a:t>Click to add subtitle</a:t>
            </a:r>
          </a:p>
        </p:txBody>
      </p:sp>
      <p:sp>
        <p:nvSpPr>
          <p:cNvPr id="7" name="Title 1"/>
          <p:cNvSpPr>
            <a:spLocks noGrp="1"/>
          </p:cNvSpPr>
          <p:nvPr>
            <p:ph type="title" hasCustomPrompt="1"/>
          </p:nvPr>
        </p:nvSpPr>
        <p:spPr>
          <a:xfrm>
            <a:off x="228701" y="657085"/>
            <a:ext cx="7772400" cy="457200"/>
          </a:xfrm>
          <a:prstGeom prst="rect">
            <a:avLst/>
          </a:prstGeom>
        </p:spPr>
        <p:txBody>
          <a:bodyPr lIns="0" tIns="0" rIns="0" bIns="0" anchor="ctr" anchorCtr="0"/>
          <a:lstStyle>
            <a:lvl1pPr>
              <a:lnSpc>
                <a:spcPct val="100000"/>
              </a:lnSpc>
              <a:defRPr sz="1600" b="1">
                <a:solidFill>
                  <a:srgbClr val="00269E"/>
                </a:solidFill>
                <a:latin typeface="Arial" pitchFamily="34" charset="0"/>
                <a:cs typeface="Arial" pitchFamily="34" charset="0"/>
              </a:defRPr>
            </a:lvl1pPr>
          </a:lstStyle>
          <a:p>
            <a:r>
              <a:rPr lang="en-US" sz="1600" dirty="0"/>
              <a:t>Click to add title</a:t>
            </a:r>
            <a:endParaRPr lang="en-US" dirty="0"/>
          </a:p>
        </p:txBody>
      </p:sp>
      <p:sp>
        <p:nvSpPr>
          <p:cNvPr id="10" name="Text Placeholder 4"/>
          <p:cNvSpPr>
            <a:spLocks noGrp="1"/>
          </p:cNvSpPr>
          <p:nvPr>
            <p:ph type="body" sz="quarter" idx="15" hasCustomPrompt="1"/>
          </p:nvPr>
        </p:nvSpPr>
        <p:spPr>
          <a:xfrm>
            <a:off x="228701" y="400073"/>
            <a:ext cx="7772400" cy="182880"/>
          </a:xfrm>
          <a:prstGeom prst="rect">
            <a:avLst/>
          </a:prstGeom>
        </p:spPr>
        <p:txBody>
          <a:bodyPr lIns="0" tIns="0" rIns="0" bIns="0"/>
          <a:lstStyle>
            <a:lvl1pPr marL="0" indent="0">
              <a:buNone/>
              <a:defRPr sz="1100" b="1" baseline="0">
                <a:solidFill>
                  <a:srgbClr val="00269E"/>
                </a:solidFill>
                <a:latin typeface="Arial" panose="020B0604020202020204" pitchFamily="34" charset="0"/>
                <a:cs typeface="Arial" panose="020B0604020202020204" pitchFamily="34" charset="0"/>
              </a:defRPr>
            </a:lvl1pPr>
          </a:lstStyle>
          <a:p>
            <a:pPr lvl="0"/>
            <a:r>
              <a:rPr lang="en-US" dirty="0"/>
              <a:t>CLICK TO ADD HEADER</a:t>
            </a:r>
          </a:p>
        </p:txBody>
      </p:sp>
    </p:spTree>
    <p:extLst>
      <p:ext uri="{BB962C8B-B14F-4D97-AF65-F5344CB8AC3E}">
        <p14:creationId xmlns:p14="http://schemas.microsoft.com/office/powerpoint/2010/main" val="67520408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Title 1"/>
          <p:cNvSpPr>
            <a:spLocks noGrp="1"/>
          </p:cNvSpPr>
          <p:nvPr>
            <p:ph type="title" hasCustomPrompt="1"/>
          </p:nvPr>
        </p:nvSpPr>
        <p:spPr>
          <a:xfrm>
            <a:off x="228701" y="657085"/>
            <a:ext cx="7772400" cy="457200"/>
          </a:xfrm>
          <a:prstGeom prst="rect">
            <a:avLst/>
          </a:prstGeom>
        </p:spPr>
        <p:txBody>
          <a:bodyPr lIns="0" tIns="0" rIns="0" bIns="0" anchor="ctr" anchorCtr="0"/>
          <a:lstStyle>
            <a:lvl1pPr>
              <a:lnSpc>
                <a:spcPct val="100000"/>
              </a:lnSpc>
              <a:defRPr sz="1600" b="1">
                <a:solidFill>
                  <a:srgbClr val="00269E"/>
                </a:solidFill>
                <a:latin typeface="Arial" pitchFamily="34" charset="0"/>
                <a:cs typeface="Arial" pitchFamily="34" charset="0"/>
              </a:defRPr>
            </a:lvl1pPr>
          </a:lstStyle>
          <a:p>
            <a:r>
              <a:rPr lang="en-US" sz="1600" dirty="0"/>
              <a:t>Click to add title</a:t>
            </a:r>
            <a:endParaRPr lang="en-US" dirty="0"/>
          </a:p>
        </p:txBody>
      </p:sp>
      <p:sp>
        <p:nvSpPr>
          <p:cNvPr id="5" name="Text Placeholder 4"/>
          <p:cNvSpPr>
            <a:spLocks noGrp="1"/>
          </p:cNvSpPr>
          <p:nvPr>
            <p:ph type="body" sz="quarter" idx="15" hasCustomPrompt="1"/>
          </p:nvPr>
        </p:nvSpPr>
        <p:spPr>
          <a:xfrm>
            <a:off x="228701" y="400073"/>
            <a:ext cx="7772400" cy="182880"/>
          </a:xfrm>
          <a:prstGeom prst="rect">
            <a:avLst/>
          </a:prstGeom>
        </p:spPr>
        <p:txBody>
          <a:bodyPr lIns="0" tIns="0" rIns="0" bIns="0"/>
          <a:lstStyle>
            <a:lvl1pPr marL="0" indent="0">
              <a:buNone/>
              <a:defRPr sz="1100" b="1" baseline="0">
                <a:solidFill>
                  <a:srgbClr val="00269E"/>
                </a:solidFill>
                <a:latin typeface="Arial" panose="020B0604020202020204" pitchFamily="34" charset="0"/>
                <a:cs typeface="Arial" panose="020B0604020202020204" pitchFamily="34" charset="0"/>
              </a:defRPr>
            </a:lvl1pPr>
          </a:lstStyle>
          <a:p>
            <a:pPr lvl="0"/>
            <a:r>
              <a:rPr lang="en-US" dirty="0"/>
              <a:t>CLICK TO ADD HEADER</a:t>
            </a:r>
          </a:p>
        </p:txBody>
      </p:sp>
    </p:spTree>
    <p:extLst>
      <p:ext uri="{BB962C8B-B14F-4D97-AF65-F5344CB8AC3E}">
        <p14:creationId xmlns:p14="http://schemas.microsoft.com/office/powerpoint/2010/main" val="20047968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Shape 19"/>
          <p:cNvSpPr>
            <a:spLocks noGrp="1"/>
          </p:cNvSpPr>
          <p:nvPr>
            <p:ph type="body" sz="half" idx="20" hasCustomPrompt="1"/>
          </p:nvPr>
        </p:nvSpPr>
        <p:spPr>
          <a:xfrm>
            <a:off x="1532861" y="468569"/>
            <a:ext cx="6078281" cy="468433"/>
          </a:xfrm>
          <a:prstGeom prst="rect">
            <a:avLst/>
          </a:prstGeom>
          <a:noFill/>
          <a:ln>
            <a:noFill/>
          </a:ln>
        </p:spPr>
        <p:txBody>
          <a:bodyPr anchor="t">
            <a:normAutofit/>
          </a:bodyPr>
          <a:lstStyle>
            <a:lvl1pPr marL="0" indent="0" algn="ctr">
              <a:buClrTx/>
              <a:buSzTx/>
              <a:buFontTx/>
              <a:buNone/>
              <a:defRPr sz="1400" b="1" baseline="0">
                <a:solidFill>
                  <a:srgbClr val="FF0000"/>
                </a:solidFill>
              </a:defRPr>
            </a:lvl1pPr>
          </a:lstStyle>
          <a:p>
            <a:r>
              <a:rPr lang="en-US" dirty="0"/>
              <a:t>DRAFT</a:t>
            </a:r>
            <a:endParaRPr dirty="0"/>
          </a:p>
        </p:txBody>
      </p:sp>
      <p:sp>
        <p:nvSpPr>
          <p:cNvPr id="6" name="TextBox 5"/>
          <p:cNvSpPr txBox="1"/>
          <p:nvPr userDrawn="1"/>
        </p:nvSpPr>
        <p:spPr>
          <a:xfrm>
            <a:off x="7061105" y="365128"/>
            <a:ext cx="1435939" cy="249339"/>
          </a:xfrm>
          <a:prstGeom prst="rect">
            <a:avLst/>
          </a:prstGeom>
          <a:noFill/>
        </p:spPr>
        <p:txBody>
          <a:bodyPr wrap="none" lIns="91430" tIns="45716" rIns="91430" bIns="45716" rtlCol="0">
            <a:spAutoFit/>
          </a:bodyPr>
          <a:lstStyle/>
          <a:p>
            <a:pPr fontAlgn="auto">
              <a:spcBef>
                <a:spcPts val="0"/>
              </a:spcBef>
              <a:spcAft>
                <a:spcPts val="0"/>
              </a:spcAft>
            </a:pPr>
            <a:r>
              <a:rPr lang="en-US" sz="1000" kern="1000" dirty="0">
                <a:solidFill>
                  <a:srgbClr val="14558F"/>
                </a:solidFill>
                <a:latin typeface="Arial"/>
              </a:rPr>
              <a:t>Private &amp; Confidential</a:t>
            </a:r>
          </a:p>
        </p:txBody>
      </p:sp>
      <p:sp>
        <p:nvSpPr>
          <p:cNvPr id="3" name="Title 2"/>
          <p:cNvSpPr>
            <a:spLocks noGrp="1"/>
          </p:cNvSpPr>
          <p:nvPr>
            <p:ph type="title" hasCustomPrompt="1"/>
          </p:nvPr>
        </p:nvSpPr>
        <p:spPr>
          <a:xfrm>
            <a:off x="1143000" y="991055"/>
            <a:ext cx="6858001" cy="2522536"/>
          </a:xfrm>
          <a:noFill/>
        </p:spPr>
        <p:txBody>
          <a:bodyPr anchor="b">
            <a:normAutofit/>
          </a:bodyPr>
          <a:lstStyle>
            <a:lvl1pPr>
              <a:defRPr sz="3600" baseline="0">
                <a:solidFill>
                  <a:schemeClr val="accent1"/>
                </a:solidFill>
              </a:defRPr>
            </a:lvl1pPr>
          </a:lstStyle>
          <a:p>
            <a:r>
              <a:rPr lang="en-US" dirty="0"/>
              <a:t>Click to add title </a:t>
            </a:r>
          </a:p>
        </p:txBody>
      </p:sp>
      <p:sp>
        <p:nvSpPr>
          <p:cNvPr id="12" name="Subtitle 2"/>
          <p:cNvSpPr>
            <a:spLocks noGrp="1"/>
          </p:cNvSpPr>
          <p:nvPr>
            <p:ph type="subTitle" idx="1" hasCustomPrompt="1"/>
          </p:nvPr>
        </p:nvSpPr>
        <p:spPr>
          <a:xfrm>
            <a:off x="1143001" y="3602039"/>
            <a:ext cx="6858001" cy="646834"/>
          </a:xfrm>
          <a:noFill/>
        </p:spPr>
        <p:txBody>
          <a:bodyPr>
            <a:normAutofit/>
          </a:bodyPr>
          <a:lstStyle>
            <a:lvl1pPr marL="0" indent="0" algn="l">
              <a:buNone/>
              <a:defRPr sz="2400" baseline="0">
                <a:solidFill>
                  <a:schemeClr val="tx2"/>
                </a:solidFill>
              </a:defRPr>
            </a:lvl1pPr>
            <a:lvl2pPr marL="457152" indent="0" algn="ctr">
              <a:buNone/>
              <a:defRPr sz="2000"/>
            </a:lvl2pPr>
            <a:lvl3pPr marL="914303" indent="0" algn="ctr">
              <a:buNone/>
              <a:defRPr sz="1800"/>
            </a:lvl3pPr>
            <a:lvl4pPr marL="1371455" indent="0" algn="ctr">
              <a:buNone/>
              <a:defRPr sz="1600"/>
            </a:lvl4pPr>
            <a:lvl5pPr marL="1828606" indent="0" algn="ctr">
              <a:buNone/>
              <a:defRPr sz="1600"/>
            </a:lvl5pPr>
            <a:lvl6pPr marL="2285758" indent="0" algn="ctr">
              <a:buNone/>
              <a:defRPr sz="1600"/>
            </a:lvl6pPr>
            <a:lvl7pPr marL="2742909" indent="0" algn="ctr">
              <a:buNone/>
              <a:defRPr sz="1600"/>
            </a:lvl7pPr>
            <a:lvl8pPr marL="3200061" indent="0" algn="ctr">
              <a:buNone/>
              <a:defRPr sz="1600"/>
            </a:lvl8pPr>
            <a:lvl9pPr marL="3657212" indent="0" algn="ctr">
              <a:buNone/>
              <a:defRPr sz="1600"/>
            </a:lvl9pPr>
          </a:lstStyle>
          <a:p>
            <a:r>
              <a:rPr lang="en-US" dirty="0"/>
              <a:t>Click to add subtitle</a:t>
            </a:r>
          </a:p>
        </p:txBody>
      </p:sp>
      <p:sp>
        <p:nvSpPr>
          <p:cNvPr id="16" name="Shape 32"/>
          <p:cNvSpPr/>
          <p:nvPr userDrawn="1"/>
        </p:nvSpPr>
        <p:spPr>
          <a:xfrm>
            <a:off x="4" y="5488104"/>
            <a:ext cx="9144001" cy="360501"/>
          </a:xfrm>
          <a:prstGeom prst="rect">
            <a:avLst/>
          </a:prstGeom>
          <a:solidFill>
            <a:srgbClr val="F9CE20"/>
          </a:solidFill>
          <a:ln w="12700">
            <a:miter lim="400000"/>
          </a:ln>
        </p:spPr>
        <p:txBody>
          <a:bodyPr lIns="45714" tIns="45714" rIns="45714" bIns="45714" anchor="ctr"/>
          <a:lstStyle/>
          <a:p>
            <a:pPr algn="ctr" fontAlgn="auto">
              <a:spcBef>
                <a:spcPts val="0"/>
              </a:spcBef>
              <a:spcAft>
                <a:spcPts val="0"/>
              </a:spcAft>
              <a:defRPr>
                <a:solidFill>
                  <a:srgbClr val="FFFFFF"/>
                </a:solidFill>
                <a:latin typeface="Verdana"/>
                <a:ea typeface="Verdana"/>
                <a:cs typeface="Verdana"/>
                <a:sym typeface="Verdana"/>
              </a:defRPr>
            </a:pPr>
            <a:endParaRPr dirty="0">
              <a:solidFill>
                <a:srgbClr val="FFFFFF"/>
              </a:solidFill>
              <a:latin typeface="Verdana"/>
              <a:ea typeface="Verdana"/>
              <a:cs typeface="Verdana"/>
              <a:sym typeface="Verdana"/>
            </a:endParaRPr>
          </a:p>
        </p:txBody>
      </p:sp>
      <p:sp>
        <p:nvSpPr>
          <p:cNvPr id="17" name="Shape 33"/>
          <p:cNvSpPr/>
          <p:nvPr userDrawn="1"/>
        </p:nvSpPr>
        <p:spPr>
          <a:xfrm>
            <a:off x="2" y="5542155"/>
            <a:ext cx="9144001" cy="400254"/>
          </a:xfrm>
          <a:prstGeom prst="rect">
            <a:avLst/>
          </a:prstGeom>
          <a:solidFill>
            <a:srgbClr val="14558F"/>
          </a:solidFill>
          <a:ln w="12700">
            <a:miter lim="400000"/>
          </a:ln>
        </p:spPr>
        <p:txBody>
          <a:bodyPr lIns="45714" tIns="45714" rIns="45714" bIns="45714" anchor="ctr"/>
          <a:lstStyle/>
          <a:p>
            <a:pPr algn="ctr" fontAlgn="auto">
              <a:spcBef>
                <a:spcPts val="0"/>
              </a:spcBef>
              <a:spcAft>
                <a:spcPts val="0"/>
              </a:spcAft>
              <a:defRPr>
                <a:solidFill>
                  <a:srgbClr val="FFFFFF"/>
                </a:solidFill>
                <a:latin typeface="Verdana"/>
                <a:ea typeface="Verdana"/>
                <a:cs typeface="Verdana"/>
                <a:sym typeface="Verdana"/>
              </a:defRPr>
            </a:pPr>
            <a:endParaRPr dirty="0">
              <a:solidFill>
                <a:srgbClr val="FFFFFF"/>
              </a:solidFill>
              <a:latin typeface="Verdana"/>
              <a:ea typeface="Verdana"/>
              <a:cs typeface="Verdana"/>
              <a:sym typeface="Verdana"/>
            </a:endParaRPr>
          </a:p>
        </p:txBody>
      </p:sp>
      <p:sp>
        <p:nvSpPr>
          <p:cNvPr id="18" name="Shape 34"/>
          <p:cNvSpPr/>
          <p:nvPr userDrawn="1"/>
        </p:nvSpPr>
        <p:spPr>
          <a:xfrm>
            <a:off x="3" y="5656520"/>
            <a:ext cx="9144001" cy="1201483"/>
          </a:xfrm>
          <a:prstGeom prst="rect">
            <a:avLst/>
          </a:prstGeom>
          <a:solidFill>
            <a:srgbClr val="43956F"/>
          </a:solidFill>
          <a:ln w="12700">
            <a:miter lim="400000"/>
          </a:ln>
        </p:spPr>
        <p:txBody>
          <a:bodyPr lIns="45714" tIns="45714" rIns="45714" bIns="45714" anchor="ctr"/>
          <a:lstStyle/>
          <a:p>
            <a:pPr algn="ctr" fontAlgn="auto">
              <a:spcBef>
                <a:spcPts val="0"/>
              </a:spcBef>
              <a:spcAft>
                <a:spcPts val="0"/>
              </a:spcAft>
              <a:defRPr>
                <a:solidFill>
                  <a:srgbClr val="FFFFFF"/>
                </a:solidFill>
                <a:latin typeface="Verdana"/>
                <a:ea typeface="Verdana"/>
                <a:cs typeface="Verdana"/>
                <a:sym typeface="Verdana"/>
              </a:defRPr>
            </a:pPr>
            <a:endParaRPr dirty="0">
              <a:solidFill>
                <a:srgbClr val="FFFFFF"/>
              </a:solidFill>
              <a:latin typeface="Verdana"/>
              <a:ea typeface="Verdana"/>
              <a:cs typeface="Verdana"/>
              <a:sym typeface="Verdana"/>
            </a:endParaRPr>
          </a:p>
        </p:txBody>
      </p:sp>
      <p:sp>
        <p:nvSpPr>
          <p:cNvPr id="19" name="Slide Number Placeholder 5"/>
          <p:cNvSpPr txBox="1">
            <a:spLocks/>
          </p:cNvSpPr>
          <p:nvPr userDrawn="1"/>
        </p:nvSpPr>
        <p:spPr>
          <a:xfrm>
            <a:off x="8330626" y="6398544"/>
            <a:ext cx="184725" cy="280742"/>
          </a:xfrm>
          <a:prstGeom prst="rect">
            <a:avLst/>
          </a:prstGeom>
          <a:ln w="12700">
            <a:miter lim="400000"/>
          </a:ln>
        </p:spPr>
        <p:txBody>
          <a:bodyPr vert="horz" wrap="none" lIns="91430" tIns="45716" rIns="91430" bIns="45716" rtlCol="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chemeClr val="tx1">
                    <a:tint val="75000"/>
                  </a:schemeClr>
                </a:solidFill>
                <a:effectLst/>
                <a:uFillTx/>
                <a:latin typeface="+mn-lt"/>
                <a:ea typeface="+mn-ea"/>
                <a:cs typeface="+mn-cs"/>
                <a:sym typeface="Arial"/>
              </a:defRPr>
            </a:lvl1pPr>
            <a:lvl2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lvl2pPr>
            <a:lvl3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lvl3pPr>
            <a:lvl4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lvl4pPr>
            <a:lvl5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lvl5pPr>
            <a:lvl6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lvl6pPr>
            <a:lvl7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lvl7pPr>
            <a:lvl8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lvl8pPr>
            <a:lvl9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lvl9pPr>
          </a:lstStyle>
          <a:p>
            <a:endParaRPr lang="en-US" dirty="0">
              <a:solidFill>
                <a:srgbClr val="F2F2F2"/>
              </a:solidFill>
            </a:endParaRPr>
          </a:p>
        </p:txBody>
      </p:sp>
      <p:sp>
        <p:nvSpPr>
          <p:cNvPr id="20" name="Shape 17"/>
          <p:cNvSpPr/>
          <p:nvPr userDrawn="1"/>
        </p:nvSpPr>
        <p:spPr>
          <a:xfrm>
            <a:off x="1541721" y="5933924"/>
            <a:ext cx="6903033" cy="543226"/>
          </a:xfrm>
          <a:prstGeom prst="rect">
            <a:avLst/>
          </a:prstGeom>
          <a:ln w="12700">
            <a:miter lim="400000"/>
          </a:ln>
          <a:extLst>
            <a:ext uri="{C572A759-6A51-4108-AA02-DFA0A04FC94B}">
              <ma14:wrappingTextBoxFlag xmlns:ma14="http://schemas.microsoft.com/office/mac/drawingml/2011/main" xmlns="" val="1"/>
            </a:ext>
          </a:extLst>
        </p:spPr>
        <p:txBody>
          <a:bodyPr lIns="36572" tIns="36572" rIns="36572" bIns="36572" anchor="ctr">
            <a:spAutoFit/>
          </a:bodyPr>
          <a:lstStyle/>
          <a:p>
            <a:pPr fontAlgn="auto">
              <a:spcBef>
                <a:spcPts val="0"/>
              </a:spcBef>
              <a:spcAft>
                <a:spcPts val="0"/>
              </a:spcAft>
              <a:defRPr sz="1000" b="1">
                <a:solidFill>
                  <a:srgbClr val="FFFFFF"/>
                </a:solidFill>
              </a:defRPr>
            </a:pPr>
            <a:r>
              <a:rPr sz="1000" b="1" dirty="0">
                <a:solidFill>
                  <a:srgbClr val="F2F2F2"/>
                </a:solidFill>
                <a:latin typeface="Arial"/>
              </a:rPr>
              <a:t>Executive Office of Technology Services and Security </a:t>
            </a:r>
            <a:r>
              <a:rPr lang="en-US" sz="1000" b="1" dirty="0">
                <a:solidFill>
                  <a:srgbClr val="F2F2F2"/>
                </a:solidFill>
                <a:latin typeface="Arial"/>
              </a:rPr>
              <a:t>(</a:t>
            </a:r>
            <a:r>
              <a:rPr sz="1000" b="1" dirty="0">
                <a:solidFill>
                  <a:srgbClr val="F2F2F2"/>
                </a:solidFill>
                <a:latin typeface="Arial"/>
              </a:rPr>
              <a:t>EOTSS</a:t>
            </a:r>
            <a:r>
              <a:rPr lang="en-US" sz="1000" b="1" dirty="0">
                <a:solidFill>
                  <a:srgbClr val="F2F2F2"/>
                </a:solidFill>
                <a:latin typeface="Arial"/>
              </a:rPr>
              <a:t>)</a:t>
            </a:r>
            <a:endParaRPr sz="1000" b="1" dirty="0">
              <a:solidFill>
                <a:srgbClr val="F2F2F2"/>
              </a:solidFill>
              <a:latin typeface="Arial"/>
            </a:endParaRPr>
          </a:p>
          <a:p>
            <a:pPr fontAlgn="auto">
              <a:spcBef>
                <a:spcPts val="0"/>
              </a:spcBef>
              <a:spcAft>
                <a:spcPts val="0"/>
              </a:spcAft>
              <a:defRPr sz="1000">
                <a:solidFill>
                  <a:srgbClr val="FFFFFF"/>
                </a:solidFill>
              </a:defRPr>
            </a:pPr>
            <a:r>
              <a:rPr sz="1000" i="1" dirty="0">
                <a:solidFill>
                  <a:srgbClr val="F2F2F2"/>
                </a:solidFill>
                <a:latin typeface="Arial"/>
              </a:rPr>
              <a:t>EOT</a:t>
            </a:r>
            <a:r>
              <a:rPr lang="en-US" sz="1000" i="1" dirty="0">
                <a:solidFill>
                  <a:srgbClr val="F2F2F2"/>
                </a:solidFill>
                <a:latin typeface="Arial"/>
              </a:rPr>
              <a:t>S</a:t>
            </a:r>
            <a:r>
              <a:rPr sz="1000" i="1" dirty="0">
                <a:solidFill>
                  <a:srgbClr val="F2F2F2"/>
                </a:solidFill>
                <a:latin typeface="Arial"/>
              </a:rPr>
              <a:t>S Mission: </a:t>
            </a:r>
            <a:r>
              <a:rPr lang="en-US" sz="1000" i="1" dirty="0">
                <a:solidFill>
                  <a:srgbClr val="F2F2F2"/>
                </a:solidFill>
                <a:latin typeface="Arial"/>
              </a:rPr>
              <a:t>To provide secure and quality digital information, services, and tools to constituents and service providers when and where they need them.</a:t>
            </a:r>
            <a:endParaRPr sz="1000" i="1" dirty="0">
              <a:solidFill>
                <a:srgbClr val="F2F2F2"/>
              </a:solidFill>
              <a:latin typeface="Arial"/>
            </a:endParaRPr>
          </a:p>
        </p:txBody>
      </p:sp>
      <p:sp>
        <p:nvSpPr>
          <p:cNvPr id="27" name="Shape 19"/>
          <p:cNvSpPr>
            <a:spLocks noGrp="1"/>
          </p:cNvSpPr>
          <p:nvPr>
            <p:ph type="body" sz="half" idx="19" hasCustomPrompt="1"/>
          </p:nvPr>
        </p:nvSpPr>
        <p:spPr>
          <a:xfrm>
            <a:off x="1143001" y="4295975"/>
            <a:ext cx="6857999" cy="403714"/>
          </a:xfrm>
          <a:prstGeom prst="rect">
            <a:avLst/>
          </a:prstGeom>
          <a:noFill/>
        </p:spPr>
        <p:txBody>
          <a:bodyPr anchor="b">
            <a:normAutofit/>
          </a:bodyPr>
          <a:lstStyle>
            <a:lvl1pPr marL="0" indent="0">
              <a:buClrTx/>
              <a:buSzTx/>
              <a:buFontTx/>
              <a:buNone/>
              <a:defRPr sz="1600" b="1" baseline="0">
                <a:solidFill>
                  <a:schemeClr val="tx2"/>
                </a:solidFill>
              </a:defRPr>
            </a:lvl1pPr>
          </a:lstStyle>
          <a:p>
            <a:r>
              <a:rPr lang="en-US" dirty="0"/>
              <a:t>Presenter’s name here</a:t>
            </a:r>
          </a:p>
        </p:txBody>
      </p:sp>
      <p:sp>
        <p:nvSpPr>
          <p:cNvPr id="28" name="Shape 19"/>
          <p:cNvSpPr>
            <a:spLocks noGrp="1"/>
          </p:cNvSpPr>
          <p:nvPr>
            <p:ph type="body" sz="half" idx="21" hasCustomPrompt="1"/>
          </p:nvPr>
        </p:nvSpPr>
        <p:spPr>
          <a:xfrm>
            <a:off x="1143001" y="4699689"/>
            <a:ext cx="6857998" cy="403714"/>
          </a:xfrm>
          <a:prstGeom prst="rect">
            <a:avLst/>
          </a:prstGeom>
          <a:noFill/>
        </p:spPr>
        <p:txBody>
          <a:bodyPr anchor="t">
            <a:normAutofit/>
          </a:bodyPr>
          <a:lstStyle>
            <a:lvl1pPr marL="0" indent="0">
              <a:buClrTx/>
              <a:buSzTx/>
              <a:buFontTx/>
              <a:buNone/>
              <a:defRPr sz="1400" b="0" baseline="0">
                <a:solidFill>
                  <a:schemeClr val="tx2"/>
                </a:solidFill>
              </a:defRPr>
            </a:lvl1pPr>
          </a:lstStyle>
          <a:p>
            <a:r>
              <a:rPr lang="en-US" dirty="0"/>
              <a:t>Presenter’s title here</a:t>
            </a: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23367" y="5767558"/>
            <a:ext cx="979402" cy="979402"/>
          </a:xfrm>
          <a:prstGeom prst="rect">
            <a:avLst/>
          </a:prstGeom>
        </p:spPr>
      </p:pic>
    </p:spTree>
    <p:extLst>
      <p:ext uri="{BB962C8B-B14F-4D97-AF65-F5344CB8AC3E}">
        <p14:creationId xmlns:p14="http://schemas.microsoft.com/office/powerpoint/2010/main" val="209066584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6" name="TextBox 5"/>
          <p:cNvSpPr txBox="1"/>
          <p:nvPr userDrawn="1"/>
        </p:nvSpPr>
        <p:spPr>
          <a:xfrm>
            <a:off x="7061105" y="365128"/>
            <a:ext cx="1435939" cy="249339"/>
          </a:xfrm>
          <a:prstGeom prst="rect">
            <a:avLst/>
          </a:prstGeom>
          <a:noFill/>
        </p:spPr>
        <p:txBody>
          <a:bodyPr wrap="none" lIns="91430" tIns="45716" rIns="91430" bIns="45716" rtlCol="0">
            <a:spAutoFit/>
          </a:bodyPr>
          <a:lstStyle/>
          <a:p>
            <a:pPr fontAlgn="auto">
              <a:spcBef>
                <a:spcPts val="0"/>
              </a:spcBef>
              <a:spcAft>
                <a:spcPts val="0"/>
              </a:spcAft>
            </a:pPr>
            <a:r>
              <a:rPr lang="en-US" sz="1000" kern="1000" dirty="0">
                <a:solidFill>
                  <a:srgbClr val="14558F"/>
                </a:solidFill>
                <a:latin typeface="Arial"/>
              </a:rPr>
              <a:t>Private &amp; Confidential</a:t>
            </a:r>
          </a:p>
        </p:txBody>
      </p:sp>
      <p:sp>
        <p:nvSpPr>
          <p:cNvPr id="3" name="Title 2"/>
          <p:cNvSpPr>
            <a:spLocks noGrp="1"/>
          </p:cNvSpPr>
          <p:nvPr>
            <p:ph type="title" hasCustomPrompt="1"/>
          </p:nvPr>
        </p:nvSpPr>
        <p:spPr>
          <a:xfrm>
            <a:off x="1657350" y="3519337"/>
            <a:ext cx="6858001" cy="649224"/>
          </a:xfrm>
        </p:spPr>
        <p:txBody>
          <a:bodyPr>
            <a:normAutofit/>
          </a:bodyPr>
          <a:lstStyle>
            <a:lvl1pPr>
              <a:defRPr sz="3600">
                <a:solidFill>
                  <a:schemeClr val="accent1"/>
                </a:solidFill>
              </a:defRPr>
            </a:lvl1pPr>
          </a:lstStyle>
          <a:p>
            <a:r>
              <a:rPr lang="en-US" dirty="0"/>
              <a:t>Click to add title </a:t>
            </a:r>
          </a:p>
        </p:txBody>
      </p:sp>
      <p:sp>
        <p:nvSpPr>
          <p:cNvPr id="12" name="Subtitle 2"/>
          <p:cNvSpPr>
            <a:spLocks noGrp="1"/>
          </p:cNvSpPr>
          <p:nvPr>
            <p:ph type="subTitle" idx="1" hasCustomPrompt="1"/>
          </p:nvPr>
        </p:nvSpPr>
        <p:spPr>
          <a:xfrm>
            <a:off x="1657350" y="4222615"/>
            <a:ext cx="6858001" cy="880788"/>
          </a:xfrm>
          <a:noFill/>
        </p:spPr>
        <p:txBody>
          <a:bodyPr>
            <a:normAutofit/>
          </a:bodyPr>
          <a:lstStyle>
            <a:lvl1pPr marL="0" indent="0" algn="l">
              <a:buNone/>
              <a:defRPr sz="2400" baseline="0">
                <a:solidFill>
                  <a:schemeClr val="tx2"/>
                </a:solidFill>
              </a:defRPr>
            </a:lvl1pPr>
            <a:lvl2pPr marL="457152" indent="0" algn="ctr">
              <a:buNone/>
              <a:defRPr sz="2000"/>
            </a:lvl2pPr>
            <a:lvl3pPr marL="914303" indent="0" algn="ctr">
              <a:buNone/>
              <a:defRPr sz="1800"/>
            </a:lvl3pPr>
            <a:lvl4pPr marL="1371455" indent="0" algn="ctr">
              <a:buNone/>
              <a:defRPr sz="1600"/>
            </a:lvl4pPr>
            <a:lvl5pPr marL="1828606" indent="0" algn="ctr">
              <a:buNone/>
              <a:defRPr sz="1600"/>
            </a:lvl5pPr>
            <a:lvl6pPr marL="2285758" indent="0" algn="ctr">
              <a:buNone/>
              <a:defRPr sz="1600"/>
            </a:lvl6pPr>
            <a:lvl7pPr marL="2742909" indent="0" algn="ctr">
              <a:buNone/>
              <a:defRPr sz="1600"/>
            </a:lvl7pPr>
            <a:lvl8pPr marL="3200061" indent="0" algn="ctr">
              <a:buNone/>
              <a:defRPr sz="1600"/>
            </a:lvl8pPr>
            <a:lvl9pPr marL="3657212" indent="0" algn="ctr">
              <a:buNone/>
              <a:defRPr sz="1600"/>
            </a:lvl9pPr>
          </a:lstStyle>
          <a:p>
            <a:r>
              <a:rPr lang="en-US" dirty="0"/>
              <a:t>Click to add subtitle</a:t>
            </a:r>
          </a:p>
        </p:txBody>
      </p:sp>
      <p:sp>
        <p:nvSpPr>
          <p:cNvPr id="16" name="Shape 32"/>
          <p:cNvSpPr/>
          <p:nvPr userDrawn="1"/>
        </p:nvSpPr>
        <p:spPr>
          <a:xfrm>
            <a:off x="4" y="5488102"/>
            <a:ext cx="9144001" cy="54054"/>
          </a:xfrm>
          <a:prstGeom prst="rect">
            <a:avLst/>
          </a:prstGeom>
          <a:solidFill>
            <a:srgbClr val="F9CE20"/>
          </a:solidFill>
          <a:ln w="12700">
            <a:miter lim="400000"/>
          </a:ln>
        </p:spPr>
        <p:txBody>
          <a:bodyPr lIns="45714" tIns="45714" rIns="45714" bIns="45714" anchor="ctr"/>
          <a:lstStyle/>
          <a:p>
            <a:pPr algn="ctr" fontAlgn="auto">
              <a:spcBef>
                <a:spcPts val="0"/>
              </a:spcBef>
              <a:spcAft>
                <a:spcPts val="0"/>
              </a:spcAft>
              <a:defRPr>
                <a:solidFill>
                  <a:srgbClr val="FFFFFF"/>
                </a:solidFill>
                <a:latin typeface="Verdana"/>
                <a:ea typeface="Verdana"/>
                <a:cs typeface="Verdana"/>
                <a:sym typeface="Verdana"/>
              </a:defRPr>
            </a:pPr>
            <a:endParaRPr dirty="0">
              <a:solidFill>
                <a:srgbClr val="FFFFFF"/>
              </a:solidFill>
              <a:latin typeface="Verdana"/>
              <a:ea typeface="Verdana"/>
              <a:cs typeface="Verdana"/>
              <a:sym typeface="Verdana"/>
            </a:endParaRPr>
          </a:p>
        </p:txBody>
      </p:sp>
      <p:sp>
        <p:nvSpPr>
          <p:cNvPr id="17" name="Shape 33"/>
          <p:cNvSpPr/>
          <p:nvPr userDrawn="1"/>
        </p:nvSpPr>
        <p:spPr>
          <a:xfrm>
            <a:off x="2" y="5542155"/>
            <a:ext cx="9144001" cy="114362"/>
          </a:xfrm>
          <a:prstGeom prst="rect">
            <a:avLst/>
          </a:prstGeom>
          <a:solidFill>
            <a:srgbClr val="14558F"/>
          </a:solidFill>
          <a:ln w="12700">
            <a:miter lim="400000"/>
          </a:ln>
        </p:spPr>
        <p:txBody>
          <a:bodyPr lIns="45714" tIns="45714" rIns="45714" bIns="45714" anchor="ctr"/>
          <a:lstStyle/>
          <a:p>
            <a:pPr algn="ctr" fontAlgn="auto">
              <a:spcBef>
                <a:spcPts val="0"/>
              </a:spcBef>
              <a:spcAft>
                <a:spcPts val="0"/>
              </a:spcAft>
              <a:defRPr>
                <a:solidFill>
                  <a:srgbClr val="FFFFFF"/>
                </a:solidFill>
                <a:latin typeface="Verdana"/>
                <a:ea typeface="Verdana"/>
                <a:cs typeface="Verdana"/>
                <a:sym typeface="Verdana"/>
              </a:defRPr>
            </a:pPr>
            <a:endParaRPr dirty="0">
              <a:solidFill>
                <a:srgbClr val="FFFFFF"/>
              </a:solidFill>
              <a:latin typeface="Verdana"/>
              <a:ea typeface="Verdana"/>
              <a:cs typeface="Verdana"/>
              <a:sym typeface="Verdana"/>
            </a:endParaRPr>
          </a:p>
        </p:txBody>
      </p:sp>
      <p:sp>
        <p:nvSpPr>
          <p:cNvPr id="18" name="Shape 34"/>
          <p:cNvSpPr/>
          <p:nvPr userDrawn="1"/>
        </p:nvSpPr>
        <p:spPr>
          <a:xfrm>
            <a:off x="3" y="5656520"/>
            <a:ext cx="9144001" cy="1201483"/>
          </a:xfrm>
          <a:prstGeom prst="rect">
            <a:avLst/>
          </a:prstGeom>
          <a:solidFill>
            <a:srgbClr val="43956F"/>
          </a:solidFill>
          <a:ln w="12700">
            <a:miter lim="400000"/>
          </a:ln>
        </p:spPr>
        <p:txBody>
          <a:bodyPr lIns="45714" tIns="45714" rIns="45714" bIns="45714" anchor="ctr"/>
          <a:lstStyle/>
          <a:p>
            <a:pPr algn="ctr" fontAlgn="auto">
              <a:spcBef>
                <a:spcPts val="0"/>
              </a:spcBef>
              <a:spcAft>
                <a:spcPts val="0"/>
              </a:spcAft>
              <a:defRPr>
                <a:solidFill>
                  <a:srgbClr val="FFFFFF"/>
                </a:solidFill>
                <a:latin typeface="Verdana"/>
                <a:ea typeface="Verdana"/>
                <a:cs typeface="Verdana"/>
                <a:sym typeface="Verdana"/>
              </a:defRPr>
            </a:pPr>
            <a:endParaRPr dirty="0">
              <a:solidFill>
                <a:srgbClr val="FFFFFF"/>
              </a:solidFill>
              <a:latin typeface="Verdana"/>
              <a:ea typeface="Verdana"/>
              <a:cs typeface="Verdana"/>
              <a:sym typeface="Verdana"/>
            </a:endParaRPr>
          </a:p>
        </p:txBody>
      </p:sp>
      <p:sp>
        <p:nvSpPr>
          <p:cNvPr id="19" name="Slide Number Placeholder 5"/>
          <p:cNvSpPr txBox="1">
            <a:spLocks/>
          </p:cNvSpPr>
          <p:nvPr userDrawn="1"/>
        </p:nvSpPr>
        <p:spPr>
          <a:xfrm>
            <a:off x="8330626" y="6398544"/>
            <a:ext cx="184725" cy="280742"/>
          </a:xfrm>
          <a:prstGeom prst="rect">
            <a:avLst/>
          </a:prstGeom>
          <a:ln w="12700">
            <a:miter lim="400000"/>
          </a:ln>
        </p:spPr>
        <p:txBody>
          <a:bodyPr vert="horz" wrap="none" lIns="91430" tIns="45716" rIns="91430" bIns="45716" rtlCol="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chemeClr val="tx1">
                    <a:tint val="75000"/>
                  </a:schemeClr>
                </a:solidFill>
                <a:effectLst/>
                <a:uFillTx/>
                <a:latin typeface="+mn-lt"/>
                <a:ea typeface="+mn-ea"/>
                <a:cs typeface="+mn-cs"/>
                <a:sym typeface="Arial"/>
              </a:defRPr>
            </a:lvl1pPr>
            <a:lvl2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lvl2pPr>
            <a:lvl3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lvl3pPr>
            <a:lvl4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lvl4pPr>
            <a:lvl5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lvl5pPr>
            <a:lvl6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lvl6pPr>
            <a:lvl7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lvl7pPr>
            <a:lvl8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lvl8pPr>
            <a:lvl9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lvl9pPr>
          </a:lstStyle>
          <a:p>
            <a:endParaRPr lang="en-US" dirty="0">
              <a:solidFill>
                <a:srgbClr val="F2F2F2"/>
              </a:solidFill>
            </a:endParaRPr>
          </a:p>
        </p:txBody>
      </p:sp>
      <p:sp>
        <p:nvSpPr>
          <p:cNvPr id="20" name="Shape 17"/>
          <p:cNvSpPr/>
          <p:nvPr userDrawn="1"/>
        </p:nvSpPr>
        <p:spPr>
          <a:xfrm>
            <a:off x="1541721" y="5933090"/>
            <a:ext cx="6903033" cy="544901"/>
          </a:xfrm>
          <a:prstGeom prst="rect">
            <a:avLst/>
          </a:prstGeom>
          <a:ln w="12700">
            <a:miter lim="400000"/>
          </a:ln>
          <a:extLst>
            <a:ext uri="{C572A759-6A51-4108-AA02-DFA0A04FC94B}">
              <ma14:wrappingTextBoxFlag xmlns:ma14="http://schemas.microsoft.com/office/mac/drawingml/2011/main" xmlns="" val="1"/>
            </a:ext>
          </a:extLst>
        </p:spPr>
        <p:txBody>
          <a:bodyPr lIns="36572" tIns="36572" rIns="36572" bIns="36572" anchor="ctr">
            <a:spAutoFit/>
          </a:bodyPr>
          <a:lstStyle/>
          <a:p>
            <a:pPr fontAlgn="auto">
              <a:spcBef>
                <a:spcPts val="0"/>
              </a:spcBef>
              <a:spcAft>
                <a:spcPts val="0"/>
              </a:spcAft>
              <a:defRPr sz="1000" b="1">
                <a:solidFill>
                  <a:srgbClr val="FFFFFF"/>
                </a:solidFill>
              </a:defRPr>
            </a:pPr>
            <a:r>
              <a:rPr sz="1000" b="1" dirty="0">
                <a:solidFill>
                  <a:srgbClr val="F2F2F2"/>
                </a:solidFill>
                <a:latin typeface="Arial"/>
              </a:rPr>
              <a:t>Executive Office of Technology Services and Security </a:t>
            </a:r>
            <a:r>
              <a:rPr lang="en-US" sz="1000" b="1" dirty="0">
                <a:solidFill>
                  <a:srgbClr val="F2F2F2"/>
                </a:solidFill>
                <a:latin typeface="Arial"/>
              </a:rPr>
              <a:t>(</a:t>
            </a:r>
            <a:r>
              <a:rPr sz="1000" b="1" dirty="0">
                <a:solidFill>
                  <a:srgbClr val="F2F2F2"/>
                </a:solidFill>
                <a:latin typeface="Arial"/>
              </a:rPr>
              <a:t>EOTSS</a:t>
            </a:r>
            <a:r>
              <a:rPr lang="en-US" sz="1000" b="1" dirty="0">
                <a:solidFill>
                  <a:srgbClr val="F2F2F2"/>
                </a:solidFill>
                <a:latin typeface="Arial"/>
              </a:rPr>
              <a:t>)</a:t>
            </a:r>
            <a:endParaRPr sz="1000" b="1" dirty="0">
              <a:solidFill>
                <a:srgbClr val="F2F2F2"/>
              </a:solidFill>
              <a:latin typeface="Arial"/>
            </a:endParaRPr>
          </a:p>
          <a:p>
            <a:pPr fontAlgn="auto">
              <a:spcBef>
                <a:spcPts val="0"/>
              </a:spcBef>
              <a:spcAft>
                <a:spcPts val="0"/>
              </a:spcAft>
              <a:defRPr sz="1000">
                <a:solidFill>
                  <a:srgbClr val="FFFFFF"/>
                </a:solidFill>
              </a:defRPr>
            </a:pPr>
            <a:r>
              <a:rPr lang="en-US" sz="1000" dirty="0">
                <a:solidFill>
                  <a:srgbClr val="F2F2F2"/>
                </a:solidFill>
                <a:latin typeface="Arial"/>
              </a:rPr>
              <a:t>EOTSS Mission: To provide secure and quality digital information, services, and tools to constituents and service providers when and where they need them.</a:t>
            </a:r>
          </a:p>
        </p:txBody>
      </p:sp>
      <p:pic>
        <p:nvPicPr>
          <p:cNvPr id="22" name="Picture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23367" y="5767558"/>
            <a:ext cx="979402" cy="979402"/>
          </a:xfrm>
          <a:prstGeom prst="rect">
            <a:avLst/>
          </a:prstGeom>
        </p:spPr>
      </p:pic>
    </p:spTree>
    <p:extLst>
      <p:ext uri="{BB962C8B-B14F-4D97-AF65-F5344CB8AC3E}">
        <p14:creationId xmlns:p14="http://schemas.microsoft.com/office/powerpoint/2010/main" val="33967772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0" name="Text Placeholder 17"/>
          <p:cNvSpPr>
            <a:spLocks noGrp="1"/>
          </p:cNvSpPr>
          <p:nvPr>
            <p:ph type="body" sz="quarter" idx="14" hasCustomPrompt="1"/>
          </p:nvPr>
        </p:nvSpPr>
        <p:spPr>
          <a:xfrm>
            <a:off x="628651" y="6292694"/>
            <a:ext cx="6984000" cy="246221"/>
          </a:xfrm>
          <a:noFill/>
        </p:spPr>
        <p:txBody>
          <a:bodyPr>
            <a:normAutofit/>
          </a:bodyPr>
          <a:lstStyle>
            <a:lvl1pPr marL="0" indent="0">
              <a:buNone/>
              <a:defRPr sz="1000" baseline="0"/>
            </a:lvl1pPr>
          </a:lstStyle>
          <a:p>
            <a:pPr lvl="0"/>
            <a:r>
              <a:rPr lang="en-US" dirty="0"/>
              <a:t>Click to add source</a:t>
            </a:r>
          </a:p>
        </p:txBody>
      </p:sp>
      <p:sp>
        <p:nvSpPr>
          <p:cNvPr id="7" name="Date Placeholder 3"/>
          <p:cNvSpPr>
            <a:spLocks noGrp="1"/>
          </p:cNvSpPr>
          <p:nvPr>
            <p:ph type="dt" sz="half" idx="2"/>
          </p:nvPr>
        </p:nvSpPr>
        <p:spPr>
          <a:xfrm>
            <a:off x="628650" y="6356353"/>
            <a:ext cx="2057400" cy="365125"/>
          </a:xfrm>
          <a:prstGeom prst="rect">
            <a:avLst/>
          </a:prstGeom>
        </p:spPr>
        <p:txBody>
          <a:bodyPr vert="horz" lIns="91430" tIns="45716" rIns="91430" bIns="45716" rtlCol="0" anchor="ctr"/>
          <a:lstStyle>
            <a:lvl1pPr algn="l">
              <a:defRPr sz="1200">
                <a:solidFill>
                  <a:schemeClr val="tx1">
                    <a:tint val="75000"/>
                  </a:schemeClr>
                </a:solidFill>
              </a:defRPr>
            </a:lvl1pPr>
          </a:lstStyle>
          <a:p>
            <a:endParaRPr lang="en-US" dirty="0">
              <a:solidFill>
                <a:srgbClr val="141414">
                  <a:tint val="75000"/>
                </a:srgbClr>
              </a:solidFill>
            </a:endParaRPr>
          </a:p>
        </p:txBody>
      </p:sp>
      <p:sp>
        <p:nvSpPr>
          <p:cNvPr id="8" name="Footer Placeholder 4"/>
          <p:cNvSpPr>
            <a:spLocks noGrp="1"/>
          </p:cNvSpPr>
          <p:nvPr>
            <p:ph type="ftr" sz="quarter" idx="3"/>
          </p:nvPr>
        </p:nvSpPr>
        <p:spPr>
          <a:xfrm>
            <a:off x="3028951" y="6356353"/>
            <a:ext cx="3086100" cy="365125"/>
          </a:xfrm>
          <a:prstGeom prst="rect">
            <a:avLst/>
          </a:prstGeom>
        </p:spPr>
        <p:txBody>
          <a:bodyPr vert="horz" lIns="91430" tIns="45716" rIns="91430" bIns="45716" rtlCol="0" anchor="ctr"/>
          <a:lstStyle>
            <a:lvl1pPr algn="ctr">
              <a:defRPr sz="1200">
                <a:solidFill>
                  <a:schemeClr val="tx1">
                    <a:tint val="75000"/>
                  </a:schemeClr>
                </a:solidFill>
              </a:defRPr>
            </a:lvl1pPr>
          </a:lstStyle>
          <a:p>
            <a:endParaRPr lang="en-US" dirty="0">
              <a:solidFill>
                <a:srgbClr val="141414">
                  <a:tint val="75000"/>
                </a:srgbClr>
              </a:solidFill>
            </a:endParaRPr>
          </a:p>
        </p:txBody>
      </p:sp>
      <p:sp>
        <p:nvSpPr>
          <p:cNvPr id="10" name="Shape 2"/>
          <p:cNvSpPr/>
          <p:nvPr userDrawn="1"/>
        </p:nvSpPr>
        <p:spPr>
          <a:xfrm>
            <a:off x="-4" y="1465072"/>
            <a:ext cx="9144001" cy="54864"/>
          </a:xfrm>
          <a:prstGeom prst="rect">
            <a:avLst/>
          </a:prstGeom>
          <a:solidFill>
            <a:srgbClr val="F9CE20"/>
          </a:solidFill>
          <a:ln w="12700">
            <a:miter lim="400000"/>
          </a:ln>
        </p:spPr>
        <p:txBody>
          <a:bodyPr lIns="45714" tIns="45714" rIns="45714" bIns="45714" anchor="ctr"/>
          <a:lstStyle/>
          <a:p>
            <a:pPr algn="ctr" fontAlgn="auto">
              <a:spcBef>
                <a:spcPts val="0"/>
              </a:spcBef>
              <a:spcAft>
                <a:spcPts val="0"/>
              </a:spcAft>
              <a:defRPr>
                <a:solidFill>
                  <a:srgbClr val="FFFFFF"/>
                </a:solidFill>
                <a:latin typeface="Verdana"/>
                <a:ea typeface="Verdana"/>
                <a:cs typeface="Verdana"/>
                <a:sym typeface="Verdana"/>
              </a:defRPr>
            </a:pPr>
            <a:endParaRPr dirty="0">
              <a:solidFill>
                <a:srgbClr val="FFFFFF"/>
              </a:solidFill>
              <a:latin typeface="Verdana"/>
              <a:ea typeface="Verdana"/>
              <a:cs typeface="Verdana"/>
              <a:sym typeface="Verdana"/>
            </a:endParaRPr>
          </a:p>
        </p:txBody>
      </p:sp>
      <p:sp>
        <p:nvSpPr>
          <p:cNvPr id="11" name="Text Placeholder 14"/>
          <p:cNvSpPr>
            <a:spLocks noGrp="1"/>
          </p:cNvSpPr>
          <p:nvPr>
            <p:ph idx="1" hasCustomPrompt="1"/>
          </p:nvPr>
        </p:nvSpPr>
        <p:spPr>
          <a:xfrm>
            <a:off x="628650" y="1734693"/>
            <a:ext cx="7886700" cy="4351338"/>
          </a:xfrm>
          <a:prstGeom prst="rect">
            <a:avLst/>
          </a:prstGeom>
          <a:noFill/>
          <a:ln>
            <a:noFill/>
          </a:ln>
        </p:spPr>
        <p:style>
          <a:lnRef idx="2">
            <a:schemeClr val="accent2"/>
          </a:lnRef>
          <a:fillRef idx="1">
            <a:schemeClr val="lt1"/>
          </a:fillRef>
          <a:effectRef idx="0">
            <a:schemeClr val="accent2"/>
          </a:effectRef>
          <a:fontRef idx="none"/>
        </p:style>
        <p:txBody>
          <a:bodyPr vert="horz" lIns="91430" tIns="45716" rIns="91430" bIns="45716" rtlCol="0">
            <a:normAutofit/>
          </a:body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Shape 4"/>
          <p:cNvSpPr/>
          <p:nvPr userDrawn="1"/>
        </p:nvSpPr>
        <p:spPr>
          <a:xfrm>
            <a:off x="-1" y="-1"/>
            <a:ext cx="9144001" cy="1346201"/>
          </a:xfrm>
          <a:prstGeom prst="rect">
            <a:avLst/>
          </a:prstGeom>
          <a:solidFill>
            <a:srgbClr val="43956F"/>
          </a:solidFill>
          <a:ln w="12700">
            <a:miter lim="400000"/>
          </a:ln>
        </p:spPr>
        <p:txBody>
          <a:bodyPr lIns="45714" tIns="45714" rIns="45714" bIns="45714" anchor="ctr"/>
          <a:lstStyle/>
          <a:p>
            <a:pPr algn="ctr" fontAlgn="auto">
              <a:spcBef>
                <a:spcPts val="0"/>
              </a:spcBef>
              <a:spcAft>
                <a:spcPts val="0"/>
              </a:spcAft>
              <a:defRPr>
                <a:solidFill>
                  <a:srgbClr val="FFFFFF"/>
                </a:solidFill>
                <a:latin typeface="Verdana"/>
                <a:ea typeface="Verdana"/>
                <a:cs typeface="Verdana"/>
                <a:sym typeface="Verdana"/>
              </a:defRPr>
            </a:pPr>
            <a:endParaRPr dirty="0">
              <a:solidFill>
                <a:srgbClr val="FFFFFF"/>
              </a:solidFill>
              <a:latin typeface="Verdana"/>
              <a:ea typeface="Verdana"/>
              <a:cs typeface="Verdana"/>
              <a:sym typeface="Verdana"/>
            </a:endParaRPr>
          </a:p>
        </p:txBody>
      </p:sp>
      <p:sp>
        <p:nvSpPr>
          <p:cNvPr id="12" name="Shape 3"/>
          <p:cNvSpPr/>
          <p:nvPr userDrawn="1"/>
        </p:nvSpPr>
        <p:spPr>
          <a:xfrm>
            <a:off x="-3" y="1346200"/>
            <a:ext cx="9144001" cy="118872"/>
          </a:xfrm>
          <a:prstGeom prst="rect">
            <a:avLst/>
          </a:prstGeom>
          <a:solidFill>
            <a:srgbClr val="14558F"/>
          </a:solidFill>
          <a:ln w="12700">
            <a:miter lim="400000"/>
          </a:ln>
        </p:spPr>
        <p:txBody>
          <a:bodyPr lIns="45714" tIns="45714" rIns="45714" bIns="45714" anchor="ctr"/>
          <a:lstStyle/>
          <a:p>
            <a:pPr algn="ctr" fontAlgn="auto">
              <a:spcBef>
                <a:spcPts val="0"/>
              </a:spcBef>
              <a:spcAft>
                <a:spcPts val="0"/>
              </a:spcAft>
              <a:defRPr>
                <a:solidFill>
                  <a:srgbClr val="FFFFFF"/>
                </a:solidFill>
                <a:latin typeface="Verdana"/>
                <a:ea typeface="Verdana"/>
                <a:cs typeface="Verdana"/>
                <a:sym typeface="Verdana"/>
              </a:defRPr>
            </a:pPr>
            <a:endParaRPr dirty="0">
              <a:solidFill>
                <a:srgbClr val="FFFFFF"/>
              </a:solidFill>
              <a:latin typeface="Verdana"/>
              <a:ea typeface="Verdana"/>
              <a:cs typeface="Verdana"/>
              <a:sym typeface="Verdana"/>
            </a:endParaRP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28650" y="183399"/>
            <a:ext cx="979402" cy="979402"/>
          </a:xfrm>
          <a:prstGeom prst="rect">
            <a:avLst/>
          </a:prstGeom>
        </p:spPr>
      </p:pic>
      <p:sp>
        <p:nvSpPr>
          <p:cNvPr id="16" name="Title Placeholder 15"/>
          <p:cNvSpPr>
            <a:spLocks noGrp="1"/>
          </p:cNvSpPr>
          <p:nvPr>
            <p:ph type="title" hasCustomPrompt="1"/>
          </p:nvPr>
        </p:nvSpPr>
        <p:spPr>
          <a:xfrm>
            <a:off x="1673400" y="186101"/>
            <a:ext cx="6839712" cy="541575"/>
          </a:xfrm>
          <a:prstGeom prst="rect">
            <a:avLst/>
          </a:prstGeom>
          <a:ln>
            <a:noFill/>
          </a:ln>
        </p:spPr>
        <p:txBody>
          <a:bodyPr vert="horz" lIns="91430" tIns="45716" rIns="91430" bIns="45716" rtlCol="0" anchor="ctr">
            <a:normAutofit/>
          </a:bodyPr>
          <a:lstStyle>
            <a:lvl1pPr algn="l">
              <a:defRPr baseline="0"/>
            </a:lvl1pPr>
          </a:lstStyle>
          <a:p>
            <a:r>
              <a:rPr lang="en-US" dirty="0"/>
              <a:t>Click to add title</a:t>
            </a:r>
          </a:p>
        </p:txBody>
      </p:sp>
      <p:sp>
        <p:nvSpPr>
          <p:cNvPr id="19" name="Content Placeholder 18"/>
          <p:cNvSpPr>
            <a:spLocks noGrp="1"/>
          </p:cNvSpPr>
          <p:nvPr>
            <p:ph sz="quarter" idx="10" hasCustomPrompt="1"/>
          </p:nvPr>
        </p:nvSpPr>
        <p:spPr>
          <a:xfrm>
            <a:off x="1703072" y="721709"/>
            <a:ext cx="6812280" cy="585216"/>
          </a:xfrm>
          <a:noFill/>
        </p:spPr>
        <p:txBody>
          <a:bodyPr>
            <a:normAutofit/>
          </a:bodyPr>
          <a:lstStyle>
            <a:lvl1pPr marL="0" indent="0">
              <a:buFont typeface="Arial" charset="0"/>
              <a:buNone/>
              <a:defRPr sz="1600" baseline="0">
                <a:solidFill>
                  <a:schemeClr val="bg1"/>
                </a:solidFill>
                <a:latin typeface="+mn-lt"/>
              </a:defRPr>
            </a:lvl1pPr>
          </a:lstStyle>
          <a:p>
            <a:pPr marL="228576" marR="0" lvl="0" indent="-228576" algn="l" defTabSz="914303" rtl="0" eaLnBrk="1" fontAlgn="auto" latinLnBrk="0" hangingPunct="1">
              <a:lnSpc>
                <a:spcPct val="90000"/>
              </a:lnSpc>
              <a:spcBef>
                <a:spcPts val="1000"/>
              </a:spcBef>
              <a:spcAft>
                <a:spcPts val="0"/>
              </a:spcAft>
              <a:buClr>
                <a:schemeClr val="accent1"/>
              </a:buClr>
              <a:buSzTx/>
              <a:tabLst/>
              <a:defRPr/>
            </a:pPr>
            <a:r>
              <a:rPr lang="en-US" dirty="0"/>
              <a:t>Click to add subtitle</a:t>
            </a:r>
          </a:p>
        </p:txBody>
      </p:sp>
      <p:cxnSp>
        <p:nvCxnSpPr>
          <p:cNvPr id="21" name="Straight Connector 20"/>
          <p:cNvCxnSpPr/>
          <p:nvPr userDrawn="1"/>
        </p:nvCxnSpPr>
        <p:spPr>
          <a:xfrm flipV="1">
            <a:off x="628650" y="6538910"/>
            <a:ext cx="6699250" cy="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Slide Number Placeholder 5"/>
          <p:cNvSpPr>
            <a:spLocks noGrp="1"/>
          </p:cNvSpPr>
          <p:nvPr>
            <p:ph type="sldNum" sz="quarter" idx="4"/>
          </p:nvPr>
        </p:nvSpPr>
        <p:spPr>
          <a:xfrm>
            <a:off x="6457950" y="6356353"/>
            <a:ext cx="2057400" cy="365125"/>
          </a:xfrm>
          <a:prstGeom prst="rect">
            <a:avLst/>
          </a:prstGeom>
        </p:spPr>
        <p:txBody>
          <a:bodyPr vert="horz" lIns="91430" tIns="45716" rIns="91430" bIns="45716" rtlCol="0" anchor="ctr"/>
          <a:lstStyle>
            <a:lvl1pPr algn="r">
              <a:defRPr sz="1200">
                <a:solidFill>
                  <a:schemeClr val="accent1"/>
                </a:solidFill>
                <a:latin typeface="+mn-lt"/>
              </a:defRPr>
            </a:lvl1pPr>
          </a:lstStyle>
          <a:p>
            <a:r>
              <a:rPr lang="en-US" dirty="0">
                <a:solidFill>
                  <a:srgbClr val="14558F"/>
                </a:solidFill>
              </a:rPr>
              <a:t>EOTSS  |  </a:t>
            </a:r>
            <a:fld id="{ADB5EE19-2DDD-0949-9666-AAFFBAB67E53}" type="slidenum">
              <a:rPr lang="en-US" smtClean="0">
                <a:solidFill>
                  <a:srgbClr val="14558F"/>
                </a:solidFill>
              </a:rPr>
              <a:pPr/>
              <a:t>‹#›</a:t>
            </a:fld>
            <a:endParaRPr lang="en-US" dirty="0">
              <a:solidFill>
                <a:srgbClr val="14558F"/>
              </a:solidFill>
            </a:endParaRPr>
          </a:p>
        </p:txBody>
      </p:sp>
    </p:spTree>
    <p:extLst>
      <p:ext uri="{BB962C8B-B14F-4D97-AF65-F5344CB8AC3E}">
        <p14:creationId xmlns:p14="http://schemas.microsoft.com/office/powerpoint/2010/main" val="396893386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wo Content Vertical">
    <p:spTree>
      <p:nvGrpSpPr>
        <p:cNvPr id="1" name=""/>
        <p:cNvGrpSpPr/>
        <p:nvPr/>
      </p:nvGrpSpPr>
      <p:grpSpPr>
        <a:xfrm>
          <a:off x="0" y="0"/>
          <a:ext cx="0" cy="0"/>
          <a:chOff x="0" y="0"/>
          <a:chExt cx="0" cy="0"/>
        </a:xfrm>
      </p:grpSpPr>
      <p:sp>
        <p:nvSpPr>
          <p:cNvPr id="20" name="Text Placeholder 17"/>
          <p:cNvSpPr>
            <a:spLocks noGrp="1"/>
          </p:cNvSpPr>
          <p:nvPr>
            <p:ph type="body" sz="quarter" idx="14" hasCustomPrompt="1"/>
          </p:nvPr>
        </p:nvSpPr>
        <p:spPr>
          <a:xfrm>
            <a:off x="628651" y="6292694"/>
            <a:ext cx="6984000" cy="246221"/>
          </a:xfrm>
        </p:spPr>
        <p:txBody>
          <a:bodyPr>
            <a:normAutofit/>
          </a:bodyPr>
          <a:lstStyle>
            <a:lvl1pPr marL="0" indent="0">
              <a:buNone/>
              <a:defRPr sz="1000" baseline="0"/>
            </a:lvl1pPr>
          </a:lstStyle>
          <a:p>
            <a:pPr lvl="0"/>
            <a:r>
              <a:rPr lang="en-US" dirty="0"/>
              <a:t>Click to add source</a:t>
            </a:r>
          </a:p>
        </p:txBody>
      </p:sp>
      <p:sp>
        <p:nvSpPr>
          <p:cNvPr id="7" name="Date Placeholder 3"/>
          <p:cNvSpPr>
            <a:spLocks noGrp="1"/>
          </p:cNvSpPr>
          <p:nvPr>
            <p:ph type="dt" sz="half" idx="2"/>
          </p:nvPr>
        </p:nvSpPr>
        <p:spPr>
          <a:xfrm>
            <a:off x="628650" y="6356353"/>
            <a:ext cx="2057400" cy="365125"/>
          </a:xfrm>
          <a:prstGeom prst="rect">
            <a:avLst/>
          </a:prstGeom>
        </p:spPr>
        <p:txBody>
          <a:bodyPr vert="horz" lIns="91430" tIns="45716" rIns="91430" bIns="45716" rtlCol="0" anchor="ctr"/>
          <a:lstStyle>
            <a:lvl1pPr algn="l">
              <a:defRPr sz="1200">
                <a:solidFill>
                  <a:schemeClr val="tx1">
                    <a:tint val="75000"/>
                  </a:schemeClr>
                </a:solidFill>
              </a:defRPr>
            </a:lvl1pPr>
          </a:lstStyle>
          <a:p>
            <a:endParaRPr lang="en-US" dirty="0">
              <a:solidFill>
                <a:srgbClr val="141414">
                  <a:tint val="75000"/>
                </a:srgbClr>
              </a:solidFill>
            </a:endParaRPr>
          </a:p>
        </p:txBody>
      </p:sp>
      <p:sp>
        <p:nvSpPr>
          <p:cNvPr id="8" name="Footer Placeholder 4"/>
          <p:cNvSpPr>
            <a:spLocks noGrp="1"/>
          </p:cNvSpPr>
          <p:nvPr>
            <p:ph type="ftr" sz="quarter" idx="3"/>
          </p:nvPr>
        </p:nvSpPr>
        <p:spPr>
          <a:xfrm>
            <a:off x="3028951" y="6356353"/>
            <a:ext cx="3086100" cy="365125"/>
          </a:xfrm>
          <a:prstGeom prst="rect">
            <a:avLst/>
          </a:prstGeom>
        </p:spPr>
        <p:txBody>
          <a:bodyPr vert="horz" lIns="91430" tIns="45716" rIns="91430" bIns="45716" rtlCol="0" anchor="ctr"/>
          <a:lstStyle>
            <a:lvl1pPr algn="ctr">
              <a:defRPr sz="1200">
                <a:solidFill>
                  <a:schemeClr val="tx1">
                    <a:tint val="75000"/>
                  </a:schemeClr>
                </a:solidFill>
              </a:defRPr>
            </a:lvl1pPr>
          </a:lstStyle>
          <a:p>
            <a:endParaRPr lang="en-US" dirty="0">
              <a:solidFill>
                <a:srgbClr val="141414">
                  <a:tint val="75000"/>
                </a:srgbClr>
              </a:solidFill>
            </a:endParaRPr>
          </a:p>
        </p:txBody>
      </p:sp>
      <p:sp>
        <p:nvSpPr>
          <p:cNvPr id="11" name="Text Placeholder 14"/>
          <p:cNvSpPr>
            <a:spLocks noGrp="1"/>
          </p:cNvSpPr>
          <p:nvPr>
            <p:ph idx="1" hasCustomPrompt="1"/>
          </p:nvPr>
        </p:nvSpPr>
        <p:spPr>
          <a:xfrm>
            <a:off x="628650" y="2071335"/>
            <a:ext cx="3867912" cy="4014216"/>
          </a:xfrm>
          <a:prstGeom prst="rect">
            <a:avLst/>
          </a:prstGeom>
          <a:noFill/>
          <a:ln>
            <a:noFill/>
          </a:ln>
        </p:spPr>
        <p:style>
          <a:lnRef idx="2">
            <a:schemeClr val="accent2"/>
          </a:lnRef>
          <a:fillRef idx="1">
            <a:schemeClr val="lt1"/>
          </a:fillRef>
          <a:effectRef idx="0">
            <a:schemeClr val="accent2"/>
          </a:effectRef>
          <a:fontRef idx="none"/>
        </p:style>
        <p:txBody>
          <a:bodyPr vert="horz" lIns="91430" tIns="45716" rIns="91430" bIns="45716" rtlCol="0">
            <a:normAutofit/>
          </a:body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Shape 4"/>
          <p:cNvSpPr/>
          <p:nvPr userDrawn="1"/>
        </p:nvSpPr>
        <p:spPr>
          <a:xfrm>
            <a:off x="-1" y="-1"/>
            <a:ext cx="9144001" cy="1346201"/>
          </a:xfrm>
          <a:prstGeom prst="rect">
            <a:avLst/>
          </a:prstGeom>
          <a:solidFill>
            <a:srgbClr val="43956F"/>
          </a:solidFill>
          <a:ln w="12700">
            <a:miter lim="400000"/>
          </a:ln>
        </p:spPr>
        <p:txBody>
          <a:bodyPr lIns="45714" tIns="45714" rIns="45714" bIns="45714" anchor="ctr"/>
          <a:lstStyle/>
          <a:p>
            <a:pPr algn="ctr" fontAlgn="auto">
              <a:spcBef>
                <a:spcPts val="0"/>
              </a:spcBef>
              <a:spcAft>
                <a:spcPts val="0"/>
              </a:spcAft>
              <a:defRPr>
                <a:solidFill>
                  <a:srgbClr val="FFFFFF"/>
                </a:solidFill>
                <a:latin typeface="Verdana"/>
                <a:ea typeface="Verdana"/>
                <a:cs typeface="Verdana"/>
                <a:sym typeface="Verdana"/>
              </a:defRPr>
            </a:pPr>
            <a:endParaRPr dirty="0">
              <a:solidFill>
                <a:srgbClr val="FFFFFF"/>
              </a:solidFill>
              <a:latin typeface="Verdana"/>
              <a:ea typeface="Verdana"/>
              <a:cs typeface="Verdana"/>
              <a:sym typeface="Verdana"/>
            </a:endParaRP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28650" y="183399"/>
            <a:ext cx="979402" cy="979402"/>
          </a:xfrm>
          <a:prstGeom prst="rect">
            <a:avLst/>
          </a:prstGeom>
        </p:spPr>
      </p:pic>
      <p:sp>
        <p:nvSpPr>
          <p:cNvPr id="16" name="Title Placeholder 15"/>
          <p:cNvSpPr>
            <a:spLocks noGrp="1"/>
          </p:cNvSpPr>
          <p:nvPr>
            <p:ph type="title" hasCustomPrompt="1"/>
          </p:nvPr>
        </p:nvSpPr>
        <p:spPr>
          <a:xfrm>
            <a:off x="1673400" y="186101"/>
            <a:ext cx="6839712" cy="541575"/>
          </a:xfrm>
          <a:prstGeom prst="rect">
            <a:avLst/>
          </a:prstGeom>
          <a:ln>
            <a:noFill/>
          </a:ln>
        </p:spPr>
        <p:txBody>
          <a:bodyPr vert="horz" lIns="91430" tIns="45716" rIns="91430" bIns="45716" rtlCol="0" anchor="ctr">
            <a:normAutofit/>
          </a:bodyPr>
          <a:lstStyle/>
          <a:p>
            <a:r>
              <a:rPr lang="en-US" dirty="0"/>
              <a:t>Click to add title</a:t>
            </a:r>
          </a:p>
        </p:txBody>
      </p:sp>
      <p:sp>
        <p:nvSpPr>
          <p:cNvPr id="19" name="Content Placeholder 18"/>
          <p:cNvSpPr>
            <a:spLocks noGrp="1"/>
          </p:cNvSpPr>
          <p:nvPr>
            <p:ph sz="quarter" idx="10" hasCustomPrompt="1"/>
          </p:nvPr>
        </p:nvSpPr>
        <p:spPr>
          <a:xfrm>
            <a:off x="1703072" y="721709"/>
            <a:ext cx="6812280" cy="585216"/>
          </a:xfrm>
          <a:noFill/>
        </p:spPr>
        <p:txBody>
          <a:bodyPr>
            <a:normAutofit/>
          </a:bodyPr>
          <a:lstStyle>
            <a:lvl1pPr marL="228576" marR="0" indent="-228576" algn="l" defTabSz="914303" rtl="0" eaLnBrk="1" fontAlgn="auto" latinLnBrk="0" hangingPunct="1">
              <a:lnSpc>
                <a:spcPct val="90000"/>
              </a:lnSpc>
              <a:spcBef>
                <a:spcPts val="1000"/>
              </a:spcBef>
              <a:spcAft>
                <a:spcPts val="0"/>
              </a:spcAft>
              <a:buClr>
                <a:schemeClr val="accent1"/>
              </a:buClr>
              <a:buSzTx/>
              <a:buNone/>
              <a:tabLst/>
              <a:defRPr sz="1600" baseline="0">
                <a:solidFill>
                  <a:schemeClr val="bg1"/>
                </a:solidFill>
                <a:latin typeface="+mn-lt"/>
              </a:defRPr>
            </a:lvl1pPr>
          </a:lstStyle>
          <a:p>
            <a:pPr marL="228576" marR="0" lvl="0" indent="-228576" algn="l" defTabSz="914303" rtl="0" eaLnBrk="1" fontAlgn="auto" latinLnBrk="0" hangingPunct="1">
              <a:lnSpc>
                <a:spcPct val="90000"/>
              </a:lnSpc>
              <a:spcBef>
                <a:spcPts val="1000"/>
              </a:spcBef>
              <a:spcAft>
                <a:spcPts val="0"/>
              </a:spcAft>
              <a:buClr>
                <a:schemeClr val="accent1"/>
              </a:buClr>
              <a:buSzTx/>
              <a:tabLst/>
              <a:defRPr/>
            </a:pPr>
            <a:r>
              <a:rPr lang="en-US" dirty="0"/>
              <a:t>Click to add subtitle</a:t>
            </a:r>
          </a:p>
        </p:txBody>
      </p:sp>
      <p:cxnSp>
        <p:nvCxnSpPr>
          <p:cNvPr id="21" name="Straight Connector 20"/>
          <p:cNvCxnSpPr/>
          <p:nvPr userDrawn="1"/>
        </p:nvCxnSpPr>
        <p:spPr>
          <a:xfrm flipV="1">
            <a:off x="628650" y="6538910"/>
            <a:ext cx="6699250" cy="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Slide Number Placeholder 5"/>
          <p:cNvSpPr>
            <a:spLocks noGrp="1"/>
          </p:cNvSpPr>
          <p:nvPr>
            <p:ph type="sldNum" sz="quarter" idx="4"/>
          </p:nvPr>
        </p:nvSpPr>
        <p:spPr>
          <a:xfrm>
            <a:off x="6457950" y="6356353"/>
            <a:ext cx="2057400" cy="365125"/>
          </a:xfrm>
          <a:prstGeom prst="rect">
            <a:avLst/>
          </a:prstGeom>
        </p:spPr>
        <p:txBody>
          <a:bodyPr vert="horz" lIns="91430" tIns="45716" rIns="91430" bIns="45716" rtlCol="0" anchor="ctr"/>
          <a:lstStyle>
            <a:lvl1pPr algn="r">
              <a:defRPr sz="1200">
                <a:solidFill>
                  <a:schemeClr val="accent1"/>
                </a:solidFill>
                <a:latin typeface="+mn-lt"/>
              </a:defRPr>
            </a:lvl1pPr>
          </a:lstStyle>
          <a:p>
            <a:r>
              <a:rPr lang="en-US" dirty="0">
                <a:solidFill>
                  <a:srgbClr val="14558F"/>
                </a:solidFill>
              </a:rPr>
              <a:t>EOTSS  |  </a:t>
            </a:r>
            <a:fld id="{ADB5EE19-2DDD-0949-9666-AAFFBAB67E53}" type="slidenum">
              <a:rPr lang="en-US" smtClean="0">
                <a:solidFill>
                  <a:srgbClr val="14558F"/>
                </a:solidFill>
              </a:rPr>
              <a:pPr/>
              <a:t>‹#›</a:t>
            </a:fld>
            <a:endParaRPr lang="en-US" dirty="0">
              <a:solidFill>
                <a:srgbClr val="14558F"/>
              </a:solidFill>
            </a:endParaRPr>
          </a:p>
        </p:txBody>
      </p:sp>
      <p:sp>
        <p:nvSpPr>
          <p:cNvPr id="14" name="Text Placeholder 14"/>
          <p:cNvSpPr>
            <a:spLocks noGrp="1"/>
          </p:cNvSpPr>
          <p:nvPr>
            <p:ph idx="15" hasCustomPrompt="1"/>
          </p:nvPr>
        </p:nvSpPr>
        <p:spPr>
          <a:xfrm>
            <a:off x="4645200" y="2071335"/>
            <a:ext cx="3867912" cy="4014216"/>
          </a:xfrm>
          <a:prstGeom prst="rect">
            <a:avLst/>
          </a:prstGeom>
          <a:noFill/>
          <a:ln>
            <a:noFill/>
          </a:ln>
        </p:spPr>
        <p:style>
          <a:lnRef idx="2">
            <a:schemeClr val="accent2"/>
          </a:lnRef>
          <a:fillRef idx="1">
            <a:schemeClr val="lt1"/>
          </a:fillRef>
          <a:effectRef idx="0">
            <a:schemeClr val="accent2"/>
          </a:effectRef>
          <a:fontRef idx="none"/>
        </p:style>
        <p:txBody>
          <a:bodyPr vert="horz" lIns="91430" tIns="45716" rIns="91430" bIns="45716" rtlCol="0">
            <a:normAutofit/>
          </a:body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2" name="Shape 2"/>
          <p:cNvSpPr/>
          <p:nvPr userDrawn="1"/>
        </p:nvSpPr>
        <p:spPr>
          <a:xfrm>
            <a:off x="-4" y="1465072"/>
            <a:ext cx="9144001" cy="54864"/>
          </a:xfrm>
          <a:prstGeom prst="rect">
            <a:avLst/>
          </a:prstGeom>
          <a:solidFill>
            <a:srgbClr val="F9CE20"/>
          </a:solidFill>
          <a:ln w="12700">
            <a:miter lim="400000"/>
          </a:ln>
        </p:spPr>
        <p:txBody>
          <a:bodyPr lIns="45714" tIns="45714" rIns="45714" bIns="45714" anchor="ctr"/>
          <a:lstStyle/>
          <a:p>
            <a:pPr algn="ctr" fontAlgn="auto">
              <a:spcBef>
                <a:spcPts val="0"/>
              </a:spcBef>
              <a:spcAft>
                <a:spcPts val="0"/>
              </a:spcAft>
              <a:defRPr>
                <a:solidFill>
                  <a:srgbClr val="FFFFFF"/>
                </a:solidFill>
                <a:latin typeface="Verdana"/>
                <a:ea typeface="Verdana"/>
                <a:cs typeface="Verdana"/>
                <a:sym typeface="Verdana"/>
              </a:defRPr>
            </a:pPr>
            <a:endParaRPr dirty="0">
              <a:solidFill>
                <a:srgbClr val="FFFFFF"/>
              </a:solidFill>
              <a:latin typeface="Verdana"/>
              <a:ea typeface="Verdana"/>
              <a:cs typeface="Verdana"/>
              <a:sym typeface="Verdana"/>
            </a:endParaRPr>
          </a:p>
        </p:txBody>
      </p:sp>
      <p:sp>
        <p:nvSpPr>
          <p:cNvPr id="23" name="Shape 3"/>
          <p:cNvSpPr/>
          <p:nvPr userDrawn="1"/>
        </p:nvSpPr>
        <p:spPr>
          <a:xfrm>
            <a:off x="-3" y="1346200"/>
            <a:ext cx="9144001" cy="118872"/>
          </a:xfrm>
          <a:prstGeom prst="rect">
            <a:avLst/>
          </a:prstGeom>
          <a:solidFill>
            <a:srgbClr val="14558F"/>
          </a:solidFill>
          <a:ln w="12700">
            <a:miter lim="400000"/>
          </a:ln>
        </p:spPr>
        <p:txBody>
          <a:bodyPr lIns="45714" tIns="45714" rIns="45714" bIns="45714" anchor="ctr"/>
          <a:lstStyle/>
          <a:p>
            <a:pPr algn="ctr" fontAlgn="auto">
              <a:spcBef>
                <a:spcPts val="0"/>
              </a:spcBef>
              <a:spcAft>
                <a:spcPts val="0"/>
              </a:spcAft>
              <a:defRPr>
                <a:solidFill>
                  <a:srgbClr val="FFFFFF"/>
                </a:solidFill>
                <a:latin typeface="Verdana"/>
                <a:ea typeface="Verdana"/>
                <a:cs typeface="Verdana"/>
                <a:sym typeface="Verdana"/>
              </a:defRPr>
            </a:pPr>
            <a:endParaRPr dirty="0">
              <a:solidFill>
                <a:srgbClr val="FFFFFF"/>
              </a:solidFill>
              <a:latin typeface="Verdana"/>
              <a:ea typeface="Verdana"/>
              <a:cs typeface="Verdana"/>
              <a:sym typeface="Verdana"/>
            </a:endParaRPr>
          </a:p>
        </p:txBody>
      </p:sp>
    </p:spTree>
    <p:extLst>
      <p:ext uri="{BB962C8B-B14F-4D97-AF65-F5344CB8AC3E}">
        <p14:creationId xmlns:p14="http://schemas.microsoft.com/office/powerpoint/2010/main" val="302766652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wo Content Horizontal">
    <p:spTree>
      <p:nvGrpSpPr>
        <p:cNvPr id="1" name=""/>
        <p:cNvGrpSpPr/>
        <p:nvPr/>
      </p:nvGrpSpPr>
      <p:grpSpPr>
        <a:xfrm>
          <a:off x="0" y="0"/>
          <a:ext cx="0" cy="0"/>
          <a:chOff x="0" y="0"/>
          <a:chExt cx="0" cy="0"/>
        </a:xfrm>
      </p:grpSpPr>
      <p:sp>
        <p:nvSpPr>
          <p:cNvPr id="20" name="Text Placeholder 17"/>
          <p:cNvSpPr>
            <a:spLocks noGrp="1"/>
          </p:cNvSpPr>
          <p:nvPr>
            <p:ph type="body" sz="quarter" idx="14" hasCustomPrompt="1"/>
          </p:nvPr>
        </p:nvSpPr>
        <p:spPr>
          <a:xfrm>
            <a:off x="628651" y="6292694"/>
            <a:ext cx="6984000" cy="246221"/>
          </a:xfrm>
        </p:spPr>
        <p:txBody>
          <a:bodyPr>
            <a:normAutofit/>
          </a:bodyPr>
          <a:lstStyle>
            <a:lvl1pPr marL="0" indent="0">
              <a:buNone/>
              <a:defRPr sz="1000" baseline="0"/>
            </a:lvl1pPr>
          </a:lstStyle>
          <a:p>
            <a:pPr lvl="0"/>
            <a:r>
              <a:rPr lang="en-US" dirty="0"/>
              <a:t>Click to add source</a:t>
            </a:r>
          </a:p>
        </p:txBody>
      </p:sp>
      <p:sp>
        <p:nvSpPr>
          <p:cNvPr id="7" name="Date Placeholder 3"/>
          <p:cNvSpPr>
            <a:spLocks noGrp="1"/>
          </p:cNvSpPr>
          <p:nvPr>
            <p:ph type="dt" sz="half" idx="2"/>
          </p:nvPr>
        </p:nvSpPr>
        <p:spPr>
          <a:xfrm>
            <a:off x="628650" y="6356353"/>
            <a:ext cx="2057400" cy="365125"/>
          </a:xfrm>
          <a:prstGeom prst="rect">
            <a:avLst/>
          </a:prstGeom>
        </p:spPr>
        <p:txBody>
          <a:bodyPr vert="horz" lIns="91430" tIns="45716" rIns="91430" bIns="45716" rtlCol="0" anchor="ctr"/>
          <a:lstStyle>
            <a:lvl1pPr algn="l">
              <a:defRPr sz="1200">
                <a:solidFill>
                  <a:schemeClr val="tx1">
                    <a:tint val="75000"/>
                  </a:schemeClr>
                </a:solidFill>
              </a:defRPr>
            </a:lvl1pPr>
          </a:lstStyle>
          <a:p>
            <a:endParaRPr lang="en-US" dirty="0">
              <a:solidFill>
                <a:srgbClr val="141414">
                  <a:tint val="75000"/>
                </a:srgbClr>
              </a:solidFill>
            </a:endParaRPr>
          </a:p>
        </p:txBody>
      </p:sp>
      <p:sp>
        <p:nvSpPr>
          <p:cNvPr id="8" name="Footer Placeholder 4"/>
          <p:cNvSpPr>
            <a:spLocks noGrp="1"/>
          </p:cNvSpPr>
          <p:nvPr>
            <p:ph type="ftr" sz="quarter" idx="3"/>
          </p:nvPr>
        </p:nvSpPr>
        <p:spPr>
          <a:xfrm>
            <a:off x="3028951" y="6356353"/>
            <a:ext cx="3086100" cy="365125"/>
          </a:xfrm>
          <a:prstGeom prst="rect">
            <a:avLst/>
          </a:prstGeom>
        </p:spPr>
        <p:txBody>
          <a:bodyPr vert="horz" lIns="91430" tIns="45716" rIns="91430" bIns="45716" rtlCol="0" anchor="ctr"/>
          <a:lstStyle>
            <a:lvl1pPr algn="ctr">
              <a:defRPr sz="1200">
                <a:solidFill>
                  <a:schemeClr val="tx1">
                    <a:tint val="75000"/>
                  </a:schemeClr>
                </a:solidFill>
              </a:defRPr>
            </a:lvl1pPr>
          </a:lstStyle>
          <a:p>
            <a:endParaRPr lang="en-US" dirty="0">
              <a:solidFill>
                <a:srgbClr val="141414">
                  <a:tint val="75000"/>
                </a:srgbClr>
              </a:solidFill>
            </a:endParaRPr>
          </a:p>
        </p:txBody>
      </p:sp>
      <p:sp>
        <p:nvSpPr>
          <p:cNvPr id="11" name="Text Placeholder 14"/>
          <p:cNvSpPr>
            <a:spLocks noGrp="1"/>
          </p:cNvSpPr>
          <p:nvPr>
            <p:ph idx="1" hasCustomPrompt="1"/>
          </p:nvPr>
        </p:nvSpPr>
        <p:spPr>
          <a:xfrm>
            <a:off x="628651" y="2071335"/>
            <a:ext cx="7891272" cy="1801368"/>
          </a:xfrm>
          <a:prstGeom prst="rect">
            <a:avLst/>
          </a:prstGeom>
          <a:noFill/>
          <a:ln>
            <a:noFill/>
          </a:ln>
        </p:spPr>
        <p:style>
          <a:lnRef idx="2">
            <a:schemeClr val="accent2"/>
          </a:lnRef>
          <a:fillRef idx="1">
            <a:schemeClr val="lt1"/>
          </a:fillRef>
          <a:effectRef idx="0">
            <a:schemeClr val="accent2"/>
          </a:effectRef>
          <a:fontRef idx="none"/>
        </p:style>
        <p:txBody>
          <a:bodyPr vert="horz" lIns="91430" tIns="45716" rIns="91430" bIns="45716" rtlCol="0">
            <a:normAutofit/>
          </a:body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Shape 4"/>
          <p:cNvSpPr/>
          <p:nvPr userDrawn="1"/>
        </p:nvSpPr>
        <p:spPr>
          <a:xfrm>
            <a:off x="-1" y="-1"/>
            <a:ext cx="9144001" cy="1346201"/>
          </a:xfrm>
          <a:prstGeom prst="rect">
            <a:avLst/>
          </a:prstGeom>
          <a:solidFill>
            <a:srgbClr val="43956F"/>
          </a:solidFill>
          <a:ln w="12700">
            <a:miter lim="400000"/>
          </a:ln>
        </p:spPr>
        <p:txBody>
          <a:bodyPr lIns="45714" tIns="45714" rIns="45714" bIns="45714" anchor="ctr"/>
          <a:lstStyle/>
          <a:p>
            <a:pPr algn="ctr" fontAlgn="auto">
              <a:spcBef>
                <a:spcPts val="0"/>
              </a:spcBef>
              <a:spcAft>
                <a:spcPts val="0"/>
              </a:spcAft>
              <a:defRPr>
                <a:solidFill>
                  <a:srgbClr val="FFFFFF"/>
                </a:solidFill>
                <a:latin typeface="Verdana"/>
                <a:ea typeface="Verdana"/>
                <a:cs typeface="Verdana"/>
                <a:sym typeface="Verdana"/>
              </a:defRPr>
            </a:pPr>
            <a:endParaRPr dirty="0">
              <a:solidFill>
                <a:srgbClr val="FFFFFF"/>
              </a:solidFill>
              <a:latin typeface="Verdana"/>
              <a:ea typeface="Verdana"/>
              <a:cs typeface="Verdana"/>
              <a:sym typeface="Verdana"/>
            </a:endParaRP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28650" y="183399"/>
            <a:ext cx="979402" cy="979402"/>
          </a:xfrm>
          <a:prstGeom prst="rect">
            <a:avLst/>
          </a:prstGeom>
        </p:spPr>
      </p:pic>
      <p:sp>
        <p:nvSpPr>
          <p:cNvPr id="16" name="Title Placeholder 15"/>
          <p:cNvSpPr>
            <a:spLocks noGrp="1"/>
          </p:cNvSpPr>
          <p:nvPr>
            <p:ph type="title" hasCustomPrompt="1"/>
          </p:nvPr>
        </p:nvSpPr>
        <p:spPr>
          <a:xfrm>
            <a:off x="1673400" y="186101"/>
            <a:ext cx="6839712" cy="541575"/>
          </a:xfrm>
          <a:prstGeom prst="rect">
            <a:avLst/>
          </a:prstGeom>
          <a:ln>
            <a:noFill/>
          </a:ln>
        </p:spPr>
        <p:txBody>
          <a:bodyPr vert="horz" lIns="91430" tIns="45716" rIns="91430" bIns="45716" rtlCol="0" anchor="ctr">
            <a:normAutofit/>
          </a:bodyPr>
          <a:lstStyle/>
          <a:p>
            <a:r>
              <a:rPr lang="en-US" dirty="0"/>
              <a:t>Click to add title</a:t>
            </a:r>
          </a:p>
        </p:txBody>
      </p:sp>
      <p:sp>
        <p:nvSpPr>
          <p:cNvPr id="19" name="Content Placeholder 18"/>
          <p:cNvSpPr>
            <a:spLocks noGrp="1"/>
          </p:cNvSpPr>
          <p:nvPr>
            <p:ph sz="quarter" idx="10" hasCustomPrompt="1"/>
          </p:nvPr>
        </p:nvSpPr>
        <p:spPr>
          <a:xfrm>
            <a:off x="1707643" y="721709"/>
            <a:ext cx="6812280" cy="585216"/>
          </a:xfrm>
          <a:noFill/>
        </p:spPr>
        <p:txBody>
          <a:bodyPr>
            <a:normAutofit/>
          </a:bodyPr>
          <a:lstStyle>
            <a:lvl1pPr marL="228576" marR="0" indent="-228576" algn="l" defTabSz="914303" rtl="0" eaLnBrk="1" fontAlgn="auto" latinLnBrk="0" hangingPunct="1">
              <a:lnSpc>
                <a:spcPct val="90000"/>
              </a:lnSpc>
              <a:spcBef>
                <a:spcPts val="1000"/>
              </a:spcBef>
              <a:spcAft>
                <a:spcPts val="0"/>
              </a:spcAft>
              <a:buClr>
                <a:schemeClr val="accent1"/>
              </a:buClr>
              <a:buSzTx/>
              <a:buNone/>
              <a:tabLst/>
              <a:defRPr sz="1600" baseline="0">
                <a:solidFill>
                  <a:schemeClr val="bg1"/>
                </a:solidFill>
                <a:latin typeface="+mn-lt"/>
              </a:defRPr>
            </a:lvl1pPr>
          </a:lstStyle>
          <a:p>
            <a:pPr marL="228576" marR="0" lvl="0" indent="-228576" algn="l" defTabSz="914303" rtl="0" eaLnBrk="1" fontAlgn="auto" latinLnBrk="0" hangingPunct="1">
              <a:lnSpc>
                <a:spcPct val="90000"/>
              </a:lnSpc>
              <a:spcBef>
                <a:spcPts val="1000"/>
              </a:spcBef>
              <a:spcAft>
                <a:spcPts val="0"/>
              </a:spcAft>
              <a:buClr>
                <a:schemeClr val="accent1"/>
              </a:buClr>
              <a:buSzTx/>
              <a:tabLst/>
              <a:defRPr/>
            </a:pPr>
            <a:r>
              <a:rPr lang="en-US" dirty="0"/>
              <a:t>Click to add subtitle</a:t>
            </a:r>
          </a:p>
        </p:txBody>
      </p:sp>
      <p:cxnSp>
        <p:nvCxnSpPr>
          <p:cNvPr id="21" name="Straight Connector 20"/>
          <p:cNvCxnSpPr/>
          <p:nvPr userDrawn="1"/>
        </p:nvCxnSpPr>
        <p:spPr>
          <a:xfrm flipV="1">
            <a:off x="628650" y="6538910"/>
            <a:ext cx="6699250" cy="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Slide Number Placeholder 5"/>
          <p:cNvSpPr>
            <a:spLocks noGrp="1"/>
          </p:cNvSpPr>
          <p:nvPr>
            <p:ph type="sldNum" sz="quarter" idx="4"/>
          </p:nvPr>
        </p:nvSpPr>
        <p:spPr>
          <a:xfrm>
            <a:off x="6457950" y="6356353"/>
            <a:ext cx="2057400" cy="365125"/>
          </a:xfrm>
          <a:prstGeom prst="rect">
            <a:avLst/>
          </a:prstGeom>
        </p:spPr>
        <p:txBody>
          <a:bodyPr vert="horz" lIns="91430" tIns="45716" rIns="91430" bIns="45716" rtlCol="0" anchor="ctr"/>
          <a:lstStyle>
            <a:lvl1pPr algn="r">
              <a:defRPr sz="1200">
                <a:solidFill>
                  <a:schemeClr val="accent1"/>
                </a:solidFill>
                <a:latin typeface="+mn-lt"/>
              </a:defRPr>
            </a:lvl1pPr>
          </a:lstStyle>
          <a:p>
            <a:r>
              <a:rPr lang="en-US" dirty="0">
                <a:solidFill>
                  <a:srgbClr val="14558F"/>
                </a:solidFill>
              </a:rPr>
              <a:t>EOTSS  |  </a:t>
            </a:r>
            <a:fld id="{ADB5EE19-2DDD-0949-9666-AAFFBAB67E53}" type="slidenum">
              <a:rPr lang="en-US" smtClean="0">
                <a:solidFill>
                  <a:srgbClr val="14558F"/>
                </a:solidFill>
              </a:rPr>
              <a:pPr/>
              <a:t>‹#›</a:t>
            </a:fld>
            <a:endParaRPr lang="en-US" dirty="0">
              <a:solidFill>
                <a:srgbClr val="14558F"/>
              </a:solidFill>
            </a:endParaRPr>
          </a:p>
        </p:txBody>
      </p:sp>
      <p:sp>
        <p:nvSpPr>
          <p:cNvPr id="17" name="Text Placeholder 14"/>
          <p:cNvSpPr>
            <a:spLocks noGrp="1"/>
          </p:cNvSpPr>
          <p:nvPr>
            <p:ph idx="16" hasCustomPrompt="1"/>
          </p:nvPr>
        </p:nvSpPr>
        <p:spPr>
          <a:xfrm>
            <a:off x="628651" y="4284183"/>
            <a:ext cx="7891272" cy="1801368"/>
          </a:xfrm>
          <a:prstGeom prst="rect">
            <a:avLst/>
          </a:prstGeom>
          <a:noFill/>
          <a:ln>
            <a:noFill/>
          </a:ln>
        </p:spPr>
        <p:style>
          <a:lnRef idx="2">
            <a:schemeClr val="accent2"/>
          </a:lnRef>
          <a:fillRef idx="1">
            <a:schemeClr val="lt1"/>
          </a:fillRef>
          <a:effectRef idx="0">
            <a:schemeClr val="accent2"/>
          </a:effectRef>
          <a:fontRef idx="none"/>
        </p:style>
        <p:txBody>
          <a:bodyPr vert="horz" lIns="91430" tIns="45716" rIns="91430" bIns="45716" rtlCol="0">
            <a:normAutofit/>
          </a:body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Shape 2"/>
          <p:cNvSpPr/>
          <p:nvPr userDrawn="1"/>
        </p:nvSpPr>
        <p:spPr>
          <a:xfrm>
            <a:off x="-4" y="1465072"/>
            <a:ext cx="9144001" cy="54864"/>
          </a:xfrm>
          <a:prstGeom prst="rect">
            <a:avLst/>
          </a:prstGeom>
          <a:solidFill>
            <a:srgbClr val="F9CE20"/>
          </a:solidFill>
          <a:ln w="12700">
            <a:miter lim="400000"/>
          </a:ln>
        </p:spPr>
        <p:txBody>
          <a:bodyPr lIns="45714" tIns="45714" rIns="45714" bIns="45714" anchor="ctr"/>
          <a:lstStyle/>
          <a:p>
            <a:pPr algn="ctr" fontAlgn="auto">
              <a:spcBef>
                <a:spcPts val="0"/>
              </a:spcBef>
              <a:spcAft>
                <a:spcPts val="0"/>
              </a:spcAft>
              <a:defRPr>
                <a:solidFill>
                  <a:srgbClr val="FFFFFF"/>
                </a:solidFill>
                <a:latin typeface="Verdana"/>
                <a:ea typeface="Verdana"/>
                <a:cs typeface="Verdana"/>
                <a:sym typeface="Verdana"/>
              </a:defRPr>
            </a:pPr>
            <a:endParaRPr dirty="0">
              <a:solidFill>
                <a:srgbClr val="FFFFFF"/>
              </a:solidFill>
              <a:latin typeface="Verdana"/>
              <a:ea typeface="Verdana"/>
              <a:cs typeface="Verdana"/>
              <a:sym typeface="Verdana"/>
            </a:endParaRPr>
          </a:p>
        </p:txBody>
      </p:sp>
      <p:sp>
        <p:nvSpPr>
          <p:cNvPr id="22" name="Shape 3"/>
          <p:cNvSpPr/>
          <p:nvPr userDrawn="1"/>
        </p:nvSpPr>
        <p:spPr>
          <a:xfrm>
            <a:off x="-3" y="1346200"/>
            <a:ext cx="9144001" cy="118872"/>
          </a:xfrm>
          <a:prstGeom prst="rect">
            <a:avLst/>
          </a:prstGeom>
          <a:solidFill>
            <a:srgbClr val="14558F"/>
          </a:solidFill>
          <a:ln w="12700">
            <a:miter lim="400000"/>
          </a:ln>
        </p:spPr>
        <p:txBody>
          <a:bodyPr lIns="45714" tIns="45714" rIns="45714" bIns="45714" anchor="ctr"/>
          <a:lstStyle/>
          <a:p>
            <a:pPr algn="ctr" fontAlgn="auto">
              <a:spcBef>
                <a:spcPts val="0"/>
              </a:spcBef>
              <a:spcAft>
                <a:spcPts val="0"/>
              </a:spcAft>
              <a:defRPr>
                <a:solidFill>
                  <a:srgbClr val="FFFFFF"/>
                </a:solidFill>
                <a:latin typeface="Verdana"/>
                <a:ea typeface="Verdana"/>
                <a:cs typeface="Verdana"/>
                <a:sym typeface="Verdana"/>
              </a:defRPr>
            </a:pPr>
            <a:endParaRPr dirty="0">
              <a:solidFill>
                <a:srgbClr val="FFFFFF"/>
              </a:solidFill>
              <a:latin typeface="Verdana"/>
              <a:ea typeface="Verdana"/>
              <a:cs typeface="Verdana"/>
              <a:sym typeface="Verdana"/>
            </a:endParaRPr>
          </a:p>
        </p:txBody>
      </p:sp>
    </p:spTree>
    <p:extLst>
      <p:ext uri="{BB962C8B-B14F-4D97-AF65-F5344CB8AC3E}">
        <p14:creationId xmlns:p14="http://schemas.microsoft.com/office/powerpoint/2010/main" val="222145961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hree Content (1-2)">
    <p:spTree>
      <p:nvGrpSpPr>
        <p:cNvPr id="1" name=""/>
        <p:cNvGrpSpPr/>
        <p:nvPr/>
      </p:nvGrpSpPr>
      <p:grpSpPr>
        <a:xfrm>
          <a:off x="0" y="0"/>
          <a:ext cx="0" cy="0"/>
          <a:chOff x="0" y="0"/>
          <a:chExt cx="0" cy="0"/>
        </a:xfrm>
      </p:grpSpPr>
      <p:sp>
        <p:nvSpPr>
          <p:cNvPr id="20" name="Text Placeholder 17"/>
          <p:cNvSpPr>
            <a:spLocks noGrp="1"/>
          </p:cNvSpPr>
          <p:nvPr>
            <p:ph type="body" sz="quarter" idx="14" hasCustomPrompt="1"/>
          </p:nvPr>
        </p:nvSpPr>
        <p:spPr>
          <a:xfrm>
            <a:off x="628651" y="6292694"/>
            <a:ext cx="6984000" cy="246221"/>
          </a:xfrm>
        </p:spPr>
        <p:txBody>
          <a:bodyPr>
            <a:normAutofit/>
          </a:bodyPr>
          <a:lstStyle>
            <a:lvl1pPr marL="0" indent="0">
              <a:buNone/>
              <a:defRPr sz="1000" baseline="0"/>
            </a:lvl1pPr>
          </a:lstStyle>
          <a:p>
            <a:pPr lvl="0"/>
            <a:r>
              <a:rPr lang="en-US" dirty="0"/>
              <a:t>Click to add source</a:t>
            </a:r>
          </a:p>
        </p:txBody>
      </p:sp>
      <p:sp>
        <p:nvSpPr>
          <p:cNvPr id="7" name="Date Placeholder 3"/>
          <p:cNvSpPr>
            <a:spLocks noGrp="1"/>
          </p:cNvSpPr>
          <p:nvPr>
            <p:ph type="dt" sz="half" idx="2"/>
          </p:nvPr>
        </p:nvSpPr>
        <p:spPr>
          <a:xfrm>
            <a:off x="628650" y="6356353"/>
            <a:ext cx="2057400" cy="365125"/>
          </a:xfrm>
          <a:prstGeom prst="rect">
            <a:avLst/>
          </a:prstGeom>
        </p:spPr>
        <p:txBody>
          <a:bodyPr vert="horz" lIns="91430" tIns="45716" rIns="91430" bIns="45716" rtlCol="0" anchor="ctr"/>
          <a:lstStyle>
            <a:lvl1pPr algn="l">
              <a:defRPr sz="1200">
                <a:solidFill>
                  <a:schemeClr val="tx1">
                    <a:tint val="75000"/>
                  </a:schemeClr>
                </a:solidFill>
              </a:defRPr>
            </a:lvl1pPr>
          </a:lstStyle>
          <a:p>
            <a:endParaRPr lang="en-US" dirty="0">
              <a:solidFill>
                <a:srgbClr val="141414">
                  <a:tint val="75000"/>
                </a:srgbClr>
              </a:solidFill>
            </a:endParaRPr>
          </a:p>
        </p:txBody>
      </p:sp>
      <p:sp>
        <p:nvSpPr>
          <p:cNvPr id="8" name="Footer Placeholder 4"/>
          <p:cNvSpPr>
            <a:spLocks noGrp="1"/>
          </p:cNvSpPr>
          <p:nvPr>
            <p:ph type="ftr" sz="quarter" idx="3"/>
          </p:nvPr>
        </p:nvSpPr>
        <p:spPr>
          <a:xfrm>
            <a:off x="3028951" y="6356353"/>
            <a:ext cx="3086100" cy="365125"/>
          </a:xfrm>
          <a:prstGeom prst="rect">
            <a:avLst/>
          </a:prstGeom>
        </p:spPr>
        <p:txBody>
          <a:bodyPr vert="horz" lIns="91430" tIns="45716" rIns="91430" bIns="45716" rtlCol="0" anchor="ctr"/>
          <a:lstStyle>
            <a:lvl1pPr algn="ctr">
              <a:defRPr sz="1200">
                <a:solidFill>
                  <a:schemeClr val="tx1">
                    <a:tint val="75000"/>
                  </a:schemeClr>
                </a:solidFill>
              </a:defRPr>
            </a:lvl1pPr>
          </a:lstStyle>
          <a:p>
            <a:endParaRPr lang="en-US" dirty="0">
              <a:solidFill>
                <a:srgbClr val="141414">
                  <a:tint val="75000"/>
                </a:srgbClr>
              </a:solidFill>
            </a:endParaRPr>
          </a:p>
        </p:txBody>
      </p:sp>
      <p:sp>
        <p:nvSpPr>
          <p:cNvPr id="11" name="Text Placeholder 14"/>
          <p:cNvSpPr>
            <a:spLocks noGrp="1"/>
          </p:cNvSpPr>
          <p:nvPr>
            <p:ph idx="1" hasCustomPrompt="1"/>
          </p:nvPr>
        </p:nvSpPr>
        <p:spPr>
          <a:xfrm>
            <a:off x="628650" y="2071335"/>
            <a:ext cx="3867912" cy="4014216"/>
          </a:xfrm>
          <a:prstGeom prst="rect">
            <a:avLst/>
          </a:prstGeom>
          <a:noFill/>
          <a:ln>
            <a:noFill/>
          </a:ln>
        </p:spPr>
        <p:style>
          <a:lnRef idx="2">
            <a:schemeClr val="accent2"/>
          </a:lnRef>
          <a:fillRef idx="1">
            <a:schemeClr val="lt1"/>
          </a:fillRef>
          <a:effectRef idx="0">
            <a:schemeClr val="accent2"/>
          </a:effectRef>
          <a:fontRef idx="none"/>
        </p:style>
        <p:txBody>
          <a:bodyPr vert="horz" lIns="91430" tIns="45716" rIns="91430" bIns="45716" rtlCol="0">
            <a:normAutofit/>
          </a:body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Shape 4"/>
          <p:cNvSpPr/>
          <p:nvPr userDrawn="1"/>
        </p:nvSpPr>
        <p:spPr>
          <a:xfrm>
            <a:off x="-1" y="-1"/>
            <a:ext cx="9144001" cy="1346201"/>
          </a:xfrm>
          <a:prstGeom prst="rect">
            <a:avLst/>
          </a:prstGeom>
          <a:solidFill>
            <a:srgbClr val="43956F"/>
          </a:solidFill>
          <a:ln w="12700">
            <a:miter lim="400000"/>
          </a:ln>
        </p:spPr>
        <p:txBody>
          <a:bodyPr lIns="45714" tIns="45714" rIns="45714" bIns="45714" anchor="ctr"/>
          <a:lstStyle/>
          <a:p>
            <a:pPr algn="ctr" fontAlgn="auto">
              <a:spcBef>
                <a:spcPts val="0"/>
              </a:spcBef>
              <a:spcAft>
                <a:spcPts val="0"/>
              </a:spcAft>
              <a:defRPr>
                <a:solidFill>
                  <a:srgbClr val="FFFFFF"/>
                </a:solidFill>
                <a:latin typeface="Verdana"/>
                <a:ea typeface="Verdana"/>
                <a:cs typeface="Verdana"/>
                <a:sym typeface="Verdana"/>
              </a:defRPr>
            </a:pPr>
            <a:endParaRPr dirty="0">
              <a:solidFill>
                <a:srgbClr val="FFFFFF"/>
              </a:solidFill>
              <a:latin typeface="Verdana"/>
              <a:ea typeface="Verdana"/>
              <a:cs typeface="Verdana"/>
              <a:sym typeface="Verdana"/>
            </a:endParaRP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28650" y="183399"/>
            <a:ext cx="979402" cy="979402"/>
          </a:xfrm>
          <a:prstGeom prst="rect">
            <a:avLst/>
          </a:prstGeom>
        </p:spPr>
      </p:pic>
      <p:sp>
        <p:nvSpPr>
          <p:cNvPr id="16" name="Title Placeholder 15"/>
          <p:cNvSpPr>
            <a:spLocks noGrp="1"/>
          </p:cNvSpPr>
          <p:nvPr>
            <p:ph type="title" hasCustomPrompt="1"/>
          </p:nvPr>
        </p:nvSpPr>
        <p:spPr>
          <a:xfrm>
            <a:off x="1673400" y="186101"/>
            <a:ext cx="6839712" cy="541575"/>
          </a:xfrm>
          <a:prstGeom prst="rect">
            <a:avLst/>
          </a:prstGeom>
          <a:ln>
            <a:noFill/>
          </a:ln>
        </p:spPr>
        <p:txBody>
          <a:bodyPr vert="horz" lIns="91430" tIns="45716" rIns="91430" bIns="45716" rtlCol="0" anchor="ctr">
            <a:normAutofit/>
          </a:bodyPr>
          <a:lstStyle/>
          <a:p>
            <a:r>
              <a:rPr lang="en-US" dirty="0"/>
              <a:t>Click to add title</a:t>
            </a:r>
          </a:p>
        </p:txBody>
      </p:sp>
      <p:sp>
        <p:nvSpPr>
          <p:cNvPr id="19" name="Content Placeholder 18"/>
          <p:cNvSpPr>
            <a:spLocks noGrp="1"/>
          </p:cNvSpPr>
          <p:nvPr>
            <p:ph sz="quarter" idx="10" hasCustomPrompt="1"/>
          </p:nvPr>
        </p:nvSpPr>
        <p:spPr>
          <a:xfrm>
            <a:off x="1703072" y="721709"/>
            <a:ext cx="6812280" cy="585216"/>
          </a:xfrm>
          <a:noFill/>
        </p:spPr>
        <p:txBody>
          <a:bodyPr>
            <a:normAutofit/>
          </a:bodyPr>
          <a:lstStyle>
            <a:lvl1pPr marL="228576" marR="0" indent="-228576" algn="l" defTabSz="914303" rtl="0" eaLnBrk="1" fontAlgn="auto" latinLnBrk="0" hangingPunct="1">
              <a:lnSpc>
                <a:spcPct val="90000"/>
              </a:lnSpc>
              <a:spcBef>
                <a:spcPts val="1000"/>
              </a:spcBef>
              <a:spcAft>
                <a:spcPts val="0"/>
              </a:spcAft>
              <a:buClr>
                <a:schemeClr val="accent1"/>
              </a:buClr>
              <a:buSzTx/>
              <a:buNone/>
              <a:tabLst/>
              <a:defRPr sz="1600" baseline="0">
                <a:solidFill>
                  <a:schemeClr val="bg1"/>
                </a:solidFill>
                <a:latin typeface="+mn-lt"/>
              </a:defRPr>
            </a:lvl1pPr>
          </a:lstStyle>
          <a:p>
            <a:pPr marL="228576" marR="0" lvl="0" indent="-228576" algn="l" defTabSz="914303" rtl="0" eaLnBrk="1" fontAlgn="auto" latinLnBrk="0" hangingPunct="1">
              <a:lnSpc>
                <a:spcPct val="90000"/>
              </a:lnSpc>
              <a:spcBef>
                <a:spcPts val="1000"/>
              </a:spcBef>
              <a:spcAft>
                <a:spcPts val="0"/>
              </a:spcAft>
              <a:buClr>
                <a:schemeClr val="accent1"/>
              </a:buClr>
              <a:buSzTx/>
              <a:tabLst/>
              <a:defRPr/>
            </a:pPr>
            <a:r>
              <a:rPr lang="en-US" dirty="0"/>
              <a:t>Click to add subtitle</a:t>
            </a:r>
          </a:p>
        </p:txBody>
      </p:sp>
      <p:cxnSp>
        <p:nvCxnSpPr>
          <p:cNvPr id="21" name="Straight Connector 20"/>
          <p:cNvCxnSpPr/>
          <p:nvPr userDrawn="1"/>
        </p:nvCxnSpPr>
        <p:spPr>
          <a:xfrm flipV="1">
            <a:off x="628650" y="6538910"/>
            <a:ext cx="6699250" cy="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Slide Number Placeholder 5"/>
          <p:cNvSpPr>
            <a:spLocks noGrp="1"/>
          </p:cNvSpPr>
          <p:nvPr>
            <p:ph type="sldNum" sz="quarter" idx="4"/>
          </p:nvPr>
        </p:nvSpPr>
        <p:spPr>
          <a:xfrm>
            <a:off x="6457950" y="6356353"/>
            <a:ext cx="2057400" cy="365125"/>
          </a:xfrm>
          <a:prstGeom prst="rect">
            <a:avLst/>
          </a:prstGeom>
        </p:spPr>
        <p:txBody>
          <a:bodyPr vert="horz" lIns="91430" tIns="45716" rIns="91430" bIns="45716" rtlCol="0" anchor="ctr"/>
          <a:lstStyle>
            <a:lvl1pPr algn="r">
              <a:defRPr sz="1200">
                <a:solidFill>
                  <a:schemeClr val="accent1"/>
                </a:solidFill>
                <a:latin typeface="+mn-lt"/>
              </a:defRPr>
            </a:lvl1pPr>
          </a:lstStyle>
          <a:p>
            <a:r>
              <a:rPr lang="en-US" dirty="0">
                <a:solidFill>
                  <a:srgbClr val="14558F"/>
                </a:solidFill>
              </a:rPr>
              <a:t>EOTSS  |  </a:t>
            </a:r>
            <a:fld id="{ADB5EE19-2DDD-0949-9666-AAFFBAB67E53}" type="slidenum">
              <a:rPr lang="en-US" smtClean="0">
                <a:solidFill>
                  <a:srgbClr val="14558F"/>
                </a:solidFill>
              </a:rPr>
              <a:pPr/>
              <a:t>‹#›</a:t>
            </a:fld>
            <a:endParaRPr lang="en-US" dirty="0">
              <a:solidFill>
                <a:srgbClr val="14558F"/>
              </a:solidFill>
            </a:endParaRPr>
          </a:p>
        </p:txBody>
      </p:sp>
      <p:sp>
        <p:nvSpPr>
          <p:cNvPr id="14" name="Text Placeholder 14"/>
          <p:cNvSpPr>
            <a:spLocks noGrp="1"/>
          </p:cNvSpPr>
          <p:nvPr>
            <p:ph idx="15" hasCustomPrompt="1"/>
          </p:nvPr>
        </p:nvSpPr>
        <p:spPr>
          <a:xfrm>
            <a:off x="4645200" y="2071335"/>
            <a:ext cx="3867912" cy="1801368"/>
          </a:xfrm>
          <a:prstGeom prst="rect">
            <a:avLst/>
          </a:prstGeom>
          <a:noFill/>
          <a:ln>
            <a:noFill/>
          </a:ln>
        </p:spPr>
        <p:style>
          <a:lnRef idx="2">
            <a:schemeClr val="accent2"/>
          </a:lnRef>
          <a:fillRef idx="1">
            <a:schemeClr val="lt1"/>
          </a:fillRef>
          <a:effectRef idx="0">
            <a:schemeClr val="accent2"/>
          </a:effectRef>
          <a:fontRef idx="none"/>
        </p:style>
        <p:txBody>
          <a:bodyPr vert="horz" lIns="91430" tIns="45716" rIns="91430" bIns="45716" rtlCol="0">
            <a:normAutofit/>
          </a:body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ext Placeholder 14"/>
          <p:cNvSpPr>
            <a:spLocks noGrp="1"/>
          </p:cNvSpPr>
          <p:nvPr>
            <p:ph idx="16" hasCustomPrompt="1"/>
          </p:nvPr>
        </p:nvSpPr>
        <p:spPr>
          <a:xfrm>
            <a:off x="4645200" y="4284183"/>
            <a:ext cx="3867912" cy="1801368"/>
          </a:xfrm>
          <a:prstGeom prst="rect">
            <a:avLst/>
          </a:prstGeom>
          <a:noFill/>
          <a:ln>
            <a:noFill/>
          </a:ln>
        </p:spPr>
        <p:style>
          <a:lnRef idx="2">
            <a:schemeClr val="accent2"/>
          </a:lnRef>
          <a:fillRef idx="1">
            <a:schemeClr val="lt1"/>
          </a:fillRef>
          <a:effectRef idx="0">
            <a:schemeClr val="accent2"/>
          </a:effectRef>
          <a:fontRef idx="none"/>
        </p:style>
        <p:txBody>
          <a:bodyPr vert="horz" lIns="91430" tIns="45716" rIns="91430" bIns="45716" rtlCol="0">
            <a:normAutofit/>
          </a:body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Shape 2"/>
          <p:cNvSpPr/>
          <p:nvPr userDrawn="1"/>
        </p:nvSpPr>
        <p:spPr>
          <a:xfrm>
            <a:off x="-4" y="1465072"/>
            <a:ext cx="9144001" cy="54864"/>
          </a:xfrm>
          <a:prstGeom prst="rect">
            <a:avLst/>
          </a:prstGeom>
          <a:solidFill>
            <a:srgbClr val="F9CE20"/>
          </a:solidFill>
          <a:ln w="12700">
            <a:miter lim="400000"/>
          </a:ln>
        </p:spPr>
        <p:txBody>
          <a:bodyPr lIns="45714" tIns="45714" rIns="45714" bIns="45714" anchor="ctr"/>
          <a:lstStyle/>
          <a:p>
            <a:pPr algn="ctr" fontAlgn="auto">
              <a:spcBef>
                <a:spcPts val="0"/>
              </a:spcBef>
              <a:spcAft>
                <a:spcPts val="0"/>
              </a:spcAft>
              <a:defRPr>
                <a:solidFill>
                  <a:srgbClr val="FFFFFF"/>
                </a:solidFill>
                <a:latin typeface="Verdana"/>
                <a:ea typeface="Verdana"/>
                <a:cs typeface="Verdana"/>
                <a:sym typeface="Verdana"/>
              </a:defRPr>
            </a:pPr>
            <a:endParaRPr dirty="0">
              <a:solidFill>
                <a:srgbClr val="FFFFFF"/>
              </a:solidFill>
              <a:latin typeface="Verdana"/>
              <a:ea typeface="Verdana"/>
              <a:cs typeface="Verdana"/>
              <a:sym typeface="Verdana"/>
            </a:endParaRPr>
          </a:p>
        </p:txBody>
      </p:sp>
      <p:sp>
        <p:nvSpPr>
          <p:cNvPr id="22" name="Shape 3"/>
          <p:cNvSpPr/>
          <p:nvPr userDrawn="1"/>
        </p:nvSpPr>
        <p:spPr>
          <a:xfrm>
            <a:off x="-3" y="1346200"/>
            <a:ext cx="9144001" cy="118872"/>
          </a:xfrm>
          <a:prstGeom prst="rect">
            <a:avLst/>
          </a:prstGeom>
          <a:solidFill>
            <a:srgbClr val="14558F"/>
          </a:solidFill>
          <a:ln w="12700">
            <a:miter lim="400000"/>
          </a:ln>
        </p:spPr>
        <p:txBody>
          <a:bodyPr lIns="45714" tIns="45714" rIns="45714" bIns="45714" anchor="ctr"/>
          <a:lstStyle/>
          <a:p>
            <a:pPr algn="ctr" fontAlgn="auto">
              <a:spcBef>
                <a:spcPts val="0"/>
              </a:spcBef>
              <a:spcAft>
                <a:spcPts val="0"/>
              </a:spcAft>
              <a:defRPr>
                <a:solidFill>
                  <a:srgbClr val="FFFFFF"/>
                </a:solidFill>
                <a:latin typeface="Verdana"/>
                <a:ea typeface="Verdana"/>
                <a:cs typeface="Verdana"/>
                <a:sym typeface="Verdana"/>
              </a:defRPr>
            </a:pPr>
            <a:endParaRPr dirty="0">
              <a:solidFill>
                <a:srgbClr val="FFFFFF"/>
              </a:solidFill>
              <a:latin typeface="Verdana"/>
              <a:ea typeface="Verdana"/>
              <a:cs typeface="Verdana"/>
              <a:sym typeface="Verdana"/>
            </a:endParaRPr>
          </a:p>
        </p:txBody>
      </p:sp>
    </p:spTree>
    <p:extLst>
      <p:ext uri="{BB962C8B-B14F-4D97-AF65-F5344CB8AC3E}">
        <p14:creationId xmlns:p14="http://schemas.microsoft.com/office/powerpoint/2010/main" val="83984454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hree Content (2-1)">
    <p:spTree>
      <p:nvGrpSpPr>
        <p:cNvPr id="1" name=""/>
        <p:cNvGrpSpPr/>
        <p:nvPr/>
      </p:nvGrpSpPr>
      <p:grpSpPr>
        <a:xfrm>
          <a:off x="0" y="0"/>
          <a:ext cx="0" cy="0"/>
          <a:chOff x="0" y="0"/>
          <a:chExt cx="0" cy="0"/>
        </a:xfrm>
      </p:grpSpPr>
      <p:sp>
        <p:nvSpPr>
          <p:cNvPr id="20" name="Text Placeholder 17"/>
          <p:cNvSpPr>
            <a:spLocks noGrp="1"/>
          </p:cNvSpPr>
          <p:nvPr>
            <p:ph type="body" sz="quarter" idx="14" hasCustomPrompt="1"/>
          </p:nvPr>
        </p:nvSpPr>
        <p:spPr>
          <a:xfrm>
            <a:off x="628651" y="6292694"/>
            <a:ext cx="6984000" cy="246221"/>
          </a:xfrm>
        </p:spPr>
        <p:txBody>
          <a:bodyPr>
            <a:normAutofit/>
          </a:bodyPr>
          <a:lstStyle>
            <a:lvl1pPr marL="0" indent="0">
              <a:buNone/>
              <a:defRPr sz="1000" baseline="0"/>
            </a:lvl1pPr>
          </a:lstStyle>
          <a:p>
            <a:pPr lvl="0"/>
            <a:r>
              <a:rPr lang="en-US" dirty="0"/>
              <a:t>Click to add source</a:t>
            </a:r>
          </a:p>
        </p:txBody>
      </p:sp>
      <p:sp>
        <p:nvSpPr>
          <p:cNvPr id="7" name="Date Placeholder 3"/>
          <p:cNvSpPr>
            <a:spLocks noGrp="1"/>
          </p:cNvSpPr>
          <p:nvPr>
            <p:ph type="dt" sz="half" idx="2"/>
          </p:nvPr>
        </p:nvSpPr>
        <p:spPr>
          <a:xfrm>
            <a:off x="628650" y="6356353"/>
            <a:ext cx="2057400" cy="365125"/>
          </a:xfrm>
          <a:prstGeom prst="rect">
            <a:avLst/>
          </a:prstGeom>
        </p:spPr>
        <p:txBody>
          <a:bodyPr vert="horz" lIns="91430" tIns="45716" rIns="91430" bIns="45716" rtlCol="0" anchor="ctr"/>
          <a:lstStyle>
            <a:lvl1pPr algn="l">
              <a:defRPr sz="1200">
                <a:solidFill>
                  <a:schemeClr val="tx1">
                    <a:tint val="75000"/>
                  </a:schemeClr>
                </a:solidFill>
              </a:defRPr>
            </a:lvl1pPr>
          </a:lstStyle>
          <a:p>
            <a:endParaRPr lang="en-US" dirty="0">
              <a:solidFill>
                <a:srgbClr val="141414">
                  <a:tint val="75000"/>
                </a:srgbClr>
              </a:solidFill>
            </a:endParaRPr>
          </a:p>
        </p:txBody>
      </p:sp>
      <p:sp>
        <p:nvSpPr>
          <p:cNvPr id="8" name="Footer Placeholder 4"/>
          <p:cNvSpPr>
            <a:spLocks noGrp="1"/>
          </p:cNvSpPr>
          <p:nvPr>
            <p:ph type="ftr" sz="quarter" idx="3"/>
          </p:nvPr>
        </p:nvSpPr>
        <p:spPr>
          <a:xfrm>
            <a:off x="3028951" y="6356353"/>
            <a:ext cx="3086100" cy="365125"/>
          </a:xfrm>
          <a:prstGeom prst="rect">
            <a:avLst/>
          </a:prstGeom>
        </p:spPr>
        <p:txBody>
          <a:bodyPr vert="horz" lIns="91430" tIns="45716" rIns="91430" bIns="45716" rtlCol="0" anchor="ctr"/>
          <a:lstStyle>
            <a:lvl1pPr algn="ctr">
              <a:defRPr sz="1200">
                <a:solidFill>
                  <a:schemeClr val="tx1">
                    <a:tint val="75000"/>
                  </a:schemeClr>
                </a:solidFill>
              </a:defRPr>
            </a:lvl1pPr>
          </a:lstStyle>
          <a:p>
            <a:endParaRPr lang="en-US" dirty="0">
              <a:solidFill>
                <a:srgbClr val="141414">
                  <a:tint val="75000"/>
                </a:srgbClr>
              </a:solidFill>
            </a:endParaRPr>
          </a:p>
        </p:txBody>
      </p:sp>
      <p:sp>
        <p:nvSpPr>
          <p:cNvPr id="11" name="Text Placeholder 14"/>
          <p:cNvSpPr>
            <a:spLocks noGrp="1"/>
          </p:cNvSpPr>
          <p:nvPr>
            <p:ph idx="1" hasCustomPrompt="1"/>
          </p:nvPr>
        </p:nvSpPr>
        <p:spPr>
          <a:xfrm>
            <a:off x="4645200" y="2071335"/>
            <a:ext cx="3867912" cy="4014216"/>
          </a:xfrm>
          <a:prstGeom prst="rect">
            <a:avLst/>
          </a:prstGeom>
          <a:noFill/>
          <a:ln>
            <a:noFill/>
          </a:ln>
        </p:spPr>
        <p:style>
          <a:lnRef idx="2">
            <a:schemeClr val="accent2"/>
          </a:lnRef>
          <a:fillRef idx="1">
            <a:schemeClr val="lt1"/>
          </a:fillRef>
          <a:effectRef idx="0">
            <a:schemeClr val="accent2"/>
          </a:effectRef>
          <a:fontRef idx="none"/>
        </p:style>
        <p:txBody>
          <a:bodyPr vert="horz" lIns="91430" tIns="45716" rIns="91430" bIns="45716" rtlCol="0">
            <a:normAutofit/>
          </a:body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Shape 4"/>
          <p:cNvSpPr/>
          <p:nvPr userDrawn="1"/>
        </p:nvSpPr>
        <p:spPr>
          <a:xfrm>
            <a:off x="-1" y="-1"/>
            <a:ext cx="9144001" cy="1346201"/>
          </a:xfrm>
          <a:prstGeom prst="rect">
            <a:avLst/>
          </a:prstGeom>
          <a:solidFill>
            <a:srgbClr val="43956F"/>
          </a:solidFill>
          <a:ln w="12700">
            <a:miter lim="400000"/>
          </a:ln>
        </p:spPr>
        <p:txBody>
          <a:bodyPr lIns="45714" tIns="45714" rIns="45714" bIns="45714" anchor="ctr"/>
          <a:lstStyle/>
          <a:p>
            <a:pPr algn="ctr" fontAlgn="auto">
              <a:spcBef>
                <a:spcPts val="0"/>
              </a:spcBef>
              <a:spcAft>
                <a:spcPts val="0"/>
              </a:spcAft>
              <a:defRPr>
                <a:solidFill>
                  <a:srgbClr val="FFFFFF"/>
                </a:solidFill>
                <a:latin typeface="Verdana"/>
                <a:ea typeface="Verdana"/>
                <a:cs typeface="Verdana"/>
                <a:sym typeface="Verdana"/>
              </a:defRPr>
            </a:pPr>
            <a:endParaRPr dirty="0">
              <a:solidFill>
                <a:srgbClr val="FFFFFF"/>
              </a:solidFill>
              <a:latin typeface="Verdana"/>
              <a:ea typeface="Verdana"/>
              <a:cs typeface="Verdana"/>
              <a:sym typeface="Verdana"/>
            </a:endParaRP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28650" y="183399"/>
            <a:ext cx="979402" cy="979402"/>
          </a:xfrm>
          <a:prstGeom prst="rect">
            <a:avLst/>
          </a:prstGeom>
        </p:spPr>
      </p:pic>
      <p:sp>
        <p:nvSpPr>
          <p:cNvPr id="16" name="Title Placeholder 15"/>
          <p:cNvSpPr>
            <a:spLocks noGrp="1"/>
          </p:cNvSpPr>
          <p:nvPr>
            <p:ph type="title" hasCustomPrompt="1"/>
          </p:nvPr>
        </p:nvSpPr>
        <p:spPr>
          <a:xfrm>
            <a:off x="1673400" y="186101"/>
            <a:ext cx="6839712" cy="541575"/>
          </a:xfrm>
          <a:prstGeom prst="rect">
            <a:avLst/>
          </a:prstGeom>
          <a:ln>
            <a:noFill/>
          </a:ln>
        </p:spPr>
        <p:txBody>
          <a:bodyPr vert="horz" lIns="91430" tIns="45716" rIns="91430" bIns="45716" rtlCol="0" anchor="ctr">
            <a:normAutofit/>
          </a:bodyPr>
          <a:lstStyle/>
          <a:p>
            <a:r>
              <a:rPr lang="en-US"/>
              <a:t>Click to add title</a:t>
            </a:r>
            <a:endParaRPr lang="en-US" dirty="0"/>
          </a:p>
        </p:txBody>
      </p:sp>
      <p:sp>
        <p:nvSpPr>
          <p:cNvPr id="19" name="Content Placeholder 18"/>
          <p:cNvSpPr>
            <a:spLocks noGrp="1"/>
          </p:cNvSpPr>
          <p:nvPr>
            <p:ph sz="quarter" idx="10" hasCustomPrompt="1"/>
          </p:nvPr>
        </p:nvSpPr>
        <p:spPr>
          <a:xfrm>
            <a:off x="1703072" y="721709"/>
            <a:ext cx="6812280" cy="585216"/>
          </a:xfrm>
          <a:noFill/>
        </p:spPr>
        <p:txBody>
          <a:bodyPr>
            <a:normAutofit/>
          </a:bodyPr>
          <a:lstStyle>
            <a:lvl1pPr marL="228576" marR="0" indent="-228576" algn="l" defTabSz="914303" rtl="0" eaLnBrk="1" fontAlgn="auto" latinLnBrk="0" hangingPunct="1">
              <a:lnSpc>
                <a:spcPct val="90000"/>
              </a:lnSpc>
              <a:spcBef>
                <a:spcPts val="1000"/>
              </a:spcBef>
              <a:spcAft>
                <a:spcPts val="0"/>
              </a:spcAft>
              <a:buClr>
                <a:schemeClr val="accent1"/>
              </a:buClr>
              <a:buSzTx/>
              <a:buNone/>
              <a:tabLst/>
              <a:defRPr sz="1600" baseline="0">
                <a:solidFill>
                  <a:schemeClr val="bg1"/>
                </a:solidFill>
                <a:latin typeface="+mn-lt"/>
              </a:defRPr>
            </a:lvl1pPr>
          </a:lstStyle>
          <a:p>
            <a:pPr marL="228576" marR="0" lvl="0" indent="-228576" algn="l" defTabSz="914303" rtl="0" eaLnBrk="1" fontAlgn="auto" latinLnBrk="0" hangingPunct="1">
              <a:lnSpc>
                <a:spcPct val="90000"/>
              </a:lnSpc>
              <a:spcBef>
                <a:spcPts val="1000"/>
              </a:spcBef>
              <a:spcAft>
                <a:spcPts val="0"/>
              </a:spcAft>
              <a:buClr>
                <a:schemeClr val="accent1"/>
              </a:buClr>
              <a:buSzTx/>
              <a:tabLst/>
              <a:defRPr/>
            </a:pPr>
            <a:r>
              <a:rPr lang="en-US" dirty="0"/>
              <a:t>Click to add subtitle</a:t>
            </a:r>
          </a:p>
        </p:txBody>
      </p:sp>
      <p:cxnSp>
        <p:nvCxnSpPr>
          <p:cNvPr id="21" name="Straight Connector 20"/>
          <p:cNvCxnSpPr/>
          <p:nvPr userDrawn="1"/>
        </p:nvCxnSpPr>
        <p:spPr>
          <a:xfrm flipV="1">
            <a:off x="628650" y="6538910"/>
            <a:ext cx="6699250" cy="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Slide Number Placeholder 5"/>
          <p:cNvSpPr>
            <a:spLocks noGrp="1"/>
          </p:cNvSpPr>
          <p:nvPr>
            <p:ph type="sldNum" sz="quarter" idx="4"/>
          </p:nvPr>
        </p:nvSpPr>
        <p:spPr>
          <a:xfrm>
            <a:off x="6457950" y="6356353"/>
            <a:ext cx="2057400" cy="365125"/>
          </a:xfrm>
          <a:prstGeom prst="rect">
            <a:avLst/>
          </a:prstGeom>
        </p:spPr>
        <p:txBody>
          <a:bodyPr vert="horz" lIns="91430" tIns="45716" rIns="91430" bIns="45716" rtlCol="0" anchor="ctr"/>
          <a:lstStyle>
            <a:lvl1pPr algn="r">
              <a:defRPr sz="1200">
                <a:solidFill>
                  <a:schemeClr val="accent1"/>
                </a:solidFill>
                <a:latin typeface="+mn-lt"/>
              </a:defRPr>
            </a:lvl1pPr>
          </a:lstStyle>
          <a:p>
            <a:r>
              <a:rPr lang="en-US" dirty="0">
                <a:solidFill>
                  <a:srgbClr val="14558F"/>
                </a:solidFill>
              </a:rPr>
              <a:t>EOTSS  |  </a:t>
            </a:r>
            <a:fld id="{ADB5EE19-2DDD-0949-9666-AAFFBAB67E53}" type="slidenum">
              <a:rPr lang="en-US" smtClean="0">
                <a:solidFill>
                  <a:srgbClr val="14558F"/>
                </a:solidFill>
              </a:rPr>
              <a:pPr/>
              <a:t>‹#›</a:t>
            </a:fld>
            <a:endParaRPr lang="en-US" dirty="0">
              <a:solidFill>
                <a:srgbClr val="14558F"/>
              </a:solidFill>
            </a:endParaRPr>
          </a:p>
        </p:txBody>
      </p:sp>
      <p:sp>
        <p:nvSpPr>
          <p:cNvPr id="14" name="Text Placeholder 14"/>
          <p:cNvSpPr>
            <a:spLocks noGrp="1"/>
          </p:cNvSpPr>
          <p:nvPr>
            <p:ph idx="15" hasCustomPrompt="1"/>
          </p:nvPr>
        </p:nvSpPr>
        <p:spPr>
          <a:xfrm>
            <a:off x="628650" y="2071335"/>
            <a:ext cx="3867912" cy="1801368"/>
          </a:xfrm>
          <a:prstGeom prst="rect">
            <a:avLst/>
          </a:prstGeom>
          <a:noFill/>
          <a:ln>
            <a:noFill/>
          </a:ln>
        </p:spPr>
        <p:style>
          <a:lnRef idx="2">
            <a:schemeClr val="accent2"/>
          </a:lnRef>
          <a:fillRef idx="1">
            <a:schemeClr val="lt1"/>
          </a:fillRef>
          <a:effectRef idx="0">
            <a:schemeClr val="accent2"/>
          </a:effectRef>
          <a:fontRef idx="none"/>
        </p:style>
        <p:txBody>
          <a:bodyPr vert="horz" lIns="91430" tIns="45716" rIns="91430" bIns="45716" rtlCol="0">
            <a:normAutofit/>
          </a:body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ext Placeholder 14"/>
          <p:cNvSpPr>
            <a:spLocks noGrp="1"/>
          </p:cNvSpPr>
          <p:nvPr>
            <p:ph idx="16" hasCustomPrompt="1"/>
          </p:nvPr>
        </p:nvSpPr>
        <p:spPr>
          <a:xfrm>
            <a:off x="628650" y="4284183"/>
            <a:ext cx="3867912" cy="1801368"/>
          </a:xfrm>
          <a:prstGeom prst="rect">
            <a:avLst/>
          </a:prstGeom>
          <a:noFill/>
          <a:ln>
            <a:noFill/>
          </a:ln>
        </p:spPr>
        <p:style>
          <a:lnRef idx="2">
            <a:schemeClr val="accent2"/>
          </a:lnRef>
          <a:fillRef idx="1">
            <a:schemeClr val="lt1"/>
          </a:fillRef>
          <a:effectRef idx="0">
            <a:schemeClr val="accent2"/>
          </a:effectRef>
          <a:fontRef idx="none"/>
        </p:style>
        <p:txBody>
          <a:bodyPr vert="horz" lIns="91430" tIns="45716" rIns="91430" bIns="45716" rtlCol="0">
            <a:normAutofit/>
          </a:body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Shape 2"/>
          <p:cNvSpPr/>
          <p:nvPr userDrawn="1"/>
        </p:nvSpPr>
        <p:spPr>
          <a:xfrm>
            <a:off x="-4" y="1465072"/>
            <a:ext cx="9144001" cy="54864"/>
          </a:xfrm>
          <a:prstGeom prst="rect">
            <a:avLst/>
          </a:prstGeom>
          <a:solidFill>
            <a:srgbClr val="F9CE20"/>
          </a:solidFill>
          <a:ln w="12700">
            <a:miter lim="400000"/>
          </a:ln>
        </p:spPr>
        <p:txBody>
          <a:bodyPr lIns="45714" tIns="45714" rIns="45714" bIns="45714" anchor="ctr"/>
          <a:lstStyle/>
          <a:p>
            <a:pPr algn="ctr" fontAlgn="auto">
              <a:spcBef>
                <a:spcPts val="0"/>
              </a:spcBef>
              <a:spcAft>
                <a:spcPts val="0"/>
              </a:spcAft>
              <a:defRPr>
                <a:solidFill>
                  <a:srgbClr val="FFFFFF"/>
                </a:solidFill>
                <a:latin typeface="Verdana"/>
                <a:ea typeface="Verdana"/>
                <a:cs typeface="Verdana"/>
                <a:sym typeface="Verdana"/>
              </a:defRPr>
            </a:pPr>
            <a:endParaRPr dirty="0">
              <a:solidFill>
                <a:srgbClr val="FFFFFF"/>
              </a:solidFill>
              <a:latin typeface="Verdana"/>
              <a:ea typeface="Verdana"/>
              <a:cs typeface="Verdana"/>
              <a:sym typeface="Verdana"/>
            </a:endParaRPr>
          </a:p>
        </p:txBody>
      </p:sp>
      <p:sp>
        <p:nvSpPr>
          <p:cNvPr id="22" name="Shape 3"/>
          <p:cNvSpPr/>
          <p:nvPr userDrawn="1"/>
        </p:nvSpPr>
        <p:spPr>
          <a:xfrm>
            <a:off x="-3" y="1346200"/>
            <a:ext cx="9144001" cy="118872"/>
          </a:xfrm>
          <a:prstGeom prst="rect">
            <a:avLst/>
          </a:prstGeom>
          <a:solidFill>
            <a:srgbClr val="14558F"/>
          </a:solidFill>
          <a:ln w="12700">
            <a:miter lim="400000"/>
          </a:ln>
        </p:spPr>
        <p:txBody>
          <a:bodyPr lIns="45714" tIns="45714" rIns="45714" bIns="45714" anchor="ctr"/>
          <a:lstStyle/>
          <a:p>
            <a:pPr algn="ctr" fontAlgn="auto">
              <a:spcBef>
                <a:spcPts val="0"/>
              </a:spcBef>
              <a:spcAft>
                <a:spcPts val="0"/>
              </a:spcAft>
              <a:defRPr>
                <a:solidFill>
                  <a:srgbClr val="FFFFFF"/>
                </a:solidFill>
                <a:latin typeface="Verdana"/>
                <a:ea typeface="Verdana"/>
                <a:cs typeface="Verdana"/>
                <a:sym typeface="Verdana"/>
              </a:defRPr>
            </a:pPr>
            <a:endParaRPr dirty="0">
              <a:solidFill>
                <a:srgbClr val="FFFFFF"/>
              </a:solidFill>
              <a:latin typeface="Verdana"/>
              <a:ea typeface="Verdana"/>
              <a:cs typeface="Verdana"/>
              <a:sym typeface="Verdana"/>
            </a:endParaRPr>
          </a:p>
        </p:txBody>
      </p:sp>
    </p:spTree>
    <p:extLst>
      <p:ext uri="{BB962C8B-B14F-4D97-AF65-F5344CB8AC3E}">
        <p14:creationId xmlns:p14="http://schemas.microsoft.com/office/powerpoint/2010/main" val="70862836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20" name="Text Placeholder 17"/>
          <p:cNvSpPr>
            <a:spLocks noGrp="1"/>
          </p:cNvSpPr>
          <p:nvPr>
            <p:ph type="body" sz="quarter" idx="14" hasCustomPrompt="1"/>
          </p:nvPr>
        </p:nvSpPr>
        <p:spPr>
          <a:xfrm>
            <a:off x="628651" y="6292694"/>
            <a:ext cx="6984000" cy="246221"/>
          </a:xfrm>
        </p:spPr>
        <p:txBody>
          <a:bodyPr>
            <a:normAutofit/>
          </a:bodyPr>
          <a:lstStyle>
            <a:lvl1pPr marL="0" indent="0">
              <a:buNone/>
              <a:defRPr sz="1000" baseline="0"/>
            </a:lvl1pPr>
          </a:lstStyle>
          <a:p>
            <a:pPr lvl="0"/>
            <a:r>
              <a:rPr lang="en-US" dirty="0"/>
              <a:t>Click to add source</a:t>
            </a:r>
          </a:p>
        </p:txBody>
      </p:sp>
      <p:sp>
        <p:nvSpPr>
          <p:cNvPr id="7" name="Date Placeholder 3"/>
          <p:cNvSpPr>
            <a:spLocks noGrp="1"/>
          </p:cNvSpPr>
          <p:nvPr>
            <p:ph type="dt" sz="half" idx="2"/>
          </p:nvPr>
        </p:nvSpPr>
        <p:spPr>
          <a:xfrm>
            <a:off x="628650" y="6356353"/>
            <a:ext cx="2057400" cy="365125"/>
          </a:xfrm>
          <a:prstGeom prst="rect">
            <a:avLst/>
          </a:prstGeom>
        </p:spPr>
        <p:txBody>
          <a:bodyPr vert="horz" lIns="91430" tIns="45716" rIns="91430" bIns="45716" rtlCol="0" anchor="ctr"/>
          <a:lstStyle>
            <a:lvl1pPr algn="l">
              <a:defRPr sz="1200">
                <a:solidFill>
                  <a:schemeClr val="tx1">
                    <a:tint val="75000"/>
                  </a:schemeClr>
                </a:solidFill>
              </a:defRPr>
            </a:lvl1pPr>
          </a:lstStyle>
          <a:p>
            <a:endParaRPr lang="en-US" dirty="0">
              <a:solidFill>
                <a:srgbClr val="141414">
                  <a:tint val="75000"/>
                </a:srgbClr>
              </a:solidFill>
            </a:endParaRPr>
          </a:p>
        </p:txBody>
      </p:sp>
      <p:sp>
        <p:nvSpPr>
          <p:cNvPr id="8" name="Footer Placeholder 4"/>
          <p:cNvSpPr>
            <a:spLocks noGrp="1"/>
          </p:cNvSpPr>
          <p:nvPr>
            <p:ph type="ftr" sz="quarter" idx="3"/>
          </p:nvPr>
        </p:nvSpPr>
        <p:spPr>
          <a:xfrm>
            <a:off x="3028951" y="6356353"/>
            <a:ext cx="3086100" cy="365125"/>
          </a:xfrm>
          <a:prstGeom prst="rect">
            <a:avLst/>
          </a:prstGeom>
        </p:spPr>
        <p:txBody>
          <a:bodyPr vert="horz" lIns="91430" tIns="45716" rIns="91430" bIns="45716" rtlCol="0" anchor="ctr"/>
          <a:lstStyle>
            <a:lvl1pPr algn="ctr">
              <a:defRPr sz="1200">
                <a:solidFill>
                  <a:schemeClr val="tx1">
                    <a:tint val="75000"/>
                  </a:schemeClr>
                </a:solidFill>
              </a:defRPr>
            </a:lvl1pPr>
          </a:lstStyle>
          <a:p>
            <a:endParaRPr lang="en-US" dirty="0">
              <a:solidFill>
                <a:srgbClr val="141414">
                  <a:tint val="75000"/>
                </a:srgbClr>
              </a:solidFill>
            </a:endParaRPr>
          </a:p>
        </p:txBody>
      </p:sp>
      <p:sp>
        <p:nvSpPr>
          <p:cNvPr id="13" name="Shape 4"/>
          <p:cNvSpPr/>
          <p:nvPr userDrawn="1"/>
        </p:nvSpPr>
        <p:spPr>
          <a:xfrm>
            <a:off x="-1" y="-1"/>
            <a:ext cx="9144001" cy="1346201"/>
          </a:xfrm>
          <a:prstGeom prst="rect">
            <a:avLst/>
          </a:prstGeom>
          <a:solidFill>
            <a:srgbClr val="43956F"/>
          </a:solidFill>
          <a:ln w="12700">
            <a:miter lim="400000"/>
          </a:ln>
        </p:spPr>
        <p:txBody>
          <a:bodyPr lIns="45714" tIns="45714" rIns="45714" bIns="45714" anchor="ctr"/>
          <a:lstStyle/>
          <a:p>
            <a:pPr algn="ctr" fontAlgn="auto">
              <a:spcBef>
                <a:spcPts val="0"/>
              </a:spcBef>
              <a:spcAft>
                <a:spcPts val="0"/>
              </a:spcAft>
              <a:defRPr>
                <a:solidFill>
                  <a:srgbClr val="FFFFFF"/>
                </a:solidFill>
                <a:latin typeface="Verdana"/>
                <a:ea typeface="Verdana"/>
                <a:cs typeface="Verdana"/>
                <a:sym typeface="Verdana"/>
              </a:defRPr>
            </a:pPr>
            <a:endParaRPr dirty="0">
              <a:solidFill>
                <a:srgbClr val="FFFFFF"/>
              </a:solidFill>
              <a:latin typeface="Verdana"/>
              <a:ea typeface="Verdana"/>
              <a:cs typeface="Verdana"/>
              <a:sym typeface="Verdana"/>
            </a:endParaRP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28650" y="183399"/>
            <a:ext cx="979402" cy="979402"/>
          </a:xfrm>
          <a:prstGeom prst="rect">
            <a:avLst/>
          </a:prstGeom>
        </p:spPr>
      </p:pic>
      <p:sp>
        <p:nvSpPr>
          <p:cNvPr id="16" name="Title Placeholder 15"/>
          <p:cNvSpPr>
            <a:spLocks noGrp="1"/>
          </p:cNvSpPr>
          <p:nvPr>
            <p:ph type="title" hasCustomPrompt="1"/>
          </p:nvPr>
        </p:nvSpPr>
        <p:spPr>
          <a:xfrm>
            <a:off x="1673400" y="186101"/>
            <a:ext cx="6839712" cy="541575"/>
          </a:xfrm>
          <a:prstGeom prst="rect">
            <a:avLst/>
          </a:prstGeom>
          <a:ln>
            <a:noFill/>
          </a:ln>
        </p:spPr>
        <p:txBody>
          <a:bodyPr vert="horz" lIns="91430" tIns="45716" rIns="91430" bIns="45716" rtlCol="0" anchor="ctr">
            <a:normAutofit/>
          </a:bodyPr>
          <a:lstStyle/>
          <a:p>
            <a:r>
              <a:rPr lang="en-US" dirty="0"/>
              <a:t>Click to add title</a:t>
            </a:r>
          </a:p>
        </p:txBody>
      </p:sp>
      <p:sp>
        <p:nvSpPr>
          <p:cNvPr id="19" name="Content Placeholder 18"/>
          <p:cNvSpPr>
            <a:spLocks noGrp="1"/>
          </p:cNvSpPr>
          <p:nvPr>
            <p:ph sz="quarter" idx="10" hasCustomPrompt="1"/>
          </p:nvPr>
        </p:nvSpPr>
        <p:spPr>
          <a:xfrm>
            <a:off x="1703072" y="721709"/>
            <a:ext cx="6812280" cy="585216"/>
          </a:xfrm>
          <a:noFill/>
        </p:spPr>
        <p:txBody>
          <a:bodyPr>
            <a:normAutofit/>
          </a:bodyPr>
          <a:lstStyle>
            <a:lvl1pPr marL="228576" marR="0" indent="-228576" algn="l" defTabSz="914303" rtl="0" eaLnBrk="1" fontAlgn="auto" latinLnBrk="0" hangingPunct="1">
              <a:lnSpc>
                <a:spcPct val="90000"/>
              </a:lnSpc>
              <a:spcBef>
                <a:spcPts val="1000"/>
              </a:spcBef>
              <a:spcAft>
                <a:spcPts val="0"/>
              </a:spcAft>
              <a:buClr>
                <a:schemeClr val="accent1"/>
              </a:buClr>
              <a:buSzTx/>
              <a:buNone/>
              <a:tabLst/>
              <a:defRPr sz="1600" baseline="0">
                <a:solidFill>
                  <a:schemeClr val="bg1"/>
                </a:solidFill>
                <a:latin typeface="+mn-lt"/>
              </a:defRPr>
            </a:lvl1pPr>
          </a:lstStyle>
          <a:p>
            <a:pPr marL="228576" marR="0" lvl="0" indent="-228576" algn="l" defTabSz="914303" rtl="0" eaLnBrk="1" fontAlgn="auto" latinLnBrk="0" hangingPunct="1">
              <a:lnSpc>
                <a:spcPct val="90000"/>
              </a:lnSpc>
              <a:spcBef>
                <a:spcPts val="1000"/>
              </a:spcBef>
              <a:spcAft>
                <a:spcPts val="0"/>
              </a:spcAft>
              <a:buClr>
                <a:schemeClr val="accent1"/>
              </a:buClr>
              <a:buSzTx/>
              <a:tabLst/>
              <a:defRPr/>
            </a:pPr>
            <a:r>
              <a:rPr lang="en-US" dirty="0"/>
              <a:t>Click to add subtitle</a:t>
            </a:r>
          </a:p>
        </p:txBody>
      </p:sp>
      <p:cxnSp>
        <p:nvCxnSpPr>
          <p:cNvPr id="21" name="Straight Connector 20"/>
          <p:cNvCxnSpPr/>
          <p:nvPr userDrawn="1"/>
        </p:nvCxnSpPr>
        <p:spPr>
          <a:xfrm flipV="1">
            <a:off x="628650" y="6538910"/>
            <a:ext cx="6699250" cy="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Slide Number Placeholder 5"/>
          <p:cNvSpPr>
            <a:spLocks noGrp="1"/>
          </p:cNvSpPr>
          <p:nvPr>
            <p:ph type="sldNum" sz="quarter" idx="4"/>
          </p:nvPr>
        </p:nvSpPr>
        <p:spPr>
          <a:xfrm>
            <a:off x="6457950" y="6356353"/>
            <a:ext cx="2057400" cy="365125"/>
          </a:xfrm>
          <a:prstGeom prst="rect">
            <a:avLst/>
          </a:prstGeom>
        </p:spPr>
        <p:txBody>
          <a:bodyPr vert="horz" lIns="91430" tIns="45716" rIns="91430" bIns="45716" rtlCol="0" anchor="ctr"/>
          <a:lstStyle>
            <a:lvl1pPr algn="r">
              <a:defRPr sz="1200">
                <a:solidFill>
                  <a:schemeClr val="accent1"/>
                </a:solidFill>
                <a:latin typeface="+mn-lt"/>
              </a:defRPr>
            </a:lvl1pPr>
          </a:lstStyle>
          <a:p>
            <a:r>
              <a:rPr lang="en-US" dirty="0">
                <a:solidFill>
                  <a:srgbClr val="14558F"/>
                </a:solidFill>
              </a:rPr>
              <a:t>EOTSS  |  </a:t>
            </a:r>
            <a:fld id="{ADB5EE19-2DDD-0949-9666-AAFFBAB67E53}" type="slidenum">
              <a:rPr lang="en-US" smtClean="0">
                <a:solidFill>
                  <a:srgbClr val="14558F"/>
                </a:solidFill>
              </a:rPr>
              <a:pPr/>
              <a:t>‹#›</a:t>
            </a:fld>
            <a:endParaRPr lang="en-US" dirty="0">
              <a:solidFill>
                <a:srgbClr val="14558F"/>
              </a:solidFill>
            </a:endParaRPr>
          </a:p>
        </p:txBody>
      </p:sp>
      <p:sp>
        <p:nvSpPr>
          <p:cNvPr id="14" name="Text Placeholder 14"/>
          <p:cNvSpPr>
            <a:spLocks noGrp="1"/>
          </p:cNvSpPr>
          <p:nvPr>
            <p:ph idx="15" hasCustomPrompt="1"/>
          </p:nvPr>
        </p:nvSpPr>
        <p:spPr>
          <a:xfrm>
            <a:off x="628650" y="2071335"/>
            <a:ext cx="3867912" cy="1801368"/>
          </a:xfrm>
          <a:prstGeom prst="rect">
            <a:avLst/>
          </a:prstGeom>
          <a:noFill/>
          <a:ln>
            <a:noFill/>
          </a:ln>
        </p:spPr>
        <p:style>
          <a:lnRef idx="2">
            <a:schemeClr val="accent2"/>
          </a:lnRef>
          <a:fillRef idx="1">
            <a:schemeClr val="lt1"/>
          </a:fillRef>
          <a:effectRef idx="0">
            <a:schemeClr val="accent2"/>
          </a:effectRef>
          <a:fontRef idx="none"/>
        </p:style>
        <p:txBody>
          <a:bodyPr vert="horz" lIns="91430" tIns="45716" rIns="91430" bIns="45716" rtlCol="0">
            <a:normAutofit/>
          </a:body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ext Placeholder 14"/>
          <p:cNvSpPr>
            <a:spLocks noGrp="1"/>
          </p:cNvSpPr>
          <p:nvPr>
            <p:ph idx="16" hasCustomPrompt="1"/>
          </p:nvPr>
        </p:nvSpPr>
        <p:spPr>
          <a:xfrm>
            <a:off x="628650" y="4284183"/>
            <a:ext cx="3867912" cy="1801368"/>
          </a:xfrm>
          <a:prstGeom prst="rect">
            <a:avLst/>
          </a:prstGeom>
          <a:noFill/>
          <a:ln>
            <a:noFill/>
          </a:ln>
        </p:spPr>
        <p:style>
          <a:lnRef idx="2">
            <a:schemeClr val="accent2"/>
          </a:lnRef>
          <a:fillRef idx="1">
            <a:schemeClr val="lt1"/>
          </a:fillRef>
          <a:effectRef idx="0">
            <a:schemeClr val="accent2"/>
          </a:effectRef>
          <a:fontRef idx="none"/>
        </p:style>
        <p:txBody>
          <a:bodyPr vert="horz" lIns="91430" tIns="45716" rIns="91430" bIns="45716" rtlCol="0">
            <a:normAutofit/>
          </a:body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Text Placeholder 14"/>
          <p:cNvSpPr>
            <a:spLocks noGrp="1"/>
          </p:cNvSpPr>
          <p:nvPr>
            <p:ph idx="17" hasCustomPrompt="1"/>
          </p:nvPr>
        </p:nvSpPr>
        <p:spPr>
          <a:xfrm>
            <a:off x="4645200" y="2071335"/>
            <a:ext cx="3867912" cy="1801368"/>
          </a:xfrm>
          <a:prstGeom prst="rect">
            <a:avLst/>
          </a:prstGeom>
          <a:noFill/>
          <a:ln>
            <a:noFill/>
          </a:ln>
        </p:spPr>
        <p:style>
          <a:lnRef idx="2">
            <a:schemeClr val="accent2"/>
          </a:lnRef>
          <a:fillRef idx="1">
            <a:schemeClr val="lt1"/>
          </a:fillRef>
          <a:effectRef idx="0">
            <a:schemeClr val="accent2"/>
          </a:effectRef>
          <a:fontRef idx="none"/>
        </p:style>
        <p:txBody>
          <a:bodyPr vert="horz" lIns="91430" tIns="45716" rIns="91430" bIns="45716" rtlCol="0">
            <a:normAutofit/>
          </a:body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2" name="Text Placeholder 14"/>
          <p:cNvSpPr>
            <a:spLocks noGrp="1"/>
          </p:cNvSpPr>
          <p:nvPr>
            <p:ph idx="18" hasCustomPrompt="1"/>
          </p:nvPr>
        </p:nvSpPr>
        <p:spPr>
          <a:xfrm>
            <a:off x="4645200" y="4288558"/>
            <a:ext cx="3867912" cy="1801368"/>
          </a:xfrm>
          <a:prstGeom prst="rect">
            <a:avLst/>
          </a:prstGeom>
          <a:noFill/>
          <a:ln>
            <a:noFill/>
          </a:ln>
        </p:spPr>
        <p:style>
          <a:lnRef idx="2">
            <a:schemeClr val="accent2"/>
          </a:lnRef>
          <a:fillRef idx="1">
            <a:schemeClr val="lt1"/>
          </a:fillRef>
          <a:effectRef idx="0">
            <a:schemeClr val="accent2"/>
          </a:effectRef>
          <a:fontRef idx="none"/>
        </p:style>
        <p:txBody>
          <a:bodyPr vert="horz" lIns="91430" tIns="45716" rIns="91430" bIns="45716" rtlCol="0">
            <a:normAutofit/>
          </a:body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3" name="Shape 2"/>
          <p:cNvSpPr/>
          <p:nvPr userDrawn="1"/>
        </p:nvSpPr>
        <p:spPr>
          <a:xfrm>
            <a:off x="-4" y="1465072"/>
            <a:ext cx="9144001" cy="54864"/>
          </a:xfrm>
          <a:prstGeom prst="rect">
            <a:avLst/>
          </a:prstGeom>
          <a:solidFill>
            <a:srgbClr val="F9CE20"/>
          </a:solidFill>
          <a:ln w="12700">
            <a:miter lim="400000"/>
          </a:ln>
        </p:spPr>
        <p:txBody>
          <a:bodyPr lIns="45714" tIns="45714" rIns="45714" bIns="45714" anchor="ctr"/>
          <a:lstStyle/>
          <a:p>
            <a:pPr algn="ctr" fontAlgn="auto">
              <a:spcBef>
                <a:spcPts val="0"/>
              </a:spcBef>
              <a:spcAft>
                <a:spcPts val="0"/>
              </a:spcAft>
              <a:defRPr>
                <a:solidFill>
                  <a:srgbClr val="FFFFFF"/>
                </a:solidFill>
                <a:latin typeface="Verdana"/>
                <a:ea typeface="Verdana"/>
                <a:cs typeface="Verdana"/>
                <a:sym typeface="Verdana"/>
              </a:defRPr>
            </a:pPr>
            <a:endParaRPr dirty="0">
              <a:solidFill>
                <a:srgbClr val="FFFFFF"/>
              </a:solidFill>
              <a:latin typeface="Verdana"/>
              <a:ea typeface="Verdana"/>
              <a:cs typeface="Verdana"/>
              <a:sym typeface="Verdana"/>
            </a:endParaRPr>
          </a:p>
        </p:txBody>
      </p:sp>
      <p:sp>
        <p:nvSpPr>
          <p:cNvPr id="24" name="Shape 3"/>
          <p:cNvSpPr/>
          <p:nvPr userDrawn="1"/>
        </p:nvSpPr>
        <p:spPr>
          <a:xfrm>
            <a:off x="-3" y="1346200"/>
            <a:ext cx="9144001" cy="118872"/>
          </a:xfrm>
          <a:prstGeom prst="rect">
            <a:avLst/>
          </a:prstGeom>
          <a:solidFill>
            <a:srgbClr val="14558F"/>
          </a:solidFill>
          <a:ln w="12700">
            <a:miter lim="400000"/>
          </a:ln>
        </p:spPr>
        <p:txBody>
          <a:bodyPr lIns="45714" tIns="45714" rIns="45714" bIns="45714" anchor="ctr"/>
          <a:lstStyle/>
          <a:p>
            <a:pPr algn="ctr" fontAlgn="auto">
              <a:spcBef>
                <a:spcPts val="0"/>
              </a:spcBef>
              <a:spcAft>
                <a:spcPts val="0"/>
              </a:spcAft>
              <a:defRPr>
                <a:solidFill>
                  <a:srgbClr val="FFFFFF"/>
                </a:solidFill>
                <a:latin typeface="Verdana"/>
                <a:ea typeface="Verdana"/>
                <a:cs typeface="Verdana"/>
                <a:sym typeface="Verdana"/>
              </a:defRPr>
            </a:pPr>
            <a:endParaRPr dirty="0">
              <a:solidFill>
                <a:srgbClr val="FFFFFF"/>
              </a:solidFill>
              <a:latin typeface="Verdana"/>
              <a:ea typeface="Verdana"/>
              <a:cs typeface="Verdana"/>
              <a:sym typeface="Verdana"/>
            </a:endParaRPr>
          </a:p>
        </p:txBody>
      </p:sp>
    </p:spTree>
    <p:extLst>
      <p:ext uri="{BB962C8B-B14F-4D97-AF65-F5344CB8AC3E}">
        <p14:creationId xmlns:p14="http://schemas.microsoft.com/office/powerpoint/2010/main" val="2163526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0" name="Text Placeholder 17"/>
          <p:cNvSpPr>
            <a:spLocks noGrp="1"/>
          </p:cNvSpPr>
          <p:nvPr>
            <p:ph type="body" sz="quarter" idx="14" hasCustomPrompt="1"/>
          </p:nvPr>
        </p:nvSpPr>
        <p:spPr>
          <a:xfrm>
            <a:off x="628651" y="6292694"/>
            <a:ext cx="6984000" cy="246221"/>
          </a:xfrm>
        </p:spPr>
        <p:txBody>
          <a:bodyPr>
            <a:normAutofit/>
          </a:bodyPr>
          <a:lstStyle>
            <a:lvl1pPr marL="0" indent="0">
              <a:buNone/>
              <a:defRPr sz="1000" baseline="0"/>
            </a:lvl1pPr>
          </a:lstStyle>
          <a:p>
            <a:pPr lvl="0"/>
            <a:r>
              <a:rPr lang="en-US" dirty="0"/>
              <a:t>Click to add source</a:t>
            </a:r>
          </a:p>
        </p:txBody>
      </p:sp>
      <p:sp>
        <p:nvSpPr>
          <p:cNvPr id="7" name="Date Placeholder 3"/>
          <p:cNvSpPr>
            <a:spLocks noGrp="1"/>
          </p:cNvSpPr>
          <p:nvPr>
            <p:ph type="dt" sz="half" idx="2"/>
          </p:nvPr>
        </p:nvSpPr>
        <p:spPr>
          <a:xfrm>
            <a:off x="628650" y="6356353"/>
            <a:ext cx="2057400" cy="365125"/>
          </a:xfrm>
          <a:prstGeom prst="rect">
            <a:avLst/>
          </a:prstGeom>
        </p:spPr>
        <p:txBody>
          <a:bodyPr vert="horz" lIns="91430" tIns="45716" rIns="91430" bIns="45716" rtlCol="0" anchor="ctr"/>
          <a:lstStyle>
            <a:lvl1pPr algn="l">
              <a:defRPr sz="1200">
                <a:solidFill>
                  <a:schemeClr val="tx1">
                    <a:tint val="75000"/>
                  </a:schemeClr>
                </a:solidFill>
              </a:defRPr>
            </a:lvl1pPr>
          </a:lstStyle>
          <a:p>
            <a:endParaRPr lang="en-US" dirty="0">
              <a:solidFill>
                <a:srgbClr val="141414">
                  <a:tint val="75000"/>
                </a:srgbClr>
              </a:solidFill>
            </a:endParaRPr>
          </a:p>
        </p:txBody>
      </p:sp>
      <p:sp>
        <p:nvSpPr>
          <p:cNvPr id="8" name="Footer Placeholder 4"/>
          <p:cNvSpPr>
            <a:spLocks noGrp="1"/>
          </p:cNvSpPr>
          <p:nvPr>
            <p:ph type="ftr" sz="quarter" idx="3"/>
          </p:nvPr>
        </p:nvSpPr>
        <p:spPr>
          <a:xfrm>
            <a:off x="3028951" y="6356353"/>
            <a:ext cx="3086100" cy="365125"/>
          </a:xfrm>
          <a:prstGeom prst="rect">
            <a:avLst/>
          </a:prstGeom>
        </p:spPr>
        <p:txBody>
          <a:bodyPr vert="horz" lIns="91430" tIns="45716" rIns="91430" bIns="45716" rtlCol="0" anchor="ctr"/>
          <a:lstStyle>
            <a:lvl1pPr algn="ctr">
              <a:defRPr sz="1200">
                <a:solidFill>
                  <a:schemeClr val="tx1">
                    <a:tint val="75000"/>
                  </a:schemeClr>
                </a:solidFill>
              </a:defRPr>
            </a:lvl1pPr>
          </a:lstStyle>
          <a:p>
            <a:endParaRPr lang="en-US" dirty="0">
              <a:solidFill>
                <a:srgbClr val="141414">
                  <a:tint val="75000"/>
                </a:srgbClr>
              </a:solidFill>
            </a:endParaRPr>
          </a:p>
        </p:txBody>
      </p:sp>
      <p:sp>
        <p:nvSpPr>
          <p:cNvPr id="13" name="Shape 4"/>
          <p:cNvSpPr/>
          <p:nvPr userDrawn="1"/>
        </p:nvSpPr>
        <p:spPr>
          <a:xfrm>
            <a:off x="-1" y="-1"/>
            <a:ext cx="9144001" cy="1346201"/>
          </a:xfrm>
          <a:prstGeom prst="rect">
            <a:avLst/>
          </a:prstGeom>
          <a:solidFill>
            <a:srgbClr val="43956F"/>
          </a:solidFill>
          <a:ln w="12700">
            <a:miter lim="400000"/>
          </a:ln>
        </p:spPr>
        <p:txBody>
          <a:bodyPr lIns="45714" tIns="45714" rIns="45714" bIns="45714" anchor="ctr"/>
          <a:lstStyle/>
          <a:p>
            <a:pPr algn="ctr" fontAlgn="auto">
              <a:spcBef>
                <a:spcPts val="0"/>
              </a:spcBef>
              <a:spcAft>
                <a:spcPts val="0"/>
              </a:spcAft>
              <a:defRPr>
                <a:solidFill>
                  <a:srgbClr val="FFFFFF"/>
                </a:solidFill>
                <a:latin typeface="Verdana"/>
                <a:ea typeface="Verdana"/>
                <a:cs typeface="Verdana"/>
                <a:sym typeface="Verdana"/>
              </a:defRPr>
            </a:pPr>
            <a:endParaRPr dirty="0">
              <a:solidFill>
                <a:srgbClr val="FFFFFF"/>
              </a:solidFill>
              <a:latin typeface="Verdana"/>
              <a:ea typeface="Verdana"/>
              <a:cs typeface="Verdana"/>
              <a:sym typeface="Verdana"/>
            </a:endParaRP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28650" y="183399"/>
            <a:ext cx="979402" cy="979402"/>
          </a:xfrm>
          <a:prstGeom prst="rect">
            <a:avLst/>
          </a:prstGeom>
        </p:spPr>
      </p:pic>
      <p:sp>
        <p:nvSpPr>
          <p:cNvPr id="16" name="Title Placeholder 15"/>
          <p:cNvSpPr>
            <a:spLocks noGrp="1"/>
          </p:cNvSpPr>
          <p:nvPr>
            <p:ph type="title" hasCustomPrompt="1"/>
          </p:nvPr>
        </p:nvSpPr>
        <p:spPr>
          <a:xfrm>
            <a:off x="1673400" y="186101"/>
            <a:ext cx="6839712" cy="541575"/>
          </a:xfrm>
          <a:prstGeom prst="rect">
            <a:avLst/>
          </a:prstGeom>
          <a:ln>
            <a:noFill/>
          </a:ln>
        </p:spPr>
        <p:txBody>
          <a:bodyPr vert="horz" lIns="91430" tIns="45716" rIns="91430" bIns="45716" rtlCol="0" anchor="ctr">
            <a:normAutofit/>
          </a:bodyPr>
          <a:lstStyle/>
          <a:p>
            <a:r>
              <a:rPr lang="en-US" dirty="0"/>
              <a:t>Click to add title</a:t>
            </a:r>
          </a:p>
        </p:txBody>
      </p:sp>
      <p:sp>
        <p:nvSpPr>
          <p:cNvPr id="19" name="Content Placeholder 18"/>
          <p:cNvSpPr>
            <a:spLocks noGrp="1"/>
          </p:cNvSpPr>
          <p:nvPr>
            <p:ph sz="quarter" idx="10" hasCustomPrompt="1"/>
          </p:nvPr>
        </p:nvSpPr>
        <p:spPr>
          <a:xfrm>
            <a:off x="1703072" y="721709"/>
            <a:ext cx="6812280" cy="585216"/>
          </a:xfrm>
          <a:noFill/>
        </p:spPr>
        <p:txBody>
          <a:bodyPr>
            <a:normAutofit/>
          </a:bodyPr>
          <a:lstStyle>
            <a:lvl1pPr marL="228576" marR="0" indent="-228576" algn="l" defTabSz="914303" rtl="0" eaLnBrk="1" fontAlgn="auto" latinLnBrk="0" hangingPunct="1">
              <a:lnSpc>
                <a:spcPct val="90000"/>
              </a:lnSpc>
              <a:spcBef>
                <a:spcPts val="1000"/>
              </a:spcBef>
              <a:spcAft>
                <a:spcPts val="0"/>
              </a:spcAft>
              <a:buClr>
                <a:schemeClr val="accent1"/>
              </a:buClr>
              <a:buSzTx/>
              <a:buNone/>
              <a:tabLst/>
              <a:defRPr sz="1600" baseline="0">
                <a:solidFill>
                  <a:schemeClr val="bg1"/>
                </a:solidFill>
                <a:latin typeface="+mn-lt"/>
              </a:defRPr>
            </a:lvl1pPr>
          </a:lstStyle>
          <a:p>
            <a:pPr marL="228576" marR="0" lvl="0" indent="-228576" algn="l" defTabSz="914303" rtl="0" eaLnBrk="1" fontAlgn="auto" latinLnBrk="0" hangingPunct="1">
              <a:lnSpc>
                <a:spcPct val="90000"/>
              </a:lnSpc>
              <a:spcBef>
                <a:spcPts val="1000"/>
              </a:spcBef>
              <a:spcAft>
                <a:spcPts val="0"/>
              </a:spcAft>
              <a:buClr>
                <a:schemeClr val="accent1"/>
              </a:buClr>
              <a:buSzTx/>
              <a:tabLst/>
              <a:defRPr/>
            </a:pPr>
            <a:r>
              <a:rPr lang="en-US" dirty="0"/>
              <a:t>Click to add subtitle</a:t>
            </a:r>
          </a:p>
        </p:txBody>
      </p:sp>
      <p:cxnSp>
        <p:nvCxnSpPr>
          <p:cNvPr id="21" name="Straight Connector 20"/>
          <p:cNvCxnSpPr/>
          <p:nvPr userDrawn="1"/>
        </p:nvCxnSpPr>
        <p:spPr>
          <a:xfrm flipV="1">
            <a:off x="628650" y="6538910"/>
            <a:ext cx="6699250" cy="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Slide Number Placeholder 5"/>
          <p:cNvSpPr>
            <a:spLocks noGrp="1"/>
          </p:cNvSpPr>
          <p:nvPr>
            <p:ph type="sldNum" sz="quarter" idx="4"/>
          </p:nvPr>
        </p:nvSpPr>
        <p:spPr>
          <a:xfrm>
            <a:off x="6457950" y="6356353"/>
            <a:ext cx="2057400" cy="365125"/>
          </a:xfrm>
          <a:prstGeom prst="rect">
            <a:avLst/>
          </a:prstGeom>
        </p:spPr>
        <p:txBody>
          <a:bodyPr vert="horz" lIns="91430" tIns="45716" rIns="91430" bIns="45716" rtlCol="0" anchor="ctr"/>
          <a:lstStyle>
            <a:lvl1pPr algn="r">
              <a:defRPr sz="1200">
                <a:solidFill>
                  <a:schemeClr val="accent1"/>
                </a:solidFill>
                <a:latin typeface="+mn-lt"/>
              </a:defRPr>
            </a:lvl1pPr>
          </a:lstStyle>
          <a:p>
            <a:r>
              <a:rPr lang="en-US" dirty="0">
                <a:solidFill>
                  <a:srgbClr val="14558F"/>
                </a:solidFill>
              </a:rPr>
              <a:t>EOTSS  |  </a:t>
            </a:r>
            <a:fld id="{ADB5EE19-2DDD-0949-9666-AAFFBAB67E53}" type="slidenum">
              <a:rPr lang="en-US" smtClean="0">
                <a:solidFill>
                  <a:srgbClr val="14558F"/>
                </a:solidFill>
              </a:rPr>
              <a:pPr/>
              <a:t>‹#›</a:t>
            </a:fld>
            <a:endParaRPr lang="en-US" dirty="0">
              <a:solidFill>
                <a:srgbClr val="14558F"/>
              </a:solidFill>
            </a:endParaRPr>
          </a:p>
        </p:txBody>
      </p:sp>
      <p:sp>
        <p:nvSpPr>
          <p:cNvPr id="14" name="Shape 2"/>
          <p:cNvSpPr/>
          <p:nvPr userDrawn="1"/>
        </p:nvSpPr>
        <p:spPr>
          <a:xfrm>
            <a:off x="-4" y="1465072"/>
            <a:ext cx="9144001" cy="54864"/>
          </a:xfrm>
          <a:prstGeom prst="rect">
            <a:avLst/>
          </a:prstGeom>
          <a:solidFill>
            <a:srgbClr val="F9CE20"/>
          </a:solidFill>
          <a:ln w="12700">
            <a:miter lim="400000"/>
          </a:ln>
        </p:spPr>
        <p:txBody>
          <a:bodyPr lIns="45714" tIns="45714" rIns="45714" bIns="45714" anchor="ctr"/>
          <a:lstStyle/>
          <a:p>
            <a:pPr algn="ctr" fontAlgn="auto">
              <a:spcBef>
                <a:spcPts val="0"/>
              </a:spcBef>
              <a:spcAft>
                <a:spcPts val="0"/>
              </a:spcAft>
              <a:defRPr>
                <a:solidFill>
                  <a:srgbClr val="FFFFFF"/>
                </a:solidFill>
                <a:latin typeface="Verdana"/>
                <a:ea typeface="Verdana"/>
                <a:cs typeface="Verdana"/>
                <a:sym typeface="Verdana"/>
              </a:defRPr>
            </a:pPr>
            <a:endParaRPr dirty="0">
              <a:solidFill>
                <a:srgbClr val="FFFFFF"/>
              </a:solidFill>
              <a:latin typeface="Verdana"/>
              <a:ea typeface="Verdana"/>
              <a:cs typeface="Verdana"/>
              <a:sym typeface="Verdana"/>
            </a:endParaRPr>
          </a:p>
        </p:txBody>
      </p:sp>
      <p:sp>
        <p:nvSpPr>
          <p:cNvPr id="17" name="Shape 3"/>
          <p:cNvSpPr/>
          <p:nvPr userDrawn="1"/>
        </p:nvSpPr>
        <p:spPr>
          <a:xfrm>
            <a:off x="-3" y="1346200"/>
            <a:ext cx="9144001" cy="118872"/>
          </a:xfrm>
          <a:prstGeom prst="rect">
            <a:avLst/>
          </a:prstGeom>
          <a:solidFill>
            <a:srgbClr val="14558F"/>
          </a:solidFill>
          <a:ln w="12700">
            <a:miter lim="400000"/>
          </a:ln>
        </p:spPr>
        <p:txBody>
          <a:bodyPr lIns="45714" tIns="45714" rIns="45714" bIns="45714" anchor="ctr"/>
          <a:lstStyle/>
          <a:p>
            <a:pPr algn="ctr" fontAlgn="auto">
              <a:spcBef>
                <a:spcPts val="0"/>
              </a:spcBef>
              <a:spcAft>
                <a:spcPts val="0"/>
              </a:spcAft>
              <a:defRPr>
                <a:solidFill>
                  <a:srgbClr val="FFFFFF"/>
                </a:solidFill>
                <a:latin typeface="Verdana"/>
                <a:ea typeface="Verdana"/>
                <a:cs typeface="Verdana"/>
                <a:sym typeface="Verdana"/>
              </a:defRPr>
            </a:pPr>
            <a:endParaRPr dirty="0">
              <a:solidFill>
                <a:srgbClr val="FFFFFF"/>
              </a:solidFill>
              <a:latin typeface="Verdana"/>
              <a:ea typeface="Verdana"/>
              <a:cs typeface="Verdana"/>
              <a:sym typeface="Verdana"/>
            </a:endParaRPr>
          </a:p>
        </p:txBody>
      </p:sp>
    </p:spTree>
    <p:extLst>
      <p:ext uri="{BB962C8B-B14F-4D97-AF65-F5344CB8AC3E}">
        <p14:creationId xmlns:p14="http://schemas.microsoft.com/office/powerpoint/2010/main" val="409755202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Slide 2">
    <p:spTree>
      <p:nvGrpSpPr>
        <p:cNvPr id="1" name=""/>
        <p:cNvGrpSpPr/>
        <p:nvPr/>
      </p:nvGrpSpPr>
      <p:grpSpPr>
        <a:xfrm>
          <a:off x="0" y="0"/>
          <a:ext cx="0" cy="0"/>
          <a:chOff x="0" y="0"/>
          <a:chExt cx="0" cy="0"/>
        </a:xfrm>
      </p:grpSpPr>
      <p:pic>
        <p:nvPicPr>
          <p:cNvPr id="15" name="image4.jpeg"/>
          <p:cNvPicPr>
            <a:picLocks noChangeAspect="1"/>
          </p:cNvPicPr>
          <p:nvPr userDrawn="1"/>
        </p:nvPicPr>
        <p:blipFill rotWithShape="1">
          <a:blip r:embed="rId2" cstate="print">
            <a:extLst>
              <a:ext uri="{28A0092B-C50C-407E-A947-70E740481C1C}">
                <a14:useLocalDpi xmlns:a14="http://schemas.microsoft.com/office/drawing/2010/main" val="0"/>
              </a:ext>
            </a:extLst>
          </a:blip>
          <a:srcRect t="2716" r="8386" b="13456"/>
          <a:stretch/>
        </p:blipFill>
        <p:spPr>
          <a:xfrm>
            <a:off x="0" y="3"/>
            <a:ext cx="9144000" cy="5577915"/>
          </a:xfrm>
          <a:prstGeom prst="rect">
            <a:avLst/>
          </a:prstGeom>
          <a:ln w="12700">
            <a:miter lim="400000"/>
          </a:ln>
        </p:spPr>
      </p:pic>
      <p:sp>
        <p:nvSpPr>
          <p:cNvPr id="21" name="Shape 99"/>
          <p:cNvSpPr/>
          <p:nvPr userDrawn="1"/>
        </p:nvSpPr>
        <p:spPr>
          <a:xfrm>
            <a:off x="0" y="-1"/>
            <a:ext cx="9144002" cy="5639554"/>
          </a:xfrm>
          <a:prstGeom prst="rect">
            <a:avLst/>
          </a:prstGeom>
          <a:solidFill>
            <a:srgbClr val="000000">
              <a:alpha val="56918"/>
            </a:srgbClr>
          </a:solidFill>
          <a:ln w="12700">
            <a:miter lim="400000"/>
          </a:ln>
        </p:spPr>
        <p:txBody>
          <a:bodyPr lIns="45714" tIns="45714" rIns="45714" bIns="45714" anchor="ctr"/>
          <a:lstStyle/>
          <a:p>
            <a:pPr fontAlgn="auto">
              <a:spcBef>
                <a:spcPts val="0"/>
              </a:spcBef>
              <a:spcAft>
                <a:spcPts val="0"/>
              </a:spcAft>
              <a:defRPr>
                <a:latin typeface="Verdana"/>
                <a:ea typeface="Verdana"/>
                <a:cs typeface="Verdana"/>
                <a:sym typeface="Verdana"/>
              </a:defRPr>
            </a:pPr>
            <a:endParaRPr dirty="0">
              <a:solidFill>
                <a:srgbClr val="141414"/>
              </a:solidFill>
              <a:latin typeface="Verdana"/>
              <a:ea typeface="Verdana"/>
              <a:cs typeface="Verdana"/>
              <a:sym typeface="Verdana"/>
            </a:endParaRPr>
          </a:p>
        </p:txBody>
      </p:sp>
      <p:sp>
        <p:nvSpPr>
          <p:cNvPr id="7" name="Shape 19"/>
          <p:cNvSpPr>
            <a:spLocks noGrp="1"/>
          </p:cNvSpPr>
          <p:nvPr>
            <p:ph type="body" sz="half" idx="20" hasCustomPrompt="1"/>
          </p:nvPr>
        </p:nvSpPr>
        <p:spPr>
          <a:xfrm>
            <a:off x="1532861" y="468569"/>
            <a:ext cx="6078281" cy="468433"/>
          </a:xfrm>
          <a:prstGeom prst="rect">
            <a:avLst/>
          </a:prstGeom>
          <a:noFill/>
          <a:ln>
            <a:noFill/>
          </a:ln>
        </p:spPr>
        <p:txBody>
          <a:bodyPr anchor="t">
            <a:normAutofit/>
          </a:bodyPr>
          <a:lstStyle>
            <a:lvl1pPr marL="0" indent="0" algn="ctr">
              <a:buClrTx/>
              <a:buSzTx/>
              <a:buFontTx/>
              <a:buNone/>
              <a:defRPr sz="1400" b="1" baseline="0">
                <a:solidFill>
                  <a:srgbClr val="FF0000"/>
                </a:solidFill>
              </a:defRPr>
            </a:lvl1pPr>
          </a:lstStyle>
          <a:p>
            <a:r>
              <a:rPr lang="en-US" dirty="0"/>
              <a:t>DRAFT</a:t>
            </a:r>
            <a:endParaRPr dirty="0"/>
          </a:p>
        </p:txBody>
      </p:sp>
      <p:sp>
        <p:nvSpPr>
          <p:cNvPr id="6" name="TextBox 5"/>
          <p:cNvSpPr txBox="1"/>
          <p:nvPr userDrawn="1"/>
        </p:nvSpPr>
        <p:spPr>
          <a:xfrm>
            <a:off x="7061105" y="365128"/>
            <a:ext cx="1435939" cy="249339"/>
          </a:xfrm>
          <a:prstGeom prst="rect">
            <a:avLst/>
          </a:prstGeom>
          <a:noFill/>
        </p:spPr>
        <p:txBody>
          <a:bodyPr wrap="none" lIns="91430" tIns="45716" rIns="91430" bIns="45716" rtlCol="0">
            <a:spAutoFit/>
          </a:bodyPr>
          <a:lstStyle/>
          <a:p>
            <a:pPr fontAlgn="auto">
              <a:spcBef>
                <a:spcPts val="0"/>
              </a:spcBef>
              <a:spcAft>
                <a:spcPts val="0"/>
              </a:spcAft>
            </a:pPr>
            <a:r>
              <a:rPr lang="en-US" sz="1000" kern="1000" dirty="0">
                <a:solidFill>
                  <a:srgbClr val="F2F2F2"/>
                </a:solidFill>
                <a:latin typeface="Arial"/>
              </a:rPr>
              <a:t>Private &amp; Confidential</a:t>
            </a:r>
          </a:p>
        </p:txBody>
      </p:sp>
      <p:sp>
        <p:nvSpPr>
          <p:cNvPr id="3" name="Title 2"/>
          <p:cNvSpPr>
            <a:spLocks noGrp="1"/>
          </p:cNvSpPr>
          <p:nvPr>
            <p:ph type="title" hasCustomPrompt="1"/>
          </p:nvPr>
        </p:nvSpPr>
        <p:spPr>
          <a:xfrm>
            <a:off x="1143000" y="976473"/>
            <a:ext cx="6858001" cy="2537119"/>
          </a:xfrm>
        </p:spPr>
        <p:txBody>
          <a:bodyPr anchor="b">
            <a:normAutofit/>
          </a:bodyPr>
          <a:lstStyle>
            <a:lvl1pPr>
              <a:defRPr sz="3600">
                <a:solidFill>
                  <a:schemeClr val="bg1"/>
                </a:solidFill>
              </a:defRPr>
            </a:lvl1pPr>
          </a:lstStyle>
          <a:p>
            <a:r>
              <a:rPr lang="en-US" dirty="0"/>
              <a:t>Click to add title</a:t>
            </a:r>
          </a:p>
        </p:txBody>
      </p:sp>
      <p:sp>
        <p:nvSpPr>
          <p:cNvPr id="12" name="Subtitle 2"/>
          <p:cNvSpPr>
            <a:spLocks noGrp="1"/>
          </p:cNvSpPr>
          <p:nvPr>
            <p:ph type="subTitle" idx="1" hasCustomPrompt="1"/>
          </p:nvPr>
        </p:nvSpPr>
        <p:spPr>
          <a:xfrm>
            <a:off x="1143001" y="3602039"/>
            <a:ext cx="6858001" cy="646834"/>
          </a:xfrm>
          <a:noFill/>
        </p:spPr>
        <p:txBody>
          <a:bodyPr>
            <a:normAutofit/>
          </a:bodyPr>
          <a:lstStyle>
            <a:lvl1pPr marL="0" indent="0" algn="l">
              <a:buNone/>
              <a:defRPr sz="2400" baseline="0">
                <a:solidFill>
                  <a:schemeClr val="bg1"/>
                </a:solidFill>
              </a:defRPr>
            </a:lvl1pPr>
            <a:lvl2pPr marL="457152" indent="0" algn="ctr">
              <a:buNone/>
              <a:defRPr sz="2000"/>
            </a:lvl2pPr>
            <a:lvl3pPr marL="914303" indent="0" algn="ctr">
              <a:buNone/>
              <a:defRPr sz="1800"/>
            </a:lvl3pPr>
            <a:lvl4pPr marL="1371455" indent="0" algn="ctr">
              <a:buNone/>
              <a:defRPr sz="1600"/>
            </a:lvl4pPr>
            <a:lvl5pPr marL="1828606" indent="0" algn="ctr">
              <a:buNone/>
              <a:defRPr sz="1600"/>
            </a:lvl5pPr>
            <a:lvl6pPr marL="2285758" indent="0" algn="ctr">
              <a:buNone/>
              <a:defRPr sz="1600"/>
            </a:lvl6pPr>
            <a:lvl7pPr marL="2742909" indent="0" algn="ctr">
              <a:buNone/>
              <a:defRPr sz="1600"/>
            </a:lvl7pPr>
            <a:lvl8pPr marL="3200061" indent="0" algn="ctr">
              <a:buNone/>
              <a:defRPr sz="1600"/>
            </a:lvl8pPr>
            <a:lvl9pPr marL="3657212" indent="0" algn="ctr">
              <a:buNone/>
              <a:defRPr sz="1600"/>
            </a:lvl9pPr>
          </a:lstStyle>
          <a:p>
            <a:r>
              <a:rPr lang="en-US" dirty="0"/>
              <a:t>Click to add subtitle</a:t>
            </a:r>
          </a:p>
        </p:txBody>
      </p:sp>
      <p:sp>
        <p:nvSpPr>
          <p:cNvPr id="16" name="Shape 32"/>
          <p:cNvSpPr/>
          <p:nvPr userDrawn="1"/>
        </p:nvSpPr>
        <p:spPr>
          <a:xfrm>
            <a:off x="4" y="5488104"/>
            <a:ext cx="9144001" cy="360501"/>
          </a:xfrm>
          <a:prstGeom prst="rect">
            <a:avLst/>
          </a:prstGeom>
          <a:solidFill>
            <a:srgbClr val="F9CE20"/>
          </a:solidFill>
          <a:ln w="12700">
            <a:miter lim="400000"/>
          </a:ln>
        </p:spPr>
        <p:txBody>
          <a:bodyPr lIns="45714" tIns="45714" rIns="45714" bIns="45714" anchor="ctr"/>
          <a:lstStyle/>
          <a:p>
            <a:pPr algn="ctr" fontAlgn="auto">
              <a:spcBef>
                <a:spcPts val="0"/>
              </a:spcBef>
              <a:spcAft>
                <a:spcPts val="0"/>
              </a:spcAft>
              <a:defRPr>
                <a:solidFill>
                  <a:srgbClr val="FFFFFF"/>
                </a:solidFill>
                <a:latin typeface="Verdana"/>
                <a:ea typeface="Verdana"/>
                <a:cs typeface="Verdana"/>
                <a:sym typeface="Verdana"/>
              </a:defRPr>
            </a:pPr>
            <a:endParaRPr dirty="0">
              <a:solidFill>
                <a:srgbClr val="FFFFFF"/>
              </a:solidFill>
              <a:latin typeface="Verdana"/>
              <a:ea typeface="Verdana"/>
              <a:cs typeface="Verdana"/>
              <a:sym typeface="Verdana"/>
            </a:endParaRPr>
          </a:p>
        </p:txBody>
      </p:sp>
      <p:sp>
        <p:nvSpPr>
          <p:cNvPr id="17" name="Shape 33"/>
          <p:cNvSpPr/>
          <p:nvPr userDrawn="1"/>
        </p:nvSpPr>
        <p:spPr>
          <a:xfrm>
            <a:off x="2" y="5542155"/>
            <a:ext cx="9144001" cy="400254"/>
          </a:xfrm>
          <a:prstGeom prst="rect">
            <a:avLst/>
          </a:prstGeom>
          <a:solidFill>
            <a:srgbClr val="14558F"/>
          </a:solidFill>
          <a:ln w="12700">
            <a:miter lim="400000"/>
          </a:ln>
        </p:spPr>
        <p:txBody>
          <a:bodyPr lIns="45714" tIns="45714" rIns="45714" bIns="45714" anchor="ctr"/>
          <a:lstStyle/>
          <a:p>
            <a:pPr algn="ctr" fontAlgn="auto">
              <a:spcBef>
                <a:spcPts val="0"/>
              </a:spcBef>
              <a:spcAft>
                <a:spcPts val="0"/>
              </a:spcAft>
              <a:defRPr>
                <a:solidFill>
                  <a:srgbClr val="FFFFFF"/>
                </a:solidFill>
                <a:latin typeface="Verdana"/>
                <a:ea typeface="Verdana"/>
                <a:cs typeface="Verdana"/>
                <a:sym typeface="Verdana"/>
              </a:defRPr>
            </a:pPr>
            <a:endParaRPr dirty="0">
              <a:solidFill>
                <a:srgbClr val="FFFFFF"/>
              </a:solidFill>
              <a:latin typeface="Verdana"/>
              <a:ea typeface="Verdana"/>
              <a:cs typeface="Verdana"/>
              <a:sym typeface="Verdana"/>
            </a:endParaRPr>
          </a:p>
        </p:txBody>
      </p:sp>
      <p:sp>
        <p:nvSpPr>
          <p:cNvPr id="18" name="Shape 34"/>
          <p:cNvSpPr/>
          <p:nvPr userDrawn="1"/>
        </p:nvSpPr>
        <p:spPr>
          <a:xfrm>
            <a:off x="3" y="5656520"/>
            <a:ext cx="9144001" cy="1201483"/>
          </a:xfrm>
          <a:prstGeom prst="rect">
            <a:avLst/>
          </a:prstGeom>
          <a:solidFill>
            <a:srgbClr val="43956F"/>
          </a:solidFill>
          <a:ln w="12700">
            <a:miter lim="400000"/>
          </a:ln>
        </p:spPr>
        <p:txBody>
          <a:bodyPr lIns="45714" tIns="45714" rIns="45714" bIns="45714" anchor="ctr"/>
          <a:lstStyle/>
          <a:p>
            <a:pPr algn="ctr" fontAlgn="auto">
              <a:spcBef>
                <a:spcPts val="0"/>
              </a:spcBef>
              <a:spcAft>
                <a:spcPts val="0"/>
              </a:spcAft>
              <a:defRPr>
                <a:solidFill>
                  <a:srgbClr val="FFFFFF"/>
                </a:solidFill>
                <a:latin typeface="Verdana"/>
                <a:ea typeface="Verdana"/>
                <a:cs typeface="Verdana"/>
                <a:sym typeface="Verdana"/>
              </a:defRPr>
            </a:pPr>
            <a:endParaRPr dirty="0">
              <a:solidFill>
                <a:srgbClr val="FFFFFF"/>
              </a:solidFill>
              <a:latin typeface="Verdana"/>
              <a:ea typeface="Verdana"/>
              <a:cs typeface="Verdana"/>
              <a:sym typeface="Verdana"/>
            </a:endParaRPr>
          </a:p>
        </p:txBody>
      </p:sp>
      <p:sp>
        <p:nvSpPr>
          <p:cNvPr id="19" name="Slide Number Placeholder 5"/>
          <p:cNvSpPr txBox="1">
            <a:spLocks/>
          </p:cNvSpPr>
          <p:nvPr userDrawn="1"/>
        </p:nvSpPr>
        <p:spPr>
          <a:xfrm>
            <a:off x="8330626" y="6398544"/>
            <a:ext cx="184725" cy="280742"/>
          </a:xfrm>
          <a:prstGeom prst="rect">
            <a:avLst/>
          </a:prstGeom>
          <a:ln w="12700">
            <a:miter lim="400000"/>
          </a:ln>
        </p:spPr>
        <p:txBody>
          <a:bodyPr vert="horz" wrap="none" lIns="91430" tIns="45716" rIns="91430" bIns="45716" rtlCol="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chemeClr val="tx1">
                    <a:tint val="75000"/>
                  </a:schemeClr>
                </a:solidFill>
                <a:effectLst/>
                <a:uFillTx/>
                <a:latin typeface="+mn-lt"/>
                <a:ea typeface="+mn-ea"/>
                <a:cs typeface="+mn-cs"/>
                <a:sym typeface="Arial"/>
              </a:defRPr>
            </a:lvl1pPr>
            <a:lvl2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lvl2pPr>
            <a:lvl3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lvl3pPr>
            <a:lvl4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lvl4pPr>
            <a:lvl5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lvl5pPr>
            <a:lvl6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lvl6pPr>
            <a:lvl7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lvl7pPr>
            <a:lvl8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lvl8pPr>
            <a:lvl9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lvl9pPr>
          </a:lstStyle>
          <a:p>
            <a:endParaRPr lang="en-US" dirty="0">
              <a:solidFill>
                <a:srgbClr val="F2F2F2"/>
              </a:solidFill>
            </a:endParaRPr>
          </a:p>
        </p:txBody>
      </p:sp>
      <p:sp>
        <p:nvSpPr>
          <p:cNvPr id="20" name="Shape 17"/>
          <p:cNvSpPr/>
          <p:nvPr userDrawn="1"/>
        </p:nvSpPr>
        <p:spPr>
          <a:xfrm>
            <a:off x="1541721" y="5933090"/>
            <a:ext cx="6903033" cy="544901"/>
          </a:xfrm>
          <a:prstGeom prst="rect">
            <a:avLst/>
          </a:prstGeom>
          <a:ln w="12700">
            <a:miter lim="400000"/>
          </a:ln>
          <a:extLst>
            <a:ext uri="{C572A759-6A51-4108-AA02-DFA0A04FC94B}">
              <ma14:wrappingTextBoxFlag xmlns:ma14="http://schemas.microsoft.com/office/mac/drawingml/2011/main" xmlns="" val="1"/>
            </a:ext>
          </a:extLst>
        </p:spPr>
        <p:txBody>
          <a:bodyPr lIns="36572" tIns="36572" rIns="36572" bIns="36572" anchor="ctr">
            <a:spAutoFit/>
          </a:bodyPr>
          <a:lstStyle/>
          <a:p>
            <a:pPr fontAlgn="auto">
              <a:spcBef>
                <a:spcPts val="0"/>
              </a:spcBef>
              <a:spcAft>
                <a:spcPts val="0"/>
              </a:spcAft>
              <a:defRPr sz="1000" b="1">
                <a:solidFill>
                  <a:srgbClr val="FFFFFF"/>
                </a:solidFill>
              </a:defRPr>
            </a:pPr>
            <a:r>
              <a:rPr sz="1000" b="1" dirty="0">
                <a:solidFill>
                  <a:srgbClr val="F2F2F2"/>
                </a:solidFill>
                <a:latin typeface="Arial"/>
              </a:rPr>
              <a:t>Executive Office of Technology Services and Security </a:t>
            </a:r>
            <a:r>
              <a:rPr lang="en-US" sz="1000" b="1" dirty="0">
                <a:solidFill>
                  <a:srgbClr val="F2F2F2"/>
                </a:solidFill>
                <a:latin typeface="Arial"/>
              </a:rPr>
              <a:t>(</a:t>
            </a:r>
            <a:r>
              <a:rPr sz="1000" b="1" dirty="0">
                <a:solidFill>
                  <a:srgbClr val="F2F2F2"/>
                </a:solidFill>
                <a:latin typeface="Arial"/>
              </a:rPr>
              <a:t>EOTSS</a:t>
            </a:r>
            <a:r>
              <a:rPr lang="en-US" sz="1000" b="1" dirty="0">
                <a:solidFill>
                  <a:srgbClr val="F2F2F2"/>
                </a:solidFill>
                <a:latin typeface="Arial"/>
              </a:rPr>
              <a:t>)</a:t>
            </a:r>
            <a:endParaRPr sz="1000" b="1" dirty="0">
              <a:solidFill>
                <a:srgbClr val="F2F2F2"/>
              </a:solidFill>
              <a:latin typeface="Arial"/>
            </a:endParaRPr>
          </a:p>
          <a:p>
            <a:pPr fontAlgn="auto">
              <a:spcBef>
                <a:spcPts val="0"/>
              </a:spcBef>
              <a:spcAft>
                <a:spcPts val="0"/>
              </a:spcAft>
              <a:defRPr sz="1000">
                <a:solidFill>
                  <a:srgbClr val="FFFFFF"/>
                </a:solidFill>
              </a:defRPr>
            </a:pPr>
            <a:r>
              <a:rPr lang="en-US" sz="1000" dirty="0">
                <a:solidFill>
                  <a:srgbClr val="F2F2F2"/>
                </a:solidFill>
                <a:latin typeface="Arial"/>
              </a:rPr>
              <a:t>EOTSS Mission: To provide secure and quality digital information, services, and tools to constituents and service providers when and where they need them.</a:t>
            </a:r>
          </a:p>
        </p:txBody>
      </p:sp>
      <p:sp>
        <p:nvSpPr>
          <p:cNvPr id="27" name="Shape 19"/>
          <p:cNvSpPr>
            <a:spLocks noGrp="1"/>
          </p:cNvSpPr>
          <p:nvPr>
            <p:ph type="body" sz="half" idx="19" hasCustomPrompt="1"/>
          </p:nvPr>
        </p:nvSpPr>
        <p:spPr>
          <a:xfrm>
            <a:off x="1143001" y="4295975"/>
            <a:ext cx="6857999" cy="403714"/>
          </a:xfrm>
          <a:prstGeom prst="rect">
            <a:avLst/>
          </a:prstGeom>
          <a:noFill/>
        </p:spPr>
        <p:txBody>
          <a:bodyPr anchor="b">
            <a:normAutofit/>
          </a:bodyPr>
          <a:lstStyle>
            <a:lvl1pPr marL="0" indent="0">
              <a:buClrTx/>
              <a:buSzTx/>
              <a:buFontTx/>
              <a:buNone/>
              <a:defRPr sz="1600" b="1" baseline="0">
                <a:solidFill>
                  <a:schemeClr val="bg1"/>
                </a:solidFill>
              </a:defRPr>
            </a:lvl1pPr>
          </a:lstStyle>
          <a:p>
            <a:r>
              <a:rPr lang="en-US" dirty="0"/>
              <a:t>Presenter’s name here</a:t>
            </a:r>
          </a:p>
        </p:txBody>
      </p:sp>
      <p:sp>
        <p:nvSpPr>
          <p:cNvPr id="28" name="Shape 19"/>
          <p:cNvSpPr>
            <a:spLocks noGrp="1"/>
          </p:cNvSpPr>
          <p:nvPr>
            <p:ph type="body" sz="half" idx="21" hasCustomPrompt="1"/>
          </p:nvPr>
        </p:nvSpPr>
        <p:spPr>
          <a:xfrm>
            <a:off x="1143001" y="4699689"/>
            <a:ext cx="6857998" cy="403714"/>
          </a:xfrm>
          <a:prstGeom prst="rect">
            <a:avLst/>
          </a:prstGeom>
          <a:noFill/>
        </p:spPr>
        <p:txBody>
          <a:bodyPr anchor="t">
            <a:normAutofit/>
          </a:bodyPr>
          <a:lstStyle>
            <a:lvl1pPr marL="0" indent="0">
              <a:buClrTx/>
              <a:buSzTx/>
              <a:buFontTx/>
              <a:buNone/>
              <a:defRPr sz="1400" b="0" baseline="0">
                <a:solidFill>
                  <a:schemeClr val="bg1"/>
                </a:solidFill>
              </a:defRPr>
            </a:lvl1pPr>
          </a:lstStyle>
          <a:p>
            <a:r>
              <a:rPr lang="en-US" dirty="0"/>
              <a:t>Presenter’s title here</a:t>
            </a:r>
          </a:p>
        </p:txBody>
      </p:sp>
      <p:pic>
        <p:nvPicPr>
          <p:cNvPr id="22" name="Picture 2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23367" y="5767558"/>
            <a:ext cx="979402" cy="979402"/>
          </a:xfrm>
          <a:prstGeom prst="rect">
            <a:avLst/>
          </a:prstGeom>
        </p:spPr>
      </p:pic>
    </p:spTree>
    <p:extLst>
      <p:ext uri="{BB962C8B-B14F-4D97-AF65-F5344CB8AC3E}">
        <p14:creationId xmlns:p14="http://schemas.microsoft.com/office/powerpoint/2010/main" val="224020079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 Slide 3">
    <p:spTree>
      <p:nvGrpSpPr>
        <p:cNvPr id="1" name=""/>
        <p:cNvGrpSpPr/>
        <p:nvPr/>
      </p:nvGrpSpPr>
      <p:grpSpPr>
        <a:xfrm>
          <a:off x="0" y="0"/>
          <a:ext cx="0" cy="0"/>
          <a:chOff x="0" y="0"/>
          <a:chExt cx="0" cy="0"/>
        </a:xfrm>
      </p:grpSpPr>
      <p:pic>
        <p:nvPicPr>
          <p:cNvPr id="23" name="image4.jpeg"/>
          <p:cNvPicPr>
            <a:picLocks noChangeAspect="1"/>
          </p:cNvPicPr>
          <p:nvPr userDrawn="1"/>
        </p:nvPicPr>
        <p:blipFill rotWithShape="1">
          <a:blip r:embed="rId2" cstate="print">
            <a:extLst>
              <a:ext uri="{28A0092B-C50C-407E-A947-70E740481C1C}">
                <a14:useLocalDpi xmlns:a14="http://schemas.microsoft.com/office/drawing/2010/main" val="0"/>
              </a:ext>
            </a:extLst>
          </a:blip>
          <a:srcRect l="6851" t="3084" r="3943"/>
          <a:stretch/>
        </p:blipFill>
        <p:spPr>
          <a:xfrm>
            <a:off x="-1" y="0"/>
            <a:ext cx="9144002" cy="5588000"/>
          </a:xfrm>
          <a:prstGeom prst="rect">
            <a:avLst/>
          </a:prstGeom>
          <a:ln w="12700">
            <a:miter lim="400000"/>
          </a:ln>
        </p:spPr>
      </p:pic>
      <p:sp>
        <p:nvSpPr>
          <p:cNvPr id="7" name="Shape 19"/>
          <p:cNvSpPr>
            <a:spLocks noGrp="1"/>
          </p:cNvSpPr>
          <p:nvPr>
            <p:ph type="body" sz="half" idx="20" hasCustomPrompt="1"/>
          </p:nvPr>
        </p:nvSpPr>
        <p:spPr>
          <a:xfrm>
            <a:off x="1532861" y="468569"/>
            <a:ext cx="6078281" cy="468433"/>
          </a:xfrm>
          <a:prstGeom prst="rect">
            <a:avLst/>
          </a:prstGeom>
          <a:noFill/>
          <a:ln>
            <a:noFill/>
          </a:ln>
        </p:spPr>
        <p:txBody>
          <a:bodyPr anchor="t">
            <a:normAutofit/>
          </a:bodyPr>
          <a:lstStyle>
            <a:lvl1pPr marL="0" indent="0" algn="ctr">
              <a:buClrTx/>
              <a:buSzTx/>
              <a:buFontTx/>
              <a:buNone/>
              <a:defRPr sz="1400" b="1" baseline="0">
                <a:solidFill>
                  <a:srgbClr val="FF0000"/>
                </a:solidFill>
              </a:defRPr>
            </a:lvl1pPr>
          </a:lstStyle>
          <a:p>
            <a:r>
              <a:rPr lang="en-US" dirty="0"/>
              <a:t>DRAFT</a:t>
            </a:r>
            <a:endParaRPr dirty="0"/>
          </a:p>
        </p:txBody>
      </p:sp>
      <p:sp>
        <p:nvSpPr>
          <p:cNvPr id="6" name="TextBox 5"/>
          <p:cNvSpPr txBox="1"/>
          <p:nvPr userDrawn="1"/>
        </p:nvSpPr>
        <p:spPr>
          <a:xfrm>
            <a:off x="7061105" y="365128"/>
            <a:ext cx="1435939" cy="249339"/>
          </a:xfrm>
          <a:prstGeom prst="rect">
            <a:avLst/>
          </a:prstGeom>
          <a:noFill/>
        </p:spPr>
        <p:txBody>
          <a:bodyPr wrap="none" lIns="91430" tIns="45716" rIns="91430" bIns="45716" rtlCol="0">
            <a:spAutoFit/>
          </a:bodyPr>
          <a:lstStyle/>
          <a:p>
            <a:pPr fontAlgn="auto">
              <a:spcBef>
                <a:spcPts val="0"/>
              </a:spcBef>
              <a:spcAft>
                <a:spcPts val="0"/>
              </a:spcAft>
            </a:pPr>
            <a:r>
              <a:rPr lang="en-US" sz="1000" kern="1000" dirty="0">
                <a:solidFill>
                  <a:srgbClr val="14558F"/>
                </a:solidFill>
                <a:latin typeface="Arial"/>
              </a:rPr>
              <a:t>Private &amp; Confidential</a:t>
            </a:r>
          </a:p>
        </p:txBody>
      </p:sp>
      <p:sp>
        <p:nvSpPr>
          <p:cNvPr id="3" name="Title 2"/>
          <p:cNvSpPr>
            <a:spLocks noGrp="1"/>
          </p:cNvSpPr>
          <p:nvPr>
            <p:ph type="title" hasCustomPrompt="1"/>
          </p:nvPr>
        </p:nvSpPr>
        <p:spPr>
          <a:xfrm>
            <a:off x="1143000" y="976473"/>
            <a:ext cx="6858001" cy="2537119"/>
          </a:xfrm>
        </p:spPr>
        <p:txBody>
          <a:bodyPr anchor="b">
            <a:normAutofit/>
          </a:bodyPr>
          <a:lstStyle>
            <a:lvl1pPr>
              <a:defRPr sz="3600">
                <a:solidFill>
                  <a:schemeClr val="accent1"/>
                </a:solidFill>
              </a:defRPr>
            </a:lvl1pPr>
          </a:lstStyle>
          <a:p>
            <a:r>
              <a:rPr lang="en-US" dirty="0"/>
              <a:t>Click to add title</a:t>
            </a:r>
          </a:p>
        </p:txBody>
      </p:sp>
      <p:sp>
        <p:nvSpPr>
          <p:cNvPr id="12" name="Subtitle 2"/>
          <p:cNvSpPr>
            <a:spLocks noGrp="1"/>
          </p:cNvSpPr>
          <p:nvPr>
            <p:ph type="subTitle" idx="1" hasCustomPrompt="1"/>
          </p:nvPr>
        </p:nvSpPr>
        <p:spPr>
          <a:xfrm>
            <a:off x="1143001" y="3602039"/>
            <a:ext cx="6858001" cy="646834"/>
          </a:xfrm>
          <a:noFill/>
        </p:spPr>
        <p:txBody>
          <a:bodyPr>
            <a:normAutofit/>
          </a:bodyPr>
          <a:lstStyle>
            <a:lvl1pPr marL="0" indent="0" algn="l">
              <a:buNone/>
              <a:defRPr sz="2400" baseline="0">
                <a:solidFill>
                  <a:schemeClr val="accent1"/>
                </a:solidFill>
              </a:defRPr>
            </a:lvl1pPr>
            <a:lvl2pPr marL="457152" indent="0" algn="ctr">
              <a:buNone/>
              <a:defRPr sz="2000"/>
            </a:lvl2pPr>
            <a:lvl3pPr marL="914303" indent="0" algn="ctr">
              <a:buNone/>
              <a:defRPr sz="1800"/>
            </a:lvl3pPr>
            <a:lvl4pPr marL="1371455" indent="0" algn="ctr">
              <a:buNone/>
              <a:defRPr sz="1600"/>
            </a:lvl4pPr>
            <a:lvl5pPr marL="1828606" indent="0" algn="ctr">
              <a:buNone/>
              <a:defRPr sz="1600"/>
            </a:lvl5pPr>
            <a:lvl6pPr marL="2285758" indent="0" algn="ctr">
              <a:buNone/>
              <a:defRPr sz="1600"/>
            </a:lvl6pPr>
            <a:lvl7pPr marL="2742909" indent="0" algn="ctr">
              <a:buNone/>
              <a:defRPr sz="1600"/>
            </a:lvl7pPr>
            <a:lvl8pPr marL="3200061" indent="0" algn="ctr">
              <a:buNone/>
              <a:defRPr sz="1600"/>
            </a:lvl8pPr>
            <a:lvl9pPr marL="3657212" indent="0" algn="ctr">
              <a:buNone/>
              <a:defRPr sz="1600"/>
            </a:lvl9pPr>
          </a:lstStyle>
          <a:p>
            <a:r>
              <a:rPr lang="en-US" dirty="0"/>
              <a:t>Click to add subtitle</a:t>
            </a:r>
          </a:p>
        </p:txBody>
      </p:sp>
      <p:sp>
        <p:nvSpPr>
          <p:cNvPr id="16" name="Shape 32"/>
          <p:cNvSpPr/>
          <p:nvPr userDrawn="1"/>
        </p:nvSpPr>
        <p:spPr>
          <a:xfrm>
            <a:off x="4" y="5488104"/>
            <a:ext cx="9144001" cy="360501"/>
          </a:xfrm>
          <a:prstGeom prst="rect">
            <a:avLst/>
          </a:prstGeom>
          <a:solidFill>
            <a:srgbClr val="F9CE20"/>
          </a:solidFill>
          <a:ln w="12700">
            <a:miter lim="400000"/>
          </a:ln>
        </p:spPr>
        <p:txBody>
          <a:bodyPr lIns="45714" tIns="45714" rIns="45714" bIns="45714" anchor="ctr"/>
          <a:lstStyle/>
          <a:p>
            <a:pPr algn="ctr" fontAlgn="auto">
              <a:spcBef>
                <a:spcPts val="0"/>
              </a:spcBef>
              <a:spcAft>
                <a:spcPts val="0"/>
              </a:spcAft>
              <a:defRPr>
                <a:solidFill>
                  <a:srgbClr val="FFFFFF"/>
                </a:solidFill>
                <a:latin typeface="Verdana"/>
                <a:ea typeface="Verdana"/>
                <a:cs typeface="Verdana"/>
                <a:sym typeface="Verdana"/>
              </a:defRPr>
            </a:pPr>
            <a:endParaRPr dirty="0">
              <a:solidFill>
                <a:srgbClr val="FFFFFF"/>
              </a:solidFill>
              <a:latin typeface="Verdana"/>
              <a:ea typeface="Verdana"/>
              <a:cs typeface="Verdana"/>
              <a:sym typeface="Verdana"/>
            </a:endParaRPr>
          </a:p>
        </p:txBody>
      </p:sp>
      <p:sp>
        <p:nvSpPr>
          <p:cNvPr id="17" name="Shape 33"/>
          <p:cNvSpPr/>
          <p:nvPr userDrawn="1"/>
        </p:nvSpPr>
        <p:spPr>
          <a:xfrm>
            <a:off x="2" y="5542155"/>
            <a:ext cx="9144001" cy="400254"/>
          </a:xfrm>
          <a:prstGeom prst="rect">
            <a:avLst/>
          </a:prstGeom>
          <a:solidFill>
            <a:srgbClr val="14558F"/>
          </a:solidFill>
          <a:ln w="12700">
            <a:miter lim="400000"/>
          </a:ln>
        </p:spPr>
        <p:txBody>
          <a:bodyPr lIns="45714" tIns="45714" rIns="45714" bIns="45714" anchor="ctr"/>
          <a:lstStyle/>
          <a:p>
            <a:pPr algn="ctr" fontAlgn="auto">
              <a:spcBef>
                <a:spcPts val="0"/>
              </a:spcBef>
              <a:spcAft>
                <a:spcPts val="0"/>
              </a:spcAft>
              <a:defRPr>
                <a:solidFill>
                  <a:srgbClr val="FFFFFF"/>
                </a:solidFill>
                <a:latin typeface="Verdana"/>
                <a:ea typeface="Verdana"/>
                <a:cs typeface="Verdana"/>
                <a:sym typeface="Verdana"/>
              </a:defRPr>
            </a:pPr>
            <a:endParaRPr dirty="0">
              <a:solidFill>
                <a:srgbClr val="FFFFFF"/>
              </a:solidFill>
              <a:latin typeface="Verdana"/>
              <a:ea typeface="Verdana"/>
              <a:cs typeface="Verdana"/>
              <a:sym typeface="Verdana"/>
            </a:endParaRPr>
          </a:p>
        </p:txBody>
      </p:sp>
      <p:sp>
        <p:nvSpPr>
          <p:cNvPr id="18" name="Shape 34"/>
          <p:cNvSpPr/>
          <p:nvPr userDrawn="1"/>
        </p:nvSpPr>
        <p:spPr>
          <a:xfrm>
            <a:off x="3" y="5656520"/>
            <a:ext cx="9144001" cy="1201483"/>
          </a:xfrm>
          <a:prstGeom prst="rect">
            <a:avLst/>
          </a:prstGeom>
          <a:solidFill>
            <a:srgbClr val="43956F"/>
          </a:solidFill>
          <a:ln w="12700">
            <a:miter lim="400000"/>
          </a:ln>
        </p:spPr>
        <p:txBody>
          <a:bodyPr lIns="45714" tIns="45714" rIns="45714" bIns="45714" anchor="ctr"/>
          <a:lstStyle/>
          <a:p>
            <a:pPr algn="ctr" fontAlgn="auto">
              <a:spcBef>
                <a:spcPts val="0"/>
              </a:spcBef>
              <a:spcAft>
                <a:spcPts val="0"/>
              </a:spcAft>
              <a:defRPr>
                <a:solidFill>
                  <a:srgbClr val="FFFFFF"/>
                </a:solidFill>
                <a:latin typeface="Verdana"/>
                <a:ea typeface="Verdana"/>
                <a:cs typeface="Verdana"/>
                <a:sym typeface="Verdana"/>
              </a:defRPr>
            </a:pPr>
            <a:endParaRPr dirty="0">
              <a:solidFill>
                <a:srgbClr val="FFFFFF"/>
              </a:solidFill>
              <a:latin typeface="Verdana"/>
              <a:ea typeface="Verdana"/>
              <a:cs typeface="Verdana"/>
              <a:sym typeface="Verdana"/>
            </a:endParaRPr>
          </a:p>
        </p:txBody>
      </p:sp>
      <p:sp>
        <p:nvSpPr>
          <p:cNvPr id="19" name="Slide Number Placeholder 5"/>
          <p:cNvSpPr txBox="1">
            <a:spLocks/>
          </p:cNvSpPr>
          <p:nvPr userDrawn="1"/>
        </p:nvSpPr>
        <p:spPr>
          <a:xfrm>
            <a:off x="8330626" y="6398544"/>
            <a:ext cx="184725" cy="280742"/>
          </a:xfrm>
          <a:prstGeom prst="rect">
            <a:avLst/>
          </a:prstGeom>
          <a:ln w="12700">
            <a:miter lim="400000"/>
          </a:ln>
        </p:spPr>
        <p:txBody>
          <a:bodyPr vert="horz" wrap="none" lIns="91430" tIns="45716" rIns="91430" bIns="45716" rtlCol="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chemeClr val="tx1">
                    <a:tint val="75000"/>
                  </a:schemeClr>
                </a:solidFill>
                <a:effectLst/>
                <a:uFillTx/>
                <a:latin typeface="+mn-lt"/>
                <a:ea typeface="+mn-ea"/>
                <a:cs typeface="+mn-cs"/>
                <a:sym typeface="Arial"/>
              </a:defRPr>
            </a:lvl1pPr>
            <a:lvl2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lvl2pPr>
            <a:lvl3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lvl3pPr>
            <a:lvl4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lvl4pPr>
            <a:lvl5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lvl5pPr>
            <a:lvl6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lvl6pPr>
            <a:lvl7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lvl7pPr>
            <a:lvl8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lvl8pPr>
            <a:lvl9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lvl9pPr>
          </a:lstStyle>
          <a:p>
            <a:endParaRPr lang="en-US" dirty="0">
              <a:solidFill>
                <a:srgbClr val="F2F2F2"/>
              </a:solidFill>
            </a:endParaRPr>
          </a:p>
        </p:txBody>
      </p:sp>
      <p:sp>
        <p:nvSpPr>
          <p:cNvPr id="20" name="Shape 17"/>
          <p:cNvSpPr/>
          <p:nvPr userDrawn="1"/>
        </p:nvSpPr>
        <p:spPr>
          <a:xfrm>
            <a:off x="1541721" y="5933090"/>
            <a:ext cx="6903033" cy="544901"/>
          </a:xfrm>
          <a:prstGeom prst="rect">
            <a:avLst/>
          </a:prstGeom>
          <a:ln w="12700">
            <a:miter lim="400000"/>
          </a:ln>
          <a:extLst>
            <a:ext uri="{C572A759-6A51-4108-AA02-DFA0A04FC94B}">
              <ma14:wrappingTextBoxFlag xmlns:ma14="http://schemas.microsoft.com/office/mac/drawingml/2011/main" xmlns="" val="1"/>
            </a:ext>
          </a:extLst>
        </p:spPr>
        <p:txBody>
          <a:bodyPr lIns="36572" tIns="36572" rIns="36572" bIns="36572" anchor="ctr">
            <a:spAutoFit/>
          </a:bodyPr>
          <a:lstStyle/>
          <a:p>
            <a:pPr fontAlgn="auto">
              <a:spcBef>
                <a:spcPts val="0"/>
              </a:spcBef>
              <a:spcAft>
                <a:spcPts val="0"/>
              </a:spcAft>
              <a:defRPr sz="1000" b="1">
                <a:solidFill>
                  <a:srgbClr val="FFFFFF"/>
                </a:solidFill>
              </a:defRPr>
            </a:pPr>
            <a:r>
              <a:rPr sz="1000" b="1" dirty="0">
                <a:solidFill>
                  <a:srgbClr val="F2F2F2"/>
                </a:solidFill>
                <a:latin typeface="Arial"/>
              </a:rPr>
              <a:t>Executive Office of Technology Services and Security </a:t>
            </a:r>
            <a:r>
              <a:rPr lang="en-US" sz="1000" b="1" dirty="0">
                <a:solidFill>
                  <a:srgbClr val="F2F2F2"/>
                </a:solidFill>
                <a:latin typeface="Arial"/>
              </a:rPr>
              <a:t>(</a:t>
            </a:r>
            <a:r>
              <a:rPr sz="1000" b="1" dirty="0">
                <a:solidFill>
                  <a:srgbClr val="F2F2F2"/>
                </a:solidFill>
                <a:latin typeface="Arial"/>
              </a:rPr>
              <a:t>EOTSS</a:t>
            </a:r>
            <a:r>
              <a:rPr lang="en-US" sz="1000" b="1" dirty="0">
                <a:solidFill>
                  <a:srgbClr val="F2F2F2"/>
                </a:solidFill>
                <a:latin typeface="Arial"/>
              </a:rPr>
              <a:t>)</a:t>
            </a:r>
            <a:endParaRPr sz="1000" b="1" dirty="0">
              <a:solidFill>
                <a:srgbClr val="F2F2F2"/>
              </a:solidFill>
              <a:latin typeface="Arial"/>
            </a:endParaRPr>
          </a:p>
          <a:p>
            <a:pPr fontAlgn="auto">
              <a:spcBef>
                <a:spcPts val="0"/>
              </a:spcBef>
              <a:spcAft>
                <a:spcPts val="0"/>
              </a:spcAft>
              <a:defRPr sz="1000">
                <a:solidFill>
                  <a:srgbClr val="FFFFFF"/>
                </a:solidFill>
              </a:defRPr>
            </a:pPr>
            <a:r>
              <a:rPr lang="en-US" sz="1000" dirty="0">
                <a:solidFill>
                  <a:srgbClr val="F2F2F2"/>
                </a:solidFill>
                <a:latin typeface="Arial"/>
              </a:rPr>
              <a:t>EOTSS Mission: To provide secure and quality digital information, services, and tools to constituents and service providers when and where they need them.</a:t>
            </a:r>
          </a:p>
        </p:txBody>
      </p:sp>
      <p:sp>
        <p:nvSpPr>
          <p:cNvPr id="27" name="Shape 19"/>
          <p:cNvSpPr>
            <a:spLocks noGrp="1"/>
          </p:cNvSpPr>
          <p:nvPr>
            <p:ph type="body" sz="half" idx="19" hasCustomPrompt="1"/>
          </p:nvPr>
        </p:nvSpPr>
        <p:spPr>
          <a:xfrm>
            <a:off x="1143001" y="4295975"/>
            <a:ext cx="6857999" cy="403714"/>
          </a:xfrm>
          <a:prstGeom prst="rect">
            <a:avLst/>
          </a:prstGeom>
          <a:noFill/>
        </p:spPr>
        <p:txBody>
          <a:bodyPr anchor="b">
            <a:normAutofit/>
          </a:bodyPr>
          <a:lstStyle>
            <a:lvl1pPr marL="0" indent="0">
              <a:buClrTx/>
              <a:buSzTx/>
              <a:buFontTx/>
              <a:buNone/>
              <a:defRPr sz="1600" b="1" baseline="0">
                <a:solidFill>
                  <a:schemeClr val="accent1"/>
                </a:solidFill>
              </a:defRPr>
            </a:lvl1pPr>
          </a:lstStyle>
          <a:p>
            <a:r>
              <a:rPr lang="en-US" dirty="0"/>
              <a:t>Presenter’s name here</a:t>
            </a:r>
          </a:p>
        </p:txBody>
      </p:sp>
      <p:sp>
        <p:nvSpPr>
          <p:cNvPr id="28" name="Shape 19"/>
          <p:cNvSpPr>
            <a:spLocks noGrp="1"/>
          </p:cNvSpPr>
          <p:nvPr>
            <p:ph type="body" sz="half" idx="21" hasCustomPrompt="1"/>
          </p:nvPr>
        </p:nvSpPr>
        <p:spPr>
          <a:xfrm>
            <a:off x="1143001" y="4699689"/>
            <a:ext cx="6857998" cy="403714"/>
          </a:xfrm>
          <a:prstGeom prst="rect">
            <a:avLst/>
          </a:prstGeom>
          <a:noFill/>
        </p:spPr>
        <p:txBody>
          <a:bodyPr anchor="t">
            <a:normAutofit/>
          </a:bodyPr>
          <a:lstStyle>
            <a:lvl1pPr marL="0" indent="0">
              <a:buClrTx/>
              <a:buSzTx/>
              <a:buFontTx/>
              <a:buNone/>
              <a:defRPr sz="1400" b="0" baseline="0">
                <a:solidFill>
                  <a:schemeClr val="accent1"/>
                </a:solidFill>
              </a:defRPr>
            </a:lvl1pPr>
          </a:lstStyle>
          <a:p>
            <a:r>
              <a:rPr lang="en-US" dirty="0"/>
              <a:t>Presenter’s title here</a:t>
            </a:r>
          </a:p>
        </p:txBody>
      </p:sp>
      <p:pic>
        <p:nvPicPr>
          <p:cNvPr id="22" name="Picture 2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23367" y="5767558"/>
            <a:ext cx="979402" cy="979402"/>
          </a:xfrm>
          <a:prstGeom prst="rect">
            <a:avLst/>
          </a:prstGeom>
        </p:spPr>
      </p:pic>
    </p:spTree>
    <p:extLst>
      <p:ext uri="{BB962C8B-B14F-4D97-AF65-F5344CB8AC3E}">
        <p14:creationId xmlns:p14="http://schemas.microsoft.com/office/powerpoint/2010/main" val="4660198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 Slide 4">
    <p:spTree>
      <p:nvGrpSpPr>
        <p:cNvPr id="1" name=""/>
        <p:cNvGrpSpPr/>
        <p:nvPr/>
      </p:nvGrpSpPr>
      <p:grpSpPr>
        <a:xfrm>
          <a:off x="0" y="0"/>
          <a:ext cx="0" cy="0"/>
          <a:chOff x="0" y="0"/>
          <a:chExt cx="0" cy="0"/>
        </a:xfrm>
      </p:grpSpPr>
      <p:pic>
        <p:nvPicPr>
          <p:cNvPr id="24" name="image4.jpeg"/>
          <p:cNvPicPr>
            <a:picLocks noChangeAspect="1"/>
          </p:cNvPicPr>
          <p:nvPr userDrawn="1"/>
        </p:nvPicPr>
        <p:blipFill>
          <a:blip r:embed="rId2"/>
          <a:srcRect l="431" t="1374" r="169" b="5827"/>
          <a:stretch>
            <a:fillRect/>
          </a:stretch>
        </p:blipFill>
        <p:spPr>
          <a:xfrm>
            <a:off x="0" y="-8934"/>
            <a:ext cx="9144002" cy="5712719"/>
          </a:xfrm>
          <a:prstGeom prst="rect">
            <a:avLst/>
          </a:prstGeom>
          <a:ln w="12700">
            <a:miter lim="400000"/>
          </a:ln>
        </p:spPr>
      </p:pic>
      <p:sp>
        <p:nvSpPr>
          <p:cNvPr id="21" name="Shape 99"/>
          <p:cNvSpPr/>
          <p:nvPr userDrawn="1"/>
        </p:nvSpPr>
        <p:spPr>
          <a:xfrm>
            <a:off x="3" y="-8934"/>
            <a:ext cx="9144001" cy="5558041"/>
          </a:xfrm>
          <a:prstGeom prst="rect">
            <a:avLst/>
          </a:prstGeom>
          <a:solidFill>
            <a:srgbClr val="000000">
              <a:alpha val="56918"/>
            </a:srgbClr>
          </a:solidFill>
          <a:ln w="12700">
            <a:miter lim="400000"/>
          </a:ln>
        </p:spPr>
        <p:txBody>
          <a:bodyPr lIns="45714" tIns="45714" rIns="45714" bIns="45714" anchor="ctr"/>
          <a:lstStyle/>
          <a:p>
            <a:pPr fontAlgn="auto">
              <a:spcBef>
                <a:spcPts val="0"/>
              </a:spcBef>
              <a:spcAft>
                <a:spcPts val="0"/>
              </a:spcAft>
              <a:defRPr>
                <a:latin typeface="Verdana"/>
                <a:ea typeface="Verdana"/>
                <a:cs typeface="Verdana"/>
                <a:sym typeface="Verdana"/>
              </a:defRPr>
            </a:pPr>
            <a:endParaRPr dirty="0">
              <a:solidFill>
                <a:srgbClr val="141414"/>
              </a:solidFill>
              <a:latin typeface="Verdana"/>
              <a:ea typeface="Verdana"/>
              <a:cs typeface="Verdana"/>
              <a:sym typeface="Verdana"/>
            </a:endParaRPr>
          </a:p>
        </p:txBody>
      </p:sp>
      <p:sp>
        <p:nvSpPr>
          <p:cNvPr id="7" name="Shape 19"/>
          <p:cNvSpPr>
            <a:spLocks noGrp="1"/>
          </p:cNvSpPr>
          <p:nvPr>
            <p:ph type="body" sz="half" idx="20" hasCustomPrompt="1"/>
          </p:nvPr>
        </p:nvSpPr>
        <p:spPr>
          <a:xfrm>
            <a:off x="1532861" y="468569"/>
            <a:ext cx="6078281" cy="468433"/>
          </a:xfrm>
          <a:prstGeom prst="rect">
            <a:avLst/>
          </a:prstGeom>
          <a:noFill/>
          <a:ln>
            <a:noFill/>
          </a:ln>
        </p:spPr>
        <p:txBody>
          <a:bodyPr anchor="t">
            <a:normAutofit/>
          </a:bodyPr>
          <a:lstStyle>
            <a:lvl1pPr marL="0" indent="0" algn="ctr">
              <a:buClrTx/>
              <a:buSzTx/>
              <a:buFontTx/>
              <a:buNone/>
              <a:defRPr sz="1400" b="1" baseline="0">
                <a:solidFill>
                  <a:srgbClr val="FF0000"/>
                </a:solidFill>
              </a:defRPr>
            </a:lvl1pPr>
          </a:lstStyle>
          <a:p>
            <a:r>
              <a:rPr lang="en-US" dirty="0"/>
              <a:t>DRAFT</a:t>
            </a:r>
            <a:endParaRPr dirty="0"/>
          </a:p>
        </p:txBody>
      </p:sp>
      <p:sp>
        <p:nvSpPr>
          <p:cNvPr id="3" name="Title 2"/>
          <p:cNvSpPr>
            <a:spLocks noGrp="1"/>
          </p:cNvSpPr>
          <p:nvPr>
            <p:ph type="title" hasCustomPrompt="1"/>
          </p:nvPr>
        </p:nvSpPr>
        <p:spPr>
          <a:xfrm>
            <a:off x="1143000" y="976473"/>
            <a:ext cx="6858001" cy="2537119"/>
          </a:xfrm>
        </p:spPr>
        <p:txBody>
          <a:bodyPr anchor="b">
            <a:normAutofit/>
          </a:bodyPr>
          <a:lstStyle>
            <a:lvl1pPr>
              <a:defRPr sz="3600">
                <a:solidFill>
                  <a:schemeClr val="bg1"/>
                </a:solidFill>
              </a:defRPr>
            </a:lvl1pPr>
          </a:lstStyle>
          <a:p>
            <a:r>
              <a:rPr lang="en-US" dirty="0"/>
              <a:t>Click to add title</a:t>
            </a:r>
          </a:p>
        </p:txBody>
      </p:sp>
      <p:sp>
        <p:nvSpPr>
          <p:cNvPr id="12" name="Subtitle 2"/>
          <p:cNvSpPr>
            <a:spLocks noGrp="1"/>
          </p:cNvSpPr>
          <p:nvPr>
            <p:ph type="subTitle" idx="1" hasCustomPrompt="1"/>
          </p:nvPr>
        </p:nvSpPr>
        <p:spPr>
          <a:xfrm>
            <a:off x="1143001" y="3602039"/>
            <a:ext cx="6858001" cy="646834"/>
          </a:xfrm>
          <a:noFill/>
        </p:spPr>
        <p:txBody>
          <a:bodyPr>
            <a:normAutofit/>
          </a:bodyPr>
          <a:lstStyle>
            <a:lvl1pPr marL="0" indent="0" algn="l">
              <a:buNone/>
              <a:defRPr sz="2400" baseline="0">
                <a:solidFill>
                  <a:schemeClr val="bg1"/>
                </a:solidFill>
              </a:defRPr>
            </a:lvl1pPr>
            <a:lvl2pPr marL="457152" indent="0" algn="ctr">
              <a:buNone/>
              <a:defRPr sz="2000"/>
            </a:lvl2pPr>
            <a:lvl3pPr marL="914303" indent="0" algn="ctr">
              <a:buNone/>
              <a:defRPr sz="1800"/>
            </a:lvl3pPr>
            <a:lvl4pPr marL="1371455" indent="0" algn="ctr">
              <a:buNone/>
              <a:defRPr sz="1600"/>
            </a:lvl4pPr>
            <a:lvl5pPr marL="1828606" indent="0" algn="ctr">
              <a:buNone/>
              <a:defRPr sz="1600"/>
            </a:lvl5pPr>
            <a:lvl6pPr marL="2285758" indent="0" algn="ctr">
              <a:buNone/>
              <a:defRPr sz="1600"/>
            </a:lvl6pPr>
            <a:lvl7pPr marL="2742909" indent="0" algn="ctr">
              <a:buNone/>
              <a:defRPr sz="1600"/>
            </a:lvl7pPr>
            <a:lvl8pPr marL="3200061" indent="0" algn="ctr">
              <a:buNone/>
              <a:defRPr sz="1600"/>
            </a:lvl8pPr>
            <a:lvl9pPr marL="3657212" indent="0" algn="ctr">
              <a:buNone/>
              <a:defRPr sz="1600"/>
            </a:lvl9pPr>
          </a:lstStyle>
          <a:p>
            <a:r>
              <a:rPr lang="en-US" dirty="0"/>
              <a:t>Click to add subtitle</a:t>
            </a:r>
          </a:p>
        </p:txBody>
      </p:sp>
      <p:sp>
        <p:nvSpPr>
          <p:cNvPr id="16" name="Shape 32"/>
          <p:cNvSpPr/>
          <p:nvPr userDrawn="1"/>
        </p:nvSpPr>
        <p:spPr>
          <a:xfrm>
            <a:off x="4" y="5488104"/>
            <a:ext cx="9144001" cy="360501"/>
          </a:xfrm>
          <a:prstGeom prst="rect">
            <a:avLst/>
          </a:prstGeom>
          <a:solidFill>
            <a:srgbClr val="F9CE20"/>
          </a:solidFill>
          <a:ln w="12700">
            <a:miter lim="400000"/>
          </a:ln>
        </p:spPr>
        <p:txBody>
          <a:bodyPr lIns="45714" tIns="45714" rIns="45714" bIns="45714" anchor="ctr"/>
          <a:lstStyle/>
          <a:p>
            <a:pPr algn="ctr" fontAlgn="auto">
              <a:spcBef>
                <a:spcPts val="0"/>
              </a:spcBef>
              <a:spcAft>
                <a:spcPts val="0"/>
              </a:spcAft>
              <a:defRPr>
                <a:solidFill>
                  <a:srgbClr val="FFFFFF"/>
                </a:solidFill>
                <a:latin typeface="Verdana"/>
                <a:ea typeface="Verdana"/>
                <a:cs typeface="Verdana"/>
                <a:sym typeface="Verdana"/>
              </a:defRPr>
            </a:pPr>
            <a:endParaRPr dirty="0">
              <a:solidFill>
                <a:srgbClr val="FFFFFF"/>
              </a:solidFill>
              <a:latin typeface="Verdana"/>
              <a:ea typeface="Verdana"/>
              <a:cs typeface="Verdana"/>
              <a:sym typeface="Verdana"/>
            </a:endParaRPr>
          </a:p>
        </p:txBody>
      </p:sp>
      <p:sp>
        <p:nvSpPr>
          <p:cNvPr id="17" name="Shape 33"/>
          <p:cNvSpPr/>
          <p:nvPr userDrawn="1"/>
        </p:nvSpPr>
        <p:spPr>
          <a:xfrm>
            <a:off x="2" y="5542155"/>
            <a:ext cx="9144001" cy="400254"/>
          </a:xfrm>
          <a:prstGeom prst="rect">
            <a:avLst/>
          </a:prstGeom>
          <a:solidFill>
            <a:srgbClr val="14558F"/>
          </a:solidFill>
          <a:ln w="12700">
            <a:miter lim="400000"/>
          </a:ln>
        </p:spPr>
        <p:txBody>
          <a:bodyPr lIns="45714" tIns="45714" rIns="45714" bIns="45714" anchor="ctr"/>
          <a:lstStyle/>
          <a:p>
            <a:pPr algn="ctr" fontAlgn="auto">
              <a:spcBef>
                <a:spcPts val="0"/>
              </a:spcBef>
              <a:spcAft>
                <a:spcPts val="0"/>
              </a:spcAft>
              <a:defRPr>
                <a:solidFill>
                  <a:srgbClr val="FFFFFF"/>
                </a:solidFill>
                <a:latin typeface="Verdana"/>
                <a:ea typeface="Verdana"/>
                <a:cs typeface="Verdana"/>
                <a:sym typeface="Verdana"/>
              </a:defRPr>
            </a:pPr>
            <a:endParaRPr dirty="0">
              <a:solidFill>
                <a:srgbClr val="FFFFFF"/>
              </a:solidFill>
              <a:latin typeface="Verdana"/>
              <a:ea typeface="Verdana"/>
              <a:cs typeface="Verdana"/>
              <a:sym typeface="Verdana"/>
            </a:endParaRPr>
          </a:p>
        </p:txBody>
      </p:sp>
      <p:sp>
        <p:nvSpPr>
          <p:cNvPr id="18" name="Shape 34"/>
          <p:cNvSpPr/>
          <p:nvPr userDrawn="1"/>
        </p:nvSpPr>
        <p:spPr>
          <a:xfrm>
            <a:off x="3" y="5656520"/>
            <a:ext cx="9144001" cy="1201483"/>
          </a:xfrm>
          <a:prstGeom prst="rect">
            <a:avLst/>
          </a:prstGeom>
          <a:solidFill>
            <a:srgbClr val="43956F"/>
          </a:solidFill>
          <a:ln w="12700">
            <a:miter lim="400000"/>
          </a:ln>
        </p:spPr>
        <p:txBody>
          <a:bodyPr lIns="45714" tIns="45714" rIns="45714" bIns="45714" anchor="ctr"/>
          <a:lstStyle/>
          <a:p>
            <a:pPr algn="ctr" fontAlgn="auto">
              <a:spcBef>
                <a:spcPts val="0"/>
              </a:spcBef>
              <a:spcAft>
                <a:spcPts val="0"/>
              </a:spcAft>
              <a:defRPr>
                <a:solidFill>
                  <a:srgbClr val="FFFFFF"/>
                </a:solidFill>
                <a:latin typeface="Verdana"/>
                <a:ea typeface="Verdana"/>
                <a:cs typeface="Verdana"/>
                <a:sym typeface="Verdana"/>
              </a:defRPr>
            </a:pPr>
            <a:endParaRPr dirty="0">
              <a:solidFill>
                <a:srgbClr val="FFFFFF"/>
              </a:solidFill>
              <a:latin typeface="Verdana"/>
              <a:ea typeface="Verdana"/>
              <a:cs typeface="Verdana"/>
              <a:sym typeface="Verdana"/>
            </a:endParaRPr>
          </a:p>
        </p:txBody>
      </p:sp>
      <p:sp>
        <p:nvSpPr>
          <p:cNvPr id="19" name="Slide Number Placeholder 5"/>
          <p:cNvSpPr txBox="1">
            <a:spLocks/>
          </p:cNvSpPr>
          <p:nvPr userDrawn="1"/>
        </p:nvSpPr>
        <p:spPr>
          <a:xfrm>
            <a:off x="8330626" y="6398544"/>
            <a:ext cx="184725" cy="280742"/>
          </a:xfrm>
          <a:prstGeom prst="rect">
            <a:avLst/>
          </a:prstGeom>
          <a:ln w="12700">
            <a:miter lim="400000"/>
          </a:ln>
        </p:spPr>
        <p:txBody>
          <a:bodyPr vert="horz" wrap="none" lIns="91430" tIns="45716" rIns="91430" bIns="45716" rtlCol="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chemeClr val="tx1">
                    <a:tint val="75000"/>
                  </a:schemeClr>
                </a:solidFill>
                <a:effectLst/>
                <a:uFillTx/>
                <a:latin typeface="+mn-lt"/>
                <a:ea typeface="+mn-ea"/>
                <a:cs typeface="+mn-cs"/>
                <a:sym typeface="Arial"/>
              </a:defRPr>
            </a:lvl1pPr>
            <a:lvl2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lvl2pPr>
            <a:lvl3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lvl3pPr>
            <a:lvl4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lvl4pPr>
            <a:lvl5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lvl5pPr>
            <a:lvl6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lvl6pPr>
            <a:lvl7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lvl7pPr>
            <a:lvl8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lvl8pPr>
            <a:lvl9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lvl9pPr>
          </a:lstStyle>
          <a:p>
            <a:endParaRPr lang="en-US" dirty="0">
              <a:solidFill>
                <a:srgbClr val="F2F2F2"/>
              </a:solidFill>
            </a:endParaRPr>
          </a:p>
        </p:txBody>
      </p:sp>
      <p:sp>
        <p:nvSpPr>
          <p:cNvPr id="20" name="Shape 17"/>
          <p:cNvSpPr/>
          <p:nvPr userDrawn="1"/>
        </p:nvSpPr>
        <p:spPr>
          <a:xfrm>
            <a:off x="1541721" y="5933924"/>
            <a:ext cx="6903033" cy="543226"/>
          </a:xfrm>
          <a:prstGeom prst="rect">
            <a:avLst/>
          </a:prstGeom>
          <a:ln w="12700">
            <a:miter lim="400000"/>
          </a:ln>
          <a:extLst>
            <a:ext uri="{C572A759-6A51-4108-AA02-DFA0A04FC94B}">
              <ma14:wrappingTextBoxFlag xmlns:ma14="http://schemas.microsoft.com/office/mac/drawingml/2011/main" xmlns="" val="1"/>
            </a:ext>
          </a:extLst>
        </p:spPr>
        <p:txBody>
          <a:bodyPr lIns="36572" tIns="36572" rIns="36572" bIns="36572" anchor="ctr">
            <a:spAutoFit/>
          </a:bodyPr>
          <a:lstStyle/>
          <a:p>
            <a:pPr fontAlgn="auto">
              <a:spcBef>
                <a:spcPts val="0"/>
              </a:spcBef>
              <a:spcAft>
                <a:spcPts val="0"/>
              </a:spcAft>
              <a:defRPr sz="1000" b="1">
                <a:solidFill>
                  <a:srgbClr val="FFFFFF"/>
                </a:solidFill>
              </a:defRPr>
            </a:pPr>
            <a:r>
              <a:rPr sz="1000" b="1" dirty="0">
                <a:solidFill>
                  <a:srgbClr val="F2F2F2"/>
                </a:solidFill>
                <a:latin typeface="Arial"/>
              </a:rPr>
              <a:t>Executive Office of Technology Services and Security </a:t>
            </a:r>
            <a:r>
              <a:rPr lang="en-US" sz="1000" b="1" dirty="0">
                <a:solidFill>
                  <a:srgbClr val="F2F2F2"/>
                </a:solidFill>
                <a:latin typeface="Arial"/>
              </a:rPr>
              <a:t>(</a:t>
            </a:r>
            <a:r>
              <a:rPr sz="1000" b="1" dirty="0">
                <a:solidFill>
                  <a:srgbClr val="F2F2F2"/>
                </a:solidFill>
                <a:latin typeface="Arial"/>
              </a:rPr>
              <a:t>EOTSS</a:t>
            </a:r>
            <a:r>
              <a:rPr lang="en-US" sz="1000" b="1" dirty="0">
                <a:solidFill>
                  <a:srgbClr val="F2F2F2"/>
                </a:solidFill>
                <a:latin typeface="Arial"/>
              </a:rPr>
              <a:t>)</a:t>
            </a:r>
            <a:endParaRPr sz="1000" b="1" dirty="0">
              <a:solidFill>
                <a:srgbClr val="F2F2F2"/>
              </a:solidFill>
              <a:latin typeface="Arial"/>
            </a:endParaRPr>
          </a:p>
          <a:p>
            <a:pPr fontAlgn="auto">
              <a:spcBef>
                <a:spcPts val="0"/>
              </a:spcBef>
              <a:spcAft>
                <a:spcPts val="0"/>
              </a:spcAft>
              <a:defRPr sz="1000">
                <a:solidFill>
                  <a:srgbClr val="FFFFFF"/>
                </a:solidFill>
              </a:defRPr>
            </a:pPr>
            <a:r>
              <a:rPr lang="en-US" sz="1000" i="1" dirty="0">
                <a:solidFill>
                  <a:srgbClr val="F2F2F2"/>
                </a:solidFill>
                <a:latin typeface="Arial"/>
              </a:rPr>
              <a:t>EOTSS Mission: To provide secure and quality digital information, services, and tools to constituents and service providers when and where they need them.</a:t>
            </a:r>
          </a:p>
        </p:txBody>
      </p:sp>
      <p:sp>
        <p:nvSpPr>
          <p:cNvPr id="27" name="Shape 19"/>
          <p:cNvSpPr>
            <a:spLocks noGrp="1"/>
          </p:cNvSpPr>
          <p:nvPr>
            <p:ph type="body" sz="half" idx="19" hasCustomPrompt="1"/>
          </p:nvPr>
        </p:nvSpPr>
        <p:spPr>
          <a:xfrm>
            <a:off x="1143001" y="4295975"/>
            <a:ext cx="6857999" cy="403714"/>
          </a:xfrm>
          <a:prstGeom prst="rect">
            <a:avLst/>
          </a:prstGeom>
          <a:noFill/>
        </p:spPr>
        <p:txBody>
          <a:bodyPr anchor="b">
            <a:normAutofit/>
          </a:bodyPr>
          <a:lstStyle>
            <a:lvl1pPr marL="0" indent="0">
              <a:buClrTx/>
              <a:buSzTx/>
              <a:buFontTx/>
              <a:buNone/>
              <a:defRPr sz="1600" b="1" baseline="0">
                <a:solidFill>
                  <a:schemeClr val="bg1"/>
                </a:solidFill>
              </a:defRPr>
            </a:lvl1pPr>
          </a:lstStyle>
          <a:p>
            <a:r>
              <a:rPr lang="en-US" dirty="0"/>
              <a:t>Presenter’s name here</a:t>
            </a:r>
          </a:p>
        </p:txBody>
      </p:sp>
      <p:sp>
        <p:nvSpPr>
          <p:cNvPr id="28" name="Shape 19"/>
          <p:cNvSpPr>
            <a:spLocks noGrp="1"/>
          </p:cNvSpPr>
          <p:nvPr>
            <p:ph type="body" sz="half" idx="21" hasCustomPrompt="1"/>
          </p:nvPr>
        </p:nvSpPr>
        <p:spPr>
          <a:xfrm>
            <a:off x="1143001" y="4699689"/>
            <a:ext cx="6857998" cy="403714"/>
          </a:xfrm>
          <a:prstGeom prst="rect">
            <a:avLst/>
          </a:prstGeom>
          <a:noFill/>
        </p:spPr>
        <p:txBody>
          <a:bodyPr anchor="t">
            <a:normAutofit/>
          </a:bodyPr>
          <a:lstStyle>
            <a:lvl1pPr marL="0" indent="0">
              <a:buClrTx/>
              <a:buSzTx/>
              <a:buFontTx/>
              <a:buNone/>
              <a:defRPr sz="1400" b="0" baseline="0">
                <a:solidFill>
                  <a:schemeClr val="bg1"/>
                </a:solidFill>
              </a:defRPr>
            </a:lvl1pPr>
          </a:lstStyle>
          <a:p>
            <a:r>
              <a:rPr lang="en-US" dirty="0"/>
              <a:t>Presenter’s title here</a:t>
            </a:r>
          </a:p>
        </p:txBody>
      </p:sp>
      <p:pic>
        <p:nvPicPr>
          <p:cNvPr id="22" name="Picture 2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23367" y="5767558"/>
            <a:ext cx="979402" cy="979402"/>
          </a:xfrm>
          <a:prstGeom prst="rect">
            <a:avLst/>
          </a:prstGeom>
        </p:spPr>
      </p:pic>
    </p:spTree>
    <p:extLst>
      <p:ext uri="{BB962C8B-B14F-4D97-AF65-F5344CB8AC3E}">
        <p14:creationId xmlns:p14="http://schemas.microsoft.com/office/powerpoint/2010/main" val="137753063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05479" name="Line 7"/>
          <p:cNvSpPr>
            <a:spLocks noChangeShapeType="1"/>
          </p:cNvSpPr>
          <p:nvPr/>
        </p:nvSpPr>
        <p:spPr bwMode="auto">
          <a:xfrm>
            <a:off x="0" y="747713"/>
            <a:ext cx="9144000" cy="0"/>
          </a:xfrm>
          <a:prstGeom prst="line">
            <a:avLst/>
          </a:prstGeom>
          <a:noFill/>
          <a:ln w="9525">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0" tIns="45716" rIns="91430" bIns="45716"/>
          <a:lstStyle/>
          <a:p>
            <a:endParaRPr lang="en-US" dirty="0">
              <a:solidFill>
                <a:srgbClr val="000000"/>
              </a:solidFill>
            </a:endParaRPr>
          </a:p>
        </p:txBody>
      </p:sp>
      <p:sp>
        <p:nvSpPr>
          <p:cNvPr id="105483" name="Line 11"/>
          <p:cNvSpPr>
            <a:spLocks noChangeShapeType="1"/>
          </p:cNvSpPr>
          <p:nvPr/>
        </p:nvSpPr>
        <p:spPr bwMode="auto">
          <a:xfrm>
            <a:off x="2443164" y="3752850"/>
            <a:ext cx="5722937" cy="0"/>
          </a:xfrm>
          <a:prstGeom prst="line">
            <a:avLst/>
          </a:prstGeom>
          <a:noFill/>
          <a:ln w="9525">
            <a:solidFill>
              <a:srgbClr val="0033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0" tIns="45716" rIns="91430" bIns="45716"/>
          <a:lstStyle/>
          <a:p>
            <a:endParaRPr lang="en-US" dirty="0">
              <a:solidFill>
                <a:srgbClr val="000000"/>
              </a:solidFill>
            </a:endParaRPr>
          </a:p>
        </p:txBody>
      </p:sp>
      <p:pic>
        <p:nvPicPr>
          <p:cNvPr id="1026" name="Picture 2" descr="https://upload.wikimedia.org/wikipedia/commons/thumb/8/82/Seal_of_Massachusetts.svg/2000px-Seal_of_Massachusetts.svg.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70787" y="2030667"/>
            <a:ext cx="1365477" cy="1365477"/>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4"/>
          <p:cNvSpPr>
            <a:spLocks noGrp="1" noChangeArrowheads="1"/>
          </p:cNvSpPr>
          <p:nvPr>
            <p:ph type="ctrTitle"/>
          </p:nvPr>
        </p:nvSpPr>
        <p:spPr>
          <a:xfrm>
            <a:off x="2274970" y="1814170"/>
            <a:ext cx="6069891" cy="1843430"/>
          </a:xfrm>
          <a:prstGeom prst="rect">
            <a:avLst/>
          </a:prstGeom>
        </p:spPr>
        <p:txBody>
          <a:bodyPr lIns="91430" tIns="45716" rIns="91430" bIns="45716" anchor="ctr"/>
          <a:lstStyle>
            <a:lvl1pPr>
              <a:lnSpc>
                <a:spcPct val="100000"/>
              </a:lnSpc>
              <a:spcAft>
                <a:spcPts val="612"/>
              </a:spcAft>
              <a:defRPr/>
            </a:lvl1pPr>
          </a:lstStyle>
          <a:p>
            <a:pPr>
              <a:lnSpc>
                <a:spcPct val="100000"/>
              </a:lnSpc>
              <a:spcAft>
                <a:spcPts val="600"/>
              </a:spcAft>
            </a:pPr>
            <a:r>
              <a:rPr lang="en-US" sz="2800" dirty="0">
                <a:solidFill>
                  <a:srgbClr val="00269E"/>
                </a:solidFill>
                <a:latin typeface="Arial" pitchFamily="34" charset="0"/>
                <a:cs typeface="Arial" pitchFamily="34" charset="0"/>
              </a:rPr>
              <a:t>Commonwealth of Massachusetts</a:t>
            </a:r>
            <a:br>
              <a:rPr lang="en-US" sz="2800" dirty="0">
                <a:solidFill>
                  <a:srgbClr val="00269E"/>
                </a:solidFill>
                <a:latin typeface="Arial" pitchFamily="34" charset="0"/>
                <a:cs typeface="Arial" pitchFamily="34" charset="0"/>
              </a:rPr>
            </a:br>
            <a:br>
              <a:rPr lang="en-US" sz="1600" dirty="0">
                <a:solidFill>
                  <a:srgbClr val="00269E"/>
                </a:solidFill>
                <a:latin typeface="Arial" pitchFamily="34" charset="0"/>
                <a:cs typeface="Arial" pitchFamily="34" charset="0"/>
              </a:rPr>
            </a:br>
            <a:r>
              <a:rPr lang="en-US" sz="1600" dirty="0">
                <a:solidFill>
                  <a:srgbClr val="00269E"/>
                </a:solidFill>
                <a:latin typeface="Arial" pitchFamily="34" charset="0"/>
                <a:cs typeface="Arial" pitchFamily="34" charset="0"/>
              </a:rPr>
              <a:t>[SECRETARIAT]</a:t>
            </a:r>
            <a:br>
              <a:rPr lang="en-US" sz="1800" dirty="0">
                <a:solidFill>
                  <a:srgbClr val="00269E"/>
                </a:solidFill>
                <a:latin typeface="Arial" pitchFamily="34" charset="0"/>
                <a:cs typeface="Arial" pitchFamily="34" charset="0"/>
              </a:rPr>
            </a:br>
            <a:br>
              <a:rPr lang="en-US" sz="1000" dirty="0">
                <a:solidFill>
                  <a:srgbClr val="00269E"/>
                </a:solidFill>
                <a:latin typeface="Arial" pitchFamily="34" charset="0"/>
                <a:cs typeface="Arial" pitchFamily="34" charset="0"/>
              </a:rPr>
            </a:br>
            <a:r>
              <a:rPr lang="en-US" sz="1600" dirty="0">
                <a:solidFill>
                  <a:srgbClr val="00269E"/>
                </a:solidFill>
                <a:latin typeface="Arial" pitchFamily="34" charset="0"/>
                <a:cs typeface="Arial" pitchFamily="34" charset="0"/>
              </a:rPr>
              <a:t>Presentation to the Governor</a:t>
            </a:r>
            <a:endParaRPr lang="en-US" sz="2400" dirty="0">
              <a:solidFill>
                <a:srgbClr val="00269E"/>
              </a:solidFill>
              <a:latin typeface="Arial" pitchFamily="34" charset="0"/>
              <a:cs typeface="Arial" pitchFamily="34" charset="0"/>
            </a:endParaRPr>
          </a:p>
        </p:txBody>
      </p:sp>
      <p:sp>
        <p:nvSpPr>
          <p:cNvPr id="7" name="TextBox 6"/>
          <p:cNvSpPr txBox="1"/>
          <p:nvPr userDrawn="1"/>
        </p:nvSpPr>
        <p:spPr>
          <a:xfrm>
            <a:off x="3265715" y="6283293"/>
            <a:ext cx="2612572" cy="217937"/>
          </a:xfrm>
          <a:prstGeom prst="rect">
            <a:avLst/>
          </a:prstGeom>
          <a:noFill/>
        </p:spPr>
        <p:txBody>
          <a:bodyPr wrap="square" lIns="91430" tIns="45716" rIns="91430" bIns="45716" rtlCol="0">
            <a:spAutoFit/>
          </a:bodyPr>
          <a:lstStyle/>
          <a:p>
            <a:pPr algn="ctr">
              <a:defRPr/>
            </a:pPr>
            <a:r>
              <a:rPr lang="en-US" sz="800" dirty="0">
                <a:solidFill>
                  <a:srgbClr val="000000"/>
                </a:solidFill>
              </a:rPr>
              <a:t>Draft: For Policy Development Purposes</a:t>
            </a:r>
          </a:p>
        </p:txBody>
      </p:sp>
    </p:spTree>
    <p:extLst>
      <p:ext uri="{BB962C8B-B14F-4D97-AF65-F5344CB8AC3E}">
        <p14:creationId xmlns:p14="http://schemas.microsoft.com/office/powerpoint/2010/main" val="250264699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1" name="Content Placeholder 8"/>
          <p:cNvSpPr>
            <a:spLocks noGrp="1"/>
          </p:cNvSpPr>
          <p:nvPr>
            <p:ph sz="quarter" idx="14"/>
          </p:nvPr>
        </p:nvSpPr>
        <p:spPr>
          <a:xfrm>
            <a:off x="470001" y="1698958"/>
            <a:ext cx="8348472" cy="4438496"/>
          </a:xfrm>
          <a:prstGeom prst="rect">
            <a:avLst/>
          </a:prstGeom>
        </p:spPr>
        <p:txBody>
          <a:bodyPr lIns="91430" tIns="45716" rIns="91430" bIns="45716"/>
          <a:lstStyle>
            <a:lvl1pPr marL="0" indent="0">
              <a:spcBef>
                <a:spcPts val="1000"/>
              </a:spcBef>
              <a:buClr>
                <a:schemeClr val="tx1"/>
              </a:buClr>
              <a:buFont typeface="Arial" pitchFamily="34" charset="0"/>
              <a:buNone/>
              <a:defRPr sz="1300" b="0">
                <a:solidFill>
                  <a:schemeClr val="tx2"/>
                </a:solidFill>
                <a:latin typeface="Arial" pitchFamily="34" charset="0"/>
                <a:cs typeface="Arial" pitchFamily="34" charset="0"/>
              </a:defRPr>
            </a:lvl1pPr>
            <a:lvl2pPr marL="400008" indent="-177781">
              <a:spcBef>
                <a:spcPts val="600"/>
              </a:spcBef>
              <a:buClr>
                <a:schemeClr val="tx1"/>
              </a:buClr>
              <a:buFont typeface="Arial" pitchFamily="34" charset="0"/>
              <a:buChar char="•"/>
              <a:defRPr sz="1400">
                <a:solidFill>
                  <a:schemeClr val="tx2"/>
                </a:solidFill>
                <a:latin typeface="Arial" pitchFamily="34" charset="0"/>
                <a:cs typeface="Arial" pitchFamily="34" charset="0"/>
              </a:defRPr>
            </a:lvl2pPr>
            <a:lvl3pPr marL="571439" indent="-171432">
              <a:spcBef>
                <a:spcPts val="600"/>
              </a:spcBef>
              <a:buClr>
                <a:schemeClr val="tx1"/>
              </a:buClr>
              <a:buFont typeface="Arial" pitchFamily="34" charset="0"/>
              <a:buChar char="›"/>
              <a:defRPr sz="1200">
                <a:solidFill>
                  <a:schemeClr val="tx2"/>
                </a:solidFill>
                <a:latin typeface="Arial" pitchFamily="34" charset="0"/>
                <a:cs typeface="Arial" pitchFamily="34" charset="0"/>
              </a:defRPr>
            </a:lvl3pPr>
            <a:lvl4pPr marL="742871" indent="-171432">
              <a:spcBef>
                <a:spcPts val="600"/>
              </a:spcBef>
              <a:buClr>
                <a:schemeClr val="tx1"/>
              </a:buClr>
              <a:buFont typeface="Arial" pitchFamily="34" charset="0"/>
              <a:buChar char="»"/>
              <a:defRPr sz="1000">
                <a:solidFill>
                  <a:schemeClr val="tx2"/>
                </a:solidFill>
                <a:latin typeface="Arial" pitchFamily="34" charset="0"/>
                <a:cs typeface="Arial" pitchFamily="34" charset="0"/>
              </a:defRPr>
            </a:lvl4pPr>
            <a:lvl5pPr marL="742871" indent="0">
              <a:spcBef>
                <a:spcPts val="600"/>
              </a:spcBef>
              <a:buClr>
                <a:schemeClr val="tx1"/>
              </a:buClr>
              <a:buFont typeface="Arial" pitchFamily="34" charset="0"/>
              <a:buNone/>
              <a:defRPr sz="1200">
                <a:solidFill>
                  <a:schemeClr val="tx2"/>
                </a:solidFill>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6" name="Title 1"/>
          <p:cNvSpPr>
            <a:spLocks noGrp="1"/>
          </p:cNvSpPr>
          <p:nvPr>
            <p:ph type="title"/>
          </p:nvPr>
        </p:nvSpPr>
        <p:spPr>
          <a:xfrm>
            <a:off x="462686" y="885687"/>
            <a:ext cx="7751547" cy="374495"/>
          </a:xfrm>
          <a:prstGeom prst="rect">
            <a:avLst/>
          </a:prstGeom>
        </p:spPr>
        <p:txBody>
          <a:bodyPr lIns="91430" tIns="45716" rIns="91430" bIns="45716"/>
          <a:lstStyle>
            <a:lvl1pPr>
              <a:lnSpc>
                <a:spcPct val="100000"/>
              </a:lnSpc>
              <a:defRPr sz="1600" b="1">
                <a:solidFill>
                  <a:srgbClr val="00269E"/>
                </a:solidFill>
                <a:latin typeface="Arial" pitchFamily="34" charset="0"/>
                <a:cs typeface="Arial" pitchFamily="34" charset="0"/>
              </a:defRPr>
            </a:lvl1pPr>
          </a:lstStyle>
          <a:p>
            <a:endParaRPr lang="en-US" dirty="0"/>
          </a:p>
        </p:txBody>
      </p:sp>
    </p:spTree>
    <p:extLst>
      <p:ext uri="{BB962C8B-B14F-4D97-AF65-F5344CB8AC3E}">
        <p14:creationId xmlns:p14="http://schemas.microsoft.com/office/powerpoint/2010/main" val="357773070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Side by Side">
    <p:spTree>
      <p:nvGrpSpPr>
        <p:cNvPr id="1" name=""/>
        <p:cNvGrpSpPr/>
        <p:nvPr/>
      </p:nvGrpSpPr>
      <p:grpSpPr>
        <a:xfrm>
          <a:off x="0" y="0"/>
          <a:ext cx="0" cy="0"/>
          <a:chOff x="0" y="0"/>
          <a:chExt cx="0" cy="0"/>
        </a:xfrm>
      </p:grpSpPr>
      <p:sp>
        <p:nvSpPr>
          <p:cNvPr id="9" name="Content Placeholder 8"/>
          <p:cNvSpPr>
            <a:spLocks noGrp="1"/>
          </p:cNvSpPr>
          <p:nvPr>
            <p:ph sz="quarter" idx="16"/>
          </p:nvPr>
        </p:nvSpPr>
        <p:spPr>
          <a:xfrm>
            <a:off x="470002" y="1660859"/>
            <a:ext cx="3957219" cy="4438496"/>
          </a:xfrm>
          <a:prstGeom prst="rect">
            <a:avLst/>
          </a:prstGeom>
        </p:spPr>
        <p:txBody>
          <a:bodyPr lIns="91430" tIns="45716" rIns="91430" bIns="45716"/>
          <a:lstStyle>
            <a:lvl1pPr marL="0" indent="0">
              <a:spcBef>
                <a:spcPts val="1000"/>
              </a:spcBef>
              <a:buClr>
                <a:schemeClr val="tx1"/>
              </a:buClr>
              <a:buFont typeface="Arial" pitchFamily="34" charset="0"/>
              <a:buNone/>
              <a:defRPr sz="1300" b="0">
                <a:solidFill>
                  <a:schemeClr val="tx2"/>
                </a:solidFill>
                <a:latin typeface="Arial" pitchFamily="34" charset="0"/>
                <a:cs typeface="Arial" pitchFamily="34" charset="0"/>
              </a:defRPr>
            </a:lvl1pPr>
            <a:lvl2pPr marL="400008" indent="-177781">
              <a:spcBef>
                <a:spcPts val="600"/>
              </a:spcBef>
              <a:buClr>
                <a:schemeClr val="tx1"/>
              </a:buClr>
              <a:buFont typeface="Arial" pitchFamily="34" charset="0"/>
              <a:buChar char="•"/>
              <a:defRPr sz="1400">
                <a:solidFill>
                  <a:schemeClr val="tx2"/>
                </a:solidFill>
                <a:latin typeface="Arial" pitchFamily="34" charset="0"/>
                <a:cs typeface="Arial" pitchFamily="34" charset="0"/>
              </a:defRPr>
            </a:lvl2pPr>
            <a:lvl3pPr marL="571439" indent="-171432">
              <a:spcBef>
                <a:spcPts val="600"/>
              </a:spcBef>
              <a:buClr>
                <a:schemeClr val="tx1"/>
              </a:buClr>
              <a:buFont typeface="Arial" pitchFamily="34" charset="0"/>
              <a:buChar char="›"/>
              <a:defRPr sz="1200">
                <a:solidFill>
                  <a:schemeClr val="tx2"/>
                </a:solidFill>
                <a:latin typeface="Arial" pitchFamily="34" charset="0"/>
                <a:cs typeface="Arial" pitchFamily="34" charset="0"/>
              </a:defRPr>
            </a:lvl3pPr>
            <a:lvl4pPr marL="742871" indent="-171432">
              <a:spcBef>
                <a:spcPts val="600"/>
              </a:spcBef>
              <a:buClr>
                <a:schemeClr val="tx1"/>
              </a:buClr>
              <a:buFont typeface="Arial" pitchFamily="34" charset="0"/>
              <a:buChar char="»"/>
              <a:defRPr sz="1000">
                <a:solidFill>
                  <a:schemeClr val="tx2"/>
                </a:solidFill>
                <a:latin typeface="Arial" pitchFamily="34" charset="0"/>
                <a:cs typeface="Arial" pitchFamily="34" charset="0"/>
              </a:defRPr>
            </a:lvl4pPr>
            <a:lvl5pPr marL="742871" indent="0">
              <a:spcBef>
                <a:spcPts val="600"/>
              </a:spcBef>
              <a:buClr>
                <a:schemeClr val="tx1"/>
              </a:buClr>
              <a:buFont typeface="Arial" pitchFamily="34" charset="0"/>
              <a:buNone/>
              <a:defRPr sz="1200">
                <a:solidFill>
                  <a:schemeClr val="tx2"/>
                </a:solidFill>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0" name="Content Placeholder 8"/>
          <p:cNvSpPr>
            <a:spLocks noGrp="1"/>
          </p:cNvSpPr>
          <p:nvPr>
            <p:ph sz="quarter" idx="17"/>
          </p:nvPr>
        </p:nvSpPr>
        <p:spPr>
          <a:xfrm>
            <a:off x="4600042" y="1695148"/>
            <a:ext cx="3957219" cy="4438496"/>
          </a:xfrm>
          <a:prstGeom prst="rect">
            <a:avLst/>
          </a:prstGeom>
        </p:spPr>
        <p:txBody>
          <a:bodyPr lIns="91430" tIns="45716" rIns="91430" bIns="45716"/>
          <a:lstStyle>
            <a:lvl1pPr marL="0" indent="0">
              <a:spcBef>
                <a:spcPts val="1000"/>
              </a:spcBef>
              <a:buClr>
                <a:schemeClr val="tx1"/>
              </a:buClr>
              <a:buFont typeface="Arial" pitchFamily="34" charset="0"/>
              <a:buNone/>
              <a:defRPr sz="1300" b="0">
                <a:solidFill>
                  <a:schemeClr val="tx2"/>
                </a:solidFill>
                <a:latin typeface="Arial" pitchFamily="34" charset="0"/>
                <a:cs typeface="Arial" pitchFamily="34" charset="0"/>
              </a:defRPr>
            </a:lvl1pPr>
            <a:lvl2pPr marL="400008" indent="-177781">
              <a:spcBef>
                <a:spcPts val="600"/>
              </a:spcBef>
              <a:buClr>
                <a:schemeClr val="tx1"/>
              </a:buClr>
              <a:buFont typeface="Arial" pitchFamily="34" charset="0"/>
              <a:buChar char="•"/>
              <a:defRPr sz="1400">
                <a:solidFill>
                  <a:schemeClr val="tx2"/>
                </a:solidFill>
                <a:latin typeface="Arial" pitchFamily="34" charset="0"/>
                <a:cs typeface="Arial" pitchFamily="34" charset="0"/>
              </a:defRPr>
            </a:lvl2pPr>
            <a:lvl3pPr marL="571439" indent="-171432">
              <a:spcBef>
                <a:spcPts val="600"/>
              </a:spcBef>
              <a:buClr>
                <a:schemeClr val="tx1"/>
              </a:buClr>
              <a:buFont typeface="Arial" pitchFamily="34" charset="0"/>
              <a:buChar char="›"/>
              <a:defRPr sz="1200">
                <a:solidFill>
                  <a:schemeClr val="tx2"/>
                </a:solidFill>
                <a:latin typeface="Arial" pitchFamily="34" charset="0"/>
                <a:cs typeface="Arial" pitchFamily="34" charset="0"/>
              </a:defRPr>
            </a:lvl3pPr>
            <a:lvl4pPr marL="742871" indent="-171432">
              <a:spcBef>
                <a:spcPts val="600"/>
              </a:spcBef>
              <a:buClr>
                <a:schemeClr val="tx1"/>
              </a:buClr>
              <a:buFont typeface="Arial" pitchFamily="34" charset="0"/>
              <a:buChar char="»"/>
              <a:defRPr sz="1000">
                <a:solidFill>
                  <a:schemeClr val="tx2"/>
                </a:solidFill>
                <a:latin typeface="Arial" pitchFamily="34" charset="0"/>
                <a:cs typeface="Arial" pitchFamily="34" charset="0"/>
              </a:defRPr>
            </a:lvl4pPr>
            <a:lvl5pPr marL="742871" indent="0">
              <a:spcBef>
                <a:spcPts val="600"/>
              </a:spcBef>
              <a:buClr>
                <a:schemeClr val="tx1"/>
              </a:buClr>
              <a:buFont typeface="Arial" pitchFamily="34" charset="0"/>
              <a:buNone/>
              <a:defRPr sz="1200">
                <a:solidFill>
                  <a:schemeClr val="tx2"/>
                </a:solidFill>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6" name="Title 1"/>
          <p:cNvSpPr>
            <a:spLocks noGrp="1"/>
          </p:cNvSpPr>
          <p:nvPr>
            <p:ph type="title"/>
          </p:nvPr>
        </p:nvSpPr>
        <p:spPr>
          <a:xfrm>
            <a:off x="462686" y="885687"/>
            <a:ext cx="7751547" cy="374495"/>
          </a:xfrm>
          <a:prstGeom prst="rect">
            <a:avLst/>
          </a:prstGeom>
        </p:spPr>
        <p:txBody>
          <a:bodyPr lIns="91430" tIns="45716" rIns="91430" bIns="45716"/>
          <a:lstStyle>
            <a:lvl1pPr>
              <a:lnSpc>
                <a:spcPct val="100000"/>
              </a:lnSpc>
              <a:defRPr sz="1600" b="1">
                <a:solidFill>
                  <a:srgbClr val="00269E"/>
                </a:solidFill>
                <a:latin typeface="Arial" pitchFamily="34" charset="0"/>
                <a:cs typeface="Arial" pitchFamily="34" charset="0"/>
              </a:defRPr>
            </a:lvl1pPr>
          </a:lstStyle>
          <a:p>
            <a:endParaRPr lang="en-US" dirty="0"/>
          </a:p>
        </p:txBody>
      </p:sp>
    </p:spTree>
    <p:extLst>
      <p:ext uri="{BB962C8B-B14F-4D97-AF65-F5344CB8AC3E}">
        <p14:creationId xmlns:p14="http://schemas.microsoft.com/office/powerpoint/2010/main" val="281790970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Rectangle 1"/>
          <p:cNvSpPr/>
          <p:nvPr userDrawn="1"/>
        </p:nvSpPr>
        <p:spPr>
          <a:xfrm>
            <a:off x="396241" y="1317044"/>
            <a:ext cx="8435340" cy="15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0" tIns="45716" rIns="91430" bIns="45716" rtlCol="0" anchor="ctr"/>
          <a:lstStyle/>
          <a:p>
            <a:pPr algn="ctr"/>
            <a:endParaRPr lang="en-US" dirty="0">
              <a:solidFill>
                <a:srgbClr val="FFFFFF"/>
              </a:solidFill>
            </a:endParaRPr>
          </a:p>
        </p:txBody>
      </p:sp>
      <p:sp>
        <p:nvSpPr>
          <p:cNvPr id="11" name="Rectangle 10"/>
          <p:cNvSpPr/>
          <p:nvPr userDrawn="1"/>
        </p:nvSpPr>
        <p:spPr>
          <a:xfrm>
            <a:off x="327660" y="624840"/>
            <a:ext cx="7673340" cy="2362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0" tIns="45716" rIns="91430" bIns="45716" rtlCol="0" anchor="ctr"/>
          <a:lstStyle/>
          <a:p>
            <a:pPr algn="ctr"/>
            <a:endParaRPr lang="en-US" dirty="0">
              <a:solidFill>
                <a:srgbClr val="FFFFFF"/>
              </a:solidFill>
            </a:endParaRPr>
          </a:p>
        </p:txBody>
      </p:sp>
    </p:spTree>
    <p:extLst>
      <p:ext uri="{BB962C8B-B14F-4D97-AF65-F5344CB8AC3E}">
        <p14:creationId xmlns:p14="http://schemas.microsoft.com/office/powerpoint/2010/main" val="279961577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05479" name="Line 7"/>
          <p:cNvSpPr>
            <a:spLocks noChangeShapeType="1"/>
          </p:cNvSpPr>
          <p:nvPr/>
        </p:nvSpPr>
        <p:spPr bwMode="auto">
          <a:xfrm>
            <a:off x="0" y="747713"/>
            <a:ext cx="9144000" cy="0"/>
          </a:xfrm>
          <a:prstGeom prst="line">
            <a:avLst/>
          </a:prstGeom>
          <a:noFill/>
          <a:ln w="9525">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0" tIns="45716" rIns="91430" bIns="45716"/>
          <a:lstStyle/>
          <a:p>
            <a:endParaRPr lang="en-US" dirty="0">
              <a:solidFill>
                <a:srgbClr val="000000"/>
              </a:solidFill>
            </a:endParaRPr>
          </a:p>
        </p:txBody>
      </p:sp>
      <p:sp>
        <p:nvSpPr>
          <p:cNvPr id="105483" name="Line 11"/>
          <p:cNvSpPr>
            <a:spLocks noChangeShapeType="1"/>
          </p:cNvSpPr>
          <p:nvPr/>
        </p:nvSpPr>
        <p:spPr bwMode="auto">
          <a:xfrm>
            <a:off x="2443164" y="3752850"/>
            <a:ext cx="5722937" cy="0"/>
          </a:xfrm>
          <a:prstGeom prst="line">
            <a:avLst/>
          </a:prstGeom>
          <a:noFill/>
          <a:ln w="9525">
            <a:solidFill>
              <a:srgbClr val="0033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0" tIns="45716" rIns="91430" bIns="45716"/>
          <a:lstStyle/>
          <a:p>
            <a:endParaRPr lang="en-US" dirty="0">
              <a:solidFill>
                <a:srgbClr val="000000"/>
              </a:solidFill>
            </a:endParaRPr>
          </a:p>
        </p:txBody>
      </p:sp>
      <p:pic>
        <p:nvPicPr>
          <p:cNvPr id="1026" name="Picture 2" descr="https://upload.wikimedia.org/wikipedia/commons/thumb/8/82/Seal_of_Massachusetts.svg/2000px-Seal_of_Massachusetts.svg.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70787" y="2030667"/>
            <a:ext cx="1365477" cy="1365477"/>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4"/>
          <p:cNvSpPr>
            <a:spLocks noGrp="1" noChangeArrowheads="1"/>
          </p:cNvSpPr>
          <p:nvPr>
            <p:ph type="ctrTitle"/>
          </p:nvPr>
        </p:nvSpPr>
        <p:spPr>
          <a:xfrm>
            <a:off x="2274970" y="1814170"/>
            <a:ext cx="6069891" cy="1843430"/>
          </a:xfrm>
          <a:prstGeom prst="rect">
            <a:avLst/>
          </a:prstGeom>
        </p:spPr>
        <p:txBody>
          <a:bodyPr lIns="91430" tIns="45716" rIns="91430" bIns="45716" anchor="ctr"/>
          <a:lstStyle>
            <a:lvl1pPr>
              <a:lnSpc>
                <a:spcPct val="100000"/>
              </a:lnSpc>
              <a:spcAft>
                <a:spcPts val="612"/>
              </a:spcAft>
              <a:defRPr/>
            </a:lvl1pPr>
          </a:lstStyle>
          <a:p>
            <a:pPr>
              <a:lnSpc>
                <a:spcPct val="100000"/>
              </a:lnSpc>
              <a:spcAft>
                <a:spcPts val="600"/>
              </a:spcAft>
            </a:pPr>
            <a:r>
              <a:rPr lang="en-US" sz="2800" dirty="0">
                <a:solidFill>
                  <a:srgbClr val="00269E"/>
                </a:solidFill>
                <a:latin typeface="Arial" pitchFamily="34" charset="0"/>
                <a:cs typeface="Arial" pitchFamily="34" charset="0"/>
              </a:rPr>
              <a:t>Commonwealth of Massachusetts</a:t>
            </a:r>
            <a:br>
              <a:rPr lang="en-US" sz="2800" dirty="0">
                <a:solidFill>
                  <a:srgbClr val="00269E"/>
                </a:solidFill>
                <a:latin typeface="Arial" pitchFamily="34" charset="0"/>
                <a:cs typeface="Arial" pitchFamily="34" charset="0"/>
              </a:rPr>
            </a:br>
            <a:br>
              <a:rPr lang="en-US" sz="1600" dirty="0">
                <a:solidFill>
                  <a:srgbClr val="00269E"/>
                </a:solidFill>
                <a:latin typeface="Arial" pitchFamily="34" charset="0"/>
                <a:cs typeface="Arial" pitchFamily="34" charset="0"/>
              </a:rPr>
            </a:br>
            <a:r>
              <a:rPr lang="en-US" sz="1600" dirty="0">
                <a:solidFill>
                  <a:srgbClr val="00269E"/>
                </a:solidFill>
                <a:latin typeface="Arial" pitchFamily="34" charset="0"/>
                <a:cs typeface="Arial" pitchFamily="34" charset="0"/>
              </a:rPr>
              <a:t>[SECRETARIAT]</a:t>
            </a:r>
            <a:br>
              <a:rPr lang="en-US" sz="1800" dirty="0">
                <a:solidFill>
                  <a:srgbClr val="00269E"/>
                </a:solidFill>
                <a:latin typeface="Arial" pitchFamily="34" charset="0"/>
                <a:cs typeface="Arial" pitchFamily="34" charset="0"/>
              </a:rPr>
            </a:br>
            <a:br>
              <a:rPr lang="en-US" sz="1000" dirty="0">
                <a:solidFill>
                  <a:srgbClr val="00269E"/>
                </a:solidFill>
                <a:latin typeface="Arial" pitchFamily="34" charset="0"/>
                <a:cs typeface="Arial" pitchFamily="34" charset="0"/>
              </a:rPr>
            </a:br>
            <a:r>
              <a:rPr lang="en-US" sz="1600" dirty="0">
                <a:solidFill>
                  <a:srgbClr val="00269E"/>
                </a:solidFill>
                <a:latin typeface="Arial" pitchFamily="34" charset="0"/>
                <a:cs typeface="Arial" pitchFamily="34" charset="0"/>
              </a:rPr>
              <a:t>Presentation to the Governor</a:t>
            </a:r>
            <a:endParaRPr lang="en-US" sz="2400" dirty="0">
              <a:solidFill>
                <a:srgbClr val="00269E"/>
              </a:solidFill>
              <a:latin typeface="Arial" pitchFamily="34" charset="0"/>
              <a:cs typeface="Arial" pitchFamily="34" charset="0"/>
            </a:endParaRPr>
          </a:p>
        </p:txBody>
      </p:sp>
      <p:sp>
        <p:nvSpPr>
          <p:cNvPr id="7" name="TextBox 6"/>
          <p:cNvSpPr txBox="1"/>
          <p:nvPr userDrawn="1"/>
        </p:nvSpPr>
        <p:spPr>
          <a:xfrm>
            <a:off x="3265715" y="6283293"/>
            <a:ext cx="2612572" cy="217937"/>
          </a:xfrm>
          <a:prstGeom prst="rect">
            <a:avLst/>
          </a:prstGeom>
          <a:noFill/>
        </p:spPr>
        <p:txBody>
          <a:bodyPr wrap="square" lIns="91430" tIns="45716" rIns="91430" bIns="45716" rtlCol="0">
            <a:spAutoFit/>
          </a:bodyPr>
          <a:lstStyle/>
          <a:p>
            <a:pPr algn="ctr">
              <a:defRPr/>
            </a:pPr>
            <a:r>
              <a:rPr lang="en-US" sz="800" dirty="0">
                <a:solidFill>
                  <a:srgbClr val="000000"/>
                </a:solidFill>
              </a:rPr>
              <a:t>Draft: For Policy Development Purposes</a:t>
            </a:r>
          </a:p>
        </p:txBody>
      </p:sp>
    </p:spTree>
    <p:extLst>
      <p:ext uri="{BB962C8B-B14F-4D97-AF65-F5344CB8AC3E}">
        <p14:creationId xmlns:p14="http://schemas.microsoft.com/office/powerpoint/2010/main" val="427362387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1" name="Content Placeholder 8"/>
          <p:cNvSpPr>
            <a:spLocks noGrp="1"/>
          </p:cNvSpPr>
          <p:nvPr>
            <p:ph sz="quarter" idx="14"/>
          </p:nvPr>
        </p:nvSpPr>
        <p:spPr>
          <a:xfrm>
            <a:off x="470001" y="1698958"/>
            <a:ext cx="8348472" cy="4438496"/>
          </a:xfrm>
          <a:prstGeom prst="rect">
            <a:avLst/>
          </a:prstGeom>
        </p:spPr>
        <p:txBody>
          <a:bodyPr lIns="91430" tIns="45716" rIns="91430" bIns="45716"/>
          <a:lstStyle>
            <a:lvl1pPr marL="0" indent="0">
              <a:spcBef>
                <a:spcPts val="1000"/>
              </a:spcBef>
              <a:buClr>
                <a:schemeClr val="tx1"/>
              </a:buClr>
              <a:buFont typeface="Arial" pitchFamily="34" charset="0"/>
              <a:buNone/>
              <a:defRPr sz="1300" b="0">
                <a:solidFill>
                  <a:schemeClr val="tx2"/>
                </a:solidFill>
                <a:latin typeface="Arial" pitchFamily="34" charset="0"/>
                <a:cs typeface="Arial" pitchFamily="34" charset="0"/>
              </a:defRPr>
            </a:lvl1pPr>
            <a:lvl2pPr marL="400008" indent="-177781">
              <a:spcBef>
                <a:spcPts val="600"/>
              </a:spcBef>
              <a:buClr>
                <a:schemeClr val="tx1"/>
              </a:buClr>
              <a:buFont typeface="Arial" pitchFamily="34" charset="0"/>
              <a:buChar char="•"/>
              <a:defRPr sz="1400">
                <a:solidFill>
                  <a:schemeClr val="tx2"/>
                </a:solidFill>
                <a:latin typeface="Arial" pitchFamily="34" charset="0"/>
                <a:cs typeface="Arial" pitchFamily="34" charset="0"/>
              </a:defRPr>
            </a:lvl2pPr>
            <a:lvl3pPr marL="571439" indent="-171432">
              <a:spcBef>
                <a:spcPts val="600"/>
              </a:spcBef>
              <a:buClr>
                <a:schemeClr val="tx1"/>
              </a:buClr>
              <a:buFont typeface="Arial" pitchFamily="34" charset="0"/>
              <a:buChar char="›"/>
              <a:defRPr sz="1200">
                <a:solidFill>
                  <a:schemeClr val="tx2"/>
                </a:solidFill>
                <a:latin typeface="Arial" pitchFamily="34" charset="0"/>
                <a:cs typeface="Arial" pitchFamily="34" charset="0"/>
              </a:defRPr>
            </a:lvl3pPr>
            <a:lvl4pPr marL="742871" indent="-171432">
              <a:spcBef>
                <a:spcPts val="600"/>
              </a:spcBef>
              <a:buClr>
                <a:schemeClr val="tx1"/>
              </a:buClr>
              <a:buFont typeface="Arial" pitchFamily="34" charset="0"/>
              <a:buChar char="»"/>
              <a:defRPr sz="1000">
                <a:solidFill>
                  <a:schemeClr val="tx2"/>
                </a:solidFill>
                <a:latin typeface="Arial" pitchFamily="34" charset="0"/>
                <a:cs typeface="Arial" pitchFamily="34" charset="0"/>
              </a:defRPr>
            </a:lvl4pPr>
            <a:lvl5pPr marL="742871" indent="0">
              <a:spcBef>
                <a:spcPts val="600"/>
              </a:spcBef>
              <a:buClr>
                <a:schemeClr val="tx1"/>
              </a:buClr>
              <a:buFont typeface="Arial" pitchFamily="34" charset="0"/>
              <a:buNone/>
              <a:defRPr sz="1200">
                <a:solidFill>
                  <a:schemeClr val="tx2"/>
                </a:solidFill>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6" name="Title 1"/>
          <p:cNvSpPr>
            <a:spLocks noGrp="1"/>
          </p:cNvSpPr>
          <p:nvPr>
            <p:ph type="title"/>
          </p:nvPr>
        </p:nvSpPr>
        <p:spPr>
          <a:xfrm>
            <a:off x="462686" y="885687"/>
            <a:ext cx="7751547" cy="374495"/>
          </a:xfrm>
          <a:prstGeom prst="rect">
            <a:avLst/>
          </a:prstGeom>
        </p:spPr>
        <p:txBody>
          <a:bodyPr lIns="91430" tIns="45716" rIns="91430" bIns="45716"/>
          <a:lstStyle>
            <a:lvl1pPr>
              <a:lnSpc>
                <a:spcPct val="100000"/>
              </a:lnSpc>
              <a:defRPr sz="1600" b="1">
                <a:solidFill>
                  <a:srgbClr val="00269E"/>
                </a:solidFill>
                <a:latin typeface="Arial" pitchFamily="34" charset="0"/>
                <a:cs typeface="Arial" pitchFamily="34" charset="0"/>
              </a:defRPr>
            </a:lvl1pPr>
          </a:lstStyle>
          <a:p>
            <a:endParaRPr lang="en-US" dirty="0"/>
          </a:p>
        </p:txBody>
      </p:sp>
    </p:spTree>
    <p:extLst>
      <p:ext uri="{BB962C8B-B14F-4D97-AF65-F5344CB8AC3E}">
        <p14:creationId xmlns:p14="http://schemas.microsoft.com/office/powerpoint/2010/main" val="186349531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Side by Side">
    <p:spTree>
      <p:nvGrpSpPr>
        <p:cNvPr id="1" name=""/>
        <p:cNvGrpSpPr/>
        <p:nvPr/>
      </p:nvGrpSpPr>
      <p:grpSpPr>
        <a:xfrm>
          <a:off x="0" y="0"/>
          <a:ext cx="0" cy="0"/>
          <a:chOff x="0" y="0"/>
          <a:chExt cx="0" cy="0"/>
        </a:xfrm>
      </p:grpSpPr>
      <p:sp>
        <p:nvSpPr>
          <p:cNvPr id="9" name="Content Placeholder 8"/>
          <p:cNvSpPr>
            <a:spLocks noGrp="1"/>
          </p:cNvSpPr>
          <p:nvPr>
            <p:ph sz="quarter" idx="16"/>
          </p:nvPr>
        </p:nvSpPr>
        <p:spPr>
          <a:xfrm>
            <a:off x="470002" y="1660859"/>
            <a:ext cx="3957219" cy="4438496"/>
          </a:xfrm>
          <a:prstGeom prst="rect">
            <a:avLst/>
          </a:prstGeom>
        </p:spPr>
        <p:txBody>
          <a:bodyPr lIns="91430" tIns="45716" rIns="91430" bIns="45716"/>
          <a:lstStyle>
            <a:lvl1pPr marL="0" indent="0">
              <a:spcBef>
                <a:spcPts val="1000"/>
              </a:spcBef>
              <a:buClr>
                <a:schemeClr val="tx1"/>
              </a:buClr>
              <a:buFont typeface="Arial" pitchFamily="34" charset="0"/>
              <a:buNone/>
              <a:defRPr sz="1300" b="0">
                <a:solidFill>
                  <a:schemeClr val="tx2"/>
                </a:solidFill>
                <a:latin typeface="Arial" pitchFamily="34" charset="0"/>
                <a:cs typeface="Arial" pitchFamily="34" charset="0"/>
              </a:defRPr>
            </a:lvl1pPr>
            <a:lvl2pPr marL="400008" indent="-177781">
              <a:spcBef>
                <a:spcPts val="600"/>
              </a:spcBef>
              <a:buClr>
                <a:schemeClr val="tx1"/>
              </a:buClr>
              <a:buFont typeface="Arial" pitchFamily="34" charset="0"/>
              <a:buChar char="•"/>
              <a:defRPr sz="1400">
                <a:solidFill>
                  <a:schemeClr val="tx2"/>
                </a:solidFill>
                <a:latin typeface="Arial" pitchFamily="34" charset="0"/>
                <a:cs typeface="Arial" pitchFamily="34" charset="0"/>
              </a:defRPr>
            </a:lvl2pPr>
            <a:lvl3pPr marL="571439" indent="-171432">
              <a:spcBef>
                <a:spcPts val="600"/>
              </a:spcBef>
              <a:buClr>
                <a:schemeClr val="tx1"/>
              </a:buClr>
              <a:buFont typeface="Arial" pitchFamily="34" charset="0"/>
              <a:buChar char="›"/>
              <a:defRPr sz="1200">
                <a:solidFill>
                  <a:schemeClr val="tx2"/>
                </a:solidFill>
                <a:latin typeface="Arial" pitchFamily="34" charset="0"/>
                <a:cs typeface="Arial" pitchFamily="34" charset="0"/>
              </a:defRPr>
            </a:lvl3pPr>
            <a:lvl4pPr marL="742871" indent="-171432">
              <a:spcBef>
                <a:spcPts val="600"/>
              </a:spcBef>
              <a:buClr>
                <a:schemeClr val="tx1"/>
              </a:buClr>
              <a:buFont typeface="Arial" pitchFamily="34" charset="0"/>
              <a:buChar char="»"/>
              <a:defRPr sz="1000">
                <a:solidFill>
                  <a:schemeClr val="tx2"/>
                </a:solidFill>
                <a:latin typeface="Arial" pitchFamily="34" charset="0"/>
                <a:cs typeface="Arial" pitchFamily="34" charset="0"/>
              </a:defRPr>
            </a:lvl4pPr>
            <a:lvl5pPr marL="742871" indent="0">
              <a:spcBef>
                <a:spcPts val="600"/>
              </a:spcBef>
              <a:buClr>
                <a:schemeClr val="tx1"/>
              </a:buClr>
              <a:buFont typeface="Arial" pitchFamily="34" charset="0"/>
              <a:buNone/>
              <a:defRPr sz="1200">
                <a:solidFill>
                  <a:schemeClr val="tx2"/>
                </a:solidFill>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0" name="Content Placeholder 8"/>
          <p:cNvSpPr>
            <a:spLocks noGrp="1"/>
          </p:cNvSpPr>
          <p:nvPr>
            <p:ph sz="quarter" idx="17"/>
          </p:nvPr>
        </p:nvSpPr>
        <p:spPr>
          <a:xfrm>
            <a:off x="4600042" y="1695148"/>
            <a:ext cx="3957219" cy="4438496"/>
          </a:xfrm>
          <a:prstGeom prst="rect">
            <a:avLst/>
          </a:prstGeom>
        </p:spPr>
        <p:txBody>
          <a:bodyPr lIns="91430" tIns="45716" rIns="91430" bIns="45716"/>
          <a:lstStyle>
            <a:lvl1pPr marL="0" indent="0">
              <a:spcBef>
                <a:spcPts val="1000"/>
              </a:spcBef>
              <a:buClr>
                <a:schemeClr val="tx1"/>
              </a:buClr>
              <a:buFont typeface="Arial" pitchFamily="34" charset="0"/>
              <a:buNone/>
              <a:defRPr sz="1300" b="0">
                <a:solidFill>
                  <a:schemeClr val="tx2"/>
                </a:solidFill>
                <a:latin typeface="Arial" pitchFamily="34" charset="0"/>
                <a:cs typeface="Arial" pitchFamily="34" charset="0"/>
              </a:defRPr>
            </a:lvl1pPr>
            <a:lvl2pPr marL="400008" indent="-177781">
              <a:spcBef>
                <a:spcPts val="600"/>
              </a:spcBef>
              <a:buClr>
                <a:schemeClr val="tx1"/>
              </a:buClr>
              <a:buFont typeface="Arial" pitchFamily="34" charset="0"/>
              <a:buChar char="•"/>
              <a:defRPr sz="1400">
                <a:solidFill>
                  <a:schemeClr val="tx2"/>
                </a:solidFill>
                <a:latin typeface="Arial" pitchFamily="34" charset="0"/>
                <a:cs typeface="Arial" pitchFamily="34" charset="0"/>
              </a:defRPr>
            </a:lvl2pPr>
            <a:lvl3pPr marL="571439" indent="-171432">
              <a:spcBef>
                <a:spcPts val="600"/>
              </a:spcBef>
              <a:buClr>
                <a:schemeClr val="tx1"/>
              </a:buClr>
              <a:buFont typeface="Arial" pitchFamily="34" charset="0"/>
              <a:buChar char="›"/>
              <a:defRPr sz="1200">
                <a:solidFill>
                  <a:schemeClr val="tx2"/>
                </a:solidFill>
                <a:latin typeface="Arial" pitchFamily="34" charset="0"/>
                <a:cs typeface="Arial" pitchFamily="34" charset="0"/>
              </a:defRPr>
            </a:lvl3pPr>
            <a:lvl4pPr marL="742871" indent="-171432">
              <a:spcBef>
                <a:spcPts val="600"/>
              </a:spcBef>
              <a:buClr>
                <a:schemeClr val="tx1"/>
              </a:buClr>
              <a:buFont typeface="Arial" pitchFamily="34" charset="0"/>
              <a:buChar char="»"/>
              <a:defRPr sz="1000">
                <a:solidFill>
                  <a:schemeClr val="tx2"/>
                </a:solidFill>
                <a:latin typeface="Arial" pitchFamily="34" charset="0"/>
                <a:cs typeface="Arial" pitchFamily="34" charset="0"/>
              </a:defRPr>
            </a:lvl4pPr>
            <a:lvl5pPr marL="742871" indent="0">
              <a:spcBef>
                <a:spcPts val="600"/>
              </a:spcBef>
              <a:buClr>
                <a:schemeClr val="tx1"/>
              </a:buClr>
              <a:buFont typeface="Arial" pitchFamily="34" charset="0"/>
              <a:buNone/>
              <a:defRPr sz="1200">
                <a:solidFill>
                  <a:schemeClr val="tx2"/>
                </a:solidFill>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6" name="Title 1"/>
          <p:cNvSpPr>
            <a:spLocks noGrp="1"/>
          </p:cNvSpPr>
          <p:nvPr>
            <p:ph type="title"/>
          </p:nvPr>
        </p:nvSpPr>
        <p:spPr>
          <a:xfrm>
            <a:off x="462686" y="885687"/>
            <a:ext cx="7751547" cy="374495"/>
          </a:xfrm>
          <a:prstGeom prst="rect">
            <a:avLst/>
          </a:prstGeom>
        </p:spPr>
        <p:txBody>
          <a:bodyPr lIns="91430" tIns="45716" rIns="91430" bIns="45716"/>
          <a:lstStyle>
            <a:lvl1pPr>
              <a:lnSpc>
                <a:spcPct val="100000"/>
              </a:lnSpc>
              <a:defRPr sz="1600" b="1">
                <a:solidFill>
                  <a:srgbClr val="00269E"/>
                </a:solidFill>
                <a:latin typeface="Arial" pitchFamily="34" charset="0"/>
                <a:cs typeface="Arial" pitchFamily="34" charset="0"/>
              </a:defRPr>
            </a:lvl1pPr>
          </a:lstStyle>
          <a:p>
            <a:endParaRPr lang="en-US" dirty="0"/>
          </a:p>
        </p:txBody>
      </p:sp>
    </p:spTree>
    <p:extLst>
      <p:ext uri="{BB962C8B-B14F-4D97-AF65-F5344CB8AC3E}">
        <p14:creationId xmlns:p14="http://schemas.microsoft.com/office/powerpoint/2010/main" val="7837147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Rectangle 1"/>
          <p:cNvSpPr/>
          <p:nvPr userDrawn="1"/>
        </p:nvSpPr>
        <p:spPr>
          <a:xfrm>
            <a:off x="396241" y="1317044"/>
            <a:ext cx="8435340" cy="15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0" tIns="45716" rIns="91430" bIns="45716" rtlCol="0" anchor="ctr"/>
          <a:lstStyle/>
          <a:p>
            <a:pPr algn="ctr"/>
            <a:endParaRPr lang="en-US" dirty="0">
              <a:solidFill>
                <a:srgbClr val="FFFFFF"/>
              </a:solidFill>
            </a:endParaRPr>
          </a:p>
        </p:txBody>
      </p:sp>
      <p:sp>
        <p:nvSpPr>
          <p:cNvPr id="11" name="Rectangle 10"/>
          <p:cNvSpPr/>
          <p:nvPr userDrawn="1"/>
        </p:nvSpPr>
        <p:spPr>
          <a:xfrm>
            <a:off x="327660" y="624840"/>
            <a:ext cx="7673340" cy="2362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0" tIns="45716" rIns="91430" bIns="45716" rtlCol="0" anchor="ctr"/>
          <a:lstStyle/>
          <a:p>
            <a:pPr algn="ctr"/>
            <a:endParaRPr lang="en-US" dirty="0">
              <a:solidFill>
                <a:srgbClr val="FFFFFF"/>
              </a:solidFill>
            </a:endParaRPr>
          </a:p>
        </p:txBody>
      </p:sp>
    </p:spTree>
    <p:extLst>
      <p:ext uri="{BB962C8B-B14F-4D97-AF65-F5344CB8AC3E}">
        <p14:creationId xmlns:p14="http://schemas.microsoft.com/office/powerpoint/2010/main" val="21240222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grpSp>
        <p:nvGrpSpPr>
          <p:cNvPr id="2" name="McK Title Elements" hidden="1"/>
          <p:cNvGrpSpPr/>
          <p:nvPr userDrawn="1"/>
        </p:nvGrpSpPr>
        <p:grpSpPr>
          <a:xfrm>
            <a:off x="2693809" y="5165952"/>
            <a:ext cx="5225605" cy="1099222"/>
            <a:chOff x="2640013" y="5063111"/>
            <a:chExt cx="5121275" cy="1077339"/>
          </a:xfrm>
        </p:grpSpPr>
        <p:sp>
          <p:nvSpPr>
            <p:cNvPr id="9" name="McK Document type"/>
            <p:cNvSpPr txBox="1">
              <a:spLocks noChangeArrowheads="1"/>
            </p:cNvSpPr>
            <p:nvPr/>
          </p:nvSpPr>
          <p:spPr bwMode="auto">
            <a:xfrm>
              <a:off x="2640013" y="5063111"/>
              <a:ext cx="4935538"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eaLnBrk="1" hangingPunct="1">
                <a:defRPr/>
              </a:pPr>
              <a:r>
                <a:rPr lang="en-US" sz="1400" dirty="0">
                  <a:solidFill>
                    <a:srgbClr val="000000"/>
                  </a:solidFill>
                  <a:latin typeface="Arial"/>
                </a:rPr>
                <a:t>Document type</a:t>
              </a:r>
            </a:p>
          </p:txBody>
        </p:sp>
        <p:sp>
          <p:nvSpPr>
            <p:cNvPr id="10" name="McK Date"/>
            <p:cNvSpPr txBox="1">
              <a:spLocks noChangeArrowheads="1"/>
            </p:cNvSpPr>
            <p:nvPr/>
          </p:nvSpPr>
          <p:spPr bwMode="auto">
            <a:xfrm>
              <a:off x="2640013" y="5330943"/>
              <a:ext cx="4935538"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eaLnBrk="1" hangingPunct="1">
                <a:defRPr/>
              </a:pPr>
              <a:r>
                <a:rPr lang="en-US" sz="1400" dirty="0">
                  <a:solidFill>
                    <a:srgbClr val="000000"/>
                  </a:solidFill>
                  <a:latin typeface="Arial"/>
                </a:rPr>
                <a:t>Date</a:t>
              </a:r>
            </a:p>
          </p:txBody>
        </p:sp>
        <p:sp>
          <p:nvSpPr>
            <p:cNvPr id="11" name="McK Disclaimer"/>
            <p:cNvSpPr>
              <a:spLocks noChangeArrowheads="1"/>
            </p:cNvSpPr>
            <p:nvPr/>
          </p:nvSpPr>
          <p:spPr bwMode="auto">
            <a:xfrm>
              <a:off x="2640013" y="5894229"/>
              <a:ext cx="5121275"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p>
              <a:pPr defTabSz="820071" eaLnBrk="0" hangingPunct="0"/>
              <a:r>
                <a:rPr lang="en-US" sz="800" dirty="0">
                  <a:solidFill>
                    <a:srgbClr val="000000"/>
                  </a:solidFill>
                  <a:latin typeface="Arial"/>
                </a:rPr>
                <a:t>CONFIDENTIAL AND PROPRIETARY</a:t>
              </a:r>
            </a:p>
            <a:p>
              <a:pPr defTabSz="820071" eaLnBrk="0" hangingPunct="0"/>
              <a:r>
                <a:rPr lang="en-US" sz="800" dirty="0">
                  <a:solidFill>
                    <a:srgbClr val="000000"/>
                  </a:solidFill>
                  <a:latin typeface="Arial"/>
                </a:rPr>
                <a:t>Any use of this material without specific permission is strictly prohibited</a:t>
              </a:r>
            </a:p>
          </p:txBody>
        </p:sp>
      </p:grpSp>
      <p:sp>
        <p:nvSpPr>
          <p:cNvPr id="13315" name="Rectangle 1027"/>
          <p:cNvSpPr>
            <a:spLocks noGrp="1" noChangeArrowheads="1"/>
          </p:cNvSpPr>
          <p:nvPr>
            <p:ph type="subTitle" idx="1"/>
          </p:nvPr>
        </p:nvSpPr>
        <p:spPr bwMode="auto">
          <a:xfrm>
            <a:off x="2693809" y="3615959"/>
            <a:ext cx="5407401" cy="219820"/>
          </a:xfrm>
        </p:spPr>
        <p:txBody>
          <a:bodyPr anchor="ctr">
            <a:spAutoFit/>
          </a:bodyPr>
          <a:lstStyle>
            <a:lvl1pPr>
              <a:defRPr sz="1400" baseline="0">
                <a:latin typeface="+mj-lt"/>
                <a:ea typeface="+mj-ea"/>
              </a:defRPr>
            </a:lvl1pPr>
          </a:lstStyle>
          <a:p>
            <a:pPr lvl="0"/>
            <a:r>
              <a:rPr lang="en-US" noProof="0"/>
              <a:t>Click to edit Master subtitle style</a:t>
            </a:r>
          </a:p>
        </p:txBody>
      </p:sp>
      <p:sp>
        <p:nvSpPr>
          <p:cNvPr id="3" name="Title 2"/>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4586728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1092841911"/>
              </p:ext>
            </p:extLst>
          </p:nvPr>
        </p:nvGraphicFramePr>
        <p:xfrm>
          <a:off x="1622" y="1622"/>
          <a:ext cx="1619" cy="1619"/>
        </p:xfrm>
        <a:graphic>
          <a:graphicData uri="http://schemas.openxmlformats.org/presentationml/2006/ole">
            <mc:AlternateContent xmlns:mc="http://schemas.openxmlformats.org/markup-compatibility/2006">
              <mc:Choice xmlns:v="urn:schemas-microsoft-com:vml" Requires="v">
                <p:oleObj name="think-cell Slide" r:id="rId3" imgW="6350000" imgH="6350000" progId="TCLayout.ActiveDocument.1">
                  <p:embed/>
                </p:oleObj>
              </mc:Choice>
              <mc:Fallback>
                <p:oleObj name="think-cell Slide" r:id="rId3" imgW="6350000" imgH="6350000" progId="TCLayout.ActiveDocument.1">
                  <p:embed/>
                  <p:pic>
                    <p:nvPicPr>
                      <p:cNvPr id="3" name="Object 2" hidden="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22" y="1622"/>
                        <a:ext cx="1619" cy="161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McK 2. Slide Title"/>
          <p:cNvSpPr>
            <a:spLocks noGrp="1"/>
          </p:cNvSpPr>
          <p:nvPr>
            <p:ph type="title"/>
          </p:nvPr>
        </p:nvSpPr>
        <p:spPr>
          <a:xfrm>
            <a:off x="121503" y="234864"/>
            <a:ext cx="8794113" cy="314028"/>
          </a:xfrm>
        </p:spPr>
        <p:txBody>
          <a:bodyPr/>
          <a:lstStyle>
            <a:lvl1pPr>
              <a:defRPr sz="2000"/>
            </a:lvl1pPr>
          </a:lstStyle>
          <a:p>
            <a:r>
              <a:rPr lang="en-US" dirty="0"/>
              <a:t>Click to edit Master title style</a:t>
            </a:r>
          </a:p>
        </p:txBody>
      </p:sp>
    </p:spTree>
    <p:extLst>
      <p:ext uri="{BB962C8B-B14F-4D97-AF65-F5344CB8AC3E}">
        <p14:creationId xmlns:p14="http://schemas.microsoft.com/office/powerpoint/2010/main" val="182463515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extLst>
              <p:ext uri="{D42A27DB-BD31-4B8C-83A1-F6EECF244321}">
                <p14:modId xmlns:p14="http://schemas.microsoft.com/office/powerpoint/2010/main" val="2425584832"/>
              </p:ext>
            </p:extLst>
          </p:nvPr>
        </p:nvGraphicFramePr>
        <p:xfrm>
          <a:off x="1590" y="1590"/>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4" name="Object 3" hidden="1"/>
                      <p:cNvPicPr/>
                      <p:nvPr/>
                    </p:nvPicPr>
                    <p:blipFill>
                      <a:blip r:embed="rId4"/>
                      <a:stretch>
                        <a:fillRect/>
                      </a:stretch>
                    </p:blipFill>
                    <p:spPr>
                      <a:xfrm>
                        <a:off x="1590" y="1590"/>
                        <a:ext cx="1587" cy="1587"/>
                      </a:xfrm>
                      <a:prstGeom prst="rect">
                        <a:avLst/>
                      </a:prstGeom>
                    </p:spPr>
                  </p:pic>
                </p:oleObj>
              </mc:Fallback>
            </mc:AlternateContent>
          </a:graphicData>
        </a:graphic>
      </p:graphicFrame>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a:xfrm>
            <a:off x="152401" y="990609"/>
            <a:ext cx="8839200" cy="1915571"/>
          </a:xfrm>
        </p:spPr>
        <p:txBody>
          <a:bodyPr/>
          <a:lstStyle>
            <a:lvl1pPr>
              <a:defRPr sz="2700"/>
            </a:lvl1pPr>
            <a:lvl2pPr>
              <a:buClrTx/>
              <a:defRPr sz="2400">
                <a:solidFill>
                  <a:srgbClr val="000000"/>
                </a:solidFill>
              </a:defRPr>
            </a:lvl2pPr>
            <a:lvl3pPr>
              <a:buClrTx/>
              <a:defRPr sz="2400"/>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60814843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4" name="Rectangle 1027"/>
          <p:cNvSpPr>
            <a:spLocks noGrp="1" noChangeArrowheads="1"/>
          </p:cNvSpPr>
          <p:nvPr>
            <p:ph type="subTitle" idx="1"/>
          </p:nvPr>
        </p:nvSpPr>
        <p:spPr bwMode="auto">
          <a:xfrm>
            <a:off x="2693809" y="3615959"/>
            <a:ext cx="5407401" cy="219820"/>
          </a:xfrm>
          <a:prstGeom prst="rect">
            <a:avLst/>
          </a:prstGeom>
        </p:spPr>
        <p:txBody>
          <a:bodyPr anchor="ctr">
            <a:spAutoFit/>
          </a:bodyPr>
          <a:lstStyle>
            <a:lvl1pPr>
              <a:defRPr sz="1400" baseline="0">
                <a:latin typeface="+mj-lt"/>
                <a:ea typeface="+mj-ea"/>
              </a:defRPr>
            </a:lvl1pPr>
          </a:lstStyle>
          <a:p>
            <a:pPr lvl="0"/>
            <a:r>
              <a:rPr lang="en-US" noProof="0"/>
              <a:t>Click to edit Master subtitle style</a:t>
            </a:r>
          </a:p>
        </p:txBody>
      </p:sp>
      <p:sp>
        <p:nvSpPr>
          <p:cNvPr id="5" name="Rectangle 1026"/>
          <p:cNvSpPr>
            <a:spLocks noGrp="1" noChangeArrowheads="1"/>
          </p:cNvSpPr>
          <p:nvPr>
            <p:ph type="ctrTitle"/>
          </p:nvPr>
        </p:nvSpPr>
        <p:spPr bwMode="auto">
          <a:xfrm>
            <a:off x="2693809" y="1777968"/>
            <a:ext cx="5407401" cy="507831"/>
          </a:xfrm>
          <a:prstGeom prst="rect">
            <a:avLst/>
          </a:prstGeom>
        </p:spPr>
        <p:txBody>
          <a:bodyPr anchor="b">
            <a:spAutoFit/>
          </a:bodyPr>
          <a:lstStyle>
            <a:lvl1pPr>
              <a:defRPr sz="3300" b="0" baseline="0">
                <a:latin typeface="+mj-lt"/>
                <a:ea typeface="+mj-ea"/>
              </a:defRPr>
            </a:lvl1pPr>
          </a:lstStyle>
          <a:p>
            <a:pPr lvl="0"/>
            <a:r>
              <a:rPr lang="en-US" noProof="0" dirty="0"/>
              <a:t>Click to edit Master title style</a:t>
            </a:r>
          </a:p>
        </p:txBody>
      </p:sp>
    </p:spTree>
    <p:extLst>
      <p:ext uri="{BB962C8B-B14F-4D97-AF65-F5344CB8AC3E}">
        <p14:creationId xmlns:p14="http://schemas.microsoft.com/office/powerpoint/2010/main" val="204568681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05479" name="Line 7"/>
          <p:cNvSpPr>
            <a:spLocks noChangeShapeType="1"/>
          </p:cNvSpPr>
          <p:nvPr/>
        </p:nvSpPr>
        <p:spPr bwMode="auto">
          <a:xfrm>
            <a:off x="0" y="747713"/>
            <a:ext cx="9144000" cy="0"/>
          </a:xfrm>
          <a:prstGeom prst="line">
            <a:avLst/>
          </a:prstGeom>
          <a:noFill/>
          <a:ln w="9525">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0" tIns="45716" rIns="91430" bIns="45716"/>
          <a:lstStyle/>
          <a:p>
            <a:endParaRPr lang="en-US" dirty="0">
              <a:solidFill>
                <a:srgbClr val="000000"/>
              </a:solidFill>
            </a:endParaRPr>
          </a:p>
        </p:txBody>
      </p:sp>
      <p:sp>
        <p:nvSpPr>
          <p:cNvPr id="105483" name="Line 11"/>
          <p:cNvSpPr>
            <a:spLocks noChangeShapeType="1"/>
          </p:cNvSpPr>
          <p:nvPr/>
        </p:nvSpPr>
        <p:spPr bwMode="auto">
          <a:xfrm>
            <a:off x="2443164" y="3752850"/>
            <a:ext cx="5722937" cy="0"/>
          </a:xfrm>
          <a:prstGeom prst="line">
            <a:avLst/>
          </a:prstGeom>
          <a:noFill/>
          <a:ln w="9525">
            <a:solidFill>
              <a:srgbClr val="0033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0" tIns="45716" rIns="91430" bIns="45716"/>
          <a:lstStyle/>
          <a:p>
            <a:endParaRPr lang="en-US" dirty="0">
              <a:solidFill>
                <a:srgbClr val="000000"/>
              </a:solidFill>
            </a:endParaRPr>
          </a:p>
        </p:txBody>
      </p:sp>
      <p:pic>
        <p:nvPicPr>
          <p:cNvPr id="1026" name="Picture 2" descr="https://upload.wikimedia.org/wikipedia/commons/thumb/8/82/Seal_of_Massachusetts.svg/2000px-Seal_of_Massachusetts.svg.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70787" y="2030667"/>
            <a:ext cx="1365477" cy="1365477"/>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4"/>
          <p:cNvSpPr>
            <a:spLocks noGrp="1" noChangeArrowheads="1"/>
          </p:cNvSpPr>
          <p:nvPr>
            <p:ph type="ctrTitle"/>
          </p:nvPr>
        </p:nvSpPr>
        <p:spPr>
          <a:xfrm>
            <a:off x="2274970" y="1814170"/>
            <a:ext cx="6069891" cy="1843430"/>
          </a:xfrm>
          <a:prstGeom prst="rect">
            <a:avLst/>
          </a:prstGeom>
        </p:spPr>
        <p:txBody>
          <a:bodyPr lIns="91430" tIns="45716" rIns="91430" bIns="45716" anchor="ctr"/>
          <a:lstStyle>
            <a:lvl1pPr>
              <a:lnSpc>
                <a:spcPct val="100000"/>
              </a:lnSpc>
              <a:spcAft>
                <a:spcPts val="612"/>
              </a:spcAft>
              <a:defRPr/>
            </a:lvl1pPr>
          </a:lstStyle>
          <a:p>
            <a:pPr>
              <a:lnSpc>
                <a:spcPct val="100000"/>
              </a:lnSpc>
              <a:spcAft>
                <a:spcPts val="600"/>
              </a:spcAft>
            </a:pPr>
            <a:r>
              <a:rPr lang="en-US" sz="2800" dirty="0">
                <a:solidFill>
                  <a:srgbClr val="00269E"/>
                </a:solidFill>
                <a:latin typeface="Arial" pitchFamily="34" charset="0"/>
                <a:cs typeface="Arial" pitchFamily="34" charset="0"/>
              </a:rPr>
              <a:t>Commonwealth of Massachusetts</a:t>
            </a:r>
            <a:br>
              <a:rPr lang="en-US" sz="2800" dirty="0">
                <a:solidFill>
                  <a:srgbClr val="00269E"/>
                </a:solidFill>
                <a:latin typeface="Arial" pitchFamily="34" charset="0"/>
                <a:cs typeface="Arial" pitchFamily="34" charset="0"/>
              </a:rPr>
            </a:br>
            <a:br>
              <a:rPr lang="en-US" sz="1600" dirty="0">
                <a:solidFill>
                  <a:srgbClr val="00269E"/>
                </a:solidFill>
                <a:latin typeface="Arial" pitchFamily="34" charset="0"/>
                <a:cs typeface="Arial" pitchFamily="34" charset="0"/>
              </a:rPr>
            </a:br>
            <a:r>
              <a:rPr lang="en-US" sz="1600" dirty="0">
                <a:solidFill>
                  <a:srgbClr val="00269E"/>
                </a:solidFill>
                <a:latin typeface="Arial" pitchFamily="34" charset="0"/>
                <a:cs typeface="Arial" pitchFamily="34" charset="0"/>
              </a:rPr>
              <a:t>[SECRETARIAT]</a:t>
            </a:r>
            <a:br>
              <a:rPr lang="en-US" sz="1800" dirty="0">
                <a:solidFill>
                  <a:srgbClr val="00269E"/>
                </a:solidFill>
                <a:latin typeface="Arial" pitchFamily="34" charset="0"/>
                <a:cs typeface="Arial" pitchFamily="34" charset="0"/>
              </a:rPr>
            </a:br>
            <a:br>
              <a:rPr lang="en-US" sz="1000" dirty="0">
                <a:solidFill>
                  <a:srgbClr val="00269E"/>
                </a:solidFill>
                <a:latin typeface="Arial" pitchFamily="34" charset="0"/>
                <a:cs typeface="Arial" pitchFamily="34" charset="0"/>
              </a:rPr>
            </a:br>
            <a:r>
              <a:rPr lang="en-US" sz="1600" dirty="0">
                <a:solidFill>
                  <a:srgbClr val="00269E"/>
                </a:solidFill>
                <a:latin typeface="Arial" pitchFamily="34" charset="0"/>
                <a:cs typeface="Arial" pitchFamily="34" charset="0"/>
              </a:rPr>
              <a:t>Presentation to the Governor</a:t>
            </a:r>
            <a:endParaRPr lang="en-US" sz="2400" dirty="0">
              <a:solidFill>
                <a:srgbClr val="00269E"/>
              </a:solidFill>
              <a:latin typeface="Arial" pitchFamily="34" charset="0"/>
              <a:cs typeface="Arial" pitchFamily="34" charset="0"/>
            </a:endParaRPr>
          </a:p>
        </p:txBody>
      </p:sp>
      <p:sp>
        <p:nvSpPr>
          <p:cNvPr id="7" name="TextBox 6"/>
          <p:cNvSpPr txBox="1"/>
          <p:nvPr userDrawn="1"/>
        </p:nvSpPr>
        <p:spPr>
          <a:xfrm>
            <a:off x="3265715" y="6283293"/>
            <a:ext cx="2612572" cy="217937"/>
          </a:xfrm>
          <a:prstGeom prst="rect">
            <a:avLst/>
          </a:prstGeom>
          <a:noFill/>
        </p:spPr>
        <p:txBody>
          <a:bodyPr wrap="square" lIns="91430" tIns="45716" rIns="91430" bIns="45716" rtlCol="0">
            <a:spAutoFit/>
          </a:bodyPr>
          <a:lstStyle/>
          <a:p>
            <a:pPr algn="ctr">
              <a:defRPr/>
            </a:pPr>
            <a:r>
              <a:rPr lang="en-US" sz="800" dirty="0">
                <a:solidFill>
                  <a:srgbClr val="000000"/>
                </a:solidFill>
              </a:rPr>
              <a:t>Draft: For Policy Development Purposes</a:t>
            </a:r>
          </a:p>
        </p:txBody>
      </p:sp>
    </p:spTree>
    <p:extLst>
      <p:ext uri="{BB962C8B-B14F-4D97-AF65-F5344CB8AC3E}">
        <p14:creationId xmlns:p14="http://schemas.microsoft.com/office/powerpoint/2010/main" val="404777699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1" name="Content Placeholder 8"/>
          <p:cNvSpPr>
            <a:spLocks noGrp="1"/>
          </p:cNvSpPr>
          <p:nvPr>
            <p:ph sz="quarter" idx="14"/>
          </p:nvPr>
        </p:nvSpPr>
        <p:spPr>
          <a:xfrm>
            <a:off x="470001" y="1698958"/>
            <a:ext cx="8348472" cy="4438496"/>
          </a:xfrm>
          <a:prstGeom prst="rect">
            <a:avLst/>
          </a:prstGeom>
        </p:spPr>
        <p:txBody>
          <a:bodyPr lIns="91430" tIns="45716" rIns="91430" bIns="45716"/>
          <a:lstStyle>
            <a:lvl1pPr marL="0" indent="0">
              <a:spcBef>
                <a:spcPts val="1000"/>
              </a:spcBef>
              <a:buClr>
                <a:schemeClr val="tx1"/>
              </a:buClr>
              <a:buFont typeface="Arial" pitchFamily="34" charset="0"/>
              <a:buNone/>
              <a:defRPr sz="1300" b="0">
                <a:solidFill>
                  <a:schemeClr val="tx2"/>
                </a:solidFill>
                <a:latin typeface="Arial" pitchFamily="34" charset="0"/>
                <a:cs typeface="Arial" pitchFamily="34" charset="0"/>
              </a:defRPr>
            </a:lvl1pPr>
            <a:lvl2pPr marL="400008" indent="-177781">
              <a:spcBef>
                <a:spcPts val="600"/>
              </a:spcBef>
              <a:buClr>
                <a:schemeClr val="tx1"/>
              </a:buClr>
              <a:buFont typeface="Arial" pitchFamily="34" charset="0"/>
              <a:buChar char="•"/>
              <a:defRPr sz="1400">
                <a:solidFill>
                  <a:schemeClr val="tx2"/>
                </a:solidFill>
                <a:latin typeface="Arial" pitchFamily="34" charset="0"/>
                <a:cs typeface="Arial" pitchFamily="34" charset="0"/>
              </a:defRPr>
            </a:lvl2pPr>
            <a:lvl3pPr marL="571439" indent="-171432">
              <a:spcBef>
                <a:spcPts val="600"/>
              </a:spcBef>
              <a:buClr>
                <a:schemeClr val="tx1"/>
              </a:buClr>
              <a:buFont typeface="Arial" pitchFamily="34" charset="0"/>
              <a:buChar char="›"/>
              <a:defRPr sz="1200">
                <a:solidFill>
                  <a:schemeClr val="tx2"/>
                </a:solidFill>
                <a:latin typeface="Arial" pitchFamily="34" charset="0"/>
                <a:cs typeface="Arial" pitchFamily="34" charset="0"/>
              </a:defRPr>
            </a:lvl3pPr>
            <a:lvl4pPr marL="742871" indent="-171432">
              <a:spcBef>
                <a:spcPts val="600"/>
              </a:spcBef>
              <a:buClr>
                <a:schemeClr val="tx1"/>
              </a:buClr>
              <a:buFont typeface="Arial" pitchFamily="34" charset="0"/>
              <a:buChar char="»"/>
              <a:defRPr sz="1000">
                <a:solidFill>
                  <a:schemeClr val="tx2"/>
                </a:solidFill>
                <a:latin typeface="Arial" pitchFamily="34" charset="0"/>
                <a:cs typeface="Arial" pitchFamily="34" charset="0"/>
              </a:defRPr>
            </a:lvl4pPr>
            <a:lvl5pPr marL="742871" indent="0">
              <a:spcBef>
                <a:spcPts val="600"/>
              </a:spcBef>
              <a:buClr>
                <a:schemeClr val="tx1"/>
              </a:buClr>
              <a:buFont typeface="Arial" pitchFamily="34" charset="0"/>
              <a:buNone/>
              <a:defRPr sz="1200">
                <a:solidFill>
                  <a:schemeClr val="tx2"/>
                </a:solidFill>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7" name="Date Placeholder 1"/>
          <p:cNvSpPr>
            <a:spLocks noGrp="1"/>
          </p:cNvSpPr>
          <p:nvPr>
            <p:ph type="dt" sz="half" idx="2"/>
          </p:nvPr>
        </p:nvSpPr>
        <p:spPr>
          <a:xfrm>
            <a:off x="7201100" y="6269581"/>
            <a:ext cx="1673352" cy="155448"/>
          </a:xfrm>
          <a:prstGeom prst="rect">
            <a:avLst/>
          </a:prstGeom>
        </p:spPr>
        <p:txBody>
          <a:bodyPr/>
          <a:lstStyle>
            <a:lvl1pPr algn="r">
              <a:defRPr sz="800"/>
            </a:lvl1pPr>
          </a:lstStyle>
          <a:p>
            <a:endParaRPr lang="en-US" dirty="0">
              <a:solidFill>
                <a:srgbClr val="000000"/>
              </a:solidFill>
            </a:endParaRPr>
          </a:p>
        </p:txBody>
      </p:sp>
    </p:spTree>
    <p:extLst>
      <p:ext uri="{BB962C8B-B14F-4D97-AF65-F5344CB8AC3E}">
        <p14:creationId xmlns:p14="http://schemas.microsoft.com/office/powerpoint/2010/main" val="43295051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Side by Side">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dirty="0">
              <a:solidFill>
                <a:srgbClr val="000000"/>
              </a:solidFill>
            </a:endParaRPr>
          </a:p>
        </p:txBody>
      </p:sp>
      <p:sp>
        <p:nvSpPr>
          <p:cNvPr id="9" name="Content Placeholder 8"/>
          <p:cNvSpPr>
            <a:spLocks noGrp="1"/>
          </p:cNvSpPr>
          <p:nvPr>
            <p:ph sz="quarter" idx="16"/>
          </p:nvPr>
        </p:nvSpPr>
        <p:spPr>
          <a:xfrm>
            <a:off x="470002" y="1698958"/>
            <a:ext cx="3957219" cy="4438496"/>
          </a:xfrm>
          <a:prstGeom prst="rect">
            <a:avLst/>
          </a:prstGeom>
        </p:spPr>
        <p:txBody>
          <a:bodyPr lIns="91430" tIns="45716" rIns="91430" bIns="45716"/>
          <a:lstStyle>
            <a:lvl1pPr marL="0" indent="0">
              <a:spcBef>
                <a:spcPts val="1000"/>
              </a:spcBef>
              <a:buClr>
                <a:schemeClr val="tx1"/>
              </a:buClr>
              <a:buFont typeface="Arial" pitchFamily="34" charset="0"/>
              <a:buNone/>
              <a:defRPr sz="1300" b="0">
                <a:solidFill>
                  <a:schemeClr val="tx2"/>
                </a:solidFill>
                <a:latin typeface="Arial" pitchFamily="34" charset="0"/>
                <a:cs typeface="Arial" pitchFamily="34" charset="0"/>
              </a:defRPr>
            </a:lvl1pPr>
            <a:lvl2pPr marL="400008" indent="-177781">
              <a:spcBef>
                <a:spcPts val="600"/>
              </a:spcBef>
              <a:buClr>
                <a:schemeClr val="tx1"/>
              </a:buClr>
              <a:buFont typeface="Arial" pitchFamily="34" charset="0"/>
              <a:buChar char="•"/>
              <a:defRPr sz="1400">
                <a:solidFill>
                  <a:schemeClr val="tx2"/>
                </a:solidFill>
                <a:latin typeface="Arial" pitchFamily="34" charset="0"/>
                <a:cs typeface="Arial" pitchFamily="34" charset="0"/>
              </a:defRPr>
            </a:lvl2pPr>
            <a:lvl3pPr marL="571439" indent="-171432">
              <a:spcBef>
                <a:spcPts val="600"/>
              </a:spcBef>
              <a:buClr>
                <a:schemeClr val="tx1"/>
              </a:buClr>
              <a:buFont typeface="Arial" pitchFamily="34" charset="0"/>
              <a:buChar char="›"/>
              <a:defRPr sz="1200">
                <a:solidFill>
                  <a:schemeClr val="tx2"/>
                </a:solidFill>
                <a:latin typeface="Arial" pitchFamily="34" charset="0"/>
                <a:cs typeface="Arial" pitchFamily="34" charset="0"/>
              </a:defRPr>
            </a:lvl3pPr>
            <a:lvl4pPr marL="742871" indent="-171432">
              <a:spcBef>
                <a:spcPts val="600"/>
              </a:spcBef>
              <a:buClr>
                <a:schemeClr val="tx1"/>
              </a:buClr>
              <a:buFont typeface="Arial" pitchFamily="34" charset="0"/>
              <a:buChar char="»"/>
              <a:defRPr sz="1000">
                <a:solidFill>
                  <a:schemeClr val="tx2"/>
                </a:solidFill>
                <a:latin typeface="Arial" pitchFamily="34" charset="0"/>
                <a:cs typeface="Arial" pitchFamily="34" charset="0"/>
              </a:defRPr>
            </a:lvl4pPr>
            <a:lvl5pPr marL="742871" indent="0">
              <a:spcBef>
                <a:spcPts val="600"/>
              </a:spcBef>
              <a:buClr>
                <a:schemeClr val="tx1"/>
              </a:buClr>
              <a:buFont typeface="Arial" pitchFamily="34" charset="0"/>
              <a:buNone/>
              <a:defRPr sz="1200">
                <a:solidFill>
                  <a:schemeClr val="tx2"/>
                </a:solidFill>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0" name="Content Placeholder 8"/>
          <p:cNvSpPr>
            <a:spLocks noGrp="1"/>
          </p:cNvSpPr>
          <p:nvPr>
            <p:ph sz="quarter" idx="17"/>
          </p:nvPr>
        </p:nvSpPr>
        <p:spPr>
          <a:xfrm>
            <a:off x="4600042" y="1695148"/>
            <a:ext cx="3957219" cy="4438496"/>
          </a:xfrm>
          <a:prstGeom prst="rect">
            <a:avLst/>
          </a:prstGeom>
        </p:spPr>
        <p:txBody>
          <a:bodyPr lIns="91430" tIns="45716" rIns="91430" bIns="45716"/>
          <a:lstStyle>
            <a:lvl1pPr marL="0" indent="0">
              <a:spcBef>
                <a:spcPts val="1000"/>
              </a:spcBef>
              <a:buClr>
                <a:schemeClr val="tx1"/>
              </a:buClr>
              <a:buFont typeface="Arial" pitchFamily="34" charset="0"/>
              <a:buNone/>
              <a:defRPr sz="1300" b="0">
                <a:solidFill>
                  <a:schemeClr val="tx2"/>
                </a:solidFill>
                <a:latin typeface="Arial" pitchFamily="34" charset="0"/>
                <a:cs typeface="Arial" pitchFamily="34" charset="0"/>
              </a:defRPr>
            </a:lvl1pPr>
            <a:lvl2pPr marL="400008" indent="-177781">
              <a:spcBef>
                <a:spcPts val="600"/>
              </a:spcBef>
              <a:buClr>
                <a:schemeClr val="tx1"/>
              </a:buClr>
              <a:buFont typeface="Arial" pitchFamily="34" charset="0"/>
              <a:buChar char="•"/>
              <a:defRPr sz="1400">
                <a:solidFill>
                  <a:schemeClr val="tx2"/>
                </a:solidFill>
                <a:latin typeface="Arial" pitchFamily="34" charset="0"/>
                <a:cs typeface="Arial" pitchFamily="34" charset="0"/>
              </a:defRPr>
            </a:lvl2pPr>
            <a:lvl3pPr marL="571439" indent="-171432">
              <a:spcBef>
                <a:spcPts val="600"/>
              </a:spcBef>
              <a:buClr>
                <a:schemeClr val="tx1"/>
              </a:buClr>
              <a:buFont typeface="Arial" pitchFamily="34" charset="0"/>
              <a:buChar char="›"/>
              <a:defRPr sz="1200">
                <a:solidFill>
                  <a:schemeClr val="tx2"/>
                </a:solidFill>
                <a:latin typeface="Arial" pitchFamily="34" charset="0"/>
                <a:cs typeface="Arial" pitchFamily="34" charset="0"/>
              </a:defRPr>
            </a:lvl3pPr>
            <a:lvl4pPr marL="742871" indent="-171432">
              <a:spcBef>
                <a:spcPts val="600"/>
              </a:spcBef>
              <a:buClr>
                <a:schemeClr val="tx1"/>
              </a:buClr>
              <a:buFont typeface="Arial" pitchFamily="34" charset="0"/>
              <a:buChar char="»"/>
              <a:defRPr sz="1000">
                <a:solidFill>
                  <a:schemeClr val="tx2"/>
                </a:solidFill>
                <a:latin typeface="Arial" pitchFamily="34" charset="0"/>
                <a:cs typeface="Arial" pitchFamily="34" charset="0"/>
              </a:defRPr>
            </a:lvl4pPr>
            <a:lvl5pPr marL="742871" indent="0">
              <a:spcBef>
                <a:spcPts val="600"/>
              </a:spcBef>
              <a:buClr>
                <a:schemeClr val="tx1"/>
              </a:buClr>
              <a:buFont typeface="Arial" pitchFamily="34" charset="0"/>
              <a:buNone/>
              <a:defRPr sz="1200">
                <a:solidFill>
                  <a:schemeClr val="tx2"/>
                </a:solidFill>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6" name="Title 1"/>
          <p:cNvSpPr>
            <a:spLocks noGrp="1"/>
          </p:cNvSpPr>
          <p:nvPr>
            <p:ph type="title"/>
          </p:nvPr>
        </p:nvSpPr>
        <p:spPr>
          <a:xfrm>
            <a:off x="470002" y="834887"/>
            <a:ext cx="7751547" cy="374495"/>
          </a:xfrm>
          <a:prstGeom prst="rect">
            <a:avLst/>
          </a:prstGeom>
        </p:spPr>
        <p:txBody>
          <a:bodyPr lIns="91430" tIns="45716" rIns="91430" bIns="45716"/>
          <a:lstStyle>
            <a:lvl1pPr>
              <a:lnSpc>
                <a:spcPct val="100000"/>
              </a:lnSpc>
              <a:defRPr sz="1600" b="1">
                <a:solidFill>
                  <a:srgbClr val="00269E"/>
                </a:solidFill>
                <a:latin typeface="Arial" pitchFamily="34" charset="0"/>
                <a:cs typeface="Arial" pitchFamily="34" charset="0"/>
              </a:defRPr>
            </a:lvl1pPr>
          </a:lstStyle>
          <a:p>
            <a:endParaRPr lang="en-US" dirty="0"/>
          </a:p>
        </p:txBody>
      </p:sp>
    </p:spTree>
    <p:extLst>
      <p:ext uri="{BB962C8B-B14F-4D97-AF65-F5344CB8AC3E}">
        <p14:creationId xmlns:p14="http://schemas.microsoft.com/office/powerpoint/2010/main" val="101033223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0" name="Date Placeholder 1"/>
          <p:cNvSpPr>
            <a:spLocks noGrp="1"/>
          </p:cNvSpPr>
          <p:nvPr>
            <p:ph type="dt" sz="half" idx="2"/>
          </p:nvPr>
        </p:nvSpPr>
        <p:spPr>
          <a:xfrm>
            <a:off x="7201100" y="6269581"/>
            <a:ext cx="1673352" cy="155448"/>
          </a:xfrm>
          <a:prstGeom prst="rect">
            <a:avLst/>
          </a:prstGeom>
        </p:spPr>
        <p:txBody>
          <a:bodyPr/>
          <a:lstStyle>
            <a:lvl1pPr algn="r">
              <a:defRPr sz="800"/>
            </a:lvl1pPr>
          </a:lstStyle>
          <a:p>
            <a:endParaRPr lang="en-US" dirty="0">
              <a:solidFill>
                <a:srgbClr val="000000"/>
              </a:solidFill>
            </a:endParaRPr>
          </a:p>
        </p:txBody>
      </p:sp>
      <p:sp>
        <p:nvSpPr>
          <p:cNvPr id="2" name="Rectangle 1"/>
          <p:cNvSpPr/>
          <p:nvPr userDrawn="1"/>
        </p:nvSpPr>
        <p:spPr>
          <a:xfrm>
            <a:off x="396241" y="1317044"/>
            <a:ext cx="8435340" cy="15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0" tIns="45716" rIns="91430" bIns="45716" rtlCol="0" anchor="ctr"/>
          <a:lstStyle/>
          <a:p>
            <a:pPr algn="ctr"/>
            <a:endParaRPr lang="en-US" dirty="0">
              <a:solidFill>
                <a:srgbClr val="FFFFFF"/>
              </a:solidFill>
            </a:endParaRPr>
          </a:p>
        </p:txBody>
      </p:sp>
      <p:sp>
        <p:nvSpPr>
          <p:cNvPr id="11" name="Rectangle 10"/>
          <p:cNvSpPr/>
          <p:nvPr userDrawn="1"/>
        </p:nvSpPr>
        <p:spPr>
          <a:xfrm>
            <a:off x="327660" y="624840"/>
            <a:ext cx="7673340" cy="2362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0" tIns="45716" rIns="91430" bIns="45716" rtlCol="0" anchor="ctr"/>
          <a:lstStyle/>
          <a:p>
            <a:pPr algn="ctr"/>
            <a:endParaRPr lang="en-US" dirty="0">
              <a:solidFill>
                <a:srgbClr val="FFFFFF"/>
              </a:solidFill>
            </a:endParaRPr>
          </a:p>
        </p:txBody>
      </p:sp>
    </p:spTree>
    <p:extLst>
      <p:ext uri="{BB962C8B-B14F-4D97-AF65-F5344CB8AC3E}">
        <p14:creationId xmlns:p14="http://schemas.microsoft.com/office/powerpoint/2010/main" val="394022786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grpSp>
        <p:nvGrpSpPr>
          <p:cNvPr id="2" name="McK Title Elements" hidden="1"/>
          <p:cNvGrpSpPr/>
          <p:nvPr userDrawn="1"/>
        </p:nvGrpSpPr>
        <p:grpSpPr>
          <a:xfrm>
            <a:off x="2693808" y="5165952"/>
            <a:ext cx="5225605" cy="1099222"/>
            <a:chOff x="2640013" y="5063111"/>
            <a:chExt cx="5121275" cy="1077339"/>
          </a:xfrm>
        </p:grpSpPr>
        <p:sp>
          <p:nvSpPr>
            <p:cNvPr id="9" name="McK Document type"/>
            <p:cNvSpPr txBox="1">
              <a:spLocks noChangeArrowheads="1"/>
            </p:cNvSpPr>
            <p:nvPr/>
          </p:nvSpPr>
          <p:spPr bwMode="auto">
            <a:xfrm>
              <a:off x="2640013" y="5063111"/>
              <a:ext cx="4935538"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eaLnBrk="1" hangingPunct="1">
                <a:defRPr/>
              </a:pPr>
              <a:r>
                <a:rPr lang="en-US" sz="1400" dirty="0">
                  <a:solidFill>
                    <a:srgbClr val="000000"/>
                  </a:solidFill>
                  <a:latin typeface="Arial"/>
                </a:rPr>
                <a:t>Document type</a:t>
              </a:r>
            </a:p>
          </p:txBody>
        </p:sp>
        <p:sp>
          <p:nvSpPr>
            <p:cNvPr id="10" name="McK Date"/>
            <p:cNvSpPr txBox="1">
              <a:spLocks noChangeArrowheads="1"/>
            </p:cNvSpPr>
            <p:nvPr/>
          </p:nvSpPr>
          <p:spPr bwMode="auto">
            <a:xfrm>
              <a:off x="2640013" y="5330943"/>
              <a:ext cx="4935538"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eaLnBrk="1" hangingPunct="1">
                <a:defRPr/>
              </a:pPr>
              <a:r>
                <a:rPr lang="en-US" sz="1400" dirty="0">
                  <a:solidFill>
                    <a:srgbClr val="000000"/>
                  </a:solidFill>
                  <a:latin typeface="Arial"/>
                </a:rPr>
                <a:t>Date</a:t>
              </a:r>
            </a:p>
          </p:txBody>
        </p:sp>
        <p:sp>
          <p:nvSpPr>
            <p:cNvPr id="11" name="McK Disclaimer"/>
            <p:cNvSpPr>
              <a:spLocks noChangeArrowheads="1"/>
            </p:cNvSpPr>
            <p:nvPr/>
          </p:nvSpPr>
          <p:spPr bwMode="auto">
            <a:xfrm>
              <a:off x="2640013" y="5894229"/>
              <a:ext cx="5121275"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p>
              <a:pPr defTabSz="820158" eaLnBrk="0" hangingPunct="0"/>
              <a:r>
                <a:rPr lang="en-US" sz="800" dirty="0">
                  <a:solidFill>
                    <a:srgbClr val="000000"/>
                  </a:solidFill>
                  <a:latin typeface="Arial"/>
                </a:rPr>
                <a:t>CONFIDENTIAL AND PROPRIETARY</a:t>
              </a:r>
            </a:p>
            <a:p>
              <a:pPr defTabSz="820158" eaLnBrk="0" hangingPunct="0"/>
              <a:r>
                <a:rPr lang="en-US" sz="800" dirty="0">
                  <a:solidFill>
                    <a:srgbClr val="000000"/>
                  </a:solidFill>
                  <a:latin typeface="Arial"/>
                </a:rPr>
                <a:t>Any use of this material without specific permission is strictly prohibited</a:t>
              </a:r>
            </a:p>
          </p:txBody>
        </p:sp>
      </p:grpSp>
      <p:sp>
        <p:nvSpPr>
          <p:cNvPr id="13314" name="Rectangle 1026"/>
          <p:cNvSpPr>
            <a:spLocks noGrp="1" noChangeArrowheads="1"/>
          </p:cNvSpPr>
          <p:nvPr>
            <p:ph type="ctrTitle"/>
          </p:nvPr>
        </p:nvSpPr>
        <p:spPr bwMode="auto">
          <a:xfrm>
            <a:off x="2693808" y="1777967"/>
            <a:ext cx="5407401" cy="507831"/>
          </a:xfrm>
          <a:prstGeom prst="rect">
            <a:avLst/>
          </a:prstGeom>
        </p:spPr>
        <p:txBody>
          <a:bodyPr anchor="b">
            <a:spAutoFit/>
          </a:bodyPr>
          <a:lstStyle>
            <a:lvl1pPr>
              <a:defRPr sz="3300" b="0" baseline="0">
                <a:latin typeface="+mj-lt"/>
                <a:ea typeface="+mj-ea"/>
              </a:defRPr>
            </a:lvl1pPr>
          </a:lstStyle>
          <a:p>
            <a:pPr lvl="0"/>
            <a:r>
              <a:rPr lang="en-US" noProof="0"/>
              <a:t>Click to edit Master title style</a:t>
            </a:r>
            <a:endParaRPr lang="en-US" noProof="0" dirty="0"/>
          </a:p>
        </p:txBody>
      </p:sp>
      <p:sp>
        <p:nvSpPr>
          <p:cNvPr id="13315" name="Rectangle 1027"/>
          <p:cNvSpPr>
            <a:spLocks noGrp="1" noChangeArrowheads="1"/>
          </p:cNvSpPr>
          <p:nvPr>
            <p:ph type="subTitle" idx="1"/>
          </p:nvPr>
        </p:nvSpPr>
        <p:spPr bwMode="auto">
          <a:xfrm>
            <a:off x="2693808" y="3615959"/>
            <a:ext cx="5407401" cy="219820"/>
          </a:xfrm>
        </p:spPr>
        <p:txBody>
          <a:bodyPr anchor="ctr">
            <a:spAutoFit/>
          </a:bodyPr>
          <a:lstStyle>
            <a:lvl1pPr>
              <a:defRPr sz="1400" baseline="0">
                <a:latin typeface="+mj-lt"/>
                <a:ea typeface="+mj-ea"/>
              </a:defRPr>
            </a:lvl1pPr>
          </a:lstStyle>
          <a:p>
            <a:pPr lvl="0"/>
            <a:r>
              <a:rPr lang="en-US" noProof="0"/>
              <a:t>Click to edit Master subtitle style</a:t>
            </a:r>
          </a:p>
        </p:txBody>
      </p:sp>
    </p:spTree>
    <p:extLst>
      <p:ext uri="{BB962C8B-B14F-4D97-AF65-F5344CB8AC3E}">
        <p14:creationId xmlns:p14="http://schemas.microsoft.com/office/powerpoint/2010/main" val="406857960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745114220"/>
              </p:ext>
            </p:extLst>
          </p:nvPr>
        </p:nvGraphicFramePr>
        <p:xfrm>
          <a:off x="1621" y="1621"/>
          <a:ext cx="1619" cy="1619"/>
        </p:xfrm>
        <a:graphic>
          <a:graphicData uri="http://schemas.openxmlformats.org/presentationml/2006/ole">
            <mc:AlternateContent xmlns:mc="http://schemas.openxmlformats.org/markup-compatibility/2006">
              <mc:Choice xmlns:v="urn:schemas-microsoft-com:vml" Requires="v">
                <p:oleObj name="think-cell Slide" r:id="rId3" imgW="6350000" imgH="6350000" progId="TCLayout.ActiveDocument.1">
                  <p:embed/>
                </p:oleObj>
              </mc:Choice>
              <mc:Fallback>
                <p:oleObj name="think-cell Slide" r:id="rId3" imgW="6350000" imgH="6350000" progId="TCLayout.ActiveDocument.1">
                  <p:embed/>
                  <p:pic>
                    <p:nvPicPr>
                      <p:cNvPr id="3" name="Object 2" hidden="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21" y="1621"/>
                        <a:ext cx="1619" cy="161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McK 2. Slide Title"/>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21444674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extLst>
              <p:ext uri="{D42A27DB-BD31-4B8C-83A1-F6EECF244321}">
                <p14:modId xmlns:p14="http://schemas.microsoft.com/office/powerpoint/2010/main" val="93464613"/>
              </p:ext>
            </p:extLst>
          </p:nvPr>
        </p:nvGraphicFramePr>
        <p:xfrm>
          <a:off x="1621" y="1621"/>
          <a:ext cx="1619" cy="1619"/>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4" name="Object 3" hidden="1"/>
                      <p:cNvPicPr/>
                      <p:nvPr/>
                    </p:nvPicPr>
                    <p:blipFill>
                      <a:blip r:embed="rId4"/>
                      <a:stretch>
                        <a:fillRect/>
                      </a:stretch>
                    </p:blipFill>
                    <p:spPr>
                      <a:xfrm>
                        <a:off x="1621" y="1621"/>
                        <a:ext cx="1619" cy="1619"/>
                      </a:xfrm>
                      <a:prstGeom prst="rect">
                        <a:avLst/>
                      </a:prstGeom>
                    </p:spPr>
                  </p:pic>
                </p:oleObj>
              </mc:Fallback>
            </mc:AlternateContent>
          </a:graphicData>
        </a:graphic>
      </p:graphicFrame>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58081481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grpSp>
        <p:nvGrpSpPr>
          <p:cNvPr id="2" name="McK Title Elements" hidden="1"/>
          <p:cNvGrpSpPr/>
          <p:nvPr userDrawn="1"/>
        </p:nvGrpSpPr>
        <p:grpSpPr>
          <a:xfrm>
            <a:off x="2693808" y="5165952"/>
            <a:ext cx="5225605" cy="1099222"/>
            <a:chOff x="2640013" y="5063111"/>
            <a:chExt cx="5121275" cy="1077339"/>
          </a:xfrm>
        </p:grpSpPr>
        <p:sp>
          <p:nvSpPr>
            <p:cNvPr id="9" name="McK Document type"/>
            <p:cNvSpPr txBox="1">
              <a:spLocks noChangeArrowheads="1"/>
            </p:cNvSpPr>
            <p:nvPr/>
          </p:nvSpPr>
          <p:spPr bwMode="auto">
            <a:xfrm>
              <a:off x="2640013" y="5063111"/>
              <a:ext cx="4935538"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eaLnBrk="1" hangingPunct="1">
                <a:defRPr/>
              </a:pPr>
              <a:r>
                <a:rPr lang="en-US" sz="1400" dirty="0">
                  <a:solidFill>
                    <a:srgbClr val="000000"/>
                  </a:solidFill>
                  <a:latin typeface="Arial"/>
                </a:rPr>
                <a:t>Document type</a:t>
              </a:r>
            </a:p>
          </p:txBody>
        </p:sp>
        <p:sp>
          <p:nvSpPr>
            <p:cNvPr id="10" name="McK Date"/>
            <p:cNvSpPr txBox="1">
              <a:spLocks noChangeArrowheads="1"/>
            </p:cNvSpPr>
            <p:nvPr/>
          </p:nvSpPr>
          <p:spPr bwMode="auto">
            <a:xfrm>
              <a:off x="2640013" y="5330943"/>
              <a:ext cx="4935538"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eaLnBrk="1" hangingPunct="1">
                <a:defRPr/>
              </a:pPr>
              <a:r>
                <a:rPr lang="en-US" sz="1400" dirty="0">
                  <a:solidFill>
                    <a:srgbClr val="000000"/>
                  </a:solidFill>
                  <a:latin typeface="Arial"/>
                </a:rPr>
                <a:t>Date</a:t>
              </a:r>
            </a:p>
          </p:txBody>
        </p:sp>
        <p:sp>
          <p:nvSpPr>
            <p:cNvPr id="11" name="McK Disclaimer"/>
            <p:cNvSpPr>
              <a:spLocks noChangeArrowheads="1"/>
            </p:cNvSpPr>
            <p:nvPr/>
          </p:nvSpPr>
          <p:spPr bwMode="auto">
            <a:xfrm>
              <a:off x="2640013" y="5894229"/>
              <a:ext cx="5121275"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p>
              <a:pPr defTabSz="820158" eaLnBrk="0" hangingPunct="0"/>
              <a:r>
                <a:rPr lang="en-US" sz="800" dirty="0">
                  <a:solidFill>
                    <a:srgbClr val="000000"/>
                  </a:solidFill>
                  <a:latin typeface="Arial"/>
                </a:rPr>
                <a:t>CONFIDENTIAL AND PROPRIETARY</a:t>
              </a:r>
            </a:p>
            <a:p>
              <a:pPr defTabSz="820158" eaLnBrk="0" hangingPunct="0"/>
              <a:r>
                <a:rPr lang="en-US" sz="800" dirty="0">
                  <a:solidFill>
                    <a:srgbClr val="000000"/>
                  </a:solidFill>
                  <a:latin typeface="Arial"/>
                </a:rPr>
                <a:t>Any use of this material without specific permission is strictly prohibited</a:t>
              </a:r>
            </a:p>
          </p:txBody>
        </p:sp>
      </p:grpSp>
      <p:sp>
        <p:nvSpPr>
          <p:cNvPr id="13314" name="Rectangle 1026"/>
          <p:cNvSpPr>
            <a:spLocks noGrp="1" noChangeArrowheads="1"/>
          </p:cNvSpPr>
          <p:nvPr>
            <p:ph type="ctrTitle"/>
          </p:nvPr>
        </p:nvSpPr>
        <p:spPr bwMode="auto">
          <a:xfrm>
            <a:off x="2693808" y="1777967"/>
            <a:ext cx="5407401" cy="507831"/>
          </a:xfrm>
          <a:prstGeom prst="rect">
            <a:avLst/>
          </a:prstGeom>
        </p:spPr>
        <p:txBody>
          <a:bodyPr anchor="b">
            <a:spAutoFit/>
          </a:bodyPr>
          <a:lstStyle>
            <a:lvl1pPr>
              <a:defRPr sz="3300" b="0" baseline="0">
                <a:latin typeface="+mj-lt"/>
                <a:ea typeface="+mj-ea"/>
              </a:defRPr>
            </a:lvl1pPr>
          </a:lstStyle>
          <a:p>
            <a:pPr lvl="0"/>
            <a:r>
              <a:rPr lang="en-US" noProof="0"/>
              <a:t>Click to edit Master title style</a:t>
            </a:r>
            <a:endParaRPr lang="en-US" noProof="0" dirty="0"/>
          </a:p>
        </p:txBody>
      </p:sp>
      <p:sp>
        <p:nvSpPr>
          <p:cNvPr id="13315" name="Rectangle 1027"/>
          <p:cNvSpPr>
            <a:spLocks noGrp="1" noChangeArrowheads="1"/>
          </p:cNvSpPr>
          <p:nvPr>
            <p:ph type="subTitle" idx="1"/>
          </p:nvPr>
        </p:nvSpPr>
        <p:spPr bwMode="auto">
          <a:xfrm>
            <a:off x="2693808" y="3615959"/>
            <a:ext cx="5407401" cy="219820"/>
          </a:xfrm>
        </p:spPr>
        <p:txBody>
          <a:bodyPr anchor="ctr">
            <a:spAutoFit/>
          </a:bodyPr>
          <a:lstStyle>
            <a:lvl1pPr>
              <a:defRPr sz="1400" baseline="0">
                <a:latin typeface="+mj-lt"/>
                <a:ea typeface="+mj-ea"/>
              </a:defRPr>
            </a:lvl1pPr>
          </a:lstStyle>
          <a:p>
            <a:pPr lvl="0"/>
            <a:r>
              <a:rPr lang="en-US" noProof="0"/>
              <a:t>Click to edit Master subtitle style</a:t>
            </a:r>
          </a:p>
        </p:txBody>
      </p:sp>
    </p:spTree>
    <p:extLst>
      <p:ext uri="{BB962C8B-B14F-4D97-AF65-F5344CB8AC3E}">
        <p14:creationId xmlns:p14="http://schemas.microsoft.com/office/powerpoint/2010/main" val="398305966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745114220"/>
              </p:ext>
            </p:extLst>
          </p:nvPr>
        </p:nvGraphicFramePr>
        <p:xfrm>
          <a:off x="1621" y="1621"/>
          <a:ext cx="1619" cy="1619"/>
        </p:xfrm>
        <a:graphic>
          <a:graphicData uri="http://schemas.openxmlformats.org/presentationml/2006/ole">
            <mc:AlternateContent xmlns:mc="http://schemas.openxmlformats.org/markup-compatibility/2006">
              <mc:Choice xmlns:v="urn:schemas-microsoft-com:vml" Requires="v">
                <p:oleObj name="think-cell Slide" r:id="rId3" imgW="6350000" imgH="6350000" progId="TCLayout.ActiveDocument.1">
                  <p:embed/>
                </p:oleObj>
              </mc:Choice>
              <mc:Fallback>
                <p:oleObj name="think-cell Slide" r:id="rId3" imgW="6350000" imgH="6350000" progId="TCLayout.ActiveDocument.1">
                  <p:embed/>
                  <p:pic>
                    <p:nvPicPr>
                      <p:cNvPr id="3" name="Object 2" hidden="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21" y="1621"/>
                        <a:ext cx="1619" cy="161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McK 2. Slide Title"/>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52219774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extLst>
              <p:ext uri="{D42A27DB-BD31-4B8C-83A1-F6EECF244321}">
                <p14:modId xmlns:p14="http://schemas.microsoft.com/office/powerpoint/2010/main" val="93464613"/>
              </p:ext>
            </p:extLst>
          </p:nvPr>
        </p:nvGraphicFramePr>
        <p:xfrm>
          <a:off x="1621" y="1621"/>
          <a:ext cx="1619" cy="1619"/>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4" name="Object 3" hidden="1"/>
                      <p:cNvPicPr/>
                      <p:nvPr/>
                    </p:nvPicPr>
                    <p:blipFill>
                      <a:blip r:embed="rId4"/>
                      <a:stretch>
                        <a:fillRect/>
                      </a:stretch>
                    </p:blipFill>
                    <p:spPr>
                      <a:xfrm>
                        <a:off x="1621" y="1621"/>
                        <a:ext cx="1619" cy="1619"/>
                      </a:xfrm>
                      <a:prstGeom prst="rect">
                        <a:avLst/>
                      </a:prstGeom>
                    </p:spPr>
                  </p:pic>
                </p:oleObj>
              </mc:Fallback>
            </mc:AlternateContent>
          </a:graphicData>
        </a:graphic>
      </p:graphicFrame>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2564506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4.pn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image" Target="../media/image3.jpeg"/><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tags" Target="../tags/tag2.xml"/><Relationship Id="rId5" Type="http://schemas.openxmlformats.org/officeDocument/2006/relationships/slideLayout" Target="../slideLayouts/slideLayout17.xml"/><Relationship Id="rId10" Type="http://schemas.openxmlformats.org/officeDocument/2006/relationships/tags" Target="../tags/tag1.xml"/><Relationship Id="rId4" Type="http://schemas.openxmlformats.org/officeDocument/2006/relationships/slideLayout" Target="../slideLayouts/slideLayout16.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image" Target="../media/image5.png"/><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theme" Target="../theme/theme3.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theme" Target="../theme/theme4.xml"/><Relationship Id="rId3" Type="http://schemas.openxmlformats.org/officeDocument/2006/relationships/slideLayout" Target="../slideLayouts/slideLayout34.xml"/><Relationship Id="rId7" Type="http://schemas.openxmlformats.org/officeDocument/2006/relationships/slideLayout" Target="../slideLayouts/slideLayout38.xml"/><Relationship Id="rId12" Type="http://schemas.openxmlformats.org/officeDocument/2006/relationships/slideLayout" Target="../slideLayouts/slideLayout43.xml"/><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5" Type="http://schemas.openxmlformats.org/officeDocument/2006/relationships/slideLayout" Target="../slideLayouts/slideLayout36.xml"/><Relationship Id="rId10" Type="http://schemas.openxmlformats.org/officeDocument/2006/relationships/slideLayout" Target="../slideLayouts/slideLayout41.xml"/><Relationship Id="rId4" Type="http://schemas.openxmlformats.org/officeDocument/2006/relationships/slideLayout" Target="../slideLayouts/slideLayout35.xml"/><Relationship Id="rId9" Type="http://schemas.openxmlformats.org/officeDocument/2006/relationships/slideLayout" Target="../slideLayouts/slideLayout40.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46.xml"/><Relationship Id="rId2" Type="http://schemas.openxmlformats.org/officeDocument/2006/relationships/slideLayout" Target="../slideLayouts/slideLayout45.xml"/><Relationship Id="rId1" Type="http://schemas.openxmlformats.org/officeDocument/2006/relationships/slideLayout" Target="../slideLayouts/slideLayout44.xml"/><Relationship Id="rId6" Type="http://schemas.openxmlformats.org/officeDocument/2006/relationships/image" Target="../media/image5.png"/><Relationship Id="rId5" Type="http://schemas.openxmlformats.org/officeDocument/2006/relationships/theme" Target="../theme/theme5.xml"/><Relationship Id="rId4" Type="http://schemas.openxmlformats.org/officeDocument/2006/relationships/slideLayout" Target="../slideLayouts/slideLayout47.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50.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image" Target="../media/image5.png"/><Relationship Id="rId5" Type="http://schemas.openxmlformats.org/officeDocument/2006/relationships/theme" Target="../theme/theme6.xml"/><Relationship Id="rId4" Type="http://schemas.openxmlformats.org/officeDocument/2006/relationships/slideLayout" Target="../slideLayouts/slideLayout51.xml"/></Relationships>
</file>

<file path=ppt/slideMasters/_rels/slideMaster7.xml.rels><?xml version="1.0" encoding="UTF-8" standalone="yes"?>
<Relationships xmlns="http://schemas.openxmlformats.org/package/2006/relationships"><Relationship Id="rId8" Type="http://schemas.openxmlformats.org/officeDocument/2006/relationships/tags" Target="../tags/tag5.xml"/><Relationship Id="rId13" Type="http://schemas.openxmlformats.org/officeDocument/2006/relationships/tags" Target="../tags/tag10.xml"/><Relationship Id="rId18" Type="http://schemas.openxmlformats.org/officeDocument/2006/relationships/tags" Target="../tags/tag15.xml"/><Relationship Id="rId3" Type="http://schemas.openxmlformats.org/officeDocument/2006/relationships/slideLayout" Target="../slideLayouts/slideLayout54.xml"/><Relationship Id="rId21" Type="http://schemas.openxmlformats.org/officeDocument/2006/relationships/tags" Target="../tags/tag18.xml"/><Relationship Id="rId7" Type="http://schemas.openxmlformats.org/officeDocument/2006/relationships/tags" Target="../tags/tag4.xml"/><Relationship Id="rId12" Type="http://schemas.openxmlformats.org/officeDocument/2006/relationships/tags" Target="../tags/tag9.xml"/><Relationship Id="rId17" Type="http://schemas.openxmlformats.org/officeDocument/2006/relationships/tags" Target="../tags/tag14.xml"/><Relationship Id="rId2" Type="http://schemas.openxmlformats.org/officeDocument/2006/relationships/slideLayout" Target="../slideLayouts/slideLayout53.xml"/><Relationship Id="rId16" Type="http://schemas.openxmlformats.org/officeDocument/2006/relationships/tags" Target="../tags/tag13.xml"/><Relationship Id="rId20" Type="http://schemas.openxmlformats.org/officeDocument/2006/relationships/tags" Target="../tags/tag17.xml"/><Relationship Id="rId1" Type="http://schemas.openxmlformats.org/officeDocument/2006/relationships/slideLayout" Target="../slideLayouts/slideLayout52.xml"/><Relationship Id="rId6" Type="http://schemas.openxmlformats.org/officeDocument/2006/relationships/tags" Target="../tags/tag3.xml"/><Relationship Id="rId11" Type="http://schemas.openxmlformats.org/officeDocument/2006/relationships/tags" Target="../tags/tag8.xml"/><Relationship Id="rId24" Type="http://schemas.openxmlformats.org/officeDocument/2006/relationships/image" Target="../media/image10.emf"/><Relationship Id="rId5" Type="http://schemas.openxmlformats.org/officeDocument/2006/relationships/theme" Target="../theme/theme7.xml"/><Relationship Id="rId15" Type="http://schemas.openxmlformats.org/officeDocument/2006/relationships/tags" Target="../tags/tag12.xml"/><Relationship Id="rId23" Type="http://schemas.openxmlformats.org/officeDocument/2006/relationships/oleObject" Target="../embeddings/oleObject1.bin"/><Relationship Id="rId10" Type="http://schemas.openxmlformats.org/officeDocument/2006/relationships/tags" Target="../tags/tag7.xml"/><Relationship Id="rId19" Type="http://schemas.openxmlformats.org/officeDocument/2006/relationships/tags" Target="../tags/tag16.xml"/><Relationship Id="rId4" Type="http://schemas.openxmlformats.org/officeDocument/2006/relationships/slideLayout" Target="../slideLayouts/slideLayout55.xml"/><Relationship Id="rId9" Type="http://schemas.openxmlformats.org/officeDocument/2006/relationships/tags" Target="../tags/tag6.xml"/><Relationship Id="rId14" Type="http://schemas.openxmlformats.org/officeDocument/2006/relationships/tags" Target="../tags/tag11.xml"/><Relationship Id="rId22" Type="http://schemas.openxmlformats.org/officeDocument/2006/relationships/tags" Target="../tags/tag19.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58.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image" Target="../media/image5.png"/><Relationship Id="rId5" Type="http://schemas.openxmlformats.org/officeDocument/2006/relationships/theme" Target="../theme/theme8.xml"/><Relationship Id="rId4" Type="http://schemas.openxmlformats.org/officeDocument/2006/relationships/slideLayout" Target="../slideLayouts/slideLayout59.xml"/></Relationships>
</file>

<file path=ppt/slideMasters/_rels/slideMaster9.xml.rels><?xml version="1.0" encoding="UTF-8" standalone="yes"?>
<Relationships xmlns="http://schemas.openxmlformats.org/package/2006/relationships"><Relationship Id="rId8" Type="http://schemas.openxmlformats.org/officeDocument/2006/relationships/tags" Target="../tags/tag25.xml"/><Relationship Id="rId13" Type="http://schemas.openxmlformats.org/officeDocument/2006/relationships/tags" Target="../tags/tag30.xml"/><Relationship Id="rId18" Type="http://schemas.openxmlformats.org/officeDocument/2006/relationships/tags" Target="../tags/tag35.xml"/><Relationship Id="rId3" Type="http://schemas.openxmlformats.org/officeDocument/2006/relationships/slideLayout" Target="../slideLayouts/slideLayout62.xml"/><Relationship Id="rId21" Type="http://schemas.openxmlformats.org/officeDocument/2006/relationships/tags" Target="../tags/tag38.xml"/><Relationship Id="rId7" Type="http://schemas.openxmlformats.org/officeDocument/2006/relationships/tags" Target="../tags/tag24.xml"/><Relationship Id="rId12" Type="http://schemas.openxmlformats.org/officeDocument/2006/relationships/tags" Target="../tags/tag29.xml"/><Relationship Id="rId17" Type="http://schemas.openxmlformats.org/officeDocument/2006/relationships/tags" Target="../tags/tag34.xml"/><Relationship Id="rId25" Type="http://schemas.openxmlformats.org/officeDocument/2006/relationships/image" Target="../media/image10.emf"/><Relationship Id="rId2" Type="http://schemas.openxmlformats.org/officeDocument/2006/relationships/slideLayout" Target="../slideLayouts/slideLayout61.xml"/><Relationship Id="rId16" Type="http://schemas.openxmlformats.org/officeDocument/2006/relationships/tags" Target="../tags/tag33.xml"/><Relationship Id="rId20" Type="http://schemas.openxmlformats.org/officeDocument/2006/relationships/tags" Target="../tags/tag37.xml"/><Relationship Id="rId1" Type="http://schemas.openxmlformats.org/officeDocument/2006/relationships/slideLayout" Target="../slideLayouts/slideLayout60.xml"/><Relationship Id="rId6" Type="http://schemas.openxmlformats.org/officeDocument/2006/relationships/tags" Target="../tags/tag23.xml"/><Relationship Id="rId11" Type="http://schemas.openxmlformats.org/officeDocument/2006/relationships/tags" Target="../tags/tag28.xml"/><Relationship Id="rId24" Type="http://schemas.openxmlformats.org/officeDocument/2006/relationships/oleObject" Target="../embeddings/oleObject3.bin"/><Relationship Id="rId5" Type="http://schemas.openxmlformats.org/officeDocument/2006/relationships/tags" Target="../tags/tag22.xml"/><Relationship Id="rId15" Type="http://schemas.openxmlformats.org/officeDocument/2006/relationships/tags" Target="../tags/tag32.xml"/><Relationship Id="rId23" Type="http://schemas.openxmlformats.org/officeDocument/2006/relationships/tags" Target="../tags/tag40.xml"/><Relationship Id="rId10" Type="http://schemas.openxmlformats.org/officeDocument/2006/relationships/tags" Target="../tags/tag27.xml"/><Relationship Id="rId19" Type="http://schemas.openxmlformats.org/officeDocument/2006/relationships/tags" Target="../tags/tag36.xml"/><Relationship Id="rId4" Type="http://schemas.openxmlformats.org/officeDocument/2006/relationships/theme" Target="../theme/theme9.xml"/><Relationship Id="rId9" Type="http://schemas.openxmlformats.org/officeDocument/2006/relationships/tags" Target="../tags/tag26.xml"/><Relationship Id="rId14" Type="http://schemas.openxmlformats.org/officeDocument/2006/relationships/tags" Target="../tags/tag31.xml"/><Relationship Id="rId22" Type="http://schemas.openxmlformats.org/officeDocument/2006/relationships/tags" Target="../tags/tag39.xml"/></Relationships>
</file>

<file path=ppt/slideMasters/_rels/slideMaster10.xml.rels><?xml version="1.0" encoding="UTF-8" standalone="yes"?>
<Relationships xmlns="http://schemas.openxmlformats.org/package/2006/relationships"><Relationship Id="rId8" Type="http://schemas.openxmlformats.org/officeDocument/2006/relationships/tags" Target="../tags/tag46.xml"/><Relationship Id="rId13" Type="http://schemas.openxmlformats.org/officeDocument/2006/relationships/tags" Target="../tags/tag51.xml"/><Relationship Id="rId18" Type="http://schemas.openxmlformats.org/officeDocument/2006/relationships/tags" Target="../tags/tag56.xml"/><Relationship Id="rId3" Type="http://schemas.openxmlformats.org/officeDocument/2006/relationships/slideLayout" Target="../slideLayouts/slideLayout65.xml"/><Relationship Id="rId21" Type="http://schemas.openxmlformats.org/officeDocument/2006/relationships/tags" Target="../tags/tag59.xml"/><Relationship Id="rId7" Type="http://schemas.openxmlformats.org/officeDocument/2006/relationships/tags" Target="../tags/tag45.xml"/><Relationship Id="rId12" Type="http://schemas.openxmlformats.org/officeDocument/2006/relationships/tags" Target="../tags/tag50.xml"/><Relationship Id="rId17" Type="http://schemas.openxmlformats.org/officeDocument/2006/relationships/tags" Target="../tags/tag55.xml"/><Relationship Id="rId25" Type="http://schemas.openxmlformats.org/officeDocument/2006/relationships/image" Target="../media/image10.emf"/><Relationship Id="rId2" Type="http://schemas.openxmlformats.org/officeDocument/2006/relationships/slideLayout" Target="../slideLayouts/slideLayout64.xml"/><Relationship Id="rId16" Type="http://schemas.openxmlformats.org/officeDocument/2006/relationships/tags" Target="../tags/tag54.xml"/><Relationship Id="rId20" Type="http://schemas.openxmlformats.org/officeDocument/2006/relationships/tags" Target="../tags/tag58.xml"/><Relationship Id="rId1" Type="http://schemas.openxmlformats.org/officeDocument/2006/relationships/slideLayout" Target="../slideLayouts/slideLayout63.xml"/><Relationship Id="rId6" Type="http://schemas.openxmlformats.org/officeDocument/2006/relationships/tags" Target="../tags/tag44.xml"/><Relationship Id="rId11" Type="http://schemas.openxmlformats.org/officeDocument/2006/relationships/tags" Target="../tags/tag49.xml"/><Relationship Id="rId24" Type="http://schemas.openxmlformats.org/officeDocument/2006/relationships/oleObject" Target="../embeddings/oleObject3.bin"/><Relationship Id="rId5" Type="http://schemas.openxmlformats.org/officeDocument/2006/relationships/tags" Target="../tags/tag43.xml"/><Relationship Id="rId15" Type="http://schemas.openxmlformats.org/officeDocument/2006/relationships/tags" Target="../tags/tag53.xml"/><Relationship Id="rId23" Type="http://schemas.openxmlformats.org/officeDocument/2006/relationships/tags" Target="../tags/tag61.xml"/><Relationship Id="rId10" Type="http://schemas.openxmlformats.org/officeDocument/2006/relationships/tags" Target="../tags/tag48.xml"/><Relationship Id="rId19" Type="http://schemas.openxmlformats.org/officeDocument/2006/relationships/tags" Target="../tags/tag57.xml"/><Relationship Id="rId4" Type="http://schemas.openxmlformats.org/officeDocument/2006/relationships/theme" Target="../theme/theme10.xml"/><Relationship Id="rId9" Type="http://schemas.openxmlformats.org/officeDocument/2006/relationships/tags" Target="../tags/tag47.xml"/><Relationship Id="rId14" Type="http://schemas.openxmlformats.org/officeDocument/2006/relationships/tags" Target="../tags/tag52.xml"/><Relationship Id="rId22" Type="http://schemas.openxmlformats.org/officeDocument/2006/relationships/tags" Target="../tags/tag6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7" name="Straight Connector 26"/>
          <p:cNvCxnSpPr/>
          <p:nvPr userDrawn="1"/>
        </p:nvCxnSpPr>
        <p:spPr>
          <a:xfrm>
            <a:off x="228600" y="621742"/>
            <a:ext cx="7772400" cy="0"/>
          </a:xfrm>
          <a:prstGeom prst="line">
            <a:avLst/>
          </a:prstGeom>
          <a:ln w="12700">
            <a:solidFill>
              <a:srgbClr val="000099"/>
            </a:solidFill>
            <a:miter lim="800000"/>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a:xfrm>
            <a:off x="228600" y="1160544"/>
            <a:ext cx="8686800" cy="0"/>
          </a:xfrm>
          <a:prstGeom prst="line">
            <a:avLst/>
          </a:prstGeom>
          <a:ln w="9525">
            <a:solidFill>
              <a:srgbClr val="00B0F0"/>
            </a:solidFill>
            <a:prstDash val="sysDot"/>
            <a:miter lim="800000"/>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a:xfrm>
            <a:off x="228600" y="6440441"/>
            <a:ext cx="8686800" cy="0"/>
          </a:xfrm>
          <a:prstGeom prst="line">
            <a:avLst/>
          </a:prstGeom>
          <a:ln w="9525">
            <a:solidFill>
              <a:srgbClr val="00B0F0"/>
            </a:solidFill>
            <a:miter lim="800000"/>
          </a:ln>
        </p:spPr>
        <p:style>
          <a:lnRef idx="1">
            <a:schemeClr val="accent1"/>
          </a:lnRef>
          <a:fillRef idx="0">
            <a:schemeClr val="accent1"/>
          </a:fillRef>
          <a:effectRef idx="0">
            <a:schemeClr val="accent1"/>
          </a:effectRef>
          <a:fontRef idx="minor">
            <a:schemeClr val="tx1"/>
          </a:fontRef>
        </p:style>
      </p:cxnSp>
      <p:sp>
        <p:nvSpPr>
          <p:cNvPr id="21" name="Date Placeholder 3"/>
          <p:cNvSpPr txBox="1">
            <a:spLocks/>
          </p:cNvSpPr>
          <p:nvPr userDrawn="1"/>
        </p:nvSpPr>
        <p:spPr>
          <a:xfrm>
            <a:off x="7086600" y="6613161"/>
            <a:ext cx="1828800" cy="182880"/>
          </a:xfrm>
          <a:prstGeom prst="rect">
            <a:avLst/>
          </a:prstGeom>
        </p:spPr>
        <p:txBody>
          <a:bodyPr vert="horz" lIns="0" tIns="0" rIns="0" bIns="0" rtlCol="0" anchor="ctr"/>
          <a:lstStyle>
            <a:defPPr>
              <a:defRPr lang="en-US"/>
            </a:defPPr>
            <a:lvl1pPr algn="r" rtl="0" fontAlgn="base">
              <a:spcBef>
                <a:spcPct val="0"/>
              </a:spcBef>
              <a:spcAft>
                <a:spcPct val="0"/>
              </a:spcAft>
              <a:defRPr sz="900" kern="1200">
                <a:solidFill>
                  <a:schemeClr val="tx1"/>
                </a:solidFill>
                <a:latin typeface="Arial" pitchFamily="34" charset="0"/>
                <a:ea typeface="ＭＳ Ｐゴシック" charset="-128"/>
                <a:cs typeface="Arial" pitchFamily="34" charset="0"/>
              </a:defRPr>
            </a:lvl1pPr>
            <a:lvl2pPr marL="457200" algn="l" rtl="0" fontAlgn="base">
              <a:spcBef>
                <a:spcPct val="0"/>
              </a:spcBef>
              <a:spcAft>
                <a:spcPct val="0"/>
              </a:spcAft>
              <a:defRPr kern="1200">
                <a:solidFill>
                  <a:schemeClr val="tx1"/>
                </a:solidFill>
                <a:latin typeface="Arial" charset="0"/>
                <a:ea typeface="ＭＳ Ｐゴシック" charset="-128"/>
                <a:cs typeface="+mn-cs"/>
              </a:defRPr>
            </a:lvl2pPr>
            <a:lvl3pPr marL="914400" algn="l" rtl="0" fontAlgn="base">
              <a:spcBef>
                <a:spcPct val="0"/>
              </a:spcBef>
              <a:spcAft>
                <a:spcPct val="0"/>
              </a:spcAft>
              <a:defRPr kern="1200">
                <a:solidFill>
                  <a:schemeClr val="tx1"/>
                </a:solidFill>
                <a:latin typeface="Arial" charset="0"/>
                <a:ea typeface="ＭＳ Ｐゴシック" charset="-128"/>
                <a:cs typeface="+mn-cs"/>
              </a:defRPr>
            </a:lvl3pPr>
            <a:lvl4pPr marL="1371600" algn="l" rtl="0" fontAlgn="base">
              <a:spcBef>
                <a:spcPct val="0"/>
              </a:spcBef>
              <a:spcAft>
                <a:spcPct val="0"/>
              </a:spcAft>
              <a:defRPr kern="1200">
                <a:solidFill>
                  <a:schemeClr val="tx1"/>
                </a:solidFill>
                <a:latin typeface="Arial" charset="0"/>
                <a:ea typeface="ＭＳ Ｐゴシック" charset="-128"/>
                <a:cs typeface="+mn-cs"/>
              </a:defRPr>
            </a:lvl4pPr>
            <a:lvl5pPr marL="1828800" algn="l" rtl="0" fontAlgn="base">
              <a:spcBef>
                <a:spcPct val="0"/>
              </a:spcBef>
              <a:spcAft>
                <a:spcPct val="0"/>
              </a:spcAft>
              <a:defRPr kern="1200">
                <a:solidFill>
                  <a:schemeClr val="tx1"/>
                </a:solidFill>
                <a:latin typeface="Arial" charset="0"/>
                <a:ea typeface="ＭＳ Ｐゴシック" charset="-128"/>
                <a:cs typeface="+mn-cs"/>
              </a:defRPr>
            </a:lvl5pPr>
            <a:lvl6pPr marL="2286000" algn="l" defTabSz="914400" rtl="0" eaLnBrk="1" latinLnBrk="0" hangingPunct="1">
              <a:defRPr kern="1200">
                <a:solidFill>
                  <a:schemeClr val="tx1"/>
                </a:solidFill>
                <a:latin typeface="Arial" charset="0"/>
                <a:ea typeface="ＭＳ Ｐゴシック" charset="-128"/>
                <a:cs typeface="+mn-cs"/>
              </a:defRPr>
            </a:lvl6pPr>
            <a:lvl7pPr marL="2743200" algn="l" defTabSz="914400" rtl="0" eaLnBrk="1" latinLnBrk="0" hangingPunct="1">
              <a:defRPr kern="1200">
                <a:solidFill>
                  <a:schemeClr val="tx1"/>
                </a:solidFill>
                <a:latin typeface="Arial" charset="0"/>
                <a:ea typeface="ＭＳ Ｐゴシック" charset="-128"/>
                <a:cs typeface="+mn-cs"/>
              </a:defRPr>
            </a:lvl7pPr>
            <a:lvl8pPr marL="3200400" algn="l" defTabSz="914400" rtl="0" eaLnBrk="1" latinLnBrk="0" hangingPunct="1">
              <a:defRPr kern="1200">
                <a:solidFill>
                  <a:schemeClr val="tx1"/>
                </a:solidFill>
                <a:latin typeface="Arial" charset="0"/>
                <a:ea typeface="ＭＳ Ｐゴシック" charset="-128"/>
                <a:cs typeface="+mn-cs"/>
              </a:defRPr>
            </a:lvl8pPr>
            <a:lvl9pPr marL="3657600" algn="l" defTabSz="914400" rtl="0" eaLnBrk="1" latinLnBrk="0" hangingPunct="1">
              <a:defRPr kern="1200">
                <a:solidFill>
                  <a:schemeClr val="tx1"/>
                </a:solidFill>
                <a:latin typeface="Arial" charset="0"/>
                <a:ea typeface="ＭＳ Ｐゴシック" charset="-128"/>
                <a:cs typeface="+mn-cs"/>
              </a:defRPr>
            </a:lvl9pPr>
          </a:lstStyle>
          <a:p>
            <a:pPr algn="r"/>
            <a:r>
              <a:rPr lang="en-US" sz="800" baseline="0" dirty="0"/>
              <a:t>Slide </a:t>
            </a:r>
            <a:fld id="{E751E243-682E-4759-A099-4AE9768A6066}" type="slidenum">
              <a:rPr lang="en-US" sz="800" baseline="0" smtClean="0"/>
              <a:t>‹#›</a:t>
            </a:fld>
            <a:endParaRPr lang="en-US" sz="800" baseline="0" dirty="0"/>
          </a:p>
        </p:txBody>
      </p:sp>
      <p:pic>
        <p:nvPicPr>
          <p:cNvPr id="7" name="Picture 6">
            <a:extLst>
              <a:ext uri="{FF2B5EF4-FFF2-40B4-BE49-F238E27FC236}">
                <a16:creationId xmlns:a16="http://schemas.microsoft.com/office/drawing/2014/main" id="{8019827A-7EB9-4071-964D-4399468DBF06}"/>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8091582" y="161689"/>
            <a:ext cx="977604" cy="729454"/>
          </a:xfrm>
          <a:prstGeom prst="rect">
            <a:avLst/>
          </a:prstGeom>
        </p:spPr>
      </p:pic>
      <p:sp>
        <p:nvSpPr>
          <p:cNvPr id="8" name="Date Placeholder 3">
            <a:extLst>
              <a:ext uri="{FF2B5EF4-FFF2-40B4-BE49-F238E27FC236}">
                <a16:creationId xmlns:a16="http://schemas.microsoft.com/office/drawing/2014/main" id="{35316466-D93D-4678-AB3B-332D6D6566A6}"/>
              </a:ext>
            </a:extLst>
          </p:cNvPr>
          <p:cNvSpPr txBox="1">
            <a:spLocks/>
          </p:cNvSpPr>
          <p:nvPr userDrawn="1"/>
        </p:nvSpPr>
        <p:spPr>
          <a:xfrm>
            <a:off x="-3474720" y="6601078"/>
            <a:ext cx="9144000" cy="182880"/>
          </a:xfrm>
          <a:prstGeom prst="rect">
            <a:avLst/>
          </a:prstGeom>
        </p:spPr>
        <p:txBody>
          <a:bodyPr vert="horz" lIns="0" tIns="0" rIns="0" bIns="0" rtlCol="0" anchor="ctr"/>
          <a:lstStyle>
            <a:defPPr>
              <a:defRPr lang="en-US"/>
            </a:defPPr>
            <a:lvl1pPr algn="r" rtl="0" fontAlgn="base">
              <a:spcBef>
                <a:spcPct val="0"/>
              </a:spcBef>
              <a:spcAft>
                <a:spcPct val="0"/>
              </a:spcAft>
              <a:defRPr sz="900" kern="1200">
                <a:solidFill>
                  <a:schemeClr val="tx1"/>
                </a:solidFill>
                <a:latin typeface="Arial" pitchFamily="34" charset="0"/>
                <a:ea typeface="ＭＳ Ｐゴシック" charset="-128"/>
                <a:cs typeface="Arial" pitchFamily="34" charset="0"/>
              </a:defRPr>
            </a:lvl1pPr>
            <a:lvl2pPr marL="457200" algn="l" rtl="0" fontAlgn="base">
              <a:spcBef>
                <a:spcPct val="0"/>
              </a:spcBef>
              <a:spcAft>
                <a:spcPct val="0"/>
              </a:spcAft>
              <a:defRPr kern="1200">
                <a:solidFill>
                  <a:schemeClr val="tx1"/>
                </a:solidFill>
                <a:latin typeface="Arial" charset="0"/>
                <a:ea typeface="ＭＳ Ｐゴシック" charset="-128"/>
                <a:cs typeface="+mn-cs"/>
              </a:defRPr>
            </a:lvl2pPr>
            <a:lvl3pPr marL="914400" algn="l" rtl="0" fontAlgn="base">
              <a:spcBef>
                <a:spcPct val="0"/>
              </a:spcBef>
              <a:spcAft>
                <a:spcPct val="0"/>
              </a:spcAft>
              <a:defRPr kern="1200">
                <a:solidFill>
                  <a:schemeClr val="tx1"/>
                </a:solidFill>
                <a:latin typeface="Arial" charset="0"/>
                <a:ea typeface="ＭＳ Ｐゴシック" charset="-128"/>
                <a:cs typeface="+mn-cs"/>
              </a:defRPr>
            </a:lvl3pPr>
            <a:lvl4pPr marL="1371600" algn="l" rtl="0" fontAlgn="base">
              <a:spcBef>
                <a:spcPct val="0"/>
              </a:spcBef>
              <a:spcAft>
                <a:spcPct val="0"/>
              </a:spcAft>
              <a:defRPr kern="1200">
                <a:solidFill>
                  <a:schemeClr val="tx1"/>
                </a:solidFill>
                <a:latin typeface="Arial" charset="0"/>
                <a:ea typeface="ＭＳ Ｐゴシック" charset="-128"/>
                <a:cs typeface="+mn-cs"/>
              </a:defRPr>
            </a:lvl4pPr>
            <a:lvl5pPr marL="1828800" algn="l" rtl="0" fontAlgn="base">
              <a:spcBef>
                <a:spcPct val="0"/>
              </a:spcBef>
              <a:spcAft>
                <a:spcPct val="0"/>
              </a:spcAft>
              <a:defRPr kern="1200">
                <a:solidFill>
                  <a:schemeClr val="tx1"/>
                </a:solidFill>
                <a:latin typeface="Arial" charset="0"/>
                <a:ea typeface="ＭＳ Ｐゴシック" charset="-128"/>
                <a:cs typeface="+mn-cs"/>
              </a:defRPr>
            </a:lvl5pPr>
            <a:lvl6pPr marL="2286000" algn="l" defTabSz="914400" rtl="0" eaLnBrk="1" latinLnBrk="0" hangingPunct="1">
              <a:defRPr kern="1200">
                <a:solidFill>
                  <a:schemeClr val="tx1"/>
                </a:solidFill>
                <a:latin typeface="Arial" charset="0"/>
                <a:ea typeface="ＭＳ Ｐゴシック" charset="-128"/>
                <a:cs typeface="+mn-cs"/>
              </a:defRPr>
            </a:lvl6pPr>
            <a:lvl7pPr marL="2743200" algn="l" defTabSz="914400" rtl="0" eaLnBrk="1" latinLnBrk="0" hangingPunct="1">
              <a:defRPr kern="1200">
                <a:solidFill>
                  <a:schemeClr val="tx1"/>
                </a:solidFill>
                <a:latin typeface="Arial" charset="0"/>
                <a:ea typeface="ＭＳ Ｐゴシック" charset="-128"/>
                <a:cs typeface="+mn-cs"/>
              </a:defRPr>
            </a:lvl7pPr>
            <a:lvl8pPr marL="3200400" algn="l" defTabSz="914400" rtl="0" eaLnBrk="1" latinLnBrk="0" hangingPunct="1">
              <a:defRPr kern="1200">
                <a:solidFill>
                  <a:schemeClr val="tx1"/>
                </a:solidFill>
                <a:latin typeface="Arial" charset="0"/>
                <a:ea typeface="ＭＳ Ｐゴシック" charset="-128"/>
                <a:cs typeface="+mn-cs"/>
              </a:defRPr>
            </a:lvl8pPr>
            <a:lvl9pPr marL="3657600" algn="l" defTabSz="914400" rtl="0" eaLnBrk="1" latinLnBrk="0" hangingPunct="1">
              <a:defRPr kern="1200">
                <a:solidFill>
                  <a:schemeClr val="tx1"/>
                </a:solidFill>
                <a:latin typeface="Arial" charset="0"/>
                <a:ea typeface="ＭＳ Ｐゴシック" charset="-128"/>
                <a:cs typeface="+mn-cs"/>
              </a:defRPr>
            </a:lvl9pPr>
          </a:lstStyle>
          <a:p>
            <a:pPr algn="ctr"/>
            <a:endParaRPr lang="en-US" sz="800" i="1" baseline="0" dirty="0"/>
          </a:p>
        </p:txBody>
      </p:sp>
    </p:spTree>
  </p:cSld>
  <p:clrMap bg1="lt1" tx1="dk1" bg2="lt2" tx2="dk2" accent1="accent1" accent2="accent2" accent3="accent3" accent4="accent4" accent5="accent5" accent6="accent6" hlink="hlink" folHlink="folHlink"/>
  <p:sldLayoutIdLst>
    <p:sldLayoutId id="2147483654" r:id="rId1"/>
    <p:sldLayoutId id="2147483655" r:id="rId2"/>
    <p:sldLayoutId id="2147483671" r:id="rId3"/>
    <p:sldLayoutId id="2147483661" r:id="rId4"/>
    <p:sldLayoutId id="2147483665" r:id="rId5"/>
    <p:sldLayoutId id="2147483664" r:id="rId6"/>
    <p:sldLayoutId id="2147483669" r:id="rId7"/>
    <p:sldLayoutId id="2147483663" r:id="rId8"/>
    <p:sldLayoutId id="2147483672" r:id="rId9"/>
    <p:sldLayoutId id="2147483668" r:id="rId10"/>
    <p:sldLayoutId id="2147483660" r:id="rId11"/>
    <p:sldLayoutId id="2147483737" r:id="rId12"/>
  </p:sldLayoutIdLst>
  <p:hf sldNum="0" hdr="0" ftr="0" dt="0"/>
  <p:txStyles>
    <p:titleStyle>
      <a:lvl1pPr algn="l" rtl="0" eaLnBrk="1" fontAlgn="base" hangingPunct="1">
        <a:lnSpc>
          <a:spcPct val="90000"/>
        </a:lnSpc>
        <a:spcBef>
          <a:spcPct val="0"/>
        </a:spcBef>
        <a:spcAft>
          <a:spcPct val="0"/>
        </a:spcAft>
        <a:defRPr sz="2800" b="1">
          <a:solidFill>
            <a:srgbClr val="0033CC"/>
          </a:solidFill>
          <a:latin typeface="Calibri" panose="020F0502020204030204" pitchFamily="34" charset="0"/>
          <a:ea typeface="+mj-ea"/>
          <a:cs typeface="+mj-cs"/>
        </a:defRPr>
      </a:lvl1pPr>
      <a:lvl2pPr algn="l" rtl="0" eaLnBrk="1" fontAlgn="base" hangingPunct="1">
        <a:spcBef>
          <a:spcPct val="0"/>
        </a:spcBef>
        <a:spcAft>
          <a:spcPct val="0"/>
        </a:spcAft>
        <a:defRPr sz="2400" b="1">
          <a:solidFill>
            <a:srgbClr val="0033CC"/>
          </a:solidFill>
          <a:latin typeface="Verdana" pitchFamily="34" charset="0"/>
          <a:cs typeface="Arial" charset="0"/>
        </a:defRPr>
      </a:lvl2pPr>
      <a:lvl3pPr algn="l" rtl="0" eaLnBrk="1" fontAlgn="base" hangingPunct="1">
        <a:spcBef>
          <a:spcPct val="0"/>
        </a:spcBef>
        <a:spcAft>
          <a:spcPct val="0"/>
        </a:spcAft>
        <a:defRPr sz="2400" b="1">
          <a:solidFill>
            <a:srgbClr val="0033CC"/>
          </a:solidFill>
          <a:latin typeface="Verdana" pitchFamily="34" charset="0"/>
          <a:cs typeface="Arial" charset="0"/>
        </a:defRPr>
      </a:lvl3pPr>
      <a:lvl4pPr algn="l" rtl="0" eaLnBrk="1" fontAlgn="base" hangingPunct="1">
        <a:spcBef>
          <a:spcPct val="0"/>
        </a:spcBef>
        <a:spcAft>
          <a:spcPct val="0"/>
        </a:spcAft>
        <a:defRPr sz="2400" b="1">
          <a:solidFill>
            <a:srgbClr val="0033CC"/>
          </a:solidFill>
          <a:latin typeface="Verdana" pitchFamily="34" charset="0"/>
          <a:cs typeface="Arial" charset="0"/>
        </a:defRPr>
      </a:lvl4pPr>
      <a:lvl5pPr algn="l" rtl="0" eaLnBrk="1" fontAlgn="base" hangingPunct="1">
        <a:spcBef>
          <a:spcPct val="0"/>
        </a:spcBef>
        <a:spcAft>
          <a:spcPct val="0"/>
        </a:spcAft>
        <a:defRPr sz="2400" b="1">
          <a:solidFill>
            <a:srgbClr val="0033CC"/>
          </a:solidFill>
          <a:latin typeface="Verdana" pitchFamily="34" charset="0"/>
          <a:cs typeface="Arial" charset="0"/>
        </a:defRPr>
      </a:lvl5pPr>
      <a:lvl6pPr marL="457152" algn="l" rtl="0" eaLnBrk="1" fontAlgn="base" hangingPunct="1">
        <a:spcBef>
          <a:spcPct val="0"/>
        </a:spcBef>
        <a:spcAft>
          <a:spcPct val="0"/>
        </a:spcAft>
        <a:defRPr sz="2400" b="1">
          <a:solidFill>
            <a:srgbClr val="0033CC"/>
          </a:solidFill>
          <a:latin typeface="Verdana" pitchFamily="34" charset="0"/>
          <a:cs typeface="Arial" charset="0"/>
        </a:defRPr>
      </a:lvl6pPr>
      <a:lvl7pPr marL="914303" algn="l" rtl="0" eaLnBrk="1" fontAlgn="base" hangingPunct="1">
        <a:spcBef>
          <a:spcPct val="0"/>
        </a:spcBef>
        <a:spcAft>
          <a:spcPct val="0"/>
        </a:spcAft>
        <a:defRPr sz="2400" b="1">
          <a:solidFill>
            <a:srgbClr val="0033CC"/>
          </a:solidFill>
          <a:latin typeface="Verdana" pitchFamily="34" charset="0"/>
          <a:cs typeface="Arial" charset="0"/>
        </a:defRPr>
      </a:lvl7pPr>
      <a:lvl8pPr marL="1371455" algn="l" rtl="0" eaLnBrk="1" fontAlgn="base" hangingPunct="1">
        <a:spcBef>
          <a:spcPct val="0"/>
        </a:spcBef>
        <a:spcAft>
          <a:spcPct val="0"/>
        </a:spcAft>
        <a:defRPr sz="2400" b="1">
          <a:solidFill>
            <a:srgbClr val="0033CC"/>
          </a:solidFill>
          <a:latin typeface="Verdana" pitchFamily="34" charset="0"/>
          <a:cs typeface="Arial" charset="0"/>
        </a:defRPr>
      </a:lvl8pPr>
      <a:lvl9pPr marL="1828606" algn="l" rtl="0" eaLnBrk="1" fontAlgn="base" hangingPunct="1">
        <a:spcBef>
          <a:spcPct val="0"/>
        </a:spcBef>
        <a:spcAft>
          <a:spcPct val="0"/>
        </a:spcAft>
        <a:defRPr sz="2400" b="1">
          <a:solidFill>
            <a:srgbClr val="0033CC"/>
          </a:solidFill>
          <a:latin typeface="Verdana" pitchFamily="34" charset="0"/>
          <a:cs typeface="Arial" charset="0"/>
        </a:defRPr>
      </a:lvl9pPr>
    </p:titleStyle>
    <p:bodyStyle>
      <a:lvl1pPr marL="228576" indent="-228576" algn="l" rtl="0" eaLnBrk="1" fontAlgn="base" hangingPunct="1">
        <a:spcBef>
          <a:spcPct val="100000"/>
        </a:spcBef>
        <a:spcAft>
          <a:spcPct val="0"/>
        </a:spcAft>
        <a:buClr>
          <a:srgbClr val="0033CC"/>
        </a:buClr>
        <a:buChar char="•"/>
        <a:defRPr sz="2400" b="1">
          <a:solidFill>
            <a:schemeClr val="tx1"/>
          </a:solidFill>
          <a:latin typeface="Calibri" panose="020F0502020204030204" pitchFamily="34" charset="0"/>
          <a:ea typeface="+mn-ea"/>
          <a:cs typeface="+mn-cs"/>
        </a:defRPr>
      </a:lvl1pPr>
      <a:lvl2pPr marL="576202" indent="-233339" algn="l" rtl="0" eaLnBrk="1" fontAlgn="base" hangingPunct="1">
        <a:spcBef>
          <a:spcPct val="20000"/>
        </a:spcBef>
        <a:spcAft>
          <a:spcPct val="0"/>
        </a:spcAft>
        <a:buClr>
          <a:srgbClr val="0033CC"/>
        </a:buClr>
        <a:buFont typeface="Arial" charset="0"/>
        <a:buChar char="–"/>
        <a:defRPr sz="2000">
          <a:solidFill>
            <a:schemeClr val="tx1"/>
          </a:solidFill>
          <a:latin typeface="Calibri" panose="020F0502020204030204" pitchFamily="34" charset="0"/>
          <a:cs typeface="+mn-cs"/>
        </a:defRPr>
      </a:lvl2pPr>
      <a:lvl3pPr marL="914303" indent="-223814" algn="l" rtl="0" eaLnBrk="1" fontAlgn="base" hangingPunct="1">
        <a:spcBef>
          <a:spcPct val="20000"/>
        </a:spcBef>
        <a:spcAft>
          <a:spcPct val="0"/>
        </a:spcAft>
        <a:buClr>
          <a:srgbClr val="0033CC"/>
        </a:buClr>
        <a:buChar char="•"/>
        <a:defRPr sz="2000">
          <a:solidFill>
            <a:schemeClr val="tx1"/>
          </a:solidFill>
          <a:latin typeface="Calibri" panose="020F0502020204030204" pitchFamily="34" charset="0"/>
          <a:cs typeface="+mn-cs"/>
        </a:defRPr>
      </a:lvl3pPr>
      <a:lvl4pPr marL="1261929" indent="-233339" algn="l" rtl="0" eaLnBrk="1" fontAlgn="base" hangingPunct="1">
        <a:spcBef>
          <a:spcPct val="20000"/>
        </a:spcBef>
        <a:spcAft>
          <a:spcPct val="0"/>
        </a:spcAft>
        <a:buClr>
          <a:srgbClr val="0033CC"/>
        </a:buClr>
        <a:buChar char="–"/>
        <a:defRPr sz="2000">
          <a:solidFill>
            <a:schemeClr val="tx1"/>
          </a:solidFill>
          <a:latin typeface="Calibri" panose="020F0502020204030204" pitchFamily="34" charset="0"/>
          <a:cs typeface="+mn-cs"/>
        </a:defRPr>
      </a:lvl4pPr>
      <a:lvl5pPr marL="1600030" indent="-223814" algn="l" rtl="0" eaLnBrk="1" fontAlgn="base" hangingPunct="1">
        <a:spcBef>
          <a:spcPct val="20000"/>
        </a:spcBef>
        <a:spcAft>
          <a:spcPct val="0"/>
        </a:spcAft>
        <a:buClr>
          <a:srgbClr val="0033CC"/>
        </a:buClr>
        <a:buChar char="»"/>
        <a:defRPr sz="2000">
          <a:solidFill>
            <a:schemeClr val="tx1"/>
          </a:solidFill>
          <a:latin typeface="Calibri" panose="020F0502020204030204" pitchFamily="34" charset="0"/>
          <a:cs typeface="+mn-cs"/>
        </a:defRPr>
      </a:lvl5pPr>
      <a:lvl6pPr marL="2057182" indent="-223814" algn="l" rtl="0" eaLnBrk="1" fontAlgn="base" hangingPunct="1">
        <a:spcBef>
          <a:spcPct val="20000"/>
        </a:spcBef>
        <a:spcAft>
          <a:spcPct val="0"/>
        </a:spcAft>
        <a:buClr>
          <a:srgbClr val="0033CC"/>
        </a:buClr>
        <a:buChar char="»"/>
        <a:defRPr sz="2000">
          <a:solidFill>
            <a:schemeClr val="tx1"/>
          </a:solidFill>
          <a:latin typeface="+mn-lt"/>
          <a:cs typeface="+mn-cs"/>
        </a:defRPr>
      </a:lvl6pPr>
      <a:lvl7pPr marL="2514333" indent="-223814" algn="l" rtl="0" eaLnBrk="1" fontAlgn="base" hangingPunct="1">
        <a:spcBef>
          <a:spcPct val="20000"/>
        </a:spcBef>
        <a:spcAft>
          <a:spcPct val="0"/>
        </a:spcAft>
        <a:buClr>
          <a:srgbClr val="0033CC"/>
        </a:buClr>
        <a:buChar char="»"/>
        <a:defRPr sz="2000">
          <a:solidFill>
            <a:schemeClr val="tx1"/>
          </a:solidFill>
          <a:latin typeface="+mn-lt"/>
          <a:cs typeface="+mn-cs"/>
        </a:defRPr>
      </a:lvl7pPr>
      <a:lvl8pPr marL="2971485" indent="-223814" algn="l" rtl="0" eaLnBrk="1" fontAlgn="base" hangingPunct="1">
        <a:spcBef>
          <a:spcPct val="20000"/>
        </a:spcBef>
        <a:spcAft>
          <a:spcPct val="0"/>
        </a:spcAft>
        <a:buClr>
          <a:srgbClr val="0033CC"/>
        </a:buClr>
        <a:buChar char="»"/>
        <a:defRPr sz="2000">
          <a:solidFill>
            <a:schemeClr val="tx1"/>
          </a:solidFill>
          <a:latin typeface="+mn-lt"/>
          <a:cs typeface="+mn-cs"/>
        </a:defRPr>
      </a:lvl8pPr>
      <a:lvl9pPr marL="3428637" indent="-223814" algn="l" rtl="0" eaLnBrk="1" fontAlgn="base" hangingPunct="1">
        <a:spcBef>
          <a:spcPct val="20000"/>
        </a:spcBef>
        <a:spcAft>
          <a:spcPct val="0"/>
        </a:spcAft>
        <a:buClr>
          <a:srgbClr val="0033CC"/>
        </a:buClr>
        <a:buChar char="»"/>
        <a:defRPr sz="2000">
          <a:solidFill>
            <a:schemeClr val="tx1"/>
          </a:solidFill>
          <a:latin typeface="+mn-lt"/>
          <a:cs typeface="+mn-cs"/>
        </a:defRPr>
      </a:lvl9pPr>
    </p:bodyStyle>
    <p:otherStyle>
      <a:defPPr>
        <a:defRPr lang="en-US"/>
      </a:defPPr>
      <a:lvl1pPr marL="0" algn="l" defTabSz="914303" rtl="0" eaLnBrk="1" latinLnBrk="0" hangingPunct="1">
        <a:defRPr sz="1800" kern="1200">
          <a:solidFill>
            <a:schemeClr val="tx1"/>
          </a:solidFill>
          <a:latin typeface="+mn-lt"/>
          <a:ea typeface="+mn-ea"/>
          <a:cs typeface="+mn-cs"/>
        </a:defRPr>
      </a:lvl1pPr>
      <a:lvl2pPr marL="457152" algn="l" defTabSz="914303" rtl="0" eaLnBrk="1" latinLnBrk="0" hangingPunct="1">
        <a:defRPr sz="1800" kern="1200">
          <a:solidFill>
            <a:schemeClr val="tx1"/>
          </a:solidFill>
          <a:latin typeface="+mn-lt"/>
          <a:ea typeface="+mn-ea"/>
          <a:cs typeface="+mn-cs"/>
        </a:defRPr>
      </a:lvl2pPr>
      <a:lvl3pPr marL="914303" algn="l" defTabSz="914303" rtl="0" eaLnBrk="1" latinLnBrk="0" hangingPunct="1">
        <a:defRPr sz="1800" kern="1200">
          <a:solidFill>
            <a:schemeClr val="tx1"/>
          </a:solidFill>
          <a:latin typeface="+mn-lt"/>
          <a:ea typeface="+mn-ea"/>
          <a:cs typeface="+mn-cs"/>
        </a:defRPr>
      </a:lvl3pPr>
      <a:lvl4pPr marL="1371455" algn="l" defTabSz="914303" rtl="0" eaLnBrk="1" latinLnBrk="0" hangingPunct="1">
        <a:defRPr sz="1800" kern="1200">
          <a:solidFill>
            <a:schemeClr val="tx1"/>
          </a:solidFill>
          <a:latin typeface="+mn-lt"/>
          <a:ea typeface="+mn-ea"/>
          <a:cs typeface="+mn-cs"/>
        </a:defRPr>
      </a:lvl4pPr>
      <a:lvl5pPr marL="1828606" algn="l" defTabSz="914303" rtl="0" eaLnBrk="1" latinLnBrk="0" hangingPunct="1">
        <a:defRPr sz="1800" kern="1200">
          <a:solidFill>
            <a:schemeClr val="tx1"/>
          </a:solidFill>
          <a:latin typeface="+mn-lt"/>
          <a:ea typeface="+mn-ea"/>
          <a:cs typeface="+mn-cs"/>
        </a:defRPr>
      </a:lvl5pPr>
      <a:lvl6pPr marL="2285758" algn="l" defTabSz="914303" rtl="0" eaLnBrk="1" latinLnBrk="0" hangingPunct="1">
        <a:defRPr sz="1800" kern="1200">
          <a:solidFill>
            <a:schemeClr val="tx1"/>
          </a:solidFill>
          <a:latin typeface="+mn-lt"/>
          <a:ea typeface="+mn-ea"/>
          <a:cs typeface="+mn-cs"/>
        </a:defRPr>
      </a:lvl6pPr>
      <a:lvl7pPr marL="2742909" algn="l" defTabSz="914303" rtl="0" eaLnBrk="1" latinLnBrk="0" hangingPunct="1">
        <a:defRPr sz="1800" kern="1200">
          <a:solidFill>
            <a:schemeClr val="tx1"/>
          </a:solidFill>
          <a:latin typeface="+mn-lt"/>
          <a:ea typeface="+mn-ea"/>
          <a:cs typeface="+mn-cs"/>
        </a:defRPr>
      </a:lvl7pPr>
      <a:lvl8pPr marL="3200061" algn="l" defTabSz="914303" rtl="0" eaLnBrk="1" latinLnBrk="0" hangingPunct="1">
        <a:defRPr sz="1800" kern="1200">
          <a:solidFill>
            <a:schemeClr val="tx1"/>
          </a:solidFill>
          <a:latin typeface="+mn-lt"/>
          <a:ea typeface="+mn-ea"/>
          <a:cs typeface="+mn-cs"/>
        </a:defRPr>
      </a:lvl8pPr>
      <a:lvl9pPr marL="3657212" algn="l" defTabSz="914303"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pic>
        <p:nvPicPr>
          <p:cNvPr id="7170" name="Picture 2" descr="top blue"/>
          <p:cNvPicPr>
            <a:picLocks noChangeAspect="1" noChangeArrowheads="1"/>
          </p:cNvPicPr>
          <p:nvPr/>
        </p:nvPicPr>
        <p:blipFill>
          <a:blip r:embed="rId12" cstate="print"/>
          <a:srcRect l="23065"/>
          <a:stretch>
            <a:fillRect/>
          </a:stretch>
        </p:blipFill>
        <p:spPr bwMode="auto">
          <a:xfrm>
            <a:off x="0" y="0"/>
            <a:ext cx="9150350" cy="930275"/>
          </a:xfrm>
          <a:prstGeom prst="rect">
            <a:avLst/>
          </a:prstGeom>
          <a:noFill/>
          <a:ln w="9525">
            <a:noFill/>
            <a:miter lim="800000"/>
            <a:headEnd/>
            <a:tailEnd/>
          </a:ln>
        </p:spPr>
      </p:pic>
      <p:sp>
        <p:nvSpPr>
          <p:cNvPr id="7171" name="Rectangle 3"/>
          <p:cNvSpPr>
            <a:spLocks noGrp="1" noChangeArrowheads="1"/>
          </p:cNvSpPr>
          <p:nvPr>
            <p:ph type="title"/>
          </p:nvPr>
        </p:nvSpPr>
        <p:spPr bwMode="white">
          <a:xfrm>
            <a:off x="736601" y="109538"/>
            <a:ext cx="5664200" cy="762000"/>
          </a:xfrm>
          <a:prstGeom prst="rect">
            <a:avLst/>
          </a:prstGeom>
          <a:noFill/>
          <a:ln w="9525" algn="ctr">
            <a:noFill/>
            <a:miter lim="800000"/>
            <a:headEnd/>
            <a:tailEnd/>
          </a:ln>
        </p:spPr>
        <p:txBody>
          <a:bodyPr vert="horz" wrap="square" lIns="91430" tIns="45716" rIns="91430" bIns="45716" numCol="1" anchor="b" anchorCtr="0" compatLnSpc="1">
            <a:prstTxWarp prst="textNoShape">
              <a:avLst/>
            </a:prstTxWarp>
          </a:bodyPr>
          <a:lstStyle/>
          <a:p>
            <a:pPr lvl="0"/>
            <a:r>
              <a:rPr lang="en-US"/>
              <a:t>Click to edit Master title style</a:t>
            </a:r>
          </a:p>
        </p:txBody>
      </p:sp>
      <p:sp>
        <p:nvSpPr>
          <p:cNvPr id="7172" name="Rectangle 4"/>
          <p:cNvSpPr>
            <a:spLocks noGrp="1" noChangeArrowheads="1"/>
          </p:cNvSpPr>
          <p:nvPr>
            <p:ph type="body" idx="1"/>
          </p:nvPr>
        </p:nvSpPr>
        <p:spPr bwMode="auto">
          <a:xfrm>
            <a:off x="533400" y="1219200"/>
            <a:ext cx="8153400" cy="5181600"/>
          </a:xfrm>
          <a:prstGeom prst="rect">
            <a:avLst/>
          </a:prstGeom>
          <a:noFill/>
          <a:ln w="9525">
            <a:noFill/>
            <a:miter lim="800000"/>
            <a:headEnd/>
            <a:tailEnd/>
          </a:ln>
        </p:spPr>
        <p:txBody>
          <a:bodyPr vert="horz" wrap="square" lIns="45716" tIns="46033" rIns="45716" bIns="46033" numCol="1" anchor="t" anchorCtr="0" compatLnSpc="1">
            <a:prstTxWarp prst="textNoShape">
              <a:avLst/>
            </a:prstTxWarp>
          </a:bodyPr>
          <a:lstStyle/>
          <a:p>
            <a:pPr lvl="0"/>
            <a:r>
              <a:rPr lang="en-US" altLang="en-US"/>
              <a:t>Click to edit Master text styles</a:t>
            </a:r>
          </a:p>
          <a:p>
            <a:pPr lvl="1"/>
            <a:r>
              <a:rPr lang="en-US" altLang="en-US"/>
              <a:t>Second level</a:t>
            </a:r>
          </a:p>
          <a:p>
            <a:pPr lvl="3"/>
            <a:r>
              <a:rPr lang="en-US" altLang="en-US"/>
              <a:t>Third level</a:t>
            </a:r>
          </a:p>
        </p:txBody>
      </p:sp>
      <p:sp>
        <p:nvSpPr>
          <p:cNvPr id="3198981" name="Line 5"/>
          <p:cNvSpPr>
            <a:spLocks noChangeShapeType="1"/>
          </p:cNvSpPr>
          <p:nvPr/>
        </p:nvSpPr>
        <p:spPr bwMode="auto">
          <a:xfrm>
            <a:off x="-17463" y="6856413"/>
            <a:ext cx="9161463" cy="0"/>
          </a:xfrm>
          <a:prstGeom prst="line">
            <a:avLst/>
          </a:prstGeom>
          <a:noFill/>
          <a:ln w="9525">
            <a:solidFill>
              <a:schemeClr val="bg2"/>
            </a:solidFill>
            <a:round/>
            <a:headEnd/>
            <a:tailEnd/>
          </a:ln>
          <a:effectLst/>
        </p:spPr>
        <p:txBody>
          <a:bodyPr lIns="45716" tIns="45716" rIns="45716" bIns="45716" anchor="ctr"/>
          <a:lstStyle/>
          <a:p>
            <a:pPr algn="ctr" eaLnBrk="0" hangingPunct="0">
              <a:defRPr/>
            </a:pPr>
            <a:endParaRPr lang="en-US" sz="1600" dirty="0">
              <a:solidFill>
                <a:srgbClr val="000000"/>
              </a:solidFill>
              <a:latin typeface="Arial"/>
            </a:endParaRPr>
          </a:p>
        </p:txBody>
      </p:sp>
      <p:pic>
        <p:nvPicPr>
          <p:cNvPr id="7174" name="Picture 6" descr="best ver2b seal"/>
          <p:cNvPicPr>
            <a:picLocks noChangeAspect="1" noChangeArrowheads="1"/>
          </p:cNvPicPr>
          <p:nvPr/>
        </p:nvPicPr>
        <p:blipFill>
          <a:blip r:embed="rId13" cstate="print">
            <a:clrChange>
              <a:clrFrom>
                <a:srgbClr val="003264"/>
              </a:clrFrom>
              <a:clrTo>
                <a:srgbClr val="003264">
                  <a:alpha val="0"/>
                </a:srgbClr>
              </a:clrTo>
            </a:clrChange>
          </a:blip>
          <a:srcRect/>
          <a:stretch>
            <a:fillRect/>
          </a:stretch>
        </p:blipFill>
        <p:spPr bwMode="auto">
          <a:xfrm>
            <a:off x="25400" y="157164"/>
            <a:ext cx="762001" cy="731837"/>
          </a:xfrm>
          <a:prstGeom prst="rect">
            <a:avLst/>
          </a:prstGeom>
          <a:noFill/>
          <a:ln w="9525">
            <a:noFill/>
            <a:miter lim="800000"/>
            <a:headEnd/>
            <a:tailEnd/>
          </a:ln>
        </p:spPr>
      </p:pic>
      <p:sp>
        <p:nvSpPr>
          <p:cNvPr id="3198987" name="AcnSubjectTitle_ID_3198987" hidden="1"/>
          <p:cNvSpPr txBox="1">
            <a:spLocks noChangeArrowheads="1"/>
          </p:cNvSpPr>
          <p:nvPr>
            <p:custDataLst>
              <p:tags r:id="rId10"/>
            </p:custDataLst>
          </p:nvPr>
        </p:nvSpPr>
        <p:spPr bwMode="gray">
          <a:xfrm>
            <a:off x="836614" y="1420814"/>
            <a:ext cx="6985000" cy="251222"/>
          </a:xfrm>
          <a:prstGeom prst="rect">
            <a:avLst/>
          </a:prstGeom>
          <a:noFill/>
          <a:ln w="9525" algn="ctr">
            <a:noFill/>
            <a:miter lim="800000"/>
            <a:headEnd/>
            <a:tailEnd/>
          </a:ln>
          <a:effectLst/>
        </p:spPr>
        <p:txBody>
          <a:bodyPr lIns="0" tIns="0" rIns="0" bIns="0">
            <a:spAutoFit/>
          </a:bodyPr>
          <a:lstStyle/>
          <a:p>
            <a:pPr>
              <a:buClr>
                <a:srgbClr val="000000"/>
              </a:buClr>
              <a:defRPr/>
            </a:pPr>
            <a:r>
              <a:rPr lang="en-US" sz="1600" b="1" dirty="0">
                <a:solidFill>
                  <a:srgbClr val="000000"/>
                </a:solidFill>
                <a:latin typeface="Arial"/>
              </a:rPr>
              <a:t>Subject Title</a:t>
            </a:r>
          </a:p>
        </p:txBody>
      </p:sp>
      <p:sp>
        <p:nvSpPr>
          <p:cNvPr id="3198988" name="AcnFootnote_ID_3198988" hidden="1"/>
          <p:cNvSpPr txBox="1">
            <a:spLocks noChangeArrowheads="1"/>
          </p:cNvSpPr>
          <p:nvPr>
            <p:custDataLst>
              <p:tags r:id="rId11"/>
            </p:custDataLst>
          </p:nvPr>
        </p:nvSpPr>
        <p:spPr bwMode="gray">
          <a:xfrm>
            <a:off x="836614" y="6244283"/>
            <a:ext cx="5564187" cy="345431"/>
          </a:xfrm>
          <a:prstGeom prst="rect">
            <a:avLst/>
          </a:prstGeom>
          <a:noFill/>
          <a:ln w="9525" algn="ctr">
            <a:noFill/>
            <a:miter lim="800000"/>
            <a:headEnd/>
            <a:tailEnd/>
          </a:ln>
          <a:effectLst/>
        </p:spPr>
        <p:txBody>
          <a:bodyPr lIns="0" tIns="0" rIns="0" bIns="0" anchor="b">
            <a:spAutoFit/>
          </a:bodyPr>
          <a:lstStyle/>
          <a:p>
            <a:pPr marL="538106" indent="-538106">
              <a:buClr>
                <a:srgbClr val="000000"/>
              </a:buClr>
              <a:defRPr/>
            </a:pPr>
            <a:r>
              <a:rPr lang="en-US" sz="1000" dirty="0">
                <a:solidFill>
                  <a:srgbClr val="000000"/>
                </a:solidFill>
                <a:latin typeface="Arial"/>
              </a:rPr>
              <a:t>*	Footnote</a:t>
            </a:r>
          </a:p>
          <a:p>
            <a:pPr marL="538106" indent="-538106">
              <a:spcBef>
                <a:spcPct val="20000"/>
              </a:spcBef>
              <a:buClr>
                <a:srgbClr val="000000"/>
              </a:buClr>
              <a:defRPr/>
            </a:pPr>
            <a:r>
              <a:rPr lang="en-US" sz="1000" dirty="0">
                <a:solidFill>
                  <a:srgbClr val="000000"/>
                </a:solidFill>
                <a:latin typeface="Arial"/>
              </a:rPr>
              <a:t>Source:	Source</a:t>
            </a:r>
          </a:p>
        </p:txBody>
      </p:sp>
      <p:sp>
        <p:nvSpPr>
          <p:cNvPr id="9" name="Text Box 9"/>
          <p:cNvSpPr txBox="1">
            <a:spLocks noChangeArrowheads="1"/>
          </p:cNvSpPr>
          <p:nvPr/>
        </p:nvSpPr>
        <p:spPr bwMode="auto">
          <a:xfrm>
            <a:off x="4038601" y="6445251"/>
            <a:ext cx="1066800" cy="249339"/>
          </a:xfrm>
          <a:prstGeom prst="rect">
            <a:avLst/>
          </a:prstGeom>
          <a:noFill/>
          <a:ln w="9525">
            <a:noFill/>
            <a:miter lim="800000"/>
            <a:headEnd/>
            <a:tailEnd/>
          </a:ln>
          <a:effectLst/>
        </p:spPr>
        <p:txBody>
          <a:bodyPr lIns="45716" tIns="45716" rIns="45716" bIns="45716">
            <a:spAutoFit/>
          </a:bodyPr>
          <a:lstStyle/>
          <a:p>
            <a:pPr algn="ctr" eaLnBrk="0" hangingPunct="0">
              <a:spcBef>
                <a:spcPct val="50000"/>
              </a:spcBef>
              <a:defRPr/>
            </a:pPr>
            <a:fld id="{6675420D-CD84-4F3B-B8B6-EF0F67C2EF0E}" type="slidenum">
              <a:rPr lang="en-US" sz="1000">
                <a:solidFill>
                  <a:srgbClr val="000000"/>
                </a:solidFill>
                <a:latin typeface="Arial"/>
              </a:rPr>
              <a:pPr algn="ctr" eaLnBrk="0" hangingPunct="0">
                <a:spcBef>
                  <a:spcPct val="50000"/>
                </a:spcBef>
                <a:defRPr/>
              </a:pPr>
              <a:t>‹#›</a:t>
            </a:fld>
            <a:endParaRPr lang="en-US" sz="1000" dirty="0">
              <a:solidFill>
                <a:srgbClr val="000000"/>
              </a:solidFill>
              <a:latin typeface="Arial"/>
            </a:endParaRPr>
          </a:p>
        </p:txBody>
      </p:sp>
    </p:spTree>
    <p:extLst>
      <p:ext uri="{BB962C8B-B14F-4D97-AF65-F5344CB8AC3E}">
        <p14:creationId xmlns:p14="http://schemas.microsoft.com/office/powerpoint/2010/main" val="4032465973"/>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Lst>
  <p:transition/>
  <p:hf sldNum="0" hdr="0" ftr="0" dt="0"/>
  <p:txStyles>
    <p:titleStyle>
      <a:lvl1pPr algn="l" rtl="0" eaLnBrk="0" fontAlgn="base" hangingPunct="0">
        <a:spcBef>
          <a:spcPct val="20000"/>
        </a:spcBef>
        <a:spcAft>
          <a:spcPct val="0"/>
        </a:spcAft>
        <a:tabLst>
          <a:tab pos="915891" algn="l"/>
        </a:tabLst>
        <a:defRPr sz="2400" b="1">
          <a:solidFill>
            <a:srgbClr val="FFC000"/>
          </a:solidFill>
          <a:latin typeface="+mj-lt"/>
          <a:ea typeface="+mj-ea"/>
          <a:cs typeface="+mj-cs"/>
        </a:defRPr>
      </a:lvl1pPr>
      <a:lvl2pPr algn="l" rtl="0" eaLnBrk="0" fontAlgn="base" hangingPunct="0">
        <a:spcBef>
          <a:spcPct val="20000"/>
        </a:spcBef>
        <a:spcAft>
          <a:spcPct val="0"/>
        </a:spcAft>
        <a:tabLst>
          <a:tab pos="915891" algn="l"/>
        </a:tabLst>
        <a:defRPr sz="2400" b="1">
          <a:solidFill>
            <a:srgbClr val="FFC000"/>
          </a:solidFill>
          <a:latin typeface="Arial" pitchFamily="34" charset="0"/>
        </a:defRPr>
      </a:lvl2pPr>
      <a:lvl3pPr algn="l" rtl="0" eaLnBrk="0" fontAlgn="base" hangingPunct="0">
        <a:spcBef>
          <a:spcPct val="20000"/>
        </a:spcBef>
        <a:spcAft>
          <a:spcPct val="0"/>
        </a:spcAft>
        <a:tabLst>
          <a:tab pos="915891" algn="l"/>
        </a:tabLst>
        <a:defRPr sz="2400" b="1">
          <a:solidFill>
            <a:srgbClr val="FFC000"/>
          </a:solidFill>
          <a:latin typeface="Arial" pitchFamily="34" charset="0"/>
        </a:defRPr>
      </a:lvl3pPr>
      <a:lvl4pPr algn="l" rtl="0" eaLnBrk="0" fontAlgn="base" hangingPunct="0">
        <a:spcBef>
          <a:spcPct val="20000"/>
        </a:spcBef>
        <a:spcAft>
          <a:spcPct val="0"/>
        </a:spcAft>
        <a:tabLst>
          <a:tab pos="915891" algn="l"/>
        </a:tabLst>
        <a:defRPr sz="2400" b="1">
          <a:solidFill>
            <a:srgbClr val="FFC000"/>
          </a:solidFill>
          <a:latin typeface="Arial" pitchFamily="34" charset="0"/>
        </a:defRPr>
      </a:lvl4pPr>
      <a:lvl5pPr algn="l" rtl="0" eaLnBrk="0" fontAlgn="base" hangingPunct="0">
        <a:spcBef>
          <a:spcPct val="20000"/>
        </a:spcBef>
        <a:spcAft>
          <a:spcPct val="0"/>
        </a:spcAft>
        <a:tabLst>
          <a:tab pos="915891" algn="l"/>
        </a:tabLst>
        <a:defRPr sz="2400" b="1">
          <a:solidFill>
            <a:srgbClr val="FFC000"/>
          </a:solidFill>
          <a:latin typeface="Arial" pitchFamily="34" charset="0"/>
        </a:defRPr>
      </a:lvl5pPr>
      <a:lvl6pPr marL="457152" algn="l" rtl="0" eaLnBrk="0" fontAlgn="base" hangingPunct="0">
        <a:spcBef>
          <a:spcPct val="20000"/>
        </a:spcBef>
        <a:spcAft>
          <a:spcPct val="0"/>
        </a:spcAft>
        <a:tabLst>
          <a:tab pos="915891" algn="l"/>
        </a:tabLst>
        <a:defRPr sz="2400" b="1">
          <a:solidFill>
            <a:schemeClr val="accent1"/>
          </a:solidFill>
          <a:latin typeface="Arial" pitchFamily="34" charset="0"/>
        </a:defRPr>
      </a:lvl6pPr>
      <a:lvl7pPr marL="914303" algn="l" rtl="0" eaLnBrk="0" fontAlgn="base" hangingPunct="0">
        <a:spcBef>
          <a:spcPct val="20000"/>
        </a:spcBef>
        <a:spcAft>
          <a:spcPct val="0"/>
        </a:spcAft>
        <a:tabLst>
          <a:tab pos="915891" algn="l"/>
        </a:tabLst>
        <a:defRPr sz="2400" b="1">
          <a:solidFill>
            <a:schemeClr val="accent1"/>
          </a:solidFill>
          <a:latin typeface="Arial" pitchFamily="34" charset="0"/>
        </a:defRPr>
      </a:lvl7pPr>
      <a:lvl8pPr marL="1371455" algn="l" rtl="0" eaLnBrk="0" fontAlgn="base" hangingPunct="0">
        <a:spcBef>
          <a:spcPct val="20000"/>
        </a:spcBef>
        <a:spcAft>
          <a:spcPct val="0"/>
        </a:spcAft>
        <a:tabLst>
          <a:tab pos="915891" algn="l"/>
        </a:tabLst>
        <a:defRPr sz="2400" b="1">
          <a:solidFill>
            <a:schemeClr val="accent1"/>
          </a:solidFill>
          <a:latin typeface="Arial" pitchFamily="34" charset="0"/>
        </a:defRPr>
      </a:lvl8pPr>
      <a:lvl9pPr marL="1828606" algn="l" rtl="0" eaLnBrk="0" fontAlgn="base" hangingPunct="0">
        <a:spcBef>
          <a:spcPct val="20000"/>
        </a:spcBef>
        <a:spcAft>
          <a:spcPct val="0"/>
        </a:spcAft>
        <a:tabLst>
          <a:tab pos="915891" algn="l"/>
        </a:tabLst>
        <a:defRPr sz="2400" b="1">
          <a:solidFill>
            <a:schemeClr val="accent1"/>
          </a:solidFill>
          <a:latin typeface="Arial" pitchFamily="34" charset="0"/>
        </a:defRPr>
      </a:lvl9pPr>
    </p:titleStyle>
    <p:bodyStyle>
      <a:lvl1pPr marL="380960" indent="-380960" algn="l" rtl="0" eaLnBrk="0" fontAlgn="base" hangingPunct="0">
        <a:spcBef>
          <a:spcPct val="0"/>
        </a:spcBef>
        <a:spcAft>
          <a:spcPts val="1200"/>
        </a:spcAft>
        <a:buClr>
          <a:srgbClr val="FFC000"/>
        </a:buClr>
        <a:buSzPct val="80000"/>
        <a:buFont typeface="Wingdings" pitchFamily="2" charset="2"/>
        <a:buChar char="n"/>
        <a:defRPr b="1">
          <a:solidFill>
            <a:srgbClr val="003366"/>
          </a:solidFill>
          <a:latin typeface="Calibri" pitchFamily="34" charset="0"/>
          <a:ea typeface="Calibri" pitchFamily="34" charset="0"/>
          <a:cs typeface="Calibri" pitchFamily="34" charset="0"/>
        </a:defRPr>
      </a:lvl1pPr>
      <a:lvl2pPr marL="568265" indent="-222226" algn="l" rtl="0" eaLnBrk="0" fontAlgn="base" hangingPunct="0">
        <a:spcBef>
          <a:spcPct val="0"/>
        </a:spcBef>
        <a:spcAft>
          <a:spcPts val="1200"/>
        </a:spcAft>
        <a:buClr>
          <a:srgbClr val="FFC000"/>
        </a:buClr>
        <a:buSzPct val="115000"/>
        <a:buFont typeface="Calibri" pitchFamily="34" charset="0"/>
        <a:buChar char="•"/>
        <a:defRPr b="1">
          <a:solidFill>
            <a:srgbClr val="003366"/>
          </a:solidFill>
          <a:latin typeface="Calibri" pitchFamily="34" charset="0"/>
          <a:ea typeface="Calibri" pitchFamily="34" charset="0"/>
          <a:cs typeface="Calibri" pitchFamily="34" charset="0"/>
        </a:defRPr>
      </a:lvl2pPr>
      <a:lvl3pPr marL="739697" indent="-342864" algn="l" rtl="0" eaLnBrk="0" fontAlgn="base" hangingPunct="0">
        <a:lnSpc>
          <a:spcPct val="90000"/>
        </a:lnSpc>
        <a:spcBef>
          <a:spcPct val="25000"/>
        </a:spcBef>
        <a:spcAft>
          <a:spcPct val="0"/>
        </a:spcAft>
        <a:buClr>
          <a:schemeClr val="tx1"/>
        </a:buClr>
        <a:buAutoNum type="alphaUcPeriod"/>
        <a:defRPr>
          <a:solidFill>
            <a:schemeClr val="tx1"/>
          </a:solidFill>
          <a:latin typeface="+mn-lt"/>
          <a:ea typeface="Calibri" pitchFamily="34" charset="0"/>
          <a:cs typeface="Calibri" pitchFamily="34" charset="0"/>
        </a:defRPr>
      </a:lvl3pPr>
      <a:lvl4pPr marL="914303" indent="-346039" algn="l" rtl="0" eaLnBrk="0" fontAlgn="base" hangingPunct="0">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359" indent="-304768" algn="l" rtl="0" eaLnBrk="0" fontAlgn="base" hangingPunct="0">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510" indent="-304768" algn="l" rtl="0" fontAlgn="base">
        <a:lnSpc>
          <a:spcPct val="90000"/>
        </a:lnSpc>
        <a:spcBef>
          <a:spcPct val="25000"/>
        </a:spcBef>
        <a:spcAft>
          <a:spcPct val="0"/>
        </a:spcAft>
        <a:buClr>
          <a:schemeClr val="tx1"/>
        </a:buClr>
        <a:buChar char="–"/>
        <a:defRPr sz="1600">
          <a:solidFill>
            <a:schemeClr val="tx1"/>
          </a:solidFill>
          <a:latin typeface="+mn-lt"/>
        </a:defRPr>
      </a:lvl6pPr>
      <a:lvl7pPr marL="2247662" indent="-304768" algn="l" rtl="0" fontAlgn="base">
        <a:lnSpc>
          <a:spcPct val="90000"/>
        </a:lnSpc>
        <a:spcBef>
          <a:spcPct val="25000"/>
        </a:spcBef>
        <a:spcAft>
          <a:spcPct val="0"/>
        </a:spcAft>
        <a:buClr>
          <a:schemeClr val="tx1"/>
        </a:buClr>
        <a:buChar char="–"/>
        <a:defRPr sz="1600">
          <a:solidFill>
            <a:schemeClr val="tx1"/>
          </a:solidFill>
          <a:latin typeface="+mn-lt"/>
        </a:defRPr>
      </a:lvl7pPr>
      <a:lvl8pPr marL="2704813" indent="-304768" algn="l" rtl="0" fontAlgn="base">
        <a:lnSpc>
          <a:spcPct val="90000"/>
        </a:lnSpc>
        <a:spcBef>
          <a:spcPct val="25000"/>
        </a:spcBef>
        <a:spcAft>
          <a:spcPct val="0"/>
        </a:spcAft>
        <a:buClr>
          <a:schemeClr val="tx1"/>
        </a:buClr>
        <a:buChar char="–"/>
        <a:defRPr sz="1600">
          <a:solidFill>
            <a:schemeClr val="tx1"/>
          </a:solidFill>
          <a:latin typeface="+mn-lt"/>
        </a:defRPr>
      </a:lvl8pPr>
      <a:lvl9pPr marL="3161965" indent="-304768" algn="l" rtl="0" fontAlgn="base">
        <a:lnSpc>
          <a:spcPct val="90000"/>
        </a:lnSpc>
        <a:spcBef>
          <a:spcPct val="25000"/>
        </a:spcBef>
        <a:spcAft>
          <a:spcPct val="0"/>
        </a:spcAft>
        <a:buClr>
          <a:schemeClr val="tx1"/>
        </a:buClr>
        <a:buChar char="–"/>
        <a:defRPr sz="1600">
          <a:solidFill>
            <a:schemeClr val="tx1"/>
          </a:solidFill>
          <a:latin typeface="+mn-lt"/>
        </a:defRPr>
      </a:lvl9pPr>
    </p:bodyStyle>
    <p:otherStyle>
      <a:defPPr>
        <a:defRPr lang="en-US"/>
      </a:defPPr>
      <a:lvl1pPr marL="0" algn="l" defTabSz="914303" rtl="0" eaLnBrk="1" latinLnBrk="0" hangingPunct="1">
        <a:defRPr sz="1800" kern="1200">
          <a:solidFill>
            <a:schemeClr val="tx1"/>
          </a:solidFill>
          <a:latin typeface="+mn-lt"/>
          <a:ea typeface="+mn-ea"/>
          <a:cs typeface="+mn-cs"/>
        </a:defRPr>
      </a:lvl1pPr>
      <a:lvl2pPr marL="457152" algn="l" defTabSz="914303" rtl="0" eaLnBrk="1" latinLnBrk="0" hangingPunct="1">
        <a:defRPr sz="1800" kern="1200">
          <a:solidFill>
            <a:schemeClr val="tx1"/>
          </a:solidFill>
          <a:latin typeface="+mn-lt"/>
          <a:ea typeface="+mn-ea"/>
          <a:cs typeface="+mn-cs"/>
        </a:defRPr>
      </a:lvl2pPr>
      <a:lvl3pPr marL="914303" algn="l" defTabSz="914303" rtl="0" eaLnBrk="1" latinLnBrk="0" hangingPunct="1">
        <a:defRPr sz="1800" kern="1200">
          <a:solidFill>
            <a:schemeClr val="tx1"/>
          </a:solidFill>
          <a:latin typeface="+mn-lt"/>
          <a:ea typeface="+mn-ea"/>
          <a:cs typeface="+mn-cs"/>
        </a:defRPr>
      </a:lvl3pPr>
      <a:lvl4pPr marL="1371455" algn="l" defTabSz="914303" rtl="0" eaLnBrk="1" latinLnBrk="0" hangingPunct="1">
        <a:defRPr sz="1800" kern="1200">
          <a:solidFill>
            <a:schemeClr val="tx1"/>
          </a:solidFill>
          <a:latin typeface="+mn-lt"/>
          <a:ea typeface="+mn-ea"/>
          <a:cs typeface="+mn-cs"/>
        </a:defRPr>
      </a:lvl4pPr>
      <a:lvl5pPr marL="1828606" algn="l" defTabSz="914303" rtl="0" eaLnBrk="1" latinLnBrk="0" hangingPunct="1">
        <a:defRPr sz="1800" kern="1200">
          <a:solidFill>
            <a:schemeClr val="tx1"/>
          </a:solidFill>
          <a:latin typeface="+mn-lt"/>
          <a:ea typeface="+mn-ea"/>
          <a:cs typeface="+mn-cs"/>
        </a:defRPr>
      </a:lvl5pPr>
      <a:lvl6pPr marL="2285758" algn="l" defTabSz="914303" rtl="0" eaLnBrk="1" latinLnBrk="0" hangingPunct="1">
        <a:defRPr sz="1800" kern="1200">
          <a:solidFill>
            <a:schemeClr val="tx1"/>
          </a:solidFill>
          <a:latin typeface="+mn-lt"/>
          <a:ea typeface="+mn-ea"/>
          <a:cs typeface="+mn-cs"/>
        </a:defRPr>
      </a:lvl6pPr>
      <a:lvl7pPr marL="2742909" algn="l" defTabSz="914303" rtl="0" eaLnBrk="1" latinLnBrk="0" hangingPunct="1">
        <a:defRPr sz="1800" kern="1200">
          <a:solidFill>
            <a:schemeClr val="tx1"/>
          </a:solidFill>
          <a:latin typeface="+mn-lt"/>
          <a:ea typeface="+mn-ea"/>
          <a:cs typeface="+mn-cs"/>
        </a:defRPr>
      </a:lvl7pPr>
      <a:lvl8pPr marL="3200061" algn="l" defTabSz="914303" rtl="0" eaLnBrk="1" latinLnBrk="0" hangingPunct="1">
        <a:defRPr sz="1800" kern="1200">
          <a:solidFill>
            <a:schemeClr val="tx1"/>
          </a:solidFill>
          <a:latin typeface="+mn-lt"/>
          <a:ea typeface="+mn-ea"/>
          <a:cs typeface="+mn-cs"/>
        </a:defRPr>
      </a:lvl8pPr>
      <a:lvl9pPr marL="3657212" algn="l" defTabSz="914303"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cxnSp>
        <p:nvCxnSpPr>
          <p:cNvPr id="27" name="Straight Connector 26"/>
          <p:cNvCxnSpPr/>
          <p:nvPr userDrawn="1"/>
        </p:nvCxnSpPr>
        <p:spPr>
          <a:xfrm>
            <a:off x="228600" y="621742"/>
            <a:ext cx="7772400" cy="0"/>
          </a:xfrm>
          <a:prstGeom prst="line">
            <a:avLst/>
          </a:prstGeom>
          <a:ln w="12700">
            <a:solidFill>
              <a:srgbClr val="000099"/>
            </a:solidFill>
            <a:miter lim="800000"/>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a:xfrm>
            <a:off x="228600" y="1160544"/>
            <a:ext cx="8686800" cy="0"/>
          </a:xfrm>
          <a:prstGeom prst="line">
            <a:avLst/>
          </a:prstGeom>
          <a:ln w="9525">
            <a:solidFill>
              <a:srgbClr val="00B0F0"/>
            </a:solidFill>
            <a:prstDash val="sysDot"/>
            <a:miter lim="800000"/>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a:xfrm>
            <a:off x="228600" y="6440441"/>
            <a:ext cx="8686800" cy="0"/>
          </a:xfrm>
          <a:prstGeom prst="line">
            <a:avLst/>
          </a:prstGeom>
          <a:ln w="9525">
            <a:solidFill>
              <a:srgbClr val="00B0F0"/>
            </a:solidFill>
            <a:miter lim="800000"/>
          </a:ln>
        </p:spPr>
        <p:style>
          <a:lnRef idx="1">
            <a:schemeClr val="accent1"/>
          </a:lnRef>
          <a:fillRef idx="0">
            <a:schemeClr val="accent1"/>
          </a:fillRef>
          <a:effectRef idx="0">
            <a:schemeClr val="accent1"/>
          </a:effectRef>
          <a:fontRef idx="minor">
            <a:schemeClr val="tx1"/>
          </a:fontRef>
        </p:style>
      </p:cxnSp>
      <p:sp>
        <p:nvSpPr>
          <p:cNvPr id="32" name="Date Placeholder 3"/>
          <p:cNvSpPr txBox="1">
            <a:spLocks/>
          </p:cNvSpPr>
          <p:nvPr userDrawn="1"/>
        </p:nvSpPr>
        <p:spPr>
          <a:xfrm>
            <a:off x="228600" y="6435363"/>
            <a:ext cx="3200400" cy="182880"/>
          </a:xfrm>
          <a:prstGeom prst="rect">
            <a:avLst/>
          </a:prstGeom>
        </p:spPr>
        <p:txBody>
          <a:bodyPr vert="horz" lIns="0" tIns="0" rIns="0" bIns="0" rtlCol="0" anchor="ctr"/>
          <a:lstStyle>
            <a:defPPr>
              <a:defRPr lang="en-US"/>
            </a:defPPr>
            <a:lvl1pPr algn="r" rtl="0" fontAlgn="base">
              <a:spcBef>
                <a:spcPct val="0"/>
              </a:spcBef>
              <a:spcAft>
                <a:spcPct val="0"/>
              </a:spcAft>
              <a:defRPr sz="900" kern="1200">
                <a:solidFill>
                  <a:schemeClr val="tx1"/>
                </a:solidFill>
                <a:latin typeface="Arial" pitchFamily="34" charset="0"/>
                <a:ea typeface="ＭＳ Ｐゴシック" charset="-128"/>
                <a:cs typeface="Arial" pitchFamily="34" charset="0"/>
              </a:defRPr>
            </a:lvl1pPr>
            <a:lvl2pPr marL="457200" algn="l" rtl="0" fontAlgn="base">
              <a:spcBef>
                <a:spcPct val="0"/>
              </a:spcBef>
              <a:spcAft>
                <a:spcPct val="0"/>
              </a:spcAft>
              <a:defRPr kern="1200">
                <a:solidFill>
                  <a:schemeClr val="tx1"/>
                </a:solidFill>
                <a:latin typeface="Arial" charset="0"/>
                <a:ea typeface="ＭＳ Ｐゴシック" charset="-128"/>
                <a:cs typeface="+mn-cs"/>
              </a:defRPr>
            </a:lvl2pPr>
            <a:lvl3pPr marL="914400" algn="l" rtl="0" fontAlgn="base">
              <a:spcBef>
                <a:spcPct val="0"/>
              </a:spcBef>
              <a:spcAft>
                <a:spcPct val="0"/>
              </a:spcAft>
              <a:defRPr kern="1200">
                <a:solidFill>
                  <a:schemeClr val="tx1"/>
                </a:solidFill>
                <a:latin typeface="Arial" charset="0"/>
                <a:ea typeface="ＭＳ Ｐゴシック" charset="-128"/>
                <a:cs typeface="+mn-cs"/>
              </a:defRPr>
            </a:lvl3pPr>
            <a:lvl4pPr marL="1371600" algn="l" rtl="0" fontAlgn="base">
              <a:spcBef>
                <a:spcPct val="0"/>
              </a:spcBef>
              <a:spcAft>
                <a:spcPct val="0"/>
              </a:spcAft>
              <a:defRPr kern="1200">
                <a:solidFill>
                  <a:schemeClr val="tx1"/>
                </a:solidFill>
                <a:latin typeface="Arial" charset="0"/>
                <a:ea typeface="ＭＳ Ｐゴシック" charset="-128"/>
                <a:cs typeface="+mn-cs"/>
              </a:defRPr>
            </a:lvl4pPr>
            <a:lvl5pPr marL="1828800" algn="l" rtl="0" fontAlgn="base">
              <a:spcBef>
                <a:spcPct val="0"/>
              </a:spcBef>
              <a:spcAft>
                <a:spcPct val="0"/>
              </a:spcAft>
              <a:defRPr kern="1200">
                <a:solidFill>
                  <a:schemeClr val="tx1"/>
                </a:solidFill>
                <a:latin typeface="Arial" charset="0"/>
                <a:ea typeface="ＭＳ Ｐゴシック" charset="-128"/>
                <a:cs typeface="+mn-cs"/>
              </a:defRPr>
            </a:lvl5pPr>
            <a:lvl6pPr marL="2286000" algn="l" defTabSz="914400" rtl="0" eaLnBrk="1" latinLnBrk="0" hangingPunct="1">
              <a:defRPr kern="1200">
                <a:solidFill>
                  <a:schemeClr val="tx1"/>
                </a:solidFill>
                <a:latin typeface="Arial" charset="0"/>
                <a:ea typeface="ＭＳ Ｐゴシック" charset="-128"/>
                <a:cs typeface="+mn-cs"/>
              </a:defRPr>
            </a:lvl6pPr>
            <a:lvl7pPr marL="2743200" algn="l" defTabSz="914400" rtl="0" eaLnBrk="1" latinLnBrk="0" hangingPunct="1">
              <a:defRPr kern="1200">
                <a:solidFill>
                  <a:schemeClr val="tx1"/>
                </a:solidFill>
                <a:latin typeface="Arial" charset="0"/>
                <a:ea typeface="ＭＳ Ｐゴシック" charset="-128"/>
                <a:cs typeface="+mn-cs"/>
              </a:defRPr>
            </a:lvl7pPr>
            <a:lvl8pPr marL="3200400" algn="l" defTabSz="914400" rtl="0" eaLnBrk="1" latinLnBrk="0" hangingPunct="1">
              <a:defRPr kern="1200">
                <a:solidFill>
                  <a:schemeClr val="tx1"/>
                </a:solidFill>
                <a:latin typeface="Arial" charset="0"/>
                <a:ea typeface="ＭＳ Ｐゴシック" charset="-128"/>
                <a:cs typeface="+mn-cs"/>
              </a:defRPr>
            </a:lvl8pPr>
            <a:lvl9pPr marL="3657600" algn="l" defTabSz="914400" rtl="0" eaLnBrk="1" latinLnBrk="0" hangingPunct="1">
              <a:defRPr kern="1200">
                <a:solidFill>
                  <a:schemeClr val="tx1"/>
                </a:solidFill>
                <a:latin typeface="Arial" charset="0"/>
                <a:ea typeface="ＭＳ Ｐゴシック" charset="-128"/>
                <a:cs typeface="+mn-cs"/>
              </a:defRPr>
            </a:lvl9pPr>
          </a:lstStyle>
          <a:p>
            <a:pPr algn="l"/>
            <a:r>
              <a:rPr lang="en-US" sz="800" dirty="0">
                <a:solidFill>
                  <a:srgbClr val="000000"/>
                </a:solidFill>
              </a:rPr>
              <a:t>FY19 Budget Recommendations</a:t>
            </a:r>
          </a:p>
        </p:txBody>
      </p:sp>
      <p:pic>
        <p:nvPicPr>
          <p:cNvPr id="12" name="Picture 2" descr="https://upload.wikimedia.org/wikipedia/commons/thumb/8/82/Seal_of_Massachusetts.svg/2000px-Seal_of_Massachusetts.svg.png"/>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8194432" y="195931"/>
            <a:ext cx="720969" cy="720969"/>
          </a:xfrm>
          <a:prstGeom prst="rect">
            <a:avLst/>
          </a:prstGeom>
          <a:noFill/>
          <a:extLst>
            <a:ext uri="{909E8E84-426E-40DD-AFC4-6F175D3DCCD1}">
              <a14:hiddenFill xmlns:a14="http://schemas.microsoft.com/office/drawing/2010/main">
                <a:solidFill>
                  <a:srgbClr val="FFFFFF"/>
                </a:solidFill>
              </a14:hiddenFill>
            </a:ext>
          </a:extLst>
        </p:spPr>
      </p:pic>
      <p:sp>
        <p:nvSpPr>
          <p:cNvPr id="15" name="Date Placeholder 3"/>
          <p:cNvSpPr txBox="1">
            <a:spLocks/>
          </p:cNvSpPr>
          <p:nvPr userDrawn="1"/>
        </p:nvSpPr>
        <p:spPr>
          <a:xfrm>
            <a:off x="228600" y="6613161"/>
            <a:ext cx="3200400" cy="182880"/>
          </a:xfrm>
          <a:prstGeom prst="rect">
            <a:avLst/>
          </a:prstGeom>
        </p:spPr>
        <p:txBody>
          <a:bodyPr vert="horz" lIns="0" tIns="0" rIns="0" bIns="0" rtlCol="0" anchor="ctr"/>
          <a:lstStyle>
            <a:defPPr>
              <a:defRPr lang="en-US"/>
            </a:defPPr>
            <a:lvl1pPr algn="r" rtl="0" fontAlgn="base">
              <a:spcBef>
                <a:spcPct val="0"/>
              </a:spcBef>
              <a:spcAft>
                <a:spcPct val="0"/>
              </a:spcAft>
              <a:defRPr sz="900" kern="1200">
                <a:solidFill>
                  <a:schemeClr val="tx1"/>
                </a:solidFill>
                <a:latin typeface="Arial" pitchFamily="34" charset="0"/>
                <a:ea typeface="ＭＳ Ｐゴシック" charset="-128"/>
                <a:cs typeface="Arial" pitchFamily="34" charset="0"/>
              </a:defRPr>
            </a:lvl1pPr>
            <a:lvl2pPr marL="457200" algn="l" rtl="0" fontAlgn="base">
              <a:spcBef>
                <a:spcPct val="0"/>
              </a:spcBef>
              <a:spcAft>
                <a:spcPct val="0"/>
              </a:spcAft>
              <a:defRPr kern="1200">
                <a:solidFill>
                  <a:schemeClr val="tx1"/>
                </a:solidFill>
                <a:latin typeface="Arial" charset="0"/>
                <a:ea typeface="ＭＳ Ｐゴシック" charset="-128"/>
                <a:cs typeface="+mn-cs"/>
              </a:defRPr>
            </a:lvl2pPr>
            <a:lvl3pPr marL="914400" algn="l" rtl="0" fontAlgn="base">
              <a:spcBef>
                <a:spcPct val="0"/>
              </a:spcBef>
              <a:spcAft>
                <a:spcPct val="0"/>
              </a:spcAft>
              <a:defRPr kern="1200">
                <a:solidFill>
                  <a:schemeClr val="tx1"/>
                </a:solidFill>
                <a:latin typeface="Arial" charset="0"/>
                <a:ea typeface="ＭＳ Ｐゴシック" charset="-128"/>
                <a:cs typeface="+mn-cs"/>
              </a:defRPr>
            </a:lvl3pPr>
            <a:lvl4pPr marL="1371600" algn="l" rtl="0" fontAlgn="base">
              <a:spcBef>
                <a:spcPct val="0"/>
              </a:spcBef>
              <a:spcAft>
                <a:spcPct val="0"/>
              </a:spcAft>
              <a:defRPr kern="1200">
                <a:solidFill>
                  <a:schemeClr val="tx1"/>
                </a:solidFill>
                <a:latin typeface="Arial" charset="0"/>
                <a:ea typeface="ＭＳ Ｐゴシック" charset="-128"/>
                <a:cs typeface="+mn-cs"/>
              </a:defRPr>
            </a:lvl4pPr>
            <a:lvl5pPr marL="1828800" algn="l" rtl="0" fontAlgn="base">
              <a:spcBef>
                <a:spcPct val="0"/>
              </a:spcBef>
              <a:spcAft>
                <a:spcPct val="0"/>
              </a:spcAft>
              <a:defRPr kern="1200">
                <a:solidFill>
                  <a:schemeClr val="tx1"/>
                </a:solidFill>
                <a:latin typeface="Arial" charset="0"/>
                <a:ea typeface="ＭＳ Ｐゴシック" charset="-128"/>
                <a:cs typeface="+mn-cs"/>
              </a:defRPr>
            </a:lvl5pPr>
            <a:lvl6pPr marL="2286000" algn="l" defTabSz="914400" rtl="0" eaLnBrk="1" latinLnBrk="0" hangingPunct="1">
              <a:defRPr kern="1200">
                <a:solidFill>
                  <a:schemeClr val="tx1"/>
                </a:solidFill>
                <a:latin typeface="Arial" charset="0"/>
                <a:ea typeface="ＭＳ Ｐゴシック" charset="-128"/>
                <a:cs typeface="+mn-cs"/>
              </a:defRPr>
            </a:lvl6pPr>
            <a:lvl7pPr marL="2743200" algn="l" defTabSz="914400" rtl="0" eaLnBrk="1" latinLnBrk="0" hangingPunct="1">
              <a:defRPr kern="1200">
                <a:solidFill>
                  <a:schemeClr val="tx1"/>
                </a:solidFill>
                <a:latin typeface="Arial" charset="0"/>
                <a:ea typeface="ＭＳ Ｐゴシック" charset="-128"/>
                <a:cs typeface="+mn-cs"/>
              </a:defRPr>
            </a:lvl7pPr>
            <a:lvl8pPr marL="3200400" algn="l" defTabSz="914400" rtl="0" eaLnBrk="1" latinLnBrk="0" hangingPunct="1">
              <a:defRPr kern="1200">
                <a:solidFill>
                  <a:schemeClr val="tx1"/>
                </a:solidFill>
                <a:latin typeface="Arial" charset="0"/>
                <a:ea typeface="ＭＳ Ｐゴシック" charset="-128"/>
                <a:cs typeface="+mn-cs"/>
              </a:defRPr>
            </a:lvl8pPr>
            <a:lvl9pPr marL="3657600" algn="l" defTabSz="914400" rtl="0" eaLnBrk="1" latinLnBrk="0" hangingPunct="1">
              <a:defRPr kern="1200">
                <a:solidFill>
                  <a:schemeClr val="tx1"/>
                </a:solidFill>
                <a:latin typeface="Arial" charset="0"/>
                <a:ea typeface="ＭＳ Ｐゴシック" charset="-128"/>
                <a:cs typeface="+mn-cs"/>
              </a:defRPr>
            </a:lvl9pPr>
          </a:lstStyle>
          <a:p>
            <a:pPr algn="l"/>
            <a:r>
              <a:rPr lang="en-US" sz="800" dirty="0">
                <a:solidFill>
                  <a:srgbClr val="000000"/>
                </a:solidFill>
              </a:rPr>
              <a:t>Executive Office of Technology Services and Security</a:t>
            </a:r>
          </a:p>
        </p:txBody>
      </p:sp>
      <p:sp>
        <p:nvSpPr>
          <p:cNvPr id="16" name="Date Placeholder 3"/>
          <p:cNvSpPr txBox="1">
            <a:spLocks/>
          </p:cNvSpPr>
          <p:nvPr userDrawn="1"/>
        </p:nvSpPr>
        <p:spPr>
          <a:xfrm>
            <a:off x="3543300" y="6446002"/>
            <a:ext cx="2057400" cy="182880"/>
          </a:xfrm>
          <a:prstGeom prst="rect">
            <a:avLst/>
          </a:prstGeom>
        </p:spPr>
        <p:txBody>
          <a:bodyPr vert="horz" lIns="0" tIns="0" rIns="0" bIns="0" rtlCol="0" anchor="ctr"/>
          <a:lstStyle>
            <a:defPPr>
              <a:defRPr lang="en-US"/>
            </a:defPPr>
            <a:lvl1pPr algn="r" rtl="0" fontAlgn="base">
              <a:spcBef>
                <a:spcPct val="0"/>
              </a:spcBef>
              <a:spcAft>
                <a:spcPct val="0"/>
              </a:spcAft>
              <a:defRPr sz="900" kern="1200">
                <a:solidFill>
                  <a:schemeClr val="tx1"/>
                </a:solidFill>
                <a:latin typeface="Arial" pitchFamily="34" charset="0"/>
                <a:ea typeface="ＭＳ Ｐゴシック" charset="-128"/>
                <a:cs typeface="Arial" pitchFamily="34" charset="0"/>
              </a:defRPr>
            </a:lvl1pPr>
            <a:lvl2pPr marL="457200" algn="l" rtl="0" fontAlgn="base">
              <a:spcBef>
                <a:spcPct val="0"/>
              </a:spcBef>
              <a:spcAft>
                <a:spcPct val="0"/>
              </a:spcAft>
              <a:defRPr kern="1200">
                <a:solidFill>
                  <a:schemeClr val="tx1"/>
                </a:solidFill>
                <a:latin typeface="Arial" charset="0"/>
                <a:ea typeface="ＭＳ Ｐゴシック" charset="-128"/>
                <a:cs typeface="+mn-cs"/>
              </a:defRPr>
            </a:lvl2pPr>
            <a:lvl3pPr marL="914400" algn="l" rtl="0" fontAlgn="base">
              <a:spcBef>
                <a:spcPct val="0"/>
              </a:spcBef>
              <a:spcAft>
                <a:spcPct val="0"/>
              </a:spcAft>
              <a:defRPr kern="1200">
                <a:solidFill>
                  <a:schemeClr val="tx1"/>
                </a:solidFill>
                <a:latin typeface="Arial" charset="0"/>
                <a:ea typeface="ＭＳ Ｐゴシック" charset="-128"/>
                <a:cs typeface="+mn-cs"/>
              </a:defRPr>
            </a:lvl3pPr>
            <a:lvl4pPr marL="1371600" algn="l" rtl="0" fontAlgn="base">
              <a:spcBef>
                <a:spcPct val="0"/>
              </a:spcBef>
              <a:spcAft>
                <a:spcPct val="0"/>
              </a:spcAft>
              <a:defRPr kern="1200">
                <a:solidFill>
                  <a:schemeClr val="tx1"/>
                </a:solidFill>
                <a:latin typeface="Arial" charset="0"/>
                <a:ea typeface="ＭＳ Ｐゴシック" charset="-128"/>
                <a:cs typeface="+mn-cs"/>
              </a:defRPr>
            </a:lvl4pPr>
            <a:lvl5pPr marL="1828800" algn="l" rtl="0" fontAlgn="base">
              <a:spcBef>
                <a:spcPct val="0"/>
              </a:spcBef>
              <a:spcAft>
                <a:spcPct val="0"/>
              </a:spcAft>
              <a:defRPr kern="1200">
                <a:solidFill>
                  <a:schemeClr val="tx1"/>
                </a:solidFill>
                <a:latin typeface="Arial" charset="0"/>
                <a:ea typeface="ＭＳ Ｐゴシック" charset="-128"/>
                <a:cs typeface="+mn-cs"/>
              </a:defRPr>
            </a:lvl5pPr>
            <a:lvl6pPr marL="2286000" algn="l" defTabSz="914400" rtl="0" eaLnBrk="1" latinLnBrk="0" hangingPunct="1">
              <a:defRPr kern="1200">
                <a:solidFill>
                  <a:schemeClr val="tx1"/>
                </a:solidFill>
                <a:latin typeface="Arial" charset="0"/>
                <a:ea typeface="ＭＳ Ｐゴシック" charset="-128"/>
                <a:cs typeface="+mn-cs"/>
              </a:defRPr>
            </a:lvl6pPr>
            <a:lvl7pPr marL="2743200" algn="l" defTabSz="914400" rtl="0" eaLnBrk="1" latinLnBrk="0" hangingPunct="1">
              <a:defRPr kern="1200">
                <a:solidFill>
                  <a:schemeClr val="tx1"/>
                </a:solidFill>
                <a:latin typeface="Arial" charset="0"/>
                <a:ea typeface="ＭＳ Ｐゴシック" charset="-128"/>
                <a:cs typeface="+mn-cs"/>
              </a:defRPr>
            </a:lvl7pPr>
            <a:lvl8pPr marL="3200400" algn="l" defTabSz="914400" rtl="0" eaLnBrk="1" latinLnBrk="0" hangingPunct="1">
              <a:defRPr kern="1200">
                <a:solidFill>
                  <a:schemeClr val="tx1"/>
                </a:solidFill>
                <a:latin typeface="Arial" charset="0"/>
                <a:ea typeface="ＭＳ Ｐゴシック" charset="-128"/>
                <a:cs typeface="+mn-cs"/>
              </a:defRPr>
            </a:lvl8pPr>
            <a:lvl9pPr marL="3657600" algn="l" defTabSz="914400" rtl="0" eaLnBrk="1" latinLnBrk="0" hangingPunct="1">
              <a:defRPr kern="1200">
                <a:solidFill>
                  <a:schemeClr val="tx1"/>
                </a:solidFill>
                <a:latin typeface="Arial" charset="0"/>
                <a:ea typeface="ＭＳ Ｐゴシック" charset="-128"/>
                <a:cs typeface="+mn-cs"/>
              </a:defRPr>
            </a:lvl9pPr>
          </a:lstStyle>
          <a:p>
            <a:pPr algn="ctr"/>
            <a:r>
              <a:rPr lang="en-US" sz="800" dirty="0">
                <a:solidFill>
                  <a:srgbClr val="000000"/>
                </a:solidFill>
              </a:rPr>
              <a:t>For Policy Development Purposes</a:t>
            </a:r>
          </a:p>
        </p:txBody>
      </p:sp>
      <p:sp>
        <p:nvSpPr>
          <p:cNvPr id="19" name="Date Placeholder 3"/>
          <p:cNvSpPr txBox="1">
            <a:spLocks/>
          </p:cNvSpPr>
          <p:nvPr userDrawn="1"/>
        </p:nvSpPr>
        <p:spPr>
          <a:xfrm>
            <a:off x="7086600" y="6435363"/>
            <a:ext cx="1828800" cy="182880"/>
          </a:xfrm>
          <a:prstGeom prst="rect">
            <a:avLst/>
          </a:prstGeom>
        </p:spPr>
        <p:txBody>
          <a:bodyPr vert="horz" lIns="0" tIns="0" rIns="0" bIns="0" rtlCol="0" anchor="ctr"/>
          <a:lstStyle>
            <a:defPPr>
              <a:defRPr lang="en-US"/>
            </a:defPPr>
            <a:lvl1pPr algn="r" rtl="0" fontAlgn="base">
              <a:spcBef>
                <a:spcPct val="0"/>
              </a:spcBef>
              <a:spcAft>
                <a:spcPct val="0"/>
              </a:spcAft>
              <a:defRPr sz="900" kern="1200">
                <a:solidFill>
                  <a:schemeClr val="tx1"/>
                </a:solidFill>
                <a:latin typeface="Arial" pitchFamily="34" charset="0"/>
                <a:ea typeface="ＭＳ Ｐゴシック" charset="-128"/>
                <a:cs typeface="Arial" pitchFamily="34" charset="0"/>
              </a:defRPr>
            </a:lvl1pPr>
            <a:lvl2pPr marL="457200" algn="l" rtl="0" fontAlgn="base">
              <a:spcBef>
                <a:spcPct val="0"/>
              </a:spcBef>
              <a:spcAft>
                <a:spcPct val="0"/>
              </a:spcAft>
              <a:defRPr kern="1200">
                <a:solidFill>
                  <a:schemeClr val="tx1"/>
                </a:solidFill>
                <a:latin typeface="Arial" charset="0"/>
                <a:ea typeface="ＭＳ Ｐゴシック" charset="-128"/>
                <a:cs typeface="+mn-cs"/>
              </a:defRPr>
            </a:lvl2pPr>
            <a:lvl3pPr marL="914400" algn="l" rtl="0" fontAlgn="base">
              <a:spcBef>
                <a:spcPct val="0"/>
              </a:spcBef>
              <a:spcAft>
                <a:spcPct val="0"/>
              </a:spcAft>
              <a:defRPr kern="1200">
                <a:solidFill>
                  <a:schemeClr val="tx1"/>
                </a:solidFill>
                <a:latin typeface="Arial" charset="0"/>
                <a:ea typeface="ＭＳ Ｐゴシック" charset="-128"/>
                <a:cs typeface="+mn-cs"/>
              </a:defRPr>
            </a:lvl3pPr>
            <a:lvl4pPr marL="1371600" algn="l" rtl="0" fontAlgn="base">
              <a:spcBef>
                <a:spcPct val="0"/>
              </a:spcBef>
              <a:spcAft>
                <a:spcPct val="0"/>
              </a:spcAft>
              <a:defRPr kern="1200">
                <a:solidFill>
                  <a:schemeClr val="tx1"/>
                </a:solidFill>
                <a:latin typeface="Arial" charset="0"/>
                <a:ea typeface="ＭＳ Ｐゴシック" charset="-128"/>
                <a:cs typeface="+mn-cs"/>
              </a:defRPr>
            </a:lvl4pPr>
            <a:lvl5pPr marL="1828800" algn="l" rtl="0" fontAlgn="base">
              <a:spcBef>
                <a:spcPct val="0"/>
              </a:spcBef>
              <a:spcAft>
                <a:spcPct val="0"/>
              </a:spcAft>
              <a:defRPr kern="1200">
                <a:solidFill>
                  <a:schemeClr val="tx1"/>
                </a:solidFill>
                <a:latin typeface="Arial" charset="0"/>
                <a:ea typeface="ＭＳ Ｐゴシック" charset="-128"/>
                <a:cs typeface="+mn-cs"/>
              </a:defRPr>
            </a:lvl5pPr>
            <a:lvl6pPr marL="2286000" algn="l" defTabSz="914400" rtl="0" eaLnBrk="1" latinLnBrk="0" hangingPunct="1">
              <a:defRPr kern="1200">
                <a:solidFill>
                  <a:schemeClr val="tx1"/>
                </a:solidFill>
                <a:latin typeface="Arial" charset="0"/>
                <a:ea typeface="ＭＳ Ｐゴシック" charset="-128"/>
                <a:cs typeface="+mn-cs"/>
              </a:defRPr>
            </a:lvl6pPr>
            <a:lvl7pPr marL="2743200" algn="l" defTabSz="914400" rtl="0" eaLnBrk="1" latinLnBrk="0" hangingPunct="1">
              <a:defRPr kern="1200">
                <a:solidFill>
                  <a:schemeClr val="tx1"/>
                </a:solidFill>
                <a:latin typeface="Arial" charset="0"/>
                <a:ea typeface="ＭＳ Ｐゴシック" charset="-128"/>
                <a:cs typeface="+mn-cs"/>
              </a:defRPr>
            </a:lvl7pPr>
            <a:lvl8pPr marL="3200400" algn="l" defTabSz="914400" rtl="0" eaLnBrk="1" latinLnBrk="0" hangingPunct="1">
              <a:defRPr kern="1200">
                <a:solidFill>
                  <a:schemeClr val="tx1"/>
                </a:solidFill>
                <a:latin typeface="Arial" charset="0"/>
                <a:ea typeface="ＭＳ Ｐゴシック" charset="-128"/>
                <a:cs typeface="+mn-cs"/>
              </a:defRPr>
            </a:lvl8pPr>
            <a:lvl9pPr marL="3657600" algn="l" defTabSz="914400" rtl="0" eaLnBrk="1" latinLnBrk="0" hangingPunct="1">
              <a:defRPr kern="1200">
                <a:solidFill>
                  <a:schemeClr val="tx1"/>
                </a:solidFill>
                <a:latin typeface="Arial" charset="0"/>
                <a:ea typeface="ＭＳ Ｐゴシック" charset="-128"/>
                <a:cs typeface="+mn-cs"/>
              </a:defRPr>
            </a:lvl9pPr>
          </a:lstStyle>
          <a:p>
            <a:r>
              <a:rPr lang="en-US" sz="800" dirty="0">
                <a:solidFill>
                  <a:srgbClr val="000000"/>
                </a:solidFill>
              </a:rPr>
              <a:t>Updated </a:t>
            </a:r>
            <a:fld id="{77336478-EF16-4DDD-8CCA-AF66E2F54745}" type="datetime4">
              <a:rPr lang="en-US" sz="800" smtClean="0">
                <a:solidFill>
                  <a:srgbClr val="000000"/>
                </a:solidFill>
              </a:rPr>
              <a:pPr/>
              <a:t>October 10, 2025</a:t>
            </a:fld>
            <a:endParaRPr lang="en-US" sz="800" dirty="0">
              <a:solidFill>
                <a:srgbClr val="000000"/>
              </a:solidFill>
            </a:endParaRPr>
          </a:p>
        </p:txBody>
      </p:sp>
      <p:sp>
        <p:nvSpPr>
          <p:cNvPr id="21" name="Date Placeholder 3"/>
          <p:cNvSpPr txBox="1">
            <a:spLocks/>
          </p:cNvSpPr>
          <p:nvPr userDrawn="1"/>
        </p:nvSpPr>
        <p:spPr>
          <a:xfrm>
            <a:off x="7086600" y="6613161"/>
            <a:ext cx="1828800" cy="182880"/>
          </a:xfrm>
          <a:prstGeom prst="rect">
            <a:avLst/>
          </a:prstGeom>
        </p:spPr>
        <p:txBody>
          <a:bodyPr vert="horz" lIns="0" tIns="0" rIns="0" bIns="0" rtlCol="0" anchor="ctr"/>
          <a:lstStyle>
            <a:defPPr>
              <a:defRPr lang="en-US"/>
            </a:defPPr>
            <a:lvl1pPr algn="r" rtl="0" fontAlgn="base">
              <a:spcBef>
                <a:spcPct val="0"/>
              </a:spcBef>
              <a:spcAft>
                <a:spcPct val="0"/>
              </a:spcAft>
              <a:defRPr sz="900" kern="1200">
                <a:solidFill>
                  <a:schemeClr val="tx1"/>
                </a:solidFill>
                <a:latin typeface="Arial" pitchFamily="34" charset="0"/>
                <a:ea typeface="ＭＳ Ｐゴシック" charset="-128"/>
                <a:cs typeface="Arial" pitchFamily="34" charset="0"/>
              </a:defRPr>
            </a:lvl1pPr>
            <a:lvl2pPr marL="457200" algn="l" rtl="0" fontAlgn="base">
              <a:spcBef>
                <a:spcPct val="0"/>
              </a:spcBef>
              <a:spcAft>
                <a:spcPct val="0"/>
              </a:spcAft>
              <a:defRPr kern="1200">
                <a:solidFill>
                  <a:schemeClr val="tx1"/>
                </a:solidFill>
                <a:latin typeface="Arial" charset="0"/>
                <a:ea typeface="ＭＳ Ｐゴシック" charset="-128"/>
                <a:cs typeface="+mn-cs"/>
              </a:defRPr>
            </a:lvl2pPr>
            <a:lvl3pPr marL="914400" algn="l" rtl="0" fontAlgn="base">
              <a:spcBef>
                <a:spcPct val="0"/>
              </a:spcBef>
              <a:spcAft>
                <a:spcPct val="0"/>
              </a:spcAft>
              <a:defRPr kern="1200">
                <a:solidFill>
                  <a:schemeClr val="tx1"/>
                </a:solidFill>
                <a:latin typeface="Arial" charset="0"/>
                <a:ea typeface="ＭＳ Ｐゴシック" charset="-128"/>
                <a:cs typeface="+mn-cs"/>
              </a:defRPr>
            </a:lvl3pPr>
            <a:lvl4pPr marL="1371600" algn="l" rtl="0" fontAlgn="base">
              <a:spcBef>
                <a:spcPct val="0"/>
              </a:spcBef>
              <a:spcAft>
                <a:spcPct val="0"/>
              </a:spcAft>
              <a:defRPr kern="1200">
                <a:solidFill>
                  <a:schemeClr val="tx1"/>
                </a:solidFill>
                <a:latin typeface="Arial" charset="0"/>
                <a:ea typeface="ＭＳ Ｐゴシック" charset="-128"/>
                <a:cs typeface="+mn-cs"/>
              </a:defRPr>
            </a:lvl4pPr>
            <a:lvl5pPr marL="1828800" algn="l" rtl="0" fontAlgn="base">
              <a:spcBef>
                <a:spcPct val="0"/>
              </a:spcBef>
              <a:spcAft>
                <a:spcPct val="0"/>
              </a:spcAft>
              <a:defRPr kern="1200">
                <a:solidFill>
                  <a:schemeClr val="tx1"/>
                </a:solidFill>
                <a:latin typeface="Arial" charset="0"/>
                <a:ea typeface="ＭＳ Ｐゴシック" charset="-128"/>
                <a:cs typeface="+mn-cs"/>
              </a:defRPr>
            </a:lvl5pPr>
            <a:lvl6pPr marL="2286000" algn="l" defTabSz="914400" rtl="0" eaLnBrk="1" latinLnBrk="0" hangingPunct="1">
              <a:defRPr kern="1200">
                <a:solidFill>
                  <a:schemeClr val="tx1"/>
                </a:solidFill>
                <a:latin typeface="Arial" charset="0"/>
                <a:ea typeface="ＭＳ Ｐゴシック" charset="-128"/>
                <a:cs typeface="+mn-cs"/>
              </a:defRPr>
            </a:lvl6pPr>
            <a:lvl7pPr marL="2743200" algn="l" defTabSz="914400" rtl="0" eaLnBrk="1" latinLnBrk="0" hangingPunct="1">
              <a:defRPr kern="1200">
                <a:solidFill>
                  <a:schemeClr val="tx1"/>
                </a:solidFill>
                <a:latin typeface="Arial" charset="0"/>
                <a:ea typeface="ＭＳ Ｐゴシック" charset="-128"/>
                <a:cs typeface="+mn-cs"/>
              </a:defRPr>
            </a:lvl7pPr>
            <a:lvl8pPr marL="3200400" algn="l" defTabSz="914400" rtl="0" eaLnBrk="1" latinLnBrk="0" hangingPunct="1">
              <a:defRPr kern="1200">
                <a:solidFill>
                  <a:schemeClr val="tx1"/>
                </a:solidFill>
                <a:latin typeface="Arial" charset="0"/>
                <a:ea typeface="ＭＳ Ｐゴシック" charset="-128"/>
                <a:cs typeface="+mn-cs"/>
              </a:defRPr>
            </a:lvl8pPr>
            <a:lvl9pPr marL="3657600" algn="l" defTabSz="914400" rtl="0" eaLnBrk="1" latinLnBrk="0" hangingPunct="1">
              <a:defRPr kern="1200">
                <a:solidFill>
                  <a:schemeClr val="tx1"/>
                </a:solidFill>
                <a:latin typeface="Arial" charset="0"/>
                <a:ea typeface="ＭＳ Ｐゴシック" charset="-128"/>
                <a:cs typeface="+mn-cs"/>
              </a:defRPr>
            </a:lvl9pPr>
          </a:lstStyle>
          <a:p>
            <a:fld id="{389EAA8D-D2A6-4960-8FAA-D88D19FD7BD8}" type="slidenum">
              <a:rPr lang="en-US" sz="800" smtClean="0">
                <a:solidFill>
                  <a:srgbClr val="000000"/>
                </a:solidFill>
              </a:rPr>
              <a:pPr/>
              <a:t>‹#›</a:t>
            </a:fld>
            <a:endParaRPr lang="en-US" sz="800" dirty="0">
              <a:solidFill>
                <a:srgbClr val="000000"/>
              </a:solidFill>
            </a:endParaRPr>
          </a:p>
        </p:txBody>
      </p:sp>
    </p:spTree>
    <p:extLst>
      <p:ext uri="{BB962C8B-B14F-4D97-AF65-F5344CB8AC3E}">
        <p14:creationId xmlns:p14="http://schemas.microsoft.com/office/powerpoint/2010/main" val="2146869472"/>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hf sldNum="0" hdr="0" ftr="0" dt="0"/>
  <p:txStyles>
    <p:titleStyle>
      <a:lvl1pPr algn="l" rtl="0" eaLnBrk="1" fontAlgn="base" hangingPunct="1">
        <a:lnSpc>
          <a:spcPct val="90000"/>
        </a:lnSpc>
        <a:spcBef>
          <a:spcPct val="0"/>
        </a:spcBef>
        <a:spcAft>
          <a:spcPct val="0"/>
        </a:spcAft>
        <a:defRPr sz="2800" b="1">
          <a:solidFill>
            <a:srgbClr val="0033CC"/>
          </a:solidFill>
          <a:latin typeface="Calibri" panose="020F0502020204030204" pitchFamily="34" charset="0"/>
          <a:ea typeface="+mj-ea"/>
          <a:cs typeface="+mj-cs"/>
        </a:defRPr>
      </a:lvl1pPr>
      <a:lvl2pPr algn="l" rtl="0" eaLnBrk="1" fontAlgn="base" hangingPunct="1">
        <a:spcBef>
          <a:spcPct val="0"/>
        </a:spcBef>
        <a:spcAft>
          <a:spcPct val="0"/>
        </a:spcAft>
        <a:defRPr sz="2400" b="1">
          <a:solidFill>
            <a:srgbClr val="0033CC"/>
          </a:solidFill>
          <a:latin typeface="Verdana" pitchFamily="34" charset="0"/>
          <a:cs typeface="Arial" charset="0"/>
        </a:defRPr>
      </a:lvl2pPr>
      <a:lvl3pPr algn="l" rtl="0" eaLnBrk="1" fontAlgn="base" hangingPunct="1">
        <a:spcBef>
          <a:spcPct val="0"/>
        </a:spcBef>
        <a:spcAft>
          <a:spcPct val="0"/>
        </a:spcAft>
        <a:defRPr sz="2400" b="1">
          <a:solidFill>
            <a:srgbClr val="0033CC"/>
          </a:solidFill>
          <a:latin typeface="Verdana" pitchFamily="34" charset="0"/>
          <a:cs typeface="Arial" charset="0"/>
        </a:defRPr>
      </a:lvl3pPr>
      <a:lvl4pPr algn="l" rtl="0" eaLnBrk="1" fontAlgn="base" hangingPunct="1">
        <a:spcBef>
          <a:spcPct val="0"/>
        </a:spcBef>
        <a:spcAft>
          <a:spcPct val="0"/>
        </a:spcAft>
        <a:defRPr sz="2400" b="1">
          <a:solidFill>
            <a:srgbClr val="0033CC"/>
          </a:solidFill>
          <a:latin typeface="Verdana" pitchFamily="34" charset="0"/>
          <a:cs typeface="Arial" charset="0"/>
        </a:defRPr>
      </a:lvl4pPr>
      <a:lvl5pPr algn="l" rtl="0" eaLnBrk="1" fontAlgn="base" hangingPunct="1">
        <a:spcBef>
          <a:spcPct val="0"/>
        </a:spcBef>
        <a:spcAft>
          <a:spcPct val="0"/>
        </a:spcAft>
        <a:defRPr sz="2400" b="1">
          <a:solidFill>
            <a:srgbClr val="0033CC"/>
          </a:solidFill>
          <a:latin typeface="Verdana" pitchFamily="34" charset="0"/>
          <a:cs typeface="Arial" charset="0"/>
        </a:defRPr>
      </a:lvl5pPr>
      <a:lvl6pPr marL="457152" algn="l" rtl="0" eaLnBrk="1" fontAlgn="base" hangingPunct="1">
        <a:spcBef>
          <a:spcPct val="0"/>
        </a:spcBef>
        <a:spcAft>
          <a:spcPct val="0"/>
        </a:spcAft>
        <a:defRPr sz="2400" b="1">
          <a:solidFill>
            <a:srgbClr val="0033CC"/>
          </a:solidFill>
          <a:latin typeface="Verdana" pitchFamily="34" charset="0"/>
          <a:cs typeface="Arial" charset="0"/>
        </a:defRPr>
      </a:lvl6pPr>
      <a:lvl7pPr marL="914303" algn="l" rtl="0" eaLnBrk="1" fontAlgn="base" hangingPunct="1">
        <a:spcBef>
          <a:spcPct val="0"/>
        </a:spcBef>
        <a:spcAft>
          <a:spcPct val="0"/>
        </a:spcAft>
        <a:defRPr sz="2400" b="1">
          <a:solidFill>
            <a:srgbClr val="0033CC"/>
          </a:solidFill>
          <a:latin typeface="Verdana" pitchFamily="34" charset="0"/>
          <a:cs typeface="Arial" charset="0"/>
        </a:defRPr>
      </a:lvl7pPr>
      <a:lvl8pPr marL="1371455" algn="l" rtl="0" eaLnBrk="1" fontAlgn="base" hangingPunct="1">
        <a:spcBef>
          <a:spcPct val="0"/>
        </a:spcBef>
        <a:spcAft>
          <a:spcPct val="0"/>
        </a:spcAft>
        <a:defRPr sz="2400" b="1">
          <a:solidFill>
            <a:srgbClr val="0033CC"/>
          </a:solidFill>
          <a:latin typeface="Verdana" pitchFamily="34" charset="0"/>
          <a:cs typeface="Arial" charset="0"/>
        </a:defRPr>
      </a:lvl8pPr>
      <a:lvl9pPr marL="1828606" algn="l" rtl="0" eaLnBrk="1" fontAlgn="base" hangingPunct="1">
        <a:spcBef>
          <a:spcPct val="0"/>
        </a:spcBef>
        <a:spcAft>
          <a:spcPct val="0"/>
        </a:spcAft>
        <a:defRPr sz="2400" b="1">
          <a:solidFill>
            <a:srgbClr val="0033CC"/>
          </a:solidFill>
          <a:latin typeface="Verdana" pitchFamily="34" charset="0"/>
          <a:cs typeface="Arial" charset="0"/>
        </a:defRPr>
      </a:lvl9pPr>
    </p:titleStyle>
    <p:bodyStyle>
      <a:lvl1pPr marL="228576" indent="-228576" algn="l" rtl="0" eaLnBrk="1" fontAlgn="base" hangingPunct="1">
        <a:spcBef>
          <a:spcPct val="100000"/>
        </a:spcBef>
        <a:spcAft>
          <a:spcPct val="0"/>
        </a:spcAft>
        <a:buClr>
          <a:srgbClr val="0033CC"/>
        </a:buClr>
        <a:buChar char="•"/>
        <a:defRPr sz="2400" b="1">
          <a:solidFill>
            <a:schemeClr val="tx1"/>
          </a:solidFill>
          <a:latin typeface="Calibri" panose="020F0502020204030204" pitchFamily="34" charset="0"/>
          <a:ea typeface="+mn-ea"/>
          <a:cs typeface="+mn-cs"/>
        </a:defRPr>
      </a:lvl1pPr>
      <a:lvl2pPr marL="576202" indent="-233339" algn="l" rtl="0" eaLnBrk="1" fontAlgn="base" hangingPunct="1">
        <a:spcBef>
          <a:spcPct val="20000"/>
        </a:spcBef>
        <a:spcAft>
          <a:spcPct val="0"/>
        </a:spcAft>
        <a:buClr>
          <a:srgbClr val="0033CC"/>
        </a:buClr>
        <a:buFont typeface="Arial" charset="0"/>
        <a:buChar char="–"/>
        <a:defRPr sz="2000">
          <a:solidFill>
            <a:schemeClr val="tx1"/>
          </a:solidFill>
          <a:latin typeface="Calibri" panose="020F0502020204030204" pitchFamily="34" charset="0"/>
          <a:cs typeface="+mn-cs"/>
        </a:defRPr>
      </a:lvl2pPr>
      <a:lvl3pPr marL="914303" indent="-223814" algn="l" rtl="0" eaLnBrk="1" fontAlgn="base" hangingPunct="1">
        <a:spcBef>
          <a:spcPct val="20000"/>
        </a:spcBef>
        <a:spcAft>
          <a:spcPct val="0"/>
        </a:spcAft>
        <a:buClr>
          <a:srgbClr val="0033CC"/>
        </a:buClr>
        <a:buChar char="•"/>
        <a:defRPr sz="2000">
          <a:solidFill>
            <a:schemeClr val="tx1"/>
          </a:solidFill>
          <a:latin typeface="Calibri" panose="020F0502020204030204" pitchFamily="34" charset="0"/>
          <a:cs typeface="+mn-cs"/>
        </a:defRPr>
      </a:lvl3pPr>
      <a:lvl4pPr marL="1261929" indent="-233339" algn="l" rtl="0" eaLnBrk="1" fontAlgn="base" hangingPunct="1">
        <a:spcBef>
          <a:spcPct val="20000"/>
        </a:spcBef>
        <a:spcAft>
          <a:spcPct val="0"/>
        </a:spcAft>
        <a:buClr>
          <a:srgbClr val="0033CC"/>
        </a:buClr>
        <a:buChar char="–"/>
        <a:defRPr sz="2000">
          <a:solidFill>
            <a:schemeClr val="tx1"/>
          </a:solidFill>
          <a:latin typeface="Calibri" panose="020F0502020204030204" pitchFamily="34" charset="0"/>
          <a:cs typeface="+mn-cs"/>
        </a:defRPr>
      </a:lvl4pPr>
      <a:lvl5pPr marL="1600030" indent="-223814" algn="l" rtl="0" eaLnBrk="1" fontAlgn="base" hangingPunct="1">
        <a:spcBef>
          <a:spcPct val="20000"/>
        </a:spcBef>
        <a:spcAft>
          <a:spcPct val="0"/>
        </a:spcAft>
        <a:buClr>
          <a:srgbClr val="0033CC"/>
        </a:buClr>
        <a:buChar char="»"/>
        <a:defRPr sz="2000">
          <a:solidFill>
            <a:schemeClr val="tx1"/>
          </a:solidFill>
          <a:latin typeface="Calibri" panose="020F0502020204030204" pitchFamily="34" charset="0"/>
          <a:cs typeface="+mn-cs"/>
        </a:defRPr>
      </a:lvl5pPr>
      <a:lvl6pPr marL="2057182" indent="-223814" algn="l" rtl="0" eaLnBrk="1" fontAlgn="base" hangingPunct="1">
        <a:spcBef>
          <a:spcPct val="20000"/>
        </a:spcBef>
        <a:spcAft>
          <a:spcPct val="0"/>
        </a:spcAft>
        <a:buClr>
          <a:srgbClr val="0033CC"/>
        </a:buClr>
        <a:buChar char="»"/>
        <a:defRPr sz="2000">
          <a:solidFill>
            <a:schemeClr val="tx1"/>
          </a:solidFill>
          <a:latin typeface="+mn-lt"/>
          <a:cs typeface="+mn-cs"/>
        </a:defRPr>
      </a:lvl6pPr>
      <a:lvl7pPr marL="2514333" indent="-223814" algn="l" rtl="0" eaLnBrk="1" fontAlgn="base" hangingPunct="1">
        <a:spcBef>
          <a:spcPct val="20000"/>
        </a:spcBef>
        <a:spcAft>
          <a:spcPct val="0"/>
        </a:spcAft>
        <a:buClr>
          <a:srgbClr val="0033CC"/>
        </a:buClr>
        <a:buChar char="»"/>
        <a:defRPr sz="2000">
          <a:solidFill>
            <a:schemeClr val="tx1"/>
          </a:solidFill>
          <a:latin typeface="+mn-lt"/>
          <a:cs typeface="+mn-cs"/>
        </a:defRPr>
      </a:lvl7pPr>
      <a:lvl8pPr marL="2971485" indent="-223814" algn="l" rtl="0" eaLnBrk="1" fontAlgn="base" hangingPunct="1">
        <a:spcBef>
          <a:spcPct val="20000"/>
        </a:spcBef>
        <a:spcAft>
          <a:spcPct val="0"/>
        </a:spcAft>
        <a:buClr>
          <a:srgbClr val="0033CC"/>
        </a:buClr>
        <a:buChar char="»"/>
        <a:defRPr sz="2000">
          <a:solidFill>
            <a:schemeClr val="tx1"/>
          </a:solidFill>
          <a:latin typeface="+mn-lt"/>
          <a:cs typeface="+mn-cs"/>
        </a:defRPr>
      </a:lvl8pPr>
      <a:lvl9pPr marL="3428637" indent="-223814" algn="l" rtl="0" eaLnBrk="1" fontAlgn="base" hangingPunct="1">
        <a:spcBef>
          <a:spcPct val="20000"/>
        </a:spcBef>
        <a:spcAft>
          <a:spcPct val="0"/>
        </a:spcAft>
        <a:buClr>
          <a:srgbClr val="0033CC"/>
        </a:buClr>
        <a:buChar char="»"/>
        <a:defRPr sz="2000">
          <a:solidFill>
            <a:schemeClr val="tx1"/>
          </a:solidFill>
          <a:latin typeface="+mn-lt"/>
          <a:cs typeface="+mn-cs"/>
        </a:defRPr>
      </a:lvl9pPr>
    </p:bodyStyle>
    <p:otherStyle>
      <a:defPPr>
        <a:defRPr lang="en-US"/>
      </a:defPPr>
      <a:lvl1pPr marL="0" algn="l" defTabSz="914303" rtl="0" eaLnBrk="1" latinLnBrk="0" hangingPunct="1">
        <a:defRPr sz="1800" kern="1200">
          <a:solidFill>
            <a:schemeClr val="tx1"/>
          </a:solidFill>
          <a:latin typeface="+mn-lt"/>
          <a:ea typeface="+mn-ea"/>
          <a:cs typeface="+mn-cs"/>
        </a:defRPr>
      </a:lvl1pPr>
      <a:lvl2pPr marL="457152" algn="l" defTabSz="914303" rtl="0" eaLnBrk="1" latinLnBrk="0" hangingPunct="1">
        <a:defRPr sz="1800" kern="1200">
          <a:solidFill>
            <a:schemeClr val="tx1"/>
          </a:solidFill>
          <a:latin typeface="+mn-lt"/>
          <a:ea typeface="+mn-ea"/>
          <a:cs typeface="+mn-cs"/>
        </a:defRPr>
      </a:lvl2pPr>
      <a:lvl3pPr marL="914303" algn="l" defTabSz="914303" rtl="0" eaLnBrk="1" latinLnBrk="0" hangingPunct="1">
        <a:defRPr sz="1800" kern="1200">
          <a:solidFill>
            <a:schemeClr val="tx1"/>
          </a:solidFill>
          <a:latin typeface="+mn-lt"/>
          <a:ea typeface="+mn-ea"/>
          <a:cs typeface="+mn-cs"/>
        </a:defRPr>
      </a:lvl3pPr>
      <a:lvl4pPr marL="1371455" algn="l" defTabSz="914303" rtl="0" eaLnBrk="1" latinLnBrk="0" hangingPunct="1">
        <a:defRPr sz="1800" kern="1200">
          <a:solidFill>
            <a:schemeClr val="tx1"/>
          </a:solidFill>
          <a:latin typeface="+mn-lt"/>
          <a:ea typeface="+mn-ea"/>
          <a:cs typeface="+mn-cs"/>
        </a:defRPr>
      </a:lvl4pPr>
      <a:lvl5pPr marL="1828606" algn="l" defTabSz="914303" rtl="0" eaLnBrk="1" latinLnBrk="0" hangingPunct="1">
        <a:defRPr sz="1800" kern="1200">
          <a:solidFill>
            <a:schemeClr val="tx1"/>
          </a:solidFill>
          <a:latin typeface="+mn-lt"/>
          <a:ea typeface="+mn-ea"/>
          <a:cs typeface="+mn-cs"/>
        </a:defRPr>
      </a:lvl5pPr>
      <a:lvl6pPr marL="2285758" algn="l" defTabSz="914303" rtl="0" eaLnBrk="1" latinLnBrk="0" hangingPunct="1">
        <a:defRPr sz="1800" kern="1200">
          <a:solidFill>
            <a:schemeClr val="tx1"/>
          </a:solidFill>
          <a:latin typeface="+mn-lt"/>
          <a:ea typeface="+mn-ea"/>
          <a:cs typeface="+mn-cs"/>
        </a:defRPr>
      </a:lvl6pPr>
      <a:lvl7pPr marL="2742909" algn="l" defTabSz="914303" rtl="0" eaLnBrk="1" latinLnBrk="0" hangingPunct="1">
        <a:defRPr sz="1800" kern="1200">
          <a:solidFill>
            <a:schemeClr val="tx1"/>
          </a:solidFill>
          <a:latin typeface="+mn-lt"/>
          <a:ea typeface="+mn-ea"/>
          <a:cs typeface="+mn-cs"/>
        </a:defRPr>
      </a:lvl7pPr>
      <a:lvl8pPr marL="3200061" algn="l" defTabSz="914303" rtl="0" eaLnBrk="1" latinLnBrk="0" hangingPunct="1">
        <a:defRPr sz="1800" kern="1200">
          <a:solidFill>
            <a:schemeClr val="tx1"/>
          </a:solidFill>
          <a:latin typeface="+mn-lt"/>
          <a:ea typeface="+mn-ea"/>
          <a:cs typeface="+mn-cs"/>
        </a:defRPr>
      </a:lvl8pPr>
      <a:lvl9pPr marL="3657212" algn="l" defTabSz="914303"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628650" y="6356353"/>
            <a:ext cx="2057400" cy="365125"/>
          </a:xfrm>
          <a:prstGeom prst="rect">
            <a:avLst/>
          </a:prstGeom>
        </p:spPr>
        <p:txBody>
          <a:bodyPr vert="horz" lIns="91430" tIns="45716" rIns="91430" bIns="45716" rtlCol="0" anchor="ctr"/>
          <a:lstStyle>
            <a:lvl1pPr algn="l">
              <a:defRPr sz="1200">
                <a:solidFill>
                  <a:schemeClr val="tx1">
                    <a:tint val="75000"/>
                  </a:schemeClr>
                </a:solidFill>
              </a:defRPr>
            </a:lvl1pPr>
          </a:lstStyle>
          <a:p>
            <a:pPr fontAlgn="auto">
              <a:spcBef>
                <a:spcPts val="0"/>
              </a:spcBef>
              <a:spcAft>
                <a:spcPts val="0"/>
              </a:spcAft>
            </a:pPr>
            <a:endParaRPr lang="en-US" dirty="0">
              <a:solidFill>
                <a:srgbClr val="141414">
                  <a:tint val="75000"/>
                </a:srgbClr>
              </a:solidFill>
              <a:latin typeface="Arial"/>
            </a:endParaRPr>
          </a:p>
        </p:txBody>
      </p:sp>
      <p:sp>
        <p:nvSpPr>
          <p:cNvPr id="6" name="Slide Number Placeholder 5"/>
          <p:cNvSpPr>
            <a:spLocks noGrp="1"/>
          </p:cNvSpPr>
          <p:nvPr>
            <p:ph type="sldNum" sz="quarter" idx="4"/>
          </p:nvPr>
        </p:nvSpPr>
        <p:spPr>
          <a:xfrm>
            <a:off x="6457950" y="6356353"/>
            <a:ext cx="2057400" cy="365125"/>
          </a:xfrm>
          <a:prstGeom prst="rect">
            <a:avLst/>
          </a:prstGeom>
        </p:spPr>
        <p:txBody>
          <a:bodyPr vert="horz" lIns="91430" tIns="45716" rIns="91430" bIns="45716" rtlCol="0" anchor="ctr"/>
          <a:lstStyle>
            <a:lvl1pPr algn="r">
              <a:defRPr sz="1200">
                <a:solidFill>
                  <a:schemeClr val="accent1"/>
                </a:solidFill>
                <a:latin typeface="+mn-lt"/>
              </a:defRPr>
            </a:lvl1pPr>
          </a:lstStyle>
          <a:p>
            <a:pPr fontAlgn="auto">
              <a:spcBef>
                <a:spcPts val="0"/>
              </a:spcBef>
              <a:spcAft>
                <a:spcPts val="0"/>
              </a:spcAft>
            </a:pPr>
            <a:r>
              <a:rPr lang="en-US" dirty="0">
                <a:solidFill>
                  <a:srgbClr val="14558F"/>
                </a:solidFill>
              </a:rPr>
              <a:t>EOTSS  |  </a:t>
            </a:r>
            <a:fld id="{438E4305-7D25-894B-99D8-B239362B8F40}" type="slidenum">
              <a:rPr lang="en-US" smtClean="0">
                <a:solidFill>
                  <a:srgbClr val="14558F"/>
                </a:solidFill>
              </a:rPr>
              <a:pPr fontAlgn="auto">
                <a:spcBef>
                  <a:spcPts val="0"/>
                </a:spcBef>
                <a:spcAft>
                  <a:spcPts val="0"/>
                </a:spcAft>
              </a:pPr>
              <a:t>‹#›</a:t>
            </a:fld>
            <a:endParaRPr lang="en-US" dirty="0">
              <a:solidFill>
                <a:srgbClr val="14558F"/>
              </a:solidFill>
            </a:endParaRPr>
          </a:p>
        </p:txBody>
      </p:sp>
      <p:sp>
        <p:nvSpPr>
          <p:cNvPr id="15" name="Text Placeholder 14"/>
          <p:cNvSpPr>
            <a:spLocks noGrp="1"/>
          </p:cNvSpPr>
          <p:nvPr>
            <p:ph type="body" idx="1"/>
          </p:nvPr>
        </p:nvSpPr>
        <p:spPr>
          <a:xfrm>
            <a:off x="628650" y="1734693"/>
            <a:ext cx="7886700" cy="4351338"/>
          </a:xfrm>
          <a:prstGeom prst="rect">
            <a:avLst/>
          </a:prstGeom>
          <a:noFill/>
          <a:ln>
            <a:noFill/>
          </a:ln>
        </p:spPr>
        <p:style>
          <a:lnRef idx="2">
            <a:schemeClr val="accent1"/>
          </a:lnRef>
          <a:fillRef idx="1">
            <a:schemeClr val="lt1"/>
          </a:fillRef>
          <a:effectRef idx="0">
            <a:schemeClr val="accent1"/>
          </a:effectRef>
          <a:fontRef idx="none"/>
        </p:style>
        <p:txBody>
          <a:bodyPr vert="horz" lIns="91430" tIns="45716" rIns="91430" bIns="45716"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Title Placeholder 15"/>
          <p:cNvSpPr>
            <a:spLocks noGrp="1"/>
          </p:cNvSpPr>
          <p:nvPr>
            <p:ph type="title"/>
          </p:nvPr>
        </p:nvSpPr>
        <p:spPr>
          <a:xfrm>
            <a:off x="624079" y="138493"/>
            <a:ext cx="7891272" cy="1325880"/>
          </a:xfrm>
          <a:prstGeom prst="rect">
            <a:avLst/>
          </a:prstGeom>
          <a:ln>
            <a:noFill/>
          </a:ln>
        </p:spPr>
        <p:txBody>
          <a:bodyPr vert="horz" lIns="91430" tIns="45716" rIns="91430" bIns="45716" rtlCol="0" anchor="ctr">
            <a:normAutofit/>
          </a:bodyPr>
          <a:lstStyle/>
          <a:p>
            <a:r>
              <a:rPr lang="en-US" dirty="0"/>
              <a:t>Click to edit Master title style</a:t>
            </a:r>
          </a:p>
        </p:txBody>
      </p:sp>
      <p:sp>
        <p:nvSpPr>
          <p:cNvPr id="2" name="Footer Placeholder 1"/>
          <p:cNvSpPr>
            <a:spLocks noGrp="1"/>
          </p:cNvSpPr>
          <p:nvPr>
            <p:ph type="ftr" sz="quarter" idx="3"/>
          </p:nvPr>
        </p:nvSpPr>
        <p:spPr>
          <a:xfrm>
            <a:off x="3028951" y="6356352"/>
            <a:ext cx="3086100" cy="365125"/>
          </a:xfrm>
          <a:prstGeom prst="rect">
            <a:avLst/>
          </a:prstGeom>
        </p:spPr>
        <p:txBody>
          <a:bodyPr vert="horz" lIns="91430" tIns="45716" rIns="91430" bIns="45716" rtlCol="0" anchor="ctr"/>
          <a:lstStyle>
            <a:lvl1pPr algn="ctr">
              <a:defRPr sz="1200">
                <a:solidFill>
                  <a:schemeClr val="tx1">
                    <a:tint val="75000"/>
                  </a:schemeClr>
                </a:solidFill>
              </a:defRPr>
            </a:lvl1pPr>
          </a:lstStyle>
          <a:p>
            <a:pPr fontAlgn="auto">
              <a:spcBef>
                <a:spcPts val="0"/>
              </a:spcBef>
              <a:spcAft>
                <a:spcPts val="0"/>
              </a:spcAft>
            </a:pPr>
            <a:endParaRPr lang="en-US" dirty="0">
              <a:solidFill>
                <a:srgbClr val="141414">
                  <a:tint val="75000"/>
                </a:srgbClr>
              </a:solidFill>
              <a:latin typeface="Arial"/>
            </a:endParaRPr>
          </a:p>
        </p:txBody>
      </p:sp>
    </p:spTree>
    <p:extLst>
      <p:ext uri="{BB962C8B-B14F-4D97-AF65-F5344CB8AC3E}">
        <p14:creationId xmlns:p14="http://schemas.microsoft.com/office/powerpoint/2010/main" val="697512599"/>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Lst>
  <p:hf sldNum="0" hdr="0" ftr="0" dt="0"/>
  <p:txStyles>
    <p:titleStyle>
      <a:lvl1pPr algn="l" defTabSz="914303" rtl="0" eaLnBrk="1" latinLnBrk="0" hangingPunct="1">
        <a:lnSpc>
          <a:spcPct val="90000"/>
        </a:lnSpc>
        <a:spcBef>
          <a:spcPct val="0"/>
        </a:spcBef>
        <a:buNone/>
        <a:defRPr sz="2400" b="1" kern="1200">
          <a:solidFill>
            <a:schemeClr val="bg1"/>
          </a:solidFill>
          <a:latin typeface="+mj-lt"/>
          <a:ea typeface="+mj-ea"/>
          <a:cs typeface="+mj-cs"/>
        </a:defRPr>
      </a:lvl1pPr>
    </p:titleStyle>
    <p:bodyStyle>
      <a:lvl1pPr marL="228576" indent="-228576" algn="l" defTabSz="914303" rtl="0" eaLnBrk="1" latinLnBrk="0" hangingPunct="1">
        <a:lnSpc>
          <a:spcPct val="90000"/>
        </a:lnSpc>
        <a:spcBef>
          <a:spcPts val="1000"/>
        </a:spcBef>
        <a:buClr>
          <a:schemeClr val="accent1"/>
        </a:buClr>
        <a:buFont typeface="Wingdings" charset="2"/>
        <a:buChar char="§"/>
        <a:defRPr sz="1400" kern="1200">
          <a:solidFill>
            <a:schemeClr val="tx1"/>
          </a:solidFill>
          <a:latin typeface="+mn-lt"/>
          <a:ea typeface="+mn-ea"/>
          <a:cs typeface="+mn-cs"/>
        </a:defRPr>
      </a:lvl1pPr>
      <a:lvl2pPr marL="685727" indent="-228576" algn="l" defTabSz="914303" rtl="0" eaLnBrk="1" latinLnBrk="0" hangingPunct="1">
        <a:lnSpc>
          <a:spcPct val="90000"/>
        </a:lnSpc>
        <a:spcBef>
          <a:spcPts val="500"/>
        </a:spcBef>
        <a:buClr>
          <a:schemeClr val="accent1"/>
        </a:buClr>
        <a:buFont typeface="Wingdings" charset="2"/>
        <a:buChar char="§"/>
        <a:defRPr sz="1200" kern="1200">
          <a:solidFill>
            <a:schemeClr val="tx1"/>
          </a:solidFill>
          <a:latin typeface="+mn-lt"/>
          <a:ea typeface="+mn-ea"/>
          <a:cs typeface="+mn-cs"/>
        </a:defRPr>
      </a:lvl2pPr>
      <a:lvl3pPr marL="1142879" indent="-228576" algn="l" defTabSz="914303" rtl="0" eaLnBrk="1" latinLnBrk="0" hangingPunct="1">
        <a:lnSpc>
          <a:spcPct val="90000"/>
        </a:lnSpc>
        <a:spcBef>
          <a:spcPts val="500"/>
        </a:spcBef>
        <a:buClr>
          <a:schemeClr val="accent1"/>
        </a:buClr>
        <a:buFont typeface="Wingdings" charset="2"/>
        <a:buChar char="§"/>
        <a:defRPr sz="1100" kern="1200">
          <a:solidFill>
            <a:schemeClr val="tx1"/>
          </a:solidFill>
          <a:latin typeface="+mn-lt"/>
          <a:ea typeface="+mn-ea"/>
          <a:cs typeface="+mn-cs"/>
        </a:defRPr>
      </a:lvl3pPr>
      <a:lvl4pPr marL="1600030" indent="-228576" algn="l" defTabSz="914303" rtl="0" eaLnBrk="1" latinLnBrk="0" hangingPunct="1">
        <a:lnSpc>
          <a:spcPct val="90000"/>
        </a:lnSpc>
        <a:spcBef>
          <a:spcPts val="500"/>
        </a:spcBef>
        <a:buClr>
          <a:schemeClr val="accent1"/>
        </a:buClr>
        <a:buFont typeface="Wingdings" charset="2"/>
        <a:buChar char="§"/>
        <a:defRPr sz="1000" kern="1200">
          <a:solidFill>
            <a:schemeClr val="tx1"/>
          </a:solidFill>
          <a:latin typeface="+mn-lt"/>
          <a:ea typeface="+mn-ea"/>
          <a:cs typeface="+mn-cs"/>
        </a:defRPr>
      </a:lvl4pPr>
      <a:lvl5pPr marL="2057182" indent="-228576" algn="l" defTabSz="914303" rtl="0" eaLnBrk="1" latinLnBrk="0" hangingPunct="1">
        <a:lnSpc>
          <a:spcPct val="90000"/>
        </a:lnSpc>
        <a:spcBef>
          <a:spcPts val="500"/>
        </a:spcBef>
        <a:buClr>
          <a:schemeClr val="accent1"/>
        </a:buClr>
        <a:buFont typeface="Wingdings" charset="2"/>
        <a:buChar char="§"/>
        <a:defRPr sz="900" kern="1200">
          <a:solidFill>
            <a:schemeClr val="tx1"/>
          </a:solidFill>
          <a:latin typeface="+mn-lt"/>
          <a:ea typeface="+mn-ea"/>
          <a:cs typeface="+mn-cs"/>
        </a:defRPr>
      </a:lvl5pPr>
      <a:lvl6pPr marL="2514333" indent="-228576" algn="l" defTabSz="91430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485" indent="-228576" algn="l" defTabSz="91430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637" indent="-228576" algn="l" defTabSz="91430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788" indent="-228576" algn="l" defTabSz="91430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03" rtl="0" eaLnBrk="1" latinLnBrk="0" hangingPunct="1">
        <a:defRPr sz="1800" kern="1200">
          <a:solidFill>
            <a:schemeClr val="tx1"/>
          </a:solidFill>
          <a:latin typeface="+mn-lt"/>
          <a:ea typeface="+mn-ea"/>
          <a:cs typeface="+mn-cs"/>
        </a:defRPr>
      </a:lvl1pPr>
      <a:lvl2pPr marL="457152" algn="l" defTabSz="914303" rtl="0" eaLnBrk="1" latinLnBrk="0" hangingPunct="1">
        <a:defRPr sz="1800" kern="1200">
          <a:solidFill>
            <a:schemeClr val="tx1"/>
          </a:solidFill>
          <a:latin typeface="+mn-lt"/>
          <a:ea typeface="+mn-ea"/>
          <a:cs typeface="+mn-cs"/>
        </a:defRPr>
      </a:lvl2pPr>
      <a:lvl3pPr marL="914303" algn="l" defTabSz="914303" rtl="0" eaLnBrk="1" latinLnBrk="0" hangingPunct="1">
        <a:defRPr sz="1800" kern="1200">
          <a:solidFill>
            <a:schemeClr val="tx1"/>
          </a:solidFill>
          <a:latin typeface="+mn-lt"/>
          <a:ea typeface="+mn-ea"/>
          <a:cs typeface="+mn-cs"/>
        </a:defRPr>
      </a:lvl3pPr>
      <a:lvl4pPr marL="1371455" algn="l" defTabSz="914303" rtl="0" eaLnBrk="1" latinLnBrk="0" hangingPunct="1">
        <a:defRPr sz="1800" kern="1200">
          <a:solidFill>
            <a:schemeClr val="tx1"/>
          </a:solidFill>
          <a:latin typeface="+mn-lt"/>
          <a:ea typeface="+mn-ea"/>
          <a:cs typeface="+mn-cs"/>
        </a:defRPr>
      </a:lvl4pPr>
      <a:lvl5pPr marL="1828606" algn="l" defTabSz="914303" rtl="0" eaLnBrk="1" latinLnBrk="0" hangingPunct="1">
        <a:defRPr sz="1800" kern="1200">
          <a:solidFill>
            <a:schemeClr val="tx1"/>
          </a:solidFill>
          <a:latin typeface="+mn-lt"/>
          <a:ea typeface="+mn-ea"/>
          <a:cs typeface="+mn-cs"/>
        </a:defRPr>
      </a:lvl5pPr>
      <a:lvl6pPr marL="2285758" algn="l" defTabSz="914303" rtl="0" eaLnBrk="1" latinLnBrk="0" hangingPunct="1">
        <a:defRPr sz="1800" kern="1200">
          <a:solidFill>
            <a:schemeClr val="tx1"/>
          </a:solidFill>
          <a:latin typeface="+mn-lt"/>
          <a:ea typeface="+mn-ea"/>
          <a:cs typeface="+mn-cs"/>
        </a:defRPr>
      </a:lvl6pPr>
      <a:lvl7pPr marL="2742909" algn="l" defTabSz="914303" rtl="0" eaLnBrk="1" latinLnBrk="0" hangingPunct="1">
        <a:defRPr sz="1800" kern="1200">
          <a:solidFill>
            <a:schemeClr val="tx1"/>
          </a:solidFill>
          <a:latin typeface="+mn-lt"/>
          <a:ea typeface="+mn-ea"/>
          <a:cs typeface="+mn-cs"/>
        </a:defRPr>
      </a:lvl7pPr>
      <a:lvl8pPr marL="3200061" algn="l" defTabSz="914303" rtl="0" eaLnBrk="1" latinLnBrk="0" hangingPunct="1">
        <a:defRPr sz="1800" kern="1200">
          <a:solidFill>
            <a:schemeClr val="tx1"/>
          </a:solidFill>
          <a:latin typeface="+mn-lt"/>
          <a:ea typeface="+mn-ea"/>
          <a:cs typeface="+mn-cs"/>
        </a:defRPr>
      </a:lvl8pPr>
      <a:lvl9pPr marL="3657212" algn="l" defTabSz="914303"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cxnSp>
        <p:nvCxnSpPr>
          <p:cNvPr id="27" name="Straight Connector 26"/>
          <p:cNvCxnSpPr/>
          <p:nvPr userDrawn="1"/>
        </p:nvCxnSpPr>
        <p:spPr>
          <a:xfrm>
            <a:off x="448408" y="720969"/>
            <a:ext cx="7499252" cy="0"/>
          </a:xfrm>
          <a:prstGeom prst="line">
            <a:avLst/>
          </a:prstGeom>
          <a:ln w="12700">
            <a:solidFill>
              <a:srgbClr val="000099"/>
            </a:solidFill>
            <a:miter lim="800000"/>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a:xfrm>
            <a:off x="448408" y="1363744"/>
            <a:ext cx="8321040" cy="0"/>
          </a:xfrm>
          <a:prstGeom prst="line">
            <a:avLst/>
          </a:prstGeom>
          <a:ln w="9525">
            <a:solidFill>
              <a:srgbClr val="00B0F0"/>
            </a:solidFill>
            <a:prstDash val="sysDot"/>
            <a:miter lim="800000"/>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a:xfrm>
            <a:off x="448408" y="6280637"/>
            <a:ext cx="8321040" cy="0"/>
          </a:xfrm>
          <a:prstGeom prst="line">
            <a:avLst/>
          </a:prstGeom>
          <a:ln w="9525">
            <a:solidFill>
              <a:srgbClr val="00B0F0"/>
            </a:solidFill>
            <a:miter lim="800000"/>
          </a:ln>
        </p:spPr>
        <p:style>
          <a:lnRef idx="1">
            <a:schemeClr val="accent1"/>
          </a:lnRef>
          <a:fillRef idx="0">
            <a:schemeClr val="accent1"/>
          </a:fillRef>
          <a:effectRef idx="0">
            <a:schemeClr val="accent1"/>
          </a:effectRef>
          <a:fontRef idx="minor">
            <a:schemeClr val="tx1"/>
          </a:fontRef>
        </p:style>
      </p:cxnSp>
      <p:sp>
        <p:nvSpPr>
          <p:cNvPr id="32" name="Date Placeholder 3"/>
          <p:cNvSpPr txBox="1">
            <a:spLocks/>
          </p:cNvSpPr>
          <p:nvPr userDrawn="1"/>
        </p:nvSpPr>
        <p:spPr>
          <a:xfrm>
            <a:off x="351696" y="6297778"/>
            <a:ext cx="2340704" cy="155448"/>
          </a:xfrm>
          <a:prstGeom prst="rect">
            <a:avLst/>
          </a:prstGeom>
        </p:spPr>
        <p:txBody>
          <a:bodyPr vert="horz" lIns="101871" tIns="50935" rIns="101871" bIns="50935" rtlCol="0" anchor="ctr"/>
          <a:lstStyle>
            <a:defPPr>
              <a:defRPr lang="en-US"/>
            </a:defPPr>
            <a:lvl1pPr algn="r" rtl="0" fontAlgn="base">
              <a:spcBef>
                <a:spcPct val="0"/>
              </a:spcBef>
              <a:spcAft>
                <a:spcPct val="0"/>
              </a:spcAft>
              <a:defRPr sz="900" kern="1200">
                <a:solidFill>
                  <a:schemeClr val="tx1"/>
                </a:solidFill>
                <a:latin typeface="Arial" pitchFamily="34" charset="0"/>
                <a:ea typeface="ＭＳ Ｐゴシック" charset="-128"/>
                <a:cs typeface="Arial" pitchFamily="34" charset="0"/>
              </a:defRPr>
            </a:lvl1pPr>
            <a:lvl2pPr marL="457200" algn="l" rtl="0" fontAlgn="base">
              <a:spcBef>
                <a:spcPct val="0"/>
              </a:spcBef>
              <a:spcAft>
                <a:spcPct val="0"/>
              </a:spcAft>
              <a:defRPr kern="1200">
                <a:solidFill>
                  <a:schemeClr val="tx1"/>
                </a:solidFill>
                <a:latin typeface="Arial" charset="0"/>
                <a:ea typeface="ＭＳ Ｐゴシック" charset="-128"/>
                <a:cs typeface="+mn-cs"/>
              </a:defRPr>
            </a:lvl2pPr>
            <a:lvl3pPr marL="914400" algn="l" rtl="0" fontAlgn="base">
              <a:spcBef>
                <a:spcPct val="0"/>
              </a:spcBef>
              <a:spcAft>
                <a:spcPct val="0"/>
              </a:spcAft>
              <a:defRPr kern="1200">
                <a:solidFill>
                  <a:schemeClr val="tx1"/>
                </a:solidFill>
                <a:latin typeface="Arial" charset="0"/>
                <a:ea typeface="ＭＳ Ｐゴシック" charset="-128"/>
                <a:cs typeface="+mn-cs"/>
              </a:defRPr>
            </a:lvl3pPr>
            <a:lvl4pPr marL="1371600" algn="l" rtl="0" fontAlgn="base">
              <a:spcBef>
                <a:spcPct val="0"/>
              </a:spcBef>
              <a:spcAft>
                <a:spcPct val="0"/>
              </a:spcAft>
              <a:defRPr kern="1200">
                <a:solidFill>
                  <a:schemeClr val="tx1"/>
                </a:solidFill>
                <a:latin typeface="Arial" charset="0"/>
                <a:ea typeface="ＭＳ Ｐゴシック" charset="-128"/>
                <a:cs typeface="+mn-cs"/>
              </a:defRPr>
            </a:lvl4pPr>
            <a:lvl5pPr marL="1828800" algn="l" rtl="0" fontAlgn="base">
              <a:spcBef>
                <a:spcPct val="0"/>
              </a:spcBef>
              <a:spcAft>
                <a:spcPct val="0"/>
              </a:spcAft>
              <a:defRPr kern="1200">
                <a:solidFill>
                  <a:schemeClr val="tx1"/>
                </a:solidFill>
                <a:latin typeface="Arial" charset="0"/>
                <a:ea typeface="ＭＳ Ｐゴシック" charset="-128"/>
                <a:cs typeface="+mn-cs"/>
              </a:defRPr>
            </a:lvl5pPr>
            <a:lvl6pPr marL="2286000" algn="l" defTabSz="914400" rtl="0" eaLnBrk="1" latinLnBrk="0" hangingPunct="1">
              <a:defRPr kern="1200">
                <a:solidFill>
                  <a:schemeClr val="tx1"/>
                </a:solidFill>
                <a:latin typeface="Arial" charset="0"/>
                <a:ea typeface="ＭＳ Ｐゴシック" charset="-128"/>
                <a:cs typeface="+mn-cs"/>
              </a:defRPr>
            </a:lvl6pPr>
            <a:lvl7pPr marL="2743200" algn="l" defTabSz="914400" rtl="0" eaLnBrk="1" latinLnBrk="0" hangingPunct="1">
              <a:defRPr kern="1200">
                <a:solidFill>
                  <a:schemeClr val="tx1"/>
                </a:solidFill>
                <a:latin typeface="Arial" charset="0"/>
                <a:ea typeface="ＭＳ Ｐゴシック" charset="-128"/>
                <a:cs typeface="+mn-cs"/>
              </a:defRPr>
            </a:lvl7pPr>
            <a:lvl8pPr marL="3200400" algn="l" defTabSz="914400" rtl="0" eaLnBrk="1" latinLnBrk="0" hangingPunct="1">
              <a:defRPr kern="1200">
                <a:solidFill>
                  <a:schemeClr val="tx1"/>
                </a:solidFill>
                <a:latin typeface="Arial" charset="0"/>
                <a:ea typeface="ＭＳ Ｐゴシック" charset="-128"/>
                <a:cs typeface="+mn-cs"/>
              </a:defRPr>
            </a:lvl8pPr>
            <a:lvl9pPr marL="3657600" algn="l" defTabSz="914400" rtl="0" eaLnBrk="1" latinLnBrk="0" hangingPunct="1">
              <a:defRPr kern="1200">
                <a:solidFill>
                  <a:schemeClr val="tx1"/>
                </a:solidFill>
                <a:latin typeface="Arial" charset="0"/>
                <a:ea typeface="ＭＳ Ｐゴシック" charset="-128"/>
                <a:cs typeface="+mn-cs"/>
              </a:defRPr>
            </a:lvl9pPr>
          </a:lstStyle>
          <a:p>
            <a:pPr algn="l"/>
            <a:r>
              <a:rPr lang="en-US" sz="800" dirty="0">
                <a:solidFill>
                  <a:srgbClr val="000000"/>
                </a:solidFill>
              </a:rPr>
              <a:t>FY19 H.1 Recommendations</a:t>
            </a:r>
          </a:p>
        </p:txBody>
      </p:sp>
      <p:sp>
        <p:nvSpPr>
          <p:cNvPr id="33" name="Date Placeholder 3"/>
          <p:cNvSpPr txBox="1">
            <a:spLocks/>
          </p:cNvSpPr>
          <p:nvPr userDrawn="1"/>
        </p:nvSpPr>
        <p:spPr>
          <a:xfrm>
            <a:off x="351696" y="6417232"/>
            <a:ext cx="3064502" cy="155448"/>
          </a:xfrm>
          <a:prstGeom prst="rect">
            <a:avLst/>
          </a:prstGeom>
        </p:spPr>
        <p:txBody>
          <a:bodyPr vert="horz" lIns="101871" tIns="50935" rIns="101871" bIns="50935" rtlCol="0" anchor="ctr"/>
          <a:lstStyle>
            <a:defPPr>
              <a:defRPr lang="en-US"/>
            </a:defPPr>
            <a:lvl1pPr algn="r" rtl="0" fontAlgn="base">
              <a:spcBef>
                <a:spcPct val="0"/>
              </a:spcBef>
              <a:spcAft>
                <a:spcPct val="0"/>
              </a:spcAft>
              <a:defRPr sz="900" kern="1200">
                <a:solidFill>
                  <a:schemeClr val="tx1"/>
                </a:solidFill>
                <a:latin typeface="Arial" pitchFamily="34" charset="0"/>
                <a:ea typeface="ＭＳ Ｐゴシック" charset="-128"/>
                <a:cs typeface="Arial" pitchFamily="34" charset="0"/>
              </a:defRPr>
            </a:lvl1pPr>
            <a:lvl2pPr marL="457200" algn="l" rtl="0" fontAlgn="base">
              <a:spcBef>
                <a:spcPct val="0"/>
              </a:spcBef>
              <a:spcAft>
                <a:spcPct val="0"/>
              </a:spcAft>
              <a:defRPr kern="1200">
                <a:solidFill>
                  <a:schemeClr val="tx1"/>
                </a:solidFill>
                <a:latin typeface="Arial" charset="0"/>
                <a:ea typeface="ＭＳ Ｐゴシック" charset="-128"/>
                <a:cs typeface="+mn-cs"/>
              </a:defRPr>
            </a:lvl2pPr>
            <a:lvl3pPr marL="914400" algn="l" rtl="0" fontAlgn="base">
              <a:spcBef>
                <a:spcPct val="0"/>
              </a:spcBef>
              <a:spcAft>
                <a:spcPct val="0"/>
              </a:spcAft>
              <a:defRPr kern="1200">
                <a:solidFill>
                  <a:schemeClr val="tx1"/>
                </a:solidFill>
                <a:latin typeface="Arial" charset="0"/>
                <a:ea typeface="ＭＳ Ｐゴシック" charset="-128"/>
                <a:cs typeface="+mn-cs"/>
              </a:defRPr>
            </a:lvl3pPr>
            <a:lvl4pPr marL="1371600" algn="l" rtl="0" fontAlgn="base">
              <a:spcBef>
                <a:spcPct val="0"/>
              </a:spcBef>
              <a:spcAft>
                <a:spcPct val="0"/>
              </a:spcAft>
              <a:defRPr kern="1200">
                <a:solidFill>
                  <a:schemeClr val="tx1"/>
                </a:solidFill>
                <a:latin typeface="Arial" charset="0"/>
                <a:ea typeface="ＭＳ Ｐゴシック" charset="-128"/>
                <a:cs typeface="+mn-cs"/>
              </a:defRPr>
            </a:lvl4pPr>
            <a:lvl5pPr marL="1828800" algn="l" rtl="0" fontAlgn="base">
              <a:spcBef>
                <a:spcPct val="0"/>
              </a:spcBef>
              <a:spcAft>
                <a:spcPct val="0"/>
              </a:spcAft>
              <a:defRPr kern="1200">
                <a:solidFill>
                  <a:schemeClr val="tx1"/>
                </a:solidFill>
                <a:latin typeface="Arial" charset="0"/>
                <a:ea typeface="ＭＳ Ｐゴシック" charset="-128"/>
                <a:cs typeface="+mn-cs"/>
              </a:defRPr>
            </a:lvl5pPr>
            <a:lvl6pPr marL="2286000" algn="l" defTabSz="914400" rtl="0" eaLnBrk="1" latinLnBrk="0" hangingPunct="1">
              <a:defRPr kern="1200">
                <a:solidFill>
                  <a:schemeClr val="tx1"/>
                </a:solidFill>
                <a:latin typeface="Arial" charset="0"/>
                <a:ea typeface="ＭＳ Ｐゴシック" charset="-128"/>
                <a:cs typeface="+mn-cs"/>
              </a:defRPr>
            </a:lvl6pPr>
            <a:lvl7pPr marL="2743200" algn="l" defTabSz="914400" rtl="0" eaLnBrk="1" latinLnBrk="0" hangingPunct="1">
              <a:defRPr kern="1200">
                <a:solidFill>
                  <a:schemeClr val="tx1"/>
                </a:solidFill>
                <a:latin typeface="Arial" charset="0"/>
                <a:ea typeface="ＭＳ Ｐゴシック" charset="-128"/>
                <a:cs typeface="+mn-cs"/>
              </a:defRPr>
            </a:lvl7pPr>
            <a:lvl8pPr marL="3200400" algn="l" defTabSz="914400" rtl="0" eaLnBrk="1" latinLnBrk="0" hangingPunct="1">
              <a:defRPr kern="1200">
                <a:solidFill>
                  <a:schemeClr val="tx1"/>
                </a:solidFill>
                <a:latin typeface="Arial" charset="0"/>
                <a:ea typeface="ＭＳ Ｐゴシック" charset="-128"/>
                <a:cs typeface="+mn-cs"/>
              </a:defRPr>
            </a:lvl8pPr>
            <a:lvl9pPr marL="3657600" algn="l" defTabSz="914400" rtl="0" eaLnBrk="1" latinLnBrk="0" hangingPunct="1">
              <a:defRPr kern="1200">
                <a:solidFill>
                  <a:schemeClr val="tx1"/>
                </a:solidFill>
                <a:latin typeface="Arial" charset="0"/>
                <a:ea typeface="ＭＳ Ｐゴシック" charset="-128"/>
                <a:cs typeface="+mn-cs"/>
              </a:defRPr>
            </a:lvl9pPr>
          </a:lstStyle>
          <a:p>
            <a:pPr algn="l"/>
            <a:r>
              <a:rPr lang="en-US" sz="800" dirty="0">
                <a:solidFill>
                  <a:srgbClr val="000000"/>
                </a:solidFill>
              </a:rPr>
              <a:t>Housing and Economic Development</a:t>
            </a:r>
          </a:p>
        </p:txBody>
      </p:sp>
      <p:sp>
        <p:nvSpPr>
          <p:cNvPr id="40" name="Slide Number Placeholder 6"/>
          <p:cNvSpPr txBox="1">
            <a:spLocks/>
          </p:cNvSpPr>
          <p:nvPr userDrawn="1"/>
        </p:nvSpPr>
        <p:spPr>
          <a:xfrm>
            <a:off x="8149379" y="6543216"/>
            <a:ext cx="762001" cy="228600"/>
          </a:xfrm>
          <a:prstGeom prst="rect">
            <a:avLst/>
          </a:prstGeom>
        </p:spPr>
        <p:txBody>
          <a:bodyPr vert="horz" wrap="square" lIns="91430" tIns="45716" rIns="91430" bIns="45716" numCol="1" anchor="ctr" anchorCtr="0" compatLnSpc="1">
            <a:prstTxWarp prst="textNoShape">
              <a:avLst/>
            </a:prstTxWarp>
          </a:bodyPr>
          <a:lstStyle>
            <a:lvl1pPr>
              <a:defRPr/>
            </a:lvl1pPr>
          </a:lstStyle>
          <a:p>
            <a:pPr algn="r" fontAlgn="auto">
              <a:spcBef>
                <a:spcPts val="0"/>
              </a:spcBef>
              <a:spcAft>
                <a:spcPts val="0"/>
              </a:spcAft>
              <a:defRPr/>
            </a:pPr>
            <a:fld id="{9CFA4524-850C-6D4F-85BC-70D4F7341579}" type="slidenum">
              <a:rPr lang="en-US" sz="1000" smtClean="0">
                <a:solidFill>
                  <a:srgbClr val="000000"/>
                </a:solidFill>
                <a:latin typeface="Arial" pitchFamily="34" charset="0"/>
              </a:rPr>
              <a:pPr algn="r" fontAlgn="auto">
                <a:spcBef>
                  <a:spcPts val="0"/>
                </a:spcBef>
                <a:spcAft>
                  <a:spcPts val="0"/>
                </a:spcAft>
                <a:defRPr/>
              </a:pPr>
              <a:t>‹#›</a:t>
            </a:fld>
            <a:endParaRPr lang="en-US" sz="1000" dirty="0">
              <a:solidFill>
                <a:srgbClr val="000000"/>
              </a:solidFill>
              <a:latin typeface="Arial" pitchFamily="34" charset="0"/>
            </a:endParaRPr>
          </a:p>
        </p:txBody>
      </p:sp>
      <p:sp>
        <p:nvSpPr>
          <p:cNvPr id="41" name="Content Placeholder 8"/>
          <p:cNvSpPr txBox="1">
            <a:spLocks/>
          </p:cNvSpPr>
          <p:nvPr userDrawn="1"/>
        </p:nvSpPr>
        <p:spPr>
          <a:xfrm>
            <a:off x="470001" y="1698958"/>
            <a:ext cx="8348472" cy="4438496"/>
          </a:xfrm>
          <a:prstGeom prst="rect">
            <a:avLst/>
          </a:prstGeom>
        </p:spPr>
        <p:txBody>
          <a:bodyPr lIns="91430" tIns="45716" rIns="91430" bIns="45716"/>
          <a:lstStyle>
            <a:lvl1pPr marL="342900" indent="-342900" algn="l" rtl="0" eaLnBrk="1" fontAlgn="base" hangingPunct="1">
              <a:spcBef>
                <a:spcPts val="1000"/>
              </a:spcBef>
              <a:spcAft>
                <a:spcPct val="0"/>
              </a:spcAft>
              <a:buClr>
                <a:schemeClr val="tx1"/>
              </a:buClr>
              <a:buFont typeface="+mj-lt"/>
              <a:buAutoNum type="arabicPeriod"/>
              <a:defRPr sz="1300" b="0">
                <a:solidFill>
                  <a:schemeClr val="tx2"/>
                </a:solidFill>
                <a:latin typeface="Arial" pitchFamily="34" charset="0"/>
                <a:ea typeface="+mn-ea"/>
                <a:cs typeface="Arial" pitchFamily="34" charset="0"/>
              </a:defRPr>
            </a:lvl1pPr>
            <a:lvl2pPr marL="400050" indent="-177800" algn="l" rtl="0" eaLnBrk="1" fontAlgn="base" hangingPunct="1">
              <a:spcBef>
                <a:spcPts val="600"/>
              </a:spcBef>
              <a:spcAft>
                <a:spcPct val="0"/>
              </a:spcAft>
              <a:buClr>
                <a:srgbClr val="0033CC"/>
              </a:buClr>
              <a:buFont typeface="Arial" pitchFamily="34" charset="0"/>
              <a:buChar char="›"/>
              <a:defRPr sz="2000">
                <a:solidFill>
                  <a:schemeClr val="tx2"/>
                </a:solidFill>
                <a:latin typeface="Arial" pitchFamily="34" charset="0"/>
                <a:cs typeface="Arial" pitchFamily="34" charset="0"/>
              </a:defRPr>
            </a:lvl2pPr>
            <a:lvl3pPr marL="571500" indent="-171450" algn="l" rtl="0" eaLnBrk="1" fontAlgn="base" hangingPunct="1">
              <a:spcBef>
                <a:spcPts val="600"/>
              </a:spcBef>
              <a:spcAft>
                <a:spcPct val="0"/>
              </a:spcAft>
              <a:buClr>
                <a:srgbClr val="0033CC"/>
              </a:buClr>
              <a:buFont typeface="Arial" pitchFamily="34" charset="0"/>
              <a:buChar char="»"/>
              <a:defRPr sz="1400">
                <a:solidFill>
                  <a:schemeClr val="tx2"/>
                </a:solidFill>
                <a:latin typeface="Arial" pitchFamily="34" charset="0"/>
                <a:cs typeface="Arial" pitchFamily="34" charset="0"/>
              </a:defRPr>
            </a:lvl3pPr>
            <a:lvl4pPr marL="742950" indent="-171450" algn="l" rtl="0" eaLnBrk="1" fontAlgn="base" hangingPunct="1">
              <a:spcBef>
                <a:spcPts val="600"/>
              </a:spcBef>
              <a:spcAft>
                <a:spcPct val="0"/>
              </a:spcAft>
              <a:buClr>
                <a:srgbClr val="0033CC"/>
              </a:buClr>
              <a:buFont typeface="Arial" pitchFamily="34" charset="0"/>
              <a:buChar char="–"/>
              <a:defRPr sz="1400">
                <a:solidFill>
                  <a:schemeClr val="tx2"/>
                </a:solidFill>
                <a:latin typeface="Arial" pitchFamily="34" charset="0"/>
                <a:cs typeface="Arial" pitchFamily="34" charset="0"/>
              </a:defRPr>
            </a:lvl4pPr>
            <a:lvl5pPr marL="857250" indent="-114300" algn="l" rtl="0" eaLnBrk="1" fontAlgn="base" hangingPunct="1">
              <a:spcBef>
                <a:spcPts val="600"/>
              </a:spcBef>
              <a:spcAft>
                <a:spcPct val="0"/>
              </a:spcAft>
              <a:buClr>
                <a:srgbClr val="0033CC"/>
              </a:buClr>
              <a:buChar char="»"/>
              <a:defRPr sz="1200">
                <a:solidFill>
                  <a:schemeClr val="tx2"/>
                </a:solidFill>
                <a:latin typeface="Arial" pitchFamily="34" charset="0"/>
                <a:cs typeface="Arial" pitchFamily="34" charset="0"/>
              </a:defRPr>
            </a:lvl5pPr>
            <a:lvl6pPr marL="2057400" indent="-223838" algn="l" rtl="0" eaLnBrk="1" fontAlgn="base" hangingPunct="1">
              <a:spcBef>
                <a:spcPct val="20000"/>
              </a:spcBef>
              <a:spcAft>
                <a:spcPct val="0"/>
              </a:spcAft>
              <a:buClr>
                <a:srgbClr val="0033CC"/>
              </a:buClr>
              <a:buChar char="»"/>
              <a:defRPr sz="2000">
                <a:solidFill>
                  <a:schemeClr val="tx1"/>
                </a:solidFill>
                <a:latin typeface="+mn-lt"/>
                <a:cs typeface="+mn-cs"/>
              </a:defRPr>
            </a:lvl6pPr>
            <a:lvl7pPr marL="2514600" indent="-223838" algn="l" rtl="0" eaLnBrk="1" fontAlgn="base" hangingPunct="1">
              <a:spcBef>
                <a:spcPct val="20000"/>
              </a:spcBef>
              <a:spcAft>
                <a:spcPct val="0"/>
              </a:spcAft>
              <a:buClr>
                <a:srgbClr val="0033CC"/>
              </a:buClr>
              <a:buChar char="»"/>
              <a:defRPr sz="2000">
                <a:solidFill>
                  <a:schemeClr val="tx1"/>
                </a:solidFill>
                <a:latin typeface="+mn-lt"/>
                <a:cs typeface="+mn-cs"/>
              </a:defRPr>
            </a:lvl7pPr>
            <a:lvl8pPr marL="2971800" indent="-223838" algn="l" rtl="0" eaLnBrk="1" fontAlgn="base" hangingPunct="1">
              <a:spcBef>
                <a:spcPct val="20000"/>
              </a:spcBef>
              <a:spcAft>
                <a:spcPct val="0"/>
              </a:spcAft>
              <a:buClr>
                <a:srgbClr val="0033CC"/>
              </a:buClr>
              <a:buChar char="»"/>
              <a:defRPr sz="2000">
                <a:solidFill>
                  <a:schemeClr val="tx1"/>
                </a:solidFill>
                <a:latin typeface="+mn-lt"/>
                <a:cs typeface="+mn-cs"/>
              </a:defRPr>
            </a:lvl8pPr>
            <a:lvl9pPr marL="3429000" indent="-223838" algn="l" rtl="0" eaLnBrk="1" fontAlgn="base" hangingPunct="1">
              <a:spcBef>
                <a:spcPct val="20000"/>
              </a:spcBef>
              <a:spcAft>
                <a:spcPct val="0"/>
              </a:spcAft>
              <a:buClr>
                <a:srgbClr val="0033CC"/>
              </a:buClr>
              <a:buChar char="»"/>
              <a:defRPr sz="2000">
                <a:solidFill>
                  <a:schemeClr val="tx1"/>
                </a:solidFill>
                <a:latin typeface="+mn-lt"/>
                <a:cs typeface="+mn-cs"/>
              </a:defRPr>
            </a:lvl9pPr>
          </a:lstStyle>
          <a:p>
            <a:pPr>
              <a:buClr>
                <a:srgbClr val="000000"/>
              </a:buClr>
            </a:pPr>
            <a:endParaRPr lang="en-US" dirty="0">
              <a:solidFill>
                <a:srgbClr val="000000"/>
              </a:solidFill>
            </a:endParaRPr>
          </a:p>
        </p:txBody>
      </p:sp>
      <p:pic>
        <p:nvPicPr>
          <p:cNvPr id="12" name="Picture 2" descr="https://upload.wikimedia.org/wikipedia/commons/thumb/8/82/Seal_of_Massachusetts.svg/2000px-Seal_of_Massachusetts.svg.png"/>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8122499" y="217488"/>
            <a:ext cx="720969" cy="720969"/>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userDrawn="1"/>
        </p:nvSpPr>
        <p:spPr>
          <a:xfrm>
            <a:off x="3265715" y="6283293"/>
            <a:ext cx="2612572" cy="217937"/>
          </a:xfrm>
          <a:prstGeom prst="rect">
            <a:avLst/>
          </a:prstGeom>
          <a:noFill/>
        </p:spPr>
        <p:txBody>
          <a:bodyPr wrap="square" lIns="91430" tIns="45716" rIns="91430" bIns="45716" rtlCol="0">
            <a:spAutoFit/>
          </a:bodyPr>
          <a:lstStyle/>
          <a:p>
            <a:pPr algn="ctr">
              <a:defRPr/>
            </a:pPr>
            <a:r>
              <a:rPr lang="en-US" sz="800" dirty="0">
                <a:solidFill>
                  <a:srgbClr val="000000"/>
                </a:solidFill>
              </a:rPr>
              <a:t>Draft: For Policy Development Purposes</a:t>
            </a:r>
          </a:p>
        </p:txBody>
      </p:sp>
      <p:sp>
        <p:nvSpPr>
          <p:cNvPr id="17" name="Footer Placeholder 3"/>
          <p:cNvSpPr txBox="1">
            <a:spLocks/>
          </p:cNvSpPr>
          <p:nvPr userDrawn="1"/>
        </p:nvSpPr>
        <p:spPr>
          <a:xfrm>
            <a:off x="7182466" y="6270478"/>
            <a:ext cx="1661002" cy="182747"/>
          </a:xfrm>
          <a:prstGeom prst="rect">
            <a:avLst/>
          </a:prstGeom>
        </p:spPr>
        <p:txBody>
          <a:bodyPr lIns="91430" tIns="45716" rIns="91430" bIns="45716"/>
          <a:lstStyle>
            <a:defPPr>
              <a:defRPr lang="en-US"/>
            </a:defPPr>
            <a:lvl1pPr algn="ctr" rtl="0" fontAlgn="base">
              <a:spcBef>
                <a:spcPct val="0"/>
              </a:spcBef>
              <a:spcAft>
                <a:spcPct val="0"/>
              </a:spcAft>
              <a:defRPr sz="800"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r>
              <a:rPr lang="en-US" dirty="0">
                <a:solidFill>
                  <a:srgbClr val="000000"/>
                </a:solidFill>
              </a:rPr>
              <a:t>Updated: January 22, 2018</a:t>
            </a:r>
          </a:p>
        </p:txBody>
      </p:sp>
    </p:spTree>
    <p:extLst>
      <p:ext uri="{BB962C8B-B14F-4D97-AF65-F5344CB8AC3E}">
        <p14:creationId xmlns:p14="http://schemas.microsoft.com/office/powerpoint/2010/main" val="2892522962"/>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Lst>
  <p:hf sldNum="0" hdr="0" ftr="0" dt="0"/>
  <p:txStyles>
    <p:titleStyle>
      <a:lvl1pPr algn="l" rtl="0" eaLnBrk="1" fontAlgn="base" hangingPunct="1">
        <a:lnSpc>
          <a:spcPct val="90000"/>
        </a:lnSpc>
        <a:spcBef>
          <a:spcPct val="0"/>
        </a:spcBef>
        <a:spcAft>
          <a:spcPct val="0"/>
        </a:spcAft>
        <a:defRPr sz="2800" b="1">
          <a:solidFill>
            <a:srgbClr val="0033CC"/>
          </a:solidFill>
          <a:latin typeface="Calibri" panose="020F0502020204030204" pitchFamily="34" charset="0"/>
          <a:ea typeface="+mj-ea"/>
          <a:cs typeface="+mj-cs"/>
        </a:defRPr>
      </a:lvl1pPr>
      <a:lvl2pPr algn="l" rtl="0" eaLnBrk="1" fontAlgn="base" hangingPunct="1">
        <a:spcBef>
          <a:spcPct val="0"/>
        </a:spcBef>
        <a:spcAft>
          <a:spcPct val="0"/>
        </a:spcAft>
        <a:defRPr sz="2400" b="1">
          <a:solidFill>
            <a:srgbClr val="0033CC"/>
          </a:solidFill>
          <a:latin typeface="Verdana" pitchFamily="34" charset="0"/>
          <a:cs typeface="Arial" charset="0"/>
        </a:defRPr>
      </a:lvl2pPr>
      <a:lvl3pPr algn="l" rtl="0" eaLnBrk="1" fontAlgn="base" hangingPunct="1">
        <a:spcBef>
          <a:spcPct val="0"/>
        </a:spcBef>
        <a:spcAft>
          <a:spcPct val="0"/>
        </a:spcAft>
        <a:defRPr sz="2400" b="1">
          <a:solidFill>
            <a:srgbClr val="0033CC"/>
          </a:solidFill>
          <a:latin typeface="Verdana" pitchFamily="34" charset="0"/>
          <a:cs typeface="Arial" charset="0"/>
        </a:defRPr>
      </a:lvl3pPr>
      <a:lvl4pPr algn="l" rtl="0" eaLnBrk="1" fontAlgn="base" hangingPunct="1">
        <a:spcBef>
          <a:spcPct val="0"/>
        </a:spcBef>
        <a:spcAft>
          <a:spcPct val="0"/>
        </a:spcAft>
        <a:defRPr sz="2400" b="1">
          <a:solidFill>
            <a:srgbClr val="0033CC"/>
          </a:solidFill>
          <a:latin typeface="Verdana" pitchFamily="34" charset="0"/>
          <a:cs typeface="Arial" charset="0"/>
        </a:defRPr>
      </a:lvl4pPr>
      <a:lvl5pPr algn="l" rtl="0" eaLnBrk="1" fontAlgn="base" hangingPunct="1">
        <a:spcBef>
          <a:spcPct val="0"/>
        </a:spcBef>
        <a:spcAft>
          <a:spcPct val="0"/>
        </a:spcAft>
        <a:defRPr sz="2400" b="1">
          <a:solidFill>
            <a:srgbClr val="0033CC"/>
          </a:solidFill>
          <a:latin typeface="Verdana" pitchFamily="34" charset="0"/>
          <a:cs typeface="Arial" charset="0"/>
        </a:defRPr>
      </a:lvl5pPr>
      <a:lvl6pPr marL="457152" algn="l" rtl="0" eaLnBrk="1" fontAlgn="base" hangingPunct="1">
        <a:spcBef>
          <a:spcPct val="0"/>
        </a:spcBef>
        <a:spcAft>
          <a:spcPct val="0"/>
        </a:spcAft>
        <a:defRPr sz="2400" b="1">
          <a:solidFill>
            <a:srgbClr val="0033CC"/>
          </a:solidFill>
          <a:latin typeface="Verdana" pitchFamily="34" charset="0"/>
          <a:cs typeface="Arial" charset="0"/>
        </a:defRPr>
      </a:lvl6pPr>
      <a:lvl7pPr marL="914303" algn="l" rtl="0" eaLnBrk="1" fontAlgn="base" hangingPunct="1">
        <a:spcBef>
          <a:spcPct val="0"/>
        </a:spcBef>
        <a:spcAft>
          <a:spcPct val="0"/>
        </a:spcAft>
        <a:defRPr sz="2400" b="1">
          <a:solidFill>
            <a:srgbClr val="0033CC"/>
          </a:solidFill>
          <a:latin typeface="Verdana" pitchFamily="34" charset="0"/>
          <a:cs typeface="Arial" charset="0"/>
        </a:defRPr>
      </a:lvl7pPr>
      <a:lvl8pPr marL="1371455" algn="l" rtl="0" eaLnBrk="1" fontAlgn="base" hangingPunct="1">
        <a:spcBef>
          <a:spcPct val="0"/>
        </a:spcBef>
        <a:spcAft>
          <a:spcPct val="0"/>
        </a:spcAft>
        <a:defRPr sz="2400" b="1">
          <a:solidFill>
            <a:srgbClr val="0033CC"/>
          </a:solidFill>
          <a:latin typeface="Verdana" pitchFamily="34" charset="0"/>
          <a:cs typeface="Arial" charset="0"/>
        </a:defRPr>
      </a:lvl8pPr>
      <a:lvl9pPr marL="1828606" algn="l" rtl="0" eaLnBrk="1" fontAlgn="base" hangingPunct="1">
        <a:spcBef>
          <a:spcPct val="0"/>
        </a:spcBef>
        <a:spcAft>
          <a:spcPct val="0"/>
        </a:spcAft>
        <a:defRPr sz="2400" b="1">
          <a:solidFill>
            <a:srgbClr val="0033CC"/>
          </a:solidFill>
          <a:latin typeface="Verdana" pitchFamily="34" charset="0"/>
          <a:cs typeface="Arial" charset="0"/>
        </a:defRPr>
      </a:lvl9pPr>
    </p:titleStyle>
    <p:bodyStyle>
      <a:lvl1pPr marL="228576" indent="-228576" algn="l" rtl="0" eaLnBrk="1" fontAlgn="base" hangingPunct="1">
        <a:spcBef>
          <a:spcPct val="100000"/>
        </a:spcBef>
        <a:spcAft>
          <a:spcPct val="0"/>
        </a:spcAft>
        <a:buClr>
          <a:srgbClr val="0033CC"/>
        </a:buClr>
        <a:buChar char="•"/>
        <a:defRPr sz="2400" b="1">
          <a:solidFill>
            <a:schemeClr val="tx1"/>
          </a:solidFill>
          <a:latin typeface="Calibri" panose="020F0502020204030204" pitchFamily="34" charset="0"/>
          <a:ea typeface="+mn-ea"/>
          <a:cs typeface="+mn-cs"/>
        </a:defRPr>
      </a:lvl1pPr>
      <a:lvl2pPr marL="576202" indent="-233339" algn="l" rtl="0" eaLnBrk="1" fontAlgn="base" hangingPunct="1">
        <a:spcBef>
          <a:spcPct val="20000"/>
        </a:spcBef>
        <a:spcAft>
          <a:spcPct val="0"/>
        </a:spcAft>
        <a:buClr>
          <a:srgbClr val="0033CC"/>
        </a:buClr>
        <a:buFont typeface="Arial" charset="0"/>
        <a:buChar char="–"/>
        <a:defRPr sz="2000">
          <a:solidFill>
            <a:schemeClr val="tx1"/>
          </a:solidFill>
          <a:latin typeface="Calibri" panose="020F0502020204030204" pitchFamily="34" charset="0"/>
          <a:cs typeface="+mn-cs"/>
        </a:defRPr>
      </a:lvl2pPr>
      <a:lvl3pPr marL="914303" indent="-223814" algn="l" rtl="0" eaLnBrk="1" fontAlgn="base" hangingPunct="1">
        <a:spcBef>
          <a:spcPct val="20000"/>
        </a:spcBef>
        <a:spcAft>
          <a:spcPct val="0"/>
        </a:spcAft>
        <a:buClr>
          <a:srgbClr val="0033CC"/>
        </a:buClr>
        <a:buChar char="•"/>
        <a:defRPr sz="2000">
          <a:solidFill>
            <a:schemeClr val="tx1"/>
          </a:solidFill>
          <a:latin typeface="Calibri" panose="020F0502020204030204" pitchFamily="34" charset="0"/>
          <a:cs typeface="+mn-cs"/>
        </a:defRPr>
      </a:lvl3pPr>
      <a:lvl4pPr marL="1261929" indent="-233339" algn="l" rtl="0" eaLnBrk="1" fontAlgn="base" hangingPunct="1">
        <a:spcBef>
          <a:spcPct val="20000"/>
        </a:spcBef>
        <a:spcAft>
          <a:spcPct val="0"/>
        </a:spcAft>
        <a:buClr>
          <a:srgbClr val="0033CC"/>
        </a:buClr>
        <a:buChar char="–"/>
        <a:defRPr sz="2000">
          <a:solidFill>
            <a:schemeClr val="tx1"/>
          </a:solidFill>
          <a:latin typeface="Calibri" panose="020F0502020204030204" pitchFamily="34" charset="0"/>
          <a:cs typeface="+mn-cs"/>
        </a:defRPr>
      </a:lvl4pPr>
      <a:lvl5pPr marL="1600030" indent="-223814" algn="l" rtl="0" eaLnBrk="1" fontAlgn="base" hangingPunct="1">
        <a:spcBef>
          <a:spcPct val="20000"/>
        </a:spcBef>
        <a:spcAft>
          <a:spcPct val="0"/>
        </a:spcAft>
        <a:buClr>
          <a:srgbClr val="0033CC"/>
        </a:buClr>
        <a:buChar char="»"/>
        <a:defRPr sz="2000">
          <a:solidFill>
            <a:schemeClr val="tx1"/>
          </a:solidFill>
          <a:latin typeface="Calibri" panose="020F0502020204030204" pitchFamily="34" charset="0"/>
          <a:cs typeface="+mn-cs"/>
        </a:defRPr>
      </a:lvl5pPr>
      <a:lvl6pPr marL="2057182" indent="-223814" algn="l" rtl="0" eaLnBrk="1" fontAlgn="base" hangingPunct="1">
        <a:spcBef>
          <a:spcPct val="20000"/>
        </a:spcBef>
        <a:spcAft>
          <a:spcPct val="0"/>
        </a:spcAft>
        <a:buClr>
          <a:srgbClr val="0033CC"/>
        </a:buClr>
        <a:buChar char="»"/>
        <a:defRPr sz="2000">
          <a:solidFill>
            <a:schemeClr val="tx1"/>
          </a:solidFill>
          <a:latin typeface="+mn-lt"/>
          <a:cs typeface="+mn-cs"/>
        </a:defRPr>
      </a:lvl6pPr>
      <a:lvl7pPr marL="2514333" indent="-223814" algn="l" rtl="0" eaLnBrk="1" fontAlgn="base" hangingPunct="1">
        <a:spcBef>
          <a:spcPct val="20000"/>
        </a:spcBef>
        <a:spcAft>
          <a:spcPct val="0"/>
        </a:spcAft>
        <a:buClr>
          <a:srgbClr val="0033CC"/>
        </a:buClr>
        <a:buChar char="»"/>
        <a:defRPr sz="2000">
          <a:solidFill>
            <a:schemeClr val="tx1"/>
          </a:solidFill>
          <a:latin typeface="+mn-lt"/>
          <a:cs typeface="+mn-cs"/>
        </a:defRPr>
      </a:lvl7pPr>
      <a:lvl8pPr marL="2971485" indent="-223814" algn="l" rtl="0" eaLnBrk="1" fontAlgn="base" hangingPunct="1">
        <a:spcBef>
          <a:spcPct val="20000"/>
        </a:spcBef>
        <a:spcAft>
          <a:spcPct val="0"/>
        </a:spcAft>
        <a:buClr>
          <a:srgbClr val="0033CC"/>
        </a:buClr>
        <a:buChar char="»"/>
        <a:defRPr sz="2000">
          <a:solidFill>
            <a:schemeClr val="tx1"/>
          </a:solidFill>
          <a:latin typeface="+mn-lt"/>
          <a:cs typeface="+mn-cs"/>
        </a:defRPr>
      </a:lvl8pPr>
      <a:lvl9pPr marL="3428637" indent="-223814" algn="l" rtl="0" eaLnBrk="1" fontAlgn="base" hangingPunct="1">
        <a:spcBef>
          <a:spcPct val="20000"/>
        </a:spcBef>
        <a:spcAft>
          <a:spcPct val="0"/>
        </a:spcAft>
        <a:buClr>
          <a:srgbClr val="0033CC"/>
        </a:buClr>
        <a:buChar char="»"/>
        <a:defRPr sz="2000">
          <a:solidFill>
            <a:schemeClr val="tx1"/>
          </a:solidFill>
          <a:latin typeface="+mn-lt"/>
          <a:cs typeface="+mn-cs"/>
        </a:defRPr>
      </a:lvl9pPr>
    </p:bodyStyle>
    <p:otherStyle>
      <a:defPPr>
        <a:defRPr lang="en-US"/>
      </a:defPPr>
      <a:lvl1pPr marL="0" algn="l" defTabSz="914303" rtl="0" eaLnBrk="1" latinLnBrk="0" hangingPunct="1">
        <a:defRPr sz="1800" kern="1200">
          <a:solidFill>
            <a:schemeClr val="tx1"/>
          </a:solidFill>
          <a:latin typeface="+mn-lt"/>
          <a:ea typeface="+mn-ea"/>
          <a:cs typeface="+mn-cs"/>
        </a:defRPr>
      </a:lvl1pPr>
      <a:lvl2pPr marL="457152" algn="l" defTabSz="914303" rtl="0" eaLnBrk="1" latinLnBrk="0" hangingPunct="1">
        <a:defRPr sz="1800" kern="1200">
          <a:solidFill>
            <a:schemeClr val="tx1"/>
          </a:solidFill>
          <a:latin typeface="+mn-lt"/>
          <a:ea typeface="+mn-ea"/>
          <a:cs typeface="+mn-cs"/>
        </a:defRPr>
      </a:lvl2pPr>
      <a:lvl3pPr marL="914303" algn="l" defTabSz="914303" rtl="0" eaLnBrk="1" latinLnBrk="0" hangingPunct="1">
        <a:defRPr sz="1800" kern="1200">
          <a:solidFill>
            <a:schemeClr val="tx1"/>
          </a:solidFill>
          <a:latin typeface="+mn-lt"/>
          <a:ea typeface="+mn-ea"/>
          <a:cs typeface="+mn-cs"/>
        </a:defRPr>
      </a:lvl3pPr>
      <a:lvl4pPr marL="1371455" algn="l" defTabSz="914303" rtl="0" eaLnBrk="1" latinLnBrk="0" hangingPunct="1">
        <a:defRPr sz="1800" kern="1200">
          <a:solidFill>
            <a:schemeClr val="tx1"/>
          </a:solidFill>
          <a:latin typeface="+mn-lt"/>
          <a:ea typeface="+mn-ea"/>
          <a:cs typeface="+mn-cs"/>
        </a:defRPr>
      </a:lvl4pPr>
      <a:lvl5pPr marL="1828606" algn="l" defTabSz="914303" rtl="0" eaLnBrk="1" latinLnBrk="0" hangingPunct="1">
        <a:defRPr sz="1800" kern="1200">
          <a:solidFill>
            <a:schemeClr val="tx1"/>
          </a:solidFill>
          <a:latin typeface="+mn-lt"/>
          <a:ea typeface="+mn-ea"/>
          <a:cs typeface="+mn-cs"/>
        </a:defRPr>
      </a:lvl5pPr>
      <a:lvl6pPr marL="2285758" algn="l" defTabSz="914303" rtl="0" eaLnBrk="1" latinLnBrk="0" hangingPunct="1">
        <a:defRPr sz="1800" kern="1200">
          <a:solidFill>
            <a:schemeClr val="tx1"/>
          </a:solidFill>
          <a:latin typeface="+mn-lt"/>
          <a:ea typeface="+mn-ea"/>
          <a:cs typeface="+mn-cs"/>
        </a:defRPr>
      </a:lvl6pPr>
      <a:lvl7pPr marL="2742909" algn="l" defTabSz="914303" rtl="0" eaLnBrk="1" latinLnBrk="0" hangingPunct="1">
        <a:defRPr sz="1800" kern="1200">
          <a:solidFill>
            <a:schemeClr val="tx1"/>
          </a:solidFill>
          <a:latin typeface="+mn-lt"/>
          <a:ea typeface="+mn-ea"/>
          <a:cs typeface="+mn-cs"/>
        </a:defRPr>
      </a:lvl7pPr>
      <a:lvl8pPr marL="3200061" algn="l" defTabSz="914303" rtl="0" eaLnBrk="1" latinLnBrk="0" hangingPunct="1">
        <a:defRPr sz="1800" kern="1200">
          <a:solidFill>
            <a:schemeClr val="tx1"/>
          </a:solidFill>
          <a:latin typeface="+mn-lt"/>
          <a:ea typeface="+mn-ea"/>
          <a:cs typeface="+mn-cs"/>
        </a:defRPr>
      </a:lvl8pPr>
      <a:lvl9pPr marL="3657212" algn="l" defTabSz="914303"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cxnSp>
        <p:nvCxnSpPr>
          <p:cNvPr id="27" name="Straight Connector 26"/>
          <p:cNvCxnSpPr/>
          <p:nvPr userDrawn="1"/>
        </p:nvCxnSpPr>
        <p:spPr>
          <a:xfrm>
            <a:off x="448408" y="720969"/>
            <a:ext cx="7499252" cy="0"/>
          </a:xfrm>
          <a:prstGeom prst="line">
            <a:avLst/>
          </a:prstGeom>
          <a:ln w="12700">
            <a:solidFill>
              <a:srgbClr val="000099"/>
            </a:solidFill>
            <a:miter lim="800000"/>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a:xfrm>
            <a:off x="448408" y="1363744"/>
            <a:ext cx="8321040" cy="0"/>
          </a:xfrm>
          <a:prstGeom prst="line">
            <a:avLst/>
          </a:prstGeom>
          <a:ln w="9525">
            <a:solidFill>
              <a:srgbClr val="00B0F0"/>
            </a:solidFill>
            <a:prstDash val="sysDot"/>
            <a:miter lim="800000"/>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a:xfrm>
            <a:off x="448408" y="6280637"/>
            <a:ext cx="8321040" cy="0"/>
          </a:xfrm>
          <a:prstGeom prst="line">
            <a:avLst/>
          </a:prstGeom>
          <a:ln w="9525">
            <a:solidFill>
              <a:srgbClr val="00B0F0"/>
            </a:solidFill>
            <a:miter lim="800000"/>
          </a:ln>
        </p:spPr>
        <p:style>
          <a:lnRef idx="1">
            <a:schemeClr val="accent1"/>
          </a:lnRef>
          <a:fillRef idx="0">
            <a:schemeClr val="accent1"/>
          </a:fillRef>
          <a:effectRef idx="0">
            <a:schemeClr val="accent1"/>
          </a:effectRef>
          <a:fontRef idx="minor">
            <a:schemeClr val="tx1"/>
          </a:fontRef>
        </p:style>
      </p:cxnSp>
      <p:sp>
        <p:nvSpPr>
          <p:cNvPr id="32" name="Date Placeholder 3"/>
          <p:cNvSpPr txBox="1">
            <a:spLocks/>
          </p:cNvSpPr>
          <p:nvPr userDrawn="1"/>
        </p:nvSpPr>
        <p:spPr>
          <a:xfrm>
            <a:off x="351696" y="6297778"/>
            <a:ext cx="2340704" cy="155448"/>
          </a:xfrm>
          <a:prstGeom prst="rect">
            <a:avLst/>
          </a:prstGeom>
        </p:spPr>
        <p:txBody>
          <a:bodyPr vert="horz" lIns="101871" tIns="50935" rIns="101871" bIns="50935" rtlCol="0" anchor="ctr"/>
          <a:lstStyle>
            <a:defPPr>
              <a:defRPr lang="en-US"/>
            </a:defPPr>
            <a:lvl1pPr algn="r" rtl="0" fontAlgn="base">
              <a:spcBef>
                <a:spcPct val="0"/>
              </a:spcBef>
              <a:spcAft>
                <a:spcPct val="0"/>
              </a:spcAft>
              <a:defRPr sz="900" kern="1200">
                <a:solidFill>
                  <a:schemeClr val="tx1"/>
                </a:solidFill>
                <a:latin typeface="Arial" pitchFamily="34" charset="0"/>
                <a:ea typeface="ＭＳ Ｐゴシック" charset="-128"/>
                <a:cs typeface="Arial" pitchFamily="34" charset="0"/>
              </a:defRPr>
            </a:lvl1pPr>
            <a:lvl2pPr marL="457200" algn="l" rtl="0" fontAlgn="base">
              <a:spcBef>
                <a:spcPct val="0"/>
              </a:spcBef>
              <a:spcAft>
                <a:spcPct val="0"/>
              </a:spcAft>
              <a:defRPr kern="1200">
                <a:solidFill>
                  <a:schemeClr val="tx1"/>
                </a:solidFill>
                <a:latin typeface="Arial" charset="0"/>
                <a:ea typeface="ＭＳ Ｐゴシック" charset="-128"/>
                <a:cs typeface="+mn-cs"/>
              </a:defRPr>
            </a:lvl2pPr>
            <a:lvl3pPr marL="914400" algn="l" rtl="0" fontAlgn="base">
              <a:spcBef>
                <a:spcPct val="0"/>
              </a:spcBef>
              <a:spcAft>
                <a:spcPct val="0"/>
              </a:spcAft>
              <a:defRPr kern="1200">
                <a:solidFill>
                  <a:schemeClr val="tx1"/>
                </a:solidFill>
                <a:latin typeface="Arial" charset="0"/>
                <a:ea typeface="ＭＳ Ｐゴシック" charset="-128"/>
                <a:cs typeface="+mn-cs"/>
              </a:defRPr>
            </a:lvl3pPr>
            <a:lvl4pPr marL="1371600" algn="l" rtl="0" fontAlgn="base">
              <a:spcBef>
                <a:spcPct val="0"/>
              </a:spcBef>
              <a:spcAft>
                <a:spcPct val="0"/>
              </a:spcAft>
              <a:defRPr kern="1200">
                <a:solidFill>
                  <a:schemeClr val="tx1"/>
                </a:solidFill>
                <a:latin typeface="Arial" charset="0"/>
                <a:ea typeface="ＭＳ Ｐゴシック" charset="-128"/>
                <a:cs typeface="+mn-cs"/>
              </a:defRPr>
            </a:lvl4pPr>
            <a:lvl5pPr marL="1828800" algn="l" rtl="0" fontAlgn="base">
              <a:spcBef>
                <a:spcPct val="0"/>
              </a:spcBef>
              <a:spcAft>
                <a:spcPct val="0"/>
              </a:spcAft>
              <a:defRPr kern="1200">
                <a:solidFill>
                  <a:schemeClr val="tx1"/>
                </a:solidFill>
                <a:latin typeface="Arial" charset="0"/>
                <a:ea typeface="ＭＳ Ｐゴシック" charset="-128"/>
                <a:cs typeface="+mn-cs"/>
              </a:defRPr>
            </a:lvl5pPr>
            <a:lvl6pPr marL="2286000" algn="l" defTabSz="914400" rtl="0" eaLnBrk="1" latinLnBrk="0" hangingPunct="1">
              <a:defRPr kern="1200">
                <a:solidFill>
                  <a:schemeClr val="tx1"/>
                </a:solidFill>
                <a:latin typeface="Arial" charset="0"/>
                <a:ea typeface="ＭＳ Ｐゴシック" charset="-128"/>
                <a:cs typeface="+mn-cs"/>
              </a:defRPr>
            </a:lvl6pPr>
            <a:lvl7pPr marL="2743200" algn="l" defTabSz="914400" rtl="0" eaLnBrk="1" latinLnBrk="0" hangingPunct="1">
              <a:defRPr kern="1200">
                <a:solidFill>
                  <a:schemeClr val="tx1"/>
                </a:solidFill>
                <a:latin typeface="Arial" charset="0"/>
                <a:ea typeface="ＭＳ Ｐゴシック" charset="-128"/>
                <a:cs typeface="+mn-cs"/>
              </a:defRPr>
            </a:lvl7pPr>
            <a:lvl8pPr marL="3200400" algn="l" defTabSz="914400" rtl="0" eaLnBrk="1" latinLnBrk="0" hangingPunct="1">
              <a:defRPr kern="1200">
                <a:solidFill>
                  <a:schemeClr val="tx1"/>
                </a:solidFill>
                <a:latin typeface="Arial" charset="0"/>
                <a:ea typeface="ＭＳ Ｐゴシック" charset="-128"/>
                <a:cs typeface="+mn-cs"/>
              </a:defRPr>
            </a:lvl8pPr>
            <a:lvl9pPr marL="3657600" algn="l" defTabSz="914400" rtl="0" eaLnBrk="1" latinLnBrk="0" hangingPunct="1">
              <a:defRPr kern="1200">
                <a:solidFill>
                  <a:schemeClr val="tx1"/>
                </a:solidFill>
                <a:latin typeface="Arial" charset="0"/>
                <a:ea typeface="ＭＳ Ｐゴシック" charset="-128"/>
                <a:cs typeface="+mn-cs"/>
              </a:defRPr>
            </a:lvl9pPr>
          </a:lstStyle>
          <a:p>
            <a:pPr algn="l"/>
            <a:r>
              <a:rPr lang="en-US" sz="800" dirty="0">
                <a:solidFill>
                  <a:srgbClr val="000000"/>
                </a:solidFill>
              </a:rPr>
              <a:t>FY19 H.1 Recommendations</a:t>
            </a:r>
          </a:p>
        </p:txBody>
      </p:sp>
      <p:sp>
        <p:nvSpPr>
          <p:cNvPr id="33" name="Date Placeholder 3"/>
          <p:cNvSpPr txBox="1">
            <a:spLocks/>
          </p:cNvSpPr>
          <p:nvPr userDrawn="1"/>
        </p:nvSpPr>
        <p:spPr>
          <a:xfrm>
            <a:off x="351696" y="6417232"/>
            <a:ext cx="3064502" cy="155448"/>
          </a:xfrm>
          <a:prstGeom prst="rect">
            <a:avLst/>
          </a:prstGeom>
        </p:spPr>
        <p:txBody>
          <a:bodyPr vert="horz" lIns="101871" tIns="50935" rIns="101871" bIns="50935" rtlCol="0" anchor="ctr"/>
          <a:lstStyle>
            <a:defPPr>
              <a:defRPr lang="en-US"/>
            </a:defPPr>
            <a:lvl1pPr algn="r" rtl="0" fontAlgn="base">
              <a:spcBef>
                <a:spcPct val="0"/>
              </a:spcBef>
              <a:spcAft>
                <a:spcPct val="0"/>
              </a:spcAft>
              <a:defRPr sz="900" kern="1200">
                <a:solidFill>
                  <a:schemeClr val="tx1"/>
                </a:solidFill>
                <a:latin typeface="Arial" pitchFamily="34" charset="0"/>
                <a:ea typeface="ＭＳ Ｐゴシック" charset="-128"/>
                <a:cs typeface="Arial" pitchFamily="34" charset="0"/>
              </a:defRPr>
            </a:lvl1pPr>
            <a:lvl2pPr marL="457200" algn="l" rtl="0" fontAlgn="base">
              <a:spcBef>
                <a:spcPct val="0"/>
              </a:spcBef>
              <a:spcAft>
                <a:spcPct val="0"/>
              </a:spcAft>
              <a:defRPr kern="1200">
                <a:solidFill>
                  <a:schemeClr val="tx1"/>
                </a:solidFill>
                <a:latin typeface="Arial" charset="0"/>
                <a:ea typeface="ＭＳ Ｐゴシック" charset="-128"/>
                <a:cs typeface="+mn-cs"/>
              </a:defRPr>
            </a:lvl2pPr>
            <a:lvl3pPr marL="914400" algn="l" rtl="0" fontAlgn="base">
              <a:spcBef>
                <a:spcPct val="0"/>
              </a:spcBef>
              <a:spcAft>
                <a:spcPct val="0"/>
              </a:spcAft>
              <a:defRPr kern="1200">
                <a:solidFill>
                  <a:schemeClr val="tx1"/>
                </a:solidFill>
                <a:latin typeface="Arial" charset="0"/>
                <a:ea typeface="ＭＳ Ｐゴシック" charset="-128"/>
                <a:cs typeface="+mn-cs"/>
              </a:defRPr>
            </a:lvl3pPr>
            <a:lvl4pPr marL="1371600" algn="l" rtl="0" fontAlgn="base">
              <a:spcBef>
                <a:spcPct val="0"/>
              </a:spcBef>
              <a:spcAft>
                <a:spcPct val="0"/>
              </a:spcAft>
              <a:defRPr kern="1200">
                <a:solidFill>
                  <a:schemeClr val="tx1"/>
                </a:solidFill>
                <a:latin typeface="Arial" charset="0"/>
                <a:ea typeface="ＭＳ Ｐゴシック" charset="-128"/>
                <a:cs typeface="+mn-cs"/>
              </a:defRPr>
            </a:lvl4pPr>
            <a:lvl5pPr marL="1828800" algn="l" rtl="0" fontAlgn="base">
              <a:spcBef>
                <a:spcPct val="0"/>
              </a:spcBef>
              <a:spcAft>
                <a:spcPct val="0"/>
              </a:spcAft>
              <a:defRPr kern="1200">
                <a:solidFill>
                  <a:schemeClr val="tx1"/>
                </a:solidFill>
                <a:latin typeface="Arial" charset="0"/>
                <a:ea typeface="ＭＳ Ｐゴシック" charset="-128"/>
                <a:cs typeface="+mn-cs"/>
              </a:defRPr>
            </a:lvl5pPr>
            <a:lvl6pPr marL="2286000" algn="l" defTabSz="914400" rtl="0" eaLnBrk="1" latinLnBrk="0" hangingPunct="1">
              <a:defRPr kern="1200">
                <a:solidFill>
                  <a:schemeClr val="tx1"/>
                </a:solidFill>
                <a:latin typeface="Arial" charset="0"/>
                <a:ea typeface="ＭＳ Ｐゴシック" charset="-128"/>
                <a:cs typeface="+mn-cs"/>
              </a:defRPr>
            </a:lvl6pPr>
            <a:lvl7pPr marL="2743200" algn="l" defTabSz="914400" rtl="0" eaLnBrk="1" latinLnBrk="0" hangingPunct="1">
              <a:defRPr kern="1200">
                <a:solidFill>
                  <a:schemeClr val="tx1"/>
                </a:solidFill>
                <a:latin typeface="Arial" charset="0"/>
                <a:ea typeface="ＭＳ Ｐゴシック" charset="-128"/>
                <a:cs typeface="+mn-cs"/>
              </a:defRPr>
            </a:lvl7pPr>
            <a:lvl8pPr marL="3200400" algn="l" defTabSz="914400" rtl="0" eaLnBrk="1" latinLnBrk="0" hangingPunct="1">
              <a:defRPr kern="1200">
                <a:solidFill>
                  <a:schemeClr val="tx1"/>
                </a:solidFill>
                <a:latin typeface="Arial" charset="0"/>
                <a:ea typeface="ＭＳ Ｐゴシック" charset="-128"/>
                <a:cs typeface="+mn-cs"/>
              </a:defRPr>
            </a:lvl8pPr>
            <a:lvl9pPr marL="3657600" algn="l" defTabSz="914400" rtl="0" eaLnBrk="1" latinLnBrk="0" hangingPunct="1">
              <a:defRPr kern="1200">
                <a:solidFill>
                  <a:schemeClr val="tx1"/>
                </a:solidFill>
                <a:latin typeface="Arial" charset="0"/>
                <a:ea typeface="ＭＳ Ｐゴシック" charset="-128"/>
                <a:cs typeface="+mn-cs"/>
              </a:defRPr>
            </a:lvl9pPr>
          </a:lstStyle>
          <a:p>
            <a:pPr algn="l"/>
            <a:r>
              <a:rPr lang="en-US" sz="800" dirty="0">
                <a:solidFill>
                  <a:srgbClr val="000000"/>
                </a:solidFill>
              </a:rPr>
              <a:t>Housing and Economic Development</a:t>
            </a:r>
          </a:p>
        </p:txBody>
      </p:sp>
      <p:sp>
        <p:nvSpPr>
          <p:cNvPr id="40" name="Slide Number Placeholder 6"/>
          <p:cNvSpPr txBox="1">
            <a:spLocks/>
          </p:cNvSpPr>
          <p:nvPr userDrawn="1"/>
        </p:nvSpPr>
        <p:spPr>
          <a:xfrm>
            <a:off x="8149379" y="6543216"/>
            <a:ext cx="762001" cy="228600"/>
          </a:xfrm>
          <a:prstGeom prst="rect">
            <a:avLst/>
          </a:prstGeom>
        </p:spPr>
        <p:txBody>
          <a:bodyPr vert="horz" wrap="square" lIns="91430" tIns="45716" rIns="91430" bIns="45716" numCol="1" anchor="ctr" anchorCtr="0" compatLnSpc="1">
            <a:prstTxWarp prst="textNoShape">
              <a:avLst/>
            </a:prstTxWarp>
          </a:bodyPr>
          <a:lstStyle>
            <a:lvl1pPr>
              <a:defRPr/>
            </a:lvl1pPr>
          </a:lstStyle>
          <a:p>
            <a:pPr algn="r" fontAlgn="auto">
              <a:spcBef>
                <a:spcPts val="0"/>
              </a:spcBef>
              <a:spcAft>
                <a:spcPts val="0"/>
              </a:spcAft>
              <a:defRPr/>
            </a:pPr>
            <a:fld id="{9CFA4524-850C-6D4F-85BC-70D4F7341579}" type="slidenum">
              <a:rPr lang="en-US" sz="1000" smtClean="0">
                <a:solidFill>
                  <a:srgbClr val="000000"/>
                </a:solidFill>
                <a:latin typeface="Arial" pitchFamily="34" charset="0"/>
              </a:rPr>
              <a:pPr algn="r" fontAlgn="auto">
                <a:spcBef>
                  <a:spcPts val="0"/>
                </a:spcBef>
                <a:spcAft>
                  <a:spcPts val="0"/>
                </a:spcAft>
                <a:defRPr/>
              </a:pPr>
              <a:t>‹#›</a:t>
            </a:fld>
            <a:endParaRPr lang="en-US" sz="1000" dirty="0">
              <a:solidFill>
                <a:srgbClr val="000000"/>
              </a:solidFill>
              <a:latin typeface="Arial" pitchFamily="34" charset="0"/>
            </a:endParaRPr>
          </a:p>
        </p:txBody>
      </p:sp>
      <p:sp>
        <p:nvSpPr>
          <p:cNvPr id="41" name="Content Placeholder 8"/>
          <p:cNvSpPr txBox="1">
            <a:spLocks/>
          </p:cNvSpPr>
          <p:nvPr userDrawn="1"/>
        </p:nvSpPr>
        <p:spPr>
          <a:xfrm>
            <a:off x="470001" y="1698958"/>
            <a:ext cx="8348472" cy="4438496"/>
          </a:xfrm>
          <a:prstGeom prst="rect">
            <a:avLst/>
          </a:prstGeom>
        </p:spPr>
        <p:txBody>
          <a:bodyPr lIns="91430" tIns="45716" rIns="91430" bIns="45716"/>
          <a:lstStyle>
            <a:lvl1pPr marL="342900" indent="-342900" algn="l" rtl="0" eaLnBrk="1" fontAlgn="base" hangingPunct="1">
              <a:spcBef>
                <a:spcPts val="1000"/>
              </a:spcBef>
              <a:spcAft>
                <a:spcPct val="0"/>
              </a:spcAft>
              <a:buClr>
                <a:schemeClr val="tx1"/>
              </a:buClr>
              <a:buFont typeface="+mj-lt"/>
              <a:buAutoNum type="arabicPeriod"/>
              <a:defRPr sz="1300" b="0">
                <a:solidFill>
                  <a:schemeClr val="tx2"/>
                </a:solidFill>
                <a:latin typeface="Arial" pitchFamily="34" charset="0"/>
                <a:ea typeface="+mn-ea"/>
                <a:cs typeface="Arial" pitchFamily="34" charset="0"/>
              </a:defRPr>
            </a:lvl1pPr>
            <a:lvl2pPr marL="400050" indent="-177800" algn="l" rtl="0" eaLnBrk="1" fontAlgn="base" hangingPunct="1">
              <a:spcBef>
                <a:spcPts val="600"/>
              </a:spcBef>
              <a:spcAft>
                <a:spcPct val="0"/>
              </a:spcAft>
              <a:buClr>
                <a:srgbClr val="0033CC"/>
              </a:buClr>
              <a:buFont typeface="Arial" pitchFamily="34" charset="0"/>
              <a:buChar char="›"/>
              <a:defRPr sz="2000">
                <a:solidFill>
                  <a:schemeClr val="tx2"/>
                </a:solidFill>
                <a:latin typeface="Arial" pitchFamily="34" charset="0"/>
                <a:cs typeface="Arial" pitchFamily="34" charset="0"/>
              </a:defRPr>
            </a:lvl2pPr>
            <a:lvl3pPr marL="571500" indent="-171450" algn="l" rtl="0" eaLnBrk="1" fontAlgn="base" hangingPunct="1">
              <a:spcBef>
                <a:spcPts val="600"/>
              </a:spcBef>
              <a:spcAft>
                <a:spcPct val="0"/>
              </a:spcAft>
              <a:buClr>
                <a:srgbClr val="0033CC"/>
              </a:buClr>
              <a:buFont typeface="Arial" pitchFamily="34" charset="0"/>
              <a:buChar char="»"/>
              <a:defRPr sz="1400">
                <a:solidFill>
                  <a:schemeClr val="tx2"/>
                </a:solidFill>
                <a:latin typeface="Arial" pitchFamily="34" charset="0"/>
                <a:cs typeface="Arial" pitchFamily="34" charset="0"/>
              </a:defRPr>
            </a:lvl3pPr>
            <a:lvl4pPr marL="742950" indent="-171450" algn="l" rtl="0" eaLnBrk="1" fontAlgn="base" hangingPunct="1">
              <a:spcBef>
                <a:spcPts val="600"/>
              </a:spcBef>
              <a:spcAft>
                <a:spcPct val="0"/>
              </a:spcAft>
              <a:buClr>
                <a:srgbClr val="0033CC"/>
              </a:buClr>
              <a:buFont typeface="Arial" pitchFamily="34" charset="0"/>
              <a:buChar char="–"/>
              <a:defRPr sz="1400">
                <a:solidFill>
                  <a:schemeClr val="tx2"/>
                </a:solidFill>
                <a:latin typeface="Arial" pitchFamily="34" charset="0"/>
                <a:cs typeface="Arial" pitchFamily="34" charset="0"/>
              </a:defRPr>
            </a:lvl4pPr>
            <a:lvl5pPr marL="857250" indent="-114300" algn="l" rtl="0" eaLnBrk="1" fontAlgn="base" hangingPunct="1">
              <a:spcBef>
                <a:spcPts val="600"/>
              </a:spcBef>
              <a:spcAft>
                <a:spcPct val="0"/>
              </a:spcAft>
              <a:buClr>
                <a:srgbClr val="0033CC"/>
              </a:buClr>
              <a:buChar char="»"/>
              <a:defRPr sz="1200">
                <a:solidFill>
                  <a:schemeClr val="tx2"/>
                </a:solidFill>
                <a:latin typeface="Arial" pitchFamily="34" charset="0"/>
                <a:cs typeface="Arial" pitchFamily="34" charset="0"/>
              </a:defRPr>
            </a:lvl5pPr>
            <a:lvl6pPr marL="2057400" indent="-223838" algn="l" rtl="0" eaLnBrk="1" fontAlgn="base" hangingPunct="1">
              <a:spcBef>
                <a:spcPct val="20000"/>
              </a:spcBef>
              <a:spcAft>
                <a:spcPct val="0"/>
              </a:spcAft>
              <a:buClr>
                <a:srgbClr val="0033CC"/>
              </a:buClr>
              <a:buChar char="»"/>
              <a:defRPr sz="2000">
                <a:solidFill>
                  <a:schemeClr val="tx1"/>
                </a:solidFill>
                <a:latin typeface="+mn-lt"/>
                <a:cs typeface="+mn-cs"/>
              </a:defRPr>
            </a:lvl6pPr>
            <a:lvl7pPr marL="2514600" indent="-223838" algn="l" rtl="0" eaLnBrk="1" fontAlgn="base" hangingPunct="1">
              <a:spcBef>
                <a:spcPct val="20000"/>
              </a:spcBef>
              <a:spcAft>
                <a:spcPct val="0"/>
              </a:spcAft>
              <a:buClr>
                <a:srgbClr val="0033CC"/>
              </a:buClr>
              <a:buChar char="»"/>
              <a:defRPr sz="2000">
                <a:solidFill>
                  <a:schemeClr val="tx1"/>
                </a:solidFill>
                <a:latin typeface="+mn-lt"/>
                <a:cs typeface="+mn-cs"/>
              </a:defRPr>
            </a:lvl7pPr>
            <a:lvl8pPr marL="2971800" indent="-223838" algn="l" rtl="0" eaLnBrk="1" fontAlgn="base" hangingPunct="1">
              <a:spcBef>
                <a:spcPct val="20000"/>
              </a:spcBef>
              <a:spcAft>
                <a:spcPct val="0"/>
              </a:spcAft>
              <a:buClr>
                <a:srgbClr val="0033CC"/>
              </a:buClr>
              <a:buChar char="»"/>
              <a:defRPr sz="2000">
                <a:solidFill>
                  <a:schemeClr val="tx1"/>
                </a:solidFill>
                <a:latin typeface="+mn-lt"/>
                <a:cs typeface="+mn-cs"/>
              </a:defRPr>
            </a:lvl8pPr>
            <a:lvl9pPr marL="3429000" indent="-223838" algn="l" rtl="0" eaLnBrk="1" fontAlgn="base" hangingPunct="1">
              <a:spcBef>
                <a:spcPct val="20000"/>
              </a:spcBef>
              <a:spcAft>
                <a:spcPct val="0"/>
              </a:spcAft>
              <a:buClr>
                <a:srgbClr val="0033CC"/>
              </a:buClr>
              <a:buChar char="»"/>
              <a:defRPr sz="2000">
                <a:solidFill>
                  <a:schemeClr val="tx1"/>
                </a:solidFill>
                <a:latin typeface="+mn-lt"/>
                <a:cs typeface="+mn-cs"/>
              </a:defRPr>
            </a:lvl9pPr>
          </a:lstStyle>
          <a:p>
            <a:pPr>
              <a:buClr>
                <a:srgbClr val="000000"/>
              </a:buClr>
            </a:pPr>
            <a:endParaRPr lang="en-US" dirty="0">
              <a:solidFill>
                <a:srgbClr val="000000"/>
              </a:solidFill>
            </a:endParaRPr>
          </a:p>
        </p:txBody>
      </p:sp>
      <p:pic>
        <p:nvPicPr>
          <p:cNvPr id="12" name="Picture 2" descr="https://upload.wikimedia.org/wikipedia/commons/thumb/8/82/Seal_of_Massachusetts.svg/2000px-Seal_of_Massachusetts.svg.png"/>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8122499" y="217488"/>
            <a:ext cx="720969" cy="720969"/>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userDrawn="1"/>
        </p:nvSpPr>
        <p:spPr>
          <a:xfrm>
            <a:off x="3265715" y="6283293"/>
            <a:ext cx="2612572" cy="217937"/>
          </a:xfrm>
          <a:prstGeom prst="rect">
            <a:avLst/>
          </a:prstGeom>
          <a:noFill/>
        </p:spPr>
        <p:txBody>
          <a:bodyPr wrap="square" lIns="91430" tIns="45716" rIns="91430" bIns="45716" rtlCol="0">
            <a:spAutoFit/>
          </a:bodyPr>
          <a:lstStyle/>
          <a:p>
            <a:pPr algn="ctr">
              <a:defRPr/>
            </a:pPr>
            <a:r>
              <a:rPr lang="en-US" sz="800" dirty="0">
                <a:solidFill>
                  <a:srgbClr val="000000"/>
                </a:solidFill>
              </a:rPr>
              <a:t>Draft: For Policy Development Purposes</a:t>
            </a:r>
          </a:p>
        </p:txBody>
      </p:sp>
      <p:sp>
        <p:nvSpPr>
          <p:cNvPr id="17" name="Footer Placeholder 3"/>
          <p:cNvSpPr txBox="1">
            <a:spLocks/>
          </p:cNvSpPr>
          <p:nvPr userDrawn="1"/>
        </p:nvSpPr>
        <p:spPr>
          <a:xfrm>
            <a:off x="7182466" y="6270478"/>
            <a:ext cx="1661002" cy="182747"/>
          </a:xfrm>
          <a:prstGeom prst="rect">
            <a:avLst/>
          </a:prstGeom>
        </p:spPr>
        <p:txBody>
          <a:bodyPr lIns="91430" tIns="45716" rIns="91430" bIns="45716"/>
          <a:lstStyle>
            <a:defPPr>
              <a:defRPr lang="en-US"/>
            </a:defPPr>
            <a:lvl1pPr algn="ctr" rtl="0" fontAlgn="base">
              <a:spcBef>
                <a:spcPct val="0"/>
              </a:spcBef>
              <a:spcAft>
                <a:spcPct val="0"/>
              </a:spcAft>
              <a:defRPr sz="800"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r>
              <a:rPr lang="en-US" dirty="0">
                <a:solidFill>
                  <a:srgbClr val="000000"/>
                </a:solidFill>
              </a:rPr>
              <a:t>Updated: January 22, 2018</a:t>
            </a:r>
          </a:p>
        </p:txBody>
      </p:sp>
    </p:spTree>
    <p:extLst>
      <p:ext uri="{BB962C8B-B14F-4D97-AF65-F5344CB8AC3E}">
        <p14:creationId xmlns:p14="http://schemas.microsoft.com/office/powerpoint/2010/main" val="1655265929"/>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Lst>
  <p:hf sldNum="0" hdr="0" ftr="0" dt="0"/>
  <p:txStyles>
    <p:titleStyle>
      <a:lvl1pPr algn="l" rtl="0" eaLnBrk="1" fontAlgn="base" hangingPunct="1">
        <a:lnSpc>
          <a:spcPct val="90000"/>
        </a:lnSpc>
        <a:spcBef>
          <a:spcPct val="0"/>
        </a:spcBef>
        <a:spcAft>
          <a:spcPct val="0"/>
        </a:spcAft>
        <a:defRPr sz="2800" b="1">
          <a:solidFill>
            <a:srgbClr val="0033CC"/>
          </a:solidFill>
          <a:latin typeface="Calibri" panose="020F0502020204030204" pitchFamily="34" charset="0"/>
          <a:ea typeface="+mj-ea"/>
          <a:cs typeface="+mj-cs"/>
        </a:defRPr>
      </a:lvl1pPr>
      <a:lvl2pPr algn="l" rtl="0" eaLnBrk="1" fontAlgn="base" hangingPunct="1">
        <a:spcBef>
          <a:spcPct val="0"/>
        </a:spcBef>
        <a:spcAft>
          <a:spcPct val="0"/>
        </a:spcAft>
        <a:defRPr sz="2400" b="1">
          <a:solidFill>
            <a:srgbClr val="0033CC"/>
          </a:solidFill>
          <a:latin typeface="Verdana" pitchFamily="34" charset="0"/>
          <a:cs typeface="Arial" charset="0"/>
        </a:defRPr>
      </a:lvl2pPr>
      <a:lvl3pPr algn="l" rtl="0" eaLnBrk="1" fontAlgn="base" hangingPunct="1">
        <a:spcBef>
          <a:spcPct val="0"/>
        </a:spcBef>
        <a:spcAft>
          <a:spcPct val="0"/>
        </a:spcAft>
        <a:defRPr sz="2400" b="1">
          <a:solidFill>
            <a:srgbClr val="0033CC"/>
          </a:solidFill>
          <a:latin typeface="Verdana" pitchFamily="34" charset="0"/>
          <a:cs typeface="Arial" charset="0"/>
        </a:defRPr>
      </a:lvl3pPr>
      <a:lvl4pPr algn="l" rtl="0" eaLnBrk="1" fontAlgn="base" hangingPunct="1">
        <a:spcBef>
          <a:spcPct val="0"/>
        </a:spcBef>
        <a:spcAft>
          <a:spcPct val="0"/>
        </a:spcAft>
        <a:defRPr sz="2400" b="1">
          <a:solidFill>
            <a:srgbClr val="0033CC"/>
          </a:solidFill>
          <a:latin typeface="Verdana" pitchFamily="34" charset="0"/>
          <a:cs typeface="Arial" charset="0"/>
        </a:defRPr>
      </a:lvl4pPr>
      <a:lvl5pPr algn="l" rtl="0" eaLnBrk="1" fontAlgn="base" hangingPunct="1">
        <a:spcBef>
          <a:spcPct val="0"/>
        </a:spcBef>
        <a:spcAft>
          <a:spcPct val="0"/>
        </a:spcAft>
        <a:defRPr sz="2400" b="1">
          <a:solidFill>
            <a:srgbClr val="0033CC"/>
          </a:solidFill>
          <a:latin typeface="Verdana" pitchFamily="34" charset="0"/>
          <a:cs typeface="Arial" charset="0"/>
        </a:defRPr>
      </a:lvl5pPr>
      <a:lvl6pPr marL="457152" algn="l" rtl="0" eaLnBrk="1" fontAlgn="base" hangingPunct="1">
        <a:spcBef>
          <a:spcPct val="0"/>
        </a:spcBef>
        <a:spcAft>
          <a:spcPct val="0"/>
        </a:spcAft>
        <a:defRPr sz="2400" b="1">
          <a:solidFill>
            <a:srgbClr val="0033CC"/>
          </a:solidFill>
          <a:latin typeface="Verdana" pitchFamily="34" charset="0"/>
          <a:cs typeface="Arial" charset="0"/>
        </a:defRPr>
      </a:lvl6pPr>
      <a:lvl7pPr marL="914303" algn="l" rtl="0" eaLnBrk="1" fontAlgn="base" hangingPunct="1">
        <a:spcBef>
          <a:spcPct val="0"/>
        </a:spcBef>
        <a:spcAft>
          <a:spcPct val="0"/>
        </a:spcAft>
        <a:defRPr sz="2400" b="1">
          <a:solidFill>
            <a:srgbClr val="0033CC"/>
          </a:solidFill>
          <a:latin typeface="Verdana" pitchFamily="34" charset="0"/>
          <a:cs typeface="Arial" charset="0"/>
        </a:defRPr>
      </a:lvl7pPr>
      <a:lvl8pPr marL="1371455" algn="l" rtl="0" eaLnBrk="1" fontAlgn="base" hangingPunct="1">
        <a:spcBef>
          <a:spcPct val="0"/>
        </a:spcBef>
        <a:spcAft>
          <a:spcPct val="0"/>
        </a:spcAft>
        <a:defRPr sz="2400" b="1">
          <a:solidFill>
            <a:srgbClr val="0033CC"/>
          </a:solidFill>
          <a:latin typeface="Verdana" pitchFamily="34" charset="0"/>
          <a:cs typeface="Arial" charset="0"/>
        </a:defRPr>
      </a:lvl8pPr>
      <a:lvl9pPr marL="1828606" algn="l" rtl="0" eaLnBrk="1" fontAlgn="base" hangingPunct="1">
        <a:spcBef>
          <a:spcPct val="0"/>
        </a:spcBef>
        <a:spcAft>
          <a:spcPct val="0"/>
        </a:spcAft>
        <a:defRPr sz="2400" b="1">
          <a:solidFill>
            <a:srgbClr val="0033CC"/>
          </a:solidFill>
          <a:latin typeface="Verdana" pitchFamily="34" charset="0"/>
          <a:cs typeface="Arial" charset="0"/>
        </a:defRPr>
      </a:lvl9pPr>
    </p:titleStyle>
    <p:bodyStyle>
      <a:lvl1pPr marL="228576" indent="-228576" algn="l" rtl="0" eaLnBrk="1" fontAlgn="base" hangingPunct="1">
        <a:spcBef>
          <a:spcPct val="100000"/>
        </a:spcBef>
        <a:spcAft>
          <a:spcPct val="0"/>
        </a:spcAft>
        <a:buClr>
          <a:srgbClr val="0033CC"/>
        </a:buClr>
        <a:buChar char="•"/>
        <a:defRPr sz="2400" b="1">
          <a:solidFill>
            <a:schemeClr val="tx1"/>
          </a:solidFill>
          <a:latin typeface="Calibri" panose="020F0502020204030204" pitchFamily="34" charset="0"/>
          <a:ea typeface="+mn-ea"/>
          <a:cs typeface="+mn-cs"/>
        </a:defRPr>
      </a:lvl1pPr>
      <a:lvl2pPr marL="576202" indent="-233339" algn="l" rtl="0" eaLnBrk="1" fontAlgn="base" hangingPunct="1">
        <a:spcBef>
          <a:spcPct val="20000"/>
        </a:spcBef>
        <a:spcAft>
          <a:spcPct val="0"/>
        </a:spcAft>
        <a:buClr>
          <a:srgbClr val="0033CC"/>
        </a:buClr>
        <a:buFont typeface="Arial" charset="0"/>
        <a:buChar char="–"/>
        <a:defRPr sz="2000">
          <a:solidFill>
            <a:schemeClr val="tx1"/>
          </a:solidFill>
          <a:latin typeface="Calibri" panose="020F0502020204030204" pitchFamily="34" charset="0"/>
          <a:cs typeface="+mn-cs"/>
        </a:defRPr>
      </a:lvl2pPr>
      <a:lvl3pPr marL="914303" indent="-223814" algn="l" rtl="0" eaLnBrk="1" fontAlgn="base" hangingPunct="1">
        <a:spcBef>
          <a:spcPct val="20000"/>
        </a:spcBef>
        <a:spcAft>
          <a:spcPct val="0"/>
        </a:spcAft>
        <a:buClr>
          <a:srgbClr val="0033CC"/>
        </a:buClr>
        <a:buChar char="•"/>
        <a:defRPr sz="2000">
          <a:solidFill>
            <a:schemeClr val="tx1"/>
          </a:solidFill>
          <a:latin typeface="Calibri" panose="020F0502020204030204" pitchFamily="34" charset="0"/>
          <a:cs typeface="+mn-cs"/>
        </a:defRPr>
      </a:lvl3pPr>
      <a:lvl4pPr marL="1261929" indent="-233339" algn="l" rtl="0" eaLnBrk="1" fontAlgn="base" hangingPunct="1">
        <a:spcBef>
          <a:spcPct val="20000"/>
        </a:spcBef>
        <a:spcAft>
          <a:spcPct val="0"/>
        </a:spcAft>
        <a:buClr>
          <a:srgbClr val="0033CC"/>
        </a:buClr>
        <a:buChar char="–"/>
        <a:defRPr sz="2000">
          <a:solidFill>
            <a:schemeClr val="tx1"/>
          </a:solidFill>
          <a:latin typeface="Calibri" panose="020F0502020204030204" pitchFamily="34" charset="0"/>
          <a:cs typeface="+mn-cs"/>
        </a:defRPr>
      </a:lvl4pPr>
      <a:lvl5pPr marL="1600030" indent="-223814" algn="l" rtl="0" eaLnBrk="1" fontAlgn="base" hangingPunct="1">
        <a:spcBef>
          <a:spcPct val="20000"/>
        </a:spcBef>
        <a:spcAft>
          <a:spcPct val="0"/>
        </a:spcAft>
        <a:buClr>
          <a:srgbClr val="0033CC"/>
        </a:buClr>
        <a:buChar char="»"/>
        <a:defRPr sz="2000">
          <a:solidFill>
            <a:schemeClr val="tx1"/>
          </a:solidFill>
          <a:latin typeface="Calibri" panose="020F0502020204030204" pitchFamily="34" charset="0"/>
          <a:cs typeface="+mn-cs"/>
        </a:defRPr>
      </a:lvl5pPr>
      <a:lvl6pPr marL="2057182" indent="-223814" algn="l" rtl="0" eaLnBrk="1" fontAlgn="base" hangingPunct="1">
        <a:spcBef>
          <a:spcPct val="20000"/>
        </a:spcBef>
        <a:spcAft>
          <a:spcPct val="0"/>
        </a:spcAft>
        <a:buClr>
          <a:srgbClr val="0033CC"/>
        </a:buClr>
        <a:buChar char="»"/>
        <a:defRPr sz="2000">
          <a:solidFill>
            <a:schemeClr val="tx1"/>
          </a:solidFill>
          <a:latin typeface="+mn-lt"/>
          <a:cs typeface="+mn-cs"/>
        </a:defRPr>
      </a:lvl6pPr>
      <a:lvl7pPr marL="2514333" indent="-223814" algn="l" rtl="0" eaLnBrk="1" fontAlgn="base" hangingPunct="1">
        <a:spcBef>
          <a:spcPct val="20000"/>
        </a:spcBef>
        <a:spcAft>
          <a:spcPct val="0"/>
        </a:spcAft>
        <a:buClr>
          <a:srgbClr val="0033CC"/>
        </a:buClr>
        <a:buChar char="»"/>
        <a:defRPr sz="2000">
          <a:solidFill>
            <a:schemeClr val="tx1"/>
          </a:solidFill>
          <a:latin typeface="+mn-lt"/>
          <a:cs typeface="+mn-cs"/>
        </a:defRPr>
      </a:lvl7pPr>
      <a:lvl8pPr marL="2971485" indent="-223814" algn="l" rtl="0" eaLnBrk="1" fontAlgn="base" hangingPunct="1">
        <a:spcBef>
          <a:spcPct val="20000"/>
        </a:spcBef>
        <a:spcAft>
          <a:spcPct val="0"/>
        </a:spcAft>
        <a:buClr>
          <a:srgbClr val="0033CC"/>
        </a:buClr>
        <a:buChar char="»"/>
        <a:defRPr sz="2000">
          <a:solidFill>
            <a:schemeClr val="tx1"/>
          </a:solidFill>
          <a:latin typeface="+mn-lt"/>
          <a:cs typeface="+mn-cs"/>
        </a:defRPr>
      </a:lvl8pPr>
      <a:lvl9pPr marL="3428637" indent="-223814" algn="l" rtl="0" eaLnBrk="1" fontAlgn="base" hangingPunct="1">
        <a:spcBef>
          <a:spcPct val="20000"/>
        </a:spcBef>
        <a:spcAft>
          <a:spcPct val="0"/>
        </a:spcAft>
        <a:buClr>
          <a:srgbClr val="0033CC"/>
        </a:buClr>
        <a:buChar char="»"/>
        <a:defRPr sz="2000">
          <a:solidFill>
            <a:schemeClr val="tx1"/>
          </a:solidFill>
          <a:latin typeface="+mn-lt"/>
          <a:cs typeface="+mn-cs"/>
        </a:defRPr>
      </a:lvl9pPr>
    </p:bodyStyle>
    <p:otherStyle>
      <a:defPPr>
        <a:defRPr lang="en-US"/>
      </a:defPPr>
      <a:lvl1pPr marL="0" algn="l" defTabSz="914303" rtl="0" eaLnBrk="1" latinLnBrk="0" hangingPunct="1">
        <a:defRPr sz="1800" kern="1200">
          <a:solidFill>
            <a:schemeClr val="tx1"/>
          </a:solidFill>
          <a:latin typeface="+mn-lt"/>
          <a:ea typeface="+mn-ea"/>
          <a:cs typeface="+mn-cs"/>
        </a:defRPr>
      </a:lvl1pPr>
      <a:lvl2pPr marL="457152" algn="l" defTabSz="914303" rtl="0" eaLnBrk="1" latinLnBrk="0" hangingPunct="1">
        <a:defRPr sz="1800" kern="1200">
          <a:solidFill>
            <a:schemeClr val="tx1"/>
          </a:solidFill>
          <a:latin typeface="+mn-lt"/>
          <a:ea typeface="+mn-ea"/>
          <a:cs typeface="+mn-cs"/>
        </a:defRPr>
      </a:lvl2pPr>
      <a:lvl3pPr marL="914303" algn="l" defTabSz="914303" rtl="0" eaLnBrk="1" latinLnBrk="0" hangingPunct="1">
        <a:defRPr sz="1800" kern="1200">
          <a:solidFill>
            <a:schemeClr val="tx1"/>
          </a:solidFill>
          <a:latin typeface="+mn-lt"/>
          <a:ea typeface="+mn-ea"/>
          <a:cs typeface="+mn-cs"/>
        </a:defRPr>
      </a:lvl3pPr>
      <a:lvl4pPr marL="1371455" algn="l" defTabSz="914303" rtl="0" eaLnBrk="1" latinLnBrk="0" hangingPunct="1">
        <a:defRPr sz="1800" kern="1200">
          <a:solidFill>
            <a:schemeClr val="tx1"/>
          </a:solidFill>
          <a:latin typeface="+mn-lt"/>
          <a:ea typeface="+mn-ea"/>
          <a:cs typeface="+mn-cs"/>
        </a:defRPr>
      </a:lvl4pPr>
      <a:lvl5pPr marL="1828606" algn="l" defTabSz="914303" rtl="0" eaLnBrk="1" latinLnBrk="0" hangingPunct="1">
        <a:defRPr sz="1800" kern="1200">
          <a:solidFill>
            <a:schemeClr val="tx1"/>
          </a:solidFill>
          <a:latin typeface="+mn-lt"/>
          <a:ea typeface="+mn-ea"/>
          <a:cs typeface="+mn-cs"/>
        </a:defRPr>
      </a:lvl5pPr>
      <a:lvl6pPr marL="2285758" algn="l" defTabSz="914303" rtl="0" eaLnBrk="1" latinLnBrk="0" hangingPunct="1">
        <a:defRPr sz="1800" kern="1200">
          <a:solidFill>
            <a:schemeClr val="tx1"/>
          </a:solidFill>
          <a:latin typeface="+mn-lt"/>
          <a:ea typeface="+mn-ea"/>
          <a:cs typeface="+mn-cs"/>
        </a:defRPr>
      </a:lvl6pPr>
      <a:lvl7pPr marL="2742909" algn="l" defTabSz="914303" rtl="0" eaLnBrk="1" latinLnBrk="0" hangingPunct="1">
        <a:defRPr sz="1800" kern="1200">
          <a:solidFill>
            <a:schemeClr val="tx1"/>
          </a:solidFill>
          <a:latin typeface="+mn-lt"/>
          <a:ea typeface="+mn-ea"/>
          <a:cs typeface="+mn-cs"/>
        </a:defRPr>
      </a:lvl7pPr>
      <a:lvl8pPr marL="3200061" algn="l" defTabSz="914303" rtl="0" eaLnBrk="1" latinLnBrk="0" hangingPunct="1">
        <a:defRPr sz="1800" kern="1200">
          <a:solidFill>
            <a:schemeClr val="tx1"/>
          </a:solidFill>
          <a:latin typeface="+mn-lt"/>
          <a:ea typeface="+mn-ea"/>
          <a:cs typeface="+mn-cs"/>
        </a:defRPr>
      </a:lvl8pPr>
      <a:lvl9pPr marL="3657212" algn="l" defTabSz="914303"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6"/>
            </p:custDataLst>
            <p:extLst>
              <p:ext uri="{D42A27DB-BD31-4B8C-83A1-F6EECF244321}">
                <p14:modId xmlns:p14="http://schemas.microsoft.com/office/powerpoint/2010/main" val="4022076783"/>
              </p:ext>
            </p:extLst>
          </p:nvPr>
        </p:nvGraphicFramePr>
        <p:xfrm>
          <a:off x="0" y="0"/>
          <a:ext cx="161984" cy="161974"/>
        </p:xfrm>
        <a:graphic>
          <a:graphicData uri="http://schemas.openxmlformats.org/presentationml/2006/ole">
            <mc:AlternateContent xmlns:mc="http://schemas.openxmlformats.org/markup-compatibility/2006">
              <mc:Choice xmlns:v="urn:schemas-microsoft-com:vml" Requires="v">
                <p:oleObj name="think-cell Slide" r:id="rId23" imgW="6350000" imgH="6350000" progId="TCLayout.ActiveDocument.1">
                  <p:embed/>
                </p:oleObj>
              </mc:Choice>
              <mc:Fallback>
                <p:oleObj name="think-cell Slide" r:id="rId23" imgW="6350000" imgH="6350000" progId="TCLayout.ActiveDocument.1">
                  <p:embed/>
                  <p:pic>
                    <p:nvPicPr>
                      <p:cNvPr id="2" name="Object 1" hidden="1"/>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0" y="0"/>
                        <a:ext cx="161984" cy="16197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36" name="Rectangle 286"/>
          <p:cNvSpPr>
            <a:spLocks noGrp="1" noChangeArrowheads="1"/>
          </p:cNvSpPr>
          <p:nvPr>
            <p:ph type="body" idx="1"/>
          </p:nvPr>
        </p:nvSpPr>
        <p:spPr bwMode="auto">
          <a:xfrm>
            <a:off x="2377117" y="2440672"/>
            <a:ext cx="4389768" cy="251222"/>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n-US" noProof="0"/>
              <a:t>Text</a:t>
            </a:r>
            <a:endParaRPr lang="en-US" noProof="0" dirty="0"/>
          </a:p>
        </p:txBody>
      </p:sp>
      <p:sp>
        <p:nvSpPr>
          <p:cNvPr id="19" name="Title Placeholder 2"/>
          <p:cNvSpPr>
            <a:spLocks noGrp="1" noChangeArrowheads="1"/>
          </p:cNvSpPr>
          <p:nvPr>
            <p:ph type="title"/>
          </p:nvPr>
        </p:nvSpPr>
        <p:spPr bwMode="auto">
          <a:xfrm>
            <a:off x="121503" y="234863"/>
            <a:ext cx="8794113" cy="298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n-US" noProof="0"/>
              <a:t>Click to edit Master title style</a:t>
            </a:r>
            <a:endParaRPr lang="en-US" noProof="0" dirty="0"/>
          </a:p>
        </p:txBody>
      </p:sp>
      <p:sp>
        <p:nvSpPr>
          <p:cNvPr id="10" name="McK 1. On-page tracker" hidden="1"/>
          <p:cNvSpPr>
            <a:spLocks noChangeArrowheads="1"/>
          </p:cNvSpPr>
          <p:nvPr/>
        </p:nvSpPr>
        <p:spPr bwMode="auto">
          <a:xfrm>
            <a:off x="121488" y="15389"/>
            <a:ext cx="876714" cy="219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r>
              <a:rPr lang="en-US" sz="1400" dirty="0">
                <a:solidFill>
                  <a:srgbClr val="808080"/>
                </a:solidFill>
                <a:latin typeface="Arial"/>
              </a:rPr>
              <a:t>TRACKER</a:t>
            </a:r>
          </a:p>
        </p:txBody>
      </p:sp>
      <p:sp>
        <p:nvSpPr>
          <p:cNvPr id="11" name="McK 3. Unit of measure" hidden="1"/>
          <p:cNvSpPr txBox="1">
            <a:spLocks noChangeArrowheads="1"/>
          </p:cNvSpPr>
          <p:nvPr/>
        </p:nvSpPr>
        <p:spPr bwMode="auto">
          <a:xfrm>
            <a:off x="121488" y="532898"/>
            <a:ext cx="4726600" cy="2512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defTabSz="895350">
              <a:defRPr sz="2400">
                <a:solidFill>
                  <a:schemeClr val="tx1"/>
                </a:solidFill>
                <a:latin typeface="Arial" charset="0"/>
              </a:defRPr>
            </a:lvl1pPr>
            <a:lvl2pPr marL="447675" defTabSz="895350">
              <a:defRPr sz="2400">
                <a:solidFill>
                  <a:schemeClr val="tx1"/>
                </a:solidFill>
                <a:latin typeface="Arial" charset="0"/>
              </a:defRPr>
            </a:lvl2pPr>
            <a:lvl3pPr marL="895350" defTabSz="895350">
              <a:defRPr sz="2400">
                <a:solidFill>
                  <a:schemeClr val="tx1"/>
                </a:solidFill>
                <a:latin typeface="Arial" charset="0"/>
              </a:defRPr>
            </a:lvl3pPr>
            <a:lvl4pPr marL="1344613"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a:defRPr/>
            </a:pPr>
            <a:r>
              <a:rPr lang="en-US" sz="1600" dirty="0">
                <a:solidFill>
                  <a:srgbClr val="808080"/>
                </a:solidFill>
                <a:latin typeface="Arial"/>
              </a:rPr>
              <a:t>Unit of measure</a:t>
            </a:r>
          </a:p>
        </p:txBody>
      </p:sp>
      <p:grpSp>
        <p:nvGrpSpPr>
          <p:cNvPr id="6" name="McK Slide Elements" hidden="1"/>
          <p:cNvGrpSpPr/>
          <p:nvPr/>
        </p:nvGrpSpPr>
        <p:grpSpPr bwMode="auto">
          <a:xfrm>
            <a:off x="1393428" y="6159555"/>
            <a:ext cx="7522187" cy="527525"/>
            <a:chOff x="1365594" y="6036921"/>
            <a:chExt cx="7372005" cy="517023"/>
          </a:xfrm>
        </p:grpSpPr>
        <p:sp>
          <p:nvSpPr>
            <p:cNvPr id="13" name="McK 4. Footnote"/>
            <p:cNvSpPr txBox="1">
              <a:spLocks noChangeArrowheads="1"/>
            </p:cNvSpPr>
            <p:nvPr/>
          </p:nvSpPr>
          <p:spPr bwMode="auto">
            <a:xfrm>
              <a:off x="1365594" y="6036921"/>
              <a:ext cx="7372005" cy="153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b">
              <a:spAutoFit/>
            </a:bodyPr>
            <a:lstStyle>
              <a:lvl1pPr marL="104775" indent="-104775" defTabSz="895350">
                <a:defRPr sz="2400">
                  <a:solidFill>
                    <a:schemeClr val="tx1"/>
                  </a:solidFill>
                  <a:latin typeface="Arial" charset="0"/>
                </a:defRPr>
              </a:lvl1pPr>
              <a:lvl2pPr marL="1031875" defTabSz="895350">
                <a:defRPr sz="2400">
                  <a:solidFill>
                    <a:schemeClr val="tx1"/>
                  </a:solidFill>
                  <a:latin typeface="Arial" charset="0"/>
                </a:defRPr>
              </a:lvl2pPr>
              <a:lvl3pPr marL="1217613" defTabSz="895350">
                <a:defRPr sz="2400">
                  <a:solidFill>
                    <a:schemeClr val="tx1"/>
                  </a:solidFill>
                  <a:latin typeface="Arial" charset="0"/>
                </a:defRPr>
              </a:lvl3pPr>
              <a:lvl4pPr marL="1404938"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a:defRPr/>
              </a:pPr>
              <a:r>
                <a:rPr lang="en-US" sz="1000" dirty="0">
                  <a:solidFill>
                    <a:srgbClr val="000000"/>
                  </a:solidFill>
                  <a:latin typeface="Arial"/>
                </a:rPr>
                <a:t>1 Footnote</a:t>
              </a:r>
            </a:p>
          </p:txBody>
        </p:sp>
        <p:sp>
          <p:nvSpPr>
            <p:cNvPr id="14" name="McK 5. Source"/>
            <p:cNvSpPr>
              <a:spLocks noChangeArrowheads="1"/>
            </p:cNvSpPr>
            <p:nvPr/>
          </p:nvSpPr>
          <p:spPr bwMode="auto">
            <a:xfrm>
              <a:off x="1365594" y="6400056"/>
              <a:ext cx="3935069" cy="153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p>
              <a:pPr marL="478776" indent="-478776" defTabSz="912266">
                <a:tabLst>
                  <a:tab pos="490101" algn="l"/>
                  <a:tab pos="677732" algn="l"/>
                </a:tabLst>
              </a:pPr>
              <a:r>
                <a:rPr lang="en-US" sz="1000" dirty="0">
                  <a:solidFill>
                    <a:srgbClr val="000000"/>
                  </a:solidFill>
                  <a:latin typeface="Arial"/>
                </a:rPr>
                <a:t>Source: Source</a:t>
              </a:r>
            </a:p>
          </p:txBody>
        </p:sp>
      </p:grpSp>
      <p:grpSp>
        <p:nvGrpSpPr>
          <p:cNvPr id="15" name="ACET" hidden="1"/>
          <p:cNvGrpSpPr>
            <a:grpSpLocks/>
          </p:cNvGrpSpPr>
          <p:nvPr/>
        </p:nvGrpSpPr>
        <p:grpSpPr bwMode="auto">
          <a:xfrm>
            <a:off x="2377117" y="1859183"/>
            <a:ext cx="4389768" cy="518318"/>
            <a:chOff x="915" y="710"/>
            <a:chExt cx="2686" cy="320"/>
          </a:xfrm>
        </p:grpSpPr>
        <p:cxnSp>
          <p:nvCxnSpPr>
            <p:cNvPr id="16" name="AutoShape 249"/>
            <p:cNvCxnSpPr>
              <a:cxnSpLocks noChangeShapeType="1"/>
              <a:stCxn id="17" idx="4"/>
              <a:endCxn id="17" idx="6"/>
            </p:cNvCxnSpPr>
            <p:nvPr/>
          </p:nvCxnSpPr>
          <p:spPr bwMode="auto">
            <a:xfrm>
              <a:off x="915" y="1030"/>
              <a:ext cx="2686" cy="0"/>
            </a:xfrm>
            <a:prstGeom prst="straightConnector1">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7" name="AutoShape 250"/>
            <p:cNvSpPr>
              <a:spLocks noChangeArrowheads="1"/>
            </p:cNvSpPr>
            <p:nvPr/>
          </p:nvSpPr>
          <p:spPr bwMode="auto">
            <a:xfrm>
              <a:off x="915" y="710"/>
              <a:ext cx="2686" cy="320"/>
            </a:xfrm>
            <a:prstGeom prst="leftRightArrow">
              <a:avLst>
                <a:gd name="adj1" fmla="val 100000"/>
                <a:gd name="adj2" fmla="val 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18288" anchor="b">
              <a:spAutoFit/>
            </a:bodyPr>
            <a:lstStyle/>
            <a:p>
              <a:r>
                <a:rPr lang="en-US" sz="1600" b="1" dirty="0">
                  <a:solidFill>
                    <a:srgbClr val="000000"/>
                  </a:solidFill>
                  <a:latin typeface="Arial"/>
                </a:rPr>
                <a:t>Title</a:t>
              </a:r>
            </a:p>
            <a:p>
              <a:r>
                <a:rPr lang="en-US" sz="1600" dirty="0">
                  <a:solidFill>
                    <a:srgbClr val="808080"/>
                  </a:solidFill>
                  <a:latin typeface="Arial"/>
                </a:rPr>
                <a:t>Unit of measure</a:t>
              </a:r>
            </a:p>
          </p:txBody>
        </p:sp>
      </p:grpSp>
      <p:sp>
        <p:nvSpPr>
          <p:cNvPr id="20" name="SlideLogoText"/>
          <p:cNvSpPr>
            <a:spLocks noChangeArrowheads="1"/>
          </p:cNvSpPr>
          <p:nvPr userDrawn="1">
            <p:custDataLst>
              <p:tags r:id="rId7"/>
            </p:custDataLst>
          </p:nvPr>
        </p:nvSpPr>
        <p:spPr bwMode="auto">
          <a:xfrm>
            <a:off x="5673782" y="6682165"/>
            <a:ext cx="3389086" cy="1570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pPr algn="r"/>
            <a:r>
              <a:rPr lang="en-US" sz="1000" dirty="0">
                <a:solidFill>
                  <a:srgbClr val="000000"/>
                </a:solidFill>
                <a:latin typeface="Arial"/>
                <a:cs typeface="Arial" charset="0"/>
              </a:rPr>
              <a:t>Confidential – for policy development purposes only   |   </a:t>
            </a:r>
            <a:fld id="{1B845CE2-52C6-D640-906F-6FEE9CFEE2EC}" type="slidenum">
              <a:rPr lang="en-US" sz="1000" smtClean="0">
                <a:solidFill>
                  <a:srgbClr val="000000"/>
                </a:solidFill>
              </a:rPr>
              <a:pPr algn="r"/>
              <a:t>‹#›</a:t>
            </a:fld>
            <a:endParaRPr lang="en-US" sz="1000" dirty="0">
              <a:solidFill>
                <a:srgbClr val="000000"/>
              </a:solidFill>
            </a:endParaRPr>
          </a:p>
        </p:txBody>
      </p:sp>
      <p:grpSp>
        <p:nvGrpSpPr>
          <p:cNvPr id="25" name="LegendBoxes" hidden="1"/>
          <p:cNvGrpSpPr>
            <a:grpSpLocks/>
          </p:cNvGrpSpPr>
          <p:nvPr/>
        </p:nvGrpSpPr>
        <p:grpSpPr bwMode="auto">
          <a:xfrm>
            <a:off x="8136458" y="296421"/>
            <a:ext cx="779144" cy="1017201"/>
            <a:chOff x="4936" y="176"/>
            <a:chExt cx="481" cy="628"/>
          </a:xfrm>
        </p:grpSpPr>
        <p:sp>
          <p:nvSpPr>
            <p:cNvPr id="26" name="Legend1"/>
            <p:cNvSpPr>
              <a:spLocks noChangeArrowheads="1"/>
            </p:cNvSpPr>
            <p:nvPr/>
          </p:nvSpPr>
          <p:spPr bwMode="auto">
            <a:xfrm>
              <a:off x="5096" y="176"/>
              <a:ext cx="321" cy="1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912266">
                <a:buClr>
                  <a:srgbClr val="002960"/>
                </a:buClr>
              </a:pPr>
              <a:r>
                <a:rPr lang="en-US" sz="1200" dirty="0">
                  <a:solidFill>
                    <a:srgbClr val="000000"/>
                  </a:solidFill>
                  <a:latin typeface="Arial"/>
                </a:rPr>
                <a:t>Legend</a:t>
              </a:r>
            </a:p>
          </p:txBody>
        </p:sp>
        <p:sp>
          <p:nvSpPr>
            <p:cNvPr id="27" name="LegendRectangle1"/>
            <p:cNvSpPr>
              <a:spLocks noChangeArrowheads="1"/>
            </p:cNvSpPr>
            <p:nvPr/>
          </p:nvSpPr>
          <p:spPr bwMode="auto">
            <a:xfrm>
              <a:off x="4936" y="183"/>
              <a:ext cx="104" cy="101"/>
            </a:xfrm>
            <a:prstGeom prst="rect">
              <a:avLst/>
            </a:prstGeom>
            <a:solidFill>
              <a:schemeClr val="accent1"/>
            </a:solidFill>
            <a:ln w="9525">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200" dirty="0">
                <a:solidFill>
                  <a:srgbClr val="000000"/>
                </a:solidFill>
                <a:latin typeface="Arial"/>
              </a:endParaRPr>
            </a:p>
          </p:txBody>
        </p:sp>
        <p:sp>
          <p:nvSpPr>
            <p:cNvPr id="28" name="Legend2"/>
            <p:cNvSpPr>
              <a:spLocks noChangeArrowheads="1"/>
            </p:cNvSpPr>
            <p:nvPr/>
          </p:nvSpPr>
          <p:spPr bwMode="auto">
            <a:xfrm>
              <a:off x="5096" y="346"/>
              <a:ext cx="321" cy="1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912266">
                <a:buClr>
                  <a:srgbClr val="002960"/>
                </a:buClr>
              </a:pPr>
              <a:r>
                <a:rPr lang="en-US" sz="1200" dirty="0">
                  <a:solidFill>
                    <a:srgbClr val="000000"/>
                  </a:solidFill>
                  <a:latin typeface="Arial"/>
                </a:rPr>
                <a:t>Legend</a:t>
              </a:r>
            </a:p>
          </p:txBody>
        </p:sp>
        <p:sp>
          <p:nvSpPr>
            <p:cNvPr id="29" name="LegendRectangle2"/>
            <p:cNvSpPr>
              <a:spLocks noChangeArrowheads="1"/>
            </p:cNvSpPr>
            <p:nvPr/>
          </p:nvSpPr>
          <p:spPr bwMode="auto">
            <a:xfrm>
              <a:off x="4936" y="353"/>
              <a:ext cx="104" cy="101"/>
            </a:xfrm>
            <a:prstGeom prst="rect">
              <a:avLst/>
            </a:prstGeom>
            <a:solidFill>
              <a:schemeClr val="accent2"/>
            </a:solidFill>
            <a:ln w="9525">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200" dirty="0">
                <a:solidFill>
                  <a:srgbClr val="000000"/>
                </a:solidFill>
                <a:latin typeface="Arial"/>
              </a:endParaRPr>
            </a:p>
          </p:txBody>
        </p:sp>
        <p:sp>
          <p:nvSpPr>
            <p:cNvPr id="30" name="Legend3"/>
            <p:cNvSpPr>
              <a:spLocks noChangeArrowheads="1"/>
            </p:cNvSpPr>
            <p:nvPr/>
          </p:nvSpPr>
          <p:spPr bwMode="auto">
            <a:xfrm>
              <a:off x="5096" y="517"/>
              <a:ext cx="321" cy="1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912266">
                <a:buClr>
                  <a:srgbClr val="002960"/>
                </a:buClr>
              </a:pPr>
              <a:r>
                <a:rPr lang="en-US" sz="1200" dirty="0">
                  <a:solidFill>
                    <a:srgbClr val="000000"/>
                  </a:solidFill>
                  <a:latin typeface="Arial"/>
                </a:rPr>
                <a:t>Legend</a:t>
              </a:r>
            </a:p>
          </p:txBody>
        </p:sp>
        <p:sp>
          <p:nvSpPr>
            <p:cNvPr id="31" name="LegendRectangle3"/>
            <p:cNvSpPr>
              <a:spLocks noChangeArrowheads="1"/>
            </p:cNvSpPr>
            <p:nvPr/>
          </p:nvSpPr>
          <p:spPr bwMode="auto">
            <a:xfrm>
              <a:off x="4936" y="524"/>
              <a:ext cx="104" cy="101"/>
            </a:xfrm>
            <a:prstGeom prst="rect">
              <a:avLst/>
            </a:prstGeom>
            <a:solidFill>
              <a:schemeClr val="hlink"/>
            </a:solidFill>
            <a:ln w="9525">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200" dirty="0">
                <a:solidFill>
                  <a:srgbClr val="000000"/>
                </a:solidFill>
                <a:latin typeface="Arial"/>
              </a:endParaRPr>
            </a:p>
          </p:txBody>
        </p:sp>
        <p:sp>
          <p:nvSpPr>
            <p:cNvPr id="32" name="Legend4"/>
            <p:cNvSpPr>
              <a:spLocks noChangeArrowheads="1"/>
            </p:cNvSpPr>
            <p:nvPr/>
          </p:nvSpPr>
          <p:spPr bwMode="auto">
            <a:xfrm>
              <a:off x="5096" y="688"/>
              <a:ext cx="321" cy="1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912266">
                <a:buClr>
                  <a:srgbClr val="002960"/>
                </a:buClr>
              </a:pPr>
              <a:r>
                <a:rPr lang="en-US" sz="1200" dirty="0">
                  <a:solidFill>
                    <a:srgbClr val="000000"/>
                  </a:solidFill>
                  <a:latin typeface="Arial"/>
                </a:rPr>
                <a:t>Legend</a:t>
              </a:r>
            </a:p>
          </p:txBody>
        </p:sp>
        <p:sp>
          <p:nvSpPr>
            <p:cNvPr id="33" name="LegendRectangle4"/>
            <p:cNvSpPr>
              <a:spLocks noChangeArrowheads="1"/>
            </p:cNvSpPr>
            <p:nvPr/>
          </p:nvSpPr>
          <p:spPr bwMode="auto">
            <a:xfrm>
              <a:off x="4936" y="695"/>
              <a:ext cx="104" cy="101"/>
            </a:xfrm>
            <a:prstGeom prst="rect">
              <a:avLst/>
            </a:prstGeom>
            <a:solidFill>
              <a:schemeClr val="folHlink"/>
            </a:solidFill>
            <a:ln w="9525">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200" dirty="0">
                <a:solidFill>
                  <a:srgbClr val="000000"/>
                </a:solidFill>
                <a:latin typeface="Arial"/>
              </a:endParaRPr>
            </a:p>
          </p:txBody>
        </p:sp>
      </p:grpSp>
      <p:grpSp>
        <p:nvGrpSpPr>
          <p:cNvPr id="34" name="LegendLines" hidden="1"/>
          <p:cNvGrpSpPr>
            <a:grpSpLocks/>
          </p:cNvGrpSpPr>
          <p:nvPr/>
        </p:nvGrpSpPr>
        <p:grpSpPr bwMode="auto">
          <a:xfrm>
            <a:off x="7822223" y="296408"/>
            <a:ext cx="1093393" cy="745084"/>
            <a:chOff x="4750" y="176"/>
            <a:chExt cx="675" cy="460"/>
          </a:xfrm>
        </p:grpSpPr>
        <p:sp>
          <p:nvSpPr>
            <p:cNvPr id="35" name="LineLegend1"/>
            <p:cNvSpPr>
              <a:spLocks noChangeShapeType="1"/>
            </p:cNvSpPr>
            <p:nvPr/>
          </p:nvSpPr>
          <p:spPr bwMode="auto">
            <a:xfrm>
              <a:off x="4750" y="233"/>
              <a:ext cx="288" cy="0"/>
            </a:xfrm>
            <a:prstGeom prst="line">
              <a:avLst/>
            </a:prstGeom>
            <a:noFill/>
            <a:ln w="28575">
              <a:solidFill>
                <a:schemeClr val="accent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200" dirty="0">
                <a:solidFill>
                  <a:srgbClr val="000000"/>
                </a:solidFill>
                <a:latin typeface="Arial"/>
              </a:endParaRPr>
            </a:p>
          </p:txBody>
        </p:sp>
        <p:sp>
          <p:nvSpPr>
            <p:cNvPr id="36" name="LineLegend2"/>
            <p:cNvSpPr>
              <a:spLocks noChangeShapeType="1"/>
            </p:cNvSpPr>
            <p:nvPr/>
          </p:nvSpPr>
          <p:spPr bwMode="auto">
            <a:xfrm>
              <a:off x="4750" y="402"/>
              <a:ext cx="288" cy="0"/>
            </a:xfrm>
            <a:prstGeom prst="line">
              <a:avLst/>
            </a:prstGeom>
            <a:noFill/>
            <a:ln w="28575">
              <a:solidFill>
                <a:schemeClr val="accent3"/>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200" dirty="0">
                <a:solidFill>
                  <a:srgbClr val="000000"/>
                </a:solidFill>
                <a:latin typeface="Arial"/>
              </a:endParaRPr>
            </a:p>
          </p:txBody>
        </p:sp>
        <p:sp>
          <p:nvSpPr>
            <p:cNvPr id="37" name="LineLegend3"/>
            <p:cNvSpPr>
              <a:spLocks noChangeShapeType="1"/>
            </p:cNvSpPr>
            <p:nvPr/>
          </p:nvSpPr>
          <p:spPr bwMode="auto">
            <a:xfrm>
              <a:off x="4750" y="577"/>
              <a:ext cx="288" cy="0"/>
            </a:xfrm>
            <a:prstGeom prst="line">
              <a:avLst/>
            </a:prstGeom>
            <a:noFill/>
            <a:ln w="28575">
              <a:solidFill>
                <a:schemeClr val="accent3"/>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200" dirty="0">
                <a:solidFill>
                  <a:srgbClr val="000000"/>
                </a:solidFill>
                <a:latin typeface="Arial"/>
              </a:endParaRPr>
            </a:p>
          </p:txBody>
        </p:sp>
        <p:sp>
          <p:nvSpPr>
            <p:cNvPr id="38" name="Legend1"/>
            <p:cNvSpPr>
              <a:spLocks noChangeArrowheads="1"/>
            </p:cNvSpPr>
            <p:nvPr/>
          </p:nvSpPr>
          <p:spPr bwMode="auto">
            <a:xfrm>
              <a:off x="5104" y="176"/>
              <a:ext cx="321" cy="1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912266">
                <a:buClr>
                  <a:srgbClr val="002960"/>
                </a:buClr>
              </a:pPr>
              <a:r>
                <a:rPr lang="en-US" sz="1200" dirty="0">
                  <a:solidFill>
                    <a:srgbClr val="000000"/>
                  </a:solidFill>
                  <a:latin typeface="Arial"/>
                </a:rPr>
                <a:t>Legend</a:t>
              </a:r>
            </a:p>
          </p:txBody>
        </p:sp>
        <p:sp>
          <p:nvSpPr>
            <p:cNvPr id="39" name="Legend2"/>
            <p:cNvSpPr>
              <a:spLocks noChangeArrowheads="1"/>
            </p:cNvSpPr>
            <p:nvPr/>
          </p:nvSpPr>
          <p:spPr bwMode="auto">
            <a:xfrm>
              <a:off x="5104" y="344"/>
              <a:ext cx="321" cy="1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912266">
                <a:buClr>
                  <a:srgbClr val="002960"/>
                </a:buClr>
              </a:pPr>
              <a:r>
                <a:rPr lang="en-US" sz="1200" dirty="0">
                  <a:solidFill>
                    <a:srgbClr val="000000"/>
                  </a:solidFill>
                  <a:latin typeface="Arial"/>
                </a:rPr>
                <a:t>Legend</a:t>
              </a:r>
            </a:p>
          </p:txBody>
        </p:sp>
        <p:sp>
          <p:nvSpPr>
            <p:cNvPr id="40" name="Legend3"/>
            <p:cNvSpPr>
              <a:spLocks noChangeArrowheads="1"/>
            </p:cNvSpPr>
            <p:nvPr/>
          </p:nvSpPr>
          <p:spPr bwMode="auto">
            <a:xfrm>
              <a:off x="5104" y="520"/>
              <a:ext cx="321" cy="1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912266">
                <a:buClr>
                  <a:srgbClr val="002960"/>
                </a:buClr>
              </a:pPr>
              <a:r>
                <a:rPr lang="en-US" sz="1200" dirty="0">
                  <a:solidFill>
                    <a:srgbClr val="000000"/>
                  </a:solidFill>
                  <a:latin typeface="Arial"/>
                </a:rPr>
                <a:t>Legend</a:t>
              </a:r>
            </a:p>
          </p:txBody>
        </p:sp>
      </p:grpSp>
      <p:grpSp>
        <p:nvGrpSpPr>
          <p:cNvPr id="41" name="McKSticker" hidden="1"/>
          <p:cNvGrpSpPr/>
          <p:nvPr/>
        </p:nvGrpSpPr>
        <p:grpSpPr bwMode="auto">
          <a:xfrm>
            <a:off x="7826986" y="296407"/>
            <a:ext cx="1088630" cy="216680"/>
            <a:chOff x="7673880" y="285750"/>
            <a:chExt cx="1066895" cy="212366"/>
          </a:xfrm>
        </p:grpSpPr>
        <p:sp>
          <p:nvSpPr>
            <p:cNvPr id="42" name="StickerRectangle"/>
            <p:cNvSpPr>
              <a:spLocks noChangeArrowheads="1"/>
            </p:cNvSpPr>
            <p:nvPr/>
          </p:nvSpPr>
          <p:spPr bwMode="auto">
            <a:xfrm>
              <a:off x="7673880" y="285750"/>
              <a:ext cx="1066895" cy="212366"/>
            </a:xfrm>
            <a:prstGeom prst="leftRightArrow">
              <a:avLst>
                <a:gd name="adj1" fmla="val 100000"/>
                <a:gd name="adj2" fmla="val 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27432" tIns="0" rIns="0" bIns="27432">
              <a:spAutoFit/>
            </a:bodyPr>
            <a:lstStyle/>
            <a:p>
              <a:pPr algn="r" defTabSz="912266">
                <a:buClr>
                  <a:srgbClr val="002960"/>
                </a:buClr>
              </a:pPr>
              <a:r>
                <a:rPr lang="en-US" sz="1200" dirty="0">
                  <a:solidFill>
                    <a:srgbClr val="808080"/>
                  </a:solidFill>
                  <a:latin typeface="Arial"/>
                </a:rPr>
                <a:t>PRELIMINARY</a:t>
              </a:r>
            </a:p>
          </p:txBody>
        </p:sp>
        <p:cxnSp>
          <p:nvCxnSpPr>
            <p:cNvPr id="43" name="AutoShape 31"/>
            <p:cNvCxnSpPr>
              <a:cxnSpLocks noChangeShapeType="1"/>
              <a:stCxn id="42" idx="2"/>
              <a:endCxn id="42" idx="4"/>
            </p:cNvCxnSpPr>
            <p:nvPr/>
          </p:nvCxnSpPr>
          <p:spPr bwMode="auto">
            <a:xfrm>
              <a:off x="7673880" y="285750"/>
              <a:ext cx="0" cy="212366"/>
            </a:xfrm>
            <a:prstGeom prst="straightConnector1">
              <a:avLst/>
            </a:prstGeom>
            <a:noFill/>
            <a:ln w="9525">
              <a:solidFill>
                <a:srgbClr val="808080"/>
              </a:solidFill>
              <a:round/>
              <a:headEnd/>
              <a:tailEnd/>
            </a:ln>
            <a:extLst>
              <a:ext uri="{909E8E84-426E-40DD-AFC4-6F175D3DCCD1}">
                <a14:hiddenFill xmlns:a14="http://schemas.microsoft.com/office/drawing/2010/main">
                  <a:noFill/>
                </a14:hiddenFill>
              </a:ext>
            </a:extLst>
          </p:spPr>
        </p:cxnSp>
        <p:cxnSp>
          <p:nvCxnSpPr>
            <p:cNvPr id="44" name="AutoShape 32"/>
            <p:cNvCxnSpPr>
              <a:cxnSpLocks noChangeShapeType="1"/>
              <a:stCxn id="42" idx="4"/>
              <a:endCxn id="42" idx="6"/>
            </p:cNvCxnSpPr>
            <p:nvPr/>
          </p:nvCxnSpPr>
          <p:spPr bwMode="auto">
            <a:xfrm>
              <a:off x="7673880" y="498116"/>
              <a:ext cx="1066895" cy="0"/>
            </a:xfrm>
            <a:prstGeom prst="straightConnector1">
              <a:avLst/>
            </a:prstGeom>
            <a:noFill/>
            <a:ln w="25400">
              <a:solidFill>
                <a:srgbClr val="808080"/>
              </a:solidFill>
              <a:round/>
              <a:headEnd/>
              <a:tailEnd/>
            </a:ln>
            <a:extLst>
              <a:ext uri="{909E8E84-426E-40DD-AFC4-6F175D3DCCD1}">
                <a14:hiddenFill xmlns:a14="http://schemas.microsoft.com/office/drawing/2010/main">
                  <a:noFill/>
                </a14:hiddenFill>
              </a:ext>
            </a:extLst>
          </p:spPr>
        </p:cxnSp>
      </p:grpSp>
      <p:grpSp>
        <p:nvGrpSpPr>
          <p:cNvPr id="45" name="LegendMoons" hidden="1"/>
          <p:cNvGrpSpPr/>
          <p:nvPr/>
        </p:nvGrpSpPr>
        <p:grpSpPr bwMode="auto">
          <a:xfrm>
            <a:off x="8068268" y="296408"/>
            <a:ext cx="847347" cy="1333054"/>
            <a:chOff x="6655594" y="273840"/>
            <a:chExt cx="830430" cy="1306516"/>
          </a:xfrm>
        </p:grpSpPr>
        <p:grpSp>
          <p:nvGrpSpPr>
            <p:cNvPr id="46" name="MoonLegend1"/>
            <p:cNvGrpSpPr>
              <a:grpSpLocks noChangeAspect="1"/>
            </p:cNvGrpSpPr>
            <p:nvPr>
              <p:custDataLst>
                <p:tags r:id="rId8"/>
              </p:custDataLst>
            </p:nvPr>
          </p:nvGrpSpPr>
          <p:grpSpPr bwMode="auto">
            <a:xfrm>
              <a:off x="6655594" y="273840"/>
              <a:ext cx="209550" cy="209551"/>
              <a:chOff x="4533" y="183"/>
              <a:chExt cx="144" cy="144"/>
            </a:xfrm>
          </p:grpSpPr>
          <p:sp>
            <p:nvSpPr>
              <p:cNvPr id="64" name="Oval 38"/>
              <p:cNvSpPr>
                <a:spLocks noChangeAspect="1" noChangeArrowheads="1"/>
              </p:cNvSpPr>
              <p:nvPr>
                <p:custDataLst>
                  <p:tags r:id="rId21"/>
                </p:custDataLst>
              </p:nvPr>
            </p:nvSpPr>
            <p:spPr bwMode="auto">
              <a:xfrm>
                <a:off x="4533" y="183"/>
                <a:ext cx="144" cy="144"/>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200" dirty="0">
                  <a:solidFill>
                    <a:srgbClr val="000000"/>
                  </a:solidFill>
                  <a:latin typeface="Arial"/>
                </a:endParaRPr>
              </a:p>
            </p:txBody>
          </p:sp>
          <p:sp>
            <p:nvSpPr>
              <p:cNvPr id="65" name="Arc 39"/>
              <p:cNvSpPr>
                <a:spLocks noChangeAspect="1"/>
              </p:cNvSpPr>
              <p:nvPr>
                <p:custDataLst>
                  <p:tags r:id="rId22"/>
                </p:custDataLst>
              </p:nvPr>
            </p:nvSpPr>
            <p:spPr bwMode="auto">
              <a:xfrm>
                <a:off x="4533" y="183"/>
                <a:ext cx="144" cy="144"/>
              </a:xfrm>
              <a:prstGeom prst="arc">
                <a:avLst>
                  <a:gd name="adj1" fmla="val 16200000"/>
                  <a:gd name="adj2" fmla="val 5400000"/>
                </a:avLst>
              </a:prstGeom>
              <a:solidFill>
                <a:schemeClr val="folHlink"/>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200" dirty="0">
                  <a:solidFill>
                    <a:srgbClr val="000000"/>
                  </a:solidFill>
                  <a:latin typeface="Arial"/>
                </a:endParaRPr>
              </a:p>
            </p:txBody>
          </p:sp>
        </p:grpSp>
        <p:grpSp>
          <p:nvGrpSpPr>
            <p:cNvPr id="47" name="MoonLegend2"/>
            <p:cNvGrpSpPr>
              <a:grpSpLocks noChangeAspect="1"/>
            </p:cNvGrpSpPr>
            <p:nvPr>
              <p:custDataLst>
                <p:tags r:id="rId9"/>
              </p:custDataLst>
            </p:nvPr>
          </p:nvGrpSpPr>
          <p:grpSpPr bwMode="auto">
            <a:xfrm>
              <a:off x="6655594" y="548081"/>
              <a:ext cx="209550" cy="209551"/>
              <a:chOff x="1694" y="2044"/>
              <a:chExt cx="160" cy="160"/>
            </a:xfrm>
          </p:grpSpPr>
          <p:sp>
            <p:nvSpPr>
              <p:cNvPr id="62" name="Oval 41"/>
              <p:cNvSpPr>
                <a:spLocks noChangeAspect="1" noChangeArrowheads="1"/>
              </p:cNvSpPr>
              <p:nvPr>
                <p:custDataLst>
                  <p:tags r:id="rId19"/>
                </p:custDataLst>
              </p:nvPr>
            </p:nvSpPr>
            <p:spPr bwMode="auto">
              <a:xfrm>
                <a:off x="1694" y="2044"/>
                <a:ext cx="160" cy="160"/>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200" dirty="0">
                  <a:solidFill>
                    <a:srgbClr val="000000"/>
                  </a:solidFill>
                  <a:latin typeface="Arial"/>
                </a:endParaRPr>
              </a:p>
            </p:txBody>
          </p:sp>
          <p:sp>
            <p:nvSpPr>
              <p:cNvPr id="63" name="Arc 42"/>
              <p:cNvSpPr>
                <a:spLocks noChangeAspect="1"/>
              </p:cNvSpPr>
              <p:nvPr>
                <p:custDataLst>
                  <p:tags r:id="rId20"/>
                </p:custDataLst>
              </p:nvPr>
            </p:nvSpPr>
            <p:spPr bwMode="auto">
              <a:xfrm>
                <a:off x="1694" y="2044"/>
                <a:ext cx="160" cy="160"/>
              </a:xfrm>
              <a:prstGeom prst="arc">
                <a:avLst/>
              </a:prstGeom>
              <a:solidFill>
                <a:schemeClr val="folHlink"/>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200" dirty="0">
                  <a:solidFill>
                    <a:srgbClr val="000000"/>
                  </a:solidFill>
                  <a:latin typeface="Arial"/>
                </a:endParaRPr>
              </a:p>
            </p:txBody>
          </p:sp>
        </p:grpSp>
        <p:grpSp>
          <p:nvGrpSpPr>
            <p:cNvPr id="48" name="MoonLegend4"/>
            <p:cNvGrpSpPr>
              <a:grpSpLocks noChangeAspect="1"/>
            </p:cNvGrpSpPr>
            <p:nvPr>
              <p:custDataLst>
                <p:tags r:id="rId10"/>
              </p:custDataLst>
            </p:nvPr>
          </p:nvGrpSpPr>
          <p:grpSpPr bwMode="auto">
            <a:xfrm>
              <a:off x="6655594" y="1096563"/>
              <a:ext cx="209550" cy="209551"/>
              <a:chOff x="4495" y="1198"/>
              <a:chExt cx="160" cy="160"/>
            </a:xfrm>
          </p:grpSpPr>
          <p:sp>
            <p:nvSpPr>
              <p:cNvPr id="60" name="Oval 47"/>
              <p:cNvSpPr>
                <a:spLocks noChangeAspect="1" noChangeArrowheads="1"/>
              </p:cNvSpPr>
              <p:nvPr>
                <p:custDataLst>
                  <p:tags r:id="rId17"/>
                </p:custDataLst>
              </p:nvPr>
            </p:nvSpPr>
            <p:spPr bwMode="auto">
              <a:xfrm>
                <a:off x="4495" y="1198"/>
                <a:ext cx="160" cy="160"/>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200" dirty="0">
                  <a:solidFill>
                    <a:srgbClr val="000000"/>
                  </a:solidFill>
                  <a:latin typeface="Arial"/>
                </a:endParaRPr>
              </a:p>
            </p:txBody>
          </p:sp>
          <p:sp>
            <p:nvSpPr>
              <p:cNvPr id="61" name="Arc 48"/>
              <p:cNvSpPr>
                <a:spLocks noChangeAspect="1"/>
              </p:cNvSpPr>
              <p:nvPr>
                <p:custDataLst>
                  <p:tags r:id="rId18"/>
                </p:custDataLst>
              </p:nvPr>
            </p:nvSpPr>
            <p:spPr bwMode="auto">
              <a:xfrm>
                <a:off x="4495" y="1198"/>
                <a:ext cx="160" cy="160"/>
              </a:xfrm>
              <a:prstGeom prst="arc">
                <a:avLst>
                  <a:gd name="adj1" fmla="val 16200000"/>
                  <a:gd name="adj2" fmla="val 10800000"/>
                </a:avLst>
              </a:prstGeom>
              <a:solidFill>
                <a:schemeClr val="folHlink"/>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200" dirty="0">
                  <a:solidFill>
                    <a:srgbClr val="000000"/>
                  </a:solidFill>
                  <a:latin typeface="Arial"/>
                </a:endParaRPr>
              </a:p>
            </p:txBody>
          </p:sp>
        </p:grpSp>
        <p:grpSp>
          <p:nvGrpSpPr>
            <p:cNvPr id="49" name="MoonLegend5"/>
            <p:cNvGrpSpPr>
              <a:grpSpLocks noChangeAspect="1"/>
            </p:cNvGrpSpPr>
            <p:nvPr>
              <p:custDataLst>
                <p:tags r:id="rId11"/>
              </p:custDataLst>
            </p:nvPr>
          </p:nvGrpSpPr>
          <p:grpSpPr bwMode="auto">
            <a:xfrm>
              <a:off x="6655594" y="1370805"/>
              <a:ext cx="209550" cy="209551"/>
              <a:chOff x="4495" y="1440"/>
              <a:chExt cx="160" cy="160"/>
            </a:xfrm>
          </p:grpSpPr>
          <p:sp>
            <p:nvSpPr>
              <p:cNvPr id="58" name="Oval 50"/>
              <p:cNvSpPr>
                <a:spLocks noChangeAspect="1" noChangeArrowheads="1"/>
              </p:cNvSpPr>
              <p:nvPr>
                <p:custDataLst>
                  <p:tags r:id="rId15"/>
                </p:custDataLst>
              </p:nvPr>
            </p:nvSpPr>
            <p:spPr bwMode="auto">
              <a:xfrm>
                <a:off x="4495" y="1440"/>
                <a:ext cx="160" cy="160"/>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200" dirty="0">
                  <a:solidFill>
                    <a:srgbClr val="000000"/>
                  </a:solidFill>
                  <a:latin typeface="Arial"/>
                </a:endParaRPr>
              </a:p>
            </p:txBody>
          </p:sp>
          <p:sp>
            <p:nvSpPr>
              <p:cNvPr id="59" name="Oval 51"/>
              <p:cNvSpPr>
                <a:spLocks noChangeAspect="1" noChangeArrowheads="1"/>
              </p:cNvSpPr>
              <p:nvPr>
                <p:custDataLst>
                  <p:tags r:id="rId16"/>
                </p:custDataLst>
              </p:nvPr>
            </p:nvSpPr>
            <p:spPr bwMode="auto">
              <a:xfrm>
                <a:off x="4495" y="1440"/>
                <a:ext cx="160" cy="160"/>
              </a:xfrm>
              <a:prstGeom prst="arc">
                <a:avLst>
                  <a:gd name="adj1" fmla="val 16200000"/>
                  <a:gd name="adj2" fmla="val 16200000"/>
                </a:avLst>
              </a:prstGeom>
              <a:solidFill>
                <a:schemeClr val="folHlink"/>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200" dirty="0">
                  <a:solidFill>
                    <a:srgbClr val="000000"/>
                  </a:solidFill>
                  <a:latin typeface="Arial"/>
                </a:endParaRPr>
              </a:p>
            </p:txBody>
          </p:sp>
        </p:grpSp>
        <p:sp>
          <p:nvSpPr>
            <p:cNvPr id="50" name="Legend1"/>
            <p:cNvSpPr>
              <a:spLocks noChangeArrowheads="1"/>
            </p:cNvSpPr>
            <p:nvPr/>
          </p:nvSpPr>
          <p:spPr bwMode="auto">
            <a:xfrm>
              <a:off x="6976269" y="286540"/>
              <a:ext cx="509755" cy="184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912266">
                <a:buClr>
                  <a:srgbClr val="002960"/>
                </a:buClr>
              </a:pPr>
              <a:r>
                <a:rPr lang="en-US" sz="1200" dirty="0">
                  <a:solidFill>
                    <a:srgbClr val="000000"/>
                  </a:solidFill>
                  <a:latin typeface="Arial"/>
                </a:rPr>
                <a:t>Legend</a:t>
              </a:r>
            </a:p>
          </p:txBody>
        </p:sp>
        <p:sp>
          <p:nvSpPr>
            <p:cNvPr id="51" name="Legend2"/>
            <p:cNvSpPr>
              <a:spLocks noChangeArrowheads="1"/>
            </p:cNvSpPr>
            <p:nvPr/>
          </p:nvSpPr>
          <p:spPr bwMode="auto">
            <a:xfrm>
              <a:off x="6976269" y="561178"/>
              <a:ext cx="509755" cy="184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912266">
                <a:buClr>
                  <a:srgbClr val="002960"/>
                </a:buClr>
              </a:pPr>
              <a:r>
                <a:rPr lang="en-US" sz="1200" dirty="0">
                  <a:solidFill>
                    <a:srgbClr val="000000"/>
                  </a:solidFill>
                  <a:latin typeface="Arial"/>
                </a:rPr>
                <a:t>Legend</a:t>
              </a:r>
            </a:p>
          </p:txBody>
        </p:sp>
        <p:sp>
          <p:nvSpPr>
            <p:cNvPr id="52" name="Legend3"/>
            <p:cNvSpPr>
              <a:spLocks noChangeArrowheads="1"/>
            </p:cNvSpPr>
            <p:nvPr/>
          </p:nvSpPr>
          <p:spPr bwMode="auto">
            <a:xfrm>
              <a:off x="6976269" y="835817"/>
              <a:ext cx="509755" cy="184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912266">
                <a:buClr>
                  <a:srgbClr val="002960"/>
                </a:buClr>
              </a:pPr>
              <a:r>
                <a:rPr lang="en-US" sz="1200" dirty="0">
                  <a:solidFill>
                    <a:srgbClr val="000000"/>
                  </a:solidFill>
                  <a:latin typeface="Arial"/>
                </a:rPr>
                <a:t>Legend</a:t>
              </a:r>
            </a:p>
          </p:txBody>
        </p:sp>
        <p:sp>
          <p:nvSpPr>
            <p:cNvPr id="53" name="Legend4"/>
            <p:cNvSpPr>
              <a:spLocks noChangeArrowheads="1"/>
            </p:cNvSpPr>
            <p:nvPr/>
          </p:nvSpPr>
          <p:spPr bwMode="auto">
            <a:xfrm>
              <a:off x="6976269" y="1107280"/>
              <a:ext cx="509755" cy="184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912266">
                <a:buClr>
                  <a:srgbClr val="002960"/>
                </a:buClr>
              </a:pPr>
              <a:r>
                <a:rPr lang="en-US" sz="1200" dirty="0">
                  <a:solidFill>
                    <a:srgbClr val="000000"/>
                  </a:solidFill>
                  <a:latin typeface="Arial"/>
                </a:rPr>
                <a:t>Legend</a:t>
              </a:r>
            </a:p>
          </p:txBody>
        </p:sp>
        <p:sp>
          <p:nvSpPr>
            <p:cNvPr id="54" name="Legend5"/>
            <p:cNvSpPr>
              <a:spLocks noChangeArrowheads="1"/>
            </p:cNvSpPr>
            <p:nvPr/>
          </p:nvSpPr>
          <p:spPr bwMode="auto">
            <a:xfrm>
              <a:off x="6976269" y="1383505"/>
              <a:ext cx="509755" cy="184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912266">
                <a:buClr>
                  <a:srgbClr val="002960"/>
                </a:buClr>
              </a:pPr>
              <a:r>
                <a:rPr lang="en-US" sz="1200" dirty="0">
                  <a:solidFill>
                    <a:srgbClr val="000000"/>
                  </a:solidFill>
                  <a:latin typeface="Arial"/>
                </a:rPr>
                <a:t>Legend</a:t>
              </a:r>
            </a:p>
          </p:txBody>
        </p:sp>
        <p:grpSp>
          <p:nvGrpSpPr>
            <p:cNvPr id="55" name="MoonLegend3"/>
            <p:cNvGrpSpPr>
              <a:grpSpLocks noChangeAspect="1"/>
            </p:cNvGrpSpPr>
            <p:nvPr>
              <p:custDataLst>
                <p:tags r:id="rId12"/>
              </p:custDataLst>
            </p:nvPr>
          </p:nvGrpSpPr>
          <p:grpSpPr bwMode="auto">
            <a:xfrm>
              <a:off x="6655594" y="822322"/>
              <a:ext cx="209550" cy="209551"/>
              <a:chOff x="4495" y="1198"/>
              <a:chExt cx="160" cy="160"/>
            </a:xfrm>
          </p:grpSpPr>
          <p:sp>
            <p:nvSpPr>
              <p:cNvPr id="56" name="Oval 47"/>
              <p:cNvSpPr>
                <a:spLocks noChangeAspect="1" noChangeArrowheads="1"/>
              </p:cNvSpPr>
              <p:nvPr>
                <p:custDataLst>
                  <p:tags r:id="rId13"/>
                </p:custDataLst>
              </p:nvPr>
            </p:nvSpPr>
            <p:spPr bwMode="auto">
              <a:xfrm>
                <a:off x="4495" y="1198"/>
                <a:ext cx="160" cy="160"/>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200" dirty="0">
                  <a:solidFill>
                    <a:srgbClr val="000000"/>
                  </a:solidFill>
                  <a:latin typeface="Arial"/>
                </a:endParaRPr>
              </a:p>
            </p:txBody>
          </p:sp>
          <p:sp>
            <p:nvSpPr>
              <p:cNvPr id="57" name="Arc 48"/>
              <p:cNvSpPr>
                <a:spLocks noChangeAspect="1"/>
              </p:cNvSpPr>
              <p:nvPr>
                <p:custDataLst>
                  <p:tags r:id="rId14"/>
                </p:custDataLst>
              </p:nvPr>
            </p:nvSpPr>
            <p:spPr bwMode="auto">
              <a:xfrm>
                <a:off x="4495" y="1198"/>
                <a:ext cx="160" cy="160"/>
              </a:xfrm>
              <a:prstGeom prst="arc">
                <a:avLst>
                  <a:gd name="adj1" fmla="val 16200000"/>
                  <a:gd name="adj2" fmla="val 5400000"/>
                </a:avLst>
              </a:prstGeom>
              <a:solidFill>
                <a:schemeClr val="folHlink"/>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200" dirty="0">
                  <a:solidFill>
                    <a:srgbClr val="000000"/>
                  </a:solidFill>
                  <a:latin typeface="Arial"/>
                </a:endParaRPr>
              </a:p>
            </p:txBody>
          </p:sp>
        </p:grpSp>
      </p:grpSp>
    </p:spTree>
    <p:extLst>
      <p:ext uri="{BB962C8B-B14F-4D97-AF65-F5344CB8AC3E}">
        <p14:creationId xmlns:p14="http://schemas.microsoft.com/office/powerpoint/2010/main" val="2769408318"/>
      </p:ext>
    </p:extLst>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Lst>
  <p:hf sldNum="0" hdr="0" ftr="0" dt="0"/>
  <p:txStyles>
    <p:titleStyle>
      <a:lvl1pPr algn="l" defTabSz="912266" rtl="0" eaLnBrk="1" fontAlgn="base" hangingPunct="1">
        <a:spcBef>
          <a:spcPct val="0"/>
        </a:spcBef>
        <a:spcAft>
          <a:spcPct val="0"/>
        </a:spcAft>
        <a:tabLst>
          <a:tab pos="274974" algn="l"/>
        </a:tabLst>
        <a:defRPr sz="1900" b="1" baseline="0">
          <a:solidFill>
            <a:schemeClr val="tx2"/>
          </a:solidFill>
          <a:latin typeface="+mj-lt"/>
          <a:ea typeface="+mj-ea"/>
          <a:cs typeface="+mj-cs"/>
        </a:defRPr>
      </a:lvl1pPr>
      <a:lvl2pPr algn="l" defTabSz="912266" rtl="0" eaLnBrk="1" fontAlgn="base" hangingPunct="1">
        <a:spcBef>
          <a:spcPct val="0"/>
        </a:spcBef>
        <a:spcAft>
          <a:spcPct val="0"/>
        </a:spcAft>
        <a:defRPr sz="1900" b="1">
          <a:solidFill>
            <a:schemeClr val="tx2"/>
          </a:solidFill>
          <a:latin typeface="Arial" charset="0"/>
        </a:defRPr>
      </a:lvl2pPr>
      <a:lvl3pPr algn="l" defTabSz="912266" rtl="0" eaLnBrk="1" fontAlgn="base" hangingPunct="1">
        <a:spcBef>
          <a:spcPct val="0"/>
        </a:spcBef>
        <a:spcAft>
          <a:spcPct val="0"/>
        </a:spcAft>
        <a:defRPr sz="1900" b="1">
          <a:solidFill>
            <a:schemeClr val="tx2"/>
          </a:solidFill>
          <a:latin typeface="Arial" charset="0"/>
        </a:defRPr>
      </a:lvl3pPr>
      <a:lvl4pPr algn="l" defTabSz="912266" rtl="0" eaLnBrk="1" fontAlgn="base" hangingPunct="1">
        <a:spcBef>
          <a:spcPct val="0"/>
        </a:spcBef>
        <a:spcAft>
          <a:spcPct val="0"/>
        </a:spcAft>
        <a:defRPr sz="1900" b="1">
          <a:solidFill>
            <a:schemeClr val="tx2"/>
          </a:solidFill>
          <a:latin typeface="Arial" charset="0"/>
        </a:defRPr>
      </a:lvl4pPr>
      <a:lvl5pPr algn="l" defTabSz="912266" rtl="0" eaLnBrk="1" fontAlgn="base" hangingPunct="1">
        <a:spcBef>
          <a:spcPct val="0"/>
        </a:spcBef>
        <a:spcAft>
          <a:spcPct val="0"/>
        </a:spcAft>
        <a:defRPr sz="1900" b="1">
          <a:solidFill>
            <a:schemeClr val="tx2"/>
          </a:solidFill>
          <a:latin typeface="Arial" charset="0"/>
        </a:defRPr>
      </a:lvl5pPr>
      <a:lvl6pPr marL="465831" algn="l" defTabSz="912266" rtl="0" eaLnBrk="1" fontAlgn="base" hangingPunct="1">
        <a:spcBef>
          <a:spcPct val="0"/>
        </a:spcBef>
        <a:spcAft>
          <a:spcPct val="0"/>
        </a:spcAft>
        <a:defRPr sz="1900" b="1">
          <a:solidFill>
            <a:schemeClr val="tx2"/>
          </a:solidFill>
          <a:latin typeface="Arial" charset="0"/>
        </a:defRPr>
      </a:lvl6pPr>
      <a:lvl7pPr marL="931680" algn="l" defTabSz="912266" rtl="0" eaLnBrk="1" fontAlgn="base" hangingPunct="1">
        <a:spcBef>
          <a:spcPct val="0"/>
        </a:spcBef>
        <a:spcAft>
          <a:spcPct val="0"/>
        </a:spcAft>
        <a:defRPr sz="1900" b="1">
          <a:solidFill>
            <a:schemeClr val="tx2"/>
          </a:solidFill>
          <a:latin typeface="Arial" charset="0"/>
        </a:defRPr>
      </a:lvl7pPr>
      <a:lvl8pPr marL="1397519" algn="l" defTabSz="912266" rtl="0" eaLnBrk="1" fontAlgn="base" hangingPunct="1">
        <a:spcBef>
          <a:spcPct val="0"/>
        </a:spcBef>
        <a:spcAft>
          <a:spcPct val="0"/>
        </a:spcAft>
        <a:defRPr sz="1900" b="1">
          <a:solidFill>
            <a:schemeClr val="tx2"/>
          </a:solidFill>
          <a:latin typeface="Arial" charset="0"/>
        </a:defRPr>
      </a:lvl8pPr>
      <a:lvl9pPr marL="1863352" algn="l" defTabSz="912266" rtl="0" eaLnBrk="1" fontAlgn="base" hangingPunct="1">
        <a:spcBef>
          <a:spcPct val="0"/>
        </a:spcBef>
        <a:spcAft>
          <a:spcPct val="0"/>
        </a:spcAft>
        <a:defRPr sz="1900" b="1">
          <a:solidFill>
            <a:schemeClr val="tx2"/>
          </a:solidFill>
          <a:latin typeface="Arial" charset="0"/>
        </a:defRPr>
      </a:lvl9pPr>
    </p:titleStyle>
    <p:bodyStyle>
      <a:lvl1pPr marL="0" indent="0" algn="l" defTabSz="912266" rtl="0" eaLnBrk="1" fontAlgn="base" hangingPunct="1">
        <a:spcBef>
          <a:spcPct val="0"/>
        </a:spcBef>
        <a:spcAft>
          <a:spcPct val="0"/>
        </a:spcAft>
        <a:buClr>
          <a:schemeClr val="tx2"/>
        </a:buClr>
        <a:defRPr sz="1600" baseline="0">
          <a:solidFill>
            <a:schemeClr val="tx1"/>
          </a:solidFill>
          <a:latin typeface="+mn-lt"/>
          <a:ea typeface="+mn-ea"/>
          <a:cs typeface="+mn-cs"/>
        </a:defRPr>
      </a:lvl1pPr>
      <a:lvl2pPr marL="197335" indent="-195718" algn="l" defTabSz="912266" rtl="0" eaLnBrk="1" fontAlgn="base" hangingPunct="1">
        <a:spcBef>
          <a:spcPct val="0"/>
        </a:spcBef>
        <a:spcAft>
          <a:spcPct val="0"/>
        </a:spcAft>
        <a:buClr>
          <a:schemeClr val="tx2"/>
        </a:buClr>
        <a:buSzPct val="125000"/>
        <a:buFont typeface="Arial" charset="0"/>
        <a:buChar char="▪"/>
        <a:defRPr sz="1600" baseline="0">
          <a:solidFill>
            <a:schemeClr val="tx1"/>
          </a:solidFill>
          <a:latin typeface="+mn-lt"/>
        </a:defRPr>
      </a:lvl2pPr>
      <a:lvl3pPr marL="465831" indent="-266888" algn="l" defTabSz="912266" rtl="0" eaLnBrk="1" fontAlgn="base" hangingPunct="1">
        <a:spcBef>
          <a:spcPct val="0"/>
        </a:spcBef>
        <a:spcAft>
          <a:spcPct val="0"/>
        </a:spcAft>
        <a:buClr>
          <a:schemeClr val="tx2"/>
        </a:buClr>
        <a:buSzPct val="120000"/>
        <a:buFont typeface="Arial" charset="0"/>
        <a:buChar char="–"/>
        <a:defRPr sz="1600" baseline="0">
          <a:solidFill>
            <a:schemeClr val="tx1"/>
          </a:solidFill>
          <a:latin typeface="+mn-lt"/>
        </a:defRPr>
      </a:lvl3pPr>
      <a:lvl4pPr marL="625972" indent="-158516" algn="l" defTabSz="912266" rtl="0" eaLnBrk="1" fontAlgn="base" hangingPunct="1">
        <a:spcBef>
          <a:spcPct val="0"/>
        </a:spcBef>
        <a:spcAft>
          <a:spcPct val="0"/>
        </a:spcAft>
        <a:buClr>
          <a:schemeClr val="tx2"/>
        </a:buClr>
        <a:buSzPct val="120000"/>
        <a:buFont typeface="Arial" charset="0"/>
        <a:buChar char="▫"/>
        <a:defRPr sz="1600" baseline="0">
          <a:solidFill>
            <a:schemeClr val="tx1"/>
          </a:solidFill>
          <a:latin typeface="+mn-lt"/>
        </a:defRPr>
      </a:lvl4pPr>
      <a:lvl5pPr marL="763975" indent="-132634" algn="l" defTabSz="912266"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5pPr>
      <a:lvl6pPr marL="763975" indent="-132634" algn="l" defTabSz="912266"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6pPr>
      <a:lvl7pPr marL="763975" indent="-132634" algn="l" defTabSz="912266"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7pPr>
      <a:lvl8pPr marL="763975" indent="-132634" algn="l" defTabSz="912266"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8pPr>
      <a:lvl9pPr marL="763975" indent="-132634" algn="l" defTabSz="912266"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9pPr>
    </p:bodyStyle>
    <p:otherStyle>
      <a:defPPr>
        <a:defRPr lang="en-US"/>
      </a:defPPr>
      <a:lvl1pPr marL="0" algn="l" defTabSz="931680" rtl="0" eaLnBrk="1" latinLnBrk="0" hangingPunct="1">
        <a:defRPr sz="1800" kern="1200">
          <a:solidFill>
            <a:schemeClr val="tx1"/>
          </a:solidFill>
          <a:latin typeface="+mn-lt"/>
          <a:ea typeface="+mn-ea"/>
          <a:cs typeface="+mn-cs"/>
        </a:defRPr>
      </a:lvl1pPr>
      <a:lvl2pPr marL="465831" algn="l" defTabSz="931680" rtl="0" eaLnBrk="1" latinLnBrk="0" hangingPunct="1">
        <a:defRPr sz="1800" kern="1200">
          <a:solidFill>
            <a:schemeClr val="tx1"/>
          </a:solidFill>
          <a:latin typeface="+mn-lt"/>
          <a:ea typeface="+mn-ea"/>
          <a:cs typeface="+mn-cs"/>
        </a:defRPr>
      </a:lvl2pPr>
      <a:lvl3pPr marL="931680" algn="l" defTabSz="931680" rtl="0" eaLnBrk="1" latinLnBrk="0" hangingPunct="1">
        <a:defRPr sz="1800" kern="1200">
          <a:solidFill>
            <a:schemeClr val="tx1"/>
          </a:solidFill>
          <a:latin typeface="+mn-lt"/>
          <a:ea typeface="+mn-ea"/>
          <a:cs typeface="+mn-cs"/>
        </a:defRPr>
      </a:lvl3pPr>
      <a:lvl4pPr marL="1397519" algn="l" defTabSz="931680" rtl="0" eaLnBrk="1" latinLnBrk="0" hangingPunct="1">
        <a:defRPr sz="1800" kern="1200">
          <a:solidFill>
            <a:schemeClr val="tx1"/>
          </a:solidFill>
          <a:latin typeface="+mn-lt"/>
          <a:ea typeface="+mn-ea"/>
          <a:cs typeface="+mn-cs"/>
        </a:defRPr>
      </a:lvl4pPr>
      <a:lvl5pPr marL="1863352" algn="l" defTabSz="931680" rtl="0" eaLnBrk="1" latinLnBrk="0" hangingPunct="1">
        <a:defRPr sz="1800" kern="1200">
          <a:solidFill>
            <a:schemeClr val="tx1"/>
          </a:solidFill>
          <a:latin typeface="+mn-lt"/>
          <a:ea typeface="+mn-ea"/>
          <a:cs typeface="+mn-cs"/>
        </a:defRPr>
      </a:lvl5pPr>
      <a:lvl6pPr marL="2329194" algn="l" defTabSz="931680" rtl="0" eaLnBrk="1" latinLnBrk="0" hangingPunct="1">
        <a:defRPr sz="1800" kern="1200">
          <a:solidFill>
            <a:schemeClr val="tx1"/>
          </a:solidFill>
          <a:latin typeface="+mn-lt"/>
          <a:ea typeface="+mn-ea"/>
          <a:cs typeface="+mn-cs"/>
        </a:defRPr>
      </a:lvl6pPr>
      <a:lvl7pPr marL="2795032" algn="l" defTabSz="931680" rtl="0" eaLnBrk="1" latinLnBrk="0" hangingPunct="1">
        <a:defRPr sz="1800" kern="1200">
          <a:solidFill>
            <a:schemeClr val="tx1"/>
          </a:solidFill>
          <a:latin typeface="+mn-lt"/>
          <a:ea typeface="+mn-ea"/>
          <a:cs typeface="+mn-cs"/>
        </a:defRPr>
      </a:lvl7pPr>
      <a:lvl8pPr marL="3260870" algn="l" defTabSz="931680" rtl="0" eaLnBrk="1" latinLnBrk="0" hangingPunct="1">
        <a:defRPr sz="1800" kern="1200">
          <a:solidFill>
            <a:schemeClr val="tx1"/>
          </a:solidFill>
          <a:latin typeface="+mn-lt"/>
          <a:ea typeface="+mn-ea"/>
          <a:cs typeface="+mn-cs"/>
        </a:defRPr>
      </a:lvl8pPr>
      <a:lvl9pPr marL="3726710" algn="l" defTabSz="93168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8" name="Date Placeholder 1"/>
          <p:cNvSpPr>
            <a:spLocks noGrp="1"/>
          </p:cNvSpPr>
          <p:nvPr>
            <p:ph type="dt" sz="half" idx="2"/>
          </p:nvPr>
        </p:nvSpPr>
        <p:spPr>
          <a:xfrm>
            <a:off x="7201100" y="6269581"/>
            <a:ext cx="1673352" cy="155448"/>
          </a:xfrm>
          <a:prstGeom prst="rect">
            <a:avLst/>
          </a:prstGeom>
        </p:spPr>
        <p:txBody>
          <a:bodyPr lIns="91430" tIns="45716" rIns="91430" bIns="45716"/>
          <a:lstStyle>
            <a:lvl1pPr algn="r">
              <a:defRPr sz="800"/>
            </a:lvl1pPr>
          </a:lstStyle>
          <a:p>
            <a:endParaRPr lang="en-US" dirty="0">
              <a:solidFill>
                <a:srgbClr val="000000"/>
              </a:solidFill>
            </a:endParaRPr>
          </a:p>
        </p:txBody>
      </p:sp>
      <p:cxnSp>
        <p:nvCxnSpPr>
          <p:cNvPr id="27" name="Straight Connector 26"/>
          <p:cNvCxnSpPr/>
          <p:nvPr userDrawn="1"/>
        </p:nvCxnSpPr>
        <p:spPr>
          <a:xfrm>
            <a:off x="448408" y="720969"/>
            <a:ext cx="7499252" cy="0"/>
          </a:xfrm>
          <a:prstGeom prst="line">
            <a:avLst/>
          </a:prstGeom>
          <a:ln w="12700">
            <a:solidFill>
              <a:srgbClr val="000099"/>
            </a:solidFill>
            <a:miter lim="800000"/>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a:xfrm>
            <a:off x="448408" y="1363744"/>
            <a:ext cx="8321040" cy="0"/>
          </a:xfrm>
          <a:prstGeom prst="line">
            <a:avLst/>
          </a:prstGeom>
          <a:ln w="9525">
            <a:solidFill>
              <a:srgbClr val="00B0F0"/>
            </a:solidFill>
            <a:prstDash val="sysDot"/>
            <a:miter lim="800000"/>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a:xfrm>
            <a:off x="448408" y="6280637"/>
            <a:ext cx="8321040" cy="0"/>
          </a:xfrm>
          <a:prstGeom prst="line">
            <a:avLst/>
          </a:prstGeom>
          <a:ln w="9525">
            <a:solidFill>
              <a:srgbClr val="00B0F0"/>
            </a:solidFill>
            <a:miter lim="800000"/>
          </a:ln>
        </p:spPr>
        <p:style>
          <a:lnRef idx="1">
            <a:schemeClr val="accent1"/>
          </a:lnRef>
          <a:fillRef idx="0">
            <a:schemeClr val="accent1"/>
          </a:fillRef>
          <a:effectRef idx="0">
            <a:schemeClr val="accent1"/>
          </a:effectRef>
          <a:fontRef idx="minor">
            <a:schemeClr val="tx1"/>
          </a:fontRef>
        </p:style>
      </p:cxnSp>
      <p:sp>
        <p:nvSpPr>
          <p:cNvPr id="32" name="Date Placeholder 3"/>
          <p:cNvSpPr txBox="1">
            <a:spLocks/>
          </p:cNvSpPr>
          <p:nvPr userDrawn="1"/>
        </p:nvSpPr>
        <p:spPr>
          <a:xfrm>
            <a:off x="351696" y="6297778"/>
            <a:ext cx="2340704" cy="155448"/>
          </a:xfrm>
          <a:prstGeom prst="rect">
            <a:avLst/>
          </a:prstGeom>
        </p:spPr>
        <p:txBody>
          <a:bodyPr vert="horz" lIns="101871" tIns="50935" rIns="101871" bIns="50935" rtlCol="0" anchor="ctr"/>
          <a:lstStyle>
            <a:defPPr>
              <a:defRPr lang="en-US"/>
            </a:defPPr>
            <a:lvl1pPr algn="r" rtl="0" fontAlgn="base">
              <a:spcBef>
                <a:spcPct val="0"/>
              </a:spcBef>
              <a:spcAft>
                <a:spcPct val="0"/>
              </a:spcAft>
              <a:defRPr sz="900" kern="1200">
                <a:solidFill>
                  <a:schemeClr val="tx1"/>
                </a:solidFill>
                <a:latin typeface="Arial" pitchFamily="34" charset="0"/>
                <a:ea typeface="ＭＳ Ｐゴシック" charset="-128"/>
                <a:cs typeface="Arial" pitchFamily="34" charset="0"/>
              </a:defRPr>
            </a:lvl1pPr>
            <a:lvl2pPr marL="457200" algn="l" rtl="0" fontAlgn="base">
              <a:spcBef>
                <a:spcPct val="0"/>
              </a:spcBef>
              <a:spcAft>
                <a:spcPct val="0"/>
              </a:spcAft>
              <a:defRPr kern="1200">
                <a:solidFill>
                  <a:schemeClr val="tx1"/>
                </a:solidFill>
                <a:latin typeface="Arial" charset="0"/>
                <a:ea typeface="ＭＳ Ｐゴシック" charset="-128"/>
                <a:cs typeface="+mn-cs"/>
              </a:defRPr>
            </a:lvl2pPr>
            <a:lvl3pPr marL="914400" algn="l" rtl="0" fontAlgn="base">
              <a:spcBef>
                <a:spcPct val="0"/>
              </a:spcBef>
              <a:spcAft>
                <a:spcPct val="0"/>
              </a:spcAft>
              <a:defRPr kern="1200">
                <a:solidFill>
                  <a:schemeClr val="tx1"/>
                </a:solidFill>
                <a:latin typeface="Arial" charset="0"/>
                <a:ea typeface="ＭＳ Ｐゴシック" charset="-128"/>
                <a:cs typeface="+mn-cs"/>
              </a:defRPr>
            </a:lvl3pPr>
            <a:lvl4pPr marL="1371600" algn="l" rtl="0" fontAlgn="base">
              <a:spcBef>
                <a:spcPct val="0"/>
              </a:spcBef>
              <a:spcAft>
                <a:spcPct val="0"/>
              </a:spcAft>
              <a:defRPr kern="1200">
                <a:solidFill>
                  <a:schemeClr val="tx1"/>
                </a:solidFill>
                <a:latin typeface="Arial" charset="0"/>
                <a:ea typeface="ＭＳ Ｐゴシック" charset="-128"/>
                <a:cs typeface="+mn-cs"/>
              </a:defRPr>
            </a:lvl4pPr>
            <a:lvl5pPr marL="1828800" algn="l" rtl="0" fontAlgn="base">
              <a:spcBef>
                <a:spcPct val="0"/>
              </a:spcBef>
              <a:spcAft>
                <a:spcPct val="0"/>
              </a:spcAft>
              <a:defRPr kern="1200">
                <a:solidFill>
                  <a:schemeClr val="tx1"/>
                </a:solidFill>
                <a:latin typeface="Arial" charset="0"/>
                <a:ea typeface="ＭＳ Ｐゴシック" charset="-128"/>
                <a:cs typeface="+mn-cs"/>
              </a:defRPr>
            </a:lvl5pPr>
            <a:lvl6pPr marL="2286000" algn="l" defTabSz="914400" rtl="0" eaLnBrk="1" latinLnBrk="0" hangingPunct="1">
              <a:defRPr kern="1200">
                <a:solidFill>
                  <a:schemeClr val="tx1"/>
                </a:solidFill>
                <a:latin typeface="Arial" charset="0"/>
                <a:ea typeface="ＭＳ Ｐゴシック" charset="-128"/>
                <a:cs typeface="+mn-cs"/>
              </a:defRPr>
            </a:lvl6pPr>
            <a:lvl7pPr marL="2743200" algn="l" defTabSz="914400" rtl="0" eaLnBrk="1" latinLnBrk="0" hangingPunct="1">
              <a:defRPr kern="1200">
                <a:solidFill>
                  <a:schemeClr val="tx1"/>
                </a:solidFill>
                <a:latin typeface="Arial" charset="0"/>
                <a:ea typeface="ＭＳ Ｐゴシック" charset="-128"/>
                <a:cs typeface="+mn-cs"/>
              </a:defRPr>
            </a:lvl7pPr>
            <a:lvl8pPr marL="3200400" algn="l" defTabSz="914400" rtl="0" eaLnBrk="1" latinLnBrk="0" hangingPunct="1">
              <a:defRPr kern="1200">
                <a:solidFill>
                  <a:schemeClr val="tx1"/>
                </a:solidFill>
                <a:latin typeface="Arial" charset="0"/>
                <a:ea typeface="ＭＳ Ｐゴシック" charset="-128"/>
                <a:cs typeface="+mn-cs"/>
              </a:defRPr>
            </a:lvl8pPr>
            <a:lvl9pPr marL="3657600" algn="l" defTabSz="914400" rtl="0" eaLnBrk="1" latinLnBrk="0" hangingPunct="1">
              <a:defRPr kern="1200">
                <a:solidFill>
                  <a:schemeClr val="tx1"/>
                </a:solidFill>
                <a:latin typeface="Arial" charset="0"/>
                <a:ea typeface="ＭＳ Ｐゴシック" charset="-128"/>
                <a:cs typeface="+mn-cs"/>
              </a:defRPr>
            </a:lvl9pPr>
          </a:lstStyle>
          <a:p>
            <a:pPr algn="l"/>
            <a:r>
              <a:rPr lang="en-US" sz="800" dirty="0">
                <a:solidFill>
                  <a:srgbClr val="000000"/>
                </a:solidFill>
              </a:rPr>
              <a:t>House 1 Recommendation for Education</a:t>
            </a:r>
          </a:p>
        </p:txBody>
      </p:sp>
      <p:sp>
        <p:nvSpPr>
          <p:cNvPr id="33" name="Date Placeholder 3"/>
          <p:cNvSpPr txBox="1">
            <a:spLocks/>
          </p:cNvSpPr>
          <p:nvPr userDrawn="1"/>
        </p:nvSpPr>
        <p:spPr>
          <a:xfrm>
            <a:off x="351696" y="6417232"/>
            <a:ext cx="3064502" cy="155448"/>
          </a:xfrm>
          <a:prstGeom prst="rect">
            <a:avLst/>
          </a:prstGeom>
        </p:spPr>
        <p:txBody>
          <a:bodyPr vert="horz" lIns="101871" tIns="50935" rIns="101871" bIns="50935" rtlCol="0" anchor="ctr"/>
          <a:lstStyle>
            <a:defPPr>
              <a:defRPr lang="en-US"/>
            </a:defPPr>
            <a:lvl1pPr algn="r" rtl="0" fontAlgn="base">
              <a:spcBef>
                <a:spcPct val="0"/>
              </a:spcBef>
              <a:spcAft>
                <a:spcPct val="0"/>
              </a:spcAft>
              <a:defRPr sz="900" kern="1200">
                <a:solidFill>
                  <a:schemeClr val="tx1"/>
                </a:solidFill>
                <a:latin typeface="Arial" pitchFamily="34" charset="0"/>
                <a:ea typeface="ＭＳ Ｐゴシック" charset="-128"/>
                <a:cs typeface="Arial" pitchFamily="34" charset="0"/>
              </a:defRPr>
            </a:lvl1pPr>
            <a:lvl2pPr marL="457200" algn="l" rtl="0" fontAlgn="base">
              <a:spcBef>
                <a:spcPct val="0"/>
              </a:spcBef>
              <a:spcAft>
                <a:spcPct val="0"/>
              </a:spcAft>
              <a:defRPr kern="1200">
                <a:solidFill>
                  <a:schemeClr val="tx1"/>
                </a:solidFill>
                <a:latin typeface="Arial" charset="0"/>
                <a:ea typeface="ＭＳ Ｐゴシック" charset="-128"/>
                <a:cs typeface="+mn-cs"/>
              </a:defRPr>
            </a:lvl2pPr>
            <a:lvl3pPr marL="914400" algn="l" rtl="0" fontAlgn="base">
              <a:spcBef>
                <a:spcPct val="0"/>
              </a:spcBef>
              <a:spcAft>
                <a:spcPct val="0"/>
              </a:spcAft>
              <a:defRPr kern="1200">
                <a:solidFill>
                  <a:schemeClr val="tx1"/>
                </a:solidFill>
                <a:latin typeface="Arial" charset="0"/>
                <a:ea typeface="ＭＳ Ｐゴシック" charset="-128"/>
                <a:cs typeface="+mn-cs"/>
              </a:defRPr>
            </a:lvl3pPr>
            <a:lvl4pPr marL="1371600" algn="l" rtl="0" fontAlgn="base">
              <a:spcBef>
                <a:spcPct val="0"/>
              </a:spcBef>
              <a:spcAft>
                <a:spcPct val="0"/>
              </a:spcAft>
              <a:defRPr kern="1200">
                <a:solidFill>
                  <a:schemeClr val="tx1"/>
                </a:solidFill>
                <a:latin typeface="Arial" charset="0"/>
                <a:ea typeface="ＭＳ Ｐゴシック" charset="-128"/>
                <a:cs typeface="+mn-cs"/>
              </a:defRPr>
            </a:lvl4pPr>
            <a:lvl5pPr marL="1828800" algn="l" rtl="0" fontAlgn="base">
              <a:spcBef>
                <a:spcPct val="0"/>
              </a:spcBef>
              <a:spcAft>
                <a:spcPct val="0"/>
              </a:spcAft>
              <a:defRPr kern="1200">
                <a:solidFill>
                  <a:schemeClr val="tx1"/>
                </a:solidFill>
                <a:latin typeface="Arial" charset="0"/>
                <a:ea typeface="ＭＳ Ｐゴシック" charset="-128"/>
                <a:cs typeface="+mn-cs"/>
              </a:defRPr>
            </a:lvl5pPr>
            <a:lvl6pPr marL="2286000" algn="l" defTabSz="914400" rtl="0" eaLnBrk="1" latinLnBrk="0" hangingPunct="1">
              <a:defRPr kern="1200">
                <a:solidFill>
                  <a:schemeClr val="tx1"/>
                </a:solidFill>
                <a:latin typeface="Arial" charset="0"/>
                <a:ea typeface="ＭＳ Ｐゴシック" charset="-128"/>
                <a:cs typeface="+mn-cs"/>
              </a:defRPr>
            </a:lvl6pPr>
            <a:lvl7pPr marL="2743200" algn="l" defTabSz="914400" rtl="0" eaLnBrk="1" latinLnBrk="0" hangingPunct="1">
              <a:defRPr kern="1200">
                <a:solidFill>
                  <a:schemeClr val="tx1"/>
                </a:solidFill>
                <a:latin typeface="Arial" charset="0"/>
                <a:ea typeface="ＭＳ Ｐゴシック" charset="-128"/>
                <a:cs typeface="+mn-cs"/>
              </a:defRPr>
            </a:lvl7pPr>
            <a:lvl8pPr marL="3200400" algn="l" defTabSz="914400" rtl="0" eaLnBrk="1" latinLnBrk="0" hangingPunct="1">
              <a:defRPr kern="1200">
                <a:solidFill>
                  <a:schemeClr val="tx1"/>
                </a:solidFill>
                <a:latin typeface="Arial" charset="0"/>
                <a:ea typeface="ＭＳ Ｐゴシック" charset="-128"/>
                <a:cs typeface="+mn-cs"/>
              </a:defRPr>
            </a:lvl8pPr>
            <a:lvl9pPr marL="3657600" algn="l" defTabSz="914400" rtl="0" eaLnBrk="1" latinLnBrk="0" hangingPunct="1">
              <a:defRPr kern="1200">
                <a:solidFill>
                  <a:schemeClr val="tx1"/>
                </a:solidFill>
                <a:latin typeface="Arial" charset="0"/>
                <a:ea typeface="ＭＳ Ｐゴシック" charset="-128"/>
                <a:cs typeface="+mn-cs"/>
              </a:defRPr>
            </a:lvl9pPr>
          </a:lstStyle>
          <a:p>
            <a:pPr algn="l"/>
            <a:r>
              <a:rPr lang="en-US" sz="800" dirty="0">
                <a:solidFill>
                  <a:srgbClr val="000000"/>
                </a:solidFill>
              </a:rPr>
              <a:t>A&amp;F</a:t>
            </a:r>
          </a:p>
        </p:txBody>
      </p:sp>
      <p:sp>
        <p:nvSpPr>
          <p:cNvPr id="40" name="Slide Number Placeholder 6"/>
          <p:cNvSpPr txBox="1">
            <a:spLocks/>
          </p:cNvSpPr>
          <p:nvPr userDrawn="1"/>
        </p:nvSpPr>
        <p:spPr>
          <a:xfrm>
            <a:off x="8149379" y="6543216"/>
            <a:ext cx="762001" cy="228600"/>
          </a:xfrm>
          <a:prstGeom prst="rect">
            <a:avLst/>
          </a:prstGeom>
        </p:spPr>
        <p:txBody>
          <a:bodyPr vert="horz" wrap="square" lIns="91430" tIns="45716" rIns="91430" bIns="45716" numCol="1" anchor="ctr" anchorCtr="0" compatLnSpc="1">
            <a:prstTxWarp prst="textNoShape">
              <a:avLst/>
            </a:prstTxWarp>
          </a:bodyPr>
          <a:lstStyle>
            <a:lvl1pPr>
              <a:defRPr/>
            </a:lvl1pPr>
          </a:lstStyle>
          <a:p>
            <a:pPr algn="r" fontAlgn="auto">
              <a:spcBef>
                <a:spcPts val="0"/>
              </a:spcBef>
              <a:spcAft>
                <a:spcPts val="0"/>
              </a:spcAft>
              <a:defRPr/>
            </a:pPr>
            <a:fld id="{9CFA4524-850C-6D4F-85BC-70D4F7341579}" type="slidenum">
              <a:rPr lang="en-US" sz="1000" smtClean="0">
                <a:solidFill>
                  <a:srgbClr val="000000"/>
                </a:solidFill>
                <a:latin typeface="Arial" pitchFamily="34" charset="0"/>
              </a:rPr>
              <a:pPr algn="r" fontAlgn="auto">
                <a:spcBef>
                  <a:spcPts val="0"/>
                </a:spcBef>
                <a:spcAft>
                  <a:spcPts val="0"/>
                </a:spcAft>
                <a:defRPr/>
              </a:pPr>
              <a:t>‹#›</a:t>
            </a:fld>
            <a:endParaRPr lang="en-US" sz="1000" dirty="0">
              <a:solidFill>
                <a:srgbClr val="000000"/>
              </a:solidFill>
              <a:latin typeface="Arial" pitchFamily="34" charset="0"/>
            </a:endParaRPr>
          </a:p>
        </p:txBody>
      </p:sp>
      <p:sp>
        <p:nvSpPr>
          <p:cNvPr id="41" name="Content Placeholder 8"/>
          <p:cNvSpPr txBox="1">
            <a:spLocks/>
          </p:cNvSpPr>
          <p:nvPr userDrawn="1"/>
        </p:nvSpPr>
        <p:spPr>
          <a:xfrm>
            <a:off x="470001" y="1698958"/>
            <a:ext cx="8348472" cy="4438496"/>
          </a:xfrm>
          <a:prstGeom prst="rect">
            <a:avLst/>
          </a:prstGeom>
        </p:spPr>
        <p:txBody>
          <a:bodyPr lIns="91430" tIns="45716" rIns="91430" bIns="45716"/>
          <a:lstStyle>
            <a:lvl1pPr marL="342900" indent="-342900" algn="l" rtl="0" eaLnBrk="1" fontAlgn="base" hangingPunct="1">
              <a:spcBef>
                <a:spcPts val="1000"/>
              </a:spcBef>
              <a:spcAft>
                <a:spcPct val="0"/>
              </a:spcAft>
              <a:buClr>
                <a:schemeClr val="tx1"/>
              </a:buClr>
              <a:buFont typeface="+mj-lt"/>
              <a:buAutoNum type="arabicPeriod"/>
              <a:defRPr sz="1300" b="0">
                <a:solidFill>
                  <a:schemeClr val="tx2"/>
                </a:solidFill>
                <a:latin typeface="Arial" pitchFamily="34" charset="0"/>
                <a:ea typeface="+mn-ea"/>
                <a:cs typeface="Arial" pitchFamily="34" charset="0"/>
              </a:defRPr>
            </a:lvl1pPr>
            <a:lvl2pPr marL="400050" indent="-177800" algn="l" rtl="0" eaLnBrk="1" fontAlgn="base" hangingPunct="1">
              <a:spcBef>
                <a:spcPts val="600"/>
              </a:spcBef>
              <a:spcAft>
                <a:spcPct val="0"/>
              </a:spcAft>
              <a:buClr>
                <a:srgbClr val="0033CC"/>
              </a:buClr>
              <a:buFont typeface="Arial" pitchFamily="34" charset="0"/>
              <a:buChar char="›"/>
              <a:defRPr sz="2000">
                <a:solidFill>
                  <a:schemeClr val="tx2"/>
                </a:solidFill>
                <a:latin typeface="Arial" pitchFamily="34" charset="0"/>
                <a:cs typeface="Arial" pitchFamily="34" charset="0"/>
              </a:defRPr>
            </a:lvl2pPr>
            <a:lvl3pPr marL="571500" indent="-171450" algn="l" rtl="0" eaLnBrk="1" fontAlgn="base" hangingPunct="1">
              <a:spcBef>
                <a:spcPts val="600"/>
              </a:spcBef>
              <a:spcAft>
                <a:spcPct val="0"/>
              </a:spcAft>
              <a:buClr>
                <a:srgbClr val="0033CC"/>
              </a:buClr>
              <a:buFont typeface="Arial" pitchFamily="34" charset="0"/>
              <a:buChar char="»"/>
              <a:defRPr sz="1400">
                <a:solidFill>
                  <a:schemeClr val="tx2"/>
                </a:solidFill>
                <a:latin typeface="Arial" pitchFamily="34" charset="0"/>
                <a:cs typeface="Arial" pitchFamily="34" charset="0"/>
              </a:defRPr>
            </a:lvl3pPr>
            <a:lvl4pPr marL="742950" indent="-171450" algn="l" rtl="0" eaLnBrk="1" fontAlgn="base" hangingPunct="1">
              <a:spcBef>
                <a:spcPts val="600"/>
              </a:spcBef>
              <a:spcAft>
                <a:spcPct val="0"/>
              </a:spcAft>
              <a:buClr>
                <a:srgbClr val="0033CC"/>
              </a:buClr>
              <a:buFont typeface="Arial" pitchFamily="34" charset="0"/>
              <a:buChar char="–"/>
              <a:defRPr sz="1400">
                <a:solidFill>
                  <a:schemeClr val="tx2"/>
                </a:solidFill>
                <a:latin typeface="Arial" pitchFamily="34" charset="0"/>
                <a:cs typeface="Arial" pitchFamily="34" charset="0"/>
              </a:defRPr>
            </a:lvl4pPr>
            <a:lvl5pPr marL="857250" indent="-114300" algn="l" rtl="0" eaLnBrk="1" fontAlgn="base" hangingPunct="1">
              <a:spcBef>
                <a:spcPts val="600"/>
              </a:spcBef>
              <a:spcAft>
                <a:spcPct val="0"/>
              </a:spcAft>
              <a:buClr>
                <a:srgbClr val="0033CC"/>
              </a:buClr>
              <a:buChar char="»"/>
              <a:defRPr sz="1200">
                <a:solidFill>
                  <a:schemeClr val="tx2"/>
                </a:solidFill>
                <a:latin typeface="Arial" pitchFamily="34" charset="0"/>
                <a:cs typeface="Arial" pitchFamily="34" charset="0"/>
              </a:defRPr>
            </a:lvl5pPr>
            <a:lvl6pPr marL="2057400" indent="-223838" algn="l" rtl="0" eaLnBrk="1" fontAlgn="base" hangingPunct="1">
              <a:spcBef>
                <a:spcPct val="20000"/>
              </a:spcBef>
              <a:spcAft>
                <a:spcPct val="0"/>
              </a:spcAft>
              <a:buClr>
                <a:srgbClr val="0033CC"/>
              </a:buClr>
              <a:buChar char="»"/>
              <a:defRPr sz="2000">
                <a:solidFill>
                  <a:schemeClr val="tx1"/>
                </a:solidFill>
                <a:latin typeface="+mn-lt"/>
                <a:cs typeface="+mn-cs"/>
              </a:defRPr>
            </a:lvl6pPr>
            <a:lvl7pPr marL="2514600" indent="-223838" algn="l" rtl="0" eaLnBrk="1" fontAlgn="base" hangingPunct="1">
              <a:spcBef>
                <a:spcPct val="20000"/>
              </a:spcBef>
              <a:spcAft>
                <a:spcPct val="0"/>
              </a:spcAft>
              <a:buClr>
                <a:srgbClr val="0033CC"/>
              </a:buClr>
              <a:buChar char="»"/>
              <a:defRPr sz="2000">
                <a:solidFill>
                  <a:schemeClr val="tx1"/>
                </a:solidFill>
                <a:latin typeface="+mn-lt"/>
                <a:cs typeface="+mn-cs"/>
              </a:defRPr>
            </a:lvl7pPr>
            <a:lvl8pPr marL="2971800" indent="-223838" algn="l" rtl="0" eaLnBrk="1" fontAlgn="base" hangingPunct="1">
              <a:spcBef>
                <a:spcPct val="20000"/>
              </a:spcBef>
              <a:spcAft>
                <a:spcPct val="0"/>
              </a:spcAft>
              <a:buClr>
                <a:srgbClr val="0033CC"/>
              </a:buClr>
              <a:buChar char="»"/>
              <a:defRPr sz="2000">
                <a:solidFill>
                  <a:schemeClr val="tx1"/>
                </a:solidFill>
                <a:latin typeface="+mn-lt"/>
                <a:cs typeface="+mn-cs"/>
              </a:defRPr>
            </a:lvl8pPr>
            <a:lvl9pPr marL="3429000" indent="-223838" algn="l" rtl="0" eaLnBrk="1" fontAlgn="base" hangingPunct="1">
              <a:spcBef>
                <a:spcPct val="20000"/>
              </a:spcBef>
              <a:spcAft>
                <a:spcPct val="0"/>
              </a:spcAft>
              <a:buClr>
                <a:srgbClr val="0033CC"/>
              </a:buClr>
              <a:buChar char="»"/>
              <a:defRPr sz="2000">
                <a:solidFill>
                  <a:schemeClr val="tx1"/>
                </a:solidFill>
                <a:latin typeface="+mn-lt"/>
                <a:cs typeface="+mn-cs"/>
              </a:defRPr>
            </a:lvl9pPr>
          </a:lstStyle>
          <a:p>
            <a:pPr>
              <a:buClr>
                <a:srgbClr val="000000"/>
              </a:buClr>
            </a:pPr>
            <a:endParaRPr lang="en-US" dirty="0">
              <a:solidFill>
                <a:srgbClr val="000000"/>
              </a:solidFill>
            </a:endParaRPr>
          </a:p>
        </p:txBody>
      </p:sp>
      <p:pic>
        <p:nvPicPr>
          <p:cNvPr id="12" name="Picture 2" descr="https://upload.wikimedia.org/wikipedia/commons/thumb/8/82/Seal_of_Massachusetts.svg/2000px-Seal_of_Massachusetts.svg.png"/>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8122499" y="217488"/>
            <a:ext cx="720969" cy="720969"/>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userDrawn="1"/>
        </p:nvSpPr>
        <p:spPr>
          <a:xfrm>
            <a:off x="3265715" y="6283293"/>
            <a:ext cx="2612572" cy="217937"/>
          </a:xfrm>
          <a:prstGeom prst="rect">
            <a:avLst/>
          </a:prstGeom>
          <a:noFill/>
        </p:spPr>
        <p:txBody>
          <a:bodyPr wrap="square" lIns="91430" tIns="45716" rIns="91430" bIns="45716" rtlCol="0">
            <a:spAutoFit/>
          </a:bodyPr>
          <a:lstStyle/>
          <a:p>
            <a:pPr algn="ctr">
              <a:defRPr/>
            </a:pPr>
            <a:r>
              <a:rPr lang="en-US" sz="800" dirty="0">
                <a:solidFill>
                  <a:srgbClr val="000000"/>
                </a:solidFill>
              </a:rPr>
              <a:t>Draft: For Policy Development Purposes</a:t>
            </a:r>
          </a:p>
        </p:txBody>
      </p:sp>
      <p:sp>
        <p:nvSpPr>
          <p:cNvPr id="17" name="Footer Placeholder 3"/>
          <p:cNvSpPr txBox="1">
            <a:spLocks/>
          </p:cNvSpPr>
          <p:nvPr userDrawn="1"/>
        </p:nvSpPr>
        <p:spPr>
          <a:xfrm>
            <a:off x="7531344" y="6270478"/>
            <a:ext cx="821267" cy="151834"/>
          </a:xfrm>
          <a:prstGeom prst="rect">
            <a:avLst/>
          </a:prstGeom>
        </p:spPr>
        <p:txBody>
          <a:bodyPr lIns="91430" tIns="45716" rIns="91430" bIns="45716"/>
          <a:lstStyle>
            <a:defPPr>
              <a:defRPr lang="en-US"/>
            </a:defPPr>
            <a:lvl1pPr algn="ctr" rtl="0" fontAlgn="base">
              <a:spcBef>
                <a:spcPct val="0"/>
              </a:spcBef>
              <a:spcAft>
                <a:spcPct val="0"/>
              </a:spcAft>
              <a:defRPr sz="800"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r>
              <a:rPr lang="en-US" dirty="0">
                <a:solidFill>
                  <a:srgbClr val="000000"/>
                </a:solidFill>
              </a:rPr>
              <a:t>Updated:</a:t>
            </a:r>
          </a:p>
        </p:txBody>
      </p:sp>
    </p:spTree>
    <p:extLst>
      <p:ext uri="{BB962C8B-B14F-4D97-AF65-F5344CB8AC3E}">
        <p14:creationId xmlns:p14="http://schemas.microsoft.com/office/powerpoint/2010/main" val="657168703"/>
      </p:ext>
    </p:extLst>
  </p:cSld>
  <p:clrMap bg1="lt1" tx1="dk1" bg2="lt2" tx2="dk2" accent1="accent1" accent2="accent2" accent3="accent3" accent4="accent4" accent5="accent5" accent6="accent6" hlink="hlink" folHlink="folHlink"/>
  <p:sldLayoutIdLst>
    <p:sldLayoutId id="2147483728" r:id="rId1"/>
    <p:sldLayoutId id="2147483729" r:id="rId2"/>
    <p:sldLayoutId id="2147483730" r:id="rId3"/>
    <p:sldLayoutId id="2147483731" r:id="rId4"/>
  </p:sldLayoutIdLst>
  <p:hf sldNum="0" hdr="0" ftr="0" dt="0"/>
  <p:txStyles>
    <p:titleStyle>
      <a:lvl1pPr algn="l" rtl="0" eaLnBrk="1" fontAlgn="base" hangingPunct="1">
        <a:lnSpc>
          <a:spcPct val="90000"/>
        </a:lnSpc>
        <a:spcBef>
          <a:spcPct val="0"/>
        </a:spcBef>
        <a:spcAft>
          <a:spcPct val="0"/>
        </a:spcAft>
        <a:defRPr sz="2800" b="1">
          <a:solidFill>
            <a:srgbClr val="0033CC"/>
          </a:solidFill>
          <a:latin typeface="Calibri" panose="020F0502020204030204" pitchFamily="34" charset="0"/>
          <a:ea typeface="+mj-ea"/>
          <a:cs typeface="+mj-cs"/>
        </a:defRPr>
      </a:lvl1pPr>
      <a:lvl2pPr algn="l" rtl="0" eaLnBrk="1" fontAlgn="base" hangingPunct="1">
        <a:spcBef>
          <a:spcPct val="0"/>
        </a:spcBef>
        <a:spcAft>
          <a:spcPct val="0"/>
        </a:spcAft>
        <a:defRPr sz="2400" b="1">
          <a:solidFill>
            <a:srgbClr val="0033CC"/>
          </a:solidFill>
          <a:latin typeface="Verdana" pitchFamily="34" charset="0"/>
          <a:cs typeface="Arial" charset="0"/>
        </a:defRPr>
      </a:lvl2pPr>
      <a:lvl3pPr algn="l" rtl="0" eaLnBrk="1" fontAlgn="base" hangingPunct="1">
        <a:spcBef>
          <a:spcPct val="0"/>
        </a:spcBef>
        <a:spcAft>
          <a:spcPct val="0"/>
        </a:spcAft>
        <a:defRPr sz="2400" b="1">
          <a:solidFill>
            <a:srgbClr val="0033CC"/>
          </a:solidFill>
          <a:latin typeface="Verdana" pitchFamily="34" charset="0"/>
          <a:cs typeface="Arial" charset="0"/>
        </a:defRPr>
      </a:lvl3pPr>
      <a:lvl4pPr algn="l" rtl="0" eaLnBrk="1" fontAlgn="base" hangingPunct="1">
        <a:spcBef>
          <a:spcPct val="0"/>
        </a:spcBef>
        <a:spcAft>
          <a:spcPct val="0"/>
        </a:spcAft>
        <a:defRPr sz="2400" b="1">
          <a:solidFill>
            <a:srgbClr val="0033CC"/>
          </a:solidFill>
          <a:latin typeface="Verdana" pitchFamily="34" charset="0"/>
          <a:cs typeface="Arial" charset="0"/>
        </a:defRPr>
      </a:lvl4pPr>
      <a:lvl5pPr algn="l" rtl="0" eaLnBrk="1" fontAlgn="base" hangingPunct="1">
        <a:spcBef>
          <a:spcPct val="0"/>
        </a:spcBef>
        <a:spcAft>
          <a:spcPct val="0"/>
        </a:spcAft>
        <a:defRPr sz="2400" b="1">
          <a:solidFill>
            <a:srgbClr val="0033CC"/>
          </a:solidFill>
          <a:latin typeface="Verdana" pitchFamily="34" charset="0"/>
          <a:cs typeface="Arial" charset="0"/>
        </a:defRPr>
      </a:lvl5pPr>
      <a:lvl6pPr marL="457152" algn="l" rtl="0" eaLnBrk="1" fontAlgn="base" hangingPunct="1">
        <a:spcBef>
          <a:spcPct val="0"/>
        </a:spcBef>
        <a:spcAft>
          <a:spcPct val="0"/>
        </a:spcAft>
        <a:defRPr sz="2400" b="1">
          <a:solidFill>
            <a:srgbClr val="0033CC"/>
          </a:solidFill>
          <a:latin typeface="Verdana" pitchFamily="34" charset="0"/>
          <a:cs typeface="Arial" charset="0"/>
        </a:defRPr>
      </a:lvl6pPr>
      <a:lvl7pPr marL="914303" algn="l" rtl="0" eaLnBrk="1" fontAlgn="base" hangingPunct="1">
        <a:spcBef>
          <a:spcPct val="0"/>
        </a:spcBef>
        <a:spcAft>
          <a:spcPct val="0"/>
        </a:spcAft>
        <a:defRPr sz="2400" b="1">
          <a:solidFill>
            <a:srgbClr val="0033CC"/>
          </a:solidFill>
          <a:latin typeface="Verdana" pitchFamily="34" charset="0"/>
          <a:cs typeface="Arial" charset="0"/>
        </a:defRPr>
      </a:lvl7pPr>
      <a:lvl8pPr marL="1371455" algn="l" rtl="0" eaLnBrk="1" fontAlgn="base" hangingPunct="1">
        <a:spcBef>
          <a:spcPct val="0"/>
        </a:spcBef>
        <a:spcAft>
          <a:spcPct val="0"/>
        </a:spcAft>
        <a:defRPr sz="2400" b="1">
          <a:solidFill>
            <a:srgbClr val="0033CC"/>
          </a:solidFill>
          <a:latin typeface="Verdana" pitchFamily="34" charset="0"/>
          <a:cs typeface="Arial" charset="0"/>
        </a:defRPr>
      </a:lvl8pPr>
      <a:lvl9pPr marL="1828606" algn="l" rtl="0" eaLnBrk="1" fontAlgn="base" hangingPunct="1">
        <a:spcBef>
          <a:spcPct val="0"/>
        </a:spcBef>
        <a:spcAft>
          <a:spcPct val="0"/>
        </a:spcAft>
        <a:defRPr sz="2400" b="1">
          <a:solidFill>
            <a:srgbClr val="0033CC"/>
          </a:solidFill>
          <a:latin typeface="Verdana" pitchFamily="34" charset="0"/>
          <a:cs typeface="Arial" charset="0"/>
        </a:defRPr>
      </a:lvl9pPr>
    </p:titleStyle>
    <p:bodyStyle>
      <a:lvl1pPr marL="228576" indent="-228576" algn="l" rtl="0" eaLnBrk="1" fontAlgn="base" hangingPunct="1">
        <a:spcBef>
          <a:spcPct val="100000"/>
        </a:spcBef>
        <a:spcAft>
          <a:spcPct val="0"/>
        </a:spcAft>
        <a:buClr>
          <a:srgbClr val="0033CC"/>
        </a:buClr>
        <a:buChar char="•"/>
        <a:defRPr sz="2400" b="1">
          <a:solidFill>
            <a:schemeClr val="tx1"/>
          </a:solidFill>
          <a:latin typeface="Calibri" panose="020F0502020204030204" pitchFamily="34" charset="0"/>
          <a:ea typeface="+mn-ea"/>
          <a:cs typeface="+mn-cs"/>
        </a:defRPr>
      </a:lvl1pPr>
      <a:lvl2pPr marL="576202" indent="-233339" algn="l" rtl="0" eaLnBrk="1" fontAlgn="base" hangingPunct="1">
        <a:spcBef>
          <a:spcPct val="20000"/>
        </a:spcBef>
        <a:spcAft>
          <a:spcPct val="0"/>
        </a:spcAft>
        <a:buClr>
          <a:srgbClr val="0033CC"/>
        </a:buClr>
        <a:buFont typeface="Arial" charset="0"/>
        <a:buChar char="–"/>
        <a:defRPr sz="2000">
          <a:solidFill>
            <a:schemeClr val="tx1"/>
          </a:solidFill>
          <a:latin typeface="Calibri" panose="020F0502020204030204" pitchFamily="34" charset="0"/>
          <a:cs typeface="+mn-cs"/>
        </a:defRPr>
      </a:lvl2pPr>
      <a:lvl3pPr marL="914303" indent="-223814" algn="l" rtl="0" eaLnBrk="1" fontAlgn="base" hangingPunct="1">
        <a:spcBef>
          <a:spcPct val="20000"/>
        </a:spcBef>
        <a:spcAft>
          <a:spcPct val="0"/>
        </a:spcAft>
        <a:buClr>
          <a:srgbClr val="0033CC"/>
        </a:buClr>
        <a:buChar char="•"/>
        <a:defRPr sz="2000">
          <a:solidFill>
            <a:schemeClr val="tx1"/>
          </a:solidFill>
          <a:latin typeface="Calibri" panose="020F0502020204030204" pitchFamily="34" charset="0"/>
          <a:cs typeface="+mn-cs"/>
        </a:defRPr>
      </a:lvl3pPr>
      <a:lvl4pPr marL="1261929" indent="-233339" algn="l" rtl="0" eaLnBrk="1" fontAlgn="base" hangingPunct="1">
        <a:spcBef>
          <a:spcPct val="20000"/>
        </a:spcBef>
        <a:spcAft>
          <a:spcPct val="0"/>
        </a:spcAft>
        <a:buClr>
          <a:srgbClr val="0033CC"/>
        </a:buClr>
        <a:buChar char="–"/>
        <a:defRPr sz="2000">
          <a:solidFill>
            <a:schemeClr val="tx1"/>
          </a:solidFill>
          <a:latin typeface="Calibri" panose="020F0502020204030204" pitchFamily="34" charset="0"/>
          <a:cs typeface="+mn-cs"/>
        </a:defRPr>
      </a:lvl4pPr>
      <a:lvl5pPr marL="1600030" indent="-223814" algn="l" rtl="0" eaLnBrk="1" fontAlgn="base" hangingPunct="1">
        <a:spcBef>
          <a:spcPct val="20000"/>
        </a:spcBef>
        <a:spcAft>
          <a:spcPct val="0"/>
        </a:spcAft>
        <a:buClr>
          <a:srgbClr val="0033CC"/>
        </a:buClr>
        <a:buChar char="»"/>
        <a:defRPr sz="2000">
          <a:solidFill>
            <a:schemeClr val="tx1"/>
          </a:solidFill>
          <a:latin typeface="Calibri" panose="020F0502020204030204" pitchFamily="34" charset="0"/>
          <a:cs typeface="+mn-cs"/>
        </a:defRPr>
      </a:lvl5pPr>
      <a:lvl6pPr marL="2057182" indent="-223814" algn="l" rtl="0" eaLnBrk="1" fontAlgn="base" hangingPunct="1">
        <a:spcBef>
          <a:spcPct val="20000"/>
        </a:spcBef>
        <a:spcAft>
          <a:spcPct val="0"/>
        </a:spcAft>
        <a:buClr>
          <a:srgbClr val="0033CC"/>
        </a:buClr>
        <a:buChar char="»"/>
        <a:defRPr sz="2000">
          <a:solidFill>
            <a:schemeClr val="tx1"/>
          </a:solidFill>
          <a:latin typeface="+mn-lt"/>
          <a:cs typeface="+mn-cs"/>
        </a:defRPr>
      </a:lvl6pPr>
      <a:lvl7pPr marL="2514333" indent="-223814" algn="l" rtl="0" eaLnBrk="1" fontAlgn="base" hangingPunct="1">
        <a:spcBef>
          <a:spcPct val="20000"/>
        </a:spcBef>
        <a:spcAft>
          <a:spcPct val="0"/>
        </a:spcAft>
        <a:buClr>
          <a:srgbClr val="0033CC"/>
        </a:buClr>
        <a:buChar char="»"/>
        <a:defRPr sz="2000">
          <a:solidFill>
            <a:schemeClr val="tx1"/>
          </a:solidFill>
          <a:latin typeface="+mn-lt"/>
          <a:cs typeface="+mn-cs"/>
        </a:defRPr>
      </a:lvl7pPr>
      <a:lvl8pPr marL="2971485" indent="-223814" algn="l" rtl="0" eaLnBrk="1" fontAlgn="base" hangingPunct="1">
        <a:spcBef>
          <a:spcPct val="20000"/>
        </a:spcBef>
        <a:spcAft>
          <a:spcPct val="0"/>
        </a:spcAft>
        <a:buClr>
          <a:srgbClr val="0033CC"/>
        </a:buClr>
        <a:buChar char="»"/>
        <a:defRPr sz="2000">
          <a:solidFill>
            <a:schemeClr val="tx1"/>
          </a:solidFill>
          <a:latin typeface="+mn-lt"/>
          <a:cs typeface="+mn-cs"/>
        </a:defRPr>
      </a:lvl8pPr>
      <a:lvl9pPr marL="3428637" indent="-223814" algn="l" rtl="0" eaLnBrk="1" fontAlgn="base" hangingPunct="1">
        <a:spcBef>
          <a:spcPct val="20000"/>
        </a:spcBef>
        <a:spcAft>
          <a:spcPct val="0"/>
        </a:spcAft>
        <a:buClr>
          <a:srgbClr val="0033CC"/>
        </a:buClr>
        <a:buChar char="»"/>
        <a:defRPr sz="2000">
          <a:solidFill>
            <a:schemeClr val="tx1"/>
          </a:solidFill>
          <a:latin typeface="+mn-lt"/>
          <a:cs typeface="+mn-cs"/>
        </a:defRPr>
      </a:lvl9pPr>
    </p:bodyStyle>
    <p:otherStyle>
      <a:defPPr>
        <a:defRPr lang="en-US"/>
      </a:defPPr>
      <a:lvl1pPr marL="0" algn="l" defTabSz="914303" rtl="0" eaLnBrk="1" latinLnBrk="0" hangingPunct="1">
        <a:defRPr sz="1800" kern="1200">
          <a:solidFill>
            <a:schemeClr val="tx1"/>
          </a:solidFill>
          <a:latin typeface="+mn-lt"/>
          <a:ea typeface="+mn-ea"/>
          <a:cs typeface="+mn-cs"/>
        </a:defRPr>
      </a:lvl1pPr>
      <a:lvl2pPr marL="457152" algn="l" defTabSz="914303" rtl="0" eaLnBrk="1" latinLnBrk="0" hangingPunct="1">
        <a:defRPr sz="1800" kern="1200">
          <a:solidFill>
            <a:schemeClr val="tx1"/>
          </a:solidFill>
          <a:latin typeface="+mn-lt"/>
          <a:ea typeface="+mn-ea"/>
          <a:cs typeface="+mn-cs"/>
        </a:defRPr>
      </a:lvl2pPr>
      <a:lvl3pPr marL="914303" algn="l" defTabSz="914303" rtl="0" eaLnBrk="1" latinLnBrk="0" hangingPunct="1">
        <a:defRPr sz="1800" kern="1200">
          <a:solidFill>
            <a:schemeClr val="tx1"/>
          </a:solidFill>
          <a:latin typeface="+mn-lt"/>
          <a:ea typeface="+mn-ea"/>
          <a:cs typeface="+mn-cs"/>
        </a:defRPr>
      </a:lvl3pPr>
      <a:lvl4pPr marL="1371455" algn="l" defTabSz="914303" rtl="0" eaLnBrk="1" latinLnBrk="0" hangingPunct="1">
        <a:defRPr sz="1800" kern="1200">
          <a:solidFill>
            <a:schemeClr val="tx1"/>
          </a:solidFill>
          <a:latin typeface="+mn-lt"/>
          <a:ea typeface="+mn-ea"/>
          <a:cs typeface="+mn-cs"/>
        </a:defRPr>
      </a:lvl4pPr>
      <a:lvl5pPr marL="1828606" algn="l" defTabSz="914303" rtl="0" eaLnBrk="1" latinLnBrk="0" hangingPunct="1">
        <a:defRPr sz="1800" kern="1200">
          <a:solidFill>
            <a:schemeClr val="tx1"/>
          </a:solidFill>
          <a:latin typeface="+mn-lt"/>
          <a:ea typeface="+mn-ea"/>
          <a:cs typeface="+mn-cs"/>
        </a:defRPr>
      </a:lvl5pPr>
      <a:lvl6pPr marL="2285758" algn="l" defTabSz="914303" rtl="0" eaLnBrk="1" latinLnBrk="0" hangingPunct="1">
        <a:defRPr sz="1800" kern="1200">
          <a:solidFill>
            <a:schemeClr val="tx1"/>
          </a:solidFill>
          <a:latin typeface="+mn-lt"/>
          <a:ea typeface="+mn-ea"/>
          <a:cs typeface="+mn-cs"/>
        </a:defRPr>
      </a:lvl6pPr>
      <a:lvl7pPr marL="2742909" algn="l" defTabSz="914303" rtl="0" eaLnBrk="1" latinLnBrk="0" hangingPunct="1">
        <a:defRPr sz="1800" kern="1200">
          <a:solidFill>
            <a:schemeClr val="tx1"/>
          </a:solidFill>
          <a:latin typeface="+mn-lt"/>
          <a:ea typeface="+mn-ea"/>
          <a:cs typeface="+mn-cs"/>
        </a:defRPr>
      </a:lvl7pPr>
      <a:lvl8pPr marL="3200061" algn="l" defTabSz="914303" rtl="0" eaLnBrk="1" latinLnBrk="0" hangingPunct="1">
        <a:defRPr sz="1800" kern="1200">
          <a:solidFill>
            <a:schemeClr val="tx1"/>
          </a:solidFill>
          <a:latin typeface="+mn-lt"/>
          <a:ea typeface="+mn-ea"/>
          <a:cs typeface="+mn-cs"/>
        </a:defRPr>
      </a:lvl8pPr>
      <a:lvl9pPr marL="3657212" algn="l" defTabSz="914303"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5"/>
            </p:custDataLst>
            <p:extLst>
              <p:ext uri="{D42A27DB-BD31-4B8C-83A1-F6EECF244321}">
                <p14:modId xmlns:p14="http://schemas.microsoft.com/office/powerpoint/2010/main" val="3515078912"/>
              </p:ext>
            </p:extLst>
          </p:nvPr>
        </p:nvGraphicFramePr>
        <p:xfrm>
          <a:off x="0" y="0"/>
          <a:ext cx="161984" cy="161974"/>
        </p:xfrm>
        <a:graphic>
          <a:graphicData uri="http://schemas.openxmlformats.org/presentationml/2006/ole">
            <mc:AlternateContent xmlns:mc="http://schemas.openxmlformats.org/markup-compatibility/2006">
              <mc:Choice xmlns:v="urn:schemas-microsoft-com:vml" Requires="v">
                <p:oleObj name="think-cell Slide" r:id="rId24" imgW="6350000" imgH="6350000" progId="TCLayout.ActiveDocument.1">
                  <p:embed/>
                </p:oleObj>
              </mc:Choice>
              <mc:Fallback>
                <p:oleObj name="think-cell Slide" r:id="rId24" imgW="6350000" imgH="6350000" progId="TCLayout.ActiveDocument.1">
                  <p:embed/>
                  <p:pic>
                    <p:nvPicPr>
                      <p:cNvPr id="2" name="Object 1" hidden="1"/>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0" y="0"/>
                        <a:ext cx="161984" cy="16197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36" name="Rectangle 286"/>
          <p:cNvSpPr>
            <a:spLocks noGrp="1" noChangeArrowheads="1"/>
          </p:cNvSpPr>
          <p:nvPr>
            <p:ph type="body" idx="1"/>
          </p:nvPr>
        </p:nvSpPr>
        <p:spPr bwMode="auto">
          <a:xfrm>
            <a:off x="2377117" y="2440672"/>
            <a:ext cx="4389768" cy="251222"/>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n-US" noProof="0"/>
              <a:t>Text</a:t>
            </a:r>
            <a:endParaRPr lang="en-US" noProof="0" dirty="0"/>
          </a:p>
        </p:txBody>
      </p:sp>
      <p:sp>
        <p:nvSpPr>
          <p:cNvPr id="19" name="Title Placeholder 2"/>
          <p:cNvSpPr>
            <a:spLocks noGrp="1" noChangeArrowheads="1"/>
          </p:cNvSpPr>
          <p:nvPr>
            <p:ph type="title"/>
          </p:nvPr>
        </p:nvSpPr>
        <p:spPr bwMode="auto">
          <a:xfrm>
            <a:off x="121502" y="234863"/>
            <a:ext cx="8794113" cy="298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n-US" noProof="0"/>
              <a:t>Click to edit Master title style</a:t>
            </a:r>
            <a:endParaRPr lang="en-US" noProof="0" dirty="0"/>
          </a:p>
        </p:txBody>
      </p:sp>
      <p:sp>
        <p:nvSpPr>
          <p:cNvPr id="10" name="McK 1. On-page tracker" hidden="1"/>
          <p:cNvSpPr>
            <a:spLocks noChangeArrowheads="1"/>
          </p:cNvSpPr>
          <p:nvPr/>
        </p:nvSpPr>
        <p:spPr bwMode="auto">
          <a:xfrm>
            <a:off x="121488" y="15389"/>
            <a:ext cx="876714" cy="219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r>
              <a:rPr lang="en-US" sz="1400" dirty="0">
                <a:solidFill>
                  <a:srgbClr val="808080"/>
                </a:solidFill>
                <a:latin typeface="Arial"/>
              </a:rPr>
              <a:t>TRACKER</a:t>
            </a:r>
          </a:p>
        </p:txBody>
      </p:sp>
      <p:sp>
        <p:nvSpPr>
          <p:cNvPr id="11" name="McK 3. Unit of measure" hidden="1"/>
          <p:cNvSpPr txBox="1">
            <a:spLocks noChangeArrowheads="1"/>
          </p:cNvSpPr>
          <p:nvPr/>
        </p:nvSpPr>
        <p:spPr bwMode="auto">
          <a:xfrm>
            <a:off x="121488" y="532898"/>
            <a:ext cx="4726600" cy="2512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defTabSz="895350">
              <a:defRPr sz="2400">
                <a:solidFill>
                  <a:schemeClr val="tx1"/>
                </a:solidFill>
                <a:latin typeface="Arial" charset="0"/>
              </a:defRPr>
            </a:lvl1pPr>
            <a:lvl2pPr marL="447675" defTabSz="895350">
              <a:defRPr sz="2400">
                <a:solidFill>
                  <a:schemeClr val="tx1"/>
                </a:solidFill>
                <a:latin typeface="Arial" charset="0"/>
              </a:defRPr>
            </a:lvl2pPr>
            <a:lvl3pPr marL="895350" defTabSz="895350">
              <a:defRPr sz="2400">
                <a:solidFill>
                  <a:schemeClr val="tx1"/>
                </a:solidFill>
                <a:latin typeface="Arial" charset="0"/>
              </a:defRPr>
            </a:lvl3pPr>
            <a:lvl4pPr marL="1344613"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a:defRPr/>
            </a:pPr>
            <a:r>
              <a:rPr lang="en-US" sz="1600" dirty="0">
                <a:solidFill>
                  <a:srgbClr val="808080"/>
                </a:solidFill>
                <a:latin typeface="Arial"/>
              </a:rPr>
              <a:t>Unit of measure</a:t>
            </a:r>
          </a:p>
        </p:txBody>
      </p:sp>
      <p:grpSp>
        <p:nvGrpSpPr>
          <p:cNvPr id="6" name="McK Slide Elements" hidden="1"/>
          <p:cNvGrpSpPr/>
          <p:nvPr/>
        </p:nvGrpSpPr>
        <p:grpSpPr bwMode="auto">
          <a:xfrm>
            <a:off x="1393427" y="6159554"/>
            <a:ext cx="7522187" cy="527525"/>
            <a:chOff x="1365594" y="6036921"/>
            <a:chExt cx="7372005" cy="517023"/>
          </a:xfrm>
        </p:grpSpPr>
        <p:sp>
          <p:nvSpPr>
            <p:cNvPr id="13" name="McK 4. Footnote"/>
            <p:cNvSpPr txBox="1">
              <a:spLocks noChangeArrowheads="1"/>
            </p:cNvSpPr>
            <p:nvPr/>
          </p:nvSpPr>
          <p:spPr bwMode="auto">
            <a:xfrm>
              <a:off x="1365594" y="6036921"/>
              <a:ext cx="7372005" cy="153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b">
              <a:spAutoFit/>
            </a:bodyPr>
            <a:lstStyle>
              <a:lvl1pPr marL="104775" indent="-104775" defTabSz="895350">
                <a:defRPr sz="2400">
                  <a:solidFill>
                    <a:schemeClr val="tx1"/>
                  </a:solidFill>
                  <a:latin typeface="Arial" charset="0"/>
                </a:defRPr>
              </a:lvl1pPr>
              <a:lvl2pPr marL="1031875" defTabSz="895350">
                <a:defRPr sz="2400">
                  <a:solidFill>
                    <a:schemeClr val="tx1"/>
                  </a:solidFill>
                  <a:latin typeface="Arial" charset="0"/>
                </a:defRPr>
              </a:lvl2pPr>
              <a:lvl3pPr marL="1217613" defTabSz="895350">
                <a:defRPr sz="2400">
                  <a:solidFill>
                    <a:schemeClr val="tx1"/>
                  </a:solidFill>
                  <a:latin typeface="Arial" charset="0"/>
                </a:defRPr>
              </a:lvl3pPr>
              <a:lvl4pPr marL="1404938"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a:defRPr/>
              </a:pPr>
              <a:r>
                <a:rPr lang="en-US" sz="1000" dirty="0">
                  <a:solidFill>
                    <a:srgbClr val="000000"/>
                  </a:solidFill>
                  <a:latin typeface="Arial"/>
                </a:rPr>
                <a:t>1 Footnote</a:t>
              </a:r>
            </a:p>
          </p:txBody>
        </p:sp>
        <p:sp>
          <p:nvSpPr>
            <p:cNvPr id="14" name="McK 5. Source"/>
            <p:cNvSpPr>
              <a:spLocks noChangeArrowheads="1"/>
            </p:cNvSpPr>
            <p:nvPr/>
          </p:nvSpPr>
          <p:spPr bwMode="auto">
            <a:xfrm>
              <a:off x="1365594" y="6400056"/>
              <a:ext cx="3935069" cy="153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p>
              <a:pPr marL="478827" indent="-478827" defTabSz="912362">
                <a:tabLst>
                  <a:tab pos="490153" algn="l"/>
                  <a:tab pos="677804" algn="l"/>
                </a:tabLst>
              </a:pPr>
              <a:r>
                <a:rPr lang="en-US" sz="1000" dirty="0">
                  <a:solidFill>
                    <a:srgbClr val="000000"/>
                  </a:solidFill>
                  <a:latin typeface="Arial"/>
                </a:rPr>
                <a:t>Source: Source</a:t>
              </a:r>
            </a:p>
          </p:txBody>
        </p:sp>
      </p:grpSp>
      <p:grpSp>
        <p:nvGrpSpPr>
          <p:cNvPr id="15" name="ACET" hidden="1"/>
          <p:cNvGrpSpPr>
            <a:grpSpLocks/>
          </p:cNvGrpSpPr>
          <p:nvPr/>
        </p:nvGrpSpPr>
        <p:grpSpPr bwMode="auto">
          <a:xfrm>
            <a:off x="2377117" y="1859183"/>
            <a:ext cx="4389768" cy="518318"/>
            <a:chOff x="915" y="710"/>
            <a:chExt cx="2686" cy="320"/>
          </a:xfrm>
        </p:grpSpPr>
        <p:cxnSp>
          <p:nvCxnSpPr>
            <p:cNvPr id="16" name="AutoShape 249"/>
            <p:cNvCxnSpPr>
              <a:cxnSpLocks noChangeShapeType="1"/>
              <a:stCxn id="17" idx="4"/>
              <a:endCxn id="17" idx="6"/>
            </p:cNvCxnSpPr>
            <p:nvPr/>
          </p:nvCxnSpPr>
          <p:spPr bwMode="auto">
            <a:xfrm>
              <a:off x="915" y="1030"/>
              <a:ext cx="2686" cy="0"/>
            </a:xfrm>
            <a:prstGeom prst="straightConnector1">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7" name="AutoShape 250"/>
            <p:cNvSpPr>
              <a:spLocks noChangeArrowheads="1"/>
            </p:cNvSpPr>
            <p:nvPr/>
          </p:nvSpPr>
          <p:spPr bwMode="auto">
            <a:xfrm>
              <a:off x="915" y="710"/>
              <a:ext cx="2686" cy="320"/>
            </a:xfrm>
            <a:prstGeom prst="leftRightArrow">
              <a:avLst>
                <a:gd name="adj1" fmla="val 100000"/>
                <a:gd name="adj2" fmla="val 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18288" anchor="b">
              <a:spAutoFit/>
            </a:bodyPr>
            <a:lstStyle/>
            <a:p>
              <a:r>
                <a:rPr lang="en-US" sz="1600" b="1" dirty="0">
                  <a:solidFill>
                    <a:srgbClr val="000000"/>
                  </a:solidFill>
                  <a:latin typeface="Arial"/>
                </a:rPr>
                <a:t>Title</a:t>
              </a:r>
            </a:p>
            <a:p>
              <a:r>
                <a:rPr lang="en-US" sz="1600" dirty="0">
                  <a:solidFill>
                    <a:srgbClr val="808080"/>
                  </a:solidFill>
                  <a:latin typeface="Arial"/>
                </a:rPr>
                <a:t>Unit of measure</a:t>
              </a:r>
            </a:p>
          </p:txBody>
        </p:sp>
      </p:grpSp>
      <p:sp>
        <p:nvSpPr>
          <p:cNvPr id="20" name="SlideLogoText"/>
          <p:cNvSpPr>
            <a:spLocks noChangeArrowheads="1"/>
          </p:cNvSpPr>
          <p:nvPr>
            <p:custDataLst>
              <p:tags r:id="rId6"/>
            </p:custDataLst>
          </p:nvPr>
        </p:nvSpPr>
        <p:spPr bwMode="auto">
          <a:xfrm>
            <a:off x="5524020" y="6651743"/>
            <a:ext cx="2978536" cy="1570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pPr algn="r" defTabSz="912362">
              <a:defRPr/>
            </a:pPr>
            <a:r>
              <a:rPr lang="en-US" sz="1000" dirty="0">
                <a:solidFill>
                  <a:srgbClr val="000000"/>
                </a:solidFill>
                <a:latin typeface="Arial"/>
                <a:cs typeface="Arial" charset="0"/>
              </a:rPr>
              <a:t>Confidential – for policy development purposes only</a:t>
            </a:r>
          </a:p>
        </p:txBody>
      </p:sp>
      <p:sp>
        <p:nvSpPr>
          <p:cNvPr id="21" name="SlideLogoSeparator"/>
          <p:cNvSpPr>
            <a:spLocks noChangeArrowheads="1"/>
          </p:cNvSpPr>
          <p:nvPr>
            <p:custDataLst>
              <p:tags r:id="rId7"/>
            </p:custDataLst>
          </p:nvPr>
        </p:nvSpPr>
        <p:spPr bwMode="auto">
          <a:xfrm>
            <a:off x="8608479" y="6623606"/>
            <a:ext cx="40892" cy="1862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noAutofit/>
          </a:bodyPr>
          <a:lstStyle/>
          <a:p>
            <a:pPr algn="r" defTabSz="912362"/>
            <a:r>
              <a:rPr lang="en-US" sz="1200" dirty="0">
                <a:solidFill>
                  <a:srgbClr val="000000"/>
                </a:solidFill>
                <a:latin typeface="Arial"/>
              </a:rPr>
              <a:t>|</a:t>
            </a:r>
          </a:p>
        </p:txBody>
      </p:sp>
      <p:grpSp>
        <p:nvGrpSpPr>
          <p:cNvPr id="25" name="LegendBoxes" hidden="1"/>
          <p:cNvGrpSpPr>
            <a:grpSpLocks/>
          </p:cNvGrpSpPr>
          <p:nvPr/>
        </p:nvGrpSpPr>
        <p:grpSpPr bwMode="auto">
          <a:xfrm>
            <a:off x="8136458" y="296420"/>
            <a:ext cx="779144" cy="1017201"/>
            <a:chOff x="4936" y="176"/>
            <a:chExt cx="481" cy="628"/>
          </a:xfrm>
        </p:grpSpPr>
        <p:sp>
          <p:nvSpPr>
            <p:cNvPr id="26" name="Legend1"/>
            <p:cNvSpPr>
              <a:spLocks noChangeArrowheads="1"/>
            </p:cNvSpPr>
            <p:nvPr/>
          </p:nvSpPr>
          <p:spPr bwMode="auto">
            <a:xfrm>
              <a:off x="5096" y="176"/>
              <a:ext cx="321" cy="1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912362">
                <a:buClr>
                  <a:srgbClr val="002960"/>
                </a:buClr>
              </a:pPr>
              <a:r>
                <a:rPr lang="en-US" sz="1200" dirty="0">
                  <a:solidFill>
                    <a:srgbClr val="000000"/>
                  </a:solidFill>
                  <a:latin typeface="Arial"/>
                </a:rPr>
                <a:t>Legend</a:t>
              </a:r>
            </a:p>
          </p:txBody>
        </p:sp>
        <p:sp>
          <p:nvSpPr>
            <p:cNvPr id="27" name="LegendRectangle1"/>
            <p:cNvSpPr>
              <a:spLocks noChangeArrowheads="1"/>
            </p:cNvSpPr>
            <p:nvPr/>
          </p:nvSpPr>
          <p:spPr bwMode="auto">
            <a:xfrm>
              <a:off x="4936" y="183"/>
              <a:ext cx="104" cy="101"/>
            </a:xfrm>
            <a:prstGeom prst="rect">
              <a:avLst/>
            </a:prstGeom>
            <a:solidFill>
              <a:schemeClr val="accent1"/>
            </a:solidFill>
            <a:ln w="9525">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200" dirty="0">
                <a:solidFill>
                  <a:srgbClr val="000000"/>
                </a:solidFill>
                <a:latin typeface="Arial"/>
              </a:endParaRPr>
            </a:p>
          </p:txBody>
        </p:sp>
        <p:sp>
          <p:nvSpPr>
            <p:cNvPr id="28" name="Legend2"/>
            <p:cNvSpPr>
              <a:spLocks noChangeArrowheads="1"/>
            </p:cNvSpPr>
            <p:nvPr/>
          </p:nvSpPr>
          <p:spPr bwMode="auto">
            <a:xfrm>
              <a:off x="5096" y="346"/>
              <a:ext cx="321" cy="1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912362">
                <a:buClr>
                  <a:srgbClr val="002960"/>
                </a:buClr>
              </a:pPr>
              <a:r>
                <a:rPr lang="en-US" sz="1200" dirty="0">
                  <a:solidFill>
                    <a:srgbClr val="000000"/>
                  </a:solidFill>
                  <a:latin typeface="Arial"/>
                </a:rPr>
                <a:t>Legend</a:t>
              </a:r>
            </a:p>
          </p:txBody>
        </p:sp>
        <p:sp>
          <p:nvSpPr>
            <p:cNvPr id="29" name="LegendRectangle2"/>
            <p:cNvSpPr>
              <a:spLocks noChangeArrowheads="1"/>
            </p:cNvSpPr>
            <p:nvPr/>
          </p:nvSpPr>
          <p:spPr bwMode="auto">
            <a:xfrm>
              <a:off x="4936" y="353"/>
              <a:ext cx="104" cy="101"/>
            </a:xfrm>
            <a:prstGeom prst="rect">
              <a:avLst/>
            </a:prstGeom>
            <a:solidFill>
              <a:schemeClr val="accent2"/>
            </a:solidFill>
            <a:ln w="9525">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200" dirty="0">
                <a:solidFill>
                  <a:srgbClr val="000000"/>
                </a:solidFill>
                <a:latin typeface="Arial"/>
              </a:endParaRPr>
            </a:p>
          </p:txBody>
        </p:sp>
        <p:sp>
          <p:nvSpPr>
            <p:cNvPr id="30" name="Legend3"/>
            <p:cNvSpPr>
              <a:spLocks noChangeArrowheads="1"/>
            </p:cNvSpPr>
            <p:nvPr/>
          </p:nvSpPr>
          <p:spPr bwMode="auto">
            <a:xfrm>
              <a:off x="5096" y="517"/>
              <a:ext cx="321" cy="1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912362">
                <a:buClr>
                  <a:srgbClr val="002960"/>
                </a:buClr>
              </a:pPr>
              <a:r>
                <a:rPr lang="en-US" sz="1200" dirty="0">
                  <a:solidFill>
                    <a:srgbClr val="000000"/>
                  </a:solidFill>
                  <a:latin typeface="Arial"/>
                </a:rPr>
                <a:t>Legend</a:t>
              </a:r>
            </a:p>
          </p:txBody>
        </p:sp>
        <p:sp>
          <p:nvSpPr>
            <p:cNvPr id="31" name="LegendRectangle3"/>
            <p:cNvSpPr>
              <a:spLocks noChangeArrowheads="1"/>
            </p:cNvSpPr>
            <p:nvPr/>
          </p:nvSpPr>
          <p:spPr bwMode="auto">
            <a:xfrm>
              <a:off x="4936" y="524"/>
              <a:ext cx="104" cy="101"/>
            </a:xfrm>
            <a:prstGeom prst="rect">
              <a:avLst/>
            </a:prstGeom>
            <a:solidFill>
              <a:schemeClr val="hlink"/>
            </a:solidFill>
            <a:ln w="9525">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200" dirty="0">
                <a:solidFill>
                  <a:srgbClr val="000000"/>
                </a:solidFill>
                <a:latin typeface="Arial"/>
              </a:endParaRPr>
            </a:p>
          </p:txBody>
        </p:sp>
        <p:sp>
          <p:nvSpPr>
            <p:cNvPr id="32" name="Legend4"/>
            <p:cNvSpPr>
              <a:spLocks noChangeArrowheads="1"/>
            </p:cNvSpPr>
            <p:nvPr/>
          </p:nvSpPr>
          <p:spPr bwMode="auto">
            <a:xfrm>
              <a:off x="5096" y="688"/>
              <a:ext cx="321" cy="1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912362">
                <a:buClr>
                  <a:srgbClr val="002960"/>
                </a:buClr>
              </a:pPr>
              <a:r>
                <a:rPr lang="en-US" sz="1200" dirty="0">
                  <a:solidFill>
                    <a:srgbClr val="000000"/>
                  </a:solidFill>
                  <a:latin typeface="Arial"/>
                </a:rPr>
                <a:t>Legend</a:t>
              </a:r>
            </a:p>
          </p:txBody>
        </p:sp>
        <p:sp>
          <p:nvSpPr>
            <p:cNvPr id="33" name="LegendRectangle4"/>
            <p:cNvSpPr>
              <a:spLocks noChangeArrowheads="1"/>
            </p:cNvSpPr>
            <p:nvPr/>
          </p:nvSpPr>
          <p:spPr bwMode="auto">
            <a:xfrm>
              <a:off x="4936" y="695"/>
              <a:ext cx="104" cy="101"/>
            </a:xfrm>
            <a:prstGeom prst="rect">
              <a:avLst/>
            </a:prstGeom>
            <a:solidFill>
              <a:schemeClr val="folHlink"/>
            </a:solidFill>
            <a:ln w="9525">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200" dirty="0">
                <a:solidFill>
                  <a:srgbClr val="000000"/>
                </a:solidFill>
                <a:latin typeface="Arial"/>
              </a:endParaRPr>
            </a:p>
          </p:txBody>
        </p:sp>
      </p:grpSp>
      <p:grpSp>
        <p:nvGrpSpPr>
          <p:cNvPr id="34" name="LegendLines" hidden="1"/>
          <p:cNvGrpSpPr>
            <a:grpSpLocks/>
          </p:cNvGrpSpPr>
          <p:nvPr/>
        </p:nvGrpSpPr>
        <p:grpSpPr bwMode="auto">
          <a:xfrm>
            <a:off x="7822222" y="296408"/>
            <a:ext cx="1093393" cy="745084"/>
            <a:chOff x="4750" y="176"/>
            <a:chExt cx="675" cy="460"/>
          </a:xfrm>
        </p:grpSpPr>
        <p:sp>
          <p:nvSpPr>
            <p:cNvPr id="35" name="LineLegend1"/>
            <p:cNvSpPr>
              <a:spLocks noChangeShapeType="1"/>
            </p:cNvSpPr>
            <p:nvPr/>
          </p:nvSpPr>
          <p:spPr bwMode="auto">
            <a:xfrm>
              <a:off x="4750" y="233"/>
              <a:ext cx="288" cy="0"/>
            </a:xfrm>
            <a:prstGeom prst="line">
              <a:avLst/>
            </a:prstGeom>
            <a:noFill/>
            <a:ln w="28575">
              <a:solidFill>
                <a:schemeClr val="accent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200" dirty="0">
                <a:solidFill>
                  <a:srgbClr val="000000"/>
                </a:solidFill>
                <a:latin typeface="Arial"/>
              </a:endParaRPr>
            </a:p>
          </p:txBody>
        </p:sp>
        <p:sp>
          <p:nvSpPr>
            <p:cNvPr id="36" name="LineLegend2"/>
            <p:cNvSpPr>
              <a:spLocks noChangeShapeType="1"/>
            </p:cNvSpPr>
            <p:nvPr/>
          </p:nvSpPr>
          <p:spPr bwMode="auto">
            <a:xfrm>
              <a:off x="4750" y="402"/>
              <a:ext cx="288" cy="0"/>
            </a:xfrm>
            <a:prstGeom prst="line">
              <a:avLst/>
            </a:prstGeom>
            <a:noFill/>
            <a:ln w="28575">
              <a:solidFill>
                <a:schemeClr val="accent3"/>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200" dirty="0">
                <a:solidFill>
                  <a:srgbClr val="000000"/>
                </a:solidFill>
                <a:latin typeface="Arial"/>
              </a:endParaRPr>
            </a:p>
          </p:txBody>
        </p:sp>
        <p:sp>
          <p:nvSpPr>
            <p:cNvPr id="37" name="LineLegend3"/>
            <p:cNvSpPr>
              <a:spLocks noChangeShapeType="1"/>
            </p:cNvSpPr>
            <p:nvPr/>
          </p:nvSpPr>
          <p:spPr bwMode="auto">
            <a:xfrm>
              <a:off x="4750" y="577"/>
              <a:ext cx="288" cy="0"/>
            </a:xfrm>
            <a:prstGeom prst="line">
              <a:avLst/>
            </a:prstGeom>
            <a:noFill/>
            <a:ln w="28575">
              <a:solidFill>
                <a:schemeClr val="accent3"/>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200" dirty="0">
                <a:solidFill>
                  <a:srgbClr val="000000"/>
                </a:solidFill>
                <a:latin typeface="Arial"/>
              </a:endParaRPr>
            </a:p>
          </p:txBody>
        </p:sp>
        <p:sp>
          <p:nvSpPr>
            <p:cNvPr id="38" name="Legend1"/>
            <p:cNvSpPr>
              <a:spLocks noChangeArrowheads="1"/>
            </p:cNvSpPr>
            <p:nvPr/>
          </p:nvSpPr>
          <p:spPr bwMode="auto">
            <a:xfrm>
              <a:off x="5104" y="176"/>
              <a:ext cx="321" cy="1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912362">
                <a:buClr>
                  <a:srgbClr val="002960"/>
                </a:buClr>
              </a:pPr>
              <a:r>
                <a:rPr lang="en-US" sz="1200" dirty="0">
                  <a:solidFill>
                    <a:srgbClr val="000000"/>
                  </a:solidFill>
                  <a:latin typeface="Arial"/>
                </a:rPr>
                <a:t>Legend</a:t>
              </a:r>
            </a:p>
          </p:txBody>
        </p:sp>
        <p:sp>
          <p:nvSpPr>
            <p:cNvPr id="39" name="Legend2"/>
            <p:cNvSpPr>
              <a:spLocks noChangeArrowheads="1"/>
            </p:cNvSpPr>
            <p:nvPr/>
          </p:nvSpPr>
          <p:spPr bwMode="auto">
            <a:xfrm>
              <a:off x="5104" y="344"/>
              <a:ext cx="321" cy="1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912362">
                <a:buClr>
                  <a:srgbClr val="002960"/>
                </a:buClr>
              </a:pPr>
              <a:r>
                <a:rPr lang="en-US" sz="1200" dirty="0">
                  <a:solidFill>
                    <a:srgbClr val="000000"/>
                  </a:solidFill>
                  <a:latin typeface="Arial"/>
                </a:rPr>
                <a:t>Legend</a:t>
              </a:r>
            </a:p>
          </p:txBody>
        </p:sp>
        <p:sp>
          <p:nvSpPr>
            <p:cNvPr id="40" name="Legend3"/>
            <p:cNvSpPr>
              <a:spLocks noChangeArrowheads="1"/>
            </p:cNvSpPr>
            <p:nvPr/>
          </p:nvSpPr>
          <p:spPr bwMode="auto">
            <a:xfrm>
              <a:off x="5104" y="520"/>
              <a:ext cx="321" cy="1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912362">
                <a:buClr>
                  <a:srgbClr val="002960"/>
                </a:buClr>
              </a:pPr>
              <a:r>
                <a:rPr lang="en-US" sz="1200" dirty="0">
                  <a:solidFill>
                    <a:srgbClr val="000000"/>
                  </a:solidFill>
                  <a:latin typeface="Arial"/>
                </a:rPr>
                <a:t>Legend</a:t>
              </a:r>
            </a:p>
          </p:txBody>
        </p:sp>
      </p:grpSp>
      <p:grpSp>
        <p:nvGrpSpPr>
          <p:cNvPr id="41" name="McKSticker" hidden="1"/>
          <p:cNvGrpSpPr/>
          <p:nvPr/>
        </p:nvGrpSpPr>
        <p:grpSpPr bwMode="auto">
          <a:xfrm>
            <a:off x="7826985" y="296407"/>
            <a:ext cx="1088630" cy="216680"/>
            <a:chOff x="7673880" y="285750"/>
            <a:chExt cx="1066895" cy="212366"/>
          </a:xfrm>
        </p:grpSpPr>
        <p:sp>
          <p:nvSpPr>
            <p:cNvPr id="42" name="StickerRectangle"/>
            <p:cNvSpPr>
              <a:spLocks noChangeArrowheads="1"/>
            </p:cNvSpPr>
            <p:nvPr/>
          </p:nvSpPr>
          <p:spPr bwMode="auto">
            <a:xfrm>
              <a:off x="7673880" y="285750"/>
              <a:ext cx="1066895" cy="212366"/>
            </a:xfrm>
            <a:prstGeom prst="leftRightArrow">
              <a:avLst>
                <a:gd name="adj1" fmla="val 100000"/>
                <a:gd name="adj2" fmla="val 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27432" tIns="0" rIns="0" bIns="27432">
              <a:spAutoFit/>
            </a:bodyPr>
            <a:lstStyle/>
            <a:p>
              <a:pPr algn="r" defTabSz="912362">
                <a:buClr>
                  <a:srgbClr val="002960"/>
                </a:buClr>
              </a:pPr>
              <a:r>
                <a:rPr lang="en-US" sz="1200" dirty="0">
                  <a:solidFill>
                    <a:srgbClr val="808080"/>
                  </a:solidFill>
                  <a:latin typeface="Arial"/>
                </a:rPr>
                <a:t>PRELIMINARY</a:t>
              </a:r>
            </a:p>
          </p:txBody>
        </p:sp>
        <p:cxnSp>
          <p:nvCxnSpPr>
            <p:cNvPr id="43" name="AutoShape 31"/>
            <p:cNvCxnSpPr>
              <a:cxnSpLocks noChangeShapeType="1"/>
              <a:stCxn id="42" idx="2"/>
              <a:endCxn id="42" idx="4"/>
            </p:cNvCxnSpPr>
            <p:nvPr/>
          </p:nvCxnSpPr>
          <p:spPr bwMode="auto">
            <a:xfrm>
              <a:off x="7673880" y="285750"/>
              <a:ext cx="0" cy="212366"/>
            </a:xfrm>
            <a:prstGeom prst="straightConnector1">
              <a:avLst/>
            </a:prstGeom>
            <a:noFill/>
            <a:ln w="9525">
              <a:solidFill>
                <a:srgbClr val="808080"/>
              </a:solidFill>
              <a:round/>
              <a:headEnd/>
              <a:tailEnd/>
            </a:ln>
            <a:extLst>
              <a:ext uri="{909E8E84-426E-40DD-AFC4-6F175D3DCCD1}">
                <a14:hiddenFill xmlns:a14="http://schemas.microsoft.com/office/drawing/2010/main">
                  <a:noFill/>
                </a14:hiddenFill>
              </a:ext>
            </a:extLst>
          </p:spPr>
        </p:cxnSp>
        <p:cxnSp>
          <p:nvCxnSpPr>
            <p:cNvPr id="44" name="AutoShape 32"/>
            <p:cNvCxnSpPr>
              <a:cxnSpLocks noChangeShapeType="1"/>
              <a:stCxn id="42" idx="4"/>
              <a:endCxn id="42" idx="6"/>
            </p:cNvCxnSpPr>
            <p:nvPr/>
          </p:nvCxnSpPr>
          <p:spPr bwMode="auto">
            <a:xfrm>
              <a:off x="7673880" y="498116"/>
              <a:ext cx="1066895" cy="0"/>
            </a:xfrm>
            <a:prstGeom prst="straightConnector1">
              <a:avLst/>
            </a:prstGeom>
            <a:noFill/>
            <a:ln w="25400">
              <a:solidFill>
                <a:srgbClr val="808080"/>
              </a:solidFill>
              <a:round/>
              <a:headEnd/>
              <a:tailEnd/>
            </a:ln>
            <a:extLst>
              <a:ext uri="{909E8E84-426E-40DD-AFC4-6F175D3DCCD1}">
                <a14:hiddenFill xmlns:a14="http://schemas.microsoft.com/office/drawing/2010/main">
                  <a:noFill/>
                </a14:hiddenFill>
              </a:ext>
            </a:extLst>
          </p:spPr>
        </p:cxnSp>
      </p:grpSp>
      <p:grpSp>
        <p:nvGrpSpPr>
          <p:cNvPr id="45" name="LegendMoons" hidden="1"/>
          <p:cNvGrpSpPr/>
          <p:nvPr/>
        </p:nvGrpSpPr>
        <p:grpSpPr bwMode="auto">
          <a:xfrm>
            <a:off x="8068267" y="296408"/>
            <a:ext cx="847347" cy="1333054"/>
            <a:chOff x="6655594" y="273840"/>
            <a:chExt cx="830430" cy="1306516"/>
          </a:xfrm>
        </p:grpSpPr>
        <p:grpSp>
          <p:nvGrpSpPr>
            <p:cNvPr id="46" name="MoonLegend1"/>
            <p:cNvGrpSpPr>
              <a:grpSpLocks noChangeAspect="1"/>
            </p:cNvGrpSpPr>
            <p:nvPr>
              <p:custDataLst>
                <p:tags r:id="rId9"/>
              </p:custDataLst>
            </p:nvPr>
          </p:nvGrpSpPr>
          <p:grpSpPr bwMode="auto">
            <a:xfrm>
              <a:off x="6655594" y="273840"/>
              <a:ext cx="209550" cy="209551"/>
              <a:chOff x="4533" y="183"/>
              <a:chExt cx="144" cy="144"/>
            </a:xfrm>
          </p:grpSpPr>
          <p:sp>
            <p:nvSpPr>
              <p:cNvPr id="64" name="Oval 38"/>
              <p:cNvSpPr>
                <a:spLocks noChangeAspect="1" noChangeArrowheads="1"/>
              </p:cNvSpPr>
              <p:nvPr>
                <p:custDataLst>
                  <p:tags r:id="rId22"/>
                </p:custDataLst>
              </p:nvPr>
            </p:nvSpPr>
            <p:spPr bwMode="auto">
              <a:xfrm>
                <a:off x="4533" y="183"/>
                <a:ext cx="144" cy="144"/>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200" dirty="0">
                  <a:solidFill>
                    <a:srgbClr val="000000"/>
                  </a:solidFill>
                  <a:latin typeface="Arial"/>
                </a:endParaRPr>
              </a:p>
            </p:txBody>
          </p:sp>
          <p:sp>
            <p:nvSpPr>
              <p:cNvPr id="65" name="Arc 39"/>
              <p:cNvSpPr>
                <a:spLocks noChangeAspect="1"/>
              </p:cNvSpPr>
              <p:nvPr>
                <p:custDataLst>
                  <p:tags r:id="rId23"/>
                </p:custDataLst>
              </p:nvPr>
            </p:nvSpPr>
            <p:spPr bwMode="auto">
              <a:xfrm>
                <a:off x="4533" y="183"/>
                <a:ext cx="144" cy="144"/>
              </a:xfrm>
              <a:prstGeom prst="arc">
                <a:avLst>
                  <a:gd name="adj1" fmla="val 16200000"/>
                  <a:gd name="adj2" fmla="val 5400000"/>
                </a:avLst>
              </a:prstGeom>
              <a:solidFill>
                <a:schemeClr val="folHlink"/>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200" dirty="0">
                  <a:solidFill>
                    <a:srgbClr val="000000"/>
                  </a:solidFill>
                  <a:latin typeface="Arial"/>
                </a:endParaRPr>
              </a:p>
            </p:txBody>
          </p:sp>
        </p:grpSp>
        <p:grpSp>
          <p:nvGrpSpPr>
            <p:cNvPr id="47" name="MoonLegend2"/>
            <p:cNvGrpSpPr>
              <a:grpSpLocks noChangeAspect="1"/>
            </p:cNvGrpSpPr>
            <p:nvPr>
              <p:custDataLst>
                <p:tags r:id="rId10"/>
              </p:custDataLst>
            </p:nvPr>
          </p:nvGrpSpPr>
          <p:grpSpPr bwMode="auto">
            <a:xfrm>
              <a:off x="6655594" y="548081"/>
              <a:ext cx="209550" cy="209551"/>
              <a:chOff x="1694" y="2044"/>
              <a:chExt cx="160" cy="160"/>
            </a:xfrm>
          </p:grpSpPr>
          <p:sp>
            <p:nvSpPr>
              <p:cNvPr id="62" name="Oval 41"/>
              <p:cNvSpPr>
                <a:spLocks noChangeAspect="1" noChangeArrowheads="1"/>
              </p:cNvSpPr>
              <p:nvPr>
                <p:custDataLst>
                  <p:tags r:id="rId20"/>
                </p:custDataLst>
              </p:nvPr>
            </p:nvSpPr>
            <p:spPr bwMode="auto">
              <a:xfrm>
                <a:off x="1694" y="2044"/>
                <a:ext cx="160" cy="160"/>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200" dirty="0">
                  <a:solidFill>
                    <a:srgbClr val="000000"/>
                  </a:solidFill>
                  <a:latin typeface="Arial"/>
                </a:endParaRPr>
              </a:p>
            </p:txBody>
          </p:sp>
          <p:sp>
            <p:nvSpPr>
              <p:cNvPr id="63" name="Arc 42"/>
              <p:cNvSpPr>
                <a:spLocks noChangeAspect="1"/>
              </p:cNvSpPr>
              <p:nvPr>
                <p:custDataLst>
                  <p:tags r:id="rId21"/>
                </p:custDataLst>
              </p:nvPr>
            </p:nvSpPr>
            <p:spPr bwMode="auto">
              <a:xfrm>
                <a:off x="1694" y="2044"/>
                <a:ext cx="160" cy="160"/>
              </a:xfrm>
              <a:prstGeom prst="arc">
                <a:avLst/>
              </a:prstGeom>
              <a:solidFill>
                <a:schemeClr val="folHlink"/>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200" dirty="0">
                  <a:solidFill>
                    <a:srgbClr val="000000"/>
                  </a:solidFill>
                  <a:latin typeface="Arial"/>
                </a:endParaRPr>
              </a:p>
            </p:txBody>
          </p:sp>
        </p:grpSp>
        <p:grpSp>
          <p:nvGrpSpPr>
            <p:cNvPr id="48" name="MoonLegend4"/>
            <p:cNvGrpSpPr>
              <a:grpSpLocks noChangeAspect="1"/>
            </p:cNvGrpSpPr>
            <p:nvPr>
              <p:custDataLst>
                <p:tags r:id="rId11"/>
              </p:custDataLst>
            </p:nvPr>
          </p:nvGrpSpPr>
          <p:grpSpPr bwMode="auto">
            <a:xfrm>
              <a:off x="6655594" y="1096563"/>
              <a:ext cx="209550" cy="209551"/>
              <a:chOff x="4495" y="1198"/>
              <a:chExt cx="160" cy="160"/>
            </a:xfrm>
          </p:grpSpPr>
          <p:sp>
            <p:nvSpPr>
              <p:cNvPr id="60" name="Oval 47"/>
              <p:cNvSpPr>
                <a:spLocks noChangeAspect="1" noChangeArrowheads="1"/>
              </p:cNvSpPr>
              <p:nvPr>
                <p:custDataLst>
                  <p:tags r:id="rId18"/>
                </p:custDataLst>
              </p:nvPr>
            </p:nvSpPr>
            <p:spPr bwMode="auto">
              <a:xfrm>
                <a:off x="4495" y="1198"/>
                <a:ext cx="160" cy="160"/>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200" dirty="0">
                  <a:solidFill>
                    <a:srgbClr val="000000"/>
                  </a:solidFill>
                  <a:latin typeface="Arial"/>
                </a:endParaRPr>
              </a:p>
            </p:txBody>
          </p:sp>
          <p:sp>
            <p:nvSpPr>
              <p:cNvPr id="61" name="Arc 48"/>
              <p:cNvSpPr>
                <a:spLocks noChangeAspect="1"/>
              </p:cNvSpPr>
              <p:nvPr>
                <p:custDataLst>
                  <p:tags r:id="rId19"/>
                </p:custDataLst>
              </p:nvPr>
            </p:nvSpPr>
            <p:spPr bwMode="auto">
              <a:xfrm>
                <a:off x="4495" y="1198"/>
                <a:ext cx="160" cy="160"/>
              </a:xfrm>
              <a:prstGeom prst="arc">
                <a:avLst>
                  <a:gd name="adj1" fmla="val 16200000"/>
                  <a:gd name="adj2" fmla="val 10800000"/>
                </a:avLst>
              </a:prstGeom>
              <a:solidFill>
                <a:schemeClr val="folHlink"/>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200" dirty="0">
                  <a:solidFill>
                    <a:srgbClr val="000000"/>
                  </a:solidFill>
                  <a:latin typeface="Arial"/>
                </a:endParaRPr>
              </a:p>
            </p:txBody>
          </p:sp>
        </p:grpSp>
        <p:grpSp>
          <p:nvGrpSpPr>
            <p:cNvPr id="49" name="MoonLegend5"/>
            <p:cNvGrpSpPr>
              <a:grpSpLocks noChangeAspect="1"/>
            </p:cNvGrpSpPr>
            <p:nvPr>
              <p:custDataLst>
                <p:tags r:id="rId12"/>
              </p:custDataLst>
            </p:nvPr>
          </p:nvGrpSpPr>
          <p:grpSpPr bwMode="auto">
            <a:xfrm>
              <a:off x="6655594" y="1370805"/>
              <a:ext cx="209550" cy="209551"/>
              <a:chOff x="4495" y="1440"/>
              <a:chExt cx="160" cy="160"/>
            </a:xfrm>
          </p:grpSpPr>
          <p:sp>
            <p:nvSpPr>
              <p:cNvPr id="58" name="Oval 50"/>
              <p:cNvSpPr>
                <a:spLocks noChangeAspect="1" noChangeArrowheads="1"/>
              </p:cNvSpPr>
              <p:nvPr>
                <p:custDataLst>
                  <p:tags r:id="rId16"/>
                </p:custDataLst>
              </p:nvPr>
            </p:nvSpPr>
            <p:spPr bwMode="auto">
              <a:xfrm>
                <a:off x="4495" y="1440"/>
                <a:ext cx="160" cy="160"/>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200" dirty="0">
                  <a:solidFill>
                    <a:srgbClr val="000000"/>
                  </a:solidFill>
                  <a:latin typeface="Arial"/>
                </a:endParaRPr>
              </a:p>
            </p:txBody>
          </p:sp>
          <p:sp>
            <p:nvSpPr>
              <p:cNvPr id="59" name="Oval 51"/>
              <p:cNvSpPr>
                <a:spLocks noChangeAspect="1" noChangeArrowheads="1"/>
              </p:cNvSpPr>
              <p:nvPr>
                <p:custDataLst>
                  <p:tags r:id="rId17"/>
                </p:custDataLst>
              </p:nvPr>
            </p:nvSpPr>
            <p:spPr bwMode="auto">
              <a:xfrm>
                <a:off x="4495" y="1440"/>
                <a:ext cx="160" cy="160"/>
              </a:xfrm>
              <a:prstGeom prst="arc">
                <a:avLst>
                  <a:gd name="adj1" fmla="val 16200000"/>
                  <a:gd name="adj2" fmla="val 16200000"/>
                </a:avLst>
              </a:prstGeom>
              <a:solidFill>
                <a:schemeClr val="folHlink"/>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200" dirty="0">
                  <a:solidFill>
                    <a:srgbClr val="000000"/>
                  </a:solidFill>
                  <a:latin typeface="Arial"/>
                </a:endParaRPr>
              </a:p>
            </p:txBody>
          </p:sp>
        </p:grpSp>
        <p:sp>
          <p:nvSpPr>
            <p:cNvPr id="50" name="Legend1"/>
            <p:cNvSpPr>
              <a:spLocks noChangeArrowheads="1"/>
            </p:cNvSpPr>
            <p:nvPr/>
          </p:nvSpPr>
          <p:spPr bwMode="auto">
            <a:xfrm>
              <a:off x="6976269" y="286540"/>
              <a:ext cx="509755" cy="184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912362">
                <a:buClr>
                  <a:srgbClr val="002960"/>
                </a:buClr>
              </a:pPr>
              <a:r>
                <a:rPr lang="en-US" sz="1200" dirty="0">
                  <a:solidFill>
                    <a:srgbClr val="000000"/>
                  </a:solidFill>
                  <a:latin typeface="Arial"/>
                </a:rPr>
                <a:t>Legend</a:t>
              </a:r>
            </a:p>
          </p:txBody>
        </p:sp>
        <p:sp>
          <p:nvSpPr>
            <p:cNvPr id="51" name="Legend2"/>
            <p:cNvSpPr>
              <a:spLocks noChangeArrowheads="1"/>
            </p:cNvSpPr>
            <p:nvPr/>
          </p:nvSpPr>
          <p:spPr bwMode="auto">
            <a:xfrm>
              <a:off x="6976269" y="561178"/>
              <a:ext cx="509755" cy="184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912362">
                <a:buClr>
                  <a:srgbClr val="002960"/>
                </a:buClr>
              </a:pPr>
              <a:r>
                <a:rPr lang="en-US" sz="1200" dirty="0">
                  <a:solidFill>
                    <a:srgbClr val="000000"/>
                  </a:solidFill>
                  <a:latin typeface="Arial"/>
                </a:rPr>
                <a:t>Legend</a:t>
              </a:r>
            </a:p>
          </p:txBody>
        </p:sp>
        <p:sp>
          <p:nvSpPr>
            <p:cNvPr id="52" name="Legend3"/>
            <p:cNvSpPr>
              <a:spLocks noChangeArrowheads="1"/>
            </p:cNvSpPr>
            <p:nvPr/>
          </p:nvSpPr>
          <p:spPr bwMode="auto">
            <a:xfrm>
              <a:off x="6976269" y="835817"/>
              <a:ext cx="509755" cy="184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912362">
                <a:buClr>
                  <a:srgbClr val="002960"/>
                </a:buClr>
              </a:pPr>
              <a:r>
                <a:rPr lang="en-US" sz="1200" dirty="0">
                  <a:solidFill>
                    <a:srgbClr val="000000"/>
                  </a:solidFill>
                  <a:latin typeface="Arial"/>
                </a:rPr>
                <a:t>Legend</a:t>
              </a:r>
            </a:p>
          </p:txBody>
        </p:sp>
        <p:sp>
          <p:nvSpPr>
            <p:cNvPr id="53" name="Legend4"/>
            <p:cNvSpPr>
              <a:spLocks noChangeArrowheads="1"/>
            </p:cNvSpPr>
            <p:nvPr/>
          </p:nvSpPr>
          <p:spPr bwMode="auto">
            <a:xfrm>
              <a:off x="6976269" y="1107280"/>
              <a:ext cx="509755" cy="184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912362">
                <a:buClr>
                  <a:srgbClr val="002960"/>
                </a:buClr>
              </a:pPr>
              <a:r>
                <a:rPr lang="en-US" sz="1200" dirty="0">
                  <a:solidFill>
                    <a:srgbClr val="000000"/>
                  </a:solidFill>
                  <a:latin typeface="Arial"/>
                </a:rPr>
                <a:t>Legend</a:t>
              </a:r>
            </a:p>
          </p:txBody>
        </p:sp>
        <p:sp>
          <p:nvSpPr>
            <p:cNvPr id="54" name="Legend5"/>
            <p:cNvSpPr>
              <a:spLocks noChangeArrowheads="1"/>
            </p:cNvSpPr>
            <p:nvPr/>
          </p:nvSpPr>
          <p:spPr bwMode="auto">
            <a:xfrm>
              <a:off x="6976269" y="1383505"/>
              <a:ext cx="509755" cy="184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912362">
                <a:buClr>
                  <a:srgbClr val="002960"/>
                </a:buClr>
              </a:pPr>
              <a:r>
                <a:rPr lang="en-US" sz="1200" dirty="0">
                  <a:solidFill>
                    <a:srgbClr val="000000"/>
                  </a:solidFill>
                  <a:latin typeface="Arial"/>
                </a:rPr>
                <a:t>Legend</a:t>
              </a:r>
            </a:p>
          </p:txBody>
        </p:sp>
        <p:grpSp>
          <p:nvGrpSpPr>
            <p:cNvPr id="55" name="MoonLegend3"/>
            <p:cNvGrpSpPr>
              <a:grpSpLocks noChangeAspect="1"/>
            </p:cNvGrpSpPr>
            <p:nvPr>
              <p:custDataLst>
                <p:tags r:id="rId13"/>
              </p:custDataLst>
            </p:nvPr>
          </p:nvGrpSpPr>
          <p:grpSpPr bwMode="auto">
            <a:xfrm>
              <a:off x="6655594" y="822322"/>
              <a:ext cx="209550" cy="209551"/>
              <a:chOff x="4495" y="1198"/>
              <a:chExt cx="160" cy="160"/>
            </a:xfrm>
          </p:grpSpPr>
          <p:sp>
            <p:nvSpPr>
              <p:cNvPr id="56" name="Oval 47"/>
              <p:cNvSpPr>
                <a:spLocks noChangeAspect="1" noChangeArrowheads="1"/>
              </p:cNvSpPr>
              <p:nvPr>
                <p:custDataLst>
                  <p:tags r:id="rId14"/>
                </p:custDataLst>
              </p:nvPr>
            </p:nvSpPr>
            <p:spPr bwMode="auto">
              <a:xfrm>
                <a:off x="4495" y="1198"/>
                <a:ext cx="160" cy="160"/>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200" dirty="0">
                  <a:solidFill>
                    <a:srgbClr val="000000"/>
                  </a:solidFill>
                  <a:latin typeface="Arial"/>
                </a:endParaRPr>
              </a:p>
            </p:txBody>
          </p:sp>
          <p:sp>
            <p:nvSpPr>
              <p:cNvPr id="57" name="Arc 48"/>
              <p:cNvSpPr>
                <a:spLocks noChangeAspect="1"/>
              </p:cNvSpPr>
              <p:nvPr>
                <p:custDataLst>
                  <p:tags r:id="rId15"/>
                </p:custDataLst>
              </p:nvPr>
            </p:nvSpPr>
            <p:spPr bwMode="auto">
              <a:xfrm>
                <a:off x="4495" y="1198"/>
                <a:ext cx="160" cy="160"/>
              </a:xfrm>
              <a:prstGeom prst="arc">
                <a:avLst>
                  <a:gd name="adj1" fmla="val 16200000"/>
                  <a:gd name="adj2" fmla="val 5400000"/>
                </a:avLst>
              </a:prstGeom>
              <a:solidFill>
                <a:schemeClr val="folHlink"/>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200" dirty="0">
                  <a:solidFill>
                    <a:srgbClr val="000000"/>
                  </a:solidFill>
                  <a:latin typeface="Arial"/>
                </a:endParaRPr>
              </a:p>
            </p:txBody>
          </p:sp>
        </p:grpSp>
      </p:grpSp>
      <p:sp>
        <p:nvSpPr>
          <p:cNvPr id="67" name="SlideLogoText"/>
          <p:cNvSpPr>
            <a:spLocks noChangeArrowheads="1"/>
          </p:cNvSpPr>
          <p:nvPr userDrawn="1">
            <p:custDataLst>
              <p:tags r:id="rId8"/>
            </p:custDataLst>
          </p:nvPr>
        </p:nvSpPr>
        <p:spPr bwMode="auto">
          <a:xfrm>
            <a:off x="8808143" y="6651743"/>
            <a:ext cx="160294" cy="1570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fld id="{1B845CE2-52C6-D640-906F-6FEE9CFEE2EC}" type="slidenum">
              <a:rPr lang="en-US" sz="1000" smtClean="0">
                <a:solidFill>
                  <a:srgbClr val="000000"/>
                </a:solidFill>
              </a:rPr>
              <a:pPr/>
              <a:t>‹#›</a:t>
            </a:fld>
            <a:endParaRPr lang="en-US" sz="1000" dirty="0">
              <a:solidFill>
                <a:srgbClr val="000000"/>
              </a:solidFill>
            </a:endParaRPr>
          </a:p>
        </p:txBody>
      </p:sp>
    </p:spTree>
    <p:extLst>
      <p:ext uri="{BB962C8B-B14F-4D97-AF65-F5344CB8AC3E}">
        <p14:creationId xmlns:p14="http://schemas.microsoft.com/office/powerpoint/2010/main" val="3090447320"/>
      </p:ext>
    </p:extLst>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Lst>
  <p:hf sldNum="0" hdr="0" ftr="0" dt="0"/>
  <p:txStyles>
    <p:titleStyle>
      <a:lvl1pPr algn="l" defTabSz="912362" rtl="0" eaLnBrk="1" fontAlgn="base" hangingPunct="1">
        <a:spcBef>
          <a:spcPct val="0"/>
        </a:spcBef>
        <a:spcAft>
          <a:spcPct val="0"/>
        </a:spcAft>
        <a:tabLst>
          <a:tab pos="275003" algn="l"/>
        </a:tabLst>
        <a:defRPr sz="1900" b="1" baseline="0">
          <a:solidFill>
            <a:schemeClr val="tx2"/>
          </a:solidFill>
          <a:latin typeface="+mj-lt"/>
          <a:ea typeface="+mj-ea"/>
          <a:cs typeface="+mj-cs"/>
        </a:defRPr>
      </a:lvl1pPr>
      <a:lvl2pPr algn="l" defTabSz="912362" rtl="0" eaLnBrk="1" fontAlgn="base" hangingPunct="1">
        <a:spcBef>
          <a:spcPct val="0"/>
        </a:spcBef>
        <a:spcAft>
          <a:spcPct val="0"/>
        </a:spcAft>
        <a:defRPr sz="1900" b="1">
          <a:solidFill>
            <a:schemeClr val="tx2"/>
          </a:solidFill>
          <a:latin typeface="Arial" charset="0"/>
        </a:defRPr>
      </a:lvl2pPr>
      <a:lvl3pPr algn="l" defTabSz="912362" rtl="0" eaLnBrk="1" fontAlgn="base" hangingPunct="1">
        <a:spcBef>
          <a:spcPct val="0"/>
        </a:spcBef>
        <a:spcAft>
          <a:spcPct val="0"/>
        </a:spcAft>
        <a:defRPr sz="1900" b="1">
          <a:solidFill>
            <a:schemeClr val="tx2"/>
          </a:solidFill>
          <a:latin typeface="Arial" charset="0"/>
        </a:defRPr>
      </a:lvl3pPr>
      <a:lvl4pPr algn="l" defTabSz="912362" rtl="0" eaLnBrk="1" fontAlgn="base" hangingPunct="1">
        <a:spcBef>
          <a:spcPct val="0"/>
        </a:spcBef>
        <a:spcAft>
          <a:spcPct val="0"/>
        </a:spcAft>
        <a:defRPr sz="1900" b="1">
          <a:solidFill>
            <a:schemeClr val="tx2"/>
          </a:solidFill>
          <a:latin typeface="Arial" charset="0"/>
        </a:defRPr>
      </a:lvl4pPr>
      <a:lvl5pPr algn="l" defTabSz="912362" rtl="0" eaLnBrk="1" fontAlgn="base" hangingPunct="1">
        <a:spcBef>
          <a:spcPct val="0"/>
        </a:spcBef>
        <a:spcAft>
          <a:spcPct val="0"/>
        </a:spcAft>
        <a:defRPr sz="1900" b="1">
          <a:solidFill>
            <a:schemeClr val="tx2"/>
          </a:solidFill>
          <a:latin typeface="Arial" charset="0"/>
        </a:defRPr>
      </a:lvl5pPr>
      <a:lvl6pPr marL="465881" algn="l" defTabSz="912362" rtl="0" eaLnBrk="1" fontAlgn="base" hangingPunct="1">
        <a:spcBef>
          <a:spcPct val="0"/>
        </a:spcBef>
        <a:spcAft>
          <a:spcPct val="0"/>
        </a:spcAft>
        <a:defRPr sz="1900" b="1">
          <a:solidFill>
            <a:schemeClr val="tx2"/>
          </a:solidFill>
          <a:latin typeface="Arial" charset="0"/>
        </a:defRPr>
      </a:lvl6pPr>
      <a:lvl7pPr marL="931779" algn="l" defTabSz="912362" rtl="0" eaLnBrk="1" fontAlgn="base" hangingPunct="1">
        <a:spcBef>
          <a:spcPct val="0"/>
        </a:spcBef>
        <a:spcAft>
          <a:spcPct val="0"/>
        </a:spcAft>
        <a:defRPr sz="1900" b="1">
          <a:solidFill>
            <a:schemeClr val="tx2"/>
          </a:solidFill>
          <a:latin typeface="Arial" charset="0"/>
        </a:defRPr>
      </a:lvl7pPr>
      <a:lvl8pPr marL="1397667" algn="l" defTabSz="912362" rtl="0" eaLnBrk="1" fontAlgn="base" hangingPunct="1">
        <a:spcBef>
          <a:spcPct val="0"/>
        </a:spcBef>
        <a:spcAft>
          <a:spcPct val="0"/>
        </a:spcAft>
        <a:defRPr sz="1900" b="1">
          <a:solidFill>
            <a:schemeClr val="tx2"/>
          </a:solidFill>
          <a:latin typeface="Arial" charset="0"/>
        </a:defRPr>
      </a:lvl8pPr>
      <a:lvl9pPr marL="1863550" algn="l" defTabSz="912362" rtl="0" eaLnBrk="1" fontAlgn="base" hangingPunct="1">
        <a:spcBef>
          <a:spcPct val="0"/>
        </a:spcBef>
        <a:spcAft>
          <a:spcPct val="0"/>
        </a:spcAft>
        <a:defRPr sz="1900" b="1">
          <a:solidFill>
            <a:schemeClr val="tx2"/>
          </a:solidFill>
          <a:latin typeface="Arial" charset="0"/>
        </a:defRPr>
      </a:lvl9pPr>
    </p:titleStyle>
    <p:bodyStyle>
      <a:lvl1pPr marL="0" indent="0" algn="l" defTabSz="912362" rtl="0" eaLnBrk="1" fontAlgn="base" hangingPunct="1">
        <a:spcBef>
          <a:spcPct val="0"/>
        </a:spcBef>
        <a:spcAft>
          <a:spcPct val="0"/>
        </a:spcAft>
        <a:buClr>
          <a:schemeClr val="tx2"/>
        </a:buClr>
        <a:defRPr sz="1600" baseline="0">
          <a:solidFill>
            <a:schemeClr val="tx1"/>
          </a:solidFill>
          <a:latin typeface="+mn-lt"/>
          <a:ea typeface="+mn-ea"/>
          <a:cs typeface="+mn-cs"/>
        </a:defRPr>
      </a:lvl1pPr>
      <a:lvl2pPr marL="197356" indent="-195739" algn="l" defTabSz="912362" rtl="0" eaLnBrk="1" fontAlgn="base" hangingPunct="1">
        <a:spcBef>
          <a:spcPct val="0"/>
        </a:spcBef>
        <a:spcAft>
          <a:spcPct val="0"/>
        </a:spcAft>
        <a:buClr>
          <a:schemeClr val="tx2"/>
        </a:buClr>
        <a:buSzPct val="125000"/>
        <a:buFont typeface="Arial" charset="0"/>
        <a:buChar char="▪"/>
        <a:defRPr sz="1600" baseline="0">
          <a:solidFill>
            <a:schemeClr val="tx1"/>
          </a:solidFill>
          <a:latin typeface="+mn-lt"/>
        </a:defRPr>
      </a:lvl2pPr>
      <a:lvl3pPr marL="465881" indent="-266916" algn="l" defTabSz="912362" rtl="0" eaLnBrk="1" fontAlgn="base" hangingPunct="1">
        <a:spcBef>
          <a:spcPct val="0"/>
        </a:spcBef>
        <a:spcAft>
          <a:spcPct val="0"/>
        </a:spcAft>
        <a:buClr>
          <a:schemeClr val="tx2"/>
        </a:buClr>
        <a:buSzPct val="120000"/>
        <a:buFont typeface="Arial" charset="0"/>
        <a:buChar char="–"/>
        <a:defRPr sz="1600" baseline="0">
          <a:solidFill>
            <a:schemeClr val="tx1"/>
          </a:solidFill>
          <a:latin typeface="+mn-lt"/>
        </a:defRPr>
      </a:lvl3pPr>
      <a:lvl4pPr marL="626039" indent="-158533" algn="l" defTabSz="912362" rtl="0" eaLnBrk="1" fontAlgn="base" hangingPunct="1">
        <a:spcBef>
          <a:spcPct val="0"/>
        </a:spcBef>
        <a:spcAft>
          <a:spcPct val="0"/>
        </a:spcAft>
        <a:buClr>
          <a:schemeClr val="tx2"/>
        </a:buClr>
        <a:buSzPct val="120000"/>
        <a:buFont typeface="Arial" charset="0"/>
        <a:buChar char="▫"/>
        <a:defRPr sz="1600" baseline="0">
          <a:solidFill>
            <a:schemeClr val="tx1"/>
          </a:solidFill>
          <a:latin typeface="+mn-lt"/>
        </a:defRPr>
      </a:lvl4pPr>
      <a:lvl5pPr marL="764056" indent="-132648" algn="l" defTabSz="912362"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5pPr>
      <a:lvl6pPr marL="764056" indent="-132648" algn="l" defTabSz="912362"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6pPr>
      <a:lvl7pPr marL="764056" indent="-132648" algn="l" defTabSz="912362"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7pPr>
      <a:lvl8pPr marL="764056" indent="-132648" algn="l" defTabSz="912362"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8pPr>
      <a:lvl9pPr marL="764056" indent="-132648" algn="l" defTabSz="912362"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9pPr>
    </p:bodyStyle>
    <p:otherStyle>
      <a:defPPr>
        <a:defRPr lang="en-US"/>
      </a:defPPr>
      <a:lvl1pPr marL="0" algn="l" defTabSz="931779" rtl="0" eaLnBrk="1" latinLnBrk="0" hangingPunct="1">
        <a:defRPr sz="1800" kern="1200">
          <a:solidFill>
            <a:schemeClr val="tx1"/>
          </a:solidFill>
          <a:latin typeface="+mn-lt"/>
          <a:ea typeface="+mn-ea"/>
          <a:cs typeface="+mn-cs"/>
        </a:defRPr>
      </a:lvl1pPr>
      <a:lvl2pPr marL="465881" algn="l" defTabSz="931779" rtl="0" eaLnBrk="1" latinLnBrk="0" hangingPunct="1">
        <a:defRPr sz="1800" kern="1200">
          <a:solidFill>
            <a:schemeClr val="tx1"/>
          </a:solidFill>
          <a:latin typeface="+mn-lt"/>
          <a:ea typeface="+mn-ea"/>
          <a:cs typeface="+mn-cs"/>
        </a:defRPr>
      </a:lvl2pPr>
      <a:lvl3pPr marL="931779" algn="l" defTabSz="931779" rtl="0" eaLnBrk="1" latinLnBrk="0" hangingPunct="1">
        <a:defRPr sz="1800" kern="1200">
          <a:solidFill>
            <a:schemeClr val="tx1"/>
          </a:solidFill>
          <a:latin typeface="+mn-lt"/>
          <a:ea typeface="+mn-ea"/>
          <a:cs typeface="+mn-cs"/>
        </a:defRPr>
      </a:lvl3pPr>
      <a:lvl4pPr marL="1397667" algn="l" defTabSz="931779" rtl="0" eaLnBrk="1" latinLnBrk="0" hangingPunct="1">
        <a:defRPr sz="1800" kern="1200">
          <a:solidFill>
            <a:schemeClr val="tx1"/>
          </a:solidFill>
          <a:latin typeface="+mn-lt"/>
          <a:ea typeface="+mn-ea"/>
          <a:cs typeface="+mn-cs"/>
        </a:defRPr>
      </a:lvl4pPr>
      <a:lvl5pPr marL="1863550" algn="l" defTabSz="931779" rtl="0" eaLnBrk="1" latinLnBrk="0" hangingPunct="1">
        <a:defRPr sz="1800" kern="1200">
          <a:solidFill>
            <a:schemeClr val="tx1"/>
          </a:solidFill>
          <a:latin typeface="+mn-lt"/>
          <a:ea typeface="+mn-ea"/>
          <a:cs typeface="+mn-cs"/>
        </a:defRPr>
      </a:lvl5pPr>
      <a:lvl6pPr marL="2329441" algn="l" defTabSz="931779" rtl="0" eaLnBrk="1" latinLnBrk="0" hangingPunct="1">
        <a:defRPr sz="1800" kern="1200">
          <a:solidFill>
            <a:schemeClr val="tx1"/>
          </a:solidFill>
          <a:latin typeface="+mn-lt"/>
          <a:ea typeface="+mn-ea"/>
          <a:cs typeface="+mn-cs"/>
        </a:defRPr>
      </a:lvl6pPr>
      <a:lvl7pPr marL="2795329" algn="l" defTabSz="931779" rtl="0" eaLnBrk="1" latinLnBrk="0" hangingPunct="1">
        <a:defRPr sz="1800" kern="1200">
          <a:solidFill>
            <a:schemeClr val="tx1"/>
          </a:solidFill>
          <a:latin typeface="+mn-lt"/>
          <a:ea typeface="+mn-ea"/>
          <a:cs typeface="+mn-cs"/>
        </a:defRPr>
      </a:lvl7pPr>
      <a:lvl8pPr marL="3261215" algn="l" defTabSz="931779" rtl="0" eaLnBrk="1" latinLnBrk="0" hangingPunct="1">
        <a:defRPr sz="1800" kern="1200">
          <a:solidFill>
            <a:schemeClr val="tx1"/>
          </a:solidFill>
          <a:latin typeface="+mn-lt"/>
          <a:ea typeface="+mn-ea"/>
          <a:cs typeface="+mn-cs"/>
        </a:defRPr>
      </a:lvl8pPr>
      <a:lvl9pPr marL="3727105" algn="l" defTabSz="931779"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5"/>
            </p:custDataLst>
            <p:extLst>
              <p:ext uri="{D42A27DB-BD31-4B8C-83A1-F6EECF244321}">
                <p14:modId xmlns:p14="http://schemas.microsoft.com/office/powerpoint/2010/main" val="3515078912"/>
              </p:ext>
            </p:extLst>
          </p:nvPr>
        </p:nvGraphicFramePr>
        <p:xfrm>
          <a:off x="0" y="0"/>
          <a:ext cx="161984" cy="161974"/>
        </p:xfrm>
        <a:graphic>
          <a:graphicData uri="http://schemas.openxmlformats.org/presentationml/2006/ole">
            <mc:AlternateContent xmlns:mc="http://schemas.openxmlformats.org/markup-compatibility/2006">
              <mc:Choice xmlns:v="urn:schemas-microsoft-com:vml" Requires="v">
                <p:oleObj name="think-cell Slide" r:id="rId24" imgW="6350000" imgH="6350000" progId="TCLayout.ActiveDocument.1">
                  <p:embed/>
                </p:oleObj>
              </mc:Choice>
              <mc:Fallback>
                <p:oleObj name="think-cell Slide" r:id="rId24" imgW="6350000" imgH="6350000" progId="TCLayout.ActiveDocument.1">
                  <p:embed/>
                  <p:pic>
                    <p:nvPicPr>
                      <p:cNvPr id="2" name="Object 1" hidden="1"/>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0" y="0"/>
                        <a:ext cx="161984" cy="16197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36" name="Rectangle 286"/>
          <p:cNvSpPr>
            <a:spLocks noGrp="1" noChangeArrowheads="1"/>
          </p:cNvSpPr>
          <p:nvPr>
            <p:ph type="body" idx="1"/>
          </p:nvPr>
        </p:nvSpPr>
        <p:spPr bwMode="auto">
          <a:xfrm>
            <a:off x="2377117" y="2440672"/>
            <a:ext cx="4389768" cy="251222"/>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n-US" noProof="0"/>
              <a:t>Text</a:t>
            </a:r>
            <a:endParaRPr lang="en-US" noProof="0" dirty="0"/>
          </a:p>
        </p:txBody>
      </p:sp>
      <p:sp>
        <p:nvSpPr>
          <p:cNvPr id="19" name="Title Placeholder 2"/>
          <p:cNvSpPr>
            <a:spLocks noGrp="1" noChangeArrowheads="1"/>
          </p:cNvSpPr>
          <p:nvPr>
            <p:ph type="title"/>
          </p:nvPr>
        </p:nvSpPr>
        <p:spPr bwMode="auto">
          <a:xfrm>
            <a:off x="121502" y="234863"/>
            <a:ext cx="8794113" cy="298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n-US" noProof="0"/>
              <a:t>Click to edit Master title style</a:t>
            </a:r>
            <a:endParaRPr lang="en-US" noProof="0" dirty="0"/>
          </a:p>
        </p:txBody>
      </p:sp>
      <p:sp>
        <p:nvSpPr>
          <p:cNvPr id="10" name="McK 1. On-page tracker" hidden="1"/>
          <p:cNvSpPr>
            <a:spLocks noChangeArrowheads="1"/>
          </p:cNvSpPr>
          <p:nvPr/>
        </p:nvSpPr>
        <p:spPr bwMode="auto">
          <a:xfrm>
            <a:off x="121488" y="15389"/>
            <a:ext cx="876714" cy="219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r>
              <a:rPr lang="en-US" sz="1400" dirty="0">
                <a:solidFill>
                  <a:srgbClr val="808080"/>
                </a:solidFill>
                <a:latin typeface="Arial"/>
              </a:rPr>
              <a:t>TRACKER</a:t>
            </a:r>
          </a:p>
        </p:txBody>
      </p:sp>
      <p:sp>
        <p:nvSpPr>
          <p:cNvPr id="11" name="McK 3. Unit of measure" hidden="1"/>
          <p:cNvSpPr txBox="1">
            <a:spLocks noChangeArrowheads="1"/>
          </p:cNvSpPr>
          <p:nvPr/>
        </p:nvSpPr>
        <p:spPr bwMode="auto">
          <a:xfrm>
            <a:off x="121488" y="532898"/>
            <a:ext cx="4726600" cy="2512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defTabSz="895350">
              <a:defRPr sz="2400">
                <a:solidFill>
                  <a:schemeClr val="tx1"/>
                </a:solidFill>
                <a:latin typeface="Arial" charset="0"/>
              </a:defRPr>
            </a:lvl1pPr>
            <a:lvl2pPr marL="447675" defTabSz="895350">
              <a:defRPr sz="2400">
                <a:solidFill>
                  <a:schemeClr val="tx1"/>
                </a:solidFill>
                <a:latin typeface="Arial" charset="0"/>
              </a:defRPr>
            </a:lvl2pPr>
            <a:lvl3pPr marL="895350" defTabSz="895350">
              <a:defRPr sz="2400">
                <a:solidFill>
                  <a:schemeClr val="tx1"/>
                </a:solidFill>
                <a:latin typeface="Arial" charset="0"/>
              </a:defRPr>
            </a:lvl3pPr>
            <a:lvl4pPr marL="1344613"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a:defRPr/>
            </a:pPr>
            <a:r>
              <a:rPr lang="en-US" sz="1600" dirty="0">
                <a:solidFill>
                  <a:srgbClr val="808080"/>
                </a:solidFill>
                <a:latin typeface="Arial"/>
              </a:rPr>
              <a:t>Unit of measure</a:t>
            </a:r>
          </a:p>
        </p:txBody>
      </p:sp>
      <p:grpSp>
        <p:nvGrpSpPr>
          <p:cNvPr id="6" name="McK Slide Elements" hidden="1"/>
          <p:cNvGrpSpPr/>
          <p:nvPr/>
        </p:nvGrpSpPr>
        <p:grpSpPr bwMode="auto">
          <a:xfrm>
            <a:off x="1393427" y="6159554"/>
            <a:ext cx="7522187" cy="527525"/>
            <a:chOff x="1365594" y="6036921"/>
            <a:chExt cx="7372005" cy="517023"/>
          </a:xfrm>
        </p:grpSpPr>
        <p:sp>
          <p:nvSpPr>
            <p:cNvPr id="13" name="McK 4. Footnote"/>
            <p:cNvSpPr txBox="1">
              <a:spLocks noChangeArrowheads="1"/>
            </p:cNvSpPr>
            <p:nvPr/>
          </p:nvSpPr>
          <p:spPr bwMode="auto">
            <a:xfrm>
              <a:off x="1365594" y="6036921"/>
              <a:ext cx="7372005" cy="153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b">
              <a:spAutoFit/>
            </a:bodyPr>
            <a:lstStyle>
              <a:lvl1pPr marL="104775" indent="-104775" defTabSz="895350">
                <a:defRPr sz="2400">
                  <a:solidFill>
                    <a:schemeClr val="tx1"/>
                  </a:solidFill>
                  <a:latin typeface="Arial" charset="0"/>
                </a:defRPr>
              </a:lvl1pPr>
              <a:lvl2pPr marL="1031875" defTabSz="895350">
                <a:defRPr sz="2400">
                  <a:solidFill>
                    <a:schemeClr val="tx1"/>
                  </a:solidFill>
                  <a:latin typeface="Arial" charset="0"/>
                </a:defRPr>
              </a:lvl2pPr>
              <a:lvl3pPr marL="1217613" defTabSz="895350">
                <a:defRPr sz="2400">
                  <a:solidFill>
                    <a:schemeClr val="tx1"/>
                  </a:solidFill>
                  <a:latin typeface="Arial" charset="0"/>
                </a:defRPr>
              </a:lvl3pPr>
              <a:lvl4pPr marL="1404938"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a:defRPr/>
              </a:pPr>
              <a:r>
                <a:rPr lang="en-US" sz="1000" dirty="0">
                  <a:solidFill>
                    <a:srgbClr val="000000"/>
                  </a:solidFill>
                  <a:latin typeface="Arial"/>
                </a:rPr>
                <a:t>1 Footnote</a:t>
              </a:r>
            </a:p>
          </p:txBody>
        </p:sp>
        <p:sp>
          <p:nvSpPr>
            <p:cNvPr id="14" name="McK 5. Source"/>
            <p:cNvSpPr>
              <a:spLocks noChangeArrowheads="1"/>
            </p:cNvSpPr>
            <p:nvPr/>
          </p:nvSpPr>
          <p:spPr bwMode="auto">
            <a:xfrm>
              <a:off x="1365594" y="6400056"/>
              <a:ext cx="3935069" cy="153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p>
              <a:pPr marL="478827" indent="-478827" defTabSz="912362">
                <a:tabLst>
                  <a:tab pos="490153" algn="l"/>
                  <a:tab pos="677804" algn="l"/>
                </a:tabLst>
              </a:pPr>
              <a:r>
                <a:rPr lang="en-US" sz="1000" dirty="0">
                  <a:solidFill>
                    <a:srgbClr val="000000"/>
                  </a:solidFill>
                  <a:latin typeface="Arial"/>
                </a:rPr>
                <a:t>Source: Source</a:t>
              </a:r>
            </a:p>
          </p:txBody>
        </p:sp>
      </p:grpSp>
      <p:grpSp>
        <p:nvGrpSpPr>
          <p:cNvPr id="15" name="ACET" hidden="1"/>
          <p:cNvGrpSpPr>
            <a:grpSpLocks/>
          </p:cNvGrpSpPr>
          <p:nvPr/>
        </p:nvGrpSpPr>
        <p:grpSpPr bwMode="auto">
          <a:xfrm>
            <a:off x="2377117" y="1859183"/>
            <a:ext cx="4389768" cy="518318"/>
            <a:chOff x="915" y="710"/>
            <a:chExt cx="2686" cy="320"/>
          </a:xfrm>
        </p:grpSpPr>
        <p:cxnSp>
          <p:nvCxnSpPr>
            <p:cNvPr id="16" name="AutoShape 249"/>
            <p:cNvCxnSpPr>
              <a:cxnSpLocks noChangeShapeType="1"/>
              <a:stCxn id="17" idx="4"/>
              <a:endCxn id="17" idx="6"/>
            </p:cNvCxnSpPr>
            <p:nvPr/>
          </p:nvCxnSpPr>
          <p:spPr bwMode="auto">
            <a:xfrm>
              <a:off x="915" y="1030"/>
              <a:ext cx="2686" cy="0"/>
            </a:xfrm>
            <a:prstGeom prst="straightConnector1">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7" name="AutoShape 250"/>
            <p:cNvSpPr>
              <a:spLocks noChangeArrowheads="1"/>
            </p:cNvSpPr>
            <p:nvPr/>
          </p:nvSpPr>
          <p:spPr bwMode="auto">
            <a:xfrm>
              <a:off x="915" y="710"/>
              <a:ext cx="2686" cy="320"/>
            </a:xfrm>
            <a:prstGeom prst="leftRightArrow">
              <a:avLst>
                <a:gd name="adj1" fmla="val 100000"/>
                <a:gd name="adj2" fmla="val 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18288" anchor="b">
              <a:spAutoFit/>
            </a:bodyPr>
            <a:lstStyle/>
            <a:p>
              <a:r>
                <a:rPr lang="en-US" sz="1600" b="1" dirty="0">
                  <a:solidFill>
                    <a:srgbClr val="000000"/>
                  </a:solidFill>
                  <a:latin typeface="Arial"/>
                </a:rPr>
                <a:t>Title</a:t>
              </a:r>
            </a:p>
            <a:p>
              <a:r>
                <a:rPr lang="en-US" sz="1600" dirty="0">
                  <a:solidFill>
                    <a:srgbClr val="808080"/>
                  </a:solidFill>
                  <a:latin typeface="Arial"/>
                </a:rPr>
                <a:t>Unit of measure</a:t>
              </a:r>
            </a:p>
          </p:txBody>
        </p:sp>
      </p:grpSp>
      <p:sp>
        <p:nvSpPr>
          <p:cNvPr id="20" name="SlideLogoText"/>
          <p:cNvSpPr>
            <a:spLocks noChangeArrowheads="1"/>
          </p:cNvSpPr>
          <p:nvPr>
            <p:custDataLst>
              <p:tags r:id="rId6"/>
            </p:custDataLst>
          </p:nvPr>
        </p:nvSpPr>
        <p:spPr bwMode="auto">
          <a:xfrm>
            <a:off x="5524020" y="6651743"/>
            <a:ext cx="2978536" cy="1570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pPr algn="r" defTabSz="912362">
              <a:defRPr/>
            </a:pPr>
            <a:r>
              <a:rPr lang="en-US" sz="1000" dirty="0">
                <a:solidFill>
                  <a:srgbClr val="000000"/>
                </a:solidFill>
                <a:latin typeface="Arial"/>
                <a:cs typeface="Arial" charset="0"/>
              </a:rPr>
              <a:t>Confidential – for policy development purposes only</a:t>
            </a:r>
          </a:p>
        </p:txBody>
      </p:sp>
      <p:sp>
        <p:nvSpPr>
          <p:cNvPr id="21" name="SlideLogoSeparator"/>
          <p:cNvSpPr>
            <a:spLocks noChangeArrowheads="1"/>
          </p:cNvSpPr>
          <p:nvPr>
            <p:custDataLst>
              <p:tags r:id="rId7"/>
            </p:custDataLst>
          </p:nvPr>
        </p:nvSpPr>
        <p:spPr bwMode="auto">
          <a:xfrm>
            <a:off x="8608479" y="6623606"/>
            <a:ext cx="40892" cy="1862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noAutofit/>
          </a:bodyPr>
          <a:lstStyle/>
          <a:p>
            <a:pPr algn="r" defTabSz="912362"/>
            <a:r>
              <a:rPr lang="en-US" sz="1200" dirty="0">
                <a:solidFill>
                  <a:srgbClr val="000000"/>
                </a:solidFill>
                <a:latin typeface="Arial"/>
              </a:rPr>
              <a:t>|</a:t>
            </a:r>
          </a:p>
        </p:txBody>
      </p:sp>
      <p:grpSp>
        <p:nvGrpSpPr>
          <p:cNvPr id="25" name="LegendBoxes" hidden="1"/>
          <p:cNvGrpSpPr>
            <a:grpSpLocks/>
          </p:cNvGrpSpPr>
          <p:nvPr/>
        </p:nvGrpSpPr>
        <p:grpSpPr bwMode="auto">
          <a:xfrm>
            <a:off x="8136458" y="296420"/>
            <a:ext cx="779144" cy="1017201"/>
            <a:chOff x="4936" y="176"/>
            <a:chExt cx="481" cy="628"/>
          </a:xfrm>
        </p:grpSpPr>
        <p:sp>
          <p:nvSpPr>
            <p:cNvPr id="26" name="Legend1"/>
            <p:cNvSpPr>
              <a:spLocks noChangeArrowheads="1"/>
            </p:cNvSpPr>
            <p:nvPr/>
          </p:nvSpPr>
          <p:spPr bwMode="auto">
            <a:xfrm>
              <a:off x="5096" y="176"/>
              <a:ext cx="321" cy="1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912362">
                <a:buClr>
                  <a:srgbClr val="002960"/>
                </a:buClr>
              </a:pPr>
              <a:r>
                <a:rPr lang="en-US" sz="1200" dirty="0">
                  <a:solidFill>
                    <a:srgbClr val="000000"/>
                  </a:solidFill>
                  <a:latin typeface="Arial"/>
                </a:rPr>
                <a:t>Legend</a:t>
              </a:r>
            </a:p>
          </p:txBody>
        </p:sp>
        <p:sp>
          <p:nvSpPr>
            <p:cNvPr id="27" name="LegendRectangle1"/>
            <p:cNvSpPr>
              <a:spLocks noChangeArrowheads="1"/>
            </p:cNvSpPr>
            <p:nvPr/>
          </p:nvSpPr>
          <p:spPr bwMode="auto">
            <a:xfrm>
              <a:off x="4936" y="183"/>
              <a:ext cx="104" cy="101"/>
            </a:xfrm>
            <a:prstGeom prst="rect">
              <a:avLst/>
            </a:prstGeom>
            <a:solidFill>
              <a:schemeClr val="accent1"/>
            </a:solidFill>
            <a:ln w="9525">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200" dirty="0">
                <a:solidFill>
                  <a:srgbClr val="000000"/>
                </a:solidFill>
                <a:latin typeface="Arial"/>
              </a:endParaRPr>
            </a:p>
          </p:txBody>
        </p:sp>
        <p:sp>
          <p:nvSpPr>
            <p:cNvPr id="28" name="Legend2"/>
            <p:cNvSpPr>
              <a:spLocks noChangeArrowheads="1"/>
            </p:cNvSpPr>
            <p:nvPr/>
          </p:nvSpPr>
          <p:spPr bwMode="auto">
            <a:xfrm>
              <a:off x="5096" y="346"/>
              <a:ext cx="321" cy="1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912362">
                <a:buClr>
                  <a:srgbClr val="002960"/>
                </a:buClr>
              </a:pPr>
              <a:r>
                <a:rPr lang="en-US" sz="1200" dirty="0">
                  <a:solidFill>
                    <a:srgbClr val="000000"/>
                  </a:solidFill>
                  <a:latin typeface="Arial"/>
                </a:rPr>
                <a:t>Legend</a:t>
              </a:r>
            </a:p>
          </p:txBody>
        </p:sp>
        <p:sp>
          <p:nvSpPr>
            <p:cNvPr id="29" name="LegendRectangle2"/>
            <p:cNvSpPr>
              <a:spLocks noChangeArrowheads="1"/>
            </p:cNvSpPr>
            <p:nvPr/>
          </p:nvSpPr>
          <p:spPr bwMode="auto">
            <a:xfrm>
              <a:off x="4936" y="353"/>
              <a:ext cx="104" cy="101"/>
            </a:xfrm>
            <a:prstGeom prst="rect">
              <a:avLst/>
            </a:prstGeom>
            <a:solidFill>
              <a:schemeClr val="accent2"/>
            </a:solidFill>
            <a:ln w="9525">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200" dirty="0">
                <a:solidFill>
                  <a:srgbClr val="000000"/>
                </a:solidFill>
                <a:latin typeface="Arial"/>
              </a:endParaRPr>
            </a:p>
          </p:txBody>
        </p:sp>
        <p:sp>
          <p:nvSpPr>
            <p:cNvPr id="30" name="Legend3"/>
            <p:cNvSpPr>
              <a:spLocks noChangeArrowheads="1"/>
            </p:cNvSpPr>
            <p:nvPr/>
          </p:nvSpPr>
          <p:spPr bwMode="auto">
            <a:xfrm>
              <a:off x="5096" y="517"/>
              <a:ext cx="321" cy="1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912362">
                <a:buClr>
                  <a:srgbClr val="002960"/>
                </a:buClr>
              </a:pPr>
              <a:r>
                <a:rPr lang="en-US" sz="1200" dirty="0">
                  <a:solidFill>
                    <a:srgbClr val="000000"/>
                  </a:solidFill>
                  <a:latin typeface="Arial"/>
                </a:rPr>
                <a:t>Legend</a:t>
              </a:r>
            </a:p>
          </p:txBody>
        </p:sp>
        <p:sp>
          <p:nvSpPr>
            <p:cNvPr id="31" name="LegendRectangle3"/>
            <p:cNvSpPr>
              <a:spLocks noChangeArrowheads="1"/>
            </p:cNvSpPr>
            <p:nvPr/>
          </p:nvSpPr>
          <p:spPr bwMode="auto">
            <a:xfrm>
              <a:off x="4936" y="524"/>
              <a:ext cx="104" cy="101"/>
            </a:xfrm>
            <a:prstGeom prst="rect">
              <a:avLst/>
            </a:prstGeom>
            <a:solidFill>
              <a:schemeClr val="hlink"/>
            </a:solidFill>
            <a:ln w="9525">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200" dirty="0">
                <a:solidFill>
                  <a:srgbClr val="000000"/>
                </a:solidFill>
                <a:latin typeface="Arial"/>
              </a:endParaRPr>
            </a:p>
          </p:txBody>
        </p:sp>
        <p:sp>
          <p:nvSpPr>
            <p:cNvPr id="32" name="Legend4"/>
            <p:cNvSpPr>
              <a:spLocks noChangeArrowheads="1"/>
            </p:cNvSpPr>
            <p:nvPr/>
          </p:nvSpPr>
          <p:spPr bwMode="auto">
            <a:xfrm>
              <a:off x="5096" y="688"/>
              <a:ext cx="321" cy="1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912362">
                <a:buClr>
                  <a:srgbClr val="002960"/>
                </a:buClr>
              </a:pPr>
              <a:r>
                <a:rPr lang="en-US" sz="1200" dirty="0">
                  <a:solidFill>
                    <a:srgbClr val="000000"/>
                  </a:solidFill>
                  <a:latin typeface="Arial"/>
                </a:rPr>
                <a:t>Legend</a:t>
              </a:r>
            </a:p>
          </p:txBody>
        </p:sp>
        <p:sp>
          <p:nvSpPr>
            <p:cNvPr id="33" name="LegendRectangle4"/>
            <p:cNvSpPr>
              <a:spLocks noChangeArrowheads="1"/>
            </p:cNvSpPr>
            <p:nvPr/>
          </p:nvSpPr>
          <p:spPr bwMode="auto">
            <a:xfrm>
              <a:off x="4936" y="695"/>
              <a:ext cx="104" cy="101"/>
            </a:xfrm>
            <a:prstGeom prst="rect">
              <a:avLst/>
            </a:prstGeom>
            <a:solidFill>
              <a:schemeClr val="folHlink"/>
            </a:solidFill>
            <a:ln w="9525">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200" dirty="0">
                <a:solidFill>
                  <a:srgbClr val="000000"/>
                </a:solidFill>
                <a:latin typeface="Arial"/>
              </a:endParaRPr>
            </a:p>
          </p:txBody>
        </p:sp>
      </p:grpSp>
      <p:grpSp>
        <p:nvGrpSpPr>
          <p:cNvPr id="34" name="LegendLines" hidden="1"/>
          <p:cNvGrpSpPr>
            <a:grpSpLocks/>
          </p:cNvGrpSpPr>
          <p:nvPr/>
        </p:nvGrpSpPr>
        <p:grpSpPr bwMode="auto">
          <a:xfrm>
            <a:off x="7822222" y="296408"/>
            <a:ext cx="1093393" cy="745084"/>
            <a:chOff x="4750" y="176"/>
            <a:chExt cx="675" cy="460"/>
          </a:xfrm>
        </p:grpSpPr>
        <p:sp>
          <p:nvSpPr>
            <p:cNvPr id="35" name="LineLegend1"/>
            <p:cNvSpPr>
              <a:spLocks noChangeShapeType="1"/>
            </p:cNvSpPr>
            <p:nvPr/>
          </p:nvSpPr>
          <p:spPr bwMode="auto">
            <a:xfrm>
              <a:off x="4750" y="233"/>
              <a:ext cx="288" cy="0"/>
            </a:xfrm>
            <a:prstGeom prst="line">
              <a:avLst/>
            </a:prstGeom>
            <a:noFill/>
            <a:ln w="28575">
              <a:solidFill>
                <a:schemeClr val="accent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200" dirty="0">
                <a:solidFill>
                  <a:srgbClr val="000000"/>
                </a:solidFill>
                <a:latin typeface="Arial"/>
              </a:endParaRPr>
            </a:p>
          </p:txBody>
        </p:sp>
        <p:sp>
          <p:nvSpPr>
            <p:cNvPr id="36" name="LineLegend2"/>
            <p:cNvSpPr>
              <a:spLocks noChangeShapeType="1"/>
            </p:cNvSpPr>
            <p:nvPr/>
          </p:nvSpPr>
          <p:spPr bwMode="auto">
            <a:xfrm>
              <a:off x="4750" y="402"/>
              <a:ext cx="288" cy="0"/>
            </a:xfrm>
            <a:prstGeom prst="line">
              <a:avLst/>
            </a:prstGeom>
            <a:noFill/>
            <a:ln w="28575">
              <a:solidFill>
                <a:schemeClr val="accent3"/>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200" dirty="0">
                <a:solidFill>
                  <a:srgbClr val="000000"/>
                </a:solidFill>
                <a:latin typeface="Arial"/>
              </a:endParaRPr>
            </a:p>
          </p:txBody>
        </p:sp>
        <p:sp>
          <p:nvSpPr>
            <p:cNvPr id="37" name="LineLegend3"/>
            <p:cNvSpPr>
              <a:spLocks noChangeShapeType="1"/>
            </p:cNvSpPr>
            <p:nvPr/>
          </p:nvSpPr>
          <p:spPr bwMode="auto">
            <a:xfrm>
              <a:off x="4750" y="577"/>
              <a:ext cx="288" cy="0"/>
            </a:xfrm>
            <a:prstGeom prst="line">
              <a:avLst/>
            </a:prstGeom>
            <a:noFill/>
            <a:ln w="28575">
              <a:solidFill>
                <a:schemeClr val="accent3"/>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200" dirty="0">
                <a:solidFill>
                  <a:srgbClr val="000000"/>
                </a:solidFill>
                <a:latin typeface="Arial"/>
              </a:endParaRPr>
            </a:p>
          </p:txBody>
        </p:sp>
        <p:sp>
          <p:nvSpPr>
            <p:cNvPr id="38" name="Legend1"/>
            <p:cNvSpPr>
              <a:spLocks noChangeArrowheads="1"/>
            </p:cNvSpPr>
            <p:nvPr/>
          </p:nvSpPr>
          <p:spPr bwMode="auto">
            <a:xfrm>
              <a:off x="5104" y="176"/>
              <a:ext cx="321" cy="1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912362">
                <a:buClr>
                  <a:srgbClr val="002960"/>
                </a:buClr>
              </a:pPr>
              <a:r>
                <a:rPr lang="en-US" sz="1200" dirty="0">
                  <a:solidFill>
                    <a:srgbClr val="000000"/>
                  </a:solidFill>
                  <a:latin typeface="Arial"/>
                </a:rPr>
                <a:t>Legend</a:t>
              </a:r>
            </a:p>
          </p:txBody>
        </p:sp>
        <p:sp>
          <p:nvSpPr>
            <p:cNvPr id="39" name="Legend2"/>
            <p:cNvSpPr>
              <a:spLocks noChangeArrowheads="1"/>
            </p:cNvSpPr>
            <p:nvPr/>
          </p:nvSpPr>
          <p:spPr bwMode="auto">
            <a:xfrm>
              <a:off x="5104" y="344"/>
              <a:ext cx="321" cy="1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912362">
                <a:buClr>
                  <a:srgbClr val="002960"/>
                </a:buClr>
              </a:pPr>
              <a:r>
                <a:rPr lang="en-US" sz="1200" dirty="0">
                  <a:solidFill>
                    <a:srgbClr val="000000"/>
                  </a:solidFill>
                  <a:latin typeface="Arial"/>
                </a:rPr>
                <a:t>Legend</a:t>
              </a:r>
            </a:p>
          </p:txBody>
        </p:sp>
        <p:sp>
          <p:nvSpPr>
            <p:cNvPr id="40" name="Legend3"/>
            <p:cNvSpPr>
              <a:spLocks noChangeArrowheads="1"/>
            </p:cNvSpPr>
            <p:nvPr/>
          </p:nvSpPr>
          <p:spPr bwMode="auto">
            <a:xfrm>
              <a:off x="5104" y="520"/>
              <a:ext cx="321" cy="1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912362">
                <a:buClr>
                  <a:srgbClr val="002960"/>
                </a:buClr>
              </a:pPr>
              <a:r>
                <a:rPr lang="en-US" sz="1200" dirty="0">
                  <a:solidFill>
                    <a:srgbClr val="000000"/>
                  </a:solidFill>
                  <a:latin typeface="Arial"/>
                </a:rPr>
                <a:t>Legend</a:t>
              </a:r>
            </a:p>
          </p:txBody>
        </p:sp>
      </p:grpSp>
      <p:grpSp>
        <p:nvGrpSpPr>
          <p:cNvPr id="41" name="McKSticker" hidden="1"/>
          <p:cNvGrpSpPr/>
          <p:nvPr/>
        </p:nvGrpSpPr>
        <p:grpSpPr bwMode="auto">
          <a:xfrm>
            <a:off x="7826985" y="296407"/>
            <a:ext cx="1088630" cy="216680"/>
            <a:chOff x="7673880" y="285750"/>
            <a:chExt cx="1066895" cy="212366"/>
          </a:xfrm>
        </p:grpSpPr>
        <p:sp>
          <p:nvSpPr>
            <p:cNvPr id="42" name="StickerRectangle"/>
            <p:cNvSpPr>
              <a:spLocks noChangeArrowheads="1"/>
            </p:cNvSpPr>
            <p:nvPr/>
          </p:nvSpPr>
          <p:spPr bwMode="auto">
            <a:xfrm>
              <a:off x="7673880" y="285750"/>
              <a:ext cx="1066895" cy="212366"/>
            </a:xfrm>
            <a:prstGeom prst="leftRightArrow">
              <a:avLst>
                <a:gd name="adj1" fmla="val 100000"/>
                <a:gd name="adj2" fmla="val 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27432" tIns="0" rIns="0" bIns="27432">
              <a:spAutoFit/>
            </a:bodyPr>
            <a:lstStyle/>
            <a:p>
              <a:pPr algn="r" defTabSz="912362">
                <a:buClr>
                  <a:srgbClr val="002960"/>
                </a:buClr>
              </a:pPr>
              <a:r>
                <a:rPr lang="en-US" sz="1200" dirty="0">
                  <a:solidFill>
                    <a:srgbClr val="808080"/>
                  </a:solidFill>
                  <a:latin typeface="Arial"/>
                </a:rPr>
                <a:t>PRELIMINARY</a:t>
              </a:r>
            </a:p>
          </p:txBody>
        </p:sp>
        <p:cxnSp>
          <p:nvCxnSpPr>
            <p:cNvPr id="43" name="AutoShape 31"/>
            <p:cNvCxnSpPr>
              <a:cxnSpLocks noChangeShapeType="1"/>
              <a:stCxn id="42" idx="2"/>
              <a:endCxn id="42" idx="4"/>
            </p:cNvCxnSpPr>
            <p:nvPr/>
          </p:nvCxnSpPr>
          <p:spPr bwMode="auto">
            <a:xfrm>
              <a:off x="7673880" y="285750"/>
              <a:ext cx="0" cy="212366"/>
            </a:xfrm>
            <a:prstGeom prst="straightConnector1">
              <a:avLst/>
            </a:prstGeom>
            <a:noFill/>
            <a:ln w="9525">
              <a:solidFill>
                <a:srgbClr val="808080"/>
              </a:solidFill>
              <a:round/>
              <a:headEnd/>
              <a:tailEnd/>
            </a:ln>
            <a:extLst>
              <a:ext uri="{909E8E84-426E-40DD-AFC4-6F175D3DCCD1}">
                <a14:hiddenFill xmlns:a14="http://schemas.microsoft.com/office/drawing/2010/main">
                  <a:noFill/>
                </a14:hiddenFill>
              </a:ext>
            </a:extLst>
          </p:spPr>
        </p:cxnSp>
        <p:cxnSp>
          <p:nvCxnSpPr>
            <p:cNvPr id="44" name="AutoShape 32"/>
            <p:cNvCxnSpPr>
              <a:cxnSpLocks noChangeShapeType="1"/>
              <a:stCxn id="42" idx="4"/>
              <a:endCxn id="42" idx="6"/>
            </p:cNvCxnSpPr>
            <p:nvPr/>
          </p:nvCxnSpPr>
          <p:spPr bwMode="auto">
            <a:xfrm>
              <a:off x="7673880" y="498116"/>
              <a:ext cx="1066895" cy="0"/>
            </a:xfrm>
            <a:prstGeom prst="straightConnector1">
              <a:avLst/>
            </a:prstGeom>
            <a:noFill/>
            <a:ln w="25400">
              <a:solidFill>
                <a:srgbClr val="808080"/>
              </a:solidFill>
              <a:round/>
              <a:headEnd/>
              <a:tailEnd/>
            </a:ln>
            <a:extLst>
              <a:ext uri="{909E8E84-426E-40DD-AFC4-6F175D3DCCD1}">
                <a14:hiddenFill xmlns:a14="http://schemas.microsoft.com/office/drawing/2010/main">
                  <a:noFill/>
                </a14:hiddenFill>
              </a:ext>
            </a:extLst>
          </p:spPr>
        </p:cxnSp>
      </p:grpSp>
      <p:grpSp>
        <p:nvGrpSpPr>
          <p:cNvPr id="45" name="LegendMoons" hidden="1"/>
          <p:cNvGrpSpPr/>
          <p:nvPr/>
        </p:nvGrpSpPr>
        <p:grpSpPr bwMode="auto">
          <a:xfrm>
            <a:off x="8068267" y="296408"/>
            <a:ext cx="847347" cy="1333054"/>
            <a:chOff x="6655594" y="273840"/>
            <a:chExt cx="830430" cy="1306516"/>
          </a:xfrm>
        </p:grpSpPr>
        <p:grpSp>
          <p:nvGrpSpPr>
            <p:cNvPr id="46" name="MoonLegend1"/>
            <p:cNvGrpSpPr>
              <a:grpSpLocks noChangeAspect="1"/>
            </p:cNvGrpSpPr>
            <p:nvPr>
              <p:custDataLst>
                <p:tags r:id="rId9"/>
              </p:custDataLst>
            </p:nvPr>
          </p:nvGrpSpPr>
          <p:grpSpPr bwMode="auto">
            <a:xfrm>
              <a:off x="6655594" y="273840"/>
              <a:ext cx="209550" cy="209551"/>
              <a:chOff x="4533" y="183"/>
              <a:chExt cx="144" cy="144"/>
            </a:xfrm>
          </p:grpSpPr>
          <p:sp>
            <p:nvSpPr>
              <p:cNvPr id="64" name="Oval 38"/>
              <p:cNvSpPr>
                <a:spLocks noChangeAspect="1" noChangeArrowheads="1"/>
              </p:cNvSpPr>
              <p:nvPr>
                <p:custDataLst>
                  <p:tags r:id="rId22"/>
                </p:custDataLst>
              </p:nvPr>
            </p:nvSpPr>
            <p:spPr bwMode="auto">
              <a:xfrm>
                <a:off x="4533" y="183"/>
                <a:ext cx="144" cy="144"/>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200" dirty="0">
                  <a:solidFill>
                    <a:srgbClr val="000000"/>
                  </a:solidFill>
                  <a:latin typeface="Arial"/>
                </a:endParaRPr>
              </a:p>
            </p:txBody>
          </p:sp>
          <p:sp>
            <p:nvSpPr>
              <p:cNvPr id="65" name="Arc 39"/>
              <p:cNvSpPr>
                <a:spLocks noChangeAspect="1"/>
              </p:cNvSpPr>
              <p:nvPr>
                <p:custDataLst>
                  <p:tags r:id="rId23"/>
                </p:custDataLst>
              </p:nvPr>
            </p:nvSpPr>
            <p:spPr bwMode="auto">
              <a:xfrm>
                <a:off x="4533" y="183"/>
                <a:ext cx="144" cy="144"/>
              </a:xfrm>
              <a:prstGeom prst="arc">
                <a:avLst>
                  <a:gd name="adj1" fmla="val 16200000"/>
                  <a:gd name="adj2" fmla="val 5400000"/>
                </a:avLst>
              </a:prstGeom>
              <a:solidFill>
                <a:schemeClr val="folHlink"/>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200" dirty="0">
                  <a:solidFill>
                    <a:srgbClr val="000000"/>
                  </a:solidFill>
                  <a:latin typeface="Arial"/>
                </a:endParaRPr>
              </a:p>
            </p:txBody>
          </p:sp>
        </p:grpSp>
        <p:grpSp>
          <p:nvGrpSpPr>
            <p:cNvPr id="47" name="MoonLegend2"/>
            <p:cNvGrpSpPr>
              <a:grpSpLocks noChangeAspect="1"/>
            </p:cNvGrpSpPr>
            <p:nvPr>
              <p:custDataLst>
                <p:tags r:id="rId10"/>
              </p:custDataLst>
            </p:nvPr>
          </p:nvGrpSpPr>
          <p:grpSpPr bwMode="auto">
            <a:xfrm>
              <a:off x="6655594" y="548081"/>
              <a:ext cx="209550" cy="209551"/>
              <a:chOff x="1694" y="2044"/>
              <a:chExt cx="160" cy="160"/>
            </a:xfrm>
          </p:grpSpPr>
          <p:sp>
            <p:nvSpPr>
              <p:cNvPr id="62" name="Oval 41"/>
              <p:cNvSpPr>
                <a:spLocks noChangeAspect="1" noChangeArrowheads="1"/>
              </p:cNvSpPr>
              <p:nvPr>
                <p:custDataLst>
                  <p:tags r:id="rId20"/>
                </p:custDataLst>
              </p:nvPr>
            </p:nvSpPr>
            <p:spPr bwMode="auto">
              <a:xfrm>
                <a:off x="1694" y="2044"/>
                <a:ext cx="160" cy="160"/>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200" dirty="0">
                  <a:solidFill>
                    <a:srgbClr val="000000"/>
                  </a:solidFill>
                  <a:latin typeface="Arial"/>
                </a:endParaRPr>
              </a:p>
            </p:txBody>
          </p:sp>
          <p:sp>
            <p:nvSpPr>
              <p:cNvPr id="63" name="Arc 42"/>
              <p:cNvSpPr>
                <a:spLocks noChangeAspect="1"/>
              </p:cNvSpPr>
              <p:nvPr>
                <p:custDataLst>
                  <p:tags r:id="rId21"/>
                </p:custDataLst>
              </p:nvPr>
            </p:nvSpPr>
            <p:spPr bwMode="auto">
              <a:xfrm>
                <a:off x="1694" y="2044"/>
                <a:ext cx="160" cy="160"/>
              </a:xfrm>
              <a:prstGeom prst="arc">
                <a:avLst/>
              </a:prstGeom>
              <a:solidFill>
                <a:schemeClr val="folHlink"/>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200" dirty="0">
                  <a:solidFill>
                    <a:srgbClr val="000000"/>
                  </a:solidFill>
                  <a:latin typeface="Arial"/>
                </a:endParaRPr>
              </a:p>
            </p:txBody>
          </p:sp>
        </p:grpSp>
        <p:grpSp>
          <p:nvGrpSpPr>
            <p:cNvPr id="48" name="MoonLegend4"/>
            <p:cNvGrpSpPr>
              <a:grpSpLocks noChangeAspect="1"/>
            </p:cNvGrpSpPr>
            <p:nvPr>
              <p:custDataLst>
                <p:tags r:id="rId11"/>
              </p:custDataLst>
            </p:nvPr>
          </p:nvGrpSpPr>
          <p:grpSpPr bwMode="auto">
            <a:xfrm>
              <a:off x="6655594" y="1096563"/>
              <a:ext cx="209550" cy="209551"/>
              <a:chOff x="4495" y="1198"/>
              <a:chExt cx="160" cy="160"/>
            </a:xfrm>
          </p:grpSpPr>
          <p:sp>
            <p:nvSpPr>
              <p:cNvPr id="60" name="Oval 47"/>
              <p:cNvSpPr>
                <a:spLocks noChangeAspect="1" noChangeArrowheads="1"/>
              </p:cNvSpPr>
              <p:nvPr>
                <p:custDataLst>
                  <p:tags r:id="rId18"/>
                </p:custDataLst>
              </p:nvPr>
            </p:nvSpPr>
            <p:spPr bwMode="auto">
              <a:xfrm>
                <a:off x="4495" y="1198"/>
                <a:ext cx="160" cy="160"/>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200" dirty="0">
                  <a:solidFill>
                    <a:srgbClr val="000000"/>
                  </a:solidFill>
                  <a:latin typeface="Arial"/>
                </a:endParaRPr>
              </a:p>
            </p:txBody>
          </p:sp>
          <p:sp>
            <p:nvSpPr>
              <p:cNvPr id="61" name="Arc 48"/>
              <p:cNvSpPr>
                <a:spLocks noChangeAspect="1"/>
              </p:cNvSpPr>
              <p:nvPr>
                <p:custDataLst>
                  <p:tags r:id="rId19"/>
                </p:custDataLst>
              </p:nvPr>
            </p:nvSpPr>
            <p:spPr bwMode="auto">
              <a:xfrm>
                <a:off x="4495" y="1198"/>
                <a:ext cx="160" cy="160"/>
              </a:xfrm>
              <a:prstGeom prst="arc">
                <a:avLst>
                  <a:gd name="adj1" fmla="val 16200000"/>
                  <a:gd name="adj2" fmla="val 10800000"/>
                </a:avLst>
              </a:prstGeom>
              <a:solidFill>
                <a:schemeClr val="folHlink"/>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200" dirty="0">
                  <a:solidFill>
                    <a:srgbClr val="000000"/>
                  </a:solidFill>
                  <a:latin typeface="Arial"/>
                </a:endParaRPr>
              </a:p>
            </p:txBody>
          </p:sp>
        </p:grpSp>
        <p:grpSp>
          <p:nvGrpSpPr>
            <p:cNvPr id="49" name="MoonLegend5"/>
            <p:cNvGrpSpPr>
              <a:grpSpLocks noChangeAspect="1"/>
            </p:cNvGrpSpPr>
            <p:nvPr>
              <p:custDataLst>
                <p:tags r:id="rId12"/>
              </p:custDataLst>
            </p:nvPr>
          </p:nvGrpSpPr>
          <p:grpSpPr bwMode="auto">
            <a:xfrm>
              <a:off x="6655594" y="1370805"/>
              <a:ext cx="209550" cy="209551"/>
              <a:chOff x="4495" y="1440"/>
              <a:chExt cx="160" cy="160"/>
            </a:xfrm>
          </p:grpSpPr>
          <p:sp>
            <p:nvSpPr>
              <p:cNvPr id="58" name="Oval 50"/>
              <p:cNvSpPr>
                <a:spLocks noChangeAspect="1" noChangeArrowheads="1"/>
              </p:cNvSpPr>
              <p:nvPr>
                <p:custDataLst>
                  <p:tags r:id="rId16"/>
                </p:custDataLst>
              </p:nvPr>
            </p:nvSpPr>
            <p:spPr bwMode="auto">
              <a:xfrm>
                <a:off x="4495" y="1440"/>
                <a:ext cx="160" cy="160"/>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200" dirty="0">
                  <a:solidFill>
                    <a:srgbClr val="000000"/>
                  </a:solidFill>
                  <a:latin typeface="Arial"/>
                </a:endParaRPr>
              </a:p>
            </p:txBody>
          </p:sp>
          <p:sp>
            <p:nvSpPr>
              <p:cNvPr id="59" name="Oval 51"/>
              <p:cNvSpPr>
                <a:spLocks noChangeAspect="1" noChangeArrowheads="1"/>
              </p:cNvSpPr>
              <p:nvPr>
                <p:custDataLst>
                  <p:tags r:id="rId17"/>
                </p:custDataLst>
              </p:nvPr>
            </p:nvSpPr>
            <p:spPr bwMode="auto">
              <a:xfrm>
                <a:off x="4495" y="1440"/>
                <a:ext cx="160" cy="160"/>
              </a:xfrm>
              <a:prstGeom prst="arc">
                <a:avLst>
                  <a:gd name="adj1" fmla="val 16200000"/>
                  <a:gd name="adj2" fmla="val 16200000"/>
                </a:avLst>
              </a:prstGeom>
              <a:solidFill>
                <a:schemeClr val="folHlink"/>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200" dirty="0">
                  <a:solidFill>
                    <a:srgbClr val="000000"/>
                  </a:solidFill>
                  <a:latin typeface="Arial"/>
                </a:endParaRPr>
              </a:p>
            </p:txBody>
          </p:sp>
        </p:grpSp>
        <p:sp>
          <p:nvSpPr>
            <p:cNvPr id="50" name="Legend1"/>
            <p:cNvSpPr>
              <a:spLocks noChangeArrowheads="1"/>
            </p:cNvSpPr>
            <p:nvPr/>
          </p:nvSpPr>
          <p:spPr bwMode="auto">
            <a:xfrm>
              <a:off x="6976269" y="286540"/>
              <a:ext cx="509755" cy="184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912362">
                <a:buClr>
                  <a:srgbClr val="002960"/>
                </a:buClr>
              </a:pPr>
              <a:r>
                <a:rPr lang="en-US" sz="1200" dirty="0">
                  <a:solidFill>
                    <a:srgbClr val="000000"/>
                  </a:solidFill>
                  <a:latin typeface="Arial"/>
                </a:rPr>
                <a:t>Legend</a:t>
              </a:r>
            </a:p>
          </p:txBody>
        </p:sp>
        <p:sp>
          <p:nvSpPr>
            <p:cNvPr id="51" name="Legend2"/>
            <p:cNvSpPr>
              <a:spLocks noChangeArrowheads="1"/>
            </p:cNvSpPr>
            <p:nvPr/>
          </p:nvSpPr>
          <p:spPr bwMode="auto">
            <a:xfrm>
              <a:off x="6976269" y="561178"/>
              <a:ext cx="509755" cy="184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912362">
                <a:buClr>
                  <a:srgbClr val="002960"/>
                </a:buClr>
              </a:pPr>
              <a:r>
                <a:rPr lang="en-US" sz="1200" dirty="0">
                  <a:solidFill>
                    <a:srgbClr val="000000"/>
                  </a:solidFill>
                  <a:latin typeface="Arial"/>
                </a:rPr>
                <a:t>Legend</a:t>
              </a:r>
            </a:p>
          </p:txBody>
        </p:sp>
        <p:sp>
          <p:nvSpPr>
            <p:cNvPr id="52" name="Legend3"/>
            <p:cNvSpPr>
              <a:spLocks noChangeArrowheads="1"/>
            </p:cNvSpPr>
            <p:nvPr/>
          </p:nvSpPr>
          <p:spPr bwMode="auto">
            <a:xfrm>
              <a:off x="6976269" y="835817"/>
              <a:ext cx="509755" cy="184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912362">
                <a:buClr>
                  <a:srgbClr val="002960"/>
                </a:buClr>
              </a:pPr>
              <a:r>
                <a:rPr lang="en-US" sz="1200" dirty="0">
                  <a:solidFill>
                    <a:srgbClr val="000000"/>
                  </a:solidFill>
                  <a:latin typeface="Arial"/>
                </a:rPr>
                <a:t>Legend</a:t>
              </a:r>
            </a:p>
          </p:txBody>
        </p:sp>
        <p:sp>
          <p:nvSpPr>
            <p:cNvPr id="53" name="Legend4"/>
            <p:cNvSpPr>
              <a:spLocks noChangeArrowheads="1"/>
            </p:cNvSpPr>
            <p:nvPr/>
          </p:nvSpPr>
          <p:spPr bwMode="auto">
            <a:xfrm>
              <a:off x="6976269" y="1107280"/>
              <a:ext cx="509755" cy="184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912362">
                <a:buClr>
                  <a:srgbClr val="002960"/>
                </a:buClr>
              </a:pPr>
              <a:r>
                <a:rPr lang="en-US" sz="1200" dirty="0">
                  <a:solidFill>
                    <a:srgbClr val="000000"/>
                  </a:solidFill>
                  <a:latin typeface="Arial"/>
                </a:rPr>
                <a:t>Legend</a:t>
              </a:r>
            </a:p>
          </p:txBody>
        </p:sp>
        <p:sp>
          <p:nvSpPr>
            <p:cNvPr id="54" name="Legend5"/>
            <p:cNvSpPr>
              <a:spLocks noChangeArrowheads="1"/>
            </p:cNvSpPr>
            <p:nvPr/>
          </p:nvSpPr>
          <p:spPr bwMode="auto">
            <a:xfrm>
              <a:off x="6976269" y="1383505"/>
              <a:ext cx="509755" cy="184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912362">
                <a:buClr>
                  <a:srgbClr val="002960"/>
                </a:buClr>
              </a:pPr>
              <a:r>
                <a:rPr lang="en-US" sz="1200" dirty="0">
                  <a:solidFill>
                    <a:srgbClr val="000000"/>
                  </a:solidFill>
                  <a:latin typeface="Arial"/>
                </a:rPr>
                <a:t>Legend</a:t>
              </a:r>
            </a:p>
          </p:txBody>
        </p:sp>
        <p:grpSp>
          <p:nvGrpSpPr>
            <p:cNvPr id="55" name="MoonLegend3"/>
            <p:cNvGrpSpPr>
              <a:grpSpLocks noChangeAspect="1"/>
            </p:cNvGrpSpPr>
            <p:nvPr>
              <p:custDataLst>
                <p:tags r:id="rId13"/>
              </p:custDataLst>
            </p:nvPr>
          </p:nvGrpSpPr>
          <p:grpSpPr bwMode="auto">
            <a:xfrm>
              <a:off x="6655594" y="822322"/>
              <a:ext cx="209550" cy="209551"/>
              <a:chOff x="4495" y="1198"/>
              <a:chExt cx="160" cy="160"/>
            </a:xfrm>
          </p:grpSpPr>
          <p:sp>
            <p:nvSpPr>
              <p:cNvPr id="56" name="Oval 47"/>
              <p:cNvSpPr>
                <a:spLocks noChangeAspect="1" noChangeArrowheads="1"/>
              </p:cNvSpPr>
              <p:nvPr>
                <p:custDataLst>
                  <p:tags r:id="rId14"/>
                </p:custDataLst>
              </p:nvPr>
            </p:nvSpPr>
            <p:spPr bwMode="auto">
              <a:xfrm>
                <a:off x="4495" y="1198"/>
                <a:ext cx="160" cy="160"/>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200" dirty="0">
                  <a:solidFill>
                    <a:srgbClr val="000000"/>
                  </a:solidFill>
                  <a:latin typeface="Arial"/>
                </a:endParaRPr>
              </a:p>
            </p:txBody>
          </p:sp>
          <p:sp>
            <p:nvSpPr>
              <p:cNvPr id="57" name="Arc 48"/>
              <p:cNvSpPr>
                <a:spLocks noChangeAspect="1"/>
              </p:cNvSpPr>
              <p:nvPr>
                <p:custDataLst>
                  <p:tags r:id="rId15"/>
                </p:custDataLst>
              </p:nvPr>
            </p:nvSpPr>
            <p:spPr bwMode="auto">
              <a:xfrm>
                <a:off x="4495" y="1198"/>
                <a:ext cx="160" cy="160"/>
              </a:xfrm>
              <a:prstGeom prst="arc">
                <a:avLst>
                  <a:gd name="adj1" fmla="val 16200000"/>
                  <a:gd name="adj2" fmla="val 5400000"/>
                </a:avLst>
              </a:prstGeom>
              <a:solidFill>
                <a:schemeClr val="folHlink"/>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200" dirty="0">
                  <a:solidFill>
                    <a:srgbClr val="000000"/>
                  </a:solidFill>
                  <a:latin typeface="Arial"/>
                </a:endParaRPr>
              </a:p>
            </p:txBody>
          </p:sp>
        </p:grpSp>
      </p:grpSp>
      <p:sp>
        <p:nvSpPr>
          <p:cNvPr id="67" name="SlideLogoText"/>
          <p:cNvSpPr>
            <a:spLocks noChangeArrowheads="1"/>
          </p:cNvSpPr>
          <p:nvPr userDrawn="1">
            <p:custDataLst>
              <p:tags r:id="rId8"/>
            </p:custDataLst>
          </p:nvPr>
        </p:nvSpPr>
        <p:spPr bwMode="auto">
          <a:xfrm>
            <a:off x="8808143" y="6651743"/>
            <a:ext cx="160294" cy="1570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fld id="{1B845CE2-52C6-D640-906F-6FEE9CFEE2EC}" type="slidenum">
              <a:rPr lang="en-US" sz="1000" smtClean="0">
                <a:solidFill>
                  <a:srgbClr val="000000"/>
                </a:solidFill>
              </a:rPr>
              <a:pPr/>
              <a:t>‹#›</a:t>
            </a:fld>
            <a:endParaRPr lang="en-US" sz="1000" dirty="0">
              <a:solidFill>
                <a:srgbClr val="000000"/>
              </a:solidFill>
            </a:endParaRPr>
          </a:p>
        </p:txBody>
      </p:sp>
    </p:spTree>
    <p:extLst>
      <p:ext uri="{BB962C8B-B14F-4D97-AF65-F5344CB8AC3E}">
        <p14:creationId xmlns:p14="http://schemas.microsoft.com/office/powerpoint/2010/main" val="3478719683"/>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Lst>
  <p:hf hdr="0" ftr="0"/>
  <p:txStyles>
    <p:titleStyle>
      <a:lvl1pPr algn="l" defTabSz="912362" rtl="0" eaLnBrk="1" fontAlgn="base" hangingPunct="1">
        <a:spcBef>
          <a:spcPct val="0"/>
        </a:spcBef>
        <a:spcAft>
          <a:spcPct val="0"/>
        </a:spcAft>
        <a:tabLst>
          <a:tab pos="275003" algn="l"/>
        </a:tabLst>
        <a:defRPr sz="1900" b="1" baseline="0">
          <a:solidFill>
            <a:schemeClr val="tx2"/>
          </a:solidFill>
          <a:latin typeface="+mj-lt"/>
          <a:ea typeface="+mj-ea"/>
          <a:cs typeface="+mj-cs"/>
        </a:defRPr>
      </a:lvl1pPr>
      <a:lvl2pPr algn="l" defTabSz="912362" rtl="0" eaLnBrk="1" fontAlgn="base" hangingPunct="1">
        <a:spcBef>
          <a:spcPct val="0"/>
        </a:spcBef>
        <a:spcAft>
          <a:spcPct val="0"/>
        </a:spcAft>
        <a:defRPr sz="1900" b="1">
          <a:solidFill>
            <a:schemeClr val="tx2"/>
          </a:solidFill>
          <a:latin typeface="Arial" charset="0"/>
        </a:defRPr>
      </a:lvl2pPr>
      <a:lvl3pPr algn="l" defTabSz="912362" rtl="0" eaLnBrk="1" fontAlgn="base" hangingPunct="1">
        <a:spcBef>
          <a:spcPct val="0"/>
        </a:spcBef>
        <a:spcAft>
          <a:spcPct val="0"/>
        </a:spcAft>
        <a:defRPr sz="1900" b="1">
          <a:solidFill>
            <a:schemeClr val="tx2"/>
          </a:solidFill>
          <a:latin typeface="Arial" charset="0"/>
        </a:defRPr>
      </a:lvl3pPr>
      <a:lvl4pPr algn="l" defTabSz="912362" rtl="0" eaLnBrk="1" fontAlgn="base" hangingPunct="1">
        <a:spcBef>
          <a:spcPct val="0"/>
        </a:spcBef>
        <a:spcAft>
          <a:spcPct val="0"/>
        </a:spcAft>
        <a:defRPr sz="1900" b="1">
          <a:solidFill>
            <a:schemeClr val="tx2"/>
          </a:solidFill>
          <a:latin typeface="Arial" charset="0"/>
        </a:defRPr>
      </a:lvl4pPr>
      <a:lvl5pPr algn="l" defTabSz="912362" rtl="0" eaLnBrk="1" fontAlgn="base" hangingPunct="1">
        <a:spcBef>
          <a:spcPct val="0"/>
        </a:spcBef>
        <a:spcAft>
          <a:spcPct val="0"/>
        </a:spcAft>
        <a:defRPr sz="1900" b="1">
          <a:solidFill>
            <a:schemeClr val="tx2"/>
          </a:solidFill>
          <a:latin typeface="Arial" charset="0"/>
        </a:defRPr>
      </a:lvl5pPr>
      <a:lvl6pPr marL="465881" algn="l" defTabSz="912362" rtl="0" eaLnBrk="1" fontAlgn="base" hangingPunct="1">
        <a:spcBef>
          <a:spcPct val="0"/>
        </a:spcBef>
        <a:spcAft>
          <a:spcPct val="0"/>
        </a:spcAft>
        <a:defRPr sz="1900" b="1">
          <a:solidFill>
            <a:schemeClr val="tx2"/>
          </a:solidFill>
          <a:latin typeface="Arial" charset="0"/>
        </a:defRPr>
      </a:lvl6pPr>
      <a:lvl7pPr marL="931779" algn="l" defTabSz="912362" rtl="0" eaLnBrk="1" fontAlgn="base" hangingPunct="1">
        <a:spcBef>
          <a:spcPct val="0"/>
        </a:spcBef>
        <a:spcAft>
          <a:spcPct val="0"/>
        </a:spcAft>
        <a:defRPr sz="1900" b="1">
          <a:solidFill>
            <a:schemeClr val="tx2"/>
          </a:solidFill>
          <a:latin typeface="Arial" charset="0"/>
        </a:defRPr>
      </a:lvl7pPr>
      <a:lvl8pPr marL="1397667" algn="l" defTabSz="912362" rtl="0" eaLnBrk="1" fontAlgn="base" hangingPunct="1">
        <a:spcBef>
          <a:spcPct val="0"/>
        </a:spcBef>
        <a:spcAft>
          <a:spcPct val="0"/>
        </a:spcAft>
        <a:defRPr sz="1900" b="1">
          <a:solidFill>
            <a:schemeClr val="tx2"/>
          </a:solidFill>
          <a:latin typeface="Arial" charset="0"/>
        </a:defRPr>
      </a:lvl8pPr>
      <a:lvl9pPr marL="1863550" algn="l" defTabSz="912362" rtl="0" eaLnBrk="1" fontAlgn="base" hangingPunct="1">
        <a:spcBef>
          <a:spcPct val="0"/>
        </a:spcBef>
        <a:spcAft>
          <a:spcPct val="0"/>
        </a:spcAft>
        <a:defRPr sz="1900" b="1">
          <a:solidFill>
            <a:schemeClr val="tx2"/>
          </a:solidFill>
          <a:latin typeface="Arial" charset="0"/>
        </a:defRPr>
      </a:lvl9pPr>
    </p:titleStyle>
    <p:bodyStyle>
      <a:lvl1pPr marL="0" indent="0" algn="l" defTabSz="912362" rtl="0" eaLnBrk="1" fontAlgn="base" hangingPunct="1">
        <a:spcBef>
          <a:spcPct val="0"/>
        </a:spcBef>
        <a:spcAft>
          <a:spcPct val="0"/>
        </a:spcAft>
        <a:buClr>
          <a:schemeClr val="tx2"/>
        </a:buClr>
        <a:defRPr sz="1600" baseline="0">
          <a:solidFill>
            <a:schemeClr val="tx1"/>
          </a:solidFill>
          <a:latin typeface="+mn-lt"/>
          <a:ea typeface="+mn-ea"/>
          <a:cs typeface="+mn-cs"/>
        </a:defRPr>
      </a:lvl1pPr>
      <a:lvl2pPr marL="197356" indent="-195739" algn="l" defTabSz="912362" rtl="0" eaLnBrk="1" fontAlgn="base" hangingPunct="1">
        <a:spcBef>
          <a:spcPct val="0"/>
        </a:spcBef>
        <a:spcAft>
          <a:spcPct val="0"/>
        </a:spcAft>
        <a:buClr>
          <a:schemeClr val="tx2"/>
        </a:buClr>
        <a:buSzPct val="125000"/>
        <a:buFont typeface="Arial" charset="0"/>
        <a:buChar char="▪"/>
        <a:defRPr sz="1600" baseline="0">
          <a:solidFill>
            <a:schemeClr val="tx1"/>
          </a:solidFill>
          <a:latin typeface="+mn-lt"/>
        </a:defRPr>
      </a:lvl2pPr>
      <a:lvl3pPr marL="465881" indent="-266916" algn="l" defTabSz="912362" rtl="0" eaLnBrk="1" fontAlgn="base" hangingPunct="1">
        <a:spcBef>
          <a:spcPct val="0"/>
        </a:spcBef>
        <a:spcAft>
          <a:spcPct val="0"/>
        </a:spcAft>
        <a:buClr>
          <a:schemeClr val="tx2"/>
        </a:buClr>
        <a:buSzPct val="120000"/>
        <a:buFont typeface="Arial" charset="0"/>
        <a:buChar char="–"/>
        <a:defRPr sz="1600" baseline="0">
          <a:solidFill>
            <a:schemeClr val="tx1"/>
          </a:solidFill>
          <a:latin typeface="+mn-lt"/>
        </a:defRPr>
      </a:lvl3pPr>
      <a:lvl4pPr marL="626039" indent="-158533" algn="l" defTabSz="912362" rtl="0" eaLnBrk="1" fontAlgn="base" hangingPunct="1">
        <a:spcBef>
          <a:spcPct val="0"/>
        </a:spcBef>
        <a:spcAft>
          <a:spcPct val="0"/>
        </a:spcAft>
        <a:buClr>
          <a:schemeClr val="tx2"/>
        </a:buClr>
        <a:buSzPct val="120000"/>
        <a:buFont typeface="Arial" charset="0"/>
        <a:buChar char="▫"/>
        <a:defRPr sz="1600" baseline="0">
          <a:solidFill>
            <a:schemeClr val="tx1"/>
          </a:solidFill>
          <a:latin typeface="+mn-lt"/>
        </a:defRPr>
      </a:lvl4pPr>
      <a:lvl5pPr marL="764056" indent="-132648" algn="l" defTabSz="912362"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5pPr>
      <a:lvl6pPr marL="764056" indent="-132648" algn="l" defTabSz="912362"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6pPr>
      <a:lvl7pPr marL="764056" indent="-132648" algn="l" defTabSz="912362"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7pPr>
      <a:lvl8pPr marL="764056" indent="-132648" algn="l" defTabSz="912362"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8pPr>
      <a:lvl9pPr marL="764056" indent="-132648" algn="l" defTabSz="912362"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9pPr>
    </p:bodyStyle>
    <p:otherStyle>
      <a:defPPr>
        <a:defRPr lang="en-US"/>
      </a:defPPr>
      <a:lvl1pPr marL="0" algn="l" defTabSz="931779" rtl="0" eaLnBrk="1" latinLnBrk="0" hangingPunct="1">
        <a:defRPr sz="1800" kern="1200">
          <a:solidFill>
            <a:schemeClr val="tx1"/>
          </a:solidFill>
          <a:latin typeface="+mn-lt"/>
          <a:ea typeface="+mn-ea"/>
          <a:cs typeface="+mn-cs"/>
        </a:defRPr>
      </a:lvl1pPr>
      <a:lvl2pPr marL="465881" algn="l" defTabSz="931779" rtl="0" eaLnBrk="1" latinLnBrk="0" hangingPunct="1">
        <a:defRPr sz="1800" kern="1200">
          <a:solidFill>
            <a:schemeClr val="tx1"/>
          </a:solidFill>
          <a:latin typeface="+mn-lt"/>
          <a:ea typeface="+mn-ea"/>
          <a:cs typeface="+mn-cs"/>
        </a:defRPr>
      </a:lvl2pPr>
      <a:lvl3pPr marL="931779" algn="l" defTabSz="931779" rtl="0" eaLnBrk="1" latinLnBrk="0" hangingPunct="1">
        <a:defRPr sz="1800" kern="1200">
          <a:solidFill>
            <a:schemeClr val="tx1"/>
          </a:solidFill>
          <a:latin typeface="+mn-lt"/>
          <a:ea typeface="+mn-ea"/>
          <a:cs typeface="+mn-cs"/>
        </a:defRPr>
      </a:lvl3pPr>
      <a:lvl4pPr marL="1397667" algn="l" defTabSz="931779" rtl="0" eaLnBrk="1" latinLnBrk="0" hangingPunct="1">
        <a:defRPr sz="1800" kern="1200">
          <a:solidFill>
            <a:schemeClr val="tx1"/>
          </a:solidFill>
          <a:latin typeface="+mn-lt"/>
          <a:ea typeface="+mn-ea"/>
          <a:cs typeface="+mn-cs"/>
        </a:defRPr>
      </a:lvl4pPr>
      <a:lvl5pPr marL="1863550" algn="l" defTabSz="931779" rtl="0" eaLnBrk="1" latinLnBrk="0" hangingPunct="1">
        <a:defRPr sz="1800" kern="1200">
          <a:solidFill>
            <a:schemeClr val="tx1"/>
          </a:solidFill>
          <a:latin typeface="+mn-lt"/>
          <a:ea typeface="+mn-ea"/>
          <a:cs typeface="+mn-cs"/>
        </a:defRPr>
      </a:lvl5pPr>
      <a:lvl6pPr marL="2329441" algn="l" defTabSz="931779" rtl="0" eaLnBrk="1" latinLnBrk="0" hangingPunct="1">
        <a:defRPr sz="1800" kern="1200">
          <a:solidFill>
            <a:schemeClr val="tx1"/>
          </a:solidFill>
          <a:latin typeface="+mn-lt"/>
          <a:ea typeface="+mn-ea"/>
          <a:cs typeface="+mn-cs"/>
        </a:defRPr>
      </a:lvl6pPr>
      <a:lvl7pPr marL="2795329" algn="l" defTabSz="931779" rtl="0" eaLnBrk="1" latinLnBrk="0" hangingPunct="1">
        <a:defRPr sz="1800" kern="1200">
          <a:solidFill>
            <a:schemeClr val="tx1"/>
          </a:solidFill>
          <a:latin typeface="+mn-lt"/>
          <a:ea typeface="+mn-ea"/>
          <a:cs typeface="+mn-cs"/>
        </a:defRPr>
      </a:lvl7pPr>
      <a:lvl8pPr marL="3261215" algn="l" defTabSz="931779" rtl="0" eaLnBrk="1" latinLnBrk="0" hangingPunct="1">
        <a:defRPr sz="1800" kern="1200">
          <a:solidFill>
            <a:schemeClr val="tx1"/>
          </a:solidFill>
          <a:latin typeface="+mn-lt"/>
          <a:ea typeface="+mn-ea"/>
          <a:cs typeface="+mn-cs"/>
        </a:defRPr>
      </a:lvl8pPr>
      <a:lvl9pPr marL="3727105" algn="l" defTabSz="93177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xml"/><Relationship Id="rId1" Type="http://schemas.openxmlformats.org/officeDocument/2006/relationships/slideLayout" Target="../slideLayouts/slideLayout6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mass.gov/lists/dds-eligibility-forms"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www.mass.gov/dds-family-support"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Logo for Department of Developmental Services">
            <a:extLst>
              <a:ext uri="{FF2B5EF4-FFF2-40B4-BE49-F238E27FC236}">
                <a16:creationId xmlns:a16="http://schemas.microsoft.com/office/drawing/2014/main" id="{1011040E-2175-45F1-B9C9-C4BA845A32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21775" y="752573"/>
            <a:ext cx="4107459" cy="4107459"/>
          </a:xfrm>
          <a:prstGeom prst="rect">
            <a:avLst/>
          </a:prstGeom>
        </p:spPr>
      </p:pic>
      <p:sp>
        <p:nvSpPr>
          <p:cNvPr id="6" name="Title 5">
            <a:extLst>
              <a:ext uri="{FF2B5EF4-FFF2-40B4-BE49-F238E27FC236}">
                <a16:creationId xmlns:a16="http://schemas.microsoft.com/office/drawing/2014/main" id="{2C661D0D-9B30-4E51-966A-EF39BA6ED21A}"/>
              </a:ext>
            </a:extLst>
          </p:cNvPr>
          <p:cNvSpPr>
            <a:spLocks noGrp="1"/>
          </p:cNvSpPr>
          <p:nvPr>
            <p:ph type="ctrTitle"/>
          </p:nvPr>
        </p:nvSpPr>
        <p:spPr>
          <a:xfrm>
            <a:off x="771117" y="4380291"/>
            <a:ext cx="7906566" cy="2339102"/>
          </a:xfrm>
        </p:spPr>
        <p:txBody>
          <a:bodyPr/>
          <a:lstStyle/>
          <a:p>
            <a:r>
              <a:rPr lang="en-US" sz="3200" dirty="0">
                <a:solidFill>
                  <a:srgbClr val="27387E"/>
                </a:solidFill>
                <a:latin typeface="Bahnschrift" panose="020B0502040204020203" pitchFamily="34" charset="0"/>
              </a:rPr>
              <a:t>Agency Overview</a:t>
            </a:r>
            <a:br>
              <a:rPr lang="en-US" sz="3200" dirty="0">
                <a:solidFill>
                  <a:srgbClr val="27387E"/>
                </a:solidFill>
                <a:latin typeface="Bahnschrift" panose="020B0502040204020203" pitchFamily="34" charset="0"/>
              </a:rPr>
            </a:br>
            <a:r>
              <a:rPr lang="en-US" sz="3200" dirty="0">
                <a:solidFill>
                  <a:srgbClr val="27387E"/>
                </a:solidFill>
                <a:latin typeface="Bahnschrift" panose="020B0502040204020203" pitchFamily="34" charset="0"/>
              </a:rPr>
              <a:t>PANDAS/PANS Advisory Council</a:t>
            </a:r>
            <a:br>
              <a:rPr lang="en-US" sz="3200" dirty="0">
                <a:solidFill>
                  <a:srgbClr val="27387E"/>
                </a:solidFill>
                <a:latin typeface="Bahnschrift" panose="020B0502040204020203" pitchFamily="34" charset="0"/>
              </a:rPr>
            </a:br>
            <a:r>
              <a:rPr lang="en-US" sz="3200" dirty="0">
                <a:solidFill>
                  <a:srgbClr val="27387E"/>
                </a:solidFill>
                <a:latin typeface="Bahnschrift" panose="020B0502040204020203" pitchFamily="34" charset="0"/>
              </a:rPr>
              <a:t>Laney Bruner-Canhoto, PhD, MSW, MPH</a:t>
            </a:r>
            <a:br>
              <a:rPr lang="en-US" sz="3200" dirty="0">
                <a:solidFill>
                  <a:srgbClr val="27387E"/>
                </a:solidFill>
                <a:latin typeface="Bahnschrift" panose="020B0502040204020203" pitchFamily="34" charset="0"/>
              </a:rPr>
            </a:br>
            <a:r>
              <a:rPr lang="en-US" sz="3200" dirty="0">
                <a:solidFill>
                  <a:srgbClr val="27387E"/>
                </a:solidFill>
                <a:latin typeface="Bahnschrift" panose="020B0502040204020203" pitchFamily="34" charset="0"/>
              </a:rPr>
              <a:t>May 14, 2025</a:t>
            </a:r>
            <a:br>
              <a:rPr lang="en-US" sz="3200" dirty="0">
                <a:solidFill>
                  <a:srgbClr val="27387E"/>
                </a:solidFill>
                <a:latin typeface="Bahnschrift" panose="020B0502040204020203" pitchFamily="34" charset="0"/>
              </a:rPr>
            </a:br>
            <a:endParaRPr lang="en-US" sz="2400" dirty="0">
              <a:solidFill>
                <a:srgbClr val="27387E"/>
              </a:solidFill>
              <a:latin typeface="Bahnschrift"/>
            </a:endParaRPr>
          </a:p>
        </p:txBody>
      </p:sp>
    </p:spTree>
    <p:extLst>
      <p:ext uri="{BB962C8B-B14F-4D97-AF65-F5344CB8AC3E}">
        <p14:creationId xmlns:p14="http://schemas.microsoft.com/office/powerpoint/2010/main" val="29084715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txBox="1">
            <a:spLocks noGrp="1"/>
          </p:cNvSpPr>
          <p:nvPr>
            <p:ph type="title" idx="4294967295"/>
          </p:nvPr>
        </p:nvSpPr>
        <p:spPr>
          <a:xfrm>
            <a:off x="228701" y="809485"/>
            <a:ext cx="7924800" cy="457200"/>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lvl1pPr algn="l" rtl="0" eaLnBrk="1" fontAlgn="base" hangingPunct="1">
              <a:lnSpc>
                <a:spcPct val="100000"/>
              </a:lnSpc>
              <a:spcBef>
                <a:spcPct val="0"/>
              </a:spcBef>
              <a:spcAft>
                <a:spcPct val="0"/>
              </a:spcAft>
              <a:defRPr sz="1600" b="1">
                <a:solidFill>
                  <a:srgbClr val="00269E"/>
                </a:solidFill>
                <a:latin typeface="Arial" pitchFamily="34" charset="0"/>
                <a:ea typeface="+mj-ea"/>
                <a:cs typeface="Arial" pitchFamily="34" charset="0"/>
              </a:defRPr>
            </a:lvl1pPr>
            <a:lvl2pPr algn="l" rtl="0" eaLnBrk="1" fontAlgn="base" hangingPunct="1">
              <a:spcBef>
                <a:spcPct val="0"/>
              </a:spcBef>
              <a:spcAft>
                <a:spcPct val="0"/>
              </a:spcAft>
              <a:defRPr sz="2400" b="1">
                <a:solidFill>
                  <a:srgbClr val="0033CC"/>
                </a:solidFill>
                <a:latin typeface="Verdana" pitchFamily="34" charset="0"/>
                <a:cs typeface="Arial" charset="0"/>
              </a:defRPr>
            </a:lvl2pPr>
            <a:lvl3pPr algn="l" rtl="0" eaLnBrk="1" fontAlgn="base" hangingPunct="1">
              <a:spcBef>
                <a:spcPct val="0"/>
              </a:spcBef>
              <a:spcAft>
                <a:spcPct val="0"/>
              </a:spcAft>
              <a:defRPr sz="2400" b="1">
                <a:solidFill>
                  <a:srgbClr val="0033CC"/>
                </a:solidFill>
                <a:latin typeface="Verdana" pitchFamily="34" charset="0"/>
                <a:cs typeface="Arial" charset="0"/>
              </a:defRPr>
            </a:lvl3pPr>
            <a:lvl4pPr algn="l" rtl="0" eaLnBrk="1" fontAlgn="base" hangingPunct="1">
              <a:spcBef>
                <a:spcPct val="0"/>
              </a:spcBef>
              <a:spcAft>
                <a:spcPct val="0"/>
              </a:spcAft>
              <a:defRPr sz="2400" b="1">
                <a:solidFill>
                  <a:srgbClr val="0033CC"/>
                </a:solidFill>
                <a:latin typeface="Verdana" pitchFamily="34" charset="0"/>
                <a:cs typeface="Arial" charset="0"/>
              </a:defRPr>
            </a:lvl4pPr>
            <a:lvl5pPr algn="l" rtl="0" eaLnBrk="1" fontAlgn="base" hangingPunct="1">
              <a:spcBef>
                <a:spcPct val="0"/>
              </a:spcBef>
              <a:spcAft>
                <a:spcPct val="0"/>
              </a:spcAft>
              <a:defRPr sz="2400" b="1">
                <a:solidFill>
                  <a:srgbClr val="0033CC"/>
                </a:solidFill>
                <a:latin typeface="Verdana" pitchFamily="34" charset="0"/>
                <a:cs typeface="Arial" charset="0"/>
              </a:defRPr>
            </a:lvl5pPr>
            <a:lvl6pPr marL="457152" algn="l" rtl="0" eaLnBrk="1" fontAlgn="base" hangingPunct="1">
              <a:spcBef>
                <a:spcPct val="0"/>
              </a:spcBef>
              <a:spcAft>
                <a:spcPct val="0"/>
              </a:spcAft>
              <a:defRPr sz="2400" b="1">
                <a:solidFill>
                  <a:srgbClr val="0033CC"/>
                </a:solidFill>
                <a:latin typeface="Verdana" pitchFamily="34" charset="0"/>
                <a:cs typeface="Arial" charset="0"/>
              </a:defRPr>
            </a:lvl6pPr>
            <a:lvl7pPr marL="914303" algn="l" rtl="0" eaLnBrk="1" fontAlgn="base" hangingPunct="1">
              <a:spcBef>
                <a:spcPct val="0"/>
              </a:spcBef>
              <a:spcAft>
                <a:spcPct val="0"/>
              </a:spcAft>
              <a:defRPr sz="2400" b="1">
                <a:solidFill>
                  <a:srgbClr val="0033CC"/>
                </a:solidFill>
                <a:latin typeface="Verdana" pitchFamily="34" charset="0"/>
                <a:cs typeface="Arial" charset="0"/>
              </a:defRPr>
            </a:lvl7pPr>
            <a:lvl8pPr marL="1371455" algn="l" rtl="0" eaLnBrk="1" fontAlgn="base" hangingPunct="1">
              <a:spcBef>
                <a:spcPct val="0"/>
              </a:spcBef>
              <a:spcAft>
                <a:spcPct val="0"/>
              </a:spcAft>
              <a:defRPr sz="2400" b="1">
                <a:solidFill>
                  <a:srgbClr val="0033CC"/>
                </a:solidFill>
                <a:latin typeface="Verdana" pitchFamily="34" charset="0"/>
                <a:cs typeface="Arial" charset="0"/>
              </a:defRPr>
            </a:lvl8pPr>
            <a:lvl9pPr marL="1828606" algn="l" rtl="0" eaLnBrk="1" fontAlgn="base" hangingPunct="1">
              <a:spcBef>
                <a:spcPct val="0"/>
              </a:spcBef>
              <a:spcAft>
                <a:spcPct val="0"/>
              </a:spcAft>
              <a:defRPr sz="2400" b="1">
                <a:solidFill>
                  <a:srgbClr val="0033CC"/>
                </a:solidFill>
                <a:latin typeface="Verdana" pitchFamily="34"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0" cap="none" spc="0" normalizeH="0" baseline="0" noProof="0" dirty="0">
                <a:ln>
                  <a:noFill/>
                </a:ln>
                <a:solidFill>
                  <a:srgbClr val="00269E"/>
                </a:solidFill>
                <a:effectLst/>
                <a:uLnTx/>
                <a:uFillTx/>
                <a:latin typeface="+mj-lt"/>
                <a:ea typeface="+mj-ea"/>
                <a:cs typeface="Arial" pitchFamily="34" charset="0"/>
              </a:rPr>
              <a:t>Agency/role description</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00269E"/>
              </a:solidFill>
              <a:effectLst/>
              <a:uLnTx/>
              <a:uFillTx/>
              <a:latin typeface="Arial" pitchFamily="34" charset="0"/>
              <a:ea typeface="+mj-ea"/>
              <a:cs typeface="Arial" pitchFamily="34" charset="0"/>
            </a:endParaRPr>
          </a:p>
        </p:txBody>
      </p:sp>
      <p:sp>
        <p:nvSpPr>
          <p:cNvPr id="2" name="Rectangle 1">
            <a:extLst>
              <a:ext uri="{FF2B5EF4-FFF2-40B4-BE49-F238E27FC236}">
                <a16:creationId xmlns:a16="http://schemas.microsoft.com/office/drawing/2014/main" id="{A5EB189D-5B82-4476-B577-D7753BCD5AA8}"/>
              </a:ext>
            </a:extLst>
          </p:cNvPr>
          <p:cNvSpPr/>
          <p:nvPr/>
        </p:nvSpPr>
        <p:spPr>
          <a:xfrm>
            <a:off x="297809" y="1376784"/>
            <a:ext cx="8548381" cy="6447919"/>
          </a:xfrm>
          <a:prstGeom prst="rect">
            <a:avLst/>
          </a:prstGeom>
        </p:spPr>
        <p:txBody>
          <a:bodyPr wrap="square" lIns="91440" tIns="45720" rIns="91440" bIns="45720" anchor="t">
            <a:spAutoFit/>
          </a:bodyPr>
          <a:lstStyle/>
          <a:p>
            <a:pPr marL="342900" marR="0" lvl="0" indent="-342900">
              <a:lnSpc>
                <a:spcPct val="115000"/>
              </a:lnSpc>
              <a:spcAft>
                <a:spcPts val="800"/>
              </a:spcAft>
              <a:buFont typeface="Symbol" panose="05050102010706020507" pitchFamily="18" charset="2"/>
              <a:buChar char=""/>
            </a:pPr>
            <a:r>
              <a:rPr lang="en-US" sz="2000" kern="100" dirty="0">
                <a:effectLst/>
                <a:latin typeface="+mn-lt"/>
                <a:ea typeface="Aptos" panose="020B0004020202020204" pitchFamily="34" charset="0"/>
                <a:cs typeface="Times New Roman" panose="02020603050405020304" pitchFamily="18" charset="0"/>
              </a:rPr>
              <a:t>The Department of Developmental Services (DDS) is the health and human service agency for people with intellectual and developmental disabilities in Massachusetts.</a:t>
            </a:r>
          </a:p>
          <a:p>
            <a:pPr marL="342900" marR="0" lvl="0" indent="-342900">
              <a:lnSpc>
                <a:spcPct val="115000"/>
              </a:lnSpc>
              <a:spcAft>
                <a:spcPts val="800"/>
              </a:spcAft>
              <a:buFont typeface="Symbol" panose="05050102010706020507" pitchFamily="18" charset="2"/>
              <a:buChar char=""/>
            </a:pPr>
            <a:r>
              <a:rPr lang="en-US" sz="2000" b="0" i="0" dirty="0">
                <a:solidFill>
                  <a:srgbClr val="141414"/>
                </a:solidFill>
                <a:effectLst/>
                <a:latin typeface="+mn-lt"/>
              </a:rPr>
              <a:t>The Department’s mission is to create, in partnership with others, innovative and genuine </a:t>
            </a:r>
            <a:r>
              <a:rPr lang="en-US" sz="2000" b="1" i="0" dirty="0">
                <a:solidFill>
                  <a:srgbClr val="141414"/>
                </a:solidFill>
                <a:effectLst/>
                <a:latin typeface="+mn-lt"/>
              </a:rPr>
              <a:t>opportunities</a:t>
            </a:r>
            <a:r>
              <a:rPr lang="en-US" sz="2000" b="0" i="0" dirty="0">
                <a:solidFill>
                  <a:srgbClr val="141414"/>
                </a:solidFill>
                <a:effectLst/>
                <a:latin typeface="+mn-lt"/>
              </a:rPr>
              <a:t> for individuals with intellectual and developmental disabilities to </a:t>
            </a:r>
            <a:r>
              <a:rPr lang="en-US" sz="2000" b="1" i="0" dirty="0">
                <a:solidFill>
                  <a:srgbClr val="141414"/>
                </a:solidFill>
                <a:effectLst/>
                <a:latin typeface="+mn-lt"/>
              </a:rPr>
              <a:t>participate fully </a:t>
            </a:r>
            <a:r>
              <a:rPr lang="en-US" sz="2000" b="0" i="0" dirty="0">
                <a:solidFill>
                  <a:srgbClr val="141414"/>
                </a:solidFill>
                <a:effectLst/>
                <a:latin typeface="+mn-lt"/>
              </a:rPr>
              <a:t>in their communities and </a:t>
            </a:r>
            <a:r>
              <a:rPr lang="en-US" sz="2000" b="1" i="0" dirty="0">
                <a:solidFill>
                  <a:srgbClr val="141414"/>
                </a:solidFill>
                <a:effectLst/>
                <a:latin typeface="+mn-lt"/>
              </a:rPr>
              <a:t>meaningfully engage as valued members. </a:t>
            </a:r>
          </a:p>
          <a:p>
            <a:pPr marL="342900" marR="0" lvl="0" indent="-342900">
              <a:lnSpc>
                <a:spcPct val="115000"/>
              </a:lnSpc>
              <a:spcAft>
                <a:spcPts val="800"/>
              </a:spcAft>
              <a:buFont typeface="Symbol" panose="05050102010706020507" pitchFamily="18" charset="2"/>
              <a:buChar char=""/>
            </a:pPr>
            <a:r>
              <a:rPr lang="en-US" sz="2000" i="0" dirty="0">
                <a:solidFill>
                  <a:srgbClr val="141414"/>
                </a:solidFill>
                <a:effectLst/>
                <a:latin typeface="+mn-lt"/>
              </a:rPr>
              <a:t>Over 49,000 children and adults with intellectual and developmental disabilities, as well as their families, are eligible for DDS supports. </a:t>
            </a:r>
          </a:p>
          <a:p>
            <a:pPr marL="456565" lvl="1">
              <a:spcBef>
                <a:spcPts val="0"/>
              </a:spcBef>
              <a:buClr>
                <a:srgbClr val="000000"/>
              </a:buClr>
            </a:pPr>
            <a:endParaRPr lang="en-US" sz="2000" dirty="0"/>
          </a:p>
          <a:p>
            <a:pPr marL="456565" lvl="1">
              <a:spcBef>
                <a:spcPts val="0"/>
              </a:spcBef>
              <a:buClr>
                <a:srgbClr val="000000"/>
              </a:buClr>
            </a:pPr>
            <a:endParaRPr lang="en-US" sz="2000" dirty="0"/>
          </a:p>
          <a:p>
            <a:pPr marL="456565" lvl="1">
              <a:spcBef>
                <a:spcPts val="0"/>
              </a:spcBef>
              <a:buClr>
                <a:srgbClr val="000000"/>
              </a:buClr>
            </a:pPr>
            <a:endParaRPr lang="en-US" sz="2000" dirty="0"/>
          </a:p>
          <a:p>
            <a:pPr marL="456565" lvl="1">
              <a:spcBef>
                <a:spcPts val="0"/>
              </a:spcBef>
              <a:buClr>
                <a:srgbClr val="000000"/>
              </a:buClr>
            </a:pPr>
            <a:endParaRPr lang="en-US" sz="2000" dirty="0"/>
          </a:p>
          <a:p>
            <a:pPr marL="799465" lvl="1" indent="-342900">
              <a:spcBef>
                <a:spcPts val="0"/>
              </a:spcBef>
              <a:buClr>
                <a:srgbClr val="000000"/>
              </a:buClr>
              <a:buFont typeface="Wingdings" panose="05000000000000000000" pitchFamily="2" charset="2"/>
              <a:buChar char="§"/>
            </a:pPr>
            <a:endParaRPr lang="en-US" sz="2000" dirty="0"/>
          </a:p>
          <a:p>
            <a:pPr marL="799465" lvl="1" indent="-342900">
              <a:spcBef>
                <a:spcPts val="0"/>
              </a:spcBef>
              <a:buClr>
                <a:srgbClr val="000000"/>
              </a:buClr>
              <a:buFont typeface="Wingdings" panose="05000000000000000000" pitchFamily="2" charset="2"/>
              <a:buChar char="§"/>
            </a:pPr>
            <a:endParaRPr lang="en-US" sz="2000" dirty="0"/>
          </a:p>
          <a:p>
            <a:pPr marL="456565" lvl="1">
              <a:spcBef>
                <a:spcPts val="0"/>
              </a:spcBef>
              <a:buClr>
                <a:srgbClr val="000000"/>
              </a:buClr>
            </a:pPr>
            <a:endParaRPr lang="en-US" sz="2000" dirty="0"/>
          </a:p>
        </p:txBody>
      </p:sp>
    </p:spTree>
    <p:extLst>
      <p:ext uri="{BB962C8B-B14F-4D97-AF65-F5344CB8AC3E}">
        <p14:creationId xmlns:p14="http://schemas.microsoft.com/office/powerpoint/2010/main" val="26565205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A08953-0B0B-798C-ADE0-8CAE38882203}"/>
            </a:ext>
          </a:extLst>
        </p:cNvPr>
        <p:cNvGrpSpPr/>
        <p:nvPr/>
      </p:nvGrpSpPr>
      <p:grpSpPr>
        <a:xfrm>
          <a:off x="0" y="0"/>
          <a:ext cx="0" cy="0"/>
          <a:chOff x="0" y="0"/>
          <a:chExt cx="0" cy="0"/>
        </a:xfrm>
      </p:grpSpPr>
      <p:sp>
        <p:nvSpPr>
          <p:cNvPr id="6" name="Title 2">
            <a:extLst>
              <a:ext uri="{FF2B5EF4-FFF2-40B4-BE49-F238E27FC236}">
                <a16:creationId xmlns:a16="http://schemas.microsoft.com/office/drawing/2014/main" id="{4FEF2621-24FC-6351-4527-61131BB09055}"/>
              </a:ext>
            </a:extLst>
          </p:cNvPr>
          <p:cNvSpPr txBox="1">
            <a:spLocks noGrp="1"/>
          </p:cNvSpPr>
          <p:nvPr>
            <p:ph type="title" idx="4294967295"/>
          </p:nvPr>
        </p:nvSpPr>
        <p:spPr>
          <a:xfrm>
            <a:off x="228701" y="809485"/>
            <a:ext cx="7924800" cy="457200"/>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lvl1pPr algn="l" rtl="0" eaLnBrk="1" fontAlgn="base" hangingPunct="1">
              <a:lnSpc>
                <a:spcPct val="100000"/>
              </a:lnSpc>
              <a:spcBef>
                <a:spcPct val="0"/>
              </a:spcBef>
              <a:spcAft>
                <a:spcPct val="0"/>
              </a:spcAft>
              <a:defRPr sz="1600" b="1">
                <a:solidFill>
                  <a:srgbClr val="00269E"/>
                </a:solidFill>
                <a:latin typeface="Arial" pitchFamily="34" charset="0"/>
                <a:ea typeface="+mj-ea"/>
                <a:cs typeface="Arial" pitchFamily="34" charset="0"/>
              </a:defRPr>
            </a:lvl1pPr>
            <a:lvl2pPr algn="l" rtl="0" eaLnBrk="1" fontAlgn="base" hangingPunct="1">
              <a:spcBef>
                <a:spcPct val="0"/>
              </a:spcBef>
              <a:spcAft>
                <a:spcPct val="0"/>
              </a:spcAft>
              <a:defRPr sz="2400" b="1">
                <a:solidFill>
                  <a:srgbClr val="0033CC"/>
                </a:solidFill>
                <a:latin typeface="Verdana" pitchFamily="34" charset="0"/>
                <a:cs typeface="Arial" charset="0"/>
              </a:defRPr>
            </a:lvl2pPr>
            <a:lvl3pPr algn="l" rtl="0" eaLnBrk="1" fontAlgn="base" hangingPunct="1">
              <a:spcBef>
                <a:spcPct val="0"/>
              </a:spcBef>
              <a:spcAft>
                <a:spcPct val="0"/>
              </a:spcAft>
              <a:defRPr sz="2400" b="1">
                <a:solidFill>
                  <a:srgbClr val="0033CC"/>
                </a:solidFill>
                <a:latin typeface="Verdana" pitchFamily="34" charset="0"/>
                <a:cs typeface="Arial" charset="0"/>
              </a:defRPr>
            </a:lvl3pPr>
            <a:lvl4pPr algn="l" rtl="0" eaLnBrk="1" fontAlgn="base" hangingPunct="1">
              <a:spcBef>
                <a:spcPct val="0"/>
              </a:spcBef>
              <a:spcAft>
                <a:spcPct val="0"/>
              </a:spcAft>
              <a:defRPr sz="2400" b="1">
                <a:solidFill>
                  <a:srgbClr val="0033CC"/>
                </a:solidFill>
                <a:latin typeface="Verdana" pitchFamily="34" charset="0"/>
                <a:cs typeface="Arial" charset="0"/>
              </a:defRPr>
            </a:lvl4pPr>
            <a:lvl5pPr algn="l" rtl="0" eaLnBrk="1" fontAlgn="base" hangingPunct="1">
              <a:spcBef>
                <a:spcPct val="0"/>
              </a:spcBef>
              <a:spcAft>
                <a:spcPct val="0"/>
              </a:spcAft>
              <a:defRPr sz="2400" b="1">
                <a:solidFill>
                  <a:srgbClr val="0033CC"/>
                </a:solidFill>
                <a:latin typeface="Verdana" pitchFamily="34" charset="0"/>
                <a:cs typeface="Arial" charset="0"/>
              </a:defRPr>
            </a:lvl5pPr>
            <a:lvl6pPr marL="457152" algn="l" rtl="0" eaLnBrk="1" fontAlgn="base" hangingPunct="1">
              <a:spcBef>
                <a:spcPct val="0"/>
              </a:spcBef>
              <a:spcAft>
                <a:spcPct val="0"/>
              </a:spcAft>
              <a:defRPr sz="2400" b="1">
                <a:solidFill>
                  <a:srgbClr val="0033CC"/>
                </a:solidFill>
                <a:latin typeface="Verdana" pitchFamily="34" charset="0"/>
                <a:cs typeface="Arial" charset="0"/>
              </a:defRPr>
            </a:lvl6pPr>
            <a:lvl7pPr marL="914303" algn="l" rtl="0" eaLnBrk="1" fontAlgn="base" hangingPunct="1">
              <a:spcBef>
                <a:spcPct val="0"/>
              </a:spcBef>
              <a:spcAft>
                <a:spcPct val="0"/>
              </a:spcAft>
              <a:defRPr sz="2400" b="1">
                <a:solidFill>
                  <a:srgbClr val="0033CC"/>
                </a:solidFill>
                <a:latin typeface="Verdana" pitchFamily="34" charset="0"/>
                <a:cs typeface="Arial" charset="0"/>
              </a:defRPr>
            </a:lvl7pPr>
            <a:lvl8pPr marL="1371455" algn="l" rtl="0" eaLnBrk="1" fontAlgn="base" hangingPunct="1">
              <a:spcBef>
                <a:spcPct val="0"/>
              </a:spcBef>
              <a:spcAft>
                <a:spcPct val="0"/>
              </a:spcAft>
              <a:defRPr sz="2400" b="1">
                <a:solidFill>
                  <a:srgbClr val="0033CC"/>
                </a:solidFill>
                <a:latin typeface="Verdana" pitchFamily="34" charset="0"/>
                <a:cs typeface="Arial" charset="0"/>
              </a:defRPr>
            </a:lvl8pPr>
            <a:lvl9pPr marL="1828606" algn="l" rtl="0" eaLnBrk="1" fontAlgn="base" hangingPunct="1">
              <a:spcBef>
                <a:spcPct val="0"/>
              </a:spcBef>
              <a:spcAft>
                <a:spcPct val="0"/>
              </a:spcAft>
              <a:defRPr sz="2400" b="1">
                <a:solidFill>
                  <a:srgbClr val="0033CC"/>
                </a:solidFill>
                <a:latin typeface="Verdana" pitchFamily="34"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i="0" u="none" strike="noStrike" kern="0" cap="none" spc="0" normalizeH="0" baseline="0" noProof="0" dirty="0">
                <a:ln>
                  <a:noFill/>
                </a:ln>
                <a:solidFill>
                  <a:srgbClr val="00269E"/>
                </a:solidFill>
                <a:effectLst/>
                <a:uLnTx/>
                <a:uFillTx/>
                <a:latin typeface="+mj-lt"/>
              </a:rPr>
              <a:t>Agency/role description</a:t>
            </a:r>
            <a:r>
              <a:rPr lang="en-US" sz="2000" dirty="0"/>
              <a:t> (continued)</a:t>
            </a:r>
            <a:endParaRPr kumimoji="0" lang="en-US" sz="2000" i="0" u="none" strike="noStrike" kern="0" cap="none" spc="0" normalizeH="0" baseline="0" noProof="0" dirty="0">
              <a:ln>
                <a:noFill/>
              </a:ln>
              <a:solidFill>
                <a:srgbClr val="00269E"/>
              </a:solidFill>
              <a:effectLst/>
              <a:uLnTx/>
              <a:uFillTx/>
              <a:latin typeface="+mj-lt"/>
            </a:endParaRPr>
          </a:p>
        </p:txBody>
      </p:sp>
      <p:sp>
        <p:nvSpPr>
          <p:cNvPr id="2" name="Rectangle 1">
            <a:extLst>
              <a:ext uri="{FF2B5EF4-FFF2-40B4-BE49-F238E27FC236}">
                <a16:creationId xmlns:a16="http://schemas.microsoft.com/office/drawing/2014/main" id="{53A8C32B-D3FC-DB95-AF71-11C9CB4BBB7B}"/>
              </a:ext>
            </a:extLst>
          </p:cNvPr>
          <p:cNvSpPr/>
          <p:nvPr/>
        </p:nvSpPr>
        <p:spPr>
          <a:xfrm>
            <a:off x="297809" y="1376784"/>
            <a:ext cx="8548381" cy="5386090"/>
          </a:xfrm>
          <a:prstGeom prst="rect">
            <a:avLst/>
          </a:prstGeom>
        </p:spPr>
        <p:txBody>
          <a:bodyPr wrap="square" lIns="91440" tIns="45720" rIns="91440" bIns="45720" anchor="t">
            <a:spAutoFit/>
          </a:bodyPr>
          <a:lstStyle/>
          <a:p>
            <a:pPr marL="342900" marR="0" lvl="0" indent="-342900">
              <a:lnSpc>
                <a:spcPct val="115000"/>
              </a:lnSpc>
              <a:spcAft>
                <a:spcPts val="800"/>
              </a:spcAft>
              <a:buFont typeface="Symbol" panose="05050102010706020507" pitchFamily="18" charset="2"/>
              <a:buChar char=""/>
            </a:pPr>
            <a:r>
              <a:rPr lang="en-US" sz="2000" kern="100" dirty="0">
                <a:effectLst/>
                <a:latin typeface="+mn-lt"/>
                <a:ea typeface="Aptos" panose="020B0004020202020204" pitchFamily="34" charset="0"/>
                <a:cs typeface="Times New Roman" panose="02020603050405020304" pitchFamily="18" charset="0"/>
              </a:rPr>
              <a:t>We work with eligible adults to connect them with a variety of supports. This includes employment and day supports; community living and other residential supports; and supports for families and individuals living at home.</a:t>
            </a:r>
          </a:p>
          <a:p>
            <a:pPr marL="342900" marR="0" lvl="0" indent="-342900">
              <a:lnSpc>
                <a:spcPct val="115000"/>
              </a:lnSpc>
              <a:spcAft>
                <a:spcPts val="800"/>
              </a:spcAft>
              <a:buFont typeface="Symbol" panose="05050102010706020507" pitchFamily="18" charset="2"/>
              <a:buChar char=""/>
            </a:pPr>
            <a:r>
              <a:rPr lang="en-US" sz="2000" kern="100" dirty="0">
                <a:effectLst/>
                <a:latin typeface="+mn-lt"/>
                <a:ea typeface="Aptos" panose="020B0004020202020204" pitchFamily="34" charset="0"/>
                <a:cs typeface="Times New Roman" panose="02020603050405020304" pitchFamily="18" charset="0"/>
              </a:rPr>
              <a:t>We work with eligible children and their families to provide help with educational services.</a:t>
            </a:r>
          </a:p>
          <a:p>
            <a:pPr marL="342900" marR="0" lvl="0" indent="-342900">
              <a:lnSpc>
                <a:spcPct val="115000"/>
              </a:lnSpc>
              <a:spcAft>
                <a:spcPts val="800"/>
              </a:spcAft>
              <a:buFont typeface="Symbol" panose="05050102010706020507" pitchFamily="18" charset="2"/>
              <a:buChar char=""/>
            </a:pPr>
            <a:r>
              <a:rPr lang="en-US" sz="2000" kern="100" dirty="0">
                <a:effectLst/>
                <a:latin typeface="+mn-lt"/>
                <a:ea typeface="Aptos" panose="020B0004020202020204" pitchFamily="34" charset="0"/>
                <a:cs typeface="Times New Roman" panose="02020603050405020304" pitchFamily="18" charset="0"/>
              </a:rPr>
              <a:t>All DDS services are voluntary.  Service recipients can withdraw from services at any time.</a:t>
            </a:r>
          </a:p>
          <a:p>
            <a:pPr marL="456565" lvl="1">
              <a:spcBef>
                <a:spcPts val="0"/>
              </a:spcBef>
              <a:buClr>
                <a:srgbClr val="000000"/>
              </a:buClr>
            </a:pPr>
            <a:endParaRPr lang="en-US" sz="2000" dirty="0"/>
          </a:p>
          <a:p>
            <a:pPr marL="456565" lvl="1">
              <a:spcBef>
                <a:spcPts val="0"/>
              </a:spcBef>
              <a:buClr>
                <a:srgbClr val="000000"/>
              </a:buClr>
            </a:pPr>
            <a:endParaRPr lang="en-US" sz="2000" dirty="0"/>
          </a:p>
          <a:p>
            <a:pPr marL="456565" lvl="1">
              <a:spcBef>
                <a:spcPts val="0"/>
              </a:spcBef>
              <a:buClr>
                <a:srgbClr val="000000"/>
              </a:buClr>
            </a:pPr>
            <a:endParaRPr lang="en-US" sz="2000" dirty="0"/>
          </a:p>
          <a:p>
            <a:pPr marL="456565" lvl="1">
              <a:spcBef>
                <a:spcPts val="0"/>
              </a:spcBef>
              <a:buClr>
                <a:srgbClr val="000000"/>
              </a:buClr>
            </a:pPr>
            <a:endParaRPr lang="en-US" sz="2000" dirty="0"/>
          </a:p>
          <a:p>
            <a:pPr marL="799465" lvl="1" indent="-342900">
              <a:spcBef>
                <a:spcPts val="0"/>
              </a:spcBef>
              <a:buClr>
                <a:srgbClr val="000000"/>
              </a:buClr>
              <a:buFont typeface="Wingdings" panose="05000000000000000000" pitchFamily="2" charset="2"/>
              <a:buChar char="§"/>
            </a:pPr>
            <a:endParaRPr lang="en-US" sz="2000" dirty="0"/>
          </a:p>
          <a:p>
            <a:pPr marL="799465" lvl="1" indent="-342900">
              <a:spcBef>
                <a:spcPts val="0"/>
              </a:spcBef>
              <a:buClr>
                <a:srgbClr val="000000"/>
              </a:buClr>
              <a:buFont typeface="Wingdings" panose="05000000000000000000" pitchFamily="2" charset="2"/>
              <a:buChar char="§"/>
            </a:pPr>
            <a:endParaRPr lang="en-US" sz="2000" dirty="0"/>
          </a:p>
          <a:p>
            <a:pPr marL="456565" lvl="1">
              <a:spcBef>
                <a:spcPts val="0"/>
              </a:spcBef>
              <a:buClr>
                <a:srgbClr val="000000"/>
              </a:buClr>
            </a:pPr>
            <a:endParaRPr lang="en-US" sz="2000" dirty="0"/>
          </a:p>
        </p:txBody>
      </p:sp>
      <p:sp>
        <p:nvSpPr>
          <p:cNvPr id="5" name="Text Placeholder 4">
            <a:extLst>
              <a:ext uri="{FF2B5EF4-FFF2-40B4-BE49-F238E27FC236}">
                <a16:creationId xmlns:a16="http://schemas.microsoft.com/office/drawing/2014/main" id="{8F9418BA-0591-F089-1C0F-AD60C744C60A}"/>
              </a:ext>
            </a:extLst>
          </p:cNvPr>
          <p:cNvSpPr>
            <a:spLocks noGrp="1"/>
          </p:cNvSpPr>
          <p:nvPr>
            <p:ph type="body" sz="quarter" idx="15"/>
          </p:nvPr>
        </p:nvSpPr>
        <p:spPr/>
        <p:txBody>
          <a:bodyPr/>
          <a:lstStyle/>
          <a:p>
            <a:endParaRPr lang="en-US"/>
          </a:p>
        </p:txBody>
      </p:sp>
    </p:spTree>
    <p:extLst>
      <p:ext uri="{BB962C8B-B14F-4D97-AF65-F5344CB8AC3E}">
        <p14:creationId xmlns:p14="http://schemas.microsoft.com/office/powerpoint/2010/main" val="42495917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F37EEF7-B6F1-1CA4-98B2-866974304013}"/>
              </a:ext>
            </a:extLst>
          </p:cNvPr>
          <p:cNvSpPr>
            <a:spLocks noGrp="1"/>
          </p:cNvSpPr>
          <p:nvPr>
            <p:ph type="ctrTitle"/>
          </p:nvPr>
        </p:nvSpPr>
        <p:spPr>
          <a:xfrm>
            <a:off x="228701" y="729482"/>
            <a:ext cx="7217631" cy="369332"/>
          </a:xfrm>
        </p:spPr>
        <p:txBody>
          <a:bodyPr/>
          <a:lstStyle/>
          <a:p>
            <a:r>
              <a:rPr lang="en-US" sz="2000" b="1" dirty="0">
                <a:latin typeface="+mn-lt"/>
                <a:cs typeface="Arial" panose="020B0604020202020204" pitchFamily="34" charset="0"/>
              </a:rPr>
              <a:t>DDS Eligibility Criteria</a:t>
            </a:r>
          </a:p>
        </p:txBody>
      </p:sp>
      <p:sp>
        <p:nvSpPr>
          <p:cNvPr id="5" name="TextBox 4">
            <a:extLst>
              <a:ext uri="{FF2B5EF4-FFF2-40B4-BE49-F238E27FC236}">
                <a16:creationId xmlns:a16="http://schemas.microsoft.com/office/drawing/2014/main" id="{D3E97D86-F969-7F11-B5B5-C714595CE078}"/>
              </a:ext>
            </a:extLst>
          </p:cNvPr>
          <p:cNvSpPr txBox="1"/>
          <p:nvPr/>
        </p:nvSpPr>
        <p:spPr>
          <a:xfrm>
            <a:off x="228701" y="1273491"/>
            <a:ext cx="8620018" cy="4708981"/>
          </a:xfrm>
          <a:prstGeom prst="rect">
            <a:avLst/>
          </a:prstGeom>
          <a:noFill/>
        </p:spPr>
        <p:txBody>
          <a:bodyPr wrap="square">
            <a:spAutoFit/>
          </a:bodyPr>
          <a:lstStyle/>
          <a:p>
            <a:pPr marL="0" indent="0">
              <a:buNone/>
            </a:pPr>
            <a:r>
              <a:rPr lang="en-US" sz="2000" b="1" dirty="0">
                <a:latin typeface="+mn-lt"/>
                <a:cs typeface="Arial" panose="020B0604020202020204" pitchFamily="34" charset="0"/>
              </a:rPr>
              <a:t>Intellectual Disability</a:t>
            </a:r>
          </a:p>
          <a:p>
            <a:pPr marL="342900" indent="-342900">
              <a:buFont typeface="Arial" panose="020B0604020202020204" pitchFamily="34" charset="0"/>
              <a:buChar char="•"/>
            </a:pPr>
            <a:r>
              <a:rPr lang="en-US" sz="2000" dirty="0">
                <a:latin typeface="+mn-lt"/>
                <a:cs typeface="Arial" panose="020B0604020202020204" pitchFamily="34" charset="0"/>
              </a:rPr>
              <a:t>Require comprehensive history of IQ testing between the ages 5-22</a:t>
            </a:r>
          </a:p>
          <a:p>
            <a:pPr marL="342900" indent="-342900">
              <a:buFont typeface="Arial" panose="020B0604020202020204" pitchFamily="34" charset="0"/>
              <a:buChar char="•"/>
            </a:pPr>
            <a:r>
              <a:rPr lang="en-US" sz="2000" dirty="0">
                <a:latin typeface="+mn-lt"/>
                <a:cs typeface="Arial" panose="020B0604020202020204" pitchFamily="34" charset="0"/>
              </a:rPr>
              <a:t>Applicants applying for adult eligibility must have an adult IQ test (WAIS)</a:t>
            </a:r>
          </a:p>
          <a:p>
            <a:pPr marL="342900" indent="-342900">
              <a:buFont typeface="Arial" panose="020B0604020202020204" pitchFamily="34" charset="0"/>
              <a:buChar char="•"/>
            </a:pPr>
            <a:r>
              <a:rPr lang="en-US" sz="2000" dirty="0">
                <a:latin typeface="+mn-lt"/>
                <a:cs typeface="Arial" panose="020B0604020202020204" pitchFamily="34" charset="0"/>
              </a:rPr>
              <a:t>Criteria is a full-scale IQ of approximate 70 or below</a:t>
            </a:r>
          </a:p>
          <a:p>
            <a:endParaRPr lang="en-US" sz="2000" dirty="0">
              <a:latin typeface="+mn-lt"/>
              <a:cs typeface="Arial" panose="020B0604020202020204" pitchFamily="34" charset="0"/>
            </a:endParaRPr>
          </a:p>
          <a:p>
            <a:pPr marL="0" indent="0">
              <a:buNone/>
            </a:pPr>
            <a:r>
              <a:rPr lang="en-US" sz="2000" b="1" dirty="0">
                <a:latin typeface="+mn-lt"/>
                <a:cs typeface="Arial" panose="020B0604020202020204" pitchFamily="34" charset="0"/>
              </a:rPr>
              <a:t>Autism</a:t>
            </a:r>
          </a:p>
          <a:p>
            <a:pPr marL="342900" indent="-342900">
              <a:buFont typeface="Arial" panose="020B0604020202020204" pitchFamily="34" charset="0"/>
              <a:buChar char="•"/>
            </a:pPr>
            <a:r>
              <a:rPr lang="en-US" sz="2000" dirty="0">
                <a:latin typeface="+mn-lt"/>
                <a:cs typeface="Arial" panose="020B0604020202020204" pitchFamily="34" charset="0"/>
              </a:rPr>
              <a:t>Require diagnosis of ASD </a:t>
            </a:r>
          </a:p>
          <a:p>
            <a:pPr marL="342900" indent="-342900">
              <a:buFont typeface="Arial" panose="020B0604020202020204" pitchFamily="34" charset="0"/>
              <a:buChar char="•"/>
            </a:pPr>
            <a:r>
              <a:rPr lang="en-US" sz="2000" dirty="0">
                <a:latin typeface="+mn-lt"/>
                <a:cs typeface="Arial" panose="020B0604020202020204" pitchFamily="34" charset="0"/>
              </a:rPr>
              <a:t>Diagnosed by an MD or psychologist licensed by the board</a:t>
            </a:r>
          </a:p>
          <a:p>
            <a:pPr marL="342900" indent="-342900">
              <a:buFont typeface="Arial" panose="020B0604020202020204" pitchFamily="34" charset="0"/>
              <a:buChar char="•"/>
            </a:pPr>
            <a:r>
              <a:rPr lang="en-US" sz="2000" dirty="0">
                <a:latin typeface="+mn-lt"/>
                <a:cs typeface="Arial" panose="020B0604020202020204" pitchFamily="34" charset="0"/>
              </a:rPr>
              <a:t>Documentation must include specific information from DSM-V (May 2013)</a:t>
            </a:r>
          </a:p>
          <a:p>
            <a:endParaRPr lang="en-US" sz="2000" dirty="0">
              <a:latin typeface="+mn-lt"/>
              <a:cs typeface="Arial" panose="020B0604020202020204" pitchFamily="34" charset="0"/>
            </a:endParaRPr>
          </a:p>
          <a:p>
            <a:pPr marL="0" indent="0">
              <a:buNone/>
            </a:pPr>
            <a:r>
              <a:rPr lang="en-US" sz="2000" b="1" dirty="0">
                <a:latin typeface="+mn-lt"/>
                <a:cs typeface="Arial" panose="020B0604020202020204" pitchFamily="34" charset="0"/>
              </a:rPr>
              <a:t>Adaptive Assessment</a:t>
            </a:r>
          </a:p>
          <a:p>
            <a:pPr marL="342900" indent="-342900">
              <a:buFont typeface="Arial" panose="020B0604020202020204" pitchFamily="34" charset="0"/>
              <a:buChar char="•"/>
            </a:pPr>
            <a:r>
              <a:rPr lang="en-US" sz="2000" dirty="0">
                <a:latin typeface="+mn-lt"/>
                <a:cs typeface="Arial" panose="020B0604020202020204" pitchFamily="34" charset="0"/>
              </a:rPr>
              <a:t>Must have significant limitation with adaptive behavior</a:t>
            </a:r>
            <a:endParaRPr lang="en-US" sz="2000" dirty="0">
              <a:latin typeface="+mn-lt"/>
            </a:endParaRPr>
          </a:p>
        </p:txBody>
      </p:sp>
    </p:spTree>
    <p:extLst>
      <p:ext uri="{BB962C8B-B14F-4D97-AF65-F5344CB8AC3E}">
        <p14:creationId xmlns:p14="http://schemas.microsoft.com/office/powerpoint/2010/main" val="21216125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3F014C5-68C1-47B0-0079-7356D0901772}"/>
              </a:ext>
            </a:extLst>
          </p:cNvPr>
          <p:cNvSpPr>
            <a:spLocks noGrp="1"/>
          </p:cNvSpPr>
          <p:nvPr>
            <p:ph type="title" idx="4294967295"/>
          </p:nvPr>
        </p:nvSpPr>
        <p:spPr>
          <a:xfrm>
            <a:off x="228499" y="782037"/>
            <a:ext cx="7772400" cy="47224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0" marR="0" lvl="0" indent="0" algn="l" defTabSz="914400" rtl="0" eaLnBrk="1" fontAlgn="base" latinLnBrk="0" hangingPunct="1">
              <a:lnSpc>
                <a:spcPct val="100000"/>
              </a:lnSpc>
              <a:spcBef>
                <a:spcPct val="100000"/>
              </a:spcBef>
              <a:spcAft>
                <a:spcPct val="0"/>
              </a:spcAft>
              <a:buClr>
                <a:srgbClr val="0033CC"/>
              </a:buClr>
              <a:buSzTx/>
              <a:buFontTx/>
              <a:buNone/>
              <a:tabLst/>
              <a:defRPr/>
            </a:pPr>
            <a:r>
              <a:rPr kumimoji="0" lang="en-US" sz="2000" b="1" i="0" u="none" strike="noStrike" kern="0" cap="none" spc="0" normalizeH="0" baseline="0" noProof="0" dirty="0">
                <a:ln>
                  <a:noFill/>
                </a:ln>
                <a:solidFill>
                  <a:srgbClr val="00269E"/>
                </a:solidFill>
                <a:effectLst/>
                <a:uLnTx/>
                <a:uFillTx/>
                <a:latin typeface="+mn-lt"/>
                <a:ea typeface="+mn-ea"/>
                <a:cs typeface="Arial" panose="020B0604020202020204" pitchFamily="34" charset="0"/>
              </a:rPr>
              <a:t>DDS Eligibility Criteria (continued)</a:t>
            </a:r>
          </a:p>
        </p:txBody>
      </p:sp>
      <p:sp>
        <p:nvSpPr>
          <p:cNvPr id="2" name="Content Placeholder 1">
            <a:extLst>
              <a:ext uri="{FF2B5EF4-FFF2-40B4-BE49-F238E27FC236}">
                <a16:creationId xmlns:a16="http://schemas.microsoft.com/office/drawing/2014/main" id="{6258DFE2-D868-70B1-56EB-ACDDB4772C0F}"/>
              </a:ext>
            </a:extLst>
          </p:cNvPr>
          <p:cNvSpPr>
            <a:spLocks noGrp="1"/>
          </p:cNvSpPr>
          <p:nvPr>
            <p:ph sz="quarter" idx="14"/>
          </p:nvPr>
        </p:nvSpPr>
        <p:spPr>
          <a:xfrm>
            <a:off x="228499" y="1254285"/>
            <a:ext cx="8686800" cy="1966262"/>
          </a:xfrm>
        </p:spPr>
        <p:txBody>
          <a:bodyPr/>
          <a:lstStyle/>
          <a:p>
            <a:pPr marL="0" indent="0">
              <a:buNone/>
            </a:pPr>
            <a:r>
              <a:rPr lang="en-US" sz="1600" b="1" dirty="0">
                <a:latin typeface="+mn-lt"/>
              </a:rPr>
              <a:t>Eligibility for Children’s Supports: provided from birth to Age 22</a:t>
            </a:r>
          </a:p>
          <a:p>
            <a:r>
              <a:rPr lang="en-US" sz="1600" dirty="0">
                <a:latin typeface="+mn-lt"/>
              </a:rPr>
              <a:t>0 to 5 years: individuals have a substantial developmental delay, as determined by a qualified, licensed clinician </a:t>
            </a:r>
          </a:p>
          <a:p>
            <a:r>
              <a:rPr lang="en-US" sz="1600" dirty="0">
                <a:latin typeface="+mn-lt"/>
              </a:rPr>
              <a:t>5 to 22 years: individuals have an intellectual or closely related developmental disability, and result in substantial functional limitations, as determined by a qualified, licensed clinician and verified by DDS</a:t>
            </a:r>
          </a:p>
          <a:p>
            <a:r>
              <a:rPr lang="en-US" sz="1600" b="1" dirty="0">
                <a:latin typeface="+mn-lt"/>
              </a:rPr>
              <a:t>Eligibility for Adult Services: Provided from Age 22</a:t>
            </a:r>
          </a:p>
          <a:p>
            <a:r>
              <a:rPr lang="en-US" sz="1600" dirty="0">
                <a:latin typeface="+mn-lt"/>
              </a:rPr>
              <a:t>There are two categories of adult eligibility:</a:t>
            </a:r>
          </a:p>
          <a:p>
            <a:pPr marL="403182" lvl="1" indent="0">
              <a:buNone/>
            </a:pPr>
            <a:r>
              <a:rPr lang="en-US" sz="1800" dirty="0">
                <a:latin typeface="+mn-lt"/>
              </a:rPr>
              <a:t>1.People who are 22 years of age or older for intellectual disability supports if they:</a:t>
            </a:r>
          </a:p>
          <a:p>
            <a:pPr marL="688902" lvl="2" indent="0">
              <a:buNone/>
            </a:pPr>
            <a:r>
              <a:rPr lang="en-US" sz="1600" dirty="0">
                <a:latin typeface="+mn-lt"/>
              </a:rPr>
              <a:t>a. live in Massachusetts; and</a:t>
            </a:r>
          </a:p>
          <a:p>
            <a:pPr marL="688902" lvl="2" indent="0">
              <a:buNone/>
            </a:pPr>
            <a:r>
              <a:rPr lang="en-US" sz="1600" dirty="0">
                <a:latin typeface="+mn-lt"/>
              </a:rPr>
              <a:t>b. have an intellectual disability characterized by significant limitations in both intellectual and adaptive functioning</a:t>
            </a:r>
          </a:p>
          <a:p>
            <a:pPr marL="403182" lvl="1" indent="0">
              <a:buNone/>
            </a:pPr>
            <a:r>
              <a:rPr lang="en-US" sz="1800" dirty="0">
                <a:latin typeface="+mn-lt"/>
              </a:rPr>
              <a:t>2. People who are 22 years of age or older are eligible for community developmental disabilities supports if they have developmental </a:t>
            </a:r>
            <a:r>
              <a:rPr lang="en-US" sz="1800">
                <a:latin typeface="+mn-lt"/>
              </a:rPr>
              <a:t>disability (Autism </a:t>
            </a:r>
            <a:r>
              <a:rPr lang="en-US" sz="1800" dirty="0">
                <a:latin typeface="+mn-lt"/>
              </a:rPr>
              <a:t>Spectrum Disorder, Prader-Willi Syndrome, or Smith-</a:t>
            </a:r>
            <a:r>
              <a:rPr lang="en-US" sz="1800" dirty="0" err="1">
                <a:latin typeface="+mn-lt"/>
              </a:rPr>
              <a:t>Magenis</a:t>
            </a:r>
            <a:r>
              <a:rPr lang="en-US" sz="1800" dirty="0">
                <a:latin typeface="+mn-lt"/>
              </a:rPr>
              <a:t> Syndrome) and do not have an intellectual disability.</a:t>
            </a:r>
          </a:p>
          <a:p>
            <a:endParaRPr lang="en-US" dirty="0"/>
          </a:p>
        </p:txBody>
      </p:sp>
    </p:spTree>
    <p:extLst>
      <p:ext uri="{BB962C8B-B14F-4D97-AF65-F5344CB8AC3E}">
        <p14:creationId xmlns:p14="http://schemas.microsoft.com/office/powerpoint/2010/main" val="34584220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41FCE9-E391-F255-CB47-FD9E63DD5AD2}"/>
            </a:ext>
          </a:extLst>
        </p:cNvPr>
        <p:cNvGrpSpPr/>
        <p:nvPr/>
      </p:nvGrpSpPr>
      <p:grpSpPr>
        <a:xfrm>
          <a:off x="0" y="0"/>
          <a:ext cx="0" cy="0"/>
          <a:chOff x="0" y="0"/>
          <a:chExt cx="0" cy="0"/>
        </a:xfrm>
      </p:grpSpPr>
      <p:sp>
        <p:nvSpPr>
          <p:cNvPr id="6" name="Title 2">
            <a:extLst>
              <a:ext uri="{FF2B5EF4-FFF2-40B4-BE49-F238E27FC236}">
                <a16:creationId xmlns:a16="http://schemas.microsoft.com/office/drawing/2014/main" id="{078289F5-4A2B-6C0F-3F60-96D1CD5A8B56}"/>
              </a:ext>
            </a:extLst>
          </p:cNvPr>
          <p:cNvSpPr txBox="1">
            <a:spLocks noGrp="1"/>
          </p:cNvSpPr>
          <p:nvPr>
            <p:ph type="title" idx="4294967295"/>
          </p:nvPr>
        </p:nvSpPr>
        <p:spPr>
          <a:xfrm>
            <a:off x="228701" y="809485"/>
            <a:ext cx="7924800" cy="457200"/>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lvl1pPr algn="l" rtl="0" eaLnBrk="1" fontAlgn="base" hangingPunct="1">
              <a:lnSpc>
                <a:spcPct val="100000"/>
              </a:lnSpc>
              <a:spcBef>
                <a:spcPct val="0"/>
              </a:spcBef>
              <a:spcAft>
                <a:spcPct val="0"/>
              </a:spcAft>
              <a:defRPr sz="1600" b="1">
                <a:solidFill>
                  <a:srgbClr val="00269E"/>
                </a:solidFill>
                <a:latin typeface="Arial" pitchFamily="34" charset="0"/>
                <a:ea typeface="+mj-ea"/>
                <a:cs typeface="Arial" pitchFamily="34" charset="0"/>
              </a:defRPr>
            </a:lvl1pPr>
            <a:lvl2pPr algn="l" rtl="0" eaLnBrk="1" fontAlgn="base" hangingPunct="1">
              <a:spcBef>
                <a:spcPct val="0"/>
              </a:spcBef>
              <a:spcAft>
                <a:spcPct val="0"/>
              </a:spcAft>
              <a:defRPr sz="2400" b="1">
                <a:solidFill>
                  <a:srgbClr val="0033CC"/>
                </a:solidFill>
                <a:latin typeface="Verdana" pitchFamily="34" charset="0"/>
                <a:cs typeface="Arial" charset="0"/>
              </a:defRPr>
            </a:lvl2pPr>
            <a:lvl3pPr algn="l" rtl="0" eaLnBrk="1" fontAlgn="base" hangingPunct="1">
              <a:spcBef>
                <a:spcPct val="0"/>
              </a:spcBef>
              <a:spcAft>
                <a:spcPct val="0"/>
              </a:spcAft>
              <a:defRPr sz="2400" b="1">
                <a:solidFill>
                  <a:srgbClr val="0033CC"/>
                </a:solidFill>
                <a:latin typeface="Verdana" pitchFamily="34" charset="0"/>
                <a:cs typeface="Arial" charset="0"/>
              </a:defRPr>
            </a:lvl3pPr>
            <a:lvl4pPr algn="l" rtl="0" eaLnBrk="1" fontAlgn="base" hangingPunct="1">
              <a:spcBef>
                <a:spcPct val="0"/>
              </a:spcBef>
              <a:spcAft>
                <a:spcPct val="0"/>
              </a:spcAft>
              <a:defRPr sz="2400" b="1">
                <a:solidFill>
                  <a:srgbClr val="0033CC"/>
                </a:solidFill>
                <a:latin typeface="Verdana" pitchFamily="34" charset="0"/>
                <a:cs typeface="Arial" charset="0"/>
              </a:defRPr>
            </a:lvl4pPr>
            <a:lvl5pPr algn="l" rtl="0" eaLnBrk="1" fontAlgn="base" hangingPunct="1">
              <a:spcBef>
                <a:spcPct val="0"/>
              </a:spcBef>
              <a:spcAft>
                <a:spcPct val="0"/>
              </a:spcAft>
              <a:defRPr sz="2400" b="1">
                <a:solidFill>
                  <a:srgbClr val="0033CC"/>
                </a:solidFill>
                <a:latin typeface="Verdana" pitchFamily="34" charset="0"/>
                <a:cs typeface="Arial" charset="0"/>
              </a:defRPr>
            </a:lvl5pPr>
            <a:lvl6pPr marL="457152" algn="l" rtl="0" eaLnBrk="1" fontAlgn="base" hangingPunct="1">
              <a:spcBef>
                <a:spcPct val="0"/>
              </a:spcBef>
              <a:spcAft>
                <a:spcPct val="0"/>
              </a:spcAft>
              <a:defRPr sz="2400" b="1">
                <a:solidFill>
                  <a:srgbClr val="0033CC"/>
                </a:solidFill>
                <a:latin typeface="Verdana" pitchFamily="34" charset="0"/>
                <a:cs typeface="Arial" charset="0"/>
              </a:defRPr>
            </a:lvl6pPr>
            <a:lvl7pPr marL="914303" algn="l" rtl="0" eaLnBrk="1" fontAlgn="base" hangingPunct="1">
              <a:spcBef>
                <a:spcPct val="0"/>
              </a:spcBef>
              <a:spcAft>
                <a:spcPct val="0"/>
              </a:spcAft>
              <a:defRPr sz="2400" b="1">
                <a:solidFill>
                  <a:srgbClr val="0033CC"/>
                </a:solidFill>
                <a:latin typeface="Verdana" pitchFamily="34" charset="0"/>
                <a:cs typeface="Arial" charset="0"/>
              </a:defRPr>
            </a:lvl7pPr>
            <a:lvl8pPr marL="1371455" algn="l" rtl="0" eaLnBrk="1" fontAlgn="base" hangingPunct="1">
              <a:spcBef>
                <a:spcPct val="0"/>
              </a:spcBef>
              <a:spcAft>
                <a:spcPct val="0"/>
              </a:spcAft>
              <a:defRPr sz="2400" b="1">
                <a:solidFill>
                  <a:srgbClr val="0033CC"/>
                </a:solidFill>
                <a:latin typeface="Verdana" pitchFamily="34" charset="0"/>
                <a:cs typeface="Arial" charset="0"/>
              </a:defRPr>
            </a:lvl8pPr>
            <a:lvl9pPr marL="1828606" algn="l" rtl="0" eaLnBrk="1" fontAlgn="base" hangingPunct="1">
              <a:spcBef>
                <a:spcPct val="0"/>
              </a:spcBef>
              <a:spcAft>
                <a:spcPct val="0"/>
              </a:spcAft>
              <a:defRPr sz="2400" b="1">
                <a:solidFill>
                  <a:srgbClr val="0033CC"/>
                </a:solidFill>
                <a:latin typeface="Verdana" pitchFamily="34"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0" cap="none" spc="0" normalizeH="0" baseline="0" noProof="0" dirty="0">
                <a:ln>
                  <a:noFill/>
                </a:ln>
                <a:solidFill>
                  <a:srgbClr val="00269E"/>
                </a:solidFill>
                <a:effectLst/>
                <a:uLnTx/>
                <a:uFillTx/>
                <a:latin typeface="+mj-lt"/>
                <a:ea typeface="+mj-ea"/>
                <a:cs typeface="Arial" pitchFamily="34" charset="0"/>
              </a:rPr>
              <a:t>Eligibility</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00269E"/>
              </a:solidFill>
              <a:effectLst/>
              <a:uLnTx/>
              <a:uFillTx/>
              <a:latin typeface="Arial" pitchFamily="34" charset="0"/>
              <a:ea typeface="+mj-ea"/>
              <a:cs typeface="Arial" pitchFamily="34" charset="0"/>
            </a:endParaRPr>
          </a:p>
        </p:txBody>
      </p:sp>
      <p:sp>
        <p:nvSpPr>
          <p:cNvPr id="2" name="Rectangle 1">
            <a:extLst>
              <a:ext uri="{FF2B5EF4-FFF2-40B4-BE49-F238E27FC236}">
                <a16:creationId xmlns:a16="http://schemas.microsoft.com/office/drawing/2014/main" id="{B3D8B624-8B20-AC39-4279-688E42665731}"/>
              </a:ext>
            </a:extLst>
          </p:cNvPr>
          <p:cNvSpPr/>
          <p:nvPr/>
        </p:nvSpPr>
        <p:spPr>
          <a:xfrm>
            <a:off x="297809" y="1376784"/>
            <a:ext cx="8548381" cy="4929555"/>
          </a:xfrm>
          <a:prstGeom prst="rect">
            <a:avLst/>
          </a:prstGeom>
        </p:spPr>
        <p:txBody>
          <a:bodyPr wrap="square" lIns="91440" tIns="45720" rIns="91440" bIns="45720" anchor="t">
            <a:spAutoFit/>
          </a:bodyPr>
          <a:lstStyle/>
          <a:p>
            <a:pPr marL="342900" marR="0" lvl="0" indent="-342900">
              <a:lnSpc>
                <a:spcPct val="115000"/>
              </a:lnSpc>
              <a:spcAft>
                <a:spcPts val="800"/>
              </a:spcAft>
              <a:buFont typeface="Symbol" panose="05050102010706020507" pitchFamily="18" charset="2"/>
              <a:buChar char=""/>
            </a:pPr>
            <a:r>
              <a:rPr lang="en-US" sz="2000" kern="100" dirty="0">
                <a:effectLst/>
                <a:latin typeface="+mn-lt"/>
                <a:ea typeface="Aptos" panose="020B0004020202020204" pitchFamily="34" charset="0"/>
                <a:cs typeface="Times New Roman" panose="02020603050405020304" pitchFamily="18" charset="0"/>
              </a:rPr>
              <a:t>Eligibility for program/services</a:t>
            </a:r>
          </a:p>
          <a:p>
            <a:pPr marL="800052" lvl="1" indent="-342900">
              <a:lnSpc>
                <a:spcPct val="115000"/>
              </a:lnSpc>
              <a:spcAft>
                <a:spcPts val="800"/>
              </a:spcAft>
              <a:buFont typeface="Symbol" panose="05050102010706020507" pitchFamily="18" charset="2"/>
              <a:buChar char=""/>
            </a:pPr>
            <a:r>
              <a:rPr lang="en-US" sz="2000" kern="100" dirty="0">
                <a:effectLst/>
                <a:latin typeface="+mn-lt"/>
                <a:ea typeface="Aptos" panose="020B0004020202020204" pitchFamily="34" charset="0"/>
                <a:cs typeface="Times New Roman" panose="02020603050405020304" pitchFamily="18" charset="0"/>
              </a:rPr>
              <a:t>Regional Eligibility Team</a:t>
            </a:r>
          </a:p>
          <a:p>
            <a:pPr marL="800052" lvl="1" indent="-342900">
              <a:lnSpc>
                <a:spcPct val="115000"/>
              </a:lnSpc>
              <a:spcAft>
                <a:spcPts val="800"/>
              </a:spcAft>
              <a:buFont typeface="Symbol" panose="05050102010706020507" pitchFamily="18" charset="2"/>
              <a:buChar char=""/>
            </a:pPr>
            <a:r>
              <a:rPr lang="en-US" sz="2000" kern="100" dirty="0">
                <a:effectLst/>
                <a:latin typeface="+mn-lt"/>
                <a:ea typeface="Aptos" panose="020B0004020202020204" pitchFamily="34" charset="0"/>
                <a:cs typeface="Times New Roman" panose="02020603050405020304" pitchFamily="18" charset="0"/>
              </a:rPr>
              <a:t>Application may be found at </a:t>
            </a:r>
            <a:r>
              <a:rPr lang="en-US" sz="2000" kern="100" dirty="0">
                <a:effectLst/>
                <a:latin typeface="+mn-lt"/>
                <a:ea typeface="Aptos" panose="020B0004020202020204" pitchFamily="34" charset="0"/>
                <a:cs typeface="Times New Roman" panose="02020603050405020304" pitchFamily="18" charset="0"/>
                <a:hlinkClick r:id="rId3"/>
              </a:rPr>
              <a:t>https://www.mass.gov/lists/dds-eligibility-forms</a:t>
            </a:r>
            <a:r>
              <a:rPr lang="en-US" sz="2000" kern="100" dirty="0">
                <a:effectLst/>
                <a:latin typeface="+mn-lt"/>
                <a:ea typeface="Aptos" panose="020B0004020202020204" pitchFamily="34" charset="0"/>
                <a:cs typeface="Times New Roman" panose="02020603050405020304" pitchFamily="18" charset="0"/>
              </a:rPr>
              <a:t> </a:t>
            </a:r>
          </a:p>
          <a:p>
            <a:pPr marL="800052" lvl="1" indent="-342900">
              <a:lnSpc>
                <a:spcPct val="115000"/>
              </a:lnSpc>
              <a:spcAft>
                <a:spcPts val="800"/>
              </a:spcAft>
              <a:buFont typeface="Symbol" panose="05050102010706020507" pitchFamily="18" charset="2"/>
              <a:buChar char=""/>
            </a:pPr>
            <a:r>
              <a:rPr lang="en-US" sz="2000" kern="100" dirty="0">
                <a:effectLst/>
                <a:latin typeface="+mn-lt"/>
                <a:ea typeface="Aptos" panose="020B0004020202020204" pitchFamily="34" charset="0"/>
                <a:cs typeface="Times New Roman" panose="02020603050405020304" pitchFamily="18" charset="0"/>
              </a:rPr>
              <a:t>Completed applications may be mailed, emailed, or dropped off in-person</a:t>
            </a:r>
          </a:p>
          <a:p>
            <a:pPr marL="800052" lvl="1" indent="-342900">
              <a:lnSpc>
                <a:spcPct val="115000"/>
              </a:lnSpc>
              <a:spcAft>
                <a:spcPts val="800"/>
              </a:spcAft>
              <a:buFont typeface="Symbol" panose="05050102010706020507" pitchFamily="18" charset="2"/>
              <a:buChar char=""/>
            </a:pPr>
            <a:r>
              <a:rPr lang="en-US" sz="2000" kern="100" dirty="0">
                <a:effectLst/>
                <a:latin typeface="+mn-lt"/>
                <a:ea typeface="Aptos" panose="020B0004020202020204" pitchFamily="34" charset="0"/>
                <a:cs typeface="Times New Roman" panose="02020603050405020304" pitchFamily="18" charset="0"/>
              </a:rPr>
              <a:t>Required Documentation</a:t>
            </a:r>
          </a:p>
          <a:p>
            <a:pPr marL="456565" lvl="1">
              <a:spcBef>
                <a:spcPts val="0"/>
              </a:spcBef>
              <a:buClr>
                <a:srgbClr val="000000"/>
              </a:buClr>
            </a:pPr>
            <a:endParaRPr lang="en-US" sz="2000" dirty="0"/>
          </a:p>
          <a:p>
            <a:pPr marL="456565" lvl="1">
              <a:spcBef>
                <a:spcPts val="0"/>
              </a:spcBef>
              <a:buClr>
                <a:srgbClr val="000000"/>
              </a:buClr>
            </a:pPr>
            <a:endParaRPr lang="en-US" sz="2000" dirty="0"/>
          </a:p>
          <a:p>
            <a:pPr marL="456565" lvl="1">
              <a:spcBef>
                <a:spcPts val="0"/>
              </a:spcBef>
              <a:buClr>
                <a:srgbClr val="000000"/>
              </a:buClr>
            </a:pPr>
            <a:endParaRPr lang="en-US" sz="2000" dirty="0"/>
          </a:p>
          <a:p>
            <a:pPr marL="799465" lvl="1" indent="-342900">
              <a:spcBef>
                <a:spcPts val="0"/>
              </a:spcBef>
              <a:buClr>
                <a:srgbClr val="000000"/>
              </a:buClr>
              <a:buFont typeface="Wingdings" panose="05000000000000000000" pitchFamily="2" charset="2"/>
              <a:buChar char="§"/>
            </a:pPr>
            <a:endParaRPr lang="en-US" sz="2000" dirty="0"/>
          </a:p>
          <a:p>
            <a:pPr marL="799465" lvl="1" indent="-342900">
              <a:spcBef>
                <a:spcPts val="0"/>
              </a:spcBef>
              <a:buClr>
                <a:srgbClr val="000000"/>
              </a:buClr>
              <a:buFont typeface="Wingdings" panose="05000000000000000000" pitchFamily="2" charset="2"/>
              <a:buChar char="§"/>
            </a:pPr>
            <a:endParaRPr lang="en-US" sz="2000" dirty="0"/>
          </a:p>
          <a:p>
            <a:pPr marL="456565" lvl="1">
              <a:spcBef>
                <a:spcPts val="0"/>
              </a:spcBef>
              <a:buClr>
                <a:srgbClr val="000000"/>
              </a:buClr>
            </a:pPr>
            <a:endParaRPr lang="en-US" sz="2000" dirty="0"/>
          </a:p>
        </p:txBody>
      </p:sp>
      <p:sp>
        <p:nvSpPr>
          <p:cNvPr id="5" name="Text Placeholder 4">
            <a:extLst>
              <a:ext uri="{FF2B5EF4-FFF2-40B4-BE49-F238E27FC236}">
                <a16:creationId xmlns:a16="http://schemas.microsoft.com/office/drawing/2014/main" id="{6244868C-9A42-5A08-A6D0-B4C049933FBD}"/>
              </a:ext>
            </a:extLst>
          </p:cNvPr>
          <p:cNvSpPr>
            <a:spLocks noGrp="1"/>
          </p:cNvSpPr>
          <p:nvPr>
            <p:ph type="body" sz="quarter" idx="15"/>
          </p:nvPr>
        </p:nvSpPr>
        <p:spPr/>
        <p:txBody>
          <a:bodyPr/>
          <a:lstStyle/>
          <a:p>
            <a:endParaRPr lang="en-US"/>
          </a:p>
        </p:txBody>
      </p:sp>
    </p:spTree>
    <p:extLst>
      <p:ext uri="{BB962C8B-B14F-4D97-AF65-F5344CB8AC3E}">
        <p14:creationId xmlns:p14="http://schemas.microsoft.com/office/powerpoint/2010/main" val="23255335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2E43B4-EF53-5CAC-8CFA-2624BDD7595B}"/>
            </a:ext>
          </a:extLst>
        </p:cNvPr>
        <p:cNvGrpSpPr/>
        <p:nvPr/>
      </p:nvGrpSpPr>
      <p:grpSpPr>
        <a:xfrm>
          <a:off x="0" y="0"/>
          <a:ext cx="0" cy="0"/>
          <a:chOff x="0" y="0"/>
          <a:chExt cx="0" cy="0"/>
        </a:xfrm>
      </p:grpSpPr>
      <p:sp>
        <p:nvSpPr>
          <p:cNvPr id="6" name="Title 2">
            <a:extLst>
              <a:ext uri="{FF2B5EF4-FFF2-40B4-BE49-F238E27FC236}">
                <a16:creationId xmlns:a16="http://schemas.microsoft.com/office/drawing/2014/main" id="{05A10BFA-EE62-9FDC-E46D-8E4E3C6D0D95}"/>
              </a:ext>
            </a:extLst>
          </p:cNvPr>
          <p:cNvSpPr txBox="1">
            <a:spLocks noGrp="1"/>
          </p:cNvSpPr>
          <p:nvPr>
            <p:ph type="title" idx="4294967295"/>
          </p:nvPr>
        </p:nvSpPr>
        <p:spPr>
          <a:xfrm>
            <a:off x="297809" y="910046"/>
            <a:ext cx="7924800" cy="457200"/>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lvl1pPr algn="l" rtl="0" eaLnBrk="1" fontAlgn="base" hangingPunct="1">
              <a:lnSpc>
                <a:spcPct val="100000"/>
              </a:lnSpc>
              <a:spcBef>
                <a:spcPct val="0"/>
              </a:spcBef>
              <a:spcAft>
                <a:spcPct val="0"/>
              </a:spcAft>
              <a:defRPr sz="1600" b="1">
                <a:solidFill>
                  <a:srgbClr val="00269E"/>
                </a:solidFill>
                <a:latin typeface="Arial" pitchFamily="34" charset="0"/>
                <a:ea typeface="+mj-ea"/>
                <a:cs typeface="Arial" pitchFamily="34" charset="0"/>
              </a:defRPr>
            </a:lvl1pPr>
            <a:lvl2pPr algn="l" rtl="0" eaLnBrk="1" fontAlgn="base" hangingPunct="1">
              <a:spcBef>
                <a:spcPct val="0"/>
              </a:spcBef>
              <a:spcAft>
                <a:spcPct val="0"/>
              </a:spcAft>
              <a:defRPr sz="2400" b="1">
                <a:solidFill>
                  <a:srgbClr val="0033CC"/>
                </a:solidFill>
                <a:latin typeface="Verdana" pitchFamily="34" charset="0"/>
                <a:cs typeface="Arial" charset="0"/>
              </a:defRPr>
            </a:lvl2pPr>
            <a:lvl3pPr algn="l" rtl="0" eaLnBrk="1" fontAlgn="base" hangingPunct="1">
              <a:spcBef>
                <a:spcPct val="0"/>
              </a:spcBef>
              <a:spcAft>
                <a:spcPct val="0"/>
              </a:spcAft>
              <a:defRPr sz="2400" b="1">
                <a:solidFill>
                  <a:srgbClr val="0033CC"/>
                </a:solidFill>
                <a:latin typeface="Verdana" pitchFamily="34" charset="0"/>
                <a:cs typeface="Arial" charset="0"/>
              </a:defRPr>
            </a:lvl3pPr>
            <a:lvl4pPr algn="l" rtl="0" eaLnBrk="1" fontAlgn="base" hangingPunct="1">
              <a:spcBef>
                <a:spcPct val="0"/>
              </a:spcBef>
              <a:spcAft>
                <a:spcPct val="0"/>
              </a:spcAft>
              <a:defRPr sz="2400" b="1">
                <a:solidFill>
                  <a:srgbClr val="0033CC"/>
                </a:solidFill>
                <a:latin typeface="Verdana" pitchFamily="34" charset="0"/>
                <a:cs typeface="Arial" charset="0"/>
              </a:defRPr>
            </a:lvl4pPr>
            <a:lvl5pPr algn="l" rtl="0" eaLnBrk="1" fontAlgn="base" hangingPunct="1">
              <a:spcBef>
                <a:spcPct val="0"/>
              </a:spcBef>
              <a:spcAft>
                <a:spcPct val="0"/>
              </a:spcAft>
              <a:defRPr sz="2400" b="1">
                <a:solidFill>
                  <a:srgbClr val="0033CC"/>
                </a:solidFill>
                <a:latin typeface="Verdana" pitchFamily="34" charset="0"/>
                <a:cs typeface="Arial" charset="0"/>
              </a:defRPr>
            </a:lvl5pPr>
            <a:lvl6pPr marL="457152" algn="l" rtl="0" eaLnBrk="1" fontAlgn="base" hangingPunct="1">
              <a:spcBef>
                <a:spcPct val="0"/>
              </a:spcBef>
              <a:spcAft>
                <a:spcPct val="0"/>
              </a:spcAft>
              <a:defRPr sz="2400" b="1">
                <a:solidFill>
                  <a:srgbClr val="0033CC"/>
                </a:solidFill>
                <a:latin typeface="Verdana" pitchFamily="34" charset="0"/>
                <a:cs typeface="Arial" charset="0"/>
              </a:defRPr>
            </a:lvl6pPr>
            <a:lvl7pPr marL="914303" algn="l" rtl="0" eaLnBrk="1" fontAlgn="base" hangingPunct="1">
              <a:spcBef>
                <a:spcPct val="0"/>
              </a:spcBef>
              <a:spcAft>
                <a:spcPct val="0"/>
              </a:spcAft>
              <a:defRPr sz="2400" b="1">
                <a:solidFill>
                  <a:srgbClr val="0033CC"/>
                </a:solidFill>
                <a:latin typeface="Verdana" pitchFamily="34" charset="0"/>
                <a:cs typeface="Arial" charset="0"/>
              </a:defRPr>
            </a:lvl7pPr>
            <a:lvl8pPr marL="1371455" algn="l" rtl="0" eaLnBrk="1" fontAlgn="base" hangingPunct="1">
              <a:spcBef>
                <a:spcPct val="0"/>
              </a:spcBef>
              <a:spcAft>
                <a:spcPct val="0"/>
              </a:spcAft>
              <a:defRPr sz="2400" b="1">
                <a:solidFill>
                  <a:srgbClr val="0033CC"/>
                </a:solidFill>
                <a:latin typeface="Verdana" pitchFamily="34" charset="0"/>
                <a:cs typeface="Arial" charset="0"/>
              </a:defRPr>
            </a:lvl8pPr>
            <a:lvl9pPr marL="1828606" algn="l" rtl="0" eaLnBrk="1" fontAlgn="base" hangingPunct="1">
              <a:spcBef>
                <a:spcPct val="0"/>
              </a:spcBef>
              <a:spcAft>
                <a:spcPct val="0"/>
              </a:spcAft>
              <a:defRPr sz="2400" b="1">
                <a:solidFill>
                  <a:srgbClr val="0033CC"/>
                </a:solidFill>
                <a:latin typeface="Verdana" pitchFamily="34" charset="0"/>
                <a:cs typeface="Arial" charset="0"/>
              </a:defRPr>
            </a:lvl9pPr>
          </a:lstStyle>
          <a:p>
            <a:pPr marL="0" marR="0" lvl="0" indent="0" algn="l" defTabSz="914400" rtl="0" eaLnBrk="1" fontAlgn="base" latinLnBrk="0" hangingPunct="1">
              <a:lnSpc>
                <a:spcPct val="115000"/>
              </a:lnSpc>
              <a:spcBef>
                <a:spcPct val="0"/>
              </a:spcBef>
              <a:spcAft>
                <a:spcPts val="800"/>
              </a:spcAft>
              <a:buClrTx/>
              <a:buSzTx/>
              <a:buFontTx/>
              <a:buNone/>
              <a:tabLst/>
              <a:defRPr/>
            </a:pPr>
            <a:r>
              <a:rPr kumimoji="0" lang="en-US" sz="2000" b="1" i="0" u="none" strike="noStrike" kern="100" cap="none" spc="0" normalizeH="0" baseline="0" noProof="0" dirty="0">
                <a:ln>
                  <a:noFill/>
                </a:ln>
                <a:solidFill>
                  <a:srgbClr val="00269E"/>
                </a:solidFill>
                <a:effectLst/>
                <a:uLnTx/>
                <a:uFillTx/>
                <a:latin typeface="+mn-lt"/>
                <a:ea typeface="Aptos" panose="020B0004020202020204" pitchFamily="34" charset="0"/>
                <a:cs typeface="Times New Roman" panose="02020603050405020304" pitchFamily="18" charset="0"/>
              </a:rPr>
              <a:t>Turning 22 (Chapter 688)</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00269E"/>
              </a:solidFill>
              <a:effectLst/>
              <a:uLnTx/>
              <a:uFillTx/>
              <a:latin typeface="Arial" pitchFamily="34" charset="0"/>
              <a:ea typeface="+mj-ea"/>
              <a:cs typeface="Arial" pitchFamily="34" charset="0"/>
            </a:endParaRPr>
          </a:p>
        </p:txBody>
      </p:sp>
      <p:sp>
        <p:nvSpPr>
          <p:cNvPr id="2" name="Rectangle 1">
            <a:extLst>
              <a:ext uri="{FF2B5EF4-FFF2-40B4-BE49-F238E27FC236}">
                <a16:creationId xmlns:a16="http://schemas.microsoft.com/office/drawing/2014/main" id="{2016AC20-0BCD-2E91-088B-CD25DC2447BA}"/>
              </a:ext>
            </a:extLst>
          </p:cNvPr>
          <p:cNvSpPr/>
          <p:nvPr/>
        </p:nvSpPr>
        <p:spPr>
          <a:xfrm>
            <a:off x="297809" y="1376784"/>
            <a:ext cx="8548381" cy="5180905"/>
          </a:xfrm>
          <a:prstGeom prst="rect">
            <a:avLst/>
          </a:prstGeom>
        </p:spPr>
        <p:txBody>
          <a:bodyPr wrap="square" lIns="91440" tIns="45720" rIns="91440" bIns="45720" anchor="t">
            <a:spAutoFit/>
          </a:bodyPr>
          <a:lstStyle/>
          <a:p>
            <a:pPr marL="342900" marR="0" lvl="0" indent="-342900">
              <a:lnSpc>
                <a:spcPct val="115000"/>
              </a:lnSpc>
              <a:spcAft>
                <a:spcPts val="800"/>
              </a:spcAft>
              <a:buFont typeface="Symbol" panose="05050102010706020507" pitchFamily="18" charset="2"/>
              <a:buChar char=""/>
            </a:pPr>
            <a:r>
              <a:rPr lang="en-US" sz="2000" kern="100" dirty="0">
                <a:effectLst/>
                <a:latin typeface="+mn-lt"/>
                <a:ea typeface="Aptos" panose="020B0004020202020204" pitchFamily="34" charset="0"/>
                <a:cs typeface="Times New Roman" panose="02020603050405020304" pitchFamily="18" charset="0"/>
              </a:rPr>
              <a:t>Supports students age 18-22 and families as they transition from special education into adult service system.</a:t>
            </a:r>
          </a:p>
          <a:p>
            <a:pPr marL="342900" marR="0" lvl="0" indent="-342900">
              <a:lnSpc>
                <a:spcPct val="115000"/>
              </a:lnSpc>
              <a:spcAft>
                <a:spcPts val="800"/>
              </a:spcAft>
              <a:buFont typeface="Symbol" panose="05050102010706020507" pitchFamily="18" charset="2"/>
              <a:buChar char=""/>
            </a:pPr>
            <a:r>
              <a:rPr lang="en-US" sz="2000" kern="100" dirty="0">
                <a:effectLst/>
                <a:latin typeface="+mn-lt"/>
                <a:ea typeface="Aptos" panose="020B0004020202020204" pitchFamily="34" charset="0"/>
                <a:cs typeface="Times New Roman" panose="02020603050405020304" pitchFamily="18" charset="0"/>
              </a:rPr>
              <a:t>In recent years, there have been increased enrollments &amp; increasing acuity and complexity.</a:t>
            </a:r>
          </a:p>
          <a:p>
            <a:pPr marL="342900" marR="0" lvl="0" indent="-342900">
              <a:lnSpc>
                <a:spcPct val="115000"/>
              </a:lnSpc>
              <a:spcAft>
                <a:spcPts val="800"/>
              </a:spcAft>
              <a:buFont typeface="Symbol" panose="05050102010706020507" pitchFamily="18" charset="2"/>
              <a:buChar char=""/>
            </a:pPr>
            <a:r>
              <a:rPr lang="en-US" sz="2000" kern="100" dirty="0">
                <a:effectLst/>
                <a:latin typeface="+mn-lt"/>
                <a:ea typeface="Aptos" panose="020B0004020202020204" pitchFamily="34" charset="0"/>
                <a:cs typeface="Times New Roman" panose="02020603050405020304" pitchFamily="18" charset="0"/>
              </a:rPr>
              <a:t>Our service approach must be dynamic and collaborative to respond to the changing and more acute needs of these individuals transitioning into the adult system.</a:t>
            </a:r>
          </a:p>
          <a:p>
            <a:pPr marL="342900" marR="0" lvl="0" indent="-342900">
              <a:lnSpc>
                <a:spcPct val="115000"/>
              </a:lnSpc>
              <a:spcAft>
                <a:spcPts val="800"/>
              </a:spcAft>
              <a:buFont typeface="Symbol" panose="05050102010706020507" pitchFamily="18" charset="2"/>
              <a:buChar char=""/>
            </a:pPr>
            <a:r>
              <a:rPr lang="en-US" sz="2000" kern="100" dirty="0">
                <a:effectLst/>
                <a:latin typeface="+mn-lt"/>
                <a:ea typeface="Aptos" panose="020B0004020202020204" pitchFamily="34" charset="0"/>
                <a:cs typeface="Times New Roman" panose="02020603050405020304" pitchFamily="18" charset="0"/>
              </a:rPr>
              <a:t>1,475 class members in FY25, the largest class size ever. </a:t>
            </a:r>
          </a:p>
          <a:p>
            <a:pPr marL="456565" lvl="1">
              <a:spcBef>
                <a:spcPts val="0"/>
              </a:spcBef>
              <a:buClr>
                <a:srgbClr val="000000"/>
              </a:buClr>
            </a:pPr>
            <a:endParaRPr lang="en-US" sz="2000" dirty="0"/>
          </a:p>
          <a:p>
            <a:pPr marL="456565" lvl="1">
              <a:spcBef>
                <a:spcPts val="0"/>
              </a:spcBef>
              <a:buClr>
                <a:srgbClr val="000000"/>
              </a:buClr>
            </a:pPr>
            <a:endParaRPr lang="en-US" sz="2000" dirty="0"/>
          </a:p>
          <a:p>
            <a:pPr marL="456565" lvl="1">
              <a:spcBef>
                <a:spcPts val="0"/>
              </a:spcBef>
              <a:buClr>
                <a:srgbClr val="000000"/>
              </a:buClr>
            </a:pPr>
            <a:endParaRPr lang="en-US" sz="2000" dirty="0"/>
          </a:p>
          <a:p>
            <a:pPr marL="799465" lvl="1" indent="-342900">
              <a:spcBef>
                <a:spcPts val="0"/>
              </a:spcBef>
              <a:buClr>
                <a:srgbClr val="000000"/>
              </a:buClr>
              <a:buFont typeface="Wingdings" panose="05000000000000000000" pitchFamily="2" charset="2"/>
              <a:buChar char="§"/>
            </a:pPr>
            <a:endParaRPr lang="en-US" sz="2000" dirty="0"/>
          </a:p>
          <a:p>
            <a:pPr marL="799465" lvl="1" indent="-342900">
              <a:spcBef>
                <a:spcPts val="0"/>
              </a:spcBef>
              <a:buClr>
                <a:srgbClr val="000000"/>
              </a:buClr>
              <a:buFont typeface="Wingdings" panose="05000000000000000000" pitchFamily="2" charset="2"/>
              <a:buChar char="§"/>
            </a:pPr>
            <a:endParaRPr lang="en-US" sz="2000" dirty="0"/>
          </a:p>
          <a:p>
            <a:pPr marL="456565" lvl="1">
              <a:spcBef>
                <a:spcPts val="0"/>
              </a:spcBef>
              <a:buClr>
                <a:srgbClr val="000000"/>
              </a:buClr>
            </a:pPr>
            <a:endParaRPr lang="en-US" sz="2000" dirty="0"/>
          </a:p>
        </p:txBody>
      </p:sp>
    </p:spTree>
    <p:extLst>
      <p:ext uri="{BB962C8B-B14F-4D97-AF65-F5344CB8AC3E}">
        <p14:creationId xmlns:p14="http://schemas.microsoft.com/office/powerpoint/2010/main" val="34146139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563FE7-8A41-B38C-FFC5-3EC14C576D3E}"/>
            </a:ext>
          </a:extLst>
        </p:cNvPr>
        <p:cNvGrpSpPr/>
        <p:nvPr/>
      </p:nvGrpSpPr>
      <p:grpSpPr>
        <a:xfrm>
          <a:off x="0" y="0"/>
          <a:ext cx="0" cy="0"/>
          <a:chOff x="0" y="0"/>
          <a:chExt cx="0" cy="0"/>
        </a:xfrm>
      </p:grpSpPr>
      <p:sp>
        <p:nvSpPr>
          <p:cNvPr id="6" name="Title 2">
            <a:extLst>
              <a:ext uri="{FF2B5EF4-FFF2-40B4-BE49-F238E27FC236}">
                <a16:creationId xmlns:a16="http://schemas.microsoft.com/office/drawing/2014/main" id="{D88D3E8A-094A-F118-7B2E-93FE337F29BD}"/>
              </a:ext>
            </a:extLst>
          </p:cNvPr>
          <p:cNvSpPr txBox="1">
            <a:spLocks noGrp="1"/>
          </p:cNvSpPr>
          <p:nvPr>
            <p:ph type="title" idx="4294967295"/>
          </p:nvPr>
        </p:nvSpPr>
        <p:spPr>
          <a:xfrm>
            <a:off x="216989" y="751268"/>
            <a:ext cx="7924800" cy="457200"/>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lvl1pPr algn="l" rtl="0" eaLnBrk="1" fontAlgn="base" hangingPunct="1">
              <a:lnSpc>
                <a:spcPct val="100000"/>
              </a:lnSpc>
              <a:spcBef>
                <a:spcPct val="0"/>
              </a:spcBef>
              <a:spcAft>
                <a:spcPct val="0"/>
              </a:spcAft>
              <a:defRPr sz="1600" b="1">
                <a:solidFill>
                  <a:srgbClr val="00269E"/>
                </a:solidFill>
                <a:latin typeface="Arial" pitchFamily="34" charset="0"/>
                <a:ea typeface="+mj-ea"/>
                <a:cs typeface="Arial" pitchFamily="34" charset="0"/>
              </a:defRPr>
            </a:lvl1pPr>
            <a:lvl2pPr algn="l" rtl="0" eaLnBrk="1" fontAlgn="base" hangingPunct="1">
              <a:spcBef>
                <a:spcPct val="0"/>
              </a:spcBef>
              <a:spcAft>
                <a:spcPct val="0"/>
              </a:spcAft>
              <a:defRPr sz="2400" b="1">
                <a:solidFill>
                  <a:srgbClr val="0033CC"/>
                </a:solidFill>
                <a:latin typeface="Verdana" pitchFamily="34" charset="0"/>
                <a:cs typeface="Arial" charset="0"/>
              </a:defRPr>
            </a:lvl2pPr>
            <a:lvl3pPr algn="l" rtl="0" eaLnBrk="1" fontAlgn="base" hangingPunct="1">
              <a:spcBef>
                <a:spcPct val="0"/>
              </a:spcBef>
              <a:spcAft>
                <a:spcPct val="0"/>
              </a:spcAft>
              <a:defRPr sz="2400" b="1">
                <a:solidFill>
                  <a:srgbClr val="0033CC"/>
                </a:solidFill>
                <a:latin typeface="Verdana" pitchFamily="34" charset="0"/>
                <a:cs typeface="Arial" charset="0"/>
              </a:defRPr>
            </a:lvl3pPr>
            <a:lvl4pPr algn="l" rtl="0" eaLnBrk="1" fontAlgn="base" hangingPunct="1">
              <a:spcBef>
                <a:spcPct val="0"/>
              </a:spcBef>
              <a:spcAft>
                <a:spcPct val="0"/>
              </a:spcAft>
              <a:defRPr sz="2400" b="1">
                <a:solidFill>
                  <a:srgbClr val="0033CC"/>
                </a:solidFill>
                <a:latin typeface="Verdana" pitchFamily="34" charset="0"/>
                <a:cs typeface="Arial" charset="0"/>
              </a:defRPr>
            </a:lvl4pPr>
            <a:lvl5pPr algn="l" rtl="0" eaLnBrk="1" fontAlgn="base" hangingPunct="1">
              <a:spcBef>
                <a:spcPct val="0"/>
              </a:spcBef>
              <a:spcAft>
                <a:spcPct val="0"/>
              </a:spcAft>
              <a:defRPr sz="2400" b="1">
                <a:solidFill>
                  <a:srgbClr val="0033CC"/>
                </a:solidFill>
                <a:latin typeface="Verdana" pitchFamily="34" charset="0"/>
                <a:cs typeface="Arial" charset="0"/>
              </a:defRPr>
            </a:lvl5pPr>
            <a:lvl6pPr marL="457152" algn="l" rtl="0" eaLnBrk="1" fontAlgn="base" hangingPunct="1">
              <a:spcBef>
                <a:spcPct val="0"/>
              </a:spcBef>
              <a:spcAft>
                <a:spcPct val="0"/>
              </a:spcAft>
              <a:defRPr sz="2400" b="1">
                <a:solidFill>
                  <a:srgbClr val="0033CC"/>
                </a:solidFill>
                <a:latin typeface="Verdana" pitchFamily="34" charset="0"/>
                <a:cs typeface="Arial" charset="0"/>
              </a:defRPr>
            </a:lvl6pPr>
            <a:lvl7pPr marL="914303" algn="l" rtl="0" eaLnBrk="1" fontAlgn="base" hangingPunct="1">
              <a:spcBef>
                <a:spcPct val="0"/>
              </a:spcBef>
              <a:spcAft>
                <a:spcPct val="0"/>
              </a:spcAft>
              <a:defRPr sz="2400" b="1">
                <a:solidFill>
                  <a:srgbClr val="0033CC"/>
                </a:solidFill>
                <a:latin typeface="Verdana" pitchFamily="34" charset="0"/>
                <a:cs typeface="Arial" charset="0"/>
              </a:defRPr>
            </a:lvl7pPr>
            <a:lvl8pPr marL="1371455" algn="l" rtl="0" eaLnBrk="1" fontAlgn="base" hangingPunct="1">
              <a:spcBef>
                <a:spcPct val="0"/>
              </a:spcBef>
              <a:spcAft>
                <a:spcPct val="0"/>
              </a:spcAft>
              <a:defRPr sz="2400" b="1">
                <a:solidFill>
                  <a:srgbClr val="0033CC"/>
                </a:solidFill>
                <a:latin typeface="Verdana" pitchFamily="34" charset="0"/>
                <a:cs typeface="Arial" charset="0"/>
              </a:defRPr>
            </a:lvl8pPr>
            <a:lvl9pPr marL="1828606" algn="l" rtl="0" eaLnBrk="1" fontAlgn="base" hangingPunct="1">
              <a:spcBef>
                <a:spcPct val="0"/>
              </a:spcBef>
              <a:spcAft>
                <a:spcPct val="0"/>
              </a:spcAft>
              <a:defRPr sz="2400" b="1">
                <a:solidFill>
                  <a:srgbClr val="0033CC"/>
                </a:solidFill>
                <a:latin typeface="Verdana" pitchFamily="34" charset="0"/>
                <a:cs typeface="Arial" charset="0"/>
              </a:defRPr>
            </a:lvl9pPr>
          </a:lstStyle>
          <a:p>
            <a:pPr marL="0" marR="0" lvl="0" indent="0" algn="l" defTabSz="914400" rtl="0" eaLnBrk="1" fontAlgn="base" latinLnBrk="0" hangingPunct="1">
              <a:lnSpc>
                <a:spcPct val="115000"/>
              </a:lnSpc>
              <a:spcBef>
                <a:spcPct val="0"/>
              </a:spcBef>
              <a:spcAft>
                <a:spcPts val="800"/>
              </a:spcAft>
              <a:buClrTx/>
              <a:buSzTx/>
              <a:buFontTx/>
              <a:buNone/>
              <a:tabLst/>
              <a:defRPr/>
            </a:pPr>
            <a:r>
              <a:rPr kumimoji="0" lang="en-US" sz="2000" b="1" i="0" u="none" strike="noStrike" kern="100" cap="none" spc="0" normalizeH="0" baseline="0" noProof="0" dirty="0">
                <a:ln>
                  <a:noFill/>
                </a:ln>
                <a:solidFill>
                  <a:srgbClr val="00269E"/>
                </a:solidFill>
                <a:effectLst/>
                <a:uLnTx/>
                <a:uFillTx/>
                <a:latin typeface="+mn-lt"/>
                <a:ea typeface="Aptos" panose="020B0004020202020204" pitchFamily="34" charset="0"/>
                <a:cs typeface="Times New Roman" panose="02020603050405020304" pitchFamily="18" charset="0"/>
              </a:rPr>
              <a:t>Once found eligible</a:t>
            </a:r>
            <a:endParaRPr kumimoji="0" lang="en-US" sz="1800" b="1" i="0" u="none" strike="noStrike" kern="0" cap="none" spc="0" normalizeH="0" baseline="0" noProof="0" dirty="0">
              <a:ln>
                <a:noFill/>
              </a:ln>
              <a:solidFill>
                <a:srgbClr val="00269E"/>
              </a:solidFill>
              <a:effectLst/>
              <a:uLnTx/>
              <a:uFillTx/>
              <a:latin typeface="Arial" pitchFamily="34" charset="0"/>
              <a:ea typeface="+mj-ea"/>
              <a:cs typeface="Arial" pitchFamily="34" charset="0"/>
            </a:endParaRPr>
          </a:p>
        </p:txBody>
      </p:sp>
      <p:sp>
        <p:nvSpPr>
          <p:cNvPr id="2" name="Rectangle 1">
            <a:extLst>
              <a:ext uri="{FF2B5EF4-FFF2-40B4-BE49-F238E27FC236}">
                <a16:creationId xmlns:a16="http://schemas.microsoft.com/office/drawing/2014/main" id="{1F55A7C7-A616-9DE0-ADCD-A66D59142562}"/>
              </a:ext>
            </a:extLst>
          </p:cNvPr>
          <p:cNvSpPr/>
          <p:nvPr/>
        </p:nvSpPr>
        <p:spPr>
          <a:xfrm>
            <a:off x="228701" y="1208468"/>
            <a:ext cx="8548381" cy="5570756"/>
          </a:xfrm>
          <a:prstGeom prst="rect">
            <a:avLst/>
          </a:prstGeom>
        </p:spPr>
        <p:txBody>
          <a:bodyPr wrap="square" lIns="91440" tIns="45720" rIns="91440" bIns="45720" anchor="t">
            <a:spAutoFit/>
          </a:bodyPr>
          <a:lstStyle/>
          <a:p>
            <a:pPr marL="342900" marR="0" lvl="0" indent="-342900">
              <a:lnSpc>
                <a:spcPct val="115000"/>
              </a:lnSpc>
              <a:spcAft>
                <a:spcPts val="800"/>
              </a:spcAft>
              <a:buFont typeface="Symbol" panose="05050102010706020507" pitchFamily="18" charset="2"/>
              <a:buChar char=""/>
            </a:pPr>
            <a:r>
              <a:rPr lang="en-US" sz="2000" kern="100" dirty="0">
                <a:effectLst/>
                <a:latin typeface="+mn-lt"/>
                <a:ea typeface="Aptos" panose="020B0004020202020204" pitchFamily="34" charset="0"/>
                <a:cs typeface="Times New Roman" panose="02020603050405020304" pitchFamily="18" charset="0"/>
              </a:rPr>
              <a:t>Connecting to a family or autism support center: Individuals and families are sent a “Welcome to DDS” flyer with information about the support centers in their area, so that families can connect with a center to get services and supports. </a:t>
            </a:r>
          </a:p>
          <a:p>
            <a:pPr marL="342900" marR="0" lvl="0" indent="-342900">
              <a:lnSpc>
                <a:spcPct val="115000"/>
              </a:lnSpc>
              <a:spcAft>
                <a:spcPts val="800"/>
              </a:spcAft>
              <a:buFont typeface="Symbol" panose="05050102010706020507" pitchFamily="18" charset="2"/>
              <a:buChar char=""/>
            </a:pPr>
            <a:r>
              <a:rPr lang="en-US" sz="2000" kern="100" dirty="0">
                <a:effectLst/>
                <a:latin typeface="+mn-lt"/>
                <a:ea typeface="Aptos" panose="020B0004020202020204" pitchFamily="34" charset="0"/>
                <a:cs typeface="Times New Roman" panose="02020603050405020304" pitchFamily="18" charset="0"/>
              </a:rPr>
              <a:t>Connecting to a DDS Area Office: Individuals will also be assigned a DDS service coordinator from their Area Office. This person will be their primary contact at DDS. </a:t>
            </a:r>
          </a:p>
          <a:p>
            <a:pPr marL="342900" marR="0" lvl="0" indent="-342900">
              <a:lnSpc>
                <a:spcPct val="115000"/>
              </a:lnSpc>
              <a:spcAft>
                <a:spcPts val="800"/>
              </a:spcAft>
              <a:buFont typeface="Symbol" panose="05050102010706020507" pitchFamily="18" charset="2"/>
              <a:buChar char=""/>
            </a:pPr>
            <a:r>
              <a:rPr lang="en-US" sz="2000" kern="100" dirty="0">
                <a:effectLst/>
                <a:latin typeface="+mn-lt"/>
                <a:ea typeface="Aptos" panose="020B0004020202020204" pitchFamily="34" charset="0"/>
                <a:cs typeface="Times New Roman" panose="02020603050405020304" pitchFamily="18" charset="0"/>
              </a:rPr>
              <a:t>Individuals and families should use both their family support services and DDS service coordinator to help them understand how different systems work, solve problems as they arise, and get services and supports through DDS and other resources.</a:t>
            </a:r>
          </a:p>
          <a:p>
            <a:pPr marL="799465" lvl="1" indent="-342900">
              <a:spcBef>
                <a:spcPts val="0"/>
              </a:spcBef>
              <a:buClr>
                <a:srgbClr val="000000"/>
              </a:buClr>
              <a:buFont typeface="Wingdings" panose="05000000000000000000" pitchFamily="2" charset="2"/>
              <a:buChar char="§"/>
            </a:pPr>
            <a:endParaRPr lang="en-US" sz="2000" dirty="0"/>
          </a:p>
          <a:p>
            <a:pPr marL="799465" lvl="1" indent="-342900">
              <a:spcBef>
                <a:spcPts val="0"/>
              </a:spcBef>
              <a:buClr>
                <a:srgbClr val="000000"/>
              </a:buClr>
              <a:buFont typeface="Wingdings" panose="05000000000000000000" pitchFamily="2" charset="2"/>
              <a:buChar char="§"/>
            </a:pPr>
            <a:endParaRPr lang="en-US" sz="2000" dirty="0"/>
          </a:p>
          <a:p>
            <a:pPr marL="456565" lvl="1">
              <a:spcBef>
                <a:spcPts val="0"/>
              </a:spcBef>
              <a:buClr>
                <a:srgbClr val="000000"/>
              </a:buClr>
            </a:pPr>
            <a:endParaRPr lang="en-US" sz="2000" dirty="0"/>
          </a:p>
        </p:txBody>
      </p:sp>
    </p:spTree>
    <p:extLst>
      <p:ext uri="{BB962C8B-B14F-4D97-AF65-F5344CB8AC3E}">
        <p14:creationId xmlns:p14="http://schemas.microsoft.com/office/powerpoint/2010/main" val="4166920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3F7444-3D7D-50E6-B2DE-7296472F0C22}"/>
            </a:ext>
          </a:extLst>
        </p:cNvPr>
        <p:cNvGrpSpPr/>
        <p:nvPr/>
      </p:nvGrpSpPr>
      <p:grpSpPr>
        <a:xfrm>
          <a:off x="0" y="0"/>
          <a:ext cx="0" cy="0"/>
          <a:chOff x="0" y="0"/>
          <a:chExt cx="0" cy="0"/>
        </a:xfrm>
      </p:grpSpPr>
      <p:sp>
        <p:nvSpPr>
          <p:cNvPr id="6" name="Title 2">
            <a:extLst>
              <a:ext uri="{FF2B5EF4-FFF2-40B4-BE49-F238E27FC236}">
                <a16:creationId xmlns:a16="http://schemas.microsoft.com/office/drawing/2014/main" id="{27749331-8FBE-726B-4CFE-97CC3AD2801E}"/>
              </a:ext>
              <a:ext uri="{C183D7F6-B498-43B3-948B-1728B52AA6E4}">
                <adec:decorative xmlns:adec="http://schemas.microsoft.com/office/drawing/2017/decorative" val="1"/>
              </a:ext>
            </a:extLst>
          </p:cNvPr>
          <p:cNvSpPr txBox="1">
            <a:spLocks noGrp="1"/>
          </p:cNvSpPr>
          <p:nvPr>
            <p:ph type="title" idx="4294967295"/>
          </p:nvPr>
        </p:nvSpPr>
        <p:spPr>
          <a:xfrm>
            <a:off x="228701" y="809485"/>
            <a:ext cx="7924800" cy="457200"/>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lvl1pPr algn="l" rtl="0" eaLnBrk="1" fontAlgn="base" hangingPunct="1">
              <a:lnSpc>
                <a:spcPct val="100000"/>
              </a:lnSpc>
              <a:spcBef>
                <a:spcPct val="0"/>
              </a:spcBef>
              <a:spcAft>
                <a:spcPct val="0"/>
              </a:spcAft>
              <a:defRPr sz="1600" b="1">
                <a:solidFill>
                  <a:srgbClr val="00269E"/>
                </a:solidFill>
                <a:latin typeface="Arial" pitchFamily="34" charset="0"/>
                <a:ea typeface="+mj-ea"/>
                <a:cs typeface="Arial" pitchFamily="34" charset="0"/>
              </a:defRPr>
            </a:lvl1pPr>
            <a:lvl2pPr algn="l" rtl="0" eaLnBrk="1" fontAlgn="base" hangingPunct="1">
              <a:spcBef>
                <a:spcPct val="0"/>
              </a:spcBef>
              <a:spcAft>
                <a:spcPct val="0"/>
              </a:spcAft>
              <a:defRPr sz="2400" b="1">
                <a:solidFill>
                  <a:srgbClr val="0033CC"/>
                </a:solidFill>
                <a:latin typeface="Verdana" pitchFamily="34" charset="0"/>
                <a:cs typeface="Arial" charset="0"/>
              </a:defRPr>
            </a:lvl2pPr>
            <a:lvl3pPr algn="l" rtl="0" eaLnBrk="1" fontAlgn="base" hangingPunct="1">
              <a:spcBef>
                <a:spcPct val="0"/>
              </a:spcBef>
              <a:spcAft>
                <a:spcPct val="0"/>
              </a:spcAft>
              <a:defRPr sz="2400" b="1">
                <a:solidFill>
                  <a:srgbClr val="0033CC"/>
                </a:solidFill>
                <a:latin typeface="Verdana" pitchFamily="34" charset="0"/>
                <a:cs typeface="Arial" charset="0"/>
              </a:defRPr>
            </a:lvl3pPr>
            <a:lvl4pPr algn="l" rtl="0" eaLnBrk="1" fontAlgn="base" hangingPunct="1">
              <a:spcBef>
                <a:spcPct val="0"/>
              </a:spcBef>
              <a:spcAft>
                <a:spcPct val="0"/>
              </a:spcAft>
              <a:defRPr sz="2400" b="1">
                <a:solidFill>
                  <a:srgbClr val="0033CC"/>
                </a:solidFill>
                <a:latin typeface="Verdana" pitchFamily="34" charset="0"/>
                <a:cs typeface="Arial" charset="0"/>
              </a:defRPr>
            </a:lvl4pPr>
            <a:lvl5pPr algn="l" rtl="0" eaLnBrk="1" fontAlgn="base" hangingPunct="1">
              <a:spcBef>
                <a:spcPct val="0"/>
              </a:spcBef>
              <a:spcAft>
                <a:spcPct val="0"/>
              </a:spcAft>
              <a:defRPr sz="2400" b="1">
                <a:solidFill>
                  <a:srgbClr val="0033CC"/>
                </a:solidFill>
                <a:latin typeface="Verdana" pitchFamily="34" charset="0"/>
                <a:cs typeface="Arial" charset="0"/>
              </a:defRPr>
            </a:lvl5pPr>
            <a:lvl6pPr marL="457152" algn="l" rtl="0" eaLnBrk="1" fontAlgn="base" hangingPunct="1">
              <a:spcBef>
                <a:spcPct val="0"/>
              </a:spcBef>
              <a:spcAft>
                <a:spcPct val="0"/>
              </a:spcAft>
              <a:defRPr sz="2400" b="1">
                <a:solidFill>
                  <a:srgbClr val="0033CC"/>
                </a:solidFill>
                <a:latin typeface="Verdana" pitchFamily="34" charset="0"/>
                <a:cs typeface="Arial" charset="0"/>
              </a:defRPr>
            </a:lvl6pPr>
            <a:lvl7pPr marL="914303" algn="l" rtl="0" eaLnBrk="1" fontAlgn="base" hangingPunct="1">
              <a:spcBef>
                <a:spcPct val="0"/>
              </a:spcBef>
              <a:spcAft>
                <a:spcPct val="0"/>
              </a:spcAft>
              <a:defRPr sz="2400" b="1">
                <a:solidFill>
                  <a:srgbClr val="0033CC"/>
                </a:solidFill>
                <a:latin typeface="Verdana" pitchFamily="34" charset="0"/>
                <a:cs typeface="Arial" charset="0"/>
              </a:defRPr>
            </a:lvl7pPr>
            <a:lvl8pPr marL="1371455" algn="l" rtl="0" eaLnBrk="1" fontAlgn="base" hangingPunct="1">
              <a:spcBef>
                <a:spcPct val="0"/>
              </a:spcBef>
              <a:spcAft>
                <a:spcPct val="0"/>
              </a:spcAft>
              <a:defRPr sz="2400" b="1">
                <a:solidFill>
                  <a:srgbClr val="0033CC"/>
                </a:solidFill>
                <a:latin typeface="Verdana" pitchFamily="34" charset="0"/>
                <a:cs typeface="Arial" charset="0"/>
              </a:defRPr>
            </a:lvl8pPr>
            <a:lvl9pPr marL="1828606" algn="l" rtl="0" eaLnBrk="1" fontAlgn="base" hangingPunct="1">
              <a:spcBef>
                <a:spcPct val="0"/>
              </a:spcBef>
              <a:spcAft>
                <a:spcPct val="0"/>
              </a:spcAft>
              <a:defRPr sz="2400" b="1">
                <a:solidFill>
                  <a:srgbClr val="0033CC"/>
                </a:solidFill>
                <a:latin typeface="Verdana" pitchFamily="34"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0" cap="none" spc="0" normalizeH="0" baseline="0" noProof="0" dirty="0">
                <a:ln>
                  <a:noFill/>
                </a:ln>
                <a:solidFill>
                  <a:srgbClr val="00269E"/>
                </a:solidFill>
                <a:effectLst/>
                <a:uLnTx/>
                <a:uFillTx/>
                <a:latin typeface="+mj-lt"/>
                <a:ea typeface="+mj-ea"/>
                <a:cs typeface="Arial" pitchFamily="34" charset="0"/>
              </a:rPr>
              <a:t>Overview of Adult Programs and Services</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00269E"/>
              </a:solidFill>
              <a:effectLst/>
              <a:uLnTx/>
              <a:uFillTx/>
              <a:latin typeface="Arial" pitchFamily="34" charset="0"/>
              <a:ea typeface="+mj-ea"/>
              <a:cs typeface="Arial" pitchFamily="34" charset="0"/>
            </a:endParaRPr>
          </a:p>
        </p:txBody>
      </p:sp>
      <p:sp>
        <p:nvSpPr>
          <p:cNvPr id="2" name="Rectangle 1">
            <a:extLst>
              <a:ext uri="{FF2B5EF4-FFF2-40B4-BE49-F238E27FC236}">
                <a16:creationId xmlns:a16="http://schemas.microsoft.com/office/drawing/2014/main" id="{66914305-DBBB-9202-EF02-478FF12E2ECC}"/>
              </a:ext>
            </a:extLst>
          </p:cNvPr>
          <p:cNvSpPr/>
          <p:nvPr/>
        </p:nvSpPr>
        <p:spPr>
          <a:xfrm>
            <a:off x="297809" y="1376784"/>
            <a:ext cx="8548381" cy="5078313"/>
          </a:xfrm>
          <a:prstGeom prst="rect">
            <a:avLst/>
          </a:prstGeom>
        </p:spPr>
        <p:txBody>
          <a:bodyPr wrap="square" lIns="91440" tIns="45720" rIns="91440" bIns="45720" anchor="t">
            <a:spAutoFit/>
          </a:bodyPr>
          <a:lstStyle/>
          <a:p>
            <a:pPr marL="342900" marR="0" lvl="0" indent="-342900">
              <a:lnSpc>
                <a:spcPct val="115000"/>
              </a:lnSpc>
              <a:spcAft>
                <a:spcPts val="800"/>
              </a:spcAft>
              <a:buFont typeface="Symbol" panose="05050102010706020507" pitchFamily="18" charset="2"/>
              <a:buChar char=""/>
            </a:pPr>
            <a:r>
              <a:rPr lang="en-US" sz="2000" kern="100" dirty="0">
                <a:effectLst/>
                <a:latin typeface="+mn-lt"/>
                <a:ea typeface="Aptos" panose="020B0004020202020204" pitchFamily="34" charset="0"/>
                <a:cs typeface="Times New Roman" panose="02020603050405020304" pitchFamily="18" charset="0"/>
              </a:rPr>
              <a:t>DDS provides services in several ways:</a:t>
            </a:r>
          </a:p>
          <a:p>
            <a:pPr marL="800052" lvl="1" indent="-342900">
              <a:lnSpc>
                <a:spcPct val="115000"/>
              </a:lnSpc>
              <a:spcAft>
                <a:spcPts val="800"/>
              </a:spcAft>
              <a:buFont typeface="Symbol" panose="05050102010706020507" pitchFamily="18" charset="2"/>
              <a:buChar char=""/>
            </a:pPr>
            <a:r>
              <a:rPr lang="en-US" sz="2000" kern="100" dirty="0">
                <a:effectLst/>
                <a:latin typeface="+mn-lt"/>
                <a:ea typeface="Aptos" panose="020B0004020202020204" pitchFamily="34" charset="0"/>
                <a:cs typeface="Times New Roman" panose="02020603050405020304" pitchFamily="18" charset="0"/>
              </a:rPr>
              <a:t>DDS services are typically provided either through private non-profit provider agencies with whom DDS contracts or directly through state-operated services.</a:t>
            </a:r>
          </a:p>
          <a:p>
            <a:pPr marL="800052" lvl="1" indent="-342900">
              <a:lnSpc>
                <a:spcPct val="115000"/>
              </a:lnSpc>
              <a:spcAft>
                <a:spcPts val="800"/>
              </a:spcAft>
              <a:buFont typeface="Symbol" panose="05050102010706020507" pitchFamily="18" charset="2"/>
              <a:buChar char=""/>
            </a:pPr>
            <a:r>
              <a:rPr lang="en-US" sz="2000" kern="100" dirty="0">
                <a:effectLst/>
                <a:latin typeface="+mn-lt"/>
                <a:ea typeface="Aptos" panose="020B0004020202020204" pitchFamily="34" charset="0"/>
                <a:cs typeface="Times New Roman" panose="02020603050405020304" pitchFamily="18" charset="0"/>
              </a:rPr>
              <a:t>DDS also has a self-directed service model, which enables service recipients and their guardians to hire their own staff, and direct their own services, with a budget from DDS.</a:t>
            </a:r>
          </a:p>
          <a:p>
            <a:pPr marL="456565" lvl="1">
              <a:spcBef>
                <a:spcPts val="0"/>
              </a:spcBef>
              <a:buClr>
                <a:srgbClr val="000000"/>
              </a:buClr>
            </a:pPr>
            <a:endParaRPr lang="en-US" sz="2000" dirty="0"/>
          </a:p>
          <a:p>
            <a:pPr marL="456565" lvl="1">
              <a:spcBef>
                <a:spcPts val="0"/>
              </a:spcBef>
              <a:buClr>
                <a:srgbClr val="000000"/>
              </a:buClr>
            </a:pPr>
            <a:endParaRPr lang="en-US" sz="2000" dirty="0"/>
          </a:p>
          <a:p>
            <a:pPr marL="456565" lvl="1">
              <a:spcBef>
                <a:spcPts val="0"/>
              </a:spcBef>
              <a:buClr>
                <a:srgbClr val="000000"/>
              </a:buClr>
            </a:pPr>
            <a:endParaRPr lang="en-US" sz="2000" dirty="0"/>
          </a:p>
          <a:p>
            <a:pPr marL="799465" lvl="1" indent="-342900">
              <a:spcBef>
                <a:spcPts val="0"/>
              </a:spcBef>
              <a:buClr>
                <a:srgbClr val="000000"/>
              </a:buClr>
              <a:buFont typeface="Wingdings" panose="05000000000000000000" pitchFamily="2" charset="2"/>
              <a:buChar char="§"/>
            </a:pPr>
            <a:endParaRPr lang="en-US" sz="2000" dirty="0"/>
          </a:p>
          <a:p>
            <a:pPr marL="799465" lvl="1" indent="-342900">
              <a:spcBef>
                <a:spcPts val="0"/>
              </a:spcBef>
              <a:buClr>
                <a:srgbClr val="000000"/>
              </a:buClr>
              <a:buFont typeface="Wingdings" panose="05000000000000000000" pitchFamily="2" charset="2"/>
              <a:buChar char="§"/>
            </a:pPr>
            <a:endParaRPr lang="en-US" sz="2000" dirty="0"/>
          </a:p>
          <a:p>
            <a:pPr marL="456565" lvl="1">
              <a:spcBef>
                <a:spcPts val="0"/>
              </a:spcBef>
              <a:buClr>
                <a:srgbClr val="000000"/>
              </a:buClr>
            </a:pPr>
            <a:endParaRPr lang="en-US" sz="2000" dirty="0"/>
          </a:p>
        </p:txBody>
      </p:sp>
      <p:sp>
        <p:nvSpPr>
          <p:cNvPr id="5" name="Text Placeholder 4">
            <a:extLst>
              <a:ext uri="{FF2B5EF4-FFF2-40B4-BE49-F238E27FC236}">
                <a16:creationId xmlns:a16="http://schemas.microsoft.com/office/drawing/2014/main" id="{30DE4AAA-C8DE-C273-04D3-5CF0089D8499}"/>
              </a:ext>
            </a:extLst>
          </p:cNvPr>
          <p:cNvSpPr>
            <a:spLocks noGrp="1"/>
          </p:cNvSpPr>
          <p:nvPr>
            <p:ph type="body" sz="quarter" idx="15"/>
          </p:nvPr>
        </p:nvSpPr>
        <p:spPr/>
        <p:txBody>
          <a:bodyPr/>
          <a:lstStyle/>
          <a:p>
            <a:endParaRPr lang="en-US"/>
          </a:p>
        </p:txBody>
      </p:sp>
    </p:spTree>
    <p:extLst>
      <p:ext uri="{BB962C8B-B14F-4D97-AF65-F5344CB8AC3E}">
        <p14:creationId xmlns:p14="http://schemas.microsoft.com/office/powerpoint/2010/main" val="20669842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D7D7A7-425B-41D3-0649-E7BD747373FA}"/>
            </a:ext>
          </a:extLst>
        </p:cNvPr>
        <p:cNvGrpSpPr/>
        <p:nvPr/>
      </p:nvGrpSpPr>
      <p:grpSpPr>
        <a:xfrm>
          <a:off x="0" y="0"/>
          <a:ext cx="0" cy="0"/>
          <a:chOff x="0" y="0"/>
          <a:chExt cx="0" cy="0"/>
        </a:xfrm>
      </p:grpSpPr>
      <p:sp>
        <p:nvSpPr>
          <p:cNvPr id="6" name="Title 2">
            <a:extLst>
              <a:ext uri="{FF2B5EF4-FFF2-40B4-BE49-F238E27FC236}">
                <a16:creationId xmlns:a16="http://schemas.microsoft.com/office/drawing/2014/main" id="{D4235106-A1E7-BE23-A422-F796F08377D4}"/>
              </a:ext>
            </a:extLst>
          </p:cNvPr>
          <p:cNvSpPr txBox="1">
            <a:spLocks noGrp="1"/>
          </p:cNvSpPr>
          <p:nvPr>
            <p:ph type="title" idx="4294967295"/>
          </p:nvPr>
        </p:nvSpPr>
        <p:spPr>
          <a:xfrm>
            <a:off x="228701" y="910045"/>
            <a:ext cx="7924800" cy="356639"/>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lvl1pPr algn="l" rtl="0" eaLnBrk="1" fontAlgn="base" hangingPunct="1">
              <a:lnSpc>
                <a:spcPct val="100000"/>
              </a:lnSpc>
              <a:spcBef>
                <a:spcPct val="0"/>
              </a:spcBef>
              <a:spcAft>
                <a:spcPct val="0"/>
              </a:spcAft>
              <a:defRPr sz="1600" b="1">
                <a:solidFill>
                  <a:srgbClr val="00269E"/>
                </a:solidFill>
                <a:latin typeface="Arial" pitchFamily="34" charset="0"/>
                <a:ea typeface="+mj-ea"/>
                <a:cs typeface="Arial" pitchFamily="34" charset="0"/>
              </a:defRPr>
            </a:lvl1pPr>
            <a:lvl2pPr algn="l" rtl="0" eaLnBrk="1" fontAlgn="base" hangingPunct="1">
              <a:spcBef>
                <a:spcPct val="0"/>
              </a:spcBef>
              <a:spcAft>
                <a:spcPct val="0"/>
              </a:spcAft>
              <a:defRPr sz="2400" b="1">
                <a:solidFill>
                  <a:srgbClr val="0033CC"/>
                </a:solidFill>
                <a:latin typeface="Verdana" pitchFamily="34" charset="0"/>
                <a:cs typeface="Arial" charset="0"/>
              </a:defRPr>
            </a:lvl2pPr>
            <a:lvl3pPr algn="l" rtl="0" eaLnBrk="1" fontAlgn="base" hangingPunct="1">
              <a:spcBef>
                <a:spcPct val="0"/>
              </a:spcBef>
              <a:spcAft>
                <a:spcPct val="0"/>
              </a:spcAft>
              <a:defRPr sz="2400" b="1">
                <a:solidFill>
                  <a:srgbClr val="0033CC"/>
                </a:solidFill>
                <a:latin typeface="Verdana" pitchFamily="34" charset="0"/>
                <a:cs typeface="Arial" charset="0"/>
              </a:defRPr>
            </a:lvl3pPr>
            <a:lvl4pPr algn="l" rtl="0" eaLnBrk="1" fontAlgn="base" hangingPunct="1">
              <a:spcBef>
                <a:spcPct val="0"/>
              </a:spcBef>
              <a:spcAft>
                <a:spcPct val="0"/>
              </a:spcAft>
              <a:defRPr sz="2400" b="1">
                <a:solidFill>
                  <a:srgbClr val="0033CC"/>
                </a:solidFill>
                <a:latin typeface="Verdana" pitchFamily="34" charset="0"/>
                <a:cs typeface="Arial" charset="0"/>
              </a:defRPr>
            </a:lvl4pPr>
            <a:lvl5pPr algn="l" rtl="0" eaLnBrk="1" fontAlgn="base" hangingPunct="1">
              <a:spcBef>
                <a:spcPct val="0"/>
              </a:spcBef>
              <a:spcAft>
                <a:spcPct val="0"/>
              </a:spcAft>
              <a:defRPr sz="2400" b="1">
                <a:solidFill>
                  <a:srgbClr val="0033CC"/>
                </a:solidFill>
                <a:latin typeface="Verdana" pitchFamily="34" charset="0"/>
                <a:cs typeface="Arial" charset="0"/>
              </a:defRPr>
            </a:lvl5pPr>
            <a:lvl6pPr marL="457152" algn="l" rtl="0" eaLnBrk="1" fontAlgn="base" hangingPunct="1">
              <a:spcBef>
                <a:spcPct val="0"/>
              </a:spcBef>
              <a:spcAft>
                <a:spcPct val="0"/>
              </a:spcAft>
              <a:defRPr sz="2400" b="1">
                <a:solidFill>
                  <a:srgbClr val="0033CC"/>
                </a:solidFill>
                <a:latin typeface="Verdana" pitchFamily="34" charset="0"/>
                <a:cs typeface="Arial" charset="0"/>
              </a:defRPr>
            </a:lvl6pPr>
            <a:lvl7pPr marL="914303" algn="l" rtl="0" eaLnBrk="1" fontAlgn="base" hangingPunct="1">
              <a:spcBef>
                <a:spcPct val="0"/>
              </a:spcBef>
              <a:spcAft>
                <a:spcPct val="0"/>
              </a:spcAft>
              <a:defRPr sz="2400" b="1">
                <a:solidFill>
                  <a:srgbClr val="0033CC"/>
                </a:solidFill>
                <a:latin typeface="Verdana" pitchFamily="34" charset="0"/>
                <a:cs typeface="Arial" charset="0"/>
              </a:defRPr>
            </a:lvl7pPr>
            <a:lvl8pPr marL="1371455" algn="l" rtl="0" eaLnBrk="1" fontAlgn="base" hangingPunct="1">
              <a:spcBef>
                <a:spcPct val="0"/>
              </a:spcBef>
              <a:spcAft>
                <a:spcPct val="0"/>
              </a:spcAft>
              <a:defRPr sz="2400" b="1">
                <a:solidFill>
                  <a:srgbClr val="0033CC"/>
                </a:solidFill>
                <a:latin typeface="Verdana" pitchFamily="34" charset="0"/>
                <a:cs typeface="Arial" charset="0"/>
              </a:defRPr>
            </a:lvl8pPr>
            <a:lvl9pPr marL="1828606" algn="l" rtl="0" eaLnBrk="1" fontAlgn="base" hangingPunct="1">
              <a:spcBef>
                <a:spcPct val="0"/>
              </a:spcBef>
              <a:spcAft>
                <a:spcPct val="0"/>
              </a:spcAft>
              <a:defRPr sz="2400" b="1">
                <a:solidFill>
                  <a:srgbClr val="0033CC"/>
                </a:solidFill>
                <a:latin typeface="Verdana" pitchFamily="34"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0" cap="none" spc="0" normalizeH="0" baseline="0" noProof="0" dirty="0">
                <a:ln>
                  <a:noFill/>
                </a:ln>
                <a:solidFill>
                  <a:srgbClr val="00269E"/>
                </a:solidFill>
                <a:effectLst/>
                <a:uLnTx/>
                <a:uFillTx/>
                <a:latin typeface="+mj-lt"/>
                <a:ea typeface="+mj-ea"/>
                <a:cs typeface="Arial" pitchFamily="34" charset="0"/>
              </a:rPr>
              <a:t>Overview of Programs and Services</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00269E"/>
              </a:solidFill>
              <a:effectLst/>
              <a:uLnTx/>
              <a:uFillTx/>
              <a:latin typeface="Arial" pitchFamily="34" charset="0"/>
              <a:ea typeface="+mj-ea"/>
              <a:cs typeface="Arial" pitchFamily="34" charset="0"/>
            </a:endParaRPr>
          </a:p>
        </p:txBody>
      </p:sp>
      <p:sp>
        <p:nvSpPr>
          <p:cNvPr id="2" name="Rectangle 1">
            <a:extLst>
              <a:ext uri="{FF2B5EF4-FFF2-40B4-BE49-F238E27FC236}">
                <a16:creationId xmlns:a16="http://schemas.microsoft.com/office/drawing/2014/main" id="{9B9ADB36-6A16-4A46-E3B5-DC26C95DA237}"/>
              </a:ext>
            </a:extLst>
          </p:cNvPr>
          <p:cNvSpPr/>
          <p:nvPr/>
        </p:nvSpPr>
        <p:spPr>
          <a:xfrm>
            <a:off x="297809" y="1376784"/>
            <a:ext cx="8548381" cy="7268656"/>
          </a:xfrm>
          <a:prstGeom prst="rect">
            <a:avLst/>
          </a:prstGeom>
        </p:spPr>
        <p:txBody>
          <a:bodyPr wrap="square" lIns="91440" tIns="45720" rIns="91440" bIns="45720" anchor="t">
            <a:spAutoFit/>
          </a:bodyPr>
          <a:lstStyle/>
          <a:p>
            <a:pPr marL="342900" marR="0" lvl="0" indent="-342900">
              <a:lnSpc>
                <a:spcPct val="115000"/>
              </a:lnSpc>
              <a:spcAft>
                <a:spcPts val="800"/>
              </a:spcAft>
              <a:buFont typeface="Symbol" panose="05050102010706020507" pitchFamily="18" charset="2"/>
              <a:buChar char=""/>
            </a:pPr>
            <a:r>
              <a:rPr lang="en-US" sz="2000" kern="100" dirty="0">
                <a:effectLst/>
                <a:latin typeface="+mn-lt"/>
                <a:ea typeface="Aptos" panose="020B0004020202020204" pitchFamily="34" charset="0"/>
                <a:cs typeface="Times New Roman" panose="02020603050405020304" pitchFamily="18" charset="0"/>
              </a:rPr>
              <a:t>4 Regional Offices &amp; 23 Area Offices</a:t>
            </a:r>
          </a:p>
          <a:p>
            <a:pPr marL="342900" marR="0" lvl="0" indent="-342900">
              <a:lnSpc>
                <a:spcPct val="115000"/>
              </a:lnSpc>
              <a:spcAft>
                <a:spcPts val="800"/>
              </a:spcAft>
              <a:buFont typeface="Symbol" panose="05050102010706020507" pitchFamily="18" charset="2"/>
              <a:buChar char=""/>
            </a:pPr>
            <a:r>
              <a:rPr lang="en-US" sz="2000" kern="100" dirty="0">
                <a:effectLst/>
                <a:latin typeface="+mn-lt"/>
                <a:ea typeface="Aptos" panose="020B0004020202020204" pitchFamily="34" charset="0"/>
                <a:cs typeface="Times New Roman" panose="02020603050405020304" pitchFamily="18" charset="0"/>
              </a:rPr>
              <a:t>State operated group homes </a:t>
            </a:r>
          </a:p>
          <a:p>
            <a:pPr marL="342900" marR="0" lvl="0" indent="-342900">
              <a:lnSpc>
                <a:spcPct val="115000"/>
              </a:lnSpc>
              <a:spcAft>
                <a:spcPts val="800"/>
              </a:spcAft>
              <a:buFont typeface="Symbol" panose="05050102010706020507" pitchFamily="18" charset="2"/>
              <a:buChar char=""/>
            </a:pPr>
            <a:r>
              <a:rPr lang="en-US" sz="2000" kern="100" dirty="0">
                <a:latin typeface="+mn-lt"/>
                <a:ea typeface="Aptos" panose="020B0004020202020204" pitchFamily="34" charset="0"/>
                <a:cs typeface="Times New Roman" panose="02020603050405020304" pitchFamily="18" charset="0"/>
              </a:rPr>
              <a:t>I</a:t>
            </a:r>
            <a:r>
              <a:rPr lang="en-US" sz="2000" kern="100" dirty="0">
                <a:effectLst/>
                <a:latin typeface="+mn-lt"/>
                <a:ea typeface="Aptos" panose="020B0004020202020204" pitchFamily="34" charset="0"/>
                <a:cs typeface="Times New Roman" panose="02020603050405020304" pitchFamily="18" charset="0"/>
              </a:rPr>
              <a:t>ntermediate care facilities </a:t>
            </a:r>
          </a:p>
          <a:p>
            <a:pPr marL="342900" marR="0" lvl="0" indent="-342900">
              <a:lnSpc>
                <a:spcPct val="115000"/>
              </a:lnSpc>
              <a:spcAft>
                <a:spcPts val="800"/>
              </a:spcAft>
              <a:buFont typeface="Symbol" panose="05050102010706020507" pitchFamily="18" charset="2"/>
              <a:buChar char=""/>
            </a:pPr>
            <a:r>
              <a:rPr lang="en-US" sz="2000" kern="100" dirty="0">
                <a:effectLst/>
                <a:latin typeface="+mn-lt"/>
                <a:ea typeface="Aptos" panose="020B0004020202020204" pitchFamily="34" charset="0"/>
                <a:cs typeface="Times New Roman" panose="02020603050405020304" pitchFamily="18" charset="0"/>
              </a:rPr>
              <a:t>Contracting with providers to operate: </a:t>
            </a:r>
          </a:p>
          <a:p>
            <a:pPr marL="800052" lvl="1" indent="-342900">
              <a:lnSpc>
                <a:spcPct val="115000"/>
              </a:lnSpc>
              <a:spcAft>
                <a:spcPts val="800"/>
              </a:spcAft>
              <a:buFont typeface="Symbol" panose="05050102010706020507" pitchFamily="18" charset="2"/>
              <a:buChar char=""/>
            </a:pPr>
            <a:r>
              <a:rPr lang="en-US" sz="2000" kern="100" dirty="0">
                <a:effectLst/>
                <a:latin typeface="+mn-lt"/>
                <a:ea typeface="Aptos" panose="020B0004020202020204" pitchFamily="34" charset="0"/>
                <a:cs typeface="Times New Roman" panose="02020603050405020304" pitchFamily="18" charset="0"/>
              </a:rPr>
              <a:t>Residential group homes </a:t>
            </a:r>
          </a:p>
          <a:p>
            <a:pPr marL="800052" lvl="1" indent="-342900">
              <a:lnSpc>
                <a:spcPct val="115000"/>
              </a:lnSpc>
              <a:spcAft>
                <a:spcPts val="800"/>
              </a:spcAft>
              <a:buFont typeface="Symbol" panose="05050102010706020507" pitchFamily="18" charset="2"/>
              <a:buChar char=""/>
            </a:pPr>
            <a:r>
              <a:rPr lang="en-US" sz="2000" kern="100" dirty="0">
                <a:latin typeface="+mn-lt"/>
                <a:ea typeface="Aptos" panose="020B0004020202020204" pitchFamily="34" charset="0"/>
                <a:cs typeface="Times New Roman" panose="02020603050405020304" pitchFamily="18" charset="0"/>
              </a:rPr>
              <a:t>Shared Living placements</a:t>
            </a:r>
          </a:p>
          <a:p>
            <a:pPr marL="800052" lvl="1" indent="-342900">
              <a:lnSpc>
                <a:spcPct val="115000"/>
              </a:lnSpc>
              <a:spcAft>
                <a:spcPts val="800"/>
              </a:spcAft>
              <a:buFont typeface="Symbol" panose="05050102010706020507" pitchFamily="18" charset="2"/>
              <a:buChar char=""/>
            </a:pPr>
            <a:r>
              <a:rPr lang="en-US" sz="2000" kern="100" dirty="0">
                <a:effectLst/>
                <a:latin typeface="+mn-lt"/>
                <a:ea typeface="Aptos" panose="020B0004020202020204" pitchFamily="34" charset="0"/>
                <a:cs typeface="Times New Roman" panose="02020603050405020304" pitchFamily="18" charset="0"/>
              </a:rPr>
              <a:t>In-home supports</a:t>
            </a:r>
          </a:p>
          <a:p>
            <a:pPr marL="800052" lvl="1" indent="-342900">
              <a:lnSpc>
                <a:spcPct val="115000"/>
              </a:lnSpc>
              <a:spcAft>
                <a:spcPts val="800"/>
              </a:spcAft>
              <a:buFont typeface="Symbol" panose="05050102010706020507" pitchFamily="18" charset="2"/>
              <a:buChar char=""/>
            </a:pPr>
            <a:r>
              <a:rPr lang="en-US" sz="2000" kern="100" dirty="0">
                <a:effectLst/>
                <a:latin typeface="+mn-lt"/>
                <a:ea typeface="Aptos" panose="020B0004020202020204" pitchFamily="34" charset="0"/>
                <a:cs typeface="Times New Roman" panose="02020603050405020304" pitchFamily="18" charset="0"/>
              </a:rPr>
              <a:t>Day and employment programs </a:t>
            </a:r>
          </a:p>
          <a:p>
            <a:pPr marL="800052" lvl="1" indent="-342900">
              <a:lnSpc>
                <a:spcPct val="115000"/>
              </a:lnSpc>
              <a:spcAft>
                <a:spcPts val="800"/>
              </a:spcAft>
              <a:buFont typeface="Symbol" panose="05050102010706020507" pitchFamily="18" charset="2"/>
              <a:buChar char=""/>
            </a:pPr>
            <a:r>
              <a:rPr lang="en-US" sz="2000" kern="100" dirty="0">
                <a:effectLst/>
                <a:latin typeface="+mn-lt"/>
                <a:ea typeface="Aptos" panose="020B0004020202020204" pitchFamily="34" charset="0"/>
                <a:cs typeface="Times New Roman" panose="02020603050405020304" pitchFamily="18" charset="0"/>
              </a:rPr>
              <a:t>Family Support Centers</a:t>
            </a:r>
          </a:p>
          <a:p>
            <a:pPr marL="800052" lvl="1" indent="-342900">
              <a:lnSpc>
                <a:spcPct val="115000"/>
              </a:lnSpc>
              <a:spcAft>
                <a:spcPts val="800"/>
              </a:spcAft>
              <a:buFont typeface="Symbol" panose="05050102010706020507" pitchFamily="18" charset="2"/>
              <a:buChar char=""/>
            </a:pPr>
            <a:r>
              <a:rPr lang="en-US" sz="2000" kern="100" dirty="0">
                <a:effectLst/>
                <a:latin typeface="+mn-lt"/>
                <a:ea typeface="Aptos" panose="020B0004020202020204" pitchFamily="34" charset="0"/>
                <a:cs typeface="Times New Roman" panose="02020603050405020304" pitchFamily="18" charset="0"/>
              </a:rPr>
              <a:t>Cultural/Linguistic Support Centers</a:t>
            </a:r>
          </a:p>
          <a:p>
            <a:pPr marL="800052" lvl="1" indent="-342900">
              <a:lnSpc>
                <a:spcPct val="115000"/>
              </a:lnSpc>
              <a:spcAft>
                <a:spcPts val="800"/>
              </a:spcAft>
              <a:buFont typeface="Symbol" panose="05050102010706020507" pitchFamily="18" charset="2"/>
              <a:buChar char=""/>
            </a:pPr>
            <a:r>
              <a:rPr lang="en-US" sz="2000" kern="100" dirty="0">
                <a:effectLst/>
                <a:latin typeface="+mn-lt"/>
                <a:ea typeface="Aptos" panose="020B0004020202020204" pitchFamily="34" charset="0"/>
                <a:cs typeface="Times New Roman" panose="02020603050405020304" pitchFamily="18" charset="0"/>
              </a:rPr>
              <a:t>Autism Support Centers</a:t>
            </a:r>
          </a:p>
          <a:p>
            <a:pPr marL="456565" lvl="1">
              <a:spcBef>
                <a:spcPts val="0"/>
              </a:spcBef>
              <a:buClr>
                <a:srgbClr val="000000"/>
              </a:buClr>
            </a:pPr>
            <a:endParaRPr lang="en-US" sz="2000" dirty="0"/>
          </a:p>
          <a:p>
            <a:pPr marL="456565" lvl="1">
              <a:spcBef>
                <a:spcPts val="0"/>
              </a:spcBef>
              <a:buClr>
                <a:srgbClr val="000000"/>
              </a:buClr>
            </a:pPr>
            <a:endParaRPr lang="en-US" sz="2000" dirty="0"/>
          </a:p>
          <a:p>
            <a:pPr marL="456565" lvl="1">
              <a:spcBef>
                <a:spcPts val="0"/>
              </a:spcBef>
              <a:buClr>
                <a:srgbClr val="000000"/>
              </a:buClr>
            </a:pPr>
            <a:endParaRPr lang="en-US" sz="2000" dirty="0"/>
          </a:p>
          <a:p>
            <a:pPr marL="456565" lvl="1">
              <a:spcBef>
                <a:spcPts val="0"/>
              </a:spcBef>
              <a:buClr>
                <a:srgbClr val="000000"/>
              </a:buClr>
            </a:pPr>
            <a:endParaRPr lang="en-US" sz="2000" dirty="0"/>
          </a:p>
          <a:p>
            <a:pPr marL="799465" lvl="1" indent="-342900">
              <a:spcBef>
                <a:spcPts val="0"/>
              </a:spcBef>
              <a:buClr>
                <a:srgbClr val="000000"/>
              </a:buClr>
              <a:buFont typeface="Wingdings" panose="05000000000000000000" pitchFamily="2" charset="2"/>
              <a:buChar char="§"/>
            </a:pPr>
            <a:endParaRPr lang="en-US" sz="2000" dirty="0"/>
          </a:p>
          <a:p>
            <a:pPr marL="799465" lvl="1" indent="-342900">
              <a:spcBef>
                <a:spcPts val="0"/>
              </a:spcBef>
              <a:buClr>
                <a:srgbClr val="000000"/>
              </a:buClr>
              <a:buFont typeface="Wingdings" panose="05000000000000000000" pitchFamily="2" charset="2"/>
              <a:buChar char="§"/>
            </a:pPr>
            <a:endParaRPr lang="en-US" sz="2000" dirty="0"/>
          </a:p>
          <a:p>
            <a:pPr marL="456565" lvl="1">
              <a:spcBef>
                <a:spcPts val="0"/>
              </a:spcBef>
              <a:buClr>
                <a:srgbClr val="000000"/>
              </a:buClr>
            </a:pPr>
            <a:endParaRPr lang="en-US" sz="2000" dirty="0"/>
          </a:p>
        </p:txBody>
      </p:sp>
      <p:sp>
        <p:nvSpPr>
          <p:cNvPr id="5" name="Text Placeholder 4">
            <a:extLst>
              <a:ext uri="{FF2B5EF4-FFF2-40B4-BE49-F238E27FC236}">
                <a16:creationId xmlns:a16="http://schemas.microsoft.com/office/drawing/2014/main" id="{334F0DC5-ED29-C500-C493-26CC97938229}"/>
              </a:ext>
            </a:extLst>
          </p:cNvPr>
          <p:cNvSpPr>
            <a:spLocks noGrp="1"/>
          </p:cNvSpPr>
          <p:nvPr>
            <p:ph type="body" sz="quarter" idx="15"/>
          </p:nvPr>
        </p:nvSpPr>
        <p:spPr/>
        <p:txBody>
          <a:bodyPr/>
          <a:lstStyle/>
          <a:p>
            <a:endParaRPr lang="en-US"/>
          </a:p>
        </p:txBody>
      </p:sp>
    </p:spTree>
    <p:extLst>
      <p:ext uri="{BB962C8B-B14F-4D97-AF65-F5344CB8AC3E}">
        <p14:creationId xmlns:p14="http://schemas.microsoft.com/office/powerpoint/2010/main" val="37419271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30737E-73D3-3FE0-07AE-E3D3E2586BAA}"/>
            </a:ext>
          </a:extLst>
        </p:cNvPr>
        <p:cNvGrpSpPr/>
        <p:nvPr/>
      </p:nvGrpSpPr>
      <p:grpSpPr>
        <a:xfrm>
          <a:off x="0" y="0"/>
          <a:ext cx="0" cy="0"/>
          <a:chOff x="0" y="0"/>
          <a:chExt cx="0" cy="0"/>
        </a:xfrm>
      </p:grpSpPr>
      <p:sp>
        <p:nvSpPr>
          <p:cNvPr id="6" name="Title 2">
            <a:extLst>
              <a:ext uri="{FF2B5EF4-FFF2-40B4-BE49-F238E27FC236}">
                <a16:creationId xmlns:a16="http://schemas.microsoft.com/office/drawing/2014/main" id="{FB1FE8CB-A13F-63AE-48B3-A2651DA23B43}"/>
              </a:ext>
            </a:extLst>
          </p:cNvPr>
          <p:cNvSpPr txBox="1">
            <a:spLocks noGrp="1"/>
          </p:cNvSpPr>
          <p:nvPr>
            <p:ph type="title" idx="4294967295"/>
          </p:nvPr>
        </p:nvSpPr>
        <p:spPr>
          <a:xfrm>
            <a:off x="228701" y="809485"/>
            <a:ext cx="7924800" cy="457200"/>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lvl1pPr algn="l" rtl="0" eaLnBrk="1" fontAlgn="base" hangingPunct="1">
              <a:lnSpc>
                <a:spcPct val="100000"/>
              </a:lnSpc>
              <a:spcBef>
                <a:spcPct val="0"/>
              </a:spcBef>
              <a:spcAft>
                <a:spcPct val="0"/>
              </a:spcAft>
              <a:defRPr sz="1600" b="1">
                <a:solidFill>
                  <a:srgbClr val="00269E"/>
                </a:solidFill>
                <a:latin typeface="Arial" pitchFamily="34" charset="0"/>
                <a:ea typeface="+mj-ea"/>
                <a:cs typeface="Arial" pitchFamily="34" charset="0"/>
              </a:defRPr>
            </a:lvl1pPr>
            <a:lvl2pPr algn="l" rtl="0" eaLnBrk="1" fontAlgn="base" hangingPunct="1">
              <a:spcBef>
                <a:spcPct val="0"/>
              </a:spcBef>
              <a:spcAft>
                <a:spcPct val="0"/>
              </a:spcAft>
              <a:defRPr sz="2400" b="1">
                <a:solidFill>
                  <a:srgbClr val="0033CC"/>
                </a:solidFill>
                <a:latin typeface="Verdana" pitchFamily="34" charset="0"/>
                <a:cs typeface="Arial" charset="0"/>
              </a:defRPr>
            </a:lvl2pPr>
            <a:lvl3pPr algn="l" rtl="0" eaLnBrk="1" fontAlgn="base" hangingPunct="1">
              <a:spcBef>
                <a:spcPct val="0"/>
              </a:spcBef>
              <a:spcAft>
                <a:spcPct val="0"/>
              </a:spcAft>
              <a:defRPr sz="2400" b="1">
                <a:solidFill>
                  <a:srgbClr val="0033CC"/>
                </a:solidFill>
                <a:latin typeface="Verdana" pitchFamily="34" charset="0"/>
                <a:cs typeface="Arial" charset="0"/>
              </a:defRPr>
            </a:lvl3pPr>
            <a:lvl4pPr algn="l" rtl="0" eaLnBrk="1" fontAlgn="base" hangingPunct="1">
              <a:spcBef>
                <a:spcPct val="0"/>
              </a:spcBef>
              <a:spcAft>
                <a:spcPct val="0"/>
              </a:spcAft>
              <a:defRPr sz="2400" b="1">
                <a:solidFill>
                  <a:srgbClr val="0033CC"/>
                </a:solidFill>
                <a:latin typeface="Verdana" pitchFamily="34" charset="0"/>
                <a:cs typeface="Arial" charset="0"/>
              </a:defRPr>
            </a:lvl4pPr>
            <a:lvl5pPr algn="l" rtl="0" eaLnBrk="1" fontAlgn="base" hangingPunct="1">
              <a:spcBef>
                <a:spcPct val="0"/>
              </a:spcBef>
              <a:spcAft>
                <a:spcPct val="0"/>
              </a:spcAft>
              <a:defRPr sz="2400" b="1">
                <a:solidFill>
                  <a:srgbClr val="0033CC"/>
                </a:solidFill>
                <a:latin typeface="Verdana" pitchFamily="34" charset="0"/>
                <a:cs typeface="Arial" charset="0"/>
              </a:defRPr>
            </a:lvl5pPr>
            <a:lvl6pPr marL="457152" algn="l" rtl="0" eaLnBrk="1" fontAlgn="base" hangingPunct="1">
              <a:spcBef>
                <a:spcPct val="0"/>
              </a:spcBef>
              <a:spcAft>
                <a:spcPct val="0"/>
              </a:spcAft>
              <a:defRPr sz="2400" b="1">
                <a:solidFill>
                  <a:srgbClr val="0033CC"/>
                </a:solidFill>
                <a:latin typeface="Verdana" pitchFamily="34" charset="0"/>
                <a:cs typeface="Arial" charset="0"/>
              </a:defRPr>
            </a:lvl6pPr>
            <a:lvl7pPr marL="914303" algn="l" rtl="0" eaLnBrk="1" fontAlgn="base" hangingPunct="1">
              <a:spcBef>
                <a:spcPct val="0"/>
              </a:spcBef>
              <a:spcAft>
                <a:spcPct val="0"/>
              </a:spcAft>
              <a:defRPr sz="2400" b="1">
                <a:solidFill>
                  <a:srgbClr val="0033CC"/>
                </a:solidFill>
                <a:latin typeface="Verdana" pitchFamily="34" charset="0"/>
                <a:cs typeface="Arial" charset="0"/>
              </a:defRPr>
            </a:lvl7pPr>
            <a:lvl8pPr marL="1371455" algn="l" rtl="0" eaLnBrk="1" fontAlgn="base" hangingPunct="1">
              <a:spcBef>
                <a:spcPct val="0"/>
              </a:spcBef>
              <a:spcAft>
                <a:spcPct val="0"/>
              </a:spcAft>
              <a:defRPr sz="2400" b="1">
                <a:solidFill>
                  <a:srgbClr val="0033CC"/>
                </a:solidFill>
                <a:latin typeface="Verdana" pitchFamily="34" charset="0"/>
                <a:cs typeface="Arial" charset="0"/>
              </a:defRPr>
            </a:lvl8pPr>
            <a:lvl9pPr marL="1828606" algn="l" rtl="0" eaLnBrk="1" fontAlgn="base" hangingPunct="1">
              <a:spcBef>
                <a:spcPct val="0"/>
              </a:spcBef>
              <a:spcAft>
                <a:spcPct val="0"/>
              </a:spcAft>
              <a:defRPr sz="2400" b="1">
                <a:solidFill>
                  <a:srgbClr val="0033CC"/>
                </a:solidFill>
                <a:latin typeface="Verdana" pitchFamily="34"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0" cap="none" spc="0" normalizeH="0" baseline="0" noProof="0" dirty="0">
                <a:ln>
                  <a:noFill/>
                </a:ln>
                <a:solidFill>
                  <a:srgbClr val="00269E"/>
                </a:solidFill>
                <a:effectLst/>
                <a:uLnTx/>
                <a:uFillTx/>
                <a:latin typeface="+mj-lt"/>
                <a:ea typeface="+mj-ea"/>
                <a:cs typeface="Arial" pitchFamily="34" charset="0"/>
              </a:rPr>
              <a:t>Types of Services (part 1)</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00269E"/>
              </a:solidFill>
              <a:effectLst/>
              <a:uLnTx/>
              <a:uFillTx/>
              <a:latin typeface="Arial" pitchFamily="34" charset="0"/>
              <a:ea typeface="+mj-ea"/>
              <a:cs typeface="Arial" pitchFamily="34" charset="0"/>
            </a:endParaRPr>
          </a:p>
        </p:txBody>
      </p:sp>
      <p:sp>
        <p:nvSpPr>
          <p:cNvPr id="2" name="Rectangle 1">
            <a:extLst>
              <a:ext uri="{FF2B5EF4-FFF2-40B4-BE49-F238E27FC236}">
                <a16:creationId xmlns:a16="http://schemas.microsoft.com/office/drawing/2014/main" id="{70420E38-09C3-43E1-E699-50316B00074E}"/>
              </a:ext>
            </a:extLst>
          </p:cNvPr>
          <p:cNvSpPr/>
          <p:nvPr/>
        </p:nvSpPr>
        <p:spPr>
          <a:xfrm>
            <a:off x="297809" y="1376784"/>
            <a:ext cx="8548381" cy="5411738"/>
          </a:xfrm>
          <a:prstGeom prst="rect">
            <a:avLst/>
          </a:prstGeom>
        </p:spPr>
        <p:txBody>
          <a:bodyPr wrap="square" lIns="91440" tIns="45720" rIns="91440" bIns="45720" anchor="t">
            <a:spAutoFit/>
          </a:bodyPr>
          <a:lstStyle/>
          <a:p>
            <a:pPr marL="342900" indent="-342900">
              <a:lnSpc>
                <a:spcPct val="115000"/>
              </a:lnSpc>
              <a:spcAft>
                <a:spcPts val="800"/>
              </a:spcAft>
              <a:buFont typeface="Symbol" panose="05050102010706020507" pitchFamily="18" charset="2"/>
              <a:buChar char=""/>
            </a:pPr>
            <a:r>
              <a:rPr lang="en-US" sz="2000" kern="100" dirty="0">
                <a:effectLst/>
                <a:latin typeface="+mn-lt"/>
                <a:ea typeface="Aptos" panose="020B0004020202020204" pitchFamily="34" charset="0"/>
                <a:cs typeface="Times New Roman" panose="02020603050405020304" pitchFamily="18" charset="0"/>
              </a:rPr>
              <a:t>Group homes – These homes typically serve 4 to 5 residents, with around the clock staffing. The staff provide support around basic care, medication administration, health care management, money management, and skill development in a variety of domains</a:t>
            </a:r>
          </a:p>
          <a:p>
            <a:pPr marL="342900" marR="0" lvl="0" indent="-342900">
              <a:lnSpc>
                <a:spcPct val="115000"/>
              </a:lnSpc>
              <a:spcAft>
                <a:spcPts val="800"/>
              </a:spcAft>
              <a:buFont typeface="Symbol" panose="05050102010706020507" pitchFamily="18" charset="2"/>
              <a:buChar char=""/>
            </a:pPr>
            <a:r>
              <a:rPr lang="en-US" sz="2000" kern="100" dirty="0">
                <a:effectLst/>
                <a:latin typeface="+mn-lt"/>
                <a:ea typeface="Aptos" panose="020B0004020202020204" pitchFamily="34" charset="0"/>
                <a:cs typeface="Times New Roman" panose="02020603050405020304" pitchFamily="18" charset="0"/>
              </a:rPr>
              <a:t>Shared living –These arrangements are similar to Adult Foster Care services funded by MassHealth. </a:t>
            </a:r>
          </a:p>
          <a:p>
            <a:pPr marL="342900" marR="0" lvl="0" indent="-342900">
              <a:lnSpc>
                <a:spcPct val="115000"/>
              </a:lnSpc>
              <a:spcAft>
                <a:spcPts val="800"/>
              </a:spcAft>
              <a:buFont typeface="Symbol" panose="05050102010706020507" pitchFamily="18" charset="2"/>
              <a:buChar char=""/>
            </a:pPr>
            <a:r>
              <a:rPr lang="en-US" sz="2000" kern="100" dirty="0">
                <a:effectLst/>
                <a:latin typeface="+mn-lt"/>
                <a:ea typeface="Aptos" panose="020B0004020202020204" pitchFamily="34" charset="0"/>
                <a:cs typeface="Times New Roman" panose="02020603050405020304" pitchFamily="18" charset="0"/>
              </a:rPr>
              <a:t>In home supports/Individual Support Services – some service recipients live in their own apartments or with their families.  DDS can provide funding for staff to go to the individuals home to provide the amount of support that they need</a:t>
            </a:r>
          </a:p>
          <a:p>
            <a:pPr marL="342900" marR="0" lvl="0" indent="-342900">
              <a:lnSpc>
                <a:spcPct val="115000"/>
              </a:lnSpc>
              <a:spcAft>
                <a:spcPts val="800"/>
              </a:spcAft>
              <a:buFont typeface="Symbol" panose="05050102010706020507" pitchFamily="18" charset="2"/>
              <a:buChar char=""/>
            </a:pPr>
            <a:r>
              <a:rPr lang="en-US" sz="2000" kern="100" dirty="0">
                <a:effectLst/>
                <a:latin typeface="+mn-lt"/>
                <a:ea typeface="Aptos" panose="020B0004020202020204" pitchFamily="34" charset="0"/>
                <a:cs typeface="Times New Roman" panose="02020603050405020304" pitchFamily="18" charset="0"/>
              </a:rPr>
              <a:t>Intermediate care facilities, which provide intensive wrap around services in a congregate care setting. </a:t>
            </a:r>
          </a:p>
          <a:p>
            <a:pPr marL="456565" lvl="1">
              <a:spcBef>
                <a:spcPts val="0"/>
              </a:spcBef>
              <a:buClr>
                <a:srgbClr val="000000"/>
              </a:buClr>
            </a:pPr>
            <a:endParaRPr lang="en-US" sz="2000" dirty="0"/>
          </a:p>
        </p:txBody>
      </p:sp>
      <p:sp>
        <p:nvSpPr>
          <p:cNvPr id="5" name="Text Placeholder 4">
            <a:extLst>
              <a:ext uri="{FF2B5EF4-FFF2-40B4-BE49-F238E27FC236}">
                <a16:creationId xmlns:a16="http://schemas.microsoft.com/office/drawing/2014/main" id="{7EB83542-A77A-B71E-EA23-0F6FF58B932F}"/>
              </a:ext>
            </a:extLst>
          </p:cNvPr>
          <p:cNvSpPr>
            <a:spLocks noGrp="1"/>
          </p:cNvSpPr>
          <p:nvPr>
            <p:ph type="body" sz="quarter" idx="15"/>
          </p:nvPr>
        </p:nvSpPr>
        <p:spPr/>
        <p:txBody>
          <a:bodyPr/>
          <a:lstStyle/>
          <a:p>
            <a:endParaRPr lang="en-US"/>
          </a:p>
        </p:txBody>
      </p:sp>
    </p:spTree>
    <p:extLst>
      <p:ext uri="{BB962C8B-B14F-4D97-AF65-F5344CB8AC3E}">
        <p14:creationId xmlns:p14="http://schemas.microsoft.com/office/powerpoint/2010/main" val="14429087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60AF00-A903-FB37-90B8-E0A6FCE3ED01}"/>
            </a:ext>
          </a:extLst>
        </p:cNvPr>
        <p:cNvGrpSpPr/>
        <p:nvPr/>
      </p:nvGrpSpPr>
      <p:grpSpPr>
        <a:xfrm>
          <a:off x="0" y="0"/>
          <a:ext cx="0" cy="0"/>
          <a:chOff x="0" y="0"/>
          <a:chExt cx="0" cy="0"/>
        </a:xfrm>
      </p:grpSpPr>
      <p:sp>
        <p:nvSpPr>
          <p:cNvPr id="6" name="Title 2">
            <a:extLst>
              <a:ext uri="{FF2B5EF4-FFF2-40B4-BE49-F238E27FC236}">
                <a16:creationId xmlns:a16="http://schemas.microsoft.com/office/drawing/2014/main" id="{E48484F5-2A6B-F684-E18A-51E3FD6F183C}"/>
              </a:ext>
            </a:extLst>
          </p:cNvPr>
          <p:cNvSpPr txBox="1">
            <a:spLocks noGrp="1"/>
          </p:cNvSpPr>
          <p:nvPr>
            <p:ph type="title" idx="4294967295"/>
          </p:nvPr>
        </p:nvSpPr>
        <p:spPr>
          <a:xfrm>
            <a:off x="228701" y="809485"/>
            <a:ext cx="7924800" cy="457200"/>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lvl1pPr algn="l" rtl="0" eaLnBrk="1" fontAlgn="base" hangingPunct="1">
              <a:lnSpc>
                <a:spcPct val="100000"/>
              </a:lnSpc>
              <a:spcBef>
                <a:spcPct val="0"/>
              </a:spcBef>
              <a:spcAft>
                <a:spcPct val="0"/>
              </a:spcAft>
              <a:defRPr sz="1600" b="1">
                <a:solidFill>
                  <a:srgbClr val="00269E"/>
                </a:solidFill>
                <a:latin typeface="Arial" pitchFamily="34" charset="0"/>
                <a:ea typeface="+mj-ea"/>
                <a:cs typeface="Arial" pitchFamily="34" charset="0"/>
              </a:defRPr>
            </a:lvl1pPr>
            <a:lvl2pPr algn="l" rtl="0" eaLnBrk="1" fontAlgn="base" hangingPunct="1">
              <a:spcBef>
                <a:spcPct val="0"/>
              </a:spcBef>
              <a:spcAft>
                <a:spcPct val="0"/>
              </a:spcAft>
              <a:defRPr sz="2400" b="1">
                <a:solidFill>
                  <a:srgbClr val="0033CC"/>
                </a:solidFill>
                <a:latin typeface="Verdana" pitchFamily="34" charset="0"/>
                <a:cs typeface="Arial" charset="0"/>
              </a:defRPr>
            </a:lvl2pPr>
            <a:lvl3pPr algn="l" rtl="0" eaLnBrk="1" fontAlgn="base" hangingPunct="1">
              <a:spcBef>
                <a:spcPct val="0"/>
              </a:spcBef>
              <a:spcAft>
                <a:spcPct val="0"/>
              </a:spcAft>
              <a:defRPr sz="2400" b="1">
                <a:solidFill>
                  <a:srgbClr val="0033CC"/>
                </a:solidFill>
                <a:latin typeface="Verdana" pitchFamily="34" charset="0"/>
                <a:cs typeface="Arial" charset="0"/>
              </a:defRPr>
            </a:lvl3pPr>
            <a:lvl4pPr algn="l" rtl="0" eaLnBrk="1" fontAlgn="base" hangingPunct="1">
              <a:spcBef>
                <a:spcPct val="0"/>
              </a:spcBef>
              <a:spcAft>
                <a:spcPct val="0"/>
              </a:spcAft>
              <a:defRPr sz="2400" b="1">
                <a:solidFill>
                  <a:srgbClr val="0033CC"/>
                </a:solidFill>
                <a:latin typeface="Verdana" pitchFamily="34" charset="0"/>
                <a:cs typeface="Arial" charset="0"/>
              </a:defRPr>
            </a:lvl4pPr>
            <a:lvl5pPr algn="l" rtl="0" eaLnBrk="1" fontAlgn="base" hangingPunct="1">
              <a:spcBef>
                <a:spcPct val="0"/>
              </a:spcBef>
              <a:spcAft>
                <a:spcPct val="0"/>
              </a:spcAft>
              <a:defRPr sz="2400" b="1">
                <a:solidFill>
                  <a:srgbClr val="0033CC"/>
                </a:solidFill>
                <a:latin typeface="Verdana" pitchFamily="34" charset="0"/>
                <a:cs typeface="Arial" charset="0"/>
              </a:defRPr>
            </a:lvl5pPr>
            <a:lvl6pPr marL="457152" algn="l" rtl="0" eaLnBrk="1" fontAlgn="base" hangingPunct="1">
              <a:spcBef>
                <a:spcPct val="0"/>
              </a:spcBef>
              <a:spcAft>
                <a:spcPct val="0"/>
              </a:spcAft>
              <a:defRPr sz="2400" b="1">
                <a:solidFill>
                  <a:srgbClr val="0033CC"/>
                </a:solidFill>
                <a:latin typeface="Verdana" pitchFamily="34" charset="0"/>
                <a:cs typeface="Arial" charset="0"/>
              </a:defRPr>
            </a:lvl6pPr>
            <a:lvl7pPr marL="914303" algn="l" rtl="0" eaLnBrk="1" fontAlgn="base" hangingPunct="1">
              <a:spcBef>
                <a:spcPct val="0"/>
              </a:spcBef>
              <a:spcAft>
                <a:spcPct val="0"/>
              </a:spcAft>
              <a:defRPr sz="2400" b="1">
                <a:solidFill>
                  <a:srgbClr val="0033CC"/>
                </a:solidFill>
                <a:latin typeface="Verdana" pitchFamily="34" charset="0"/>
                <a:cs typeface="Arial" charset="0"/>
              </a:defRPr>
            </a:lvl7pPr>
            <a:lvl8pPr marL="1371455" algn="l" rtl="0" eaLnBrk="1" fontAlgn="base" hangingPunct="1">
              <a:spcBef>
                <a:spcPct val="0"/>
              </a:spcBef>
              <a:spcAft>
                <a:spcPct val="0"/>
              </a:spcAft>
              <a:defRPr sz="2400" b="1">
                <a:solidFill>
                  <a:srgbClr val="0033CC"/>
                </a:solidFill>
                <a:latin typeface="Verdana" pitchFamily="34" charset="0"/>
                <a:cs typeface="Arial" charset="0"/>
              </a:defRPr>
            </a:lvl8pPr>
            <a:lvl9pPr marL="1828606" algn="l" rtl="0" eaLnBrk="1" fontAlgn="base" hangingPunct="1">
              <a:spcBef>
                <a:spcPct val="0"/>
              </a:spcBef>
              <a:spcAft>
                <a:spcPct val="0"/>
              </a:spcAft>
              <a:defRPr sz="2400" b="1">
                <a:solidFill>
                  <a:srgbClr val="0033CC"/>
                </a:solidFill>
                <a:latin typeface="Verdana" pitchFamily="34"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0" cap="none" spc="0" normalizeH="0" baseline="0" noProof="0" dirty="0">
                <a:ln>
                  <a:noFill/>
                </a:ln>
                <a:solidFill>
                  <a:srgbClr val="00269E"/>
                </a:solidFill>
                <a:effectLst/>
                <a:uLnTx/>
                <a:uFillTx/>
                <a:latin typeface="+mj-lt"/>
                <a:ea typeface="+mj-ea"/>
                <a:cs typeface="Arial" pitchFamily="34" charset="0"/>
              </a:rPr>
              <a:t>Types of Services (part 2)</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00269E"/>
              </a:solidFill>
              <a:effectLst/>
              <a:uLnTx/>
              <a:uFillTx/>
              <a:latin typeface="Arial" pitchFamily="34" charset="0"/>
              <a:ea typeface="+mj-ea"/>
              <a:cs typeface="Arial" pitchFamily="34" charset="0"/>
            </a:endParaRPr>
          </a:p>
        </p:txBody>
      </p:sp>
      <p:sp>
        <p:nvSpPr>
          <p:cNvPr id="2" name="Rectangle 1">
            <a:extLst>
              <a:ext uri="{FF2B5EF4-FFF2-40B4-BE49-F238E27FC236}">
                <a16:creationId xmlns:a16="http://schemas.microsoft.com/office/drawing/2014/main" id="{176DA520-8C92-6C18-11E6-88F58717E04C}"/>
              </a:ext>
            </a:extLst>
          </p:cNvPr>
          <p:cNvSpPr/>
          <p:nvPr/>
        </p:nvSpPr>
        <p:spPr>
          <a:xfrm>
            <a:off x="297809" y="1376784"/>
            <a:ext cx="8548381" cy="3744615"/>
          </a:xfrm>
          <a:prstGeom prst="rect">
            <a:avLst/>
          </a:prstGeom>
        </p:spPr>
        <p:txBody>
          <a:bodyPr wrap="square" lIns="91440" tIns="45720" rIns="91440" bIns="45720" anchor="t">
            <a:spAutoFit/>
          </a:bodyPr>
          <a:lstStyle/>
          <a:p>
            <a:pPr marL="342900" marR="0" lvl="0" indent="-342900">
              <a:lnSpc>
                <a:spcPct val="115000"/>
              </a:lnSpc>
              <a:spcAft>
                <a:spcPts val="800"/>
              </a:spcAft>
              <a:buFont typeface="Symbol" panose="05050102010706020507" pitchFamily="18" charset="2"/>
              <a:buChar char=""/>
            </a:pPr>
            <a:r>
              <a:rPr lang="en-US" sz="2000" kern="100" dirty="0">
                <a:effectLst/>
                <a:latin typeface="+mn-lt"/>
                <a:ea typeface="Aptos" panose="020B0004020202020204" pitchFamily="34" charset="0"/>
                <a:cs typeface="Times New Roman" panose="02020603050405020304" pitchFamily="18" charset="0"/>
              </a:rPr>
              <a:t>Employment services – DDS provides employment services which are geared toward:</a:t>
            </a:r>
          </a:p>
          <a:p>
            <a:pPr marL="800052" lvl="1" indent="-342900">
              <a:lnSpc>
                <a:spcPct val="115000"/>
              </a:lnSpc>
              <a:spcAft>
                <a:spcPts val="800"/>
              </a:spcAft>
              <a:buFont typeface="Symbol" panose="05050102010706020507" pitchFamily="18" charset="2"/>
              <a:buChar char=""/>
            </a:pPr>
            <a:r>
              <a:rPr lang="en-US" sz="2000" kern="100" dirty="0">
                <a:effectLst/>
                <a:latin typeface="+mn-lt"/>
                <a:ea typeface="Aptos" panose="020B0004020202020204" pitchFamily="34" charset="0"/>
                <a:cs typeface="Times New Roman" panose="02020603050405020304" pitchFamily="18" charset="0"/>
              </a:rPr>
              <a:t>Preparing individuals for real jobs</a:t>
            </a:r>
          </a:p>
          <a:p>
            <a:pPr marL="800052" lvl="1" indent="-342900">
              <a:lnSpc>
                <a:spcPct val="115000"/>
              </a:lnSpc>
              <a:spcAft>
                <a:spcPts val="800"/>
              </a:spcAft>
              <a:buFont typeface="Symbol" panose="05050102010706020507" pitchFamily="18" charset="2"/>
              <a:buChar char=""/>
            </a:pPr>
            <a:r>
              <a:rPr lang="en-US" sz="2000" kern="100" dirty="0">
                <a:effectLst/>
                <a:latin typeface="+mn-lt"/>
                <a:ea typeface="Aptos" panose="020B0004020202020204" pitchFamily="34" charset="0"/>
                <a:cs typeface="Times New Roman" panose="02020603050405020304" pitchFamily="18" charset="0"/>
              </a:rPr>
              <a:t>Helping individuals find jobs</a:t>
            </a:r>
          </a:p>
          <a:p>
            <a:pPr marL="800052" lvl="1" indent="-342900">
              <a:lnSpc>
                <a:spcPct val="115000"/>
              </a:lnSpc>
              <a:spcAft>
                <a:spcPts val="800"/>
              </a:spcAft>
              <a:buFont typeface="Symbol" panose="05050102010706020507" pitchFamily="18" charset="2"/>
              <a:buChar char=""/>
            </a:pPr>
            <a:r>
              <a:rPr lang="en-US" sz="2000" kern="100" dirty="0">
                <a:effectLst/>
                <a:latin typeface="+mn-lt"/>
                <a:ea typeface="Aptos" panose="020B0004020202020204" pitchFamily="34" charset="0"/>
                <a:cs typeface="Times New Roman" panose="02020603050405020304" pitchFamily="18" charset="0"/>
              </a:rPr>
              <a:t>Providing on the job training to help individuals succeed</a:t>
            </a:r>
          </a:p>
          <a:p>
            <a:pPr marL="342900" marR="0" lvl="0" indent="-342900">
              <a:lnSpc>
                <a:spcPct val="115000"/>
              </a:lnSpc>
              <a:spcAft>
                <a:spcPts val="800"/>
              </a:spcAft>
              <a:buFont typeface="Symbol" panose="05050102010706020507" pitchFamily="18" charset="2"/>
              <a:buChar char=""/>
            </a:pPr>
            <a:r>
              <a:rPr lang="en-US" sz="2000" kern="100" dirty="0">
                <a:effectLst/>
                <a:latin typeface="+mn-lt"/>
                <a:ea typeface="Aptos" panose="020B0004020202020204" pitchFamily="34" charset="0"/>
                <a:cs typeface="Times New Roman" panose="02020603050405020304" pitchFamily="18" charset="0"/>
              </a:rPr>
              <a:t>Community Based Day Supports – activity-based program which supports individuals to have a meaningful day, learn skills, and participate in community activities.</a:t>
            </a:r>
          </a:p>
          <a:p>
            <a:pPr marL="456565" lvl="1">
              <a:spcBef>
                <a:spcPts val="0"/>
              </a:spcBef>
              <a:buClr>
                <a:srgbClr val="000000"/>
              </a:buClr>
            </a:pPr>
            <a:endParaRPr lang="en-US" sz="2000" dirty="0"/>
          </a:p>
        </p:txBody>
      </p:sp>
      <p:sp>
        <p:nvSpPr>
          <p:cNvPr id="5" name="Text Placeholder 4">
            <a:extLst>
              <a:ext uri="{FF2B5EF4-FFF2-40B4-BE49-F238E27FC236}">
                <a16:creationId xmlns:a16="http://schemas.microsoft.com/office/drawing/2014/main" id="{006E00BC-FB7F-5DC1-80FF-DA3D5A77A2EF}"/>
              </a:ext>
            </a:extLst>
          </p:cNvPr>
          <p:cNvSpPr>
            <a:spLocks noGrp="1"/>
          </p:cNvSpPr>
          <p:nvPr>
            <p:ph type="body" sz="quarter" idx="15"/>
          </p:nvPr>
        </p:nvSpPr>
        <p:spPr/>
        <p:txBody>
          <a:bodyPr/>
          <a:lstStyle/>
          <a:p>
            <a:endParaRPr lang="en-US"/>
          </a:p>
        </p:txBody>
      </p:sp>
    </p:spTree>
    <p:extLst>
      <p:ext uri="{BB962C8B-B14F-4D97-AF65-F5344CB8AC3E}">
        <p14:creationId xmlns:p14="http://schemas.microsoft.com/office/powerpoint/2010/main" val="22821533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92E4EC-B804-A34D-346F-A33902B963B5}"/>
            </a:ext>
          </a:extLst>
        </p:cNvPr>
        <p:cNvGrpSpPr/>
        <p:nvPr/>
      </p:nvGrpSpPr>
      <p:grpSpPr>
        <a:xfrm>
          <a:off x="0" y="0"/>
          <a:ext cx="0" cy="0"/>
          <a:chOff x="0" y="0"/>
          <a:chExt cx="0" cy="0"/>
        </a:xfrm>
      </p:grpSpPr>
      <p:sp>
        <p:nvSpPr>
          <p:cNvPr id="6" name="Title 2">
            <a:extLst>
              <a:ext uri="{FF2B5EF4-FFF2-40B4-BE49-F238E27FC236}">
                <a16:creationId xmlns:a16="http://schemas.microsoft.com/office/drawing/2014/main" id="{F9F830D6-FCC5-F3F7-32C6-C1EC96653309}"/>
              </a:ext>
            </a:extLst>
          </p:cNvPr>
          <p:cNvSpPr txBox="1">
            <a:spLocks noGrp="1"/>
          </p:cNvSpPr>
          <p:nvPr>
            <p:ph type="title" idx="4294967295"/>
          </p:nvPr>
        </p:nvSpPr>
        <p:spPr>
          <a:xfrm>
            <a:off x="228701" y="809485"/>
            <a:ext cx="7924800" cy="457200"/>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lvl1pPr algn="l" rtl="0" eaLnBrk="1" fontAlgn="base" hangingPunct="1">
              <a:lnSpc>
                <a:spcPct val="100000"/>
              </a:lnSpc>
              <a:spcBef>
                <a:spcPct val="0"/>
              </a:spcBef>
              <a:spcAft>
                <a:spcPct val="0"/>
              </a:spcAft>
              <a:defRPr sz="1600" b="1">
                <a:solidFill>
                  <a:srgbClr val="00269E"/>
                </a:solidFill>
                <a:latin typeface="Arial" pitchFamily="34" charset="0"/>
                <a:ea typeface="+mj-ea"/>
                <a:cs typeface="Arial" pitchFamily="34" charset="0"/>
              </a:defRPr>
            </a:lvl1pPr>
            <a:lvl2pPr algn="l" rtl="0" eaLnBrk="1" fontAlgn="base" hangingPunct="1">
              <a:spcBef>
                <a:spcPct val="0"/>
              </a:spcBef>
              <a:spcAft>
                <a:spcPct val="0"/>
              </a:spcAft>
              <a:defRPr sz="2400" b="1">
                <a:solidFill>
                  <a:srgbClr val="0033CC"/>
                </a:solidFill>
                <a:latin typeface="Verdana" pitchFamily="34" charset="0"/>
                <a:cs typeface="Arial" charset="0"/>
              </a:defRPr>
            </a:lvl2pPr>
            <a:lvl3pPr algn="l" rtl="0" eaLnBrk="1" fontAlgn="base" hangingPunct="1">
              <a:spcBef>
                <a:spcPct val="0"/>
              </a:spcBef>
              <a:spcAft>
                <a:spcPct val="0"/>
              </a:spcAft>
              <a:defRPr sz="2400" b="1">
                <a:solidFill>
                  <a:srgbClr val="0033CC"/>
                </a:solidFill>
                <a:latin typeface="Verdana" pitchFamily="34" charset="0"/>
                <a:cs typeface="Arial" charset="0"/>
              </a:defRPr>
            </a:lvl3pPr>
            <a:lvl4pPr algn="l" rtl="0" eaLnBrk="1" fontAlgn="base" hangingPunct="1">
              <a:spcBef>
                <a:spcPct val="0"/>
              </a:spcBef>
              <a:spcAft>
                <a:spcPct val="0"/>
              </a:spcAft>
              <a:defRPr sz="2400" b="1">
                <a:solidFill>
                  <a:srgbClr val="0033CC"/>
                </a:solidFill>
                <a:latin typeface="Verdana" pitchFamily="34" charset="0"/>
                <a:cs typeface="Arial" charset="0"/>
              </a:defRPr>
            </a:lvl4pPr>
            <a:lvl5pPr algn="l" rtl="0" eaLnBrk="1" fontAlgn="base" hangingPunct="1">
              <a:spcBef>
                <a:spcPct val="0"/>
              </a:spcBef>
              <a:spcAft>
                <a:spcPct val="0"/>
              </a:spcAft>
              <a:defRPr sz="2400" b="1">
                <a:solidFill>
                  <a:srgbClr val="0033CC"/>
                </a:solidFill>
                <a:latin typeface="Verdana" pitchFamily="34" charset="0"/>
                <a:cs typeface="Arial" charset="0"/>
              </a:defRPr>
            </a:lvl5pPr>
            <a:lvl6pPr marL="457152" algn="l" rtl="0" eaLnBrk="1" fontAlgn="base" hangingPunct="1">
              <a:spcBef>
                <a:spcPct val="0"/>
              </a:spcBef>
              <a:spcAft>
                <a:spcPct val="0"/>
              </a:spcAft>
              <a:defRPr sz="2400" b="1">
                <a:solidFill>
                  <a:srgbClr val="0033CC"/>
                </a:solidFill>
                <a:latin typeface="Verdana" pitchFamily="34" charset="0"/>
                <a:cs typeface="Arial" charset="0"/>
              </a:defRPr>
            </a:lvl6pPr>
            <a:lvl7pPr marL="914303" algn="l" rtl="0" eaLnBrk="1" fontAlgn="base" hangingPunct="1">
              <a:spcBef>
                <a:spcPct val="0"/>
              </a:spcBef>
              <a:spcAft>
                <a:spcPct val="0"/>
              </a:spcAft>
              <a:defRPr sz="2400" b="1">
                <a:solidFill>
                  <a:srgbClr val="0033CC"/>
                </a:solidFill>
                <a:latin typeface="Verdana" pitchFamily="34" charset="0"/>
                <a:cs typeface="Arial" charset="0"/>
              </a:defRPr>
            </a:lvl7pPr>
            <a:lvl8pPr marL="1371455" algn="l" rtl="0" eaLnBrk="1" fontAlgn="base" hangingPunct="1">
              <a:spcBef>
                <a:spcPct val="0"/>
              </a:spcBef>
              <a:spcAft>
                <a:spcPct val="0"/>
              </a:spcAft>
              <a:defRPr sz="2400" b="1">
                <a:solidFill>
                  <a:srgbClr val="0033CC"/>
                </a:solidFill>
                <a:latin typeface="Verdana" pitchFamily="34" charset="0"/>
                <a:cs typeface="Arial" charset="0"/>
              </a:defRPr>
            </a:lvl8pPr>
            <a:lvl9pPr marL="1828606" algn="l" rtl="0" eaLnBrk="1" fontAlgn="base" hangingPunct="1">
              <a:spcBef>
                <a:spcPct val="0"/>
              </a:spcBef>
              <a:spcAft>
                <a:spcPct val="0"/>
              </a:spcAft>
              <a:defRPr sz="2400" b="1">
                <a:solidFill>
                  <a:srgbClr val="0033CC"/>
                </a:solidFill>
                <a:latin typeface="Verdana" pitchFamily="34"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0" cap="none" spc="0" normalizeH="0" baseline="0" noProof="0" dirty="0">
                <a:ln>
                  <a:noFill/>
                </a:ln>
                <a:solidFill>
                  <a:srgbClr val="00269E"/>
                </a:solidFill>
                <a:effectLst/>
                <a:uLnTx/>
                <a:uFillTx/>
                <a:latin typeface="+mj-lt"/>
                <a:ea typeface="+mj-ea"/>
                <a:cs typeface="Arial" pitchFamily="34" charset="0"/>
              </a:rPr>
              <a:t>Types of Services (part 3)</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00269E"/>
              </a:solidFill>
              <a:effectLst/>
              <a:uLnTx/>
              <a:uFillTx/>
              <a:latin typeface="Arial" pitchFamily="34" charset="0"/>
              <a:ea typeface="+mj-ea"/>
              <a:cs typeface="Arial" pitchFamily="34" charset="0"/>
            </a:endParaRPr>
          </a:p>
        </p:txBody>
      </p:sp>
      <p:sp>
        <p:nvSpPr>
          <p:cNvPr id="2" name="Rectangle 1">
            <a:extLst>
              <a:ext uri="{FF2B5EF4-FFF2-40B4-BE49-F238E27FC236}">
                <a16:creationId xmlns:a16="http://schemas.microsoft.com/office/drawing/2014/main" id="{BA51812F-6EC6-34FB-4E0B-4636EE22A11A}"/>
              </a:ext>
            </a:extLst>
          </p:cNvPr>
          <p:cNvSpPr/>
          <p:nvPr/>
        </p:nvSpPr>
        <p:spPr>
          <a:xfrm>
            <a:off x="89464" y="1122141"/>
            <a:ext cx="8548381" cy="6176050"/>
          </a:xfrm>
          <a:prstGeom prst="rect">
            <a:avLst/>
          </a:prstGeom>
        </p:spPr>
        <p:txBody>
          <a:bodyPr wrap="square" lIns="91440" tIns="45720" rIns="91440" bIns="45720" anchor="t">
            <a:spAutoFit/>
          </a:bodyPr>
          <a:lstStyle/>
          <a:p>
            <a:pPr marL="342900" marR="0" lvl="0" indent="-342900">
              <a:lnSpc>
                <a:spcPct val="115000"/>
              </a:lnSpc>
              <a:spcAft>
                <a:spcPts val="800"/>
              </a:spcAft>
              <a:buFont typeface="Symbol" panose="05050102010706020507" pitchFamily="18" charset="2"/>
              <a:buChar char=""/>
            </a:pPr>
            <a:r>
              <a:rPr lang="en-US" sz="2000" kern="100" dirty="0">
                <a:effectLst/>
                <a:latin typeface="+mn-lt"/>
                <a:ea typeface="Aptos" panose="020B0004020202020204" pitchFamily="34" charset="0"/>
                <a:cs typeface="Times New Roman" panose="02020603050405020304" pitchFamily="18" charset="0"/>
              </a:rPr>
              <a:t>DDS Supportive Technology services</a:t>
            </a:r>
          </a:p>
          <a:p>
            <a:pPr marL="342900" marR="0" lvl="0" indent="-342900">
              <a:lnSpc>
                <a:spcPct val="115000"/>
              </a:lnSpc>
              <a:spcAft>
                <a:spcPts val="800"/>
              </a:spcAft>
              <a:buFont typeface="Symbol" panose="05050102010706020507" pitchFamily="18" charset="2"/>
              <a:buChar char=""/>
            </a:pPr>
            <a:r>
              <a:rPr lang="en-US" sz="2000" kern="100" dirty="0">
                <a:effectLst/>
                <a:latin typeface="+mn-lt"/>
                <a:ea typeface="Aptos" panose="020B0004020202020204" pitchFamily="34" charset="0"/>
                <a:cs typeface="Times New Roman" panose="02020603050405020304" pitchFamily="18" charset="0"/>
              </a:rPr>
              <a:t>MassHealth funded services</a:t>
            </a:r>
          </a:p>
          <a:p>
            <a:pPr marL="800052" lvl="1" indent="-342900">
              <a:lnSpc>
                <a:spcPct val="115000"/>
              </a:lnSpc>
              <a:spcAft>
                <a:spcPts val="800"/>
              </a:spcAft>
              <a:buFont typeface="Symbol" panose="05050102010706020507" pitchFamily="18" charset="2"/>
              <a:buChar char=""/>
            </a:pPr>
            <a:r>
              <a:rPr lang="en-US" sz="2000" kern="100" dirty="0">
                <a:effectLst/>
                <a:latin typeface="+mn-lt"/>
                <a:ea typeface="Aptos" panose="020B0004020202020204" pitchFamily="34" charset="0"/>
                <a:cs typeface="Times New Roman" panose="02020603050405020304" pitchFamily="18" charset="0"/>
              </a:rPr>
              <a:t>Many DDS service recipients receive services directly from MassHealth.  Individuals may receive a blend of DDS and MassHealth funded services in some instances. </a:t>
            </a:r>
          </a:p>
          <a:p>
            <a:pPr marL="800052" lvl="1" indent="-342900">
              <a:lnSpc>
                <a:spcPct val="115000"/>
              </a:lnSpc>
              <a:spcAft>
                <a:spcPts val="800"/>
              </a:spcAft>
              <a:buFont typeface="Symbol" panose="05050102010706020507" pitchFamily="18" charset="2"/>
              <a:buChar char=""/>
            </a:pPr>
            <a:r>
              <a:rPr lang="en-US" sz="2000" kern="100" dirty="0">
                <a:effectLst/>
                <a:latin typeface="+mn-lt"/>
                <a:ea typeface="Aptos" panose="020B0004020202020204" pitchFamily="34" charset="0"/>
                <a:cs typeface="Times New Roman" panose="02020603050405020304" pitchFamily="18" charset="0"/>
              </a:rPr>
              <a:t>Day Habilitation (Day Hab)  - this is a day program service for individuals with extensive support needs.  It includes a clinical component.</a:t>
            </a:r>
          </a:p>
          <a:p>
            <a:pPr marL="800052" lvl="1" indent="-342900">
              <a:lnSpc>
                <a:spcPct val="115000"/>
              </a:lnSpc>
              <a:spcAft>
                <a:spcPts val="800"/>
              </a:spcAft>
              <a:buFont typeface="Symbol" panose="05050102010706020507" pitchFamily="18" charset="2"/>
              <a:buChar char=""/>
            </a:pPr>
            <a:r>
              <a:rPr lang="en-US" sz="2000" kern="100" dirty="0">
                <a:effectLst/>
                <a:latin typeface="+mn-lt"/>
                <a:ea typeface="Aptos" panose="020B0004020202020204" pitchFamily="34" charset="0"/>
                <a:cs typeface="Times New Roman" panose="02020603050405020304" pitchFamily="18" charset="0"/>
              </a:rPr>
              <a:t>Adult Foster Care (AFC) – provides a residential placement in the home of a family of individual caregiver.</a:t>
            </a:r>
          </a:p>
          <a:p>
            <a:pPr marL="800052" lvl="1" indent="-342900">
              <a:lnSpc>
                <a:spcPct val="115000"/>
              </a:lnSpc>
              <a:spcAft>
                <a:spcPts val="800"/>
              </a:spcAft>
              <a:buFont typeface="Symbol" panose="05050102010706020507" pitchFamily="18" charset="2"/>
              <a:buChar char=""/>
            </a:pPr>
            <a:r>
              <a:rPr lang="en-US" sz="2000" kern="100" dirty="0">
                <a:effectLst/>
                <a:latin typeface="+mn-lt"/>
                <a:ea typeface="Aptos" panose="020B0004020202020204" pitchFamily="34" charset="0"/>
                <a:cs typeface="Times New Roman" panose="02020603050405020304" pitchFamily="18" charset="0"/>
              </a:rPr>
              <a:t>Personal  Care Attendant (PCA) – Provides personal assistance and care to individuals in their own home. </a:t>
            </a:r>
          </a:p>
          <a:p>
            <a:pPr marL="800052" lvl="1" indent="-342900">
              <a:lnSpc>
                <a:spcPct val="115000"/>
              </a:lnSpc>
              <a:spcAft>
                <a:spcPts val="800"/>
              </a:spcAft>
              <a:buFont typeface="Symbol" panose="05050102010706020507" pitchFamily="18" charset="2"/>
              <a:buChar char=""/>
            </a:pPr>
            <a:r>
              <a:rPr lang="en-US" sz="2000" kern="100" dirty="0">
                <a:effectLst/>
                <a:latin typeface="+mn-lt"/>
                <a:ea typeface="Aptos" panose="020B0004020202020204" pitchFamily="34" charset="0"/>
                <a:cs typeface="Times New Roman" panose="02020603050405020304" pitchFamily="18" charset="0"/>
              </a:rPr>
              <a:t>MassHealth based supports do not require DDS eligibility </a:t>
            </a:r>
          </a:p>
          <a:p>
            <a:pPr marL="342900" marR="0" lvl="0" indent="-342900">
              <a:lnSpc>
                <a:spcPct val="115000"/>
              </a:lnSpc>
              <a:spcAft>
                <a:spcPts val="800"/>
              </a:spcAft>
              <a:buFont typeface="Symbol" panose="05050102010706020507" pitchFamily="18" charset="2"/>
              <a:buChar char=""/>
            </a:pPr>
            <a:endParaRPr lang="en-US" sz="2000" kern="100" dirty="0">
              <a:effectLst/>
              <a:latin typeface="+mn-lt"/>
              <a:ea typeface="Aptos" panose="020B0004020202020204" pitchFamily="34" charset="0"/>
              <a:cs typeface="Times New Roman" panose="02020603050405020304" pitchFamily="18" charset="0"/>
            </a:endParaRPr>
          </a:p>
          <a:p>
            <a:pPr marL="456565" lvl="1">
              <a:spcBef>
                <a:spcPts val="0"/>
              </a:spcBef>
              <a:buClr>
                <a:srgbClr val="000000"/>
              </a:buClr>
            </a:pPr>
            <a:endParaRPr lang="en-US" sz="2000" dirty="0"/>
          </a:p>
        </p:txBody>
      </p:sp>
      <p:sp>
        <p:nvSpPr>
          <p:cNvPr id="5" name="Text Placeholder 4">
            <a:extLst>
              <a:ext uri="{FF2B5EF4-FFF2-40B4-BE49-F238E27FC236}">
                <a16:creationId xmlns:a16="http://schemas.microsoft.com/office/drawing/2014/main" id="{69501038-7E0D-B081-F132-B19A5943DAD1}"/>
              </a:ext>
            </a:extLst>
          </p:cNvPr>
          <p:cNvSpPr>
            <a:spLocks noGrp="1"/>
          </p:cNvSpPr>
          <p:nvPr>
            <p:ph type="body" sz="quarter" idx="15"/>
          </p:nvPr>
        </p:nvSpPr>
        <p:spPr/>
        <p:txBody>
          <a:bodyPr/>
          <a:lstStyle/>
          <a:p>
            <a:endParaRPr lang="en-US"/>
          </a:p>
        </p:txBody>
      </p:sp>
    </p:spTree>
    <p:extLst>
      <p:ext uri="{BB962C8B-B14F-4D97-AF65-F5344CB8AC3E}">
        <p14:creationId xmlns:p14="http://schemas.microsoft.com/office/powerpoint/2010/main" val="41601477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CA27CC-C0F1-7BD8-038F-DDC9BB67A67B}"/>
            </a:ext>
          </a:extLst>
        </p:cNvPr>
        <p:cNvGrpSpPr/>
        <p:nvPr/>
      </p:nvGrpSpPr>
      <p:grpSpPr>
        <a:xfrm>
          <a:off x="0" y="0"/>
          <a:ext cx="0" cy="0"/>
          <a:chOff x="0" y="0"/>
          <a:chExt cx="0" cy="0"/>
        </a:xfrm>
      </p:grpSpPr>
      <p:sp>
        <p:nvSpPr>
          <p:cNvPr id="6" name="Title 2">
            <a:extLst>
              <a:ext uri="{FF2B5EF4-FFF2-40B4-BE49-F238E27FC236}">
                <a16:creationId xmlns:a16="http://schemas.microsoft.com/office/drawing/2014/main" id="{2C655E64-1DFE-5FFF-B80E-191E944D1119}"/>
              </a:ext>
            </a:extLst>
          </p:cNvPr>
          <p:cNvSpPr txBox="1">
            <a:spLocks noGrp="1"/>
          </p:cNvSpPr>
          <p:nvPr>
            <p:ph type="title" idx="4294967295"/>
          </p:nvPr>
        </p:nvSpPr>
        <p:spPr>
          <a:xfrm>
            <a:off x="228701" y="809485"/>
            <a:ext cx="7924800" cy="457200"/>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lvl1pPr algn="l" rtl="0" eaLnBrk="1" fontAlgn="base" hangingPunct="1">
              <a:lnSpc>
                <a:spcPct val="100000"/>
              </a:lnSpc>
              <a:spcBef>
                <a:spcPct val="0"/>
              </a:spcBef>
              <a:spcAft>
                <a:spcPct val="0"/>
              </a:spcAft>
              <a:defRPr sz="1600" b="1">
                <a:solidFill>
                  <a:srgbClr val="00269E"/>
                </a:solidFill>
                <a:latin typeface="Arial" pitchFamily="34" charset="0"/>
                <a:ea typeface="+mj-ea"/>
                <a:cs typeface="Arial" pitchFamily="34" charset="0"/>
              </a:defRPr>
            </a:lvl1pPr>
            <a:lvl2pPr algn="l" rtl="0" eaLnBrk="1" fontAlgn="base" hangingPunct="1">
              <a:spcBef>
                <a:spcPct val="0"/>
              </a:spcBef>
              <a:spcAft>
                <a:spcPct val="0"/>
              </a:spcAft>
              <a:defRPr sz="2400" b="1">
                <a:solidFill>
                  <a:srgbClr val="0033CC"/>
                </a:solidFill>
                <a:latin typeface="Verdana" pitchFamily="34" charset="0"/>
                <a:cs typeface="Arial" charset="0"/>
              </a:defRPr>
            </a:lvl2pPr>
            <a:lvl3pPr algn="l" rtl="0" eaLnBrk="1" fontAlgn="base" hangingPunct="1">
              <a:spcBef>
                <a:spcPct val="0"/>
              </a:spcBef>
              <a:spcAft>
                <a:spcPct val="0"/>
              </a:spcAft>
              <a:defRPr sz="2400" b="1">
                <a:solidFill>
                  <a:srgbClr val="0033CC"/>
                </a:solidFill>
                <a:latin typeface="Verdana" pitchFamily="34" charset="0"/>
                <a:cs typeface="Arial" charset="0"/>
              </a:defRPr>
            </a:lvl3pPr>
            <a:lvl4pPr algn="l" rtl="0" eaLnBrk="1" fontAlgn="base" hangingPunct="1">
              <a:spcBef>
                <a:spcPct val="0"/>
              </a:spcBef>
              <a:spcAft>
                <a:spcPct val="0"/>
              </a:spcAft>
              <a:defRPr sz="2400" b="1">
                <a:solidFill>
                  <a:srgbClr val="0033CC"/>
                </a:solidFill>
                <a:latin typeface="Verdana" pitchFamily="34" charset="0"/>
                <a:cs typeface="Arial" charset="0"/>
              </a:defRPr>
            </a:lvl4pPr>
            <a:lvl5pPr algn="l" rtl="0" eaLnBrk="1" fontAlgn="base" hangingPunct="1">
              <a:spcBef>
                <a:spcPct val="0"/>
              </a:spcBef>
              <a:spcAft>
                <a:spcPct val="0"/>
              </a:spcAft>
              <a:defRPr sz="2400" b="1">
                <a:solidFill>
                  <a:srgbClr val="0033CC"/>
                </a:solidFill>
                <a:latin typeface="Verdana" pitchFamily="34" charset="0"/>
                <a:cs typeface="Arial" charset="0"/>
              </a:defRPr>
            </a:lvl5pPr>
            <a:lvl6pPr marL="457152" algn="l" rtl="0" eaLnBrk="1" fontAlgn="base" hangingPunct="1">
              <a:spcBef>
                <a:spcPct val="0"/>
              </a:spcBef>
              <a:spcAft>
                <a:spcPct val="0"/>
              </a:spcAft>
              <a:defRPr sz="2400" b="1">
                <a:solidFill>
                  <a:srgbClr val="0033CC"/>
                </a:solidFill>
                <a:latin typeface="Verdana" pitchFamily="34" charset="0"/>
                <a:cs typeface="Arial" charset="0"/>
              </a:defRPr>
            </a:lvl6pPr>
            <a:lvl7pPr marL="914303" algn="l" rtl="0" eaLnBrk="1" fontAlgn="base" hangingPunct="1">
              <a:spcBef>
                <a:spcPct val="0"/>
              </a:spcBef>
              <a:spcAft>
                <a:spcPct val="0"/>
              </a:spcAft>
              <a:defRPr sz="2400" b="1">
                <a:solidFill>
                  <a:srgbClr val="0033CC"/>
                </a:solidFill>
                <a:latin typeface="Verdana" pitchFamily="34" charset="0"/>
                <a:cs typeface="Arial" charset="0"/>
              </a:defRPr>
            </a:lvl7pPr>
            <a:lvl8pPr marL="1371455" algn="l" rtl="0" eaLnBrk="1" fontAlgn="base" hangingPunct="1">
              <a:spcBef>
                <a:spcPct val="0"/>
              </a:spcBef>
              <a:spcAft>
                <a:spcPct val="0"/>
              </a:spcAft>
              <a:defRPr sz="2400" b="1">
                <a:solidFill>
                  <a:srgbClr val="0033CC"/>
                </a:solidFill>
                <a:latin typeface="Verdana" pitchFamily="34" charset="0"/>
                <a:cs typeface="Arial" charset="0"/>
              </a:defRPr>
            </a:lvl8pPr>
            <a:lvl9pPr marL="1828606" algn="l" rtl="0" eaLnBrk="1" fontAlgn="base" hangingPunct="1">
              <a:spcBef>
                <a:spcPct val="0"/>
              </a:spcBef>
              <a:spcAft>
                <a:spcPct val="0"/>
              </a:spcAft>
              <a:defRPr sz="2400" b="1">
                <a:solidFill>
                  <a:srgbClr val="0033CC"/>
                </a:solidFill>
                <a:latin typeface="Verdana" pitchFamily="34"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0" cap="none" spc="0" normalizeH="0" baseline="0" noProof="0" dirty="0">
                <a:ln>
                  <a:noFill/>
                </a:ln>
                <a:solidFill>
                  <a:srgbClr val="00269E"/>
                </a:solidFill>
                <a:effectLst/>
                <a:uLnTx/>
                <a:uFillTx/>
                <a:latin typeface="+mj-lt"/>
                <a:ea typeface="+mj-ea"/>
                <a:cs typeface="Arial" pitchFamily="34" charset="0"/>
              </a:rPr>
              <a:t>Types of Services (part 4)</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00269E"/>
              </a:solidFill>
              <a:effectLst/>
              <a:uLnTx/>
              <a:uFillTx/>
              <a:latin typeface="Arial" pitchFamily="34" charset="0"/>
              <a:ea typeface="+mj-ea"/>
              <a:cs typeface="Arial" pitchFamily="34" charset="0"/>
            </a:endParaRPr>
          </a:p>
        </p:txBody>
      </p:sp>
      <p:sp>
        <p:nvSpPr>
          <p:cNvPr id="2" name="Rectangle 1">
            <a:extLst>
              <a:ext uri="{FF2B5EF4-FFF2-40B4-BE49-F238E27FC236}">
                <a16:creationId xmlns:a16="http://schemas.microsoft.com/office/drawing/2014/main" id="{CF1D9188-B1F0-ADB4-B893-C511EB5E49A0}"/>
              </a:ext>
            </a:extLst>
          </p:cNvPr>
          <p:cNvSpPr/>
          <p:nvPr/>
        </p:nvSpPr>
        <p:spPr>
          <a:xfrm>
            <a:off x="228701" y="1133716"/>
            <a:ext cx="8548381" cy="7258397"/>
          </a:xfrm>
          <a:prstGeom prst="rect">
            <a:avLst/>
          </a:prstGeom>
        </p:spPr>
        <p:txBody>
          <a:bodyPr wrap="square" lIns="91440" tIns="45720" rIns="91440" bIns="45720" anchor="t">
            <a:spAutoFit/>
          </a:bodyPr>
          <a:lstStyle/>
          <a:p>
            <a:pPr marL="342900" marR="0" lvl="0" indent="-342900">
              <a:lnSpc>
                <a:spcPct val="115000"/>
              </a:lnSpc>
              <a:spcAft>
                <a:spcPts val="800"/>
              </a:spcAft>
              <a:buFont typeface="Symbol" panose="05050102010706020507" pitchFamily="18" charset="2"/>
              <a:buChar char=""/>
            </a:pPr>
            <a:r>
              <a:rPr lang="en-US" sz="2000" kern="100" dirty="0">
                <a:effectLst/>
                <a:latin typeface="+mn-lt"/>
                <a:ea typeface="Aptos" panose="020B0004020202020204" pitchFamily="34" charset="0"/>
                <a:cs typeface="Times New Roman" panose="02020603050405020304" pitchFamily="18" charset="0"/>
              </a:rPr>
              <a:t>DDS provides Family Support to children and adults with IDD who are living at home with their families.</a:t>
            </a:r>
          </a:p>
          <a:p>
            <a:pPr marL="800052" lvl="1" indent="-342900">
              <a:lnSpc>
                <a:spcPct val="115000"/>
              </a:lnSpc>
              <a:spcAft>
                <a:spcPts val="800"/>
              </a:spcAft>
              <a:buFont typeface="Symbol" panose="05050102010706020507" pitchFamily="18" charset="2"/>
              <a:buChar char=""/>
            </a:pPr>
            <a:r>
              <a:rPr lang="en-US" sz="2000" kern="100" dirty="0">
                <a:effectLst/>
                <a:latin typeface="+mn-lt"/>
                <a:ea typeface="Aptos" panose="020B0004020202020204" pitchFamily="34" charset="0"/>
                <a:cs typeface="Times New Roman" panose="02020603050405020304" pitchFamily="18" charset="0"/>
              </a:rPr>
              <a:t>The Family Support Centers and our family support programs are designed to be responsive to the dynamic and changing needs of the individual and their family throughout various life stages. </a:t>
            </a:r>
          </a:p>
          <a:p>
            <a:pPr marL="800052" lvl="1" indent="-342900">
              <a:lnSpc>
                <a:spcPct val="115000"/>
              </a:lnSpc>
              <a:spcAft>
                <a:spcPts val="800"/>
              </a:spcAft>
              <a:buFont typeface="Symbol" panose="05050102010706020507" pitchFamily="18" charset="2"/>
              <a:buChar char=""/>
            </a:pPr>
            <a:r>
              <a:rPr lang="en-US" sz="2000" kern="100" dirty="0">
                <a:effectLst/>
                <a:latin typeface="+mn-lt"/>
                <a:ea typeface="Aptos" panose="020B0004020202020204" pitchFamily="34" charset="0"/>
                <a:cs typeface="Times New Roman" panose="02020603050405020304" pitchFamily="18" charset="0"/>
              </a:rPr>
              <a:t>Statewide Family Support Directory at </a:t>
            </a:r>
            <a:r>
              <a:rPr lang="en-US" sz="2000" kern="100" dirty="0">
                <a:effectLst/>
                <a:latin typeface="+mn-lt"/>
                <a:ea typeface="Aptos" panose="020B0004020202020204" pitchFamily="34" charset="0"/>
                <a:cs typeface="Times New Roman" panose="02020603050405020304" pitchFamily="18" charset="0"/>
                <a:hlinkClick r:id="rId3"/>
              </a:rPr>
              <a:t>https://www.mass.gov/dds-family-support</a:t>
            </a:r>
            <a:r>
              <a:rPr lang="en-US" sz="2000" kern="100" dirty="0">
                <a:effectLst/>
                <a:latin typeface="+mn-lt"/>
                <a:ea typeface="Aptos" panose="020B0004020202020204" pitchFamily="34" charset="0"/>
                <a:cs typeface="Times New Roman" panose="02020603050405020304" pitchFamily="18" charset="0"/>
              </a:rPr>
              <a:t> </a:t>
            </a:r>
          </a:p>
          <a:p>
            <a:pPr marL="342900" marR="0" lvl="0" indent="-342900">
              <a:lnSpc>
                <a:spcPct val="115000"/>
              </a:lnSpc>
              <a:spcAft>
                <a:spcPts val="800"/>
              </a:spcAft>
              <a:buFont typeface="Symbol" panose="05050102010706020507" pitchFamily="18" charset="2"/>
              <a:buChar char=""/>
            </a:pPr>
            <a:r>
              <a:rPr lang="en-US" sz="2000" kern="100" dirty="0">
                <a:effectLst/>
                <a:latin typeface="+mn-lt"/>
                <a:ea typeface="Aptos" panose="020B0004020202020204" pitchFamily="34" charset="0"/>
                <a:cs typeface="Times New Roman" panose="02020603050405020304" pitchFamily="18" charset="0"/>
              </a:rPr>
              <a:t>Autism Support Centers conduct broad outreach and provide services to families from diverse cultural, ethnic and linguistic communities in the geographic area they are serving and may create partnerships with community organizations and other resources to provide culturally responsive services.</a:t>
            </a:r>
          </a:p>
          <a:p>
            <a:pPr marL="456565" lvl="1">
              <a:spcBef>
                <a:spcPts val="0"/>
              </a:spcBef>
              <a:buClr>
                <a:srgbClr val="000000"/>
              </a:buClr>
            </a:pPr>
            <a:endParaRPr lang="en-US" sz="2000" dirty="0"/>
          </a:p>
          <a:p>
            <a:pPr marL="456565" lvl="1">
              <a:spcBef>
                <a:spcPts val="0"/>
              </a:spcBef>
              <a:buClr>
                <a:srgbClr val="000000"/>
              </a:buClr>
            </a:pPr>
            <a:endParaRPr lang="en-US" sz="2000" dirty="0"/>
          </a:p>
          <a:p>
            <a:pPr marL="456565" lvl="1">
              <a:spcBef>
                <a:spcPts val="0"/>
              </a:spcBef>
              <a:buClr>
                <a:srgbClr val="000000"/>
              </a:buClr>
            </a:pPr>
            <a:endParaRPr lang="en-US" sz="2000" dirty="0"/>
          </a:p>
          <a:p>
            <a:pPr marL="456565" lvl="1">
              <a:spcBef>
                <a:spcPts val="0"/>
              </a:spcBef>
              <a:buClr>
                <a:srgbClr val="000000"/>
              </a:buClr>
            </a:pPr>
            <a:endParaRPr lang="en-US" sz="2000" dirty="0"/>
          </a:p>
          <a:p>
            <a:pPr marL="799465" lvl="1" indent="-342900">
              <a:spcBef>
                <a:spcPts val="0"/>
              </a:spcBef>
              <a:buClr>
                <a:srgbClr val="000000"/>
              </a:buClr>
              <a:buFont typeface="Wingdings" panose="05000000000000000000" pitchFamily="2" charset="2"/>
              <a:buChar char="§"/>
            </a:pPr>
            <a:endParaRPr lang="en-US" sz="2000" dirty="0"/>
          </a:p>
          <a:p>
            <a:pPr marL="799465" lvl="1" indent="-342900">
              <a:spcBef>
                <a:spcPts val="0"/>
              </a:spcBef>
              <a:buClr>
                <a:srgbClr val="000000"/>
              </a:buClr>
              <a:buFont typeface="Wingdings" panose="05000000000000000000" pitchFamily="2" charset="2"/>
              <a:buChar char="§"/>
            </a:pPr>
            <a:endParaRPr lang="en-US" sz="2000" dirty="0"/>
          </a:p>
          <a:p>
            <a:pPr marL="456565" lvl="1">
              <a:spcBef>
                <a:spcPts val="0"/>
              </a:spcBef>
              <a:buClr>
                <a:srgbClr val="000000"/>
              </a:buClr>
            </a:pPr>
            <a:endParaRPr lang="en-US" sz="2000" dirty="0"/>
          </a:p>
        </p:txBody>
      </p:sp>
      <p:sp>
        <p:nvSpPr>
          <p:cNvPr id="5" name="Text Placeholder 4">
            <a:extLst>
              <a:ext uri="{FF2B5EF4-FFF2-40B4-BE49-F238E27FC236}">
                <a16:creationId xmlns:a16="http://schemas.microsoft.com/office/drawing/2014/main" id="{B4729108-2B2B-EB99-7717-F1BBDAEE34BC}"/>
              </a:ext>
            </a:extLst>
          </p:cNvPr>
          <p:cNvSpPr>
            <a:spLocks noGrp="1"/>
          </p:cNvSpPr>
          <p:nvPr>
            <p:ph type="body" sz="quarter" idx="15"/>
          </p:nvPr>
        </p:nvSpPr>
        <p:spPr/>
        <p:txBody>
          <a:bodyPr/>
          <a:lstStyle/>
          <a:p>
            <a:endParaRPr lang="en-US"/>
          </a:p>
        </p:txBody>
      </p:sp>
    </p:spTree>
    <p:extLst>
      <p:ext uri="{BB962C8B-B14F-4D97-AF65-F5344CB8AC3E}">
        <p14:creationId xmlns:p14="http://schemas.microsoft.com/office/powerpoint/2010/main" val="40961485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93C076-C530-7791-0A17-18455A8AD26C}"/>
            </a:ext>
          </a:extLst>
        </p:cNvPr>
        <p:cNvGrpSpPr/>
        <p:nvPr/>
      </p:nvGrpSpPr>
      <p:grpSpPr>
        <a:xfrm>
          <a:off x="0" y="0"/>
          <a:ext cx="0" cy="0"/>
          <a:chOff x="0" y="0"/>
          <a:chExt cx="0" cy="0"/>
        </a:xfrm>
      </p:grpSpPr>
      <p:sp>
        <p:nvSpPr>
          <p:cNvPr id="6" name="Title 2">
            <a:extLst>
              <a:ext uri="{FF2B5EF4-FFF2-40B4-BE49-F238E27FC236}">
                <a16:creationId xmlns:a16="http://schemas.microsoft.com/office/drawing/2014/main" id="{82B4C53E-2608-EFEB-9645-D55878CC1ED9}"/>
              </a:ext>
            </a:extLst>
          </p:cNvPr>
          <p:cNvSpPr txBox="1">
            <a:spLocks noGrp="1"/>
          </p:cNvSpPr>
          <p:nvPr>
            <p:ph type="title" idx="4294967295"/>
          </p:nvPr>
        </p:nvSpPr>
        <p:spPr>
          <a:xfrm>
            <a:off x="228701" y="809485"/>
            <a:ext cx="7924800" cy="457200"/>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lvl1pPr algn="l" rtl="0" eaLnBrk="1" fontAlgn="base" hangingPunct="1">
              <a:lnSpc>
                <a:spcPct val="100000"/>
              </a:lnSpc>
              <a:spcBef>
                <a:spcPct val="0"/>
              </a:spcBef>
              <a:spcAft>
                <a:spcPct val="0"/>
              </a:spcAft>
              <a:defRPr sz="1600" b="1">
                <a:solidFill>
                  <a:srgbClr val="00269E"/>
                </a:solidFill>
                <a:latin typeface="Arial" pitchFamily="34" charset="0"/>
                <a:ea typeface="+mj-ea"/>
                <a:cs typeface="Arial" pitchFamily="34" charset="0"/>
              </a:defRPr>
            </a:lvl1pPr>
            <a:lvl2pPr algn="l" rtl="0" eaLnBrk="1" fontAlgn="base" hangingPunct="1">
              <a:spcBef>
                <a:spcPct val="0"/>
              </a:spcBef>
              <a:spcAft>
                <a:spcPct val="0"/>
              </a:spcAft>
              <a:defRPr sz="2400" b="1">
                <a:solidFill>
                  <a:srgbClr val="0033CC"/>
                </a:solidFill>
                <a:latin typeface="Verdana" pitchFamily="34" charset="0"/>
                <a:cs typeface="Arial" charset="0"/>
              </a:defRPr>
            </a:lvl2pPr>
            <a:lvl3pPr algn="l" rtl="0" eaLnBrk="1" fontAlgn="base" hangingPunct="1">
              <a:spcBef>
                <a:spcPct val="0"/>
              </a:spcBef>
              <a:spcAft>
                <a:spcPct val="0"/>
              </a:spcAft>
              <a:defRPr sz="2400" b="1">
                <a:solidFill>
                  <a:srgbClr val="0033CC"/>
                </a:solidFill>
                <a:latin typeface="Verdana" pitchFamily="34" charset="0"/>
                <a:cs typeface="Arial" charset="0"/>
              </a:defRPr>
            </a:lvl3pPr>
            <a:lvl4pPr algn="l" rtl="0" eaLnBrk="1" fontAlgn="base" hangingPunct="1">
              <a:spcBef>
                <a:spcPct val="0"/>
              </a:spcBef>
              <a:spcAft>
                <a:spcPct val="0"/>
              </a:spcAft>
              <a:defRPr sz="2400" b="1">
                <a:solidFill>
                  <a:srgbClr val="0033CC"/>
                </a:solidFill>
                <a:latin typeface="Verdana" pitchFamily="34" charset="0"/>
                <a:cs typeface="Arial" charset="0"/>
              </a:defRPr>
            </a:lvl4pPr>
            <a:lvl5pPr algn="l" rtl="0" eaLnBrk="1" fontAlgn="base" hangingPunct="1">
              <a:spcBef>
                <a:spcPct val="0"/>
              </a:spcBef>
              <a:spcAft>
                <a:spcPct val="0"/>
              </a:spcAft>
              <a:defRPr sz="2400" b="1">
                <a:solidFill>
                  <a:srgbClr val="0033CC"/>
                </a:solidFill>
                <a:latin typeface="Verdana" pitchFamily="34" charset="0"/>
                <a:cs typeface="Arial" charset="0"/>
              </a:defRPr>
            </a:lvl5pPr>
            <a:lvl6pPr marL="457152" algn="l" rtl="0" eaLnBrk="1" fontAlgn="base" hangingPunct="1">
              <a:spcBef>
                <a:spcPct val="0"/>
              </a:spcBef>
              <a:spcAft>
                <a:spcPct val="0"/>
              </a:spcAft>
              <a:defRPr sz="2400" b="1">
                <a:solidFill>
                  <a:srgbClr val="0033CC"/>
                </a:solidFill>
                <a:latin typeface="Verdana" pitchFamily="34" charset="0"/>
                <a:cs typeface="Arial" charset="0"/>
              </a:defRPr>
            </a:lvl6pPr>
            <a:lvl7pPr marL="914303" algn="l" rtl="0" eaLnBrk="1" fontAlgn="base" hangingPunct="1">
              <a:spcBef>
                <a:spcPct val="0"/>
              </a:spcBef>
              <a:spcAft>
                <a:spcPct val="0"/>
              </a:spcAft>
              <a:defRPr sz="2400" b="1">
                <a:solidFill>
                  <a:srgbClr val="0033CC"/>
                </a:solidFill>
                <a:latin typeface="Verdana" pitchFamily="34" charset="0"/>
                <a:cs typeface="Arial" charset="0"/>
              </a:defRPr>
            </a:lvl7pPr>
            <a:lvl8pPr marL="1371455" algn="l" rtl="0" eaLnBrk="1" fontAlgn="base" hangingPunct="1">
              <a:spcBef>
                <a:spcPct val="0"/>
              </a:spcBef>
              <a:spcAft>
                <a:spcPct val="0"/>
              </a:spcAft>
              <a:defRPr sz="2400" b="1">
                <a:solidFill>
                  <a:srgbClr val="0033CC"/>
                </a:solidFill>
                <a:latin typeface="Verdana" pitchFamily="34" charset="0"/>
                <a:cs typeface="Arial" charset="0"/>
              </a:defRPr>
            </a:lvl8pPr>
            <a:lvl9pPr marL="1828606" algn="l" rtl="0" eaLnBrk="1" fontAlgn="base" hangingPunct="1">
              <a:spcBef>
                <a:spcPct val="0"/>
              </a:spcBef>
              <a:spcAft>
                <a:spcPct val="0"/>
              </a:spcAft>
              <a:defRPr sz="2400" b="1">
                <a:solidFill>
                  <a:srgbClr val="0033CC"/>
                </a:solidFill>
                <a:latin typeface="Verdana" pitchFamily="34"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0" cap="none" spc="0" normalizeH="0" baseline="0" noProof="0" dirty="0">
                <a:ln>
                  <a:noFill/>
                </a:ln>
                <a:solidFill>
                  <a:srgbClr val="00269E"/>
                </a:solidFill>
                <a:effectLst/>
                <a:uLnTx/>
                <a:uFillTx/>
                <a:latin typeface="+mj-lt"/>
                <a:ea typeface="+mj-ea"/>
                <a:cs typeface="Arial" pitchFamily="34" charset="0"/>
              </a:rPr>
              <a:t>Children’s Services</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00269E"/>
              </a:solidFill>
              <a:effectLst/>
              <a:uLnTx/>
              <a:uFillTx/>
              <a:latin typeface="Arial" pitchFamily="34" charset="0"/>
              <a:ea typeface="+mj-ea"/>
              <a:cs typeface="Arial" pitchFamily="34" charset="0"/>
            </a:endParaRPr>
          </a:p>
        </p:txBody>
      </p:sp>
      <p:sp>
        <p:nvSpPr>
          <p:cNvPr id="2" name="Rectangle 1">
            <a:extLst>
              <a:ext uri="{FF2B5EF4-FFF2-40B4-BE49-F238E27FC236}">
                <a16:creationId xmlns:a16="http://schemas.microsoft.com/office/drawing/2014/main" id="{A33ED5F4-05C1-3E12-E254-CC46072E2DD3}"/>
              </a:ext>
            </a:extLst>
          </p:cNvPr>
          <p:cNvSpPr/>
          <p:nvPr/>
        </p:nvSpPr>
        <p:spPr>
          <a:xfrm>
            <a:off x="228701" y="1266685"/>
            <a:ext cx="8548381" cy="6150402"/>
          </a:xfrm>
          <a:prstGeom prst="rect">
            <a:avLst/>
          </a:prstGeom>
        </p:spPr>
        <p:txBody>
          <a:bodyPr wrap="square" lIns="91440" tIns="45720" rIns="91440" bIns="45720" anchor="t">
            <a:spAutoFit/>
          </a:bodyPr>
          <a:lstStyle/>
          <a:p>
            <a:pPr marL="342900" marR="0" lvl="0" indent="-342900">
              <a:lnSpc>
                <a:spcPct val="115000"/>
              </a:lnSpc>
              <a:spcAft>
                <a:spcPts val="800"/>
              </a:spcAft>
              <a:buFont typeface="Symbol" panose="05050102010706020507" pitchFamily="18" charset="2"/>
              <a:buChar char=""/>
            </a:pPr>
            <a:r>
              <a:rPr lang="en-US" sz="2000" kern="100" dirty="0">
                <a:effectLst/>
                <a:latin typeface="+mn-lt"/>
                <a:ea typeface="Aptos" panose="020B0004020202020204" pitchFamily="34" charset="0"/>
                <a:cs typeface="Times New Roman" panose="02020603050405020304" pitchFamily="18" charset="0"/>
              </a:rPr>
              <a:t>Children’s Autism Waiver</a:t>
            </a:r>
          </a:p>
          <a:p>
            <a:pPr marL="800052" lvl="1" indent="-342900">
              <a:lnSpc>
                <a:spcPct val="115000"/>
              </a:lnSpc>
              <a:spcAft>
                <a:spcPts val="800"/>
              </a:spcAft>
              <a:buFont typeface="Symbol" panose="05050102010706020507" pitchFamily="18" charset="2"/>
              <a:buChar char=""/>
            </a:pPr>
            <a:r>
              <a:rPr lang="en-US" sz="2000" kern="100" dirty="0">
                <a:effectLst/>
                <a:latin typeface="+mn-lt"/>
                <a:ea typeface="Aptos" panose="020B0004020202020204" pitchFamily="34" charset="0"/>
                <a:cs typeface="Times New Roman" panose="02020603050405020304" pitchFamily="18" charset="0"/>
              </a:rPr>
              <a:t>For Children 3-9 years old with Autism. Family must qualify financially for MassHealth.</a:t>
            </a:r>
          </a:p>
          <a:p>
            <a:pPr marL="800052" lvl="1" indent="-342900">
              <a:lnSpc>
                <a:spcPct val="115000"/>
              </a:lnSpc>
              <a:spcAft>
                <a:spcPts val="800"/>
              </a:spcAft>
              <a:buFont typeface="Symbol" panose="05050102010706020507" pitchFamily="18" charset="2"/>
              <a:buChar char=""/>
            </a:pPr>
            <a:r>
              <a:rPr lang="en-US" sz="2000" kern="100" dirty="0">
                <a:effectLst/>
                <a:latin typeface="+mn-lt"/>
                <a:ea typeface="Aptos" panose="020B0004020202020204" pitchFamily="34" charset="0"/>
                <a:cs typeface="Times New Roman" panose="02020603050405020304" pitchFamily="18" charset="0"/>
              </a:rPr>
              <a:t>Families apply during Open Enrollment periods, then enrollment via lottery</a:t>
            </a:r>
          </a:p>
          <a:p>
            <a:pPr marL="342900" indent="-342900">
              <a:lnSpc>
                <a:spcPct val="115000"/>
              </a:lnSpc>
              <a:spcAft>
                <a:spcPts val="800"/>
              </a:spcAft>
              <a:buFont typeface="Symbol" panose="05050102010706020507" pitchFamily="18" charset="2"/>
              <a:buChar char=""/>
            </a:pPr>
            <a:r>
              <a:rPr lang="en-US" sz="2000" kern="100" dirty="0">
                <a:effectLst/>
                <a:latin typeface="+mn-lt"/>
                <a:ea typeface="Aptos" panose="020B0004020202020204" pitchFamily="34" charset="0"/>
                <a:cs typeface="Times New Roman" panose="02020603050405020304" pitchFamily="18" charset="0"/>
              </a:rPr>
              <a:t>IFFS (Intensive Flexible Family Supports)</a:t>
            </a:r>
          </a:p>
          <a:p>
            <a:pPr marL="800052" lvl="1" indent="-342900">
              <a:lnSpc>
                <a:spcPct val="115000"/>
              </a:lnSpc>
              <a:spcAft>
                <a:spcPts val="800"/>
              </a:spcAft>
              <a:buFont typeface="Symbol" panose="05050102010706020507" pitchFamily="18" charset="2"/>
              <a:buChar char=""/>
            </a:pPr>
            <a:r>
              <a:rPr lang="en-US" sz="2000" kern="100" dirty="0">
                <a:effectLst/>
                <a:latin typeface="+mn-lt"/>
                <a:ea typeface="Aptos" panose="020B0004020202020204" pitchFamily="34" charset="0"/>
                <a:cs typeface="Times New Roman" panose="02020603050405020304" pitchFamily="18" charset="0"/>
              </a:rPr>
              <a:t>Short-term, intensive in-home supports for the family </a:t>
            </a:r>
          </a:p>
          <a:p>
            <a:pPr>
              <a:lnSpc>
                <a:spcPct val="115000"/>
              </a:lnSpc>
              <a:spcAft>
                <a:spcPts val="800"/>
              </a:spcAft>
            </a:pPr>
            <a:endParaRPr lang="en-US" sz="2000" kern="100" dirty="0">
              <a:effectLst/>
              <a:latin typeface="+mn-lt"/>
              <a:ea typeface="Aptos" panose="020B0004020202020204" pitchFamily="34" charset="0"/>
              <a:cs typeface="Times New Roman" panose="02020603050405020304" pitchFamily="18" charset="0"/>
            </a:endParaRPr>
          </a:p>
          <a:p>
            <a:pPr marL="342900" indent="-342900">
              <a:lnSpc>
                <a:spcPct val="115000"/>
              </a:lnSpc>
              <a:spcAft>
                <a:spcPts val="800"/>
              </a:spcAft>
              <a:buFont typeface="Symbol" panose="05050102010706020507" pitchFamily="18" charset="2"/>
              <a:buChar char=""/>
            </a:pPr>
            <a:endParaRPr lang="en-US" sz="2000" kern="100" dirty="0">
              <a:effectLst/>
              <a:latin typeface="+mn-lt"/>
              <a:ea typeface="Aptos" panose="020B0004020202020204" pitchFamily="34" charset="0"/>
              <a:cs typeface="Times New Roman" panose="02020603050405020304" pitchFamily="18" charset="0"/>
            </a:endParaRPr>
          </a:p>
          <a:p>
            <a:pPr marL="456565" lvl="1">
              <a:spcBef>
                <a:spcPts val="0"/>
              </a:spcBef>
              <a:buClr>
                <a:srgbClr val="000000"/>
              </a:buClr>
            </a:pPr>
            <a:endParaRPr lang="en-US" sz="2000" dirty="0"/>
          </a:p>
          <a:p>
            <a:pPr marL="456565" lvl="1">
              <a:spcBef>
                <a:spcPts val="0"/>
              </a:spcBef>
              <a:buClr>
                <a:srgbClr val="000000"/>
              </a:buClr>
            </a:pPr>
            <a:endParaRPr lang="en-US" sz="2000" dirty="0"/>
          </a:p>
          <a:p>
            <a:pPr marL="456565" lvl="1">
              <a:spcBef>
                <a:spcPts val="0"/>
              </a:spcBef>
              <a:buClr>
                <a:srgbClr val="000000"/>
              </a:buClr>
            </a:pPr>
            <a:endParaRPr lang="en-US" sz="2000" dirty="0"/>
          </a:p>
          <a:p>
            <a:pPr marL="456565" lvl="1">
              <a:spcBef>
                <a:spcPts val="0"/>
              </a:spcBef>
              <a:buClr>
                <a:srgbClr val="000000"/>
              </a:buClr>
            </a:pPr>
            <a:endParaRPr lang="en-US" sz="2000" dirty="0"/>
          </a:p>
          <a:p>
            <a:pPr marL="799465" lvl="1" indent="-342900">
              <a:spcBef>
                <a:spcPts val="0"/>
              </a:spcBef>
              <a:buClr>
                <a:srgbClr val="000000"/>
              </a:buClr>
              <a:buFont typeface="Wingdings" panose="05000000000000000000" pitchFamily="2" charset="2"/>
              <a:buChar char="§"/>
            </a:pPr>
            <a:endParaRPr lang="en-US" sz="2000" dirty="0"/>
          </a:p>
          <a:p>
            <a:pPr marL="799465" lvl="1" indent="-342900">
              <a:spcBef>
                <a:spcPts val="0"/>
              </a:spcBef>
              <a:buClr>
                <a:srgbClr val="000000"/>
              </a:buClr>
              <a:buFont typeface="Wingdings" panose="05000000000000000000" pitchFamily="2" charset="2"/>
              <a:buChar char="§"/>
            </a:pPr>
            <a:endParaRPr lang="en-US" sz="2000" dirty="0"/>
          </a:p>
          <a:p>
            <a:pPr marL="456565" lvl="1">
              <a:spcBef>
                <a:spcPts val="0"/>
              </a:spcBef>
              <a:buClr>
                <a:srgbClr val="000000"/>
              </a:buClr>
            </a:pPr>
            <a:endParaRPr lang="en-US" sz="2000" dirty="0"/>
          </a:p>
        </p:txBody>
      </p:sp>
    </p:spTree>
    <p:extLst>
      <p:ext uri="{BB962C8B-B14F-4D97-AF65-F5344CB8AC3E}">
        <p14:creationId xmlns:p14="http://schemas.microsoft.com/office/powerpoint/2010/main" val="23259603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5F1D36B-7DD2-E21F-9A3E-7F7B9DE9CE26}"/>
              </a:ext>
            </a:extLst>
          </p:cNvPr>
          <p:cNvSpPr>
            <a:spLocks noGrp="1"/>
          </p:cNvSpPr>
          <p:nvPr>
            <p:ph type="title" idx="4294967295"/>
          </p:nvPr>
        </p:nvSpPr>
        <p:spPr>
          <a:xfrm>
            <a:off x="228701" y="750013"/>
            <a:ext cx="8686800" cy="5548045"/>
          </a:xfrm>
          <a:prstGeom prst="rect">
            <a:avLst/>
          </a:prstGeom>
          <a:noFill/>
          <a:ln>
            <a:noFill/>
            <a:prstDash/>
          </a:ln>
          <a:effectLst/>
        </p:spPr>
        <p:txBody>
          <a:bodyPr rot="0" spcFirstLastPara="0" vertOverflow="overflow" horzOverflow="overflow" vert="horz" wrap="square" lIns="91430" tIns="45716" rIns="91430" bIns="45716" numCol="1" spcCol="0" rtlCol="0" fromWordArt="0" anchor="t" anchorCtr="0" forceAA="0" compatLnSpc="1">
            <a:prstTxWarp prst="textNoShape">
              <a:avLst/>
            </a:prstTxWarp>
            <a:noAutofit/>
          </a:bodyPr>
          <a:lstStyle/>
          <a:p>
            <a:pPr marL="0" marR="0" lvl="0" indent="0" algn="l" defTabSz="914400" rtl="0" eaLnBrk="1" fontAlgn="base" latinLnBrk="0" hangingPunct="1">
              <a:lnSpc>
                <a:spcPct val="100000"/>
              </a:lnSpc>
              <a:spcBef>
                <a:spcPts val="1000"/>
              </a:spcBef>
              <a:spcAft>
                <a:spcPct val="0"/>
              </a:spcAft>
              <a:buClr>
                <a:schemeClr val="tx1"/>
              </a:buClr>
              <a:buSzTx/>
              <a:buFont typeface="Arial" panose="020B0604020202020204" pitchFamily="34" charset="0"/>
              <a:buNone/>
              <a:tabLst/>
              <a:defRPr/>
            </a:pPr>
            <a:r>
              <a:rPr kumimoji="0" lang="en-US" sz="2000" b="1" i="0" u="none" strike="noStrike" kern="0" cap="none" spc="0" normalizeH="0" baseline="0" noProof="0" dirty="0">
                <a:ln>
                  <a:noFill/>
                </a:ln>
                <a:solidFill>
                  <a:schemeClr val="accent6">
                    <a:lumMod val="50000"/>
                  </a:schemeClr>
                </a:solidFill>
                <a:effectLst/>
                <a:uLnTx/>
                <a:uFillTx/>
                <a:latin typeface="+mj-lt"/>
                <a:ea typeface="+mn-ea"/>
                <a:cs typeface="Arial" pitchFamily="34" charset="0"/>
              </a:rPr>
              <a:t>Children’s Services</a:t>
            </a:r>
          </a:p>
          <a:p>
            <a:pPr marL="174607" marR="0" lvl="0" indent="-174607" algn="l" defTabSz="914400" rtl="0" eaLnBrk="1" fontAlgn="base" latinLnBrk="0" hangingPunct="1">
              <a:lnSpc>
                <a:spcPct val="100000"/>
              </a:lnSpc>
              <a:spcBef>
                <a:spcPts val="1000"/>
              </a:spcBef>
              <a:spcAft>
                <a:spcPct val="0"/>
              </a:spcAft>
              <a:buClr>
                <a:schemeClr val="tx1"/>
              </a:buClr>
              <a:buSzTx/>
              <a:buFont typeface="Arial" panose="020B0604020202020204" pitchFamily="34" charset="0"/>
              <a:buChar char="•"/>
              <a:tabLst/>
              <a:defRPr/>
            </a:pPr>
            <a:r>
              <a:rPr kumimoji="0" lang="en-US" sz="2400" b="0" i="0" u="none" strike="noStrike" kern="0" cap="none" spc="0" normalizeH="0" baseline="0" noProof="0" dirty="0">
                <a:ln>
                  <a:noFill/>
                </a:ln>
                <a:solidFill>
                  <a:srgbClr val="141414"/>
                </a:solidFill>
                <a:effectLst/>
                <a:uLnTx/>
                <a:uFillTx/>
                <a:latin typeface="+mn-lt"/>
                <a:ea typeface="+mn-ea"/>
                <a:cs typeface="Arial" pitchFamily="34" charset="0"/>
              </a:rPr>
              <a:t>DDS/DESE Residential Prevention Program</a:t>
            </a:r>
          </a:p>
          <a:p>
            <a:pPr marL="577789" marR="0" lvl="1" indent="-177781" algn="l" defTabSz="914400" rtl="0" eaLnBrk="1" fontAlgn="base" latinLnBrk="0" hangingPunct="1">
              <a:lnSpc>
                <a:spcPct val="100000"/>
              </a:lnSpc>
              <a:spcBef>
                <a:spcPts val="600"/>
              </a:spcBef>
              <a:spcAft>
                <a:spcPct val="0"/>
              </a:spcAft>
              <a:buClr>
                <a:schemeClr val="tx1"/>
              </a:buClr>
              <a:buSzTx/>
              <a:buFont typeface="Arial" panose="020B0604020202020204" pitchFamily="34" charset="0"/>
              <a:buChar char="•"/>
              <a:tabLst/>
              <a:defRPr/>
            </a:pPr>
            <a:r>
              <a:rPr kumimoji="0" lang="en-US" sz="2000" b="0" i="0" u="none" strike="noStrike" kern="0" cap="none" spc="0" normalizeH="0" baseline="0" noProof="0" dirty="0">
                <a:ln>
                  <a:noFill/>
                </a:ln>
                <a:solidFill>
                  <a:srgbClr val="141414"/>
                </a:solidFill>
                <a:effectLst/>
                <a:uLnTx/>
                <a:uFillTx/>
                <a:latin typeface="+mn-lt"/>
                <a:cs typeface="Arial" pitchFamily="34" charset="0"/>
              </a:rPr>
              <a:t>The Department of Elementary and Secondary Education (DESE) and the Department of Developmental Services (DDS) partnership to establish wraparound services for students ages 6-21. </a:t>
            </a:r>
          </a:p>
          <a:p>
            <a:pPr marL="577789" marR="0" lvl="1" indent="-177781" algn="l" defTabSz="914400" rtl="0" eaLnBrk="1" fontAlgn="base" latinLnBrk="0" hangingPunct="1">
              <a:lnSpc>
                <a:spcPct val="100000"/>
              </a:lnSpc>
              <a:spcBef>
                <a:spcPts val="600"/>
              </a:spcBef>
              <a:spcAft>
                <a:spcPct val="0"/>
              </a:spcAft>
              <a:buClr>
                <a:schemeClr val="tx1"/>
              </a:buClr>
              <a:buSzTx/>
              <a:buFont typeface="Arial" panose="020B0604020202020204" pitchFamily="34" charset="0"/>
              <a:buChar char="•"/>
              <a:tabLst/>
              <a:defRPr/>
            </a:pPr>
            <a:r>
              <a:rPr kumimoji="0" lang="en-US" sz="2000" b="0" i="0" u="none" strike="noStrike" kern="0" cap="none" spc="0" normalizeH="0" baseline="0" noProof="0" dirty="0">
                <a:ln>
                  <a:noFill/>
                </a:ln>
                <a:solidFill>
                  <a:srgbClr val="141414"/>
                </a:solidFill>
                <a:effectLst/>
                <a:uLnTx/>
                <a:uFillTx/>
                <a:latin typeface="+mn-lt"/>
                <a:cs typeface="Arial" pitchFamily="34" charset="0"/>
              </a:rPr>
              <a:t>The primary goal is to help prevent a more restrictive educational or out-of-home residential placement. </a:t>
            </a:r>
          </a:p>
          <a:p>
            <a:pPr marL="577789" marR="0" lvl="1" indent="-177781" algn="l" defTabSz="914400" rtl="0" eaLnBrk="1" fontAlgn="base" latinLnBrk="0" hangingPunct="1">
              <a:lnSpc>
                <a:spcPct val="100000"/>
              </a:lnSpc>
              <a:spcBef>
                <a:spcPts val="600"/>
              </a:spcBef>
              <a:spcAft>
                <a:spcPct val="0"/>
              </a:spcAft>
              <a:buClr>
                <a:schemeClr val="tx1"/>
              </a:buClr>
              <a:buSzTx/>
              <a:buFont typeface="Arial" panose="020B0604020202020204" pitchFamily="34" charset="0"/>
              <a:buChar char="•"/>
              <a:tabLst/>
              <a:defRPr/>
            </a:pPr>
            <a:r>
              <a:rPr kumimoji="0" lang="en-US" sz="2000" b="0" i="0" u="none" strike="noStrike" kern="0" cap="none" spc="0" normalizeH="0" baseline="0" noProof="0" dirty="0">
                <a:ln>
                  <a:noFill/>
                </a:ln>
                <a:solidFill>
                  <a:srgbClr val="141414"/>
                </a:solidFill>
                <a:effectLst/>
                <a:uLnTx/>
                <a:uFillTx/>
                <a:latin typeface="+mn-lt"/>
                <a:cs typeface="Arial" pitchFamily="34" charset="0"/>
              </a:rPr>
              <a:t>This is a self-directed program with an individualized plan of supports for the participant that promotes skill building, independence, and social integration across multiple settings including the participant’s home, school, and community.</a:t>
            </a:r>
          </a:p>
          <a:p>
            <a:pPr marL="400008" marR="0" lvl="1" indent="0" algn="l" defTabSz="914400" rtl="0" eaLnBrk="1" fontAlgn="base" latinLnBrk="0" hangingPunct="1">
              <a:lnSpc>
                <a:spcPct val="100000"/>
              </a:lnSpc>
              <a:spcBef>
                <a:spcPts val="600"/>
              </a:spcBef>
              <a:spcAft>
                <a:spcPct val="0"/>
              </a:spcAft>
              <a:buClr>
                <a:schemeClr val="tx1"/>
              </a:buClr>
              <a:buSzTx/>
              <a:buFont typeface="Arial" pitchFamily="34" charset="0"/>
              <a:buNone/>
              <a:tabLst/>
              <a:defRPr/>
            </a:pPr>
            <a:endParaRPr kumimoji="0" lang="en-US" sz="1800" b="0" i="0" u="none" strike="noStrike" kern="0" cap="none" spc="0" normalizeH="0" baseline="0" noProof="0" dirty="0">
              <a:ln>
                <a:noFill/>
              </a:ln>
              <a:solidFill>
                <a:schemeClr val="tx2"/>
              </a:solidFill>
              <a:effectLst/>
              <a:uLnTx/>
              <a:uFillTx/>
              <a:latin typeface="+mn-lt"/>
              <a:cs typeface="Arial" pitchFamily="34" charset="0"/>
            </a:endParaRPr>
          </a:p>
        </p:txBody>
      </p:sp>
      <p:sp>
        <p:nvSpPr>
          <p:cNvPr id="3" name="Text Placeholder 2">
            <a:extLst>
              <a:ext uri="{FF2B5EF4-FFF2-40B4-BE49-F238E27FC236}">
                <a16:creationId xmlns:a16="http://schemas.microsoft.com/office/drawing/2014/main" id="{9067A3EF-157F-3B7F-D40A-7A80107D6A79}"/>
              </a:ext>
            </a:extLst>
          </p:cNvPr>
          <p:cNvSpPr>
            <a:spLocks noGrp="1"/>
          </p:cNvSpPr>
          <p:nvPr>
            <p:ph type="body" sz="quarter" idx="15"/>
          </p:nvPr>
        </p:nvSpPr>
        <p:spPr/>
        <p:txBody>
          <a:bodyPr/>
          <a:lstStyle/>
          <a:p>
            <a:endParaRPr lang="en-US" dirty="0"/>
          </a:p>
        </p:txBody>
      </p:sp>
    </p:spTree>
    <p:extLst>
      <p:ext uri="{BB962C8B-B14F-4D97-AF65-F5344CB8AC3E}">
        <p14:creationId xmlns:p14="http://schemas.microsoft.com/office/powerpoint/2010/main" val="31530307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2F317F-5A24-AFC6-2E32-6F5E0D008DE9}"/>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628260A-AFF4-F344-6604-141ADB41DB5F}"/>
              </a:ext>
            </a:extLst>
          </p:cNvPr>
          <p:cNvSpPr>
            <a:spLocks noGrp="1"/>
          </p:cNvSpPr>
          <p:nvPr>
            <p:ph type="title" idx="4294967295"/>
          </p:nvPr>
        </p:nvSpPr>
        <p:spPr>
          <a:xfrm>
            <a:off x="228701" y="750013"/>
            <a:ext cx="8686800" cy="5548045"/>
          </a:xfrm>
          <a:prstGeom prst="rect">
            <a:avLst/>
          </a:prstGeom>
          <a:noFill/>
          <a:ln>
            <a:noFill/>
            <a:prstDash/>
          </a:ln>
          <a:effectLst/>
        </p:spPr>
        <p:txBody>
          <a:bodyPr rot="0" spcFirstLastPara="0" vertOverflow="overflow" horzOverflow="overflow" vert="horz" wrap="square" lIns="91430" tIns="45716" rIns="91430" bIns="45716" numCol="1" spcCol="0" rtlCol="0" fromWordArt="0" anchor="t" anchorCtr="0" forceAA="0" compatLnSpc="1">
            <a:prstTxWarp prst="textNoShape">
              <a:avLst/>
            </a:prstTxWarp>
            <a:noAutofit/>
          </a:bodyPr>
          <a:lstStyle/>
          <a:p>
            <a:pPr marL="0" marR="0" lvl="0" indent="0" algn="l" defTabSz="914400" rtl="0" eaLnBrk="1" fontAlgn="base" latinLnBrk="0" hangingPunct="1">
              <a:lnSpc>
                <a:spcPct val="100000"/>
              </a:lnSpc>
              <a:spcBef>
                <a:spcPts val="1000"/>
              </a:spcBef>
              <a:spcAft>
                <a:spcPct val="0"/>
              </a:spcAft>
              <a:buClr>
                <a:schemeClr val="tx1"/>
              </a:buClr>
              <a:buSzTx/>
              <a:buFont typeface="Arial" panose="020B0604020202020204" pitchFamily="34" charset="0"/>
              <a:buNone/>
              <a:tabLst/>
              <a:defRPr/>
            </a:pPr>
            <a:r>
              <a:rPr kumimoji="0" lang="en-US" sz="2000" b="1" i="0" u="none" strike="noStrike" kern="0" cap="none" spc="0" normalizeH="0" baseline="0" noProof="0" dirty="0">
                <a:ln>
                  <a:noFill/>
                </a:ln>
                <a:solidFill>
                  <a:schemeClr val="accent6">
                    <a:lumMod val="50000"/>
                  </a:schemeClr>
                </a:solidFill>
                <a:effectLst/>
                <a:uLnTx/>
                <a:uFillTx/>
                <a:latin typeface="+mj-lt"/>
                <a:ea typeface="+mn-ea"/>
                <a:cs typeface="Arial" pitchFamily="34" charset="0"/>
              </a:rPr>
              <a:t>Priorities and Initiatives</a:t>
            </a:r>
          </a:p>
          <a:p>
            <a:pPr marL="174607" marR="0" lvl="0" indent="-174607" algn="l" defTabSz="914400" rtl="0" eaLnBrk="1" fontAlgn="base" latinLnBrk="0" hangingPunct="1">
              <a:lnSpc>
                <a:spcPct val="100000"/>
              </a:lnSpc>
              <a:spcBef>
                <a:spcPts val="1000"/>
              </a:spcBef>
              <a:spcAft>
                <a:spcPct val="0"/>
              </a:spcAft>
              <a:buClr>
                <a:schemeClr val="tx1"/>
              </a:buClr>
              <a:buSzTx/>
              <a:buFont typeface="Arial" panose="020B0604020202020204" pitchFamily="34" charset="0"/>
              <a:buChar char="•"/>
              <a:tabLst/>
              <a:defRPr/>
            </a:pPr>
            <a:r>
              <a:rPr kumimoji="0" lang="en-US" sz="2400" b="0" i="0" u="none" strike="noStrike" kern="0" cap="none" spc="0" normalizeH="0" baseline="0" noProof="0" dirty="0">
                <a:ln>
                  <a:noFill/>
                </a:ln>
                <a:solidFill>
                  <a:srgbClr val="141414"/>
                </a:solidFill>
                <a:effectLst/>
                <a:uLnTx/>
                <a:uFillTx/>
                <a:latin typeface="+mn-lt"/>
                <a:ea typeface="+mn-ea"/>
                <a:cs typeface="Arial" pitchFamily="34" charset="0"/>
              </a:rPr>
              <a:t>Leadership</a:t>
            </a:r>
          </a:p>
          <a:p>
            <a:pPr marL="174607" marR="0" lvl="0" indent="-174607" algn="l" defTabSz="914400" rtl="0" eaLnBrk="1" fontAlgn="base" latinLnBrk="0" hangingPunct="1">
              <a:lnSpc>
                <a:spcPct val="100000"/>
              </a:lnSpc>
              <a:spcBef>
                <a:spcPts val="1000"/>
              </a:spcBef>
              <a:spcAft>
                <a:spcPct val="0"/>
              </a:spcAft>
              <a:buClr>
                <a:schemeClr val="tx1"/>
              </a:buClr>
              <a:buSzTx/>
              <a:buFont typeface="Arial" panose="020B0604020202020204" pitchFamily="34" charset="0"/>
              <a:buChar char="•"/>
              <a:tabLst/>
              <a:defRPr/>
            </a:pPr>
            <a:r>
              <a:rPr kumimoji="0" lang="en-US" sz="2400" b="0" i="0" u="none" strike="noStrike" kern="0" cap="none" spc="0" normalizeH="0" baseline="0" noProof="0" dirty="0">
                <a:ln>
                  <a:noFill/>
                </a:ln>
                <a:solidFill>
                  <a:srgbClr val="141414"/>
                </a:solidFill>
                <a:effectLst/>
                <a:uLnTx/>
                <a:uFillTx/>
                <a:latin typeface="+mn-lt"/>
                <a:ea typeface="+mn-ea"/>
                <a:cs typeface="Arial" pitchFamily="34" charset="0"/>
              </a:rPr>
              <a:t>Residential services</a:t>
            </a:r>
          </a:p>
          <a:p>
            <a:pPr marL="174607" marR="0" lvl="0" indent="-174607" algn="l" defTabSz="914400" rtl="0" eaLnBrk="1" fontAlgn="base" latinLnBrk="0" hangingPunct="1">
              <a:lnSpc>
                <a:spcPct val="100000"/>
              </a:lnSpc>
              <a:spcBef>
                <a:spcPts val="1000"/>
              </a:spcBef>
              <a:spcAft>
                <a:spcPct val="0"/>
              </a:spcAft>
              <a:buClr>
                <a:schemeClr val="tx1"/>
              </a:buClr>
              <a:buSzTx/>
              <a:buFont typeface="Arial" panose="020B0604020202020204" pitchFamily="34" charset="0"/>
              <a:buChar char="•"/>
              <a:tabLst/>
              <a:defRPr/>
            </a:pPr>
            <a:r>
              <a:rPr kumimoji="0" lang="en-US" sz="2400" b="0" i="0" u="none" strike="noStrike" kern="0" cap="none" spc="0" normalizeH="0" baseline="0" noProof="0" dirty="0">
                <a:ln>
                  <a:noFill/>
                </a:ln>
                <a:solidFill>
                  <a:srgbClr val="141414"/>
                </a:solidFill>
                <a:effectLst/>
                <a:uLnTx/>
                <a:uFillTx/>
                <a:latin typeface="+mn-lt"/>
                <a:ea typeface="+mn-ea"/>
                <a:cs typeface="Arial" pitchFamily="34" charset="0"/>
              </a:rPr>
              <a:t>Supports Intensity Scale- Adult Version (SIS-A)</a:t>
            </a:r>
          </a:p>
          <a:p>
            <a:pPr marL="174607" marR="0" lvl="0" indent="-174607" algn="l" defTabSz="914400" rtl="0" eaLnBrk="1" fontAlgn="base" latinLnBrk="0" hangingPunct="1">
              <a:lnSpc>
                <a:spcPct val="100000"/>
              </a:lnSpc>
              <a:spcBef>
                <a:spcPts val="1000"/>
              </a:spcBef>
              <a:spcAft>
                <a:spcPct val="0"/>
              </a:spcAft>
              <a:buClr>
                <a:schemeClr val="tx1"/>
              </a:buClr>
              <a:buSzTx/>
              <a:buFont typeface="Arial" panose="020B0604020202020204" pitchFamily="34" charset="0"/>
              <a:buChar char="•"/>
              <a:tabLst/>
              <a:defRPr/>
            </a:pPr>
            <a:r>
              <a:rPr kumimoji="0" lang="en-US" sz="2400" b="0" i="0" u="none" strike="noStrike" kern="0" cap="none" spc="0" normalizeH="0" baseline="0" noProof="0" dirty="0">
                <a:ln>
                  <a:noFill/>
                </a:ln>
                <a:solidFill>
                  <a:srgbClr val="141414"/>
                </a:solidFill>
                <a:effectLst/>
                <a:uLnTx/>
                <a:uFillTx/>
                <a:latin typeface="+mn-lt"/>
                <a:ea typeface="+mn-ea"/>
                <a:cs typeface="Arial" pitchFamily="34" charset="0"/>
              </a:rPr>
              <a:t>Workforce</a:t>
            </a:r>
          </a:p>
          <a:p>
            <a:pPr marL="174607" marR="0" lvl="0" indent="-174607" algn="l" defTabSz="914400" rtl="0" eaLnBrk="1" fontAlgn="base" latinLnBrk="0" hangingPunct="1">
              <a:lnSpc>
                <a:spcPct val="100000"/>
              </a:lnSpc>
              <a:spcBef>
                <a:spcPts val="1000"/>
              </a:spcBef>
              <a:spcAft>
                <a:spcPct val="0"/>
              </a:spcAft>
              <a:buClr>
                <a:schemeClr val="tx1"/>
              </a:buClr>
              <a:buSzTx/>
              <a:buFont typeface="Arial" panose="020B0604020202020204" pitchFamily="34" charset="0"/>
              <a:buChar char="•"/>
              <a:tabLst/>
              <a:defRPr/>
            </a:pPr>
            <a:r>
              <a:rPr kumimoji="0" lang="en-US" sz="2400" b="0" i="0" u="none" strike="noStrike" kern="0" cap="none" spc="0" normalizeH="0" baseline="0" noProof="0" dirty="0">
                <a:ln>
                  <a:noFill/>
                </a:ln>
                <a:solidFill>
                  <a:srgbClr val="141414"/>
                </a:solidFill>
                <a:effectLst/>
                <a:uLnTx/>
                <a:uFillTx/>
                <a:latin typeface="+mn-lt"/>
                <a:ea typeface="+mn-ea"/>
                <a:cs typeface="Arial" pitchFamily="34" charset="0"/>
              </a:rPr>
              <a:t>Health Equity</a:t>
            </a:r>
          </a:p>
          <a:p>
            <a:pPr marL="0" marR="0" lvl="0" indent="0" algn="l" defTabSz="914400" rtl="0" eaLnBrk="1" fontAlgn="base" latinLnBrk="0" hangingPunct="1">
              <a:lnSpc>
                <a:spcPct val="100000"/>
              </a:lnSpc>
              <a:spcBef>
                <a:spcPts val="1000"/>
              </a:spcBef>
              <a:spcAft>
                <a:spcPct val="0"/>
              </a:spcAft>
              <a:buClr>
                <a:schemeClr val="tx1"/>
              </a:buClr>
              <a:buSzTx/>
              <a:buFont typeface="Arial" panose="020B0604020202020204" pitchFamily="34" charset="0"/>
              <a:buNone/>
              <a:tabLst/>
              <a:defRPr/>
            </a:pPr>
            <a:endParaRPr kumimoji="0" lang="en-US" sz="2000" b="0" i="0" u="none" strike="noStrike" kern="0" cap="none" spc="0" normalizeH="0" baseline="0" noProof="0" dirty="0">
              <a:ln>
                <a:noFill/>
              </a:ln>
              <a:solidFill>
                <a:srgbClr val="141414"/>
              </a:solidFill>
              <a:effectLst/>
              <a:uLnTx/>
              <a:uFillTx/>
              <a:latin typeface="+mn-lt"/>
              <a:ea typeface="+mn-ea"/>
              <a:cs typeface="Arial" pitchFamily="34" charset="0"/>
            </a:endParaRPr>
          </a:p>
          <a:p>
            <a:pPr marL="400008" marR="0" lvl="1" indent="0" algn="l" defTabSz="914400" rtl="0" eaLnBrk="1" fontAlgn="base" latinLnBrk="0" hangingPunct="1">
              <a:lnSpc>
                <a:spcPct val="100000"/>
              </a:lnSpc>
              <a:spcBef>
                <a:spcPts val="600"/>
              </a:spcBef>
              <a:spcAft>
                <a:spcPct val="0"/>
              </a:spcAft>
              <a:buClr>
                <a:schemeClr val="tx1"/>
              </a:buClr>
              <a:buSzTx/>
              <a:buFont typeface="Arial" pitchFamily="34" charset="0"/>
              <a:buNone/>
              <a:tabLst/>
              <a:defRPr/>
            </a:pPr>
            <a:endParaRPr kumimoji="0" lang="en-US" sz="2000" b="0" i="0" u="none" strike="noStrike" kern="0" cap="none" spc="0" normalizeH="0" baseline="0" noProof="0" dirty="0">
              <a:ln>
                <a:noFill/>
              </a:ln>
              <a:solidFill>
                <a:srgbClr val="141414"/>
              </a:solidFill>
              <a:effectLst/>
              <a:uLnTx/>
              <a:uFillTx/>
              <a:latin typeface="+mn-lt"/>
              <a:cs typeface="Arial" pitchFamily="34" charset="0"/>
            </a:endParaRPr>
          </a:p>
          <a:p>
            <a:pPr marL="577789" marR="0" lvl="1" indent="-177781" algn="l" defTabSz="914400" rtl="0" eaLnBrk="1" fontAlgn="base" latinLnBrk="0" hangingPunct="1">
              <a:lnSpc>
                <a:spcPct val="100000"/>
              </a:lnSpc>
              <a:spcBef>
                <a:spcPts val="600"/>
              </a:spcBef>
              <a:spcAft>
                <a:spcPct val="0"/>
              </a:spcAft>
              <a:buClr>
                <a:schemeClr val="tx1"/>
              </a:buClr>
              <a:buSzTx/>
              <a:buFont typeface="Arial" panose="020B0604020202020204" pitchFamily="34" charset="0"/>
              <a:buChar char="•"/>
              <a:tabLst/>
              <a:defRPr/>
            </a:pPr>
            <a:endParaRPr kumimoji="0" lang="en-US" sz="2000" b="0" i="0" u="none" strike="noStrike" kern="0" cap="none" spc="0" normalizeH="0" baseline="0" noProof="0" dirty="0">
              <a:ln>
                <a:noFill/>
              </a:ln>
              <a:solidFill>
                <a:srgbClr val="141414"/>
              </a:solidFill>
              <a:effectLst/>
              <a:uLnTx/>
              <a:uFillTx/>
              <a:latin typeface="+mn-lt"/>
              <a:cs typeface="Arial" pitchFamily="34" charset="0"/>
            </a:endParaRPr>
          </a:p>
          <a:p>
            <a:pPr marL="577789" marR="0" lvl="1" indent="-177781" algn="l" defTabSz="914400" rtl="0" eaLnBrk="1" fontAlgn="base" latinLnBrk="0" hangingPunct="1">
              <a:lnSpc>
                <a:spcPct val="100000"/>
              </a:lnSpc>
              <a:spcBef>
                <a:spcPts val="600"/>
              </a:spcBef>
              <a:spcAft>
                <a:spcPct val="0"/>
              </a:spcAft>
              <a:buClr>
                <a:schemeClr val="tx1"/>
              </a:buClr>
              <a:buSzTx/>
              <a:buFont typeface="Arial" panose="020B0604020202020204" pitchFamily="34" charset="0"/>
              <a:buChar char="•"/>
              <a:tabLst/>
              <a:defRPr/>
            </a:pPr>
            <a:endParaRPr kumimoji="0" lang="en-US" sz="2000" b="0" i="0" u="none" strike="noStrike" kern="0" cap="none" spc="0" normalizeH="0" baseline="0" noProof="0" dirty="0">
              <a:ln>
                <a:noFill/>
              </a:ln>
              <a:solidFill>
                <a:schemeClr val="tx2"/>
              </a:solidFill>
              <a:effectLst/>
              <a:uLnTx/>
              <a:uFillTx/>
              <a:latin typeface="+mn-lt"/>
              <a:cs typeface="Arial" pitchFamily="34" charset="0"/>
            </a:endParaRPr>
          </a:p>
          <a:p>
            <a:pPr marL="400008" marR="0" lvl="1" indent="0" algn="l" defTabSz="914400" rtl="0" eaLnBrk="1" fontAlgn="base" latinLnBrk="0" hangingPunct="1">
              <a:lnSpc>
                <a:spcPct val="100000"/>
              </a:lnSpc>
              <a:spcBef>
                <a:spcPts val="600"/>
              </a:spcBef>
              <a:spcAft>
                <a:spcPct val="0"/>
              </a:spcAft>
              <a:buClr>
                <a:schemeClr val="tx1"/>
              </a:buClr>
              <a:buSzTx/>
              <a:buFont typeface="Arial" pitchFamily="34" charset="0"/>
              <a:buNone/>
              <a:tabLst/>
              <a:defRPr/>
            </a:pPr>
            <a:endParaRPr kumimoji="0" lang="en-US" sz="1800" b="0" i="0" u="none" strike="noStrike" kern="0" cap="none" spc="0" normalizeH="0" baseline="0" noProof="0" dirty="0">
              <a:ln>
                <a:noFill/>
              </a:ln>
              <a:solidFill>
                <a:schemeClr val="tx2"/>
              </a:solidFill>
              <a:effectLst/>
              <a:uLnTx/>
              <a:uFillTx/>
              <a:latin typeface="+mn-lt"/>
              <a:cs typeface="Arial" pitchFamily="34" charset="0"/>
            </a:endParaRPr>
          </a:p>
        </p:txBody>
      </p:sp>
      <p:sp>
        <p:nvSpPr>
          <p:cNvPr id="3" name="Text Placeholder 2">
            <a:extLst>
              <a:ext uri="{FF2B5EF4-FFF2-40B4-BE49-F238E27FC236}">
                <a16:creationId xmlns:a16="http://schemas.microsoft.com/office/drawing/2014/main" id="{9B6FE96C-095A-763E-1340-44AF493CD3A5}"/>
              </a:ext>
            </a:extLst>
          </p:cNvPr>
          <p:cNvSpPr>
            <a:spLocks noGrp="1"/>
          </p:cNvSpPr>
          <p:nvPr>
            <p:ph type="body" sz="quarter" idx="15"/>
          </p:nvPr>
        </p:nvSpPr>
        <p:spPr/>
        <p:txBody>
          <a:bodyPr/>
          <a:lstStyle/>
          <a:p>
            <a:endParaRPr lang="en-US" dirty="0"/>
          </a:p>
        </p:txBody>
      </p:sp>
    </p:spTree>
    <p:extLst>
      <p:ext uri="{BB962C8B-B14F-4D97-AF65-F5344CB8AC3E}">
        <p14:creationId xmlns:p14="http://schemas.microsoft.com/office/powerpoint/2010/main" val="39368894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49BD6E-7C0D-C928-678B-4E9009E2E4D7}"/>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11DAB1C-6832-20C3-55D5-50D89C529557}"/>
              </a:ext>
            </a:extLst>
          </p:cNvPr>
          <p:cNvSpPr>
            <a:spLocks noGrp="1"/>
          </p:cNvSpPr>
          <p:nvPr>
            <p:ph type="title" idx="4294967295"/>
          </p:nvPr>
        </p:nvSpPr>
        <p:spPr>
          <a:xfrm>
            <a:off x="228701" y="750013"/>
            <a:ext cx="8686800" cy="5548045"/>
          </a:xfrm>
          <a:prstGeom prst="rect">
            <a:avLst/>
          </a:prstGeom>
          <a:noFill/>
          <a:ln>
            <a:noFill/>
            <a:prstDash/>
          </a:ln>
          <a:effectLst/>
        </p:spPr>
        <p:txBody>
          <a:bodyPr rot="0" spcFirstLastPara="0" vertOverflow="overflow" horzOverflow="overflow" vert="horz" wrap="square" lIns="91430" tIns="45716" rIns="91430" bIns="45716" numCol="1" spcCol="0" rtlCol="0" fromWordArt="0" anchor="t" anchorCtr="0" forceAA="0" compatLnSpc="1">
            <a:prstTxWarp prst="textNoShape">
              <a:avLst/>
            </a:prstTxWarp>
            <a:noAutofit/>
          </a:bodyPr>
          <a:lstStyle/>
          <a:p>
            <a:pPr marL="0" marR="0" lvl="0" indent="0" algn="l" defTabSz="914400" rtl="0" eaLnBrk="1" fontAlgn="base" latinLnBrk="0" hangingPunct="1">
              <a:lnSpc>
                <a:spcPct val="100000"/>
              </a:lnSpc>
              <a:spcBef>
                <a:spcPts val="1000"/>
              </a:spcBef>
              <a:spcAft>
                <a:spcPct val="0"/>
              </a:spcAft>
              <a:buClr>
                <a:schemeClr val="tx1"/>
              </a:buClr>
              <a:buSzTx/>
              <a:buFont typeface="Arial" panose="020B0604020202020204" pitchFamily="34" charset="0"/>
              <a:buNone/>
              <a:tabLst/>
              <a:defRPr/>
            </a:pPr>
            <a:r>
              <a:rPr kumimoji="0" lang="en-US" sz="2000" b="1" i="0" u="none" strike="noStrike" kern="0" cap="none" spc="0" normalizeH="0" baseline="0" noProof="0" dirty="0">
                <a:ln>
                  <a:noFill/>
                </a:ln>
                <a:solidFill>
                  <a:schemeClr val="accent6">
                    <a:lumMod val="50000"/>
                  </a:schemeClr>
                </a:solidFill>
                <a:effectLst/>
                <a:uLnTx/>
                <a:uFillTx/>
                <a:latin typeface="+mj-lt"/>
                <a:ea typeface="+mn-ea"/>
                <a:cs typeface="Arial" pitchFamily="34" charset="0"/>
              </a:rPr>
              <a:t>PANDAS/PANS Connections</a:t>
            </a:r>
          </a:p>
          <a:p>
            <a:pPr marL="174607" marR="0" lvl="0" indent="-174607" algn="l" defTabSz="914400" rtl="0" eaLnBrk="1" fontAlgn="base" latinLnBrk="0" hangingPunct="1">
              <a:lnSpc>
                <a:spcPct val="100000"/>
              </a:lnSpc>
              <a:spcBef>
                <a:spcPts val="1000"/>
              </a:spcBef>
              <a:spcAft>
                <a:spcPct val="0"/>
              </a:spcAft>
              <a:buClr>
                <a:schemeClr val="tx1"/>
              </a:buClr>
              <a:buSzTx/>
              <a:buFont typeface="Arial" panose="020B0604020202020204" pitchFamily="34" charset="0"/>
              <a:buChar char="•"/>
              <a:tabLst/>
              <a:defRPr/>
            </a:pPr>
            <a:r>
              <a:rPr kumimoji="0" lang="en-US" sz="2000" b="0" i="0" u="none" strike="noStrike" kern="0" cap="none" spc="0" normalizeH="0" baseline="0" noProof="0" dirty="0">
                <a:ln>
                  <a:noFill/>
                </a:ln>
                <a:solidFill>
                  <a:srgbClr val="141414"/>
                </a:solidFill>
                <a:effectLst/>
                <a:uLnTx/>
                <a:uFillTx/>
                <a:latin typeface="+mn-lt"/>
                <a:ea typeface="+mn-ea"/>
                <a:cs typeface="Arial" pitchFamily="34" charset="0"/>
              </a:rPr>
              <a:t>DDS’ eligibility is focused on overall adaptive functioning, together with specific diagnoses (ID, Autism)</a:t>
            </a:r>
          </a:p>
          <a:p>
            <a:pPr marL="174607" marR="0" lvl="0" indent="-174607" algn="l" defTabSz="914400" rtl="0" eaLnBrk="1" fontAlgn="base" latinLnBrk="0" hangingPunct="1">
              <a:lnSpc>
                <a:spcPct val="100000"/>
              </a:lnSpc>
              <a:spcBef>
                <a:spcPts val="1000"/>
              </a:spcBef>
              <a:spcAft>
                <a:spcPct val="0"/>
              </a:spcAft>
              <a:buClr>
                <a:schemeClr val="tx1"/>
              </a:buClr>
              <a:buSzTx/>
              <a:buFont typeface="Arial" panose="020B0604020202020204" pitchFamily="34" charset="0"/>
              <a:buChar char="•"/>
              <a:tabLst/>
              <a:defRPr/>
            </a:pPr>
            <a:r>
              <a:rPr kumimoji="0" lang="en-US" sz="2000" b="0" i="0" u="none" strike="noStrike" kern="0" cap="none" spc="0" normalizeH="0" baseline="0" noProof="0" dirty="0">
                <a:ln>
                  <a:noFill/>
                </a:ln>
                <a:solidFill>
                  <a:srgbClr val="141414"/>
                </a:solidFill>
                <a:effectLst/>
                <a:uLnTx/>
                <a:uFillTx/>
                <a:latin typeface="+mn-lt"/>
                <a:ea typeface="+mn-ea"/>
                <a:cs typeface="Arial" pitchFamily="34" charset="0"/>
              </a:rPr>
              <a:t>No statistical data on PANDAS/PANS, but anecdotally, DDS does support people diagnosed with PANDAS/PANS. </a:t>
            </a:r>
          </a:p>
          <a:p>
            <a:pPr marL="174607" marR="0" lvl="0" indent="-174607" algn="l" defTabSz="914400" rtl="0" eaLnBrk="1" fontAlgn="base" latinLnBrk="0" hangingPunct="1">
              <a:lnSpc>
                <a:spcPct val="100000"/>
              </a:lnSpc>
              <a:spcBef>
                <a:spcPts val="1000"/>
              </a:spcBef>
              <a:spcAft>
                <a:spcPct val="0"/>
              </a:spcAft>
              <a:buClr>
                <a:schemeClr val="tx1"/>
              </a:buClr>
              <a:buSzTx/>
              <a:buFont typeface="Arial" panose="020B0604020202020204" pitchFamily="34" charset="0"/>
              <a:buChar char="•"/>
              <a:tabLst/>
              <a:defRPr/>
            </a:pPr>
            <a:r>
              <a:rPr kumimoji="0" lang="en-US" sz="2000" b="0" i="0" u="none" strike="noStrike" kern="0" cap="none" spc="0" normalizeH="0" baseline="0" noProof="0" dirty="0">
                <a:ln>
                  <a:noFill/>
                </a:ln>
                <a:solidFill>
                  <a:srgbClr val="141414"/>
                </a:solidFill>
                <a:effectLst/>
                <a:uLnTx/>
                <a:uFillTx/>
                <a:latin typeface="+mn-lt"/>
                <a:ea typeface="+mn-ea"/>
                <a:cs typeface="Arial" pitchFamily="34" charset="0"/>
              </a:rPr>
              <a:t> Clinical support and training within DDS:</a:t>
            </a:r>
          </a:p>
          <a:p>
            <a:pPr marL="577789" marR="0" lvl="1" indent="-177781" algn="l" defTabSz="914400" rtl="0" eaLnBrk="1" fontAlgn="base" latinLnBrk="0" hangingPunct="1">
              <a:lnSpc>
                <a:spcPct val="100000"/>
              </a:lnSpc>
              <a:spcBef>
                <a:spcPts val="600"/>
              </a:spcBef>
              <a:spcAft>
                <a:spcPct val="0"/>
              </a:spcAft>
              <a:buClr>
                <a:schemeClr val="tx1"/>
              </a:buClr>
              <a:buSzTx/>
              <a:buFont typeface="Arial" panose="020B0604020202020204" pitchFamily="34" charset="0"/>
              <a:buChar char="•"/>
              <a:tabLst/>
              <a:defRPr/>
            </a:pPr>
            <a:r>
              <a:rPr kumimoji="0" lang="en-US" sz="2000" b="0" i="0" u="none" strike="noStrike" kern="0" cap="none" spc="0" normalizeH="0" baseline="0" noProof="0" dirty="0">
                <a:ln>
                  <a:noFill/>
                </a:ln>
                <a:solidFill>
                  <a:srgbClr val="141414"/>
                </a:solidFill>
                <a:effectLst/>
                <a:uLnTx/>
                <a:uFillTx/>
                <a:latin typeface="+mn-lt"/>
                <a:cs typeface="Arial" pitchFamily="34" charset="0"/>
              </a:rPr>
              <a:t>DDS Central Office Clinical Team looking at training needs, though no specific PANDAS/PANS training to date</a:t>
            </a:r>
          </a:p>
          <a:p>
            <a:pPr marL="577789" marR="0" lvl="1" indent="-177781" algn="l" defTabSz="914400" rtl="0" eaLnBrk="1" fontAlgn="base" latinLnBrk="0" hangingPunct="1">
              <a:lnSpc>
                <a:spcPct val="100000"/>
              </a:lnSpc>
              <a:spcBef>
                <a:spcPts val="600"/>
              </a:spcBef>
              <a:spcAft>
                <a:spcPct val="0"/>
              </a:spcAft>
              <a:buClr>
                <a:schemeClr val="tx1"/>
              </a:buClr>
              <a:buSzTx/>
              <a:buFont typeface="Arial" panose="020B0604020202020204" pitchFamily="34" charset="0"/>
              <a:buChar char="•"/>
              <a:tabLst/>
              <a:defRPr/>
            </a:pPr>
            <a:r>
              <a:rPr kumimoji="0" lang="en-US" sz="2000" b="0" i="0" u="none" strike="noStrike" kern="0" cap="none" spc="0" normalizeH="0" baseline="0" noProof="0" dirty="0">
                <a:ln>
                  <a:noFill/>
                </a:ln>
                <a:solidFill>
                  <a:srgbClr val="141414"/>
                </a:solidFill>
                <a:effectLst/>
                <a:uLnTx/>
                <a:uFillTx/>
                <a:latin typeface="+mn-lt"/>
                <a:cs typeface="Arial" pitchFamily="34" charset="0"/>
              </a:rPr>
              <a:t>Clinical Consultation Team</a:t>
            </a:r>
          </a:p>
          <a:p>
            <a:pPr marL="577789" marR="0" lvl="1" indent="-177781" algn="l" defTabSz="914400" rtl="0" eaLnBrk="1" fontAlgn="base" latinLnBrk="0" hangingPunct="1">
              <a:lnSpc>
                <a:spcPct val="100000"/>
              </a:lnSpc>
              <a:spcBef>
                <a:spcPts val="600"/>
              </a:spcBef>
              <a:spcAft>
                <a:spcPct val="0"/>
              </a:spcAft>
              <a:buClr>
                <a:schemeClr val="tx1"/>
              </a:buClr>
              <a:buSzTx/>
              <a:buFont typeface="Arial" panose="020B0604020202020204" pitchFamily="34" charset="0"/>
              <a:buChar char="•"/>
              <a:tabLst/>
              <a:defRPr/>
            </a:pPr>
            <a:r>
              <a:rPr kumimoji="0" lang="en-US" sz="2000" b="0" i="0" u="none" strike="noStrike" kern="0" cap="none" spc="0" normalizeH="0" baseline="0" noProof="0" dirty="0">
                <a:ln>
                  <a:noFill/>
                </a:ln>
                <a:solidFill>
                  <a:srgbClr val="141414"/>
                </a:solidFill>
                <a:effectLst/>
                <a:uLnTx/>
                <a:uFillTx/>
                <a:latin typeface="+mn-lt"/>
                <a:cs typeface="Arial" pitchFamily="34" charset="0"/>
              </a:rPr>
              <a:t>DMH/DDS Fellowships</a:t>
            </a:r>
          </a:p>
          <a:p>
            <a:pPr marL="174607" marR="0" lvl="0" indent="-174607" algn="l" defTabSz="914400" rtl="0" eaLnBrk="1" fontAlgn="base" latinLnBrk="0" hangingPunct="1">
              <a:lnSpc>
                <a:spcPct val="100000"/>
              </a:lnSpc>
              <a:spcBef>
                <a:spcPts val="1000"/>
              </a:spcBef>
              <a:spcAft>
                <a:spcPct val="0"/>
              </a:spcAft>
              <a:buClr>
                <a:schemeClr val="tx1"/>
              </a:buClr>
              <a:buSzTx/>
              <a:buFont typeface="Arial" panose="020B0604020202020204" pitchFamily="34" charset="0"/>
              <a:buChar char="•"/>
              <a:tabLst/>
              <a:defRPr/>
            </a:pPr>
            <a:r>
              <a:rPr kumimoji="0" lang="en-US" sz="2200" b="0" i="0" u="none" strike="noStrike" kern="0" cap="none" spc="0" normalizeH="0" baseline="0" noProof="0" dirty="0">
                <a:ln>
                  <a:noFill/>
                </a:ln>
                <a:solidFill>
                  <a:srgbClr val="141414"/>
                </a:solidFill>
                <a:effectLst/>
                <a:uLnTx/>
                <a:uFillTx/>
                <a:latin typeface="+mn-lt"/>
                <a:ea typeface="+mn-ea"/>
                <a:cs typeface="Arial" pitchFamily="34" charset="0"/>
              </a:rPr>
              <a:t>Families</a:t>
            </a:r>
          </a:p>
          <a:p>
            <a:pPr marL="577789" marR="0" lvl="1" indent="-177781" algn="l" defTabSz="914400" rtl="0" eaLnBrk="1" fontAlgn="base" latinLnBrk="0" hangingPunct="1">
              <a:lnSpc>
                <a:spcPct val="100000"/>
              </a:lnSpc>
              <a:spcBef>
                <a:spcPts val="600"/>
              </a:spcBef>
              <a:spcAft>
                <a:spcPct val="0"/>
              </a:spcAft>
              <a:buClr>
                <a:schemeClr val="tx1"/>
              </a:buClr>
              <a:buSzTx/>
              <a:buFont typeface="Arial" panose="020B0604020202020204" pitchFamily="34" charset="0"/>
              <a:buChar char="•"/>
              <a:tabLst/>
              <a:defRPr/>
            </a:pPr>
            <a:r>
              <a:rPr kumimoji="0" lang="en-US" sz="2000" b="0" i="0" u="none" strike="noStrike" kern="0" cap="none" spc="0" normalizeH="0" baseline="0" noProof="0" dirty="0">
                <a:ln>
                  <a:noFill/>
                </a:ln>
                <a:solidFill>
                  <a:srgbClr val="141414"/>
                </a:solidFill>
                <a:effectLst/>
                <a:uLnTx/>
                <a:uFillTx/>
                <a:latin typeface="+mn-lt"/>
                <a:cs typeface="Arial" pitchFamily="34" charset="0"/>
              </a:rPr>
              <a:t>PANDAS/PANS information needs?</a:t>
            </a:r>
          </a:p>
          <a:p>
            <a:pPr marL="400008" marR="0" lvl="1" indent="0" algn="l" defTabSz="914400" rtl="0" eaLnBrk="1" fontAlgn="base" latinLnBrk="0" hangingPunct="1">
              <a:lnSpc>
                <a:spcPct val="100000"/>
              </a:lnSpc>
              <a:spcBef>
                <a:spcPts val="600"/>
              </a:spcBef>
              <a:spcAft>
                <a:spcPct val="0"/>
              </a:spcAft>
              <a:buClr>
                <a:schemeClr val="tx1"/>
              </a:buClr>
              <a:buSzTx/>
              <a:buFont typeface="Arial" pitchFamily="34" charset="0"/>
              <a:buNone/>
              <a:tabLst/>
              <a:defRPr/>
            </a:pPr>
            <a:endParaRPr kumimoji="0" lang="en-US" sz="2000" b="0" i="0" u="none" strike="noStrike" kern="0" cap="none" spc="0" normalizeH="0" baseline="0" noProof="0" dirty="0">
              <a:ln>
                <a:noFill/>
              </a:ln>
              <a:solidFill>
                <a:srgbClr val="141414"/>
              </a:solidFill>
              <a:effectLst/>
              <a:uLnTx/>
              <a:uFillTx/>
              <a:latin typeface="+mn-lt"/>
              <a:cs typeface="Arial" pitchFamily="34" charset="0"/>
            </a:endParaRPr>
          </a:p>
          <a:p>
            <a:pPr marL="577789" marR="0" lvl="1" indent="-177781" algn="l" defTabSz="914400" rtl="0" eaLnBrk="1" fontAlgn="base" latinLnBrk="0" hangingPunct="1">
              <a:lnSpc>
                <a:spcPct val="100000"/>
              </a:lnSpc>
              <a:spcBef>
                <a:spcPts val="600"/>
              </a:spcBef>
              <a:spcAft>
                <a:spcPct val="0"/>
              </a:spcAft>
              <a:buClr>
                <a:schemeClr val="tx1"/>
              </a:buClr>
              <a:buSzTx/>
              <a:buFont typeface="Arial" panose="020B0604020202020204" pitchFamily="34" charset="0"/>
              <a:buChar char="•"/>
              <a:tabLst/>
              <a:defRPr/>
            </a:pPr>
            <a:endParaRPr kumimoji="0" lang="en-US" sz="2000" b="0" i="0" u="none" strike="noStrike" kern="0" cap="none" spc="0" normalizeH="0" baseline="0" noProof="0" dirty="0">
              <a:ln>
                <a:noFill/>
              </a:ln>
              <a:solidFill>
                <a:srgbClr val="141414"/>
              </a:solidFill>
              <a:effectLst/>
              <a:uLnTx/>
              <a:uFillTx/>
              <a:latin typeface="+mn-lt"/>
              <a:cs typeface="Arial" pitchFamily="34" charset="0"/>
            </a:endParaRPr>
          </a:p>
          <a:p>
            <a:pPr marL="577789" marR="0" lvl="1" indent="-177781" algn="l" defTabSz="914400" rtl="0" eaLnBrk="1" fontAlgn="base" latinLnBrk="0" hangingPunct="1">
              <a:lnSpc>
                <a:spcPct val="100000"/>
              </a:lnSpc>
              <a:spcBef>
                <a:spcPts val="600"/>
              </a:spcBef>
              <a:spcAft>
                <a:spcPct val="0"/>
              </a:spcAft>
              <a:buClr>
                <a:schemeClr val="tx1"/>
              </a:buClr>
              <a:buSzTx/>
              <a:buFont typeface="Arial" panose="020B0604020202020204" pitchFamily="34" charset="0"/>
              <a:buChar char="•"/>
              <a:tabLst/>
              <a:defRPr/>
            </a:pPr>
            <a:endParaRPr kumimoji="0" lang="en-US" sz="2000" b="0" i="0" u="none" strike="noStrike" kern="0" cap="none" spc="0" normalizeH="0" baseline="0" noProof="0" dirty="0">
              <a:ln>
                <a:noFill/>
              </a:ln>
              <a:solidFill>
                <a:schemeClr val="tx2"/>
              </a:solidFill>
              <a:effectLst/>
              <a:uLnTx/>
              <a:uFillTx/>
              <a:latin typeface="+mn-lt"/>
              <a:cs typeface="Arial" pitchFamily="34" charset="0"/>
            </a:endParaRPr>
          </a:p>
          <a:p>
            <a:pPr marL="400008" marR="0" lvl="1" indent="0" algn="l" defTabSz="914400" rtl="0" eaLnBrk="1" fontAlgn="base" latinLnBrk="0" hangingPunct="1">
              <a:lnSpc>
                <a:spcPct val="100000"/>
              </a:lnSpc>
              <a:spcBef>
                <a:spcPts val="600"/>
              </a:spcBef>
              <a:spcAft>
                <a:spcPct val="0"/>
              </a:spcAft>
              <a:buClr>
                <a:schemeClr val="tx1"/>
              </a:buClr>
              <a:buSzTx/>
              <a:buFont typeface="Arial" pitchFamily="34" charset="0"/>
              <a:buNone/>
              <a:tabLst/>
              <a:defRPr/>
            </a:pPr>
            <a:endParaRPr kumimoji="0" lang="en-US" sz="1800" b="0" i="0" u="none" strike="noStrike" kern="0" cap="none" spc="0" normalizeH="0" baseline="0" noProof="0" dirty="0">
              <a:ln>
                <a:noFill/>
              </a:ln>
              <a:solidFill>
                <a:schemeClr val="tx2"/>
              </a:solidFill>
              <a:effectLst/>
              <a:uLnTx/>
              <a:uFillTx/>
              <a:latin typeface="+mn-lt"/>
              <a:cs typeface="Arial" pitchFamily="34" charset="0"/>
            </a:endParaRPr>
          </a:p>
        </p:txBody>
      </p:sp>
      <p:sp>
        <p:nvSpPr>
          <p:cNvPr id="3" name="Text Placeholder 2">
            <a:extLst>
              <a:ext uri="{FF2B5EF4-FFF2-40B4-BE49-F238E27FC236}">
                <a16:creationId xmlns:a16="http://schemas.microsoft.com/office/drawing/2014/main" id="{90DA2D30-FD20-C77C-C236-1522688FA1EE}"/>
              </a:ext>
            </a:extLst>
          </p:cNvPr>
          <p:cNvSpPr>
            <a:spLocks noGrp="1"/>
          </p:cNvSpPr>
          <p:nvPr>
            <p:ph type="body" sz="quarter" idx="15"/>
          </p:nvPr>
        </p:nvSpPr>
        <p:spPr/>
        <p:txBody>
          <a:bodyPr/>
          <a:lstStyle/>
          <a:p>
            <a:endParaRPr lang="en-US" dirty="0"/>
          </a:p>
        </p:txBody>
      </p:sp>
    </p:spTree>
    <p:extLst>
      <p:ext uri="{BB962C8B-B14F-4D97-AF65-F5344CB8AC3E}">
        <p14:creationId xmlns:p14="http://schemas.microsoft.com/office/powerpoint/2010/main" val="318015078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TYLE" val="AcnSubjectTitle"/>
  <p:tag name="DATE" val="8/4/2008 11:33:24 AM"/>
</p:tagLst>
</file>

<file path=ppt/tags/tag2.xml><?xml version="1.0" encoding="utf-8"?>
<p:tagLst xmlns:a="http://schemas.openxmlformats.org/drawingml/2006/main" xmlns:r="http://schemas.openxmlformats.org/officeDocument/2006/relationships" xmlns:p="http://schemas.openxmlformats.org/presentationml/2006/main">
  <p:tag name="STYLE" val="AcnFootnote"/>
  <p:tag name="DATE" val="8/4/2008 11:33:25 AM"/>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NAME" val="Logo"/>
</p:tagLst>
</file>

<file path=ppt/tags/tag5.xml><?xml version="1.0" encoding="utf-8"?>
<p:tagLst xmlns:a="http://schemas.openxmlformats.org/drawingml/2006/main" xmlns:r="http://schemas.openxmlformats.org/officeDocument/2006/relationships" xmlns:p="http://schemas.openxmlformats.org/presentationml/2006/main">
  <p:tag name="NAME" val="Moon"/>
</p:tagLst>
</file>

<file path=ppt/tags/tag6.xml><?xml version="1.0" encoding="utf-8"?>
<p:tagLst xmlns:a="http://schemas.openxmlformats.org/drawingml/2006/main" xmlns:r="http://schemas.openxmlformats.org/officeDocument/2006/relationships" xmlns:p="http://schemas.openxmlformats.org/presentationml/2006/main">
  <p:tag name="NAME" val="Moon"/>
</p:tagLst>
</file>

<file path=ppt/tags/tag7.xml><?xml version="1.0" encoding="utf-8"?>
<p:tagLst xmlns:a="http://schemas.openxmlformats.org/drawingml/2006/main" xmlns:r="http://schemas.openxmlformats.org/officeDocument/2006/relationships" xmlns:p="http://schemas.openxmlformats.org/presentationml/2006/main">
  <p:tag name="NAME" val="Moon"/>
</p:tagLst>
</file>

<file path=ppt/tags/tag8.xml><?xml version="1.0" encoding="utf-8"?>
<p:tagLst xmlns:a="http://schemas.openxmlformats.org/drawingml/2006/main" xmlns:r="http://schemas.openxmlformats.org/officeDocument/2006/relationships" xmlns:p="http://schemas.openxmlformats.org/presentationml/2006/main">
  <p:tag name="NAME" val="Moon"/>
</p:tagLst>
</file>

<file path=ppt/tags/tag9.xml><?xml version="1.0" encoding="utf-8"?>
<p:tagLst xmlns:a="http://schemas.openxmlformats.org/drawingml/2006/main" xmlns:r="http://schemas.openxmlformats.org/officeDocument/2006/relationships" xmlns:p="http://schemas.openxmlformats.org/presentationml/2006/main">
  <p:tag name="NAME" val="Moon"/>
</p:tagLst>
</file>

<file path=ppt/tags/tag10.xml><?xml version="1.0" encoding="utf-8"?>
<p:tagLst xmlns:a="http://schemas.openxmlformats.org/drawingml/2006/main" xmlns:r="http://schemas.openxmlformats.org/officeDocument/2006/relationships" xmlns:p="http://schemas.openxmlformats.org/presentationml/2006/main">
  <p:tag name="NAME" val="MoonShape"/>
  <p:tag name="ANGLE" val="3"/>
</p:tagLst>
</file>

<file path=ppt/tags/tag11.xml><?xml version="1.0" encoding="utf-8"?>
<p:tagLst xmlns:a="http://schemas.openxmlformats.org/drawingml/2006/main" xmlns:r="http://schemas.openxmlformats.org/officeDocument/2006/relationships" xmlns:p="http://schemas.openxmlformats.org/presentationml/2006/main">
  <p:tag name="NAME" val="MoonHalfShape"/>
  <p:tag name="ANGLE" val="4"/>
</p:tagLst>
</file>

<file path=ppt/tags/tag12.xml><?xml version="1.0" encoding="utf-8"?>
<p:tagLst xmlns:a="http://schemas.openxmlformats.org/drawingml/2006/main" xmlns:r="http://schemas.openxmlformats.org/officeDocument/2006/relationships" xmlns:p="http://schemas.openxmlformats.org/presentationml/2006/main">
  <p:tag name="NAME" val="MoonShape"/>
  <p:tag name="ANGLE" val="5"/>
</p:tagLst>
</file>

<file path=ppt/tags/tag13.xml><?xml version="1.0" encoding="utf-8"?>
<p:tagLst xmlns:a="http://schemas.openxmlformats.org/drawingml/2006/main" xmlns:r="http://schemas.openxmlformats.org/officeDocument/2006/relationships" xmlns:p="http://schemas.openxmlformats.org/presentationml/2006/main">
  <p:tag name="NAME" val="MoonHalfShape"/>
  <p:tag name="ANGLE" val="5"/>
</p:tagLst>
</file>

<file path=ppt/tags/tag14.xml><?xml version="1.0" encoding="utf-8"?>
<p:tagLst xmlns:a="http://schemas.openxmlformats.org/drawingml/2006/main" xmlns:r="http://schemas.openxmlformats.org/officeDocument/2006/relationships" xmlns:p="http://schemas.openxmlformats.org/presentationml/2006/main">
  <p:tag name="NAME" val="MoonShape"/>
  <p:tag name="ANGLE" val="4"/>
</p:tagLst>
</file>

<file path=ppt/tags/tag15.xml><?xml version="1.0" encoding="utf-8"?>
<p:tagLst xmlns:a="http://schemas.openxmlformats.org/drawingml/2006/main" xmlns:r="http://schemas.openxmlformats.org/officeDocument/2006/relationships" xmlns:p="http://schemas.openxmlformats.org/presentationml/2006/main">
  <p:tag name="NAME" val="MoonHalfShape"/>
  <p:tag name="ANGLE" val="4"/>
</p:tagLst>
</file>

<file path=ppt/tags/tag16.xml><?xml version="1.0" encoding="utf-8"?>
<p:tagLst xmlns:a="http://schemas.openxmlformats.org/drawingml/2006/main" xmlns:r="http://schemas.openxmlformats.org/officeDocument/2006/relationships" xmlns:p="http://schemas.openxmlformats.org/presentationml/2006/main">
  <p:tag name="NAME" val="MoonShape"/>
  <p:tag name="ANGLE" val="2"/>
</p:tagLst>
</file>

<file path=ppt/tags/tag17.xml><?xml version="1.0" encoding="utf-8"?>
<p:tagLst xmlns:a="http://schemas.openxmlformats.org/drawingml/2006/main" xmlns:r="http://schemas.openxmlformats.org/officeDocument/2006/relationships" xmlns:p="http://schemas.openxmlformats.org/presentationml/2006/main">
  <p:tag name="NAME" val="MoonHalfShape"/>
  <p:tag name="ANGLE" val="2"/>
</p:tagLst>
</file>

<file path=ppt/tags/tag18.xml><?xml version="1.0" encoding="utf-8"?>
<p:tagLst xmlns:a="http://schemas.openxmlformats.org/drawingml/2006/main" xmlns:r="http://schemas.openxmlformats.org/officeDocument/2006/relationships" xmlns:p="http://schemas.openxmlformats.org/presentationml/2006/main">
  <p:tag name="NAME" val="MoonShape"/>
  <p:tag name="ANGLE" val="1"/>
</p:tagLst>
</file>

<file path=ppt/tags/tag19.xml><?xml version="1.0" encoding="utf-8"?>
<p:tagLst xmlns:a="http://schemas.openxmlformats.org/drawingml/2006/main" xmlns:r="http://schemas.openxmlformats.org/officeDocument/2006/relationships" xmlns:p="http://schemas.openxmlformats.org/presentationml/2006/main">
  <p:tag name="NAME" val="MoonHalfShape"/>
  <p:tag name="ANGLE" val="1"/>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NAME" val="Logo"/>
</p:tagLst>
</file>

<file path=ppt/tags/tag24.xml><?xml version="1.0" encoding="utf-8"?>
<p:tagLst xmlns:a="http://schemas.openxmlformats.org/drawingml/2006/main" xmlns:r="http://schemas.openxmlformats.org/officeDocument/2006/relationships" xmlns:p="http://schemas.openxmlformats.org/presentationml/2006/main">
  <p:tag name="NAME" val="Logo"/>
</p:tagLst>
</file>

<file path=ppt/tags/tag25.xml><?xml version="1.0" encoding="utf-8"?>
<p:tagLst xmlns:a="http://schemas.openxmlformats.org/drawingml/2006/main" xmlns:r="http://schemas.openxmlformats.org/officeDocument/2006/relationships" xmlns:p="http://schemas.openxmlformats.org/presentationml/2006/main">
  <p:tag name="NAME" val="Logo"/>
</p:tagLst>
</file>

<file path=ppt/tags/tag26.xml><?xml version="1.0" encoding="utf-8"?>
<p:tagLst xmlns:a="http://schemas.openxmlformats.org/drawingml/2006/main" xmlns:r="http://schemas.openxmlformats.org/officeDocument/2006/relationships" xmlns:p="http://schemas.openxmlformats.org/presentationml/2006/main">
  <p:tag name="NAME" val="Moon"/>
</p:tagLst>
</file>

<file path=ppt/tags/tag27.xml><?xml version="1.0" encoding="utf-8"?>
<p:tagLst xmlns:a="http://schemas.openxmlformats.org/drawingml/2006/main" xmlns:r="http://schemas.openxmlformats.org/officeDocument/2006/relationships" xmlns:p="http://schemas.openxmlformats.org/presentationml/2006/main">
  <p:tag name="NAME" val="Moon"/>
</p:tagLst>
</file>

<file path=ppt/tags/tag28.xml><?xml version="1.0" encoding="utf-8"?>
<p:tagLst xmlns:a="http://schemas.openxmlformats.org/drawingml/2006/main" xmlns:r="http://schemas.openxmlformats.org/officeDocument/2006/relationships" xmlns:p="http://schemas.openxmlformats.org/presentationml/2006/main">
  <p:tag name="NAME" val="Moon"/>
</p:tagLst>
</file>

<file path=ppt/tags/tag29.xml><?xml version="1.0" encoding="utf-8"?>
<p:tagLst xmlns:a="http://schemas.openxmlformats.org/drawingml/2006/main" xmlns:r="http://schemas.openxmlformats.org/officeDocument/2006/relationships" xmlns:p="http://schemas.openxmlformats.org/presentationml/2006/main">
  <p:tag name="NAME" val="Moon"/>
</p:tagLst>
</file>

<file path=ppt/tags/tag30.xml><?xml version="1.0" encoding="utf-8"?>
<p:tagLst xmlns:a="http://schemas.openxmlformats.org/drawingml/2006/main" xmlns:r="http://schemas.openxmlformats.org/officeDocument/2006/relationships" xmlns:p="http://schemas.openxmlformats.org/presentationml/2006/main">
  <p:tag name="NAME" val="Moon"/>
</p:tagLst>
</file>

<file path=ppt/tags/tag31.xml><?xml version="1.0" encoding="utf-8"?>
<p:tagLst xmlns:a="http://schemas.openxmlformats.org/drawingml/2006/main" xmlns:r="http://schemas.openxmlformats.org/officeDocument/2006/relationships" xmlns:p="http://schemas.openxmlformats.org/presentationml/2006/main">
  <p:tag name="NAME" val="MoonShape"/>
  <p:tag name="ANGLE" val="3"/>
</p:tagLst>
</file>

<file path=ppt/tags/tag32.xml><?xml version="1.0" encoding="utf-8"?>
<p:tagLst xmlns:a="http://schemas.openxmlformats.org/drawingml/2006/main" xmlns:r="http://schemas.openxmlformats.org/officeDocument/2006/relationships" xmlns:p="http://schemas.openxmlformats.org/presentationml/2006/main">
  <p:tag name="NAME" val="MoonHalfShape"/>
  <p:tag name="ANGLE" val="4"/>
</p:tagLst>
</file>

<file path=ppt/tags/tag33.xml><?xml version="1.0" encoding="utf-8"?>
<p:tagLst xmlns:a="http://schemas.openxmlformats.org/drawingml/2006/main" xmlns:r="http://schemas.openxmlformats.org/officeDocument/2006/relationships" xmlns:p="http://schemas.openxmlformats.org/presentationml/2006/main">
  <p:tag name="NAME" val="MoonShape"/>
  <p:tag name="ANGLE" val="5"/>
</p:tagLst>
</file>

<file path=ppt/tags/tag34.xml><?xml version="1.0" encoding="utf-8"?>
<p:tagLst xmlns:a="http://schemas.openxmlformats.org/drawingml/2006/main" xmlns:r="http://schemas.openxmlformats.org/officeDocument/2006/relationships" xmlns:p="http://schemas.openxmlformats.org/presentationml/2006/main">
  <p:tag name="NAME" val="MoonHalfShape"/>
  <p:tag name="ANGLE" val="5"/>
</p:tagLst>
</file>

<file path=ppt/tags/tag35.xml><?xml version="1.0" encoding="utf-8"?>
<p:tagLst xmlns:a="http://schemas.openxmlformats.org/drawingml/2006/main" xmlns:r="http://schemas.openxmlformats.org/officeDocument/2006/relationships" xmlns:p="http://schemas.openxmlformats.org/presentationml/2006/main">
  <p:tag name="NAME" val="MoonShape"/>
  <p:tag name="ANGLE" val="4"/>
</p:tagLst>
</file>

<file path=ppt/tags/tag36.xml><?xml version="1.0" encoding="utf-8"?>
<p:tagLst xmlns:a="http://schemas.openxmlformats.org/drawingml/2006/main" xmlns:r="http://schemas.openxmlformats.org/officeDocument/2006/relationships" xmlns:p="http://schemas.openxmlformats.org/presentationml/2006/main">
  <p:tag name="NAME" val="MoonHalfShape"/>
  <p:tag name="ANGLE" val="4"/>
</p:tagLst>
</file>

<file path=ppt/tags/tag37.xml><?xml version="1.0" encoding="utf-8"?>
<p:tagLst xmlns:a="http://schemas.openxmlformats.org/drawingml/2006/main" xmlns:r="http://schemas.openxmlformats.org/officeDocument/2006/relationships" xmlns:p="http://schemas.openxmlformats.org/presentationml/2006/main">
  <p:tag name="NAME" val="MoonShape"/>
  <p:tag name="ANGLE" val="2"/>
</p:tagLst>
</file>

<file path=ppt/tags/tag38.xml><?xml version="1.0" encoding="utf-8"?>
<p:tagLst xmlns:a="http://schemas.openxmlformats.org/drawingml/2006/main" xmlns:r="http://schemas.openxmlformats.org/officeDocument/2006/relationships" xmlns:p="http://schemas.openxmlformats.org/presentationml/2006/main">
  <p:tag name="NAME" val="MoonHalfShape"/>
  <p:tag name="ANGLE" val="2"/>
</p:tagLst>
</file>

<file path=ppt/tags/tag39.xml><?xml version="1.0" encoding="utf-8"?>
<p:tagLst xmlns:a="http://schemas.openxmlformats.org/drawingml/2006/main" xmlns:r="http://schemas.openxmlformats.org/officeDocument/2006/relationships" xmlns:p="http://schemas.openxmlformats.org/presentationml/2006/main">
  <p:tag name="NAME" val="MoonShape"/>
  <p:tag name="ANGLE" val="1"/>
</p:tagLst>
</file>

<file path=ppt/tags/tag40.xml><?xml version="1.0" encoding="utf-8"?>
<p:tagLst xmlns:a="http://schemas.openxmlformats.org/drawingml/2006/main" xmlns:r="http://schemas.openxmlformats.org/officeDocument/2006/relationships" xmlns:p="http://schemas.openxmlformats.org/presentationml/2006/main">
  <p:tag name="NAME" val="MoonHalfShape"/>
  <p:tag name="ANGLE" val="1"/>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4.xml><?xml version="1.0" encoding="utf-8"?>
<p:tagLst xmlns:a="http://schemas.openxmlformats.org/drawingml/2006/main" xmlns:r="http://schemas.openxmlformats.org/officeDocument/2006/relationships" xmlns:p="http://schemas.openxmlformats.org/presentationml/2006/main">
  <p:tag name="NAME" val="Logo"/>
</p:tagLst>
</file>

<file path=ppt/tags/tag45.xml><?xml version="1.0" encoding="utf-8"?>
<p:tagLst xmlns:a="http://schemas.openxmlformats.org/drawingml/2006/main" xmlns:r="http://schemas.openxmlformats.org/officeDocument/2006/relationships" xmlns:p="http://schemas.openxmlformats.org/presentationml/2006/main">
  <p:tag name="NAME" val="Logo"/>
</p:tagLst>
</file>

<file path=ppt/tags/tag46.xml><?xml version="1.0" encoding="utf-8"?>
<p:tagLst xmlns:a="http://schemas.openxmlformats.org/drawingml/2006/main" xmlns:r="http://schemas.openxmlformats.org/officeDocument/2006/relationships" xmlns:p="http://schemas.openxmlformats.org/presentationml/2006/main">
  <p:tag name="NAME" val="Logo"/>
</p:tagLst>
</file>

<file path=ppt/tags/tag47.xml><?xml version="1.0" encoding="utf-8"?>
<p:tagLst xmlns:a="http://schemas.openxmlformats.org/drawingml/2006/main" xmlns:r="http://schemas.openxmlformats.org/officeDocument/2006/relationships" xmlns:p="http://schemas.openxmlformats.org/presentationml/2006/main">
  <p:tag name="NAME" val="Moon"/>
</p:tagLst>
</file>

<file path=ppt/tags/tag48.xml><?xml version="1.0" encoding="utf-8"?>
<p:tagLst xmlns:a="http://schemas.openxmlformats.org/drawingml/2006/main" xmlns:r="http://schemas.openxmlformats.org/officeDocument/2006/relationships" xmlns:p="http://schemas.openxmlformats.org/presentationml/2006/main">
  <p:tag name="NAME" val="Moon"/>
</p:tagLst>
</file>

<file path=ppt/tags/tag49.xml><?xml version="1.0" encoding="utf-8"?>
<p:tagLst xmlns:a="http://schemas.openxmlformats.org/drawingml/2006/main" xmlns:r="http://schemas.openxmlformats.org/officeDocument/2006/relationships" xmlns:p="http://schemas.openxmlformats.org/presentationml/2006/main">
  <p:tag name="NAME" val="Moon"/>
</p:tagLst>
</file>

<file path=ppt/tags/tag50.xml><?xml version="1.0" encoding="utf-8"?>
<p:tagLst xmlns:a="http://schemas.openxmlformats.org/drawingml/2006/main" xmlns:r="http://schemas.openxmlformats.org/officeDocument/2006/relationships" xmlns:p="http://schemas.openxmlformats.org/presentationml/2006/main">
  <p:tag name="NAME" val="Moon"/>
</p:tagLst>
</file>

<file path=ppt/tags/tag51.xml><?xml version="1.0" encoding="utf-8"?>
<p:tagLst xmlns:a="http://schemas.openxmlformats.org/drawingml/2006/main" xmlns:r="http://schemas.openxmlformats.org/officeDocument/2006/relationships" xmlns:p="http://schemas.openxmlformats.org/presentationml/2006/main">
  <p:tag name="NAME" val="Moon"/>
</p:tagLst>
</file>

<file path=ppt/tags/tag52.xml><?xml version="1.0" encoding="utf-8"?>
<p:tagLst xmlns:a="http://schemas.openxmlformats.org/drawingml/2006/main" xmlns:r="http://schemas.openxmlformats.org/officeDocument/2006/relationships" xmlns:p="http://schemas.openxmlformats.org/presentationml/2006/main">
  <p:tag name="NAME" val="MoonShape"/>
  <p:tag name="ANGLE" val="3"/>
</p:tagLst>
</file>

<file path=ppt/tags/tag53.xml><?xml version="1.0" encoding="utf-8"?>
<p:tagLst xmlns:a="http://schemas.openxmlformats.org/drawingml/2006/main" xmlns:r="http://schemas.openxmlformats.org/officeDocument/2006/relationships" xmlns:p="http://schemas.openxmlformats.org/presentationml/2006/main">
  <p:tag name="NAME" val="MoonHalfShape"/>
  <p:tag name="ANGLE" val="4"/>
</p:tagLst>
</file>

<file path=ppt/tags/tag54.xml><?xml version="1.0" encoding="utf-8"?>
<p:tagLst xmlns:a="http://schemas.openxmlformats.org/drawingml/2006/main" xmlns:r="http://schemas.openxmlformats.org/officeDocument/2006/relationships" xmlns:p="http://schemas.openxmlformats.org/presentationml/2006/main">
  <p:tag name="NAME" val="MoonShape"/>
  <p:tag name="ANGLE" val="5"/>
</p:tagLst>
</file>

<file path=ppt/tags/tag55.xml><?xml version="1.0" encoding="utf-8"?>
<p:tagLst xmlns:a="http://schemas.openxmlformats.org/drawingml/2006/main" xmlns:r="http://schemas.openxmlformats.org/officeDocument/2006/relationships" xmlns:p="http://schemas.openxmlformats.org/presentationml/2006/main">
  <p:tag name="NAME" val="MoonHalfShape"/>
  <p:tag name="ANGLE" val="5"/>
</p:tagLst>
</file>

<file path=ppt/tags/tag56.xml><?xml version="1.0" encoding="utf-8"?>
<p:tagLst xmlns:a="http://schemas.openxmlformats.org/drawingml/2006/main" xmlns:r="http://schemas.openxmlformats.org/officeDocument/2006/relationships" xmlns:p="http://schemas.openxmlformats.org/presentationml/2006/main">
  <p:tag name="NAME" val="MoonShape"/>
  <p:tag name="ANGLE" val="4"/>
</p:tagLst>
</file>

<file path=ppt/tags/tag57.xml><?xml version="1.0" encoding="utf-8"?>
<p:tagLst xmlns:a="http://schemas.openxmlformats.org/drawingml/2006/main" xmlns:r="http://schemas.openxmlformats.org/officeDocument/2006/relationships" xmlns:p="http://schemas.openxmlformats.org/presentationml/2006/main">
  <p:tag name="NAME" val="MoonHalfShape"/>
  <p:tag name="ANGLE" val="4"/>
</p:tagLst>
</file>

<file path=ppt/tags/tag58.xml><?xml version="1.0" encoding="utf-8"?>
<p:tagLst xmlns:a="http://schemas.openxmlformats.org/drawingml/2006/main" xmlns:r="http://schemas.openxmlformats.org/officeDocument/2006/relationships" xmlns:p="http://schemas.openxmlformats.org/presentationml/2006/main">
  <p:tag name="NAME" val="MoonShape"/>
  <p:tag name="ANGLE" val="2"/>
</p:tagLst>
</file>

<file path=ppt/tags/tag59.xml><?xml version="1.0" encoding="utf-8"?>
<p:tagLst xmlns:a="http://schemas.openxmlformats.org/drawingml/2006/main" xmlns:r="http://schemas.openxmlformats.org/officeDocument/2006/relationships" xmlns:p="http://schemas.openxmlformats.org/presentationml/2006/main">
  <p:tag name="NAME" val="MoonHalfShape"/>
  <p:tag name="ANGLE" val="2"/>
</p:tagLst>
</file>

<file path=ppt/tags/tag60.xml><?xml version="1.0" encoding="utf-8"?>
<p:tagLst xmlns:a="http://schemas.openxmlformats.org/drawingml/2006/main" xmlns:r="http://schemas.openxmlformats.org/officeDocument/2006/relationships" xmlns:p="http://schemas.openxmlformats.org/presentationml/2006/main">
  <p:tag name="NAME" val="MoonShape"/>
  <p:tag name="ANGLE" val="1"/>
</p:tagLst>
</file>

<file path=ppt/tags/tag61.xml><?xml version="1.0" encoding="utf-8"?>
<p:tagLst xmlns:a="http://schemas.openxmlformats.org/drawingml/2006/main" xmlns:r="http://schemas.openxmlformats.org/officeDocument/2006/relationships" xmlns:p="http://schemas.openxmlformats.org/presentationml/2006/main">
  <p:tag name="NAME" val="MoonHalfShape"/>
  <p:tag name="ANGLE" val="1"/>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itdpowerpointtemplate">
  <a:themeElements>
    <a:clrScheme name="ppT TES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fontScheme name="ppT TEST">
      <a:majorFont>
        <a:latin typeface="Verdana"/>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ppT TES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pT TES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pT TES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pT TES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pT TES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pT TES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pT TES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pT TES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pT TES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pT TES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pT TES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pT TES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Blue Presentation Template - MA HHS - small logos">
  <a:themeElements>
    <a:clrScheme name="">
      <a:dk1>
        <a:srgbClr val="000000"/>
      </a:dk1>
      <a:lt1>
        <a:srgbClr val="FFFFFF"/>
      </a:lt1>
      <a:dk2>
        <a:srgbClr val="003366"/>
      </a:dk2>
      <a:lt2>
        <a:srgbClr val="B4B4B4"/>
      </a:lt2>
      <a:accent1>
        <a:srgbClr val="FFFFCC"/>
      </a:accent1>
      <a:accent2>
        <a:srgbClr val="003399"/>
      </a:accent2>
      <a:accent3>
        <a:srgbClr val="FFFFFF"/>
      </a:accent3>
      <a:accent4>
        <a:srgbClr val="000000"/>
      </a:accent4>
      <a:accent5>
        <a:srgbClr val="FFFFE2"/>
      </a:accent5>
      <a:accent6>
        <a:srgbClr val="002D8A"/>
      </a:accent6>
      <a:hlink>
        <a:srgbClr val="CCCCFF"/>
      </a:hlink>
      <a:folHlink>
        <a:srgbClr val="FFFFFF"/>
      </a:folHlink>
    </a:clrScheme>
    <a:fontScheme name="1_Blue Presentation Template - MA HHS - small logo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accent2"/>
          </a:solidFill>
          <a:prstDash val="solid"/>
          <a:round/>
          <a:headEnd type="none" w="med" len="med"/>
          <a:tailEnd type="none" w="med" len="med"/>
        </a:ln>
        <a:effectLst/>
      </a:spPr>
      <a:bodyPr vert="horz" wrap="square" lIns="45720" tIns="45720" rIns="4572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accent2"/>
          </a:solidFill>
          <a:prstDash val="solid"/>
          <a:round/>
          <a:headEnd type="none" w="med" len="med"/>
          <a:tailEnd type="none" w="med" len="med"/>
        </a:ln>
        <a:effectLst/>
      </a:spPr>
      <a:bodyPr vert="horz" wrap="square" lIns="45720" tIns="45720" rIns="4572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pitchFamily="34" charset="0"/>
          </a:defRPr>
        </a:defPPr>
      </a:lstStyle>
    </a:lnDef>
    <a:txDef>
      <a:spPr/>
      <a:bodyPr/>
      <a:lstStyle>
        <a:defPPr marL="0" indent="0">
          <a:buFont typeface="Wingdings" pitchFamily="2" charset="2"/>
          <a:buNone/>
          <a:defRPr sz="2400" dirty="0" smtClean="0">
            <a:solidFill>
              <a:schemeClr val="dk1"/>
            </a:solidFill>
            <a:latin typeface="Book Antiqua" pitchFamily="18" charset="0"/>
          </a:defRPr>
        </a:defPPr>
      </a:lstStyle>
    </a:txDef>
  </a:objectDefaults>
  <a:extraClrSchemeLst>
    <a:extraClrScheme>
      <a:clrScheme name="1_Blue Presentation Template - MA HHS - small logos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Blue Presentation Template - MA HHS - small logos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Blue Presentation Template - MA HHS - small logos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Blue Presentation Template - MA HHS - small logos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Blue Presentation Template - MA HHS - small logos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Blue Presentation Template - MA HHS - small logos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Blue Presentation Template - MA HHS - small logos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itdpowerpointtemplate">
  <a:themeElements>
    <a:clrScheme name="ppT TES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fontScheme name="ppT TEST">
      <a:majorFont>
        <a:latin typeface="Verdana"/>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ppT TES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pT TES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pT TES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pT TES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pT TES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pT TES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pT TES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pT TES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pT TES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pT TES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pT TES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pT TES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EOTSS Theme">
  <a:themeElements>
    <a:clrScheme name="EOTSS Color Scheme">
      <a:dk1>
        <a:srgbClr val="141414"/>
      </a:dk1>
      <a:lt1>
        <a:srgbClr val="F2F2F2"/>
      </a:lt1>
      <a:dk2>
        <a:srgbClr val="535353"/>
      </a:dk2>
      <a:lt2>
        <a:srgbClr val="DCDCDC"/>
      </a:lt2>
      <a:accent1>
        <a:srgbClr val="14558F"/>
      </a:accent1>
      <a:accent2>
        <a:srgbClr val="43956F"/>
      </a:accent2>
      <a:accent3>
        <a:srgbClr val="F6C51B"/>
      </a:accent3>
      <a:accent4>
        <a:srgbClr val="A97405"/>
      </a:accent4>
      <a:accent5>
        <a:srgbClr val="A91B05"/>
      </a:accent5>
      <a:accent6>
        <a:srgbClr val="3BAEBA"/>
      </a:accent6>
      <a:hlink>
        <a:srgbClr val="0563C1"/>
      </a:hlink>
      <a:folHlink>
        <a:srgbClr val="954F72"/>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2_itdpowerpointtemplate">
  <a:themeElements>
    <a:clrScheme name="ppT TES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fontScheme name="ppT TEST">
      <a:majorFont>
        <a:latin typeface="Verdana"/>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ppT TES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pT TES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pT TES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pT TES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pT TES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pT TES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pT TES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pT TES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pT TES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pT TES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pT TES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pT TES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3_itdpowerpointtemplate">
  <a:themeElements>
    <a:clrScheme name="ppT TES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fontScheme name="ppT TEST">
      <a:majorFont>
        <a:latin typeface="Verdana"/>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ppT TES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pT TES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pT TES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pT TES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pT TES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pT TES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pT TES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pT TES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pT TES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pT TES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pT TES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pT TES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BSC_CF_NYS006">
  <a:themeElements>
    <a:clrScheme name="Firm Format 2">
      <a:dk1>
        <a:srgbClr val="000000"/>
      </a:dk1>
      <a:lt1>
        <a:srgbClr val="FFFFFF"/>
      </a:lt1>
      <a:dk2>
        <a:srgbClr val="002960"/>
      </a:dk2>
      <a:lt2>
        <a:srgbClr val="FFFFFF"/>
      </a:lt2>
      <a:accent1>
        <a:srgbClr val="C7E0FB"/>
      </a:accent1>
      <a:accent2>
        <a:srgbClr val="91B0FF"/>
      </a:accent2>
      <a:accent3>
        <a:srgbClr val="0066CC"/>
      </a:accent3>
      <a:accent4>
        <a:srgbClr val="002960"/>
      </a:accent4>
      <a:accent5>
        <a:srgbClr val="FF6600"/>
      </a:accent5>
      <a:accent6>
        <a:srgbClr val="808080"/>
      </a:accent6>
      <a:hlink>
        <a:srgbClr val="0066CC"/>
      </a:hlink>
      <a:folHlink>
        <a:srgbClr val="002960"/>
      </a:folHlink>
    </a:clrScheme>
    <a:fontScheme name="McKJapanese">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w="9525">
          <a:solidFill>
            <a:schemeClr val="accent6"/>
          </a:solidFill>
        </a:ln>
      </a:spPr>
      <a:bodyPr rtlCol="0" anchor="ctr"/>
      <a:lstStyle>
        <a:defPPr algn="ctr">
          <a:defRPr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6"/>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89611" tIns="44806" rIns="89611" bIns="44806" rtlCol="0">
        <a:spAutoFit/>
      </a:bodyPr>
      <a:lstStyle>
        <a:defPPr marL="222264">
          <a:defRPr sz="1000" i="1" dirty="0" err="1" smtClean="0"/>
        </a:defPPr>
      </a:lstStyle>
    </a:txDef>
  </a:objectDefaults>
  <a:extraClrSchemeLst>
    <a:extraClrScheme>
      <a:clrScheme name="Firm Format 2">
        <a:dk1>
          <a:srgbClr val="000000"/>
        </a:dk1>
        <a:lt1>
          <a:srgbClr val="FFFFFF"/>
        </a:lt1>
        <a:dk2>
          <a:srgbClr val="002960"/>
        </a:dk2>
        <a:lt2>
          <a:srgbClr val="FFFFFF"/>
        </a:lt2>
        <a:accent1>
          <a:srgbClr val="C7E0FB"/>
        </a:accent1>
        <a:accent2>
          <a:srgbClr val="91B0FF"/>
        </a:accent2>
        <a:accent3>
          <a:srgbClr val="0066CC"/>
        </a:accent3>
        <a:accent4>
          <a:srgbClr val="002960"/>
        </a:accent4>
        <a:accent5>
          <a:srgbClr val="FF6600"/>
        </a:accent5>
        <a:accent6>
          <a:srgbClr val="808080"/>
        </a:accent6>
        <a:hlink>
          <a:srgbClr val="0066CC"/>
        </a:hlink>
        <a:folHlink>
          <a:srgbClr val="002960"/>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4_itdpowerpointtemplate">
  <a:themeElements>
    <a:clrScheme name="ppT TES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fontScheme name="ppT TEST">
      <a:majorFont>
        <a:latin typeface="Verdana"/>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ppT TES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pT TES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pT TES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pT TES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pT TES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pT TES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pT TES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pT TES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pT TES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pT TES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pT TES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pT TES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_BSC_CF_NYS006">
  <a:themeElements>
    <a:clrScheme name="Firm Format 2">
      <a:dk1>
        <a:srgbClr val="000000"/>
      </a:dk1>
      <a:lt1>
        <a:srgbClr val="FFFFFF"/>
      </a:lt1>
      <a:dk2>
        <a:srgbClr val="002960"/>
      </a:dk2>
      <a:lt2>
        <a:srgbClr val="FFFFFF"/>
      </a:lt2>
      <a:accent1>
        <a:srgbClr val="C7E0FB"/>
      </a:accent1>
      <a:accent2>
        <a:srgbClr val="91B0FF"/>
      </a:accent2>
      <a:accent3>
        <a:srgbClr val="0066CC"/>
      </a:accent3>
      <a:accent4>
        <a:srgbClr val="002960"/>
      </a:accent4>
      <a:accent5>
        <a:srgbClr val="FF6600"/>
      </a:accent5>
      <a:accent6>
        <a:srgbClr val="808080"/>
      </a:accent6>
      <a:hlink>
        <a:srgbClr val="0066CC"/>
      </a:hlink>
      <a:folHlink>
        <a:srgbClr val="002960"/>
      </a:folHlink>
    </a:clrScheme>
    <a:fontScheme name="McKJapanese">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w="9525">
          <a:solidFill>
            <a:schemeClr val="accent6"/>
          </a:solidFill>
        </a:ln>
      </a:spPr>
      <a:bodyPr rtlCol="0" anchor="ctr"/>
      <a:lstStyle>
        <a:defPPr algn="ctr">
          <a:defRPr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6"/>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lIns="89611" tIns="44806" rIns="89611" bIns="44806" rtlCol="0">
        <a:spAutoFit/>
      </a:bodyPr>
      <a:lstStyle>
        <a:defPPr marL="1588">
          <a:defRPr sz="1200" dirty="0" err="1" smtClean="0"/>
        </a:defPPr>
      </a:lstStyle>
    </a:txDef>
  </a:objectDefaults>
  <a:extraClrSchemeLst>
    <a:extraClrScheme>
      <a:clrScheme name="Firm Format 2">
        <a:dk1>
          <a:srgbClr val="000000"/>
        </a:dk1>
        <a:lt1>
          <a:srgbClr val="FFFFFF"/>
        </a:lt1>
        <a:dk2>
          <a:srgbClr val="002960"/>
        </a:dk2>
        <a:lt2>
          <a:srgbClr val="FFFFFF"/>
        </a:lt2>
        <a:accent1>
          <a:srgbClr val="C7E0FB"/>
        </a:accent1>
        <a:accent2>
          <a:srgbClr val="91B0FF"/>
        </a:accent2>
        <a:accent3>
          <a:srgbClr val="0066CC"/>
        </a:accent3>
        <a:accent4>
          <a:srgbClr val="002960"/>
        </a:accent4>
        <a:accent5>
          <a:srgbClr val="FF6600"/>
        </a:accent5>
        <a:accent6>
          <a:srgbClr val="808080"/>
        </a:accent6>
        <a:hlink>
          <a:srgbClr val="0066CC"/>
        </a:hlink>
        <a:folHlink>
          <a:srgbClr val="002960"/>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2_BSC_CF_NYS006">
  <a:themeElements>
    <a:clrScheme name="Firm Format 2">
      <a:dk1>
        <a:srgbClr val="000000"/>
      </a:dk1>
      <a:lt1>
        <a:srgbClr val="FFFFFF"/>
      </a:lt1>
      <a:dk2>
        <a:srgbClr val="002960"/>
      </a:dk2>
      <a:lt2>
        <a:srgbClr val="FFFFFF"/>
      </a:lt2>
      <a:accent1>
        <a:srgbClr val="C7E0FB"/>
      </a:accent1>
      <a:accent2>
        <a:srgbClr val="91B0FF"/>
      </a:accent2>
      <a:accent3>
        <a:srgbClr val="0066CC"/>
      </a:accent3>
      <a:accent4>
        <a:srgbClr val="002960"/>
      </a:accent4>
      <a:accent5>
        <a:srgbClr val="FF6600"/>
      </a:accent5>
      <a:accent6>
        <a:srgbClr val="808080"/>
      </a:accent6>
      <a:hlink>
        <a:srgbClr val="0066CC"/>
      </a:hlink>
      <a:folHlink>
        <a:srgbClr val="002960"/>
      </a:folHlink>
    </a:clrScheme>
    <a:fontScheme name="McKJapanese">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w="9525">
          <a:solidFill>
            <a:schemeClr val="accent6"/>
          </a:solidFill>
        </a:ln>
      </a:spPr>
      <a:bodyPr rtlCol="0" anchor="ctr"/>
      <a:lstStyle>
        <a:defPPr algn="ctr">
          <a:defRPr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6"/>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lIns="89611" tIns="44806" rIns="89611" bIns="44806" rtlCol="0">
        <a:spAutoFit/>
      </a:bodyPr>
      <a:lstStyle>
        <a:defPPr marL="1588">
          <a:defRPr sz="1200" dirty="0" err="1" smtClean="0"/>
        </a:defPPr>
      </a:lstStyle>
    </a:txDef>
  </a:objectDefaults>
  <a:extraClrSchemeLst>
    <a:extraClrScheme>
      <a:clrScheme name="Firm Format 2">
        <a:dk1>
          <a:srgbClr val="000000"/>
        </a:dk1>
        <a:lt1>
          <a:srgbClr val="FFFFFF"/>
        </a:lt1>
        <a:dk2>
          <a:srgbClr val="002960"/>
        </a:dk2>
        <a:lt2>
          <a:srgbClr val="FFFFFF"/>
        </a:lt2>
        <a:accent1>
          <a:srgbClr val="C7E0FB"/>
        </a:accent1>
        <a:accent2>
          <a:srgbClr val="91B0FF"/>
        </a:accent2>
        <a:accent3>
          <a:srgbClr val="0066CC"/>
        </a:accent3>
        <a:accent4>
          <a:srgbClr val="002960"/>
        </a:accent4>
        <a:accent5>
          <a:srgbClr val="FF6600"/>
        </a:accent5>
        <a:accent6>
          <a:srgbClr val="808080"/>
        </a:accent6>
        <a:hlink>
          <a:srgbClr val="0066CC"/>
        </a:hlink>
        <a:folHlink>
          <a:srgbClr val="002960"/>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itdpowerpointtemplate</Template>
  <TotalTime>0</TotalTime>
  <Words>1602</Words>
  <Application>Microsoft Office PowerPoint</Application>
  <PresentationFormat>On-screen Show (4:3)</PresentationFormat>
  <Paragraphs>186</Paragraphs>
  <Slides>18</Slides>
  <Notes>14</Notes>
  <HiddenSlides>0</HiddenSlides>
  <MMClips>0</MMClips>
  <ScaleCrop>false</ScaleCrop>
  <HeadingPairs>
    <vt:vector size="8" baseType="variant">
      <vt:variant>
        <vt:lpstr>Fonts Used</vt:lpstr>
      </vt:variant>
      <vt:variant>
        <vt:i4>7</vt:i4>
      </vt:variant>
      <vt:variant>
        <vt:lpstr>Theme</vt:lpstr>
      </vt:variant>
      <vt:variant>
        <vt:i4>10</vt:i4>
      </vt:variant>
      <vt:variant>
        <vt:lpstr>Embedded OLE Servers</vt:lpstr>
      </vt:variant>
      <vt:variant>
        <vt:i4>1</vt:i4>
      </vt:variant>
      <vt:variant>
        <vt:lpstr>Slide Titles</vt:lpstr>
      </vt:variant>
      <vt:variant>
        <vt:i4>18</vt:i4>
      </vt:variant>
    </vt:vector>
  </HeadingPairs>
  <TitlesOfParts>
    <vt:vector size="36" baseType="lpstr">
      <vt:lpstr>Aptos</vt:lpstr>
      <vt:lpstr>Arial</vt:lpstr>
      <vt:lpstr>Bahnschrift</vt:lpstr>
      <vt:lpstr>Calibri</vt:lpstr>
      <vt:lpstr>Symbol</vt:lpstr>
      <vt:lpstr>Verdana</vt:lpstr>
      <vt:lpstr>Wingdings</vt:lpstr>
      <vt:lpstr>itdpowerpointtemplate</vt:lpstr>
      <vt:lpstr>2_Blue Presentation Template - MA HHS - small logos</vt:lpstr>
      <vt:lpstr>1_itdpowerpointtemplate</vt:lpstr>
      <vt:lpstr>EOTSS Theme</vt:lpstr>
      <vt:lpstr>2_itdpowerpointtemplate</vt:lpstr>
      <vt:lpstr>3_itdpowerpointtemplate</vt:lpstr>
      <vt:lpstr>BSC_CF_NYS006</vt:lpstr>
      <vt:lpstr>4_itdpowerpointtemplate</vt:lpstr>
      <vt:lpstr>1_BSC_CF_NYS006</vt:lpstr>
      <vt:lpstr>2_BSC_CF_NYS006</vt:lpstr>
      <vt:lpstr>think-cell Slide</vt:lpstr>
      <vt:lpstr>Agency Overview PANDAS/PANS Advisory Council Laney Bruner-Canhoto, PhD, MSW, MPH May 14, 2025 </vt:lpstr>
      <vt:lpstr>Agency/role description </vt:lpstr>
      <vt:lpstr>Agency/role description (continued)</vt:lpstr>
      <vt:lpstr>DDS Eligibility Criteria</vt:lpstr>
      <vt:lpstr>DDS Eligibility Criteria (continued)</vt:lpstr>
      <vt:lpstr>Eligibility </vt:lpstr>
      <vt:lpstr>Turning 22 (Chapter 688) </vt:lpstr>
      <vt:lpstr>Once found eligible</vt:lpstr>
      <vt:lpstr>Overview of Adult Programs and Services </vt:lpstr>
      <vt:lpstr>Overview of Programs and Services </vt:lpstr>
      <vt:lpstr>Types of Services (part 1) </vt:lpstr>
      <vt:lpstr>Types of Services (part 2) </vt:lpstr>
      <vt:lpstr>Types of Services (part 3) </vt:lpstr>
      <vt:lpstr>Types of Services (part 4) </vt:lpstr>
      <vt:lpstr>Children’s Services </vt:lpstr>
      <vt:lpstr>Children’s Services DDS/DESE Residential Prevention Program The Department of Elementary and Secondary Education (DESE) and the Department of Developmental Services (DDS) partnership to establish wraparound services for students ages 6-21.  The primary goal is to help prevent a more restrictive educational or out-of-home residential placement.  This is a self-directed program with an individualized plan of supports for the participant that promotes skill building, independence, and social integration across multiple settings including the participant’s home, school, and community. </vt:lpstr>
      <vt:lpstr>Priorities and Initiatives Leadership Residential services Supports Intensity Scale- Adult Version (SIS-A) Workforce Health Equity     </vt:lpstr>
      <vt:lpstr>PANDAS/PANS Connections DDS’ eligibility is focused on overall adaptive functioning, together with specific diagnoses (ID, Autism) No statistical data on PANDAS/PANS, but anecdotally, DDS does support people diagnosed with PANDAS/PANS.   Clinical support and training within DDS: DDS Central Office Clinical Team looking at training needs, though no specific PANDAS/PANS training to date Clinical Consultation Team DMH/DDS Fellowships Families PANDAS/PANS information needs?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Subject Header Here Subheader</dc:title>
  <dc:creator/>
  <cp:lastModifiedBy/>
  <cp:revision>51</cp:revision>
  <dcterms:created xsi:type="dcterms:W3CDTF">2016-02-24T22:22:18Z</dcterms:created>
  <dcterms:modified xsi:type="dcterms:W3CDTF">2025-10-10T12:58:55Z</dcterms:modified>
</cp:coreProperties>
</file>