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0.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3" r:id="rId1"/>
    <p:sldMasterId id="2147483678" r:id="rId2"/>
    <p:sldMasterId id="2147483687" r:id="rId3"/>
    <p:sldMasterId id="2147483699" r:id="rId4"/>
    <p:sldMasterId id="2147483712" r:id="rId5"/>
    <p:sldMasterId id="2147483717" r:id="rId6"/>
    <p:sldMasterId id="2147483722" r:id="rId7"/>
    <p:sldMasterId id="2147483727" r:id="rId8"/>
    <p:sldMasterId id="2147483733" r:id="rId9"/>
    <p:sldMasterId id="2147483738" r:id="rId10"/>
  </p:sldMasterIdLst>
  <p:notesMasterIdLst>
    <p:notesMasterId r:id="rId29"/>
  </p:notesMasterIdLst>
  <p:handoutMasterIdLst>
    <p:handoutMasterId r:id="rId30"/>
  </p:handoutMasterIdLst>
  <p:sldIdLst>
    <p:sldId id="537" r:id="rId11"/>
    <p:sldId id="538" r:id="rId12"/>
    <p:sldId id="583" r:id="rId13"/>
    <p:sldId id="558" r:id="rId14"/>
    <p:sldId id="570" r:id="rId15"/>
    <p:sldId id="584" r:id="rId16"/>
    <p:sldId id="585" r:id="rId17"/>
    <p:sldId id="589" r:id="rId18"/>
    <p:sldId id="575" r:id="rId19"/>
    <p:sldId id="573" r:id="rId20"/>
    <p:sldId id="576" r:id="rId21"/>
    <p:sldId id="577" r:id="rId22"/>
    <p:sldId id="582" r:id="rId23"/>
    <p:sldId id="578" r:id="rId24"/>
    <p:sldId id="579" r:id="rId25"/>
    <p:sldId id="572" r:id="rId26"/>
    <p:sldId id="588" r:id="rId27"/>
    <p:sldId id="590"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52" algn="l" rtl="0" fontAlgn="base">
      <a:spcBef>
        <a:spcPct val="0"/>
      </a:spcBef>
      <a:spcAft>
        <a:spcPct val="0"/>
      </a:spcAft>
      <a:defRPr kern="1200">
        <a:solidFill>
          <a:schemeClr val="tx1"/>
        </a:solidFill>
        <a:latin typeface="Arial" charset="0"/>
        <a:ea typeface="+mn-ea"/>
        <a:cs typeface="+mn-cs"/>
      </a:defRPr>
    </a:lvl2pPr>
    <a:lvl3pPr marL="914303" algn="l" rtl="0" fontAlgn="base">
      <a:spcBef>
        <a:spcPct val="0"/>
      </a:spcBef>
      <a:spcAft>
        <a:spcPct val="0"/>
      </a:spcAft>
      <a:defRPr kern="1200">
        <a:solidFill>
          <a:schemeClr val="tx1"/>
        </a:solidFill>
        <a:latin typeface="Arial" charset="0"/>
        <a:ea typeface="+mn-ea"/>
        <a:cs typeface="+mn-cs"/>
      </a:defRPr>
    </a:lvl3pPr>
    <a:lvl4pPr marL="1371455" algn="l" rtl="0" fontAlgn="base">
      <a:spcBef>
        <a:spcPct val="0"/>
      </a:spcBef>
      <a:spcAft>
        <a:spcPct val="0"/>
      </a:spcAft>
      <a:defRPr kern="1200">
        <a:solidFill>
          <a:schemeClr val="tx1"/>
        </a:solidFill>
        <a:latin typeface="Arial" charset="0"/>
        <a:ea typeface="+mn-ea"/>
        <a:cs typeface="+mn-cs"/>
      </a:defRPr>
    </a:lvl4pPr>
    <a:lvl5pPr marL="1828606" algn="l" rtl="0" fontAlgn="base">
      <a:spcBef>
        <a:spcPct val="0"/>
      </a:spcBef>
      <a:spcAft>
        <a:spcPct val="0"/>
      </a:spcAft>
      <a:defRPr kern="1200">
        <a:solidFill>
          <a:schemeClr val="tx1"/>
        </a:solidFill>
        <a:latin typeface="Arial" charset="0"/>
        <a:ea typeface="+mn-ea"/>
        <a:cs typeface="+mn-cs"/>
      </a:defRPr>
    </a:lvl5pPr>
    <a:lvl6pPr marL="2285758" algn="l" defTabSz="914303" rtl="0" eaLnBrk="1" latinLnBrk="0" hangingPunct="1">
      <a:defRPr kern="1200">
        <a:solidFill>
          <a:schemeClr val="tx1"/>
        </a:solidFill>
        <a:latin typeface="Arial" charset="0"/>
        <a:ea typeface="+mn-ea"/>
        <a:cs typeface="+mn-cs"/>
      </a:defRPr>
    </a:lvl6pPr>
    <a:lvl7pPr marL="2742909" algn="l" defTabSz="914303" rtl="0" eaLnBrk="1" latinLnBrk="0" hangingPunct="1">
      <a:defRPr kern="1200">
        <a:solidFill>
          <a:schemeClr val="tx1"/>
        </a:solidFill>
        <a:latin typeface="Arial" charset="0"/>
        <a:ea typeface="+mn-ea"/>
        <a:cs typeface="+mn-cs"/>
      </a:defRPr>
    </a:lvl7pPr>
    <a:lvl8pPr marL="3200061" algn="l" defTabSz="914303" rtl="0" eaLnBrk="1" latinLnBrk="0" hangingPunct="1">
      <a:defRPr kern="1200">
        <a:solidFill>
          <a:schemeClr val="tx1"/>
        </a:solidFill>
        <a:latin typeface="Arial" charset="0"/>
        <a:ea typeface="+mn-ea"/>
        <a:cs typeface="+mn-cs"/>
      </a:defRPr>
    </a:lvl8pPr>
    <a:lvl9pPr marL="3657212" algn="l" defTabSz="91430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81">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87E"/>
    <a:srgbClr val="B3CCFF"/>
    <a:srgbClr val="4C5F27"/>
    <a:srgbClr val="6D8838"/>
    <a:srgbClr val="00269E"/>
    <a:srgbClr val="FFFF66"/>
    <a:srgbClr val="000099"/>
    <a:srgbClr val="FFFFCC"/>
    <a:srgbClr val="FF944B"/>
    <a:srgbClr val="ABC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EC3E85-B7A4-45EC-A71F-7DF0F213A63A}" v="3" dt="2025-10-10T12:58:28.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18" autoAdjust="0"/>
  </p:normalViewPr>
  <p:slideViewPr>
    <p:cSldViewPr snapToGrid="0">
      <p:cViewPr varScale="1">
        <p:scale>
          <a:sx n="48" d="100"/>
          <a:sy n="48" d="100"/>
        </p:scale>
        <p:origin x="980" y="44"/>
      </p:cViewPr>
      <p:guideLst>
        <p:guide orient="horz" pos="2160"/>
        <p:guide pos="2880"/>
        <p:guide pos="2881"/>
      </p:guideLst>
    </p:cSldViewPr>
  </p:slideViewPr>
  <p:outlineViewPr>
    <p:cViewPr>
      <p:scale>
        <a:sx n="33" d="100"/>
        <a:sy n="33" d="100"/>
      </p:scale>
      <p:origin x="0" y="-1296"/>
    </p:cViewPr>
  </p:outlineViewPr>
  <p:notesTextViewPr>
    <p:cViewPr>
      <p:scale>
        <a:sx n="100" d="100"/>
        <a:sy n="100" d="100"/>
      </p:scale>
      <p:origin x="0" y="0"/>
    </p:cViewPr>
  </p:notesTextViewPr>
  <p:sorterViewPr>
    <p:cViewPr>
      <p:scale>
        <a:sx n="150" d="100"/>
        <a:sy n="150" d="100"/>
      </p:scale>
      <p:origin x="0" y="1842"/>
    </p:cViewPr>
  </p:sorterViewPr>
  <p:notesViewPr>
    <p:cSldViewPr snapToGrid="0">
      <p:cViewPr varScale="1">
        <p:scale>
          <a:sx n="68" d="100"/>
          <a:sy n="68" d="100"/>
        </p:scale>
        <p:origin x="-3306" y="-12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3" y="3"/>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0" tIns="45696" rIns="91390" bIns="45696" numCol="1" anchor="t" anchorCtr="0" compatLnSpc="1">
            <a:prstTxWarp prst="textNoShape">
              <a:avLst/>
            </a:prstTxWarp>
          </a:bodyPr>
          <a:lstStyle>
            <a:lvl1pPr>
              <a:defRPr sz="1200"/>
            </a:lvl1pPr>
          </a:lstStyle>
          <a:p>
            <a:endParaRPr lang="en-US" altLang="en-US" dirty="0"/>
          </a:p>
        </p:txBody>
      </p:sp>
      <p:sp>
        <p:nvSpPr>
          <p:cNvPr id="88067" name="Rectangle 3"/>
          <p:cNvSpPr>
            <a:spLocks noGrp="1" noChangeArrowheads="1"/>
          </p:cNvSpPr>
          <p:nvPr>
            <p:ph type="dt" sz="quarter" idx="1"/>
          </p:nvPr>
        </p:nvSpPr>
        <p:spPr bwMode="auto">
          <a:xfrm>
            <a:off x="3971184" y="3"/>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0" tIns="45696" rIns="91390" bIns="45696" numCol="1" anchor="t" anchorCtr="0" compatLnSpc="1">
            <a:prstTxWarp prst="textNoShape">
              <a:avLst/>
            </a:prstTxWarp>
          </a:bodyPr>
          <a:lstStyle>
            <a:lvl1pPr algn="r">
              <a:defRPr sz="1200"/>
            </a:lvl1pPr>
          </a:lstStyle>
          <a:p>
            <a:endParaRPr lang="en-US" altLang="en-US" dirty="0"/>
          </a:p>
        </p:txBody>
      </p:sp>
      <p:sp>
        <p:nvSpPr>
          <p:cNvPr id="88068" name="Rectangle 4"/>
          <p:cNvSpPr>
            <a:spLocks noGrp="1" noChangeArrowheads="1"/>
          </p:cNvSpPr>
          <p:nvPr>
            <p:ph type="ftr" sz="quarter" idx="2"/>
          </p:nvPr>
        </p:nvSpPr>
        <p:spPr bwMode="auto">
          <a:xfrm>
            <a:off x="3" y="8829991"/>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0" tIns="45696" rIns="91390" bIns="45696" numCol="1" anchor="b" anchorCtr="0" compatLnSpc="1">
            <a:prstTxWarp prst="textNoShape">
              <a:avLst/>
            </a:prstTxWarp>
          </a:bodyPr>
          <a:lstStyle>
            <a:lvl1pPr>
              <a:defRPr sz="1200"/>
            </a:lvl1pPr>
          </a:lstStyle>
          <a:p>
            <a:endParaRPr lang="en-US" altLang="en-US" dirty="0"/>
          </a:p>
        </p:txBody>
      </p:sp>
      <p:sp>
        <p:nvSpPr>
          <p:cNvPr id="88069" name="Rectangle 5"/>
          <p:cNvSpPr>
            <a:spLocks noGrp="1" noChangeArrowheads="1"/>
          </p:cNvSpPr>
          <p:nvPr>
            <p:ph type="sldNum" sz="quarter" idx="3"/>
          </p:nvPr>
        </p:nvSpPr>
        <p:spPr bwMode="auto">
          <a:xfrm>
            <a:off x="3971184" y="8829991"/>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0" tIns="45696" rIns="91390" bIns="45696" numCol="1" anchor="b" anchorCtr="0" compatLnSpc="1">
            <a:prstTxWarp prst="textNoShape">
              <a:avLst/>
            </a:prstTxWarp>
          </a:bodyPr>
          <a:lstStyle>
            <a:lvl1pPr algn="r">
              <a:defRPr sz="1200"/>
            </a:lvl1pPr>
          </a:lstStyle>
          <a:p>
            <a:fld id="{19E112F1-4A45-43B9-BB85-63530C6FFA71}" type="slidenum">
              <a:rPr lang="en-US" altLang="en-US"/>
              <a:pPr/>
              <a:t>‹#›</a:t>
            </a:fld>
            <a:endParaRPr lang="en-US" altLang="en-US" dirty="0"/>
          </a:p>
        </p:txBody>
      </p:sp>
    </p:spTree>
    <p:extLst>
      <p:ext uri="{BB962C8B-B14F-4D97-AF65-F5344CB8AC3E}">
        <p14:creationId xmlns:p14="http://schemas.microsoft.com/office/powerpoint/2010/main" val="1576813914"/>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3" y="3"/>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98" tIns="46449" rIns="92898" bIns="46449" numCol="1" anchor="t" anchorCtr="0" compatLnSpc="1">
            <a:prstTxWarp prst="textNoShape">
              <a:avLst/>
            </a:prstTxWarp>
          </a:bodyPr>
          <a:lstStyle>
            <a:lvl1pPr defTabSz="929876">
              <a:defRPr sz="1200"/>
            </a:lvl1pPr>
          </a:lstStyle>
          <a:p>
            <a:endParaRPr lang="en-US" altLang="en-US" dirty="0"/>
          </a:p>
        </p:txBody>
      </p:sp>
      <p:sp>
        <p:nvSpPr>
          <p:cNvPr id="17411" name="Rectangle 3"/>
          <p:cNvSpPr>
            <a:spLocks noGrp="1" noChangeArrowheads="1"/>
          </p:cNvSpPr>
          <p:nvPr>
            <p:ph type="dt" idx="1"/>
          </p:nvPr>
        </p:nvSpPr>
        <p:spPr bwMode="auto">
          <a:xfrm>
            <a:off x="3971184" y="3"/>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98" tIns="46449" rIns="92898" bIns="46449" numCol="1" anchor="t" anchorCtr="0" compatLnSpc="1">
            <a:prstTxWarp prst="textNoShape">
              <a:avLst/>
            </a:prstTxWarp>
          </a:bodyPr>
          <a:lstStyle>
            <a:lvl1pPr algn="r" defTabSz="929876">
              <a:defRPr sz="1200"/>
            </a:lvl1pPr>
          </a:lstStyle>
          <a:p>
            <a:endParaRPr lang="en-US" altLang="en-US" dirty="0"/>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701360" y="4415793"/>
            <a:ext cx="5607684"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98" tIns="46449" rIns="92898" bIns="4644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4" name="Rectangle 6"/>
          <p:cNvSpPr>
            <a:spLocks noGrp="1" noChangeArrowheads="1"/>
          </p:cNvSpPr>
          <p:nvPr>
            <p:ph type="ftr" sz="quarter" idx="4"/>
          </p:nvPr>
        </p:nvSpPr>
        <p:spPr bwMode="auto">
          <a:xfrm>
            <a:off x="3" y="8829991"/>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98" tIns="46449" rIns="92898" bIns="46449" numCol="1" anchor="b" anchorCtr="0" compatLnSpc="1">
            <a:prstTxWarp prst="textNoShape">
              <a:avLst/>
            </a:prstTxWarp>
          </a:bodyPr>
          <a:lstStyle>
            <a:lvl1pPr defTabSz="929876">
              <a:defRPr sz="1200"/>
            </a:lvl1pPr>
          </a:lstStyle>
          <a:p>
            <a:endParaRPr lang="en-US" altLang="en-US" dirty="0"/>
          </a:p>
        </p:txBody>
      </p:sp>
      <p:sp>
        <p:nvSpPr>
          <p:cNvPr id="17415" name="Rectangle 7"/>
          <p:cNvSpPr>
            <a:spLocks noGrp="1" noChangeArrowheads="1"/>
          </p:cNvSpPr>
          <p:nvPr>
            <p:ph type="sldNum" sz="quarter" idx="5"/>
          </p:nvPr>
        </p:nvSpPr>
        <p:spPr bwMode="auto">
          <a:xfrm>
            <a:off x="3971184" y="8829991"/>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98" tIns="46449" rIns="92898" bIns="46449" numCol="1" anchor="b" anchorCtr="0" compatLnSpc="1">
            <a:prstTxWarp prst="textNoShape">
              <a:avLst/>
            </a:prstTxWarp>
          </a:bodyPr>
          <a:lstStyle>
            <a:lvl1pPr algn="r" defTabSz="929876">
              <a:defRPr sz="1200"/>
            </a:lvl1pPr>
          </a:lstStyle>
          <a:p>
            <a:fld id="{598F580E-CA0A-4FFE-90EC-00961EC1CEE1}" type="slidenum">
              <a:rPr lang="en-US" altLang="en-US"/>
              <a:pPr/>
              <a:t>‹#›</a:t>
            </a:fld>
            <a:endParaRPr lang="en-US" altLang="en-US" dirty="0"/>
          </a:p>
        </p:txBody>
      </p:sp>
    </p:spTree>
    <p:extLst>
      <p:ext uri="{BB962C8B-B14F-4D97-AF65-F5344CB8AC3E}">
        <p14:creationId xmlns:p14="http://schemas.microsoft.com/office/powerpoint/2010/main" val="3379216322"/>
      </p:ext>
    </p:extLst>
  </p:cSld>
  <p:clrMap bg1="lt1" tx1="dk1" bg2="lt2" tx2="dk2" accent1="accent1" accent2="accent2" accent3="accent3" accent4="accent4" accent5="accent5" accent6="accent6" hlink="hlink" folHlink="folHlink"/>
  <p:hf sldNum="0" hdr="0" dt="0"/>
  <p:notesStyle>
    <a:lvl1pPr algn="l" rtl="0" fontAlgn="base">
      <a:spcBef>
        <a:spcPct val="30000"/>
      </a:spcBef>
      <a:spcAft>
        <a:spcPct val="0"/>
      </a:spcAft>
      <a:defRPr sz="1200" kern="1200">
        <a:solidFill>
          <a:schemeClr val="tx1"/>
        </a:solidFill>
        <a:latin typeface="Arial" charset="0"/>
        <a:ea typeface="+mn-ea"/>
        <a:cs typeface="+mn-cs"/>
      </a:defRPr>
    </a:lvl1pPr>
    <a:lvl2pPr marL="457152" algn="l" rtl="0" fontAlgn="base">
      <a:spcBef>
        <a:spcPct val="30000"/>
      </a:spcBef>
      <a:spcAft>
        <a:spcPct val="0"/>
      </a:spcAft>
      <a:defRPr sz="1200" kern="1200">
        <a:solidFill>
          <a:schemeClr val="tx1"/>
        </a:solidFill>
        <a:latin typeface="Arial" charset="0"/>
        <a:ea typeface="+mn-ea"/>
        <a:cs typeface="+mn-cs"/>
      </a:defRPr>
    </a:lvl2pPr>
    <a:lvl3pPr marL="914303" algn="l" rtl="0" fontAlgn="base">
      <a:spcBef>
        <a:spcPct val="30000"/>
      </a:spcBef>
      <a:spcAft>
        <a:spcPct val="0"/>
      </a:spcAft>
      <a:defRPr sz="1200" kern="1200">
        <a:solidFill>
          <a:schemeClr val="tx1"/>
        </a:solidFill>
        <a:latin typeface="Arial" charset="0"/>
        <a:ea typeface="+mn-ea"/>
        <a:cs typeface="+mn-cs"/>
      </a:defRPr>
    </a:lvl3pPr>
    <a:lvl4pPr marL="1371455" algn="l" rtl="0" fontAlgn="base">
      <a:spcBef>
        <a:spcPct val="30000"/>
      </a:spcBef>
      <a:spcAft>
        <a:spcPct val="0"/>
      </a:spcAft>
      <a:defRPr sz="1200" kern="1200">
        <a:solidFill>
          <a:schemeClr val="tx1"/>
        </a:solidFill>
        <a:latin typeface="Arial" charset="0"/>
        <a:ea typeface="+mn-ea"/>
        <a:cs typeface="+mn-cs"/>
      </a:defRPr>
    </a:lvl4pPr>
    <a:lvl5pPr marL="1828606" algn="l" rtl="0" fontAlgn="base">
      <a:spcBef>
        <a:spcPct val="30000"/>
      </a:spcBef>
      <a:spcAft>
        <a:spcPct val="0"/>
      </a:spcAft>
      <a:defRPr sz="1200" kern="1200">
        <a:solidFill>
          <a:schemeClr val="tx1"/>
        </a:solidFill>
        <a:latin typeface="Arial" charset="0"/>
        <a:ea typeface="+mn-ea"/>
        <a:cs typeface="+mn-cs"/>
      </a:defRPr>
    </a:lvl5pPr>
    <a:lvl6pPr marL="2285758" algn="l" defTabSz="914303" rtl="0" eaLnBrk="1" latinLnBrk="0" hangingPunct="1">
      <a:defRPr sz="1200" kern="1200">
        <a:solidFill>
          <a:schemeClr val="tx1"/>
        </a:solidFill>
        <a:latin typeface="+mn-lt"/>
        <a:ea typeface="+mn-ea"/>
        <a:cs typeface="+mn-cs"/>
      </a:defRPr>
    </a:lvl6pPr>
    <a:lvl7pPr marL="2742909" algn="l" defTabSz="914303" rtl="0" eaLnBrk="1" latinLnBrk="0" hangingPunct="1">
      <a:defRPr sz="1200" kern="1200">
        <a:solidFill>
          <a:schemeClr val="tx1"/>
        </a:solidFill>
        <a:latin typeface="+mn-lt"/>
        <a:ea typeface="+mn-ea"/>
        <a:cs typeface="+mn-cs"/>
      </a:defRPr>
    </a:lvl7pPr>
    <a:lvl8pPr marL="3200061" algn="l" defTabSz="914303" rtl="0" eaLnBrk="1" latinLnBrk="0" hangingPunct="1">
      <a:defRPr sz="1200" kern="1200">
        <a:solidFill>
          <a:schemeClr val="tx1"/>
        </a:solidFill>
        <a:latin typeface="+mn-lt"/>
        <a:ea typeface="+mn-ea"/>
        <a:cs typeface="+mn-cs"/>
      </a:defRPr>
    </a:lvl8pPr>
    <a:lvl9pPr marL="3657212" algn="l" defTabSz="9143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0"/>
          </p:nvPr>
        </p:nvSpPr>
        <p:spPr/>
        <p:txBody>
          <a:bodyPr/>
          <a:lstStyle/>
          <a:p>
            <a:pPr marL="0" marR="0" lvl="0" indent="0" algn="l" defTabSz="929876"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55520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F24E7-7157-39EF-4495-E479FB021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0C03E-3990-D067-968A-C85FFAA0D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28B996-4B55-0C0F-1F66-067E4F304A5F}"/>
              </a:ext>
            </a:extLst>
          </p:cNvPr>
          <p:cNvSpPr>
            <a:spLocks noGrp="1"/>
          </p:cNvSpPr>
          <p:nvPr>
            <p:ph type="body" idx="1"/>
          </p:nvPr>
        </p:nvSpPr>
        <p:spPr/>
        <p:txBody>
          <a:bodyPr/>
          <a:lstStyle/>
          <a:p>
            <a:endParaRPr lang="en-US" dirty="0"/>
          </a:p>
        </p:txBody>
      </p:sp>
      <p:sp>
        <p:nvSpPr>
          <p:cNvPr id="6" name="Footer Placeholder 5">
            <a:extLst>
              <a:ext uri="{FF2B5EF4-FFF2-40B4-BE49-F238E27FC236}">
                <a16:creationId xmlns:a16="http://schemas.microsoft.com/office/drawing/2014/main" id="{D18AEC9F-4D4B-14E6-A93E-918EF4AE6FFF}"/>
              </a:ext>
            </a:extLst>
          </p:cNvPr>
          <p:cNvSpPr>
            <a:spLocks noGrp="1"/>
          </p:cNvSpPr>
          <p:nvPr>
            <p:ph type="ftr" sz="quarter" idx="10"/>
          </p:nvPr>
        </p:nvSpPr>
        <p:spPr/>
        <p:txBody>
          <a:bodyPr/>
          <a:lstStyle/>
          <a:p>
            <a:endParaRPr lang="en-US" altLang="en-US" dirty="0"/>
          </a:p>
        </p:txBody>
      </p:sp>
    </p:spTree>
    <p:extLst>
      <p:ext uri="{BB962C8B-B14F-4D97-AF65-F5344CB8AC3E}">
        <p14:creationId xmlns:p14="http://schemas.microsoft.com/office/powerpoint/2010/main" val="145723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260FE-A97E-8523-15DE-5C89CC0B4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B6971-835E-92BB-FF33-E97F42C3A5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37D4D-FC43-55CC-7BA2-C3E83EDF340D}"/>
              </a:ext>
            </a:extLst>
          </p:cNvPr>
          <p:cNvSpPr>
            <a:spLocks noGrp="1"/>
          </p:cNvSpPr>
          <p:nvPr>
            <p:ph type="body" idx="1"/>
          </p:nvPr>
        </p:nvSpPr>
        <p:spPr/>
        <p:txBody>
          <a:bodyPr/>
          <a:lstStyle/>
          <a:p>
            <a:endParaRPr lang="en-US" dirty="0"/>
          </a:p>
        </p:txBody>
      </p:sp>
      <p:sp>
        <p:nvSpPr>
          <p:cNvPr id="6" name="Footer Placeholder 5">
            <a:extLst>
              <a:ext uri="{FF2B5EF4-FFF2-40B4-BE49-F238E27FC236}">
                <a16:creationId xmlns:a16="http://schemas.microsoft.com/office/drawing/2014/main" id="{0DC8700C-5435-16F9-792E-7C43E859068A}"/>
              </a:ext>
            </a:extLst>
          </p:cNvPr>
          <p:cNvSpPr>
            <a:spLocks noGrp="1"/>
          </p:cNvSpPr>
          <p:nvPr>
            <p:ph type="ftr" sz="quarter" idx="10"/>
          </p:nvPr>
        </p:nvSpPr>
        <p:spPr/>
        <p:txBody>
          <a:bodyPr/>
          <a:lstStyle/>
          <a:p>
            <a:endParaRPr lang="en-US" altLang="en-US" dirty="0"/>
          </a:p>
        </p:txBody>
      </p:sp>
    </p:spTree>
    <p:extLst>
      <p:ext uri="{BB962C8B-B14F-4D97-AF65-F5344CB8AC3E}">
        <p14:creationId xmlns:p14="http://schemas.microsoft.com/office/powerpoint/2010/main" val="4061929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B5AF5-D2D6-387A-81D6-7B90C1273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B09501-7D0F-CBE3-4CB5-26442F2515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E3A9E-A116-47BB-73CE-408BC1EC5C05}"/>
              </a:ext>
            </a:extLst>
          </p:cNvPr>
          <p:cNvSpPr>
            <a:spLocks noGrp="1"/>
          </p:cNvSpPr>
          <p:nvPr>
            <p:ph type="body" idx="1"/>
          </p:nvPr>
        </p:nvSpPr>
        <p:spPr/>
        <p:txBody>
          <a:bodyPr/>
          <a:lstStyle/>
          <a:p>
            <a:endParaRPr lang="en-US" dirty="0"/>
          </a:p>
        </p:txBody>
      </p:sp>
      <p:sp>
        <p:nvSpPr>
          <p:cNvPr id="6" name="Footer Placeholder 5">
            <a:extLst>
              <a:ext uri="{FF2B5EF4-FFF2-40B4-BE49-F238E27FC236}">
                <a16:creationId xmlns:a16="http://schemas.microsoft.com/office/drawing/2014/main" id="{A4907100-EB63-9F14-34E3-A7A7A1C0A80D}"/>
              </a:ext>
            </a:extLst>
          </p:cNvPr>
          <p:cNvSpPr>
            <a:spLocks noGrp="1"/>
          </p:cNvSpPr>
          <p:nvPr>
            <p:ph type="ftr" sz="quarter" idx="10"/>
          </p:nvPr>
        </p:nvSpPr>
        <p:spPr/>
        <p:txBody>
          <a:bodyPr/>
          <a:lstStyle/>
          <a:p>
            <a:endParaRPr lang="en-US" altLang="en-US" dirty="0"/>
          </a:p>
        </p:txBody>
      </p:sp>
    </p:spTree>
    <p:extLst>
      <p:ext uri="{BB962C8B-B14F-4D97-AF65-F5344CB8AC3E}">
        <p14:creationId xmlns:p14="http://schemas.microsoft.com/office/powerpoint/2010/main" val="83860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AB476-7771-CC98-F74F-BFF61D648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83434-5FE6-CCC4-5476-E4F2F6AFD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4BF56-BE6E-8A82-D1CC-4A25BF6AC547}"/>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00" dirty="0">
                <a:effectLst/>
                <a:latin typeface="+mn-lt"/>
                <a:ea typeface="Aptos" panose="020B0004020202020204" pitchFamily="34" charset="0"/>
                <a:cs typeface="Times New Roman" panose="02020603050405020304" pitchFamily="18" charset="0"/>
              </a:rPr>
              <a:t>The primary goal of family support is to engage families by providing a variety of options that will enable them to stay together and to be welcomed, contributing members in their communities. </a:t>
            </a:r>
          </a:p>
          <a:p>
            <a:pPr marL="342900" marR="0" lvl="0" indent="-342900">
              <a:lnSpc>
                <a:spcPct val="115000"/>
              </a:lnSpc>
              <a:spcAft>
                <a:spcPts val="800"/>
              </a:spcAft>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Information &amp; Referral</a:t>
            </a:r>
          </a:p>
          <a:p>
            <a:pPr marL="342900" marR="0" lvl="0" indent="-342900">
              <a:lnSpc>
                <a:spcPct val="115000"/>
              </a:lnSpc>
              <a:spcAft>
                <a:spcPts val="800"/>
              </a:spcAft>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Family Trainings</a:t>
            </a:r>
          </a:p>
          <a:p>
            <a:pPr marL="342900" marR="0" lvl="0" indent="-342900">
              <a:lnSpc>
                <a:spcPct val="115000"/>
              </a:lnSpc>
              <a:spcAft>
                <a:spcPts val="800"/>
              </a:spcAft>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Service Navigation</a:t>
            </a:r>
          </a:p>
          <a:p>
            <a:pPr marL="342900" marR="0" lvl="0" indent="-342900">
              <a:lnSpc>
                <a:spcPct val="115000"/>
              </a:lnSpc>
              <a:spcAft>
                <a:spcPts val="800"/>
              </a:spcAft>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Social/Recreational Activities</a:t>
            </a:r>
          </a:p>
          <a:p>
            <a:pPr marL="342900" marR="0" lvl="0" indent="-342900">
              <a:lnSpc>
                <a:spcPct val="115000"/>
              </a:lnSpc>
              <a:spcAft>
                <a:spcPts val="800"/>
              </a:spcAft>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Parent Networking</a:t>
            </a:r>
          </a:p>
          <a:p>
            <a:pPr marL="342900" marR="0" lvl="0" indent="-342900">
              <a:lnSpc>
                <a:spcPct val="115000"/>
              </a:lnSpc>
              <a:spcAft>
                <a:spcPts val="800"/>
              </a:spcAft>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Community Connections &amp; Resources</a:t>
            </a:r>
          </a:p>
          <a:p>
            <a:pPr marL="342900" marR="0" lvl="0" indent="-342900">
              <a:lnSpc>
                <a:spcPct val="115000"/>
              </a:lnSpc>
              <a:spcAft>
                <a:spcPts val="800"/>
              </a:spcAft>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Family inspired programs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00" dirty="0">
              <a:effectLst/>
              <a:latin typeface="+mn-lt"/>
              <a:ea typeface="Aptos" panose="020B0004020202020204" pitchFamily="34" charset="0"/>
              <a:cs typeface="Times New Roman" panose="02020603050405020304" pitchFamily="18" charset="0"/>
            </a:endParaRPr>
          </a:p>
          <a:p>
            <a:endParaRPr lang="en-US" dirty="0"/>
          </a:p>
        </p:txBody>
      </p:sp>
      <p:sp>
        <p:nvSpPr>
          <p:cNvPr id="6" name="Footer Placeholder 5">
            <a:extLst>
              <a:ext uri="{FF2B5EF4-FFF2-40B4-BE49-F238E27FC236}">
                <a16:creationId xmlns:a16="http://schemas.microsoft.com/office/drawing/2014/main" id="{09BE7BC9-FD6A-06B5-0DEA-1117D7BB77E7}"/>
              </a:ext>
            </a:extLst>
          </p:cNvPr>
          <p:cNvSpPr>
            <a:spLocks noGrp="1"/>
          </p:cNvSpPr>
          <p:nvPr>
            <p:ph type="ftr" sz="quarter" idx="10"/>
          </p:nvPr>
        </p:nvSpPr>
        <p:spPr/>
        <p:txBody>
          <a:bodyPr/>
          <a:lstStyle/>
          <a:p>
            <a:endParaRPr lang="en-US" altLang="en-US" dirty="0"/>
          </a:p>
        </p:txBody>
      </p:sp>
    </p:spTree>
    <p:extLst>
      <p:ext uri="{BB962C8B-B14F-4D97-AF65-F5344CB8AC3E}">
        <p14:creationId xmlns:p14="http://schemas.microsoft.com/office/powerpoint/2010/main" val="2548541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C7223-67DF-E3CB-142C-979D511C9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C8F43-57B0-8874-1B17-B9E760943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A28350-9257-64B0-902D-1F4907ADFB80}"/>
              </a:ext>
            </a:extLst>
          </p:cNvPr>
          <p:cNvSpPr>
            <a:spLocks noGrp="1"/>
          </p:cNvSpPr>
          <p:nvPr>
            <p:ph type="body" idx="1"/>
          </p:nvPr>
        </p:nvSpPr>
        <p:spPr/>
        <p:txBody>
          <a:bodyPr/>
          <a:lstStyle/>
          <a:p>
            <a:pPr marL="0" indent="0">
              <a:buNone/>
            </a:pPr>
            <a:r>
              <a:rPr lang="en-US" sz="1600" dirty="0">
                <a:solidFill>
                  <a:schemeClr val="bg2">
                    <a:lumMod val="50000"/>
                  </a:schemeClr>
                </a:solidFill>
              </a:rPr>
              <a:t>Self-Direction Model for families with children under 10 with a diagnosis of ASD</a:t>
            </a:r>
          </a:p>
          <a:p>
            <a:r>
              <a:rPr lang="en-US" sz="1600" dirty="0">
                <a:solidFill>
                  <a:schemeClr val="bg2">
                    <a:lumMod val="50000"/>
                  </a:schemeClr>
                </a:solidFill>
              </a:rPr>
              <a:t>Primary Services:</a:t>
            </a:r>
          </a:p>
          <a:p>
            <a:pPr lvl="1"/>
            <a:r>
              <a:rPr lang="en-US" sz="1600" dirty="0">
                <a:solidFill>
                  <a:schemeClr val="bg2">
                    <a:lumMod val="50000"/>
                  </a:schemeClr>
                </a:solidFill>
              </a:rPr>
              <a:t>In-Home Behavioral Therapy</a:t>
            </a:r>
          </a:p>
          <a:p>
            <a:pPr lvl="1"/>
            <a:r>
              <a:rPr lang="en-US" sz="1600" dirty="0">
                <a:solidFill>
                  <a:schemeClr val="bg2">
                    <a:lumMod val="50000"/>
                  </a:schemeClr>
                </a:solidFill>
              </a:rPr>
              <a:t>ABA/Floor time/RDI- needs to be scientifically based</a:t>
            </a:r>
          </a:p>
          <a:p>
            <a:pPr lvl="1"/>
            <a:r>
              <a:rPr lang="en-US" sz="1600" dirty="0">
                <a:solidFill>
                  <a:schemeClr val="bg2">
                    <a:lumMod val="50000"/>
                  </a:schemeClr>
                </a:solidFill>
              </a:rPr>
              <a:t>Average of 6 hours a week of in home 1:1 behavioral therapy from a Direct Support Worker (DSW)</a:t>
            </a:r>
          </a:p>
          <a:p>
            <a:pPr lvl="1"/>
            <a:r>
              <a:rPr lang="en-US" sz="1600" dirty="0">
                <a:solidFill>
                  <a:schemeClr val="bg2">
                    <a:lumMod val="50000"/>
                  </a:schemeClr>
                </a:solidFill>
              </a:rPr>
              <a:t>Consultation/Parent training from a Senior Level Therapist (SLT)</a:t>
            </a:r>
          </a:p>
          <a:p>
            <a:r>
              <a:rPr lang="en-US" sz="1600" dirty="0">
                <a:solidFill>
                  <a:schemeClr val="bg2">
                    <a:lumMod val="50000"/>
                  </a:schemeClr>
                </a:solidFill>
              </a:rPr>
              <a:t>Ancillary Services:</a:t>
            </a:r>
          </a:p>
          <a:p>
            <a:pPr lvl="1"/>
            <a:r>
              <a:rPr lang="en-US" sz="1600" dirty="0">
                <a:solidFill>
                  <a:schemeClr val="bg2">
                    <a:lumMod val="50000"/>
                  </a:schemeClr>
                </a:solidFill>
              </a:rPr>
              <a:t>Respite</a:t>
            </a:r>
          </a:p>
          <a:p>
            <a:pPr lvl="1"/>
            <a:r>
              <a:rPr lang="en-US" sz="1600" dirty="0">
                <a:solidFill>
                  <a:schemeClr val="bg2">
                    <a:lumMod val="50000"/>
                  </a:schemeClr>
                </a:solidFill>
              </a:rPr>
              <a:t>Home and Vehicle safety</a:t>
            </a:r>
          </a:p>
          <a:p>
            <a:pPr lvl="1"/>
            <a:r>
              <a:rPr lang="en-US" sz="1600" dirty="0">
                <a:solidFill>
                  <a:schemeClr val="bg2">
                    <a:lumMod val="50000"/>
                  </a:schemeClr>
                </a:solidFill>
              </a:rPr>
              <a:t>Sensory Items</a:t>
            </a:r>
          </a:p>
          <a:p>
            <a:pPr lvl="1"/>
            <a:r>
              <a:rPr lang="en-US" sz="1600" dirty="0">
                <a:solidFill>
                  <a:schemeClr val="bg2">
                    <a:lumMod val="50000"/>
                  </a:schemeClr>
                </a:solidFill>
              </a:rPr>
              <a:t>Community Programs/Community Integration</a:t>
            </a:r>
          </a:p>
          <a:p>
            <a:pPr lvl="1"/>
            <a:r>
              <a:rPr lang="en-US" sz="1600" dirty="0">
                <a:solidFill>
                  <a:schemeClr val="bg2">
                    <a:lumMod val="50000"/>
                  </a:schemeClr>
                </a:solidFill>
              </a:rPr>
              <a:t>Home delivered meals</a:t>
            </a:r>
          </a:p>
          <a:p>
            <a:pPr lvl="1"/>
            <a:r>
              <a:rPr lang="en-US" sz="1600" dirty="0">
                <a:solidFill>
                  <a:schemeClr val="bg2">
                    <a:lumMod val="50000"/>
                  </a:schemeClr>
                </a:solidFill>
              </a:rPr>
              <a:t>Family Training</a:t>
            </a:r>
            <a:endParaRPr lang="en-US" dirty="0"/>
          </a:p>
        </p:txBody>
      </p:sp>
      <p:sp>
        <p:nvSpPr>
          <p:cNvPr id="6" name="Footer Placeholder 5">
            <a:extLst>
              <a:ext uri="{FF2B5EF4-FFF2-40B4-BE49-F238E27FC236}">
                <a16:creationId xmlns:a16="http://schemas.microsoft.com/office/drawing/2014/main" id="{ED207FEA-BE97-B28D-F3F8-2CF5CCD9C5E0}"/>
              </a:ext>
            </a:extLst>
          </p:cNvPr>
          <p:cNvSpPr>
            <a:spLocks noGrp="1"/>
          </p:cNvSpPr>
          <p:nvPr>
            <p:ph type="ftr" sz="quarter" idx="10"/>
          </p:nvPr>
        </p:nvSpPr>
        <p:spPr/>
        <p:txBody>
          <a:bodyPr/>
          <a:lstStyle/>
          <a:p>
            <a:endParaRPr lang="en-US" altLang="en-US" dirty="0"/>
          </a:p>
        </p:txBody>
      </p:sp>
    </p:spTree>
    <p:extLst>
      <p:ext uri="{BB962C8B-B14F-4D97-AF65-F5344CB8AC3E}">
        <p14:creationId xmlns:p14="http://schemas.microsoft.com/office/powerpoint/2010/main" val="304487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0"/>
          </p:nvPr>
        </p:nvSpPr>
        <p:spPr/>
        <p:txBody>
          <a:bodyPr/>
          <a:lstStyle/>
          <a:p>
            <a:endParaRPr lang="en-US" altLang="en-US" dirty="0"/>
          </a:p>
        </p:txBody>
      </p:sp>
    </p:spTree>
    <p:extLst>
      <p:ext uri="{BB962C8B-B14F-4D97-AF65-F5344CB8AC3E}">
        <p14:creationId xmlns:p14="http://schemas.microsoft.com/office/powerpoint/2010/main" val="1879735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2FBEC-F2D1-4633-44A8-E779896CE7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30E5C-7734-2C85-D784-FBBFAF78A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97CC63-BFA9-0A13-8E0E-4179E5EDE7A7}"/>
              </a:ext>
            </a:extLst>
          </p:cNvPr>
          <p:cNvSpPr>
            <a:spLocks noGrp="1"/>
          </p:cNvSpPr>
          <p:nvPr>
            <p:ph type="body" idx="1"/>
          </p:nvPr>
        </p:nvSpPr>
        <p:spPr/>
        <p:txBody>
          <a:bodyPr/>
          <a:lstStyle/>
          <a:p>
            <a:endParaRPr lang="en-US" dirty="0"/>
          </a:p>
        </p:txBody>
      </p:sp>
      <p:sp>
        <p:nvSpPr>
          <p:cNvPr id="6" name="Footer Placeholder 5">
            <a:extLst>
              <a:ext uri="{FF2B5EF4-FFF2-40B4-BE49-F238E27FC236}">
                <a16:creationId xmlns:a16="http://schemas.microsoft.com/office/drawing/2014/main" id="{26D96ABF-5D6A-41A9-CC03-3EADA4CC9F73}"/>
              </a:ext>
            </a:extLst>
          </p:cNvPr>
          <p:cNvSpPr>
            <a:spLocks noGrp="1"/>
          </p:cNvSpPr>
          <p:nvPr>
            <p:ph type="ftr" sz="quarter" idx="10"/>
          </p:nvPr>
        </p:nvSpPr>
        <p:spPr/>
        <p:txBody>
          <a:bodyPr/>
          <a:lstStyle/>
          <a:p>
            <a:endParaRPr lang="en-US" altLang="en-US" dirty="0"/>
          </a:p>
        </p:txBody>
      </p:sp>
    </p:spTree>
    <p:extLst>
      <p:ext uri="{BB962C8B-B14F-4D97-AF65-F5344CB8AC3E}">
        <p14:creationId xmlns:p14="http://schemas.microsoft.com/office/powerpoint/2010/main" val="243350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ltLang="en-US" dirty="0"/>
          </a:p>
        </p:txBody>
      </p:sp>
    </p:spTree>
    <p:extLst>
      <p:ext uri="{BB962C8B-B14F-4D97-AF65-F5344CB8AC3E}">
        <p14:creationId xmlns:p14="http://schemas.microsoft.com/office/powerpoint/2010/main" val="324142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6220C-BEE3-841E-AC69-E5E0E369F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9D0DB-D301-7514-C7AF-456851F29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7CDC2D-89CE-4FFA-2ABD-5C86FA795513}"/>
              </a:ext>
            </a:extLst>
          </p:cNvPr>
          <p:cNvSpPr>
            <a:spLocks noGrp="1"/>
          </p:cNvSpPr>
          <p:nvPr>
            <p:ph type="body" idx="1"/>
          </p:nvPr>
        </p:nvSpPr>
        <p:spPr/>
        <p:txBody>
          <a:bodyPr/>
          <a:lstStyle/>
          <a:p>
            <a:endParaRPr lang="en-US" dirty="0"/>
          </a:p>
        </p:txBody>
      </p:sp>
      <p:sp>
        <p:nvSpPr>
          <p:cNvPr id="6" name="Footer Placeholder 5">
            <a:extLst>
              <a:ext uri="{FF2B5EF4-FFF2-40B4-BE49-F238E27FC236}">
                <a16:creationId xmlns:a16="http://schemas.microsoft.com/office/drawing/2014/main" id="{FB918388-92E7-6363-5E79-3ECDC92047A5}"/>
              </a:ext>
            </a:extLst>
          </p:cNvPr>
          <p:cNvSpPr>
            <a:spLocks noGrp="1"/>
          </p:cNvSpPr>
          <p:nvPr>
            <p:ph type="ftr" sz="quarter" idx="10"/>
          </p:nvPr>
        </p:nvSpPr>
        <p:spPr/>
        <p:txBody>
          <a:bodyPr/>
          <a:lstStyle/>
          <a:p>
            <a:endParaRPr lang="en-US" altLang="en-US" dirty="0"/>
          </a:p>
        </p:txBody>
      </p:sp>
    </p:spTree>
    <p:extLst>
      <p:ext uri="{BB962C8B-B14F-4D97-AF65-F5344CB8AC3E}">
        <p14:creationId xmlns:p14="http://schemas.microsoft.com/office/powerpoint/2010/main" val="801012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794A1-2A87-8DD1-8FA8-A912EA8C77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91786-5069-8A3B-1D8C-967E09C6D0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56BF51-49D5-6D5B-5704-D6432F3C7CCA}"/>
              </a:ext>
            </a:extLst>
          </p:cNvPr>
          <p:cNvSpPr>
            <a:spLocks noGrp="1"/>
          </p:cNvSpPr>
          <p:nvPr>
            <p:ph type="body" idx="1"/>
          </p:nvPr>
        </p:nvSpPr>
        <p:spPr/>
        <p:txBody>
          <a:bodyPr/>
          <a:lstStyle/>
          <a:p>
            <a:endParaRPr lang="en-US" dirty="0"/>
          </a:p>
        </p:txBody>
      </p:sp>
      <p:sp>
        <p:nvSpPr>
          <p:cNvPr id="6" name="Footer Placeholder 5">
            <a:extLst>
              <a:ext uri="{FF2B5EF4-FFF2-40B4-BE49-F238E27FC236}">
                <a16:creationId xmlns:a16="http://schemas.microsoft.com/office/drawing/2014/main" id="{55276056-E958-8A21-0502-6F14078E9003}"/>
              </a:ext>
            </a:extLst>
          </p:cNvPr>
          <p:cNvSpPr>
            <a:spLocks noGrp="1"/>
          </p:cNvSpPr>
          <p:nvPr>
            <p:ph type="ftr" sz="quarter" idx="10"/>
          </p:nvPr>
        </p:nvSpPr>
        <p:spPr/>
        <p:txBody>
          <a:bodyPr/>
          <a:lstStyle/>
          <a:p>
            <a:endParaRPr lang="en-US" altLang="en-US" dirty="0"/>
          </a:p>
        </p:txBody>
      </p:sp>
    </p:spTree>
    <p:extLst>
      <p:ext uri="{BB962C8B-B14F-4D97-AF65-F5344CB8AC3E}">
        <p14:creationId xmlns:p14="http://schemas.microsoft.com/office/powerpoint/2010/main" val="271743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0C815-AA55-92EC-2AAD-429CA6C22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365E8-B107-9CDA-CF6A-1A49511F6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E0E97-D68E-B181-CB54-5B6C81995C53}"/>
              </a:ext>
            </a:extLst>
          </p:cNvPr>
          <p:cNvSpPr>
            <a:spLocks noGrp="1"/>
          </p:cNvSpPr>
          <p:nvPr>
            <p:ph type="body" idx="1"/>
          </p:nvPr>
        </p:nvSpPr>
        <p:spPr/>
        <p:txBody>
          <a:bodyPr/>
          <a:lstStyle/>
          <a:p>
            <a:endParaRPr lang="en-US" dirty="0"/>
          </a:p>
        </p:txBody>
      </p:sp>
      <p:sp>
        <p:nvSpPr>
          <p:cNvPr id="6" name="Footer Placeholder 5">
            <a:extLst>
              <a:ext uri="{FF2B5EF4-FFF2-40B4-BE49-F238E27FC236}">
                <a16:creationId xmlns:a16="http://schemas.microsoft.com/office/drawing/2014/main" id="{01D36A41-8009-A53F-B655-00A2C3FDB9D0}"/>
              </a:ext>
            </a:extLst>
          </p:cNvPr>
          <p:cNvSpPr>
            <a:spLocks noGrp="1"/>
          </p:cNvSpPr>
          <p:nvPr>
            <p:ph type="ftr" sz="quarter" idx="10"/>
          </p:nvPr>
        </p:nvSpPr>
        <p:spPr/>
        <p:txBody>
          <a:bodyPr/>
          <a:lstStyle/>
          <a:p>
            <a:endParaRPr lang="en-US" altLang="en-US" dirty="0"/>
          </a:p>
        </p:txBody>
      </p:sp>
    </p:spTree>
    <p:extLst>
      <p:ext uri="{BB962C8B-B14F-4D97-AF65-F5344CB8AC3E}">
        <p14:creationId xmlns:p14="http://schemas.microsoft.com/office/powerpoint/2010/main" val="1543439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0A963-D56B-EFF6-8C88-6FB4C012CE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D34F0-30D5-2695-41DA-900B3F9BA6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C0DCC-A4D8-AE36-0429-44ECD0A42BD5}"/>
              </a:ext>
            </a:extLst>
          </p:cNvPr>
          <p:cNvSpPr>
            <a:spLocks noGrp="1"/>
          </p:cNvSpPr>
          <p:nvPr>
            <p:ph type="body" idx="1"/>
          </p:nvPr>
        </p:nvSpPr>
        <p:spPr/>
        <p:txBody>
          <a:bodyPr/>
          <a:lstStyle/>
          <a:p>
            <a:endParaRPr lang="en-US" dirty="0"/>
          </a:p>
        </p:txBody>
      </p:sp>
      <p:sp>
        <p:nvSpPr>
          <p:cNvPr id="6" name="Footer Placeholder 5">
            <a:extLst>
              <a:ext uri="{FF2B5EF4-FFF2-40B4-BE49-F238E27FC236}">
                <a16:creationId xmlns:a16="http://schemas.microsoft.com/office/drawing/2014/main" id="{9E8D5594-7D19-3FC4-0919-9217025E1DD4}"/>
              </a:ext>
            </a:extLst>
          </p:cNvPr>
          <p:cNvSpPr>
            <a:spLocks noGrp="1"/>
          </p:cNvSpPr>
          <p:nvPr>
            <p:ph type="ftr" sz="quarter" idx="10"/>
          </p:nvPr>
        </p:nvSpPr>
        <p:spPr/>
        <p:txBody>
          <a:bodyPr/>
          <a:lstStyle/>
          <a:p>
            <a:endParaRPr lang="en-US" altLang="en-US" dirty="0"/>
          </a:p>
        </p:txBody>
      </p:sp>
    </p:spTree>
    <p:extLst>
      <p:ext uri="{BB962C8B-B14F-4D97-AF65-F5344CB8AC3E}">
        <p14:creationId xmlns:p14="http://schemas.microsoft.com/office/powerpoint/2010/main" val="1285698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F0F2D-7B7A-1B29-4A6C-A66080B0A1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2301D-0748-ECF2-1D44-37D48C3B2F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761873-6872-667C-DA96-D1CCA1A5EA23}"/>
              </a:ext>
            </a:extLst>
          </p:cNvPr>
          <p:cNvSpPr>
            <a:spLocks noGrp="1"/>
          </p:cNvSpPr>
          <p:nvPr>
            <p:ph type="body" idx="1"/>
          </p:nvPr>
        </p:nvSpPr>
        <p:spPr/>
        <p:txBody>
          <a:bodyPr/>
          <a:lstStyle/>
          <a:p>
            <a:pPr marL="800052" lvl="1" indent="-342900">
              <a:lnSpc>
                <a:spcPct val="115000"/>
              </a:lnSpc>
              <a:spcAft>
                <a:spcPts val="800"/>
              </a:spcAft>
              <a:buFont typeface="Symbol" panose="05050102010706020507" pitchFamily="18" charset="2"/>
              <a:buChar char=""/>
            </a:pPr>
            <a:r>
              <a:rPr lang="en-US" sz="1200" kern="100" dirty="0">
                <a:effectLst/>
                <a:latin typeface="+mn-lt"/>
                <a:ea typeface="Aptos" panose="020B0004020202020204" pitchFamily="34" charset="0"/>
                <a:cs typeface="Times New Roman" panose="02020603050405020304" pitchFamily="18" charset="0"/>
              </a:rPr>
              <a:t>2,300+ 24/7 residential group homes </a:t>
            </a:r>
          </a:p>
          <a:p>
            <a:pPr marL="800052" lvl="1" indent="-342900">
              <a:lnSpc>
                <a:spcPct val="115000"/>
              </a:lnSpc>
              <a:spcAft>
                <a:spcPts val="800"/>
              </a:spcAft>
              <a:buFont typeface="Symbol" panose="05050102010706020507" pitchFamily="18" charset="2"/>
              <a:buChar char=""/>
            </a:pPr>
            <a:r>
              <a:rPr lang="en-US" sz="1200" kern="100" dirty="0">
                <a:latin typeface="+mn-lt"/>
                <a:ea typeface="Aptos" panose="020B0004020202020204" pitchFamily="34" charset="0"/>
                <a:cs typeface="Times New Roman" panose="02020603050405020304" pitchFamily="18" charset="0"/>
              </a:rPr>
              <a:t>1500 Shared Living placements</a:t>
            </a:r>
          </a:p>
          <a:p>
            <a:pPr marL="800052" lvl="1" indent="-342900">
              <a:lnSpc>
                <a:spcPct val="115000"/>
              </a:lnSpc>
              <a:spcAft>
                <a:spcPts val="800"/>
              </a:spcAft>
              <a:buFont typeface="Symbol" panose="05050102010706020507" pitchFamily="18" charset="2"/>
              <a:buChar char=""/>
            </a:pPr>
            <a:r>
              <a:rPr lang="en-US" sz="1200" kern="100" dirty="0">
                <a:effectLst/>
                <a:latin typeface="+mn-lt"/>
                <a:ea typeface="Aptos" panose="020B0004020202020204" pitchFamily="34" charset="0"/>
                <a:cs typeface="Times New Roman" panose="02020603050405020304" pitchFamily="18" charset="0"/>
              </a:rPr>
              <a:t>In-home supports</a:t>
            </a:r>
          </a:p>
          <a:p>
            <a:pPr marL="800052" lvl="1" indent="-342900">
              <a:lnSpc>
                <a:spcPct val="115000"/>
              </a:lnSpc>
              <a:spcAft>
                <a:spcPts val="800"/>
              </a:spcAft>
              <a:buFont typeface="Symbol" panose="05050102010706020507" pitchFamily="18" charset="2"/>
              <a:buChar char=""/>
            </a:pPr>
            <a:r>
              <a:rPr lang="en-US" sz="1200" kern="100" dirty="0">
                <a:effectLst/>
                <a:latin typeface="+mn-lt"/>
                <a:ea typeface="Aptos" panose="020B0004020202020204" pitchFamily="34" charset="0"/>
                <a:cs typeface="Times New Roman" panose="02020603050405020304" pitchFamily="18" charset="0"/>
              </a:rPr>
              <a:t>500+ day and employment programs sites </a:t>
            </a:r>
          </a:p>
          <a:p>
            <a:pPr marL="800052" lvl="1" indent="-342900">
              <a:lnSpc>
                <a:spcPct val="115000"/>
              </a:lnSpc>
              <a:spcAft>
                <a:spcPts val="800"/>
              </a:spcAft>
              <a:buFont typeface="Symbol" panose="05050102010706020507" pitchFamily="18" charset="2"/>
              <a:buChar char=""/>
            </a:pPr>
            <a:r>
              <a:rPr lang="en-US" sz="1200" kern="100" dirty="0">
                <a:effectLst/>
                <a:latin typeface="+mn-lt"/>
                <a:ea typeface="Aptos" panose="020B0004020202020204" pitchFamily="34" charset="0"/>
                <a:cs typeface="Times New Roman" panose="02020603050405020304" pitchFamily="18" charset="0"/>
              </a:rPr>
              <a:t>33 Family Support Centers</a:t>
            </a:r>
          </a:p>
          <a:p>
            <a:pPr marL="800052" lvl="1" indent="-342900">
              <a:lnSpc>
                <a:spcPct val="115000"/>
              </a:lnSpc>
              <a:spcAft>
                <a:spcPts val="800"/>
              </a:spcAft>
              <a:buFont typeface="Symbol" panose="05050102010706020507" pitchFamily="18" charset="2"/>
              <a:buChar char=""/>
            </a:pPr>
            <a:r>
              <a:rPr lang="en-US" sz="1200" kern="100" dirty="0">
                <a:effectLst/>
                <a:latin typeface="+mn-lt"/>
                <a:ea typeface="Aptos" panose="020B0004020202020204" pitchFamily="34" charset="0"/>
                <a:cs typeface="Times New Roman" panose="02020603050405020304" pitchFamily="18" charset="0"/>
              </a:rPr>
              <a:t>10 Cultural/Linguistic Support Centers</a:t>
            </a:r>
          </a:p>
          <a:p>
            <a:pPr marL="800052" lvl="1" indent="-342900">
              <a:lnSpc>
                <a:spcPct val="115000"/>
              </a:lnSpc>
              <a:spcAft>
                <a:spcPts val="800"/>
              </a:spcAft>
              <a:buFont typeface="Symbol" panose="05050102010706020507" pitchFamily="18" charset="2"/>
              <a:buChar char=""/>
            </a:pPr>
            <a:r>
              <a:rPr lang="en-US" sz="1200" kern="100" dirty="0">
                <a:effectLst/>
                <a:latin typeface="+mn-lt"/>
                <a:ea typeface="Aptos" panose="020B0004020202020204" pitchFamily="34" charset="0"/>
                <a:cs typeface="Times New Roman" panose="02020603050405020304" pitchFamily="18" charset="0"/>
              </a:rPr>
              <a:t>9 Autism Support Centers</a:t>
            </a:r>
          </a:p>
          <a:p>
            <a:endParaRPr lang="en-US" dirty="0"/>
          </a:p>
        </p:txBody>
      </p:sp>
      <p:sp>
        <p:nvSpPr>
          <p:cNvPr id="6" name="Footer Placeholder 5">
            <a:extLst>
              <a:ext uri="{FF2B5EF4-FFF2-40B4-BE49-F238E27FC236}">
                <a16:creationId xmlns:a16="http://schemas.microsoft.com/office/drawing/2014/main" id="{E6A5B794-5464-A963-E35B-77101400EECC}"/>
              </a:ext>
            </a:extLst>
          </p:cNvPr>
          <p:cNvSpPr>
            <a:spLocks noGrp="1"/>
          </p:cNvSpPr>
          <p:nvPr>
            <p:ph type="ftr" sz="quarter" idx="10"/>
          </p:nvPr>
        </p:nvSpPr>
        <p:spPr/>
        <p:txBody>
          <a:bodyPr/>
          <a:lstStyle/>
          <a:p>
            <a:endParaRPr lang="en-US" altLang="en-US" dirty="0"/>
          </a:p>
        </p:txBody>
      </p:sp>
    </p:spTree>
    <p:extLst>
      <p:ext uri="{BB962C8B-B14F-4D97-AF65-F5344CB8AC3E}">
        <p14:creationId xmlns:p14="http://schemas.microsoft.com/office/powerpoint/2010/main" val="3491457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20.xml"/><Relationship Id="rId4" Type="http://schemas.openxmlformats.org/officeDocument/2006/relationships/image" Target="../media/image1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21.xml"/><Relationship Id="rId4" Type="http://schemas.openxmlformats.org/officeDocument/2006/relationships/image" Target="../media/image12.em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41.xml"/><Relationship Id="rId4" Type="http://schemas.openxmlformats.org/officeDocument/2006/relationships/image" Target="../media/image1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42.xml"/><Relationship Id="rId4" Type="http://schemas.openxmlformats.org/officeDocument/2006/relationships/image" Target="../media/image12.e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0.xml"/><Relationship Id="rId1" Type="http://schemas.openxmlformats.org/officeDocument/2006/relationships/tags" Target="../tags/tag62.xml"/><Relationship Id="rId4" Type="http://schemas.openxmlformats.org/officeDocument/2006/relationships/image" Target="../media/image1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0.xml"/><Relationship Id="rId1" Type="http://schemas.openxmlformats.org/officeDocument/2006/relationships/tags" Target="../tags/tag63.xml"/><Relationship Id="rId4" Type="http://schemas.openxmlformats.org/officeDocument/2006/relationships/image" Target="../media/image1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5483" name="Line 11"/>
          <p:cNvSpPr>
            <a:spLocks noChangeShapeType="1"/>
          </p:cNvSpPr>
          <p:nvPr/>
        </p:nvSpPr>
        <p:spPr bwMode="auto">
          <a:xfrm>
            <a:off x="2319777" y="3752850"/>
            <a:ext cx="5943600"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endParaRPr lang="en-US" dirty="0"/>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787" y="2036993"/>
            <a:ext cx="1365477"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hasCustomPrompt="1"/>
          </p:nvPr>
        </p:nvSpPr>
        <p:spPr>
          <a:xfrm>
            <a:off x="2256631" y="1798017"/>
            <a:ext cx="6069891" cy="1843430"/>
          </a:xfrm>
          <a:prstGeom prst="rect">
            <a:avLst/>
          </a:prstGeom>
        </p:spPr>
        <p:txBody>
          <a:bodyPr lIns="91430" tIns="45716" rIns="91430" bIns="45716" anchor="ctr"/>
          <a:lstStyle>
            <a:lvl1pPr>
              <a:lnSpc>
                <a:spcPct val="100000"/>
              </a:lnSpc>
              <a:spcAft>
                <a:spcPts val="612"/>
              </a:spcAft>
              <a:defRPr sz="2800" i="0" baseline="0">
                <a:solidFill>
                  <a:schemeClr val="accent3">
                    <a:lumMod val="50000"/>
                  </a:schemeClr>
                </a:solidFill>
              </a:defRPr>
            </a:lvl1pPr>
          </a:lstStyle>
          <a:p>
            <a:pPr>
              <a:lnSpc>
                <a:spcPct val="100000"/>
              </a:lnSpc>
              <a:spcAft>
                <a:spcPts val="600"/>
              </a:spcAft>
            </a:pPr>
            <a:r>
              <a:rPr lang="en-US" sz="2800" dirty="0">
                <a:solidFill>
                  <a:srgbClr val="00269E"/>
                </a:solidFill>
                <a:latin typeface="Arial" pitchFamily="34" charset="0"/>
                <a:cs typeface="Arial" pitchFamily="34" charset="0"/>
              </a:rPr>
              <a:t>Commonwealth of Massachusetts</a:t>
            </a:r>
            <a:br>
              <a:rPr lang="en-US" sz="2800" dirty="0">
                <a:solidFill>
                  <a:srgbClr val="00269E"/>
                </a:solidFill>
                <a:latin typeface="Arial" pitchFamily="34" charset="0"/>
                <a:cs typeface="Arial" pitchFamily="34" charset="0"/>
              </a:rPr>
            </a:br>
            <a:br>
              <a:rPr lang="en-US" sz="16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[SECRETARIAT]</a:t>
            </a:r>
            <a:br>
              <a:rPr lang="en-US" sz="1800" dirty="0">
                <a:solidFill>
                  <a:srgbClr val="00269E"/>
                </a:solidFill>
                <a:latin typeface="Arial" pitchFamily="34" charset="0"/>
                <a:cs typeface="Arial" pitchFamily="34" charset="0"/>
              </a:rPr>
            </a:br>
            <a:br>
              <a:rPr lang="en-US" sz="10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Presentation to the Governor</a:t>
            </a:r>
            <a:endParaRPr lang="en-US" sz="2400" dirty="0">
              <a:solidFill>
                <a:srgbClr val="00269E"/>
              </a:solidFill>
              <a:latin typeface="Arial" pitchFamily="34" charset="0"/>
              <a:cs typeface="Arial" pitchFamily="34" charset="0"/>
            </a:endParaRPr>
          </a:p>
        </p:txBody>
      </p:sp>
      <p:sp>
        <p:nvSpPr>
          <p:cNvPr id="3" name="Text Placeholder 2"/>
          <p:cNvSpPr>
            <a:spLocks noGrp="1"/>
          </p:cNvSpPr>
          <p:nvPr>
            <p:ph type="body" sz="quarter" idx="10" hasCustomPrompt="1"/>
          </p:nvPr>
        </p:nvSpPr>
        <p:spPr>
          <a:xfrm>
            <a:off x="3767577" y="3864254"/>
            <a:ext cx="4572000" cy="457200"/>
          </a:xfrm>
          <a:prstGeom prst="rect">
            <a:avLst/>
          </a:prstGeom>
        </p:spPr>
        <p:txBody>
          <a:bodyPr lIns="0" tIns="0" rIns="0" bIns="0" anchor="ctr" anchorCtr="0"/>
          <a:lstStyle>
            <a:lvl1pPr marL="0" indent="0" algn="r">
              <a:buNone/>
              <a:defRPr sz="1800" baseline="0">
                <a:solidFill>
                  <a:srgbClr val="00269E"/>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CLICK TO ADD ISSUE TITLE</a:t>
            </a:r>
            <a:endParaRPr lang="en-US" dirty="0"/>
          </a:p>
        </p:txBody>
      </p:sp>
      <p:sp>
        <p:nvSpPr>
          <p:cNvPr id="12" name="Text Placeholder 2"/>
          <p:cNvSpPr>
            <a:spLocks noGrp="1"/>
          </p:cNvSpPr>
          <p:nvPr>
            <p:ph type="body" sz="quarter" idx="11" hasCustomPrompt="1"/>
          </p:nvPr>
        </p:nvSpPr>
        <p:spPr>
          <a:xfrm>
            <a:off x="3767577" y="4381499"/>
            <a:ext cx="4572000" cy="457200"/>
          </a:xfrm>
          <a:prstGeom prst="rect">
            <a:avLst/>
          </a:prstGeom>
        </p:spPr>
        <p:txBody>
          <a:bodyPr lIns="0" tIns="0" rIns="0" bIns="0" anchor="ctr" anchorCtr="0"/>
          <a:lstStyle>
            <a:lvl1pPr marL="0" indent="0" algn="r">
              <a:buNone/>
              <a:defRPr sz="1400" b="0" i="1" baseline="0">
                <a:solidFill>
                  <a:schemeClr val="accent3">
                    <a:lumMod val="50000"/>
                  </a:schemeClr>
                </a:solidFill>
                <a:latin typeface="Arial" panose="020B0604020202020204" pitchFamily="34" charset="0"/>
                <a:cs typeface="Arial" panose="020B0604020202020204" pitchFamily="34" charset="0"/>
              </a:defRPr>
            </a:lvl1pPr>
          </a:lstStyle>
          <a:p>
            <a:pPr lvl="0"/>
            <a:r>
              <a:rPr lang="en-US" dirty="0"/>
              <a:t>Click to add date (e.g. June 30, 2017)</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Boxed">
    <p:spTree>
      <p:nvGrpSpPr>
        <p:cNvPr id="1" name=""/>
        <p:cNvGrpSpPr/>
        <p:nvPr/>
      </p:nvGrpSpPr>
      <p:grpSpPr>
        <a:xfrm>
          <a:off x="0" y="0"/>
          <a:ext cx="0" cy="0"/>
          <a:chOff x="0" y="0"/>
          <a:chExt cx="0" cy="0"/>
        </a:xfrm>
      </p:grpSpPr>
      <p:sp>
        <p:nvSpPr>
          <p:cNvPr id="6" name="Content Placeholder 8"/>
          <p:cNvSpPr>
            <a:spLocks noGrp="1"/>
          </p:cNvSpPr>
          <p:nvPr>
            <p:ph sz="quarter" idx="14"/>
          </p:nvPr>
        </p:nvSpPr>
        <p:spPr>
          <a:xfrm>
            <a:off x="228701" y="1737059"/>
            <a:ext cx="8686800" cy="45720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4"/>
          <p:cNvSpPr>
            <a:spLocks noGrp="1"/>
          </p:cNvSpPr>
          <p:nvPr>
            <p:ph type="body" sz="quarter" idx="16" hasCustomPrompt="1"/>
          </p:nvPr>
        </p:nvSpPr>
        <p:spPr>
          <a:xfrm>
            <a:off x="228701" y="1279858"/>
            <a:ext cx="8686800" cy="457200"/>
          </a:xfrm>
          <a:prstGeom prst="rect">
            <a:avLst/>
          </a:prstGeom>
          <a:solidFill>
            <a:schemeClr val="accent1">
              <a:lumMod val="50000"/>
            </a:schemeClr>
          </a:solidFill>
          <a:ln>
            <a:solidFill>
              <a:schemeClr val="tx1"/>
            </a:solidFill>
          </a:ln>
        </p:spPr>
        <p:txBody>
          <a:bodyPr lIns="91430" tIns="457152" rIns="91430" bIns="457152" anchor="ctr" anchorCtr="0"/>
          <a:lstStyle>
            <a:lvl1pPr marL="0" indent="0">
              <a:buNone/>
              <a:defRPr sz="1400" b="1" baseline="0">
                <a:solidFill>
                  <a:schemeClr val="bg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10"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146422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5"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415013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 name="McK Title Elements" hidden="1"/>
          <p:cNvGrpSpPr/>
          <p:nvPr userDrawn="1"/>
        </p:nvGrpSpPr>
        <p:grpSpPr>
          <a:xfrm>
            <a:off x="2693808"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0158" eaLnBrk="0" hangingPunct="0"/>
              <a:r>
                <a:rPr lang="en-US" sz="800" dirty="0">
                  <a:solidFill>
                    <a:srgbClr val="000000"/>
                  </a:solidFill>
                  <a:latin typeface="Arial"/>
                </a:rPr>
                <a:t>CONFIDENTIAL AND PROPRIETARY</a:t>
              </a:r>
            </a:p>
            <a:p>
              <a:pPr defTabSz="820158" eaLnBrk="0" hangingPunct="0"/>
              <a:r>
                <a:rPr lang="en-US" sz="800" dirty="0">
                  <a:solidFill>
                    <a:srgbClr val="000000"/>
                  </a:solidFill>
                  <a:latin typeface="Aria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08" y="1777967"/>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08"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4212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1" y="1939159"/>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28864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1"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306504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11889410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4"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1"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73030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1"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687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112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lIns="91430" tIns="45716" rIns="91430" bIns="45716"/>
          <a:lstStyle>
            <a:lvl1pPr algn="ctr" eaLnBrk="0" hangingPunct="0">
              <a:spcBef>
                <a:spcPct val="50000"/>
              </a:spcBef>
              <a:defRPr sz="1200" b="1">
                <a:solidFill>
                  <a:srgbClr val="FFFFFF"/>
                </a:solidFill>
                <a:latin typeface="+mn-lt"/>
              </a:defRPr>
            </a:lvl1pPr>
          </a:lstStyle>
          <a:p>
            <a:pPr>
              <a:defRPr/>
            </a:pPr>
            <a:endParaRPr lang="en-US" dirty="0"/>
          </a:p>
        </p:txBody>
      </p:sp>
      <p:sp>
        <p:nvSpPr>
          <p:cNvPr id="3"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lvl1pPr algn="ctr" eaLnBrk="0" hangingPunct="0">
              <a:spcBef>
                <a:spcPct val="50000"/>
              </a:spcBef>
              <a:defRPr sz="1200" b="1">
                <a:solidFill>
                  <a:srgbClr val="FFFFFF"/>
                </a:solidFill>
                <a:latin typeface="+mn-lt"/>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lIns="91430" tIns="45716" rIns="91430" bIns="45716"/>
          <a:lstStyle>
            <a:lvl1pPr algn="ctr" eaLnBrk="0" hangingPunct="0">
              <a:spcBef>
                <a:spcPct val="50000"/>
              </a:spcBef>
              <a:defRPr sz="1200" b="1">
                <a:solidFill>
                  <a:srgbClr val="FFFFFF"/>
                </a:solidFill>
                <a:latin typeface="+mn-lt"/>
              </a:defRPr>
            </a:lvl1pPr>
          </a:lstStyle>
          <a:p>
            <a:pPr>
              <a:defRPr/>
            </a:pPr>
            <a:fld id="{525B1E92-C86F-4366-A76D-C560614973E7}" type="slidenum">
              <a:rPr lang="en-US"/>
              <a:pPr>
                <a:defRPr/>
              </a:pPr>
              <a:t>‹#›</a:t>
            </a:fld>
            <a:endParaRPr lang="en-US" dirty="0"/>
          </a:p>
        </p:txBody>
      </p:sp>
    </p:spTree>
    <p:extLst>
      <p:ext uri="{BB962C8B-B14F-4D97-AF65-F5344CB8AC3E}">
        <p14:creationId xmlns:p14="http://schemas.microsoft.com/office/powerpoint/2010/main" val="227371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228701" y="1279858"/>
            <a:ext cx="8686800" cy="2277074"/>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4038606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fontAlgn="auto">
              <a:spcBef>
                <a:spcPts val="0"/>
              </a:spcBef>
              <a:spcAft>
                <a:spcPts val="0"/>
              </a:spcAft>
            </a:pPr>
            <a:endParaRPr lang="en-US" dirty="0">
              <a:solidFill>
                <a:srgbClr val="000000"/>
              </a:solidFill>
              <a:latin typeface="Aria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fontAlgn="auto">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430" tIns="45716" rIns="91430" bIns="45716"/>
          <a:lstStyle/>
          <a:p>
            <a:pPr fontAlgn="auto">
              <a:spcBef>
                <a:spcPts val="0"/>
              </a:spcBef>
              <a:spcAft>
                <a:spcPts val="0"/>
              </a:spcAft>
            </a:pPr>
            <a:fld id="{FA5B293D-BD75-4149-8A94-68671463D91E}" type="slidenum">
              <a:rPr lang="en-US" smtClean="0">
                <a:solidFill>
                  <a:srgbClr val="000000"/>
                </a:solidFill>
                <a:latin typeface="Arial"/>
              </a:rPr>
              <a:pPr fontAlgn="auto">
                <a:spcBef>
                  <a:spcPts val="0"/>
                </a:spcBef>
                <a:spcAft>
                  <a:spcPts val="0"/>
                </a:spcAft>
              </a:pPr>
              <a:t>‹#›</a:t>
            </a:fld>
            <a:endParaRPr lang="en-US" dirty="0">
              <a:solidFill>
                <a:srgbClr val="000000"/>
              </a:solidFill>
              <a:latin typeface="Arial"/>
            </a:endParaRPr>
          </a:p>
        </p:txBody>
      </p:sp>
    </p:spTree>
    <p:extLst>
      <p:ext uri="{BB962C8B-B14F-4D97-AF65-F5344CB8AC3E}">
        <p14:creationId xmlns:p14="http://schemas.microsoft.com/office/powerpoint/2010/main" val="2148887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5483" name="Line 11"/>
          <p:cNvSpPr>
            <a:spLocks noChangeShapeType="1"/>
          </p:cNvSpPr>
          <p:nvPr/>
        </p:nvSpPr>
        <p:spPr bwMode="auto">
          <a:xfrm>
            <a:off x="2319777" y="3752850"/>
            <a:ext cx="5943600"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endParaRPr lang="en-US" dirty="0">
              <a:solidFill>
                <a:srgbClr val="000000"/>
              </a:solidFill>
            </a:endParaRPr>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787" y="2036993"/>
            <a:ext cx="1365477"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hasCustomPrompt="1"/>
          </p:nvPr>
        </p:nvSpPr>
        <p:spPr>
          <a:xfrm>
            <a:off x="2256631" y="1798017"/>
            <a:ext cx="6069891" cy="1843430"/>
          </a:xfrm>
          <a:prstGeom prst="rect">
            <a:avLst/>
          </a:prstGeom>
        </p:spPr>
        <p:txBody>
          <a:bodyPr lIns="91430" tIns="45716" rIns="91430" bIns="45716" anchor="ctr"/>
          <a:lstStyle>
            <a:lvl1pPr>
              <a:lnSpc>
                <a:spcPct val="100000"/>
              </a:lnSpc>
              <a:spcAft>
                <a:spcPts val="612"/>
              </a:spcAft>
              <a:defRPr sz="2800" i="0" baseline="0">
                <a:solidFill>
                  <a:schemeClr val="accent3">
                    <a:lumMod val="50000"/>
                  </a:schemeClr>
                </a:solidFill>
              </a:defRPr>
            </a:lvl1pPr>
          </a:lstStyle>
          <a:p>
            <a:pPr>
              <a:lnSpc>
                <a:spcPct val="100000"/>
              </a:lnSpc>
              <a:spcAft>
                <a:spcPts val="600"/>
              </a:spcAft>
            </a:pPr>
            <a:r>
              <a:rPr lang="en-US" sz="2800" dirty="0">
                <a:solidFill>
                  <a:srgbClr val="00269E"/>
                </a:solidFill>
                <a:latin typeface="Arial" pitchFamily="34" charset="0"/>
                <a:cs typeface="Arial" pitchFamily="34" charset="0"/>
              </a:rPr>
              <a:t>Commonwealth of Massachusetts</a:t>
            </a:r>
            <a:br>
              <a:rPr lang="en-US" sz="2800" dirty="0">
                <a:solidFill>
                  <a:srgbClr val="00269E"/>
                </a:solidFill>
                <a:latin typeface="Arial" pitchFamily="34" charset="0"/>
                <a:cs typeface="Arial" pitchFamily="34" charset="0"/>
              </a:rPr>
            </a:br>
            <a:br>
              <a:rPr lang="en-US" sz="16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[SECRETARIAT]</a:t>
            </a:r>
            <a:br>
              <a:rPr lang="en-US" sz="1800" dirty="0">
                <a:solidFill>
                  <a:srgbClr val="00269E"/>
                </a:solidFill>
                <a:latin typeface="Arial" pitchFamily="34" charset="0"/>
                <a:cs typeface="Arial" pitchFamily="34" charset="0"/>
              </a:rPr>
            </a:br>
            <a:br>
              <a:rPr lang="en-US" sz="10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Presentation to the Governor</a:t>
            </a:r>
            <a:endParaRPr lang="en-US" sz="2400" dirty="0">
              <a:solidFill>
                <a:srgbClr val="00269E"/>
              </a:solidFill>
              <a:latin typeface="Arial" pitchFamily="34" charset="0"/>
              <a:cs typeface="Arial" pitchFamily="34" charset="0"/>
            </a:endParaRPr>
          </a:p>
        </p:txBody>
      </p:sp>
      <p:sp>
        <p:nvSpPr>
          <p:cNvPr id="11" name="Date Placeholder 3"/>
          <p:cNvSpPr txBox="1">
            <a:spLocks/>
          </p:cNvSpPr>
          <p:nvPr userDrawn="1"/>
        </p:nvSpPr>
        <p:spPr>
          <a:xfrm>
            <a:off x="3543300" y="6446002"/>
            <a:ext cx="20574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sz="800" dirty="0">
                <a:solidFill>
                  <a:srgbClr val="000000"/>
                </a:solidFill>
              </a:rPr>
              <a:t>For Policy Development Purposes</a:t>
            </a:r>
          </a:p>
        </p:txBody>
      </p:sp>
      <p:sp>
        <p:nvSpPr>
          <p:cNvPr id="3" name="Text Placeholder 2"/>
          <p:cNvSpPr>
            <a:spLocks noGrp="1"/>
          </p:cNvSpPr>
          <p:nvPr>
            <p:ph type="body" sz="quarter" idx="10" hasCustomPrompt="1"/>
          </p:nvPr>
        </p:nvSpPr>
        <p:spPr>
          <a:xfrm>
            <a:off x="3767577" y="3864254"/>
            <a:ext cx="4572000" cy="457200"/>
          </a:xfrm>
          <a:prstGeom prst="rect">
            <a:avLst/>
          </a:prstGeom>
        </p:spPr>
        <p:txBody>
          <a:bodyPr lIns="0" tIns="0" rIns="0" bIns="0" anchor="ctr" anchorCtr="0"/>
          <a:lstStyle>
            <a:lvl1pPr marL="0" indent="0" algn="r">
              <a:buNone/>
              <a:defRPr sz="1800" baseline="0">
                <a:solidFill>
                  <a:srgbClr val="00269E"/>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CLICK TO ADD ISSUE TITLE</a:t>
            </a:r>
            <a:endParaRPr lang="en-US" dirty="0"/>
          </a:p>
        </p:txBody>
      </p:sp>
      <p:sp>
        <p:nvSpPr>
          <p:cNvPr id="12" name="Text Placeholder 2"/>
          <p:cNvSpPr>
            <a:spLocks noGrp="1"/>
          </p:cNvSpPr>
          <p:nvPr>
            <p:ph type="body" sz="quarter" idx="11" hasCustomPrompt="1"/>
          </p:nvPr>
        </p:nvSpPr>
        <p:spPr>
          <a:xfrm>
            <a:off x="3767577" y="4381499"/>
            <a:ext cx="4572000" cy="457200"/>
          </a:xfrm>
          <a:prstGeom prst="rect">
            <a:avLst/>
          </a:prstGeom>
        </p:spPr>
        <p:txBody>
          <a:bodyPr lIns="0" tIns="0" rIns="0" bIns="0" anchor="ctr" anchorCtr="0"/>
          <a:lstStyle>
            <a:lvl1pPr marL="0" indent="0" algn="r">
              <a:buNone/>
              <a:defRPr sz="1400" b="0" i="1" baseline="0">
                <a:solidFill>
                  <a:schemeClr val="accent3">
                    <a:lumMod val="50000"/>
                  </a:schemeClr>
                </a:solidFill>
                <a:latin typeface="Arial" panose="020B0604020202020204" pitchFamily="34" charset="0"/>
                <a:cs typeface="Arial" panose="020B0604020202020204" pitchFamily="34" charset="0"/>
              </a:defRPr>
            </a:lvl1pPr>
          </a:lstStyle>
          <a:p>
            <a:pPr lvl="0"/>
            <a:r>
              <a:rPr lang="en-US" dirty="0"/>
              <a:t>Click to add date (e.g. June 30, 2017)</a:t>
            </a:r>
          </a:p>
        </p:txBody>
      </p:sp>
    </p:spTree>
    <p:extLst>
      <p:ext uri="{BB962C8B-B14F-4D97-AF65-F5344CB8AC3E}">
        <p14:creationId xmlns:p14="http://schemas.microsoft.com/office/powerpoint/2010/main" val="3831347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228701" y="1279858"/>
            <a:ext cx="8686800" cy="5029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5"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585992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Outlined">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228701" y="1279858"/>
            <a:ext cx="868680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3407659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228702" y="1290463"/>
            <a:ext cx="4251960" cy="502920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8"/>
          <p:cNvSpPr>
            <a:spLocks noGrp="1"/>
          </p:cNvSpPr>
          <p:nvPr>
            <p:ph sz="quarter" idx="18"/>
          </p:nvPr>
        </p:nvSpPr>
        <p:spPr>
          <a:xfrm>
            <a:off x="4648301" y="1290463"/>
            <a:ext cx="4251960" cy="502920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3783561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oubleOutline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228702" y="1290463"/>
            <a:ext cx="425196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8"/>
          <p:cNvSpPr>
            <a:spLocks noGrp="1"/>
          </p:cNvSpPr>
          <p:nvPr>
            <p:ph sz="quarter" idx="18"/>
          </p:nvPr>
        </p:nvSpPr>
        <p:spPr>
          <a:xfrm>
            <a:off x="4648301" y="1290463"/>
            <a:ext cx="425196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2621643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iple">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228701" y="1279858"/>
            <a:ext cx="86868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8"/>
          </p:nvPr>
        </p:nvSpPr>
        <p:spPr>
          <a:xfrm>
            <a:off x="228701" y="2994358"/>
            <a:ext cx="86868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8"/>
          <p:cNvSpPr>
            <a:spLocks noGrp="1"/>
          </p:cNvSpPr>
          <p:nvPr>
            <p:ph sz="quarter" idx="19"/>
          </p:nvPr>
        </p:nvSpPr>
        <p:spPr>
          <a:xfrm>
            <a:off x="228701" y="4708858"/>
            <a:ext cx="86868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4127901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ipleOutlined">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228701" y="1279858"/>
            <a:ext cx="86868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8"/>
          </p:nvPr>
        </p:nvSpPr>
        <p:spPr>
          <a:xfrm>
            <a:off x="228701" y="2994358"/>
            <a:ext cx="86868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8"/>
          <p:cNvSpPr>
            <a:spLocks noGrp="1"/>
          </p:cNvSpPr>
          <p:nvPr>
            <p:ph sz="quarter" idx="19"/>
          </p:nvPr>
        </p:nvSpPr>
        <p:spPr>
          <a:xfrm>
            <a:off x="228701" y="4708858"/>
            <a:ext cx="86868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830119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228702" y="1290463"/>
            <a:ext cx="425196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8"/>
          <p:cNvSpPr>
            <a:spLocks noGrp="1"/>
          </p:cNvSpPr>
          <p:nvPr>
            <p:ph sz="quarter" idx="24"/>
          </p:nvPr>
        </p:nvSpPr>
        <p:spPr>
          <a:xfrm>
            <a:off x="228702" y="3850784"/>
            <a:ext cx="425196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8"/>
          <p:cNvSpPr>
            <a:spLocks noGrp="1"/>
          </p:cNvSpPr>
          <p:nvPr>
            <p:ph sz="quarter" idx="25"/>
          </p:nvPr>
        </p:nvSpPr>
        <p:spPr>
          <a:xfrm>
            <a:off x="4648301" y="3850784"/>
            <a:ext cx="425196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8"/>
          <p:cNvSpPr>
            <a:spLocks noGrp="1"/>
          </p:cNvSpPr>
          <p:nvPr>
            <p:ph sz="quarter" idx="26"/>
          </p:nvPr>
        </p:nvSpPr>
        <p:spPr>
          <a:xfrm>
            <a:off x="4648301" y="1290463"/>
            <a:ext cx="425196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17"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1380563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adOutline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228702" y="1290463"/>
            <a:ext cx="425196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8"/>
          <p:cNvSpPr>
            <a:spLocks noGrp="1"/>
          </p:cNvSpPr>
          <p:nvPr>
            <p:ph sz="quarter" idx="24"/>
          </p:nvPr>
        </p:nvSpPr>
        <p:spPr>
          <a:xfrm>
            <a:off x="228702" y="3850784"/>
            <a:ext cx="425196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8"/>
          <p:cNvSpPr>
            <a:spLocks noGrp="1"/>
          </p:cNvSpPr>
          <p:nvPr>
            <p:ph sz="quarter" idx="25"/>
          </p:nvPr>
        </p:nvSpPr>
        <p:spPr>
          <a:xfrm>
            <a:off x="4648301" y="3850784"/>
            <a:ext cx="425196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8"/>
          <p:cNvSpPr>
            <a:spLocks noGrp="1"/>
          </p:cNvSpPr>
          <p:nvPr>
            <p:ph sz="quarter" idx="26"/>
          </p:nvPr>
        </p:nvSpPr>
        <p:spPr>
          <a:xfrm>
            <a:off x="4648301" y="1290463"/>
            <a:ext cx="425196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17"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276544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Outlined">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228701" y="1279858"/>
            <a:ext cx="868680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1239152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Boxed">
    <p:spTree>
      <p:nvGrpSpPr>
        <p:cNvPr id="1" name=""/>
        <p:cNvGrpSpPr/>
        <p:nvPr/>
      </p:nvGrpSpPr>
      <p:grpSpPr>
        <a:xfrm>
          <a:off x="0" y="0"/>
          <a:ext cx="0" cy="0"/>
          <a:chOff x="0" y="0"/>
          <a:chExt cx="0" cy="0"/>
        </a:xfrm>
      </p:grpSpPr>
      <p:sp>
        <p:nvSpPr>
          <p:cNvPr id="6" name="Content Placeholder 8"/>
          <p:cNvSpPr>
            <a:spLocks noGrp="1"/>
          </p:cNvSpPr>
          <p:nvPr>
            <p:ph sz="quarter" idx="14"/>
          </p:nvPr>
        </p:nvSpPr>
        <p:spPr>
          <a:xfrm>
            <a:off x="228701" y="1737059"/>
            <a:ext cx="8686800" cy="45720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4"/>
          <p:cNvSpPr>
            <a:spLocks noGrp="1"/>
          </p:cNvSpPr>
          <p:nvPr>
            <p:ph type="body" sz="quarter" idx="16" hasCustomPrompt="1"/>
          </p:nvPr>
        </p:nvSpPr>
        <p:spPr>
          <a:xfrm>
            <a:off x="228701" y="1279858"/>
            <a:ext cx="8686800" cy="457200"/>
          </a:xfrm>
          <a:prstGeom prst="rect">
            <a:avLst/>
          </a:prstGeom>
          <a:solidFill>
            <a:schemeClr val="accent1">
              <a:lumMod val="50000"/>
            </a:schemeClr>
          </a:solidFill>
          <a:ln>
            <a:solidFill>
              <a:schemeClr val="tx1"/>
            </a:solidFill>
          </a:ln>
        </p:spPr>
        <p:txBody>
          <a:bodyPr lIns="91430" tIns="457152" rIns="91430" bIns="457152" anchor="ctr" anchorCtr="0"/>
          <a:lstStyle>
            <a:lvl1pPr marL="0" indent="0">
              <a:buNone/>
              <a:defRPr sz="1400" b="1" baseline="0">
                <a:solidFill>
                  <a:schemeClr val="bg1"/>
                </a:solidFill>
                <a:latin typeface="Arial" panose="020B0604020202020204" pitchFamily="34" charset="0"/>
                <a:cs typeface="Arial" panose="020B0604020202020204" pitchFamily="34" charset="0"/>
              </a:defRPr>
            </a:lvl1pPr>
          </a:lstStyle>
          <a:p>
            <a:pPr lvl="0"/>
            <a:r>
              <a:rPr lang="en-US" dirty="0"/>
              <a:t>Click to add subtitle</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10"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675204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5"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200479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hape 19"/>
          <p:cNvSpPr>
            <a:spLocks noGrp="1"/>
          </p:cNvSpPr>
          <p:nvPr>
            <p:ph type="body" sz="half" idx="20" hasCustomPrompt="1"/>
          </p:nvPr>
        </p:nvSpPr>
        <p:spPr>
          <a:xfrm>
            <a:off x="1532861" y="468569"/>
            <a:ext cx="6078281" cy="468433"/>
          </a:xfrm>
          <a:prstGeom prst="rect">
            <a:avLst/>
          </a:prstGeom>
          <a:noFill/>
          <a:ln>
            <a:noFill/>
          </a:ln>
        </p:spPr>
        <p:txBody>
          <a:bodyPr anchor="t">
            <a:normAutofit/>
          </a:bodyPr>
          <a:lstStyle>
            <a:lvl1pPr marL="0" indent="0" algn="ctr">
              <a:buClrTx/>
              <a:buSzTx/>
              <a:buFontTx/>
              <a:buNone/>
              <a:defRPr sz="1400" b="1" baseline="0">
                <a:solidFill>
                  <a:srgbClr val="FF0000"/>
                </a:solidFill>
              </a:defRPr>
            </a:lvl1pPr>
          </a:lstStyle>
          <a:p>
            <a:r>
              <a:rPr lang="en-US" dirty="0"/>
              <a:t>DRAFT</a:t>
            </a:r>
            <a:endParaRPr dirty="0"/>
          </a:p>
        </p:txBody>
      </p:sp>
      <p:sp>
        <p:nvSpPr>
          <p:cNvPr id="6" name="TextBox 5"/>
          <p:cNvSpPr txBox="1"/>
          <p:nvPr userDrawn="1"/>
        </p:nvSpPr>
        <p:spPr>
          <a:xfrm>
            <a:off x="7061105" y="365128"/>
            <a:ext cx="1435939" cy="249339"/>
          </a:xfrm>
          <a:prstGeom prst="rect">
            <a:avLst/>
          </a:prstGeom>
          <a:noFill/>
        </p:spPr>
        <p:txBody>
          <a:bodyPr wrap="none" lIns="91430" tIns="45716" rIns="91430" bIns="45716" rtlCol="0">
            <a:spAutoFit/>
          </a:bodyPr>
          <a:lstStyle/>
          <a:p>
            <a:pPr fontAlgn="auto">
              <a:spcBef>
                <a:spcPts val="0"/>
              </a:spcBef>
              <a:spcAft>
                <a:spcPts val="0"/>
              </a:spcAft>
            </a:pPr>
            <a:r>
              <a:rPr lang="en-US" sz="1000" kern="1000" dirty="0">
                <a:solidFill>
                  <a:srgbClr val="14558F"/>
                </a:solidFill>
                <a:latin typeface="Arial"/>
              </a:rPr>
              <a:t>Private &amp; Confidential</a:t>
            </a:r>
          </a:p>
        </p:txBody>
      </p:sp>
      <p:sp>
        <p:nvSpPr>
          <p:cNvPr id="3" name="Title 2"/>
          <p:cNvSpPr>
            <a:spLocks noGrp="1"/>
          </p:cNvSpPr>
          <p:nvPr>
            <p:ph type="title" hasCustomPrompt="1"/>
          </p:nvPr>
        </p:nvSpPr>
        <p:spPr>
          <a:xfrm>
            <a:off x="1143000" y="991055"/>
            <a:ext cx="6858001" cy="2522536"/>
          </a:xfrm>
          <a:noFill/>
        </p:spPr>
        <p:txBody>
          <a:bodyPr anchor="b">
            <a:normAutofit/>
          </a:bodyPr>
          <a:lstStyle>
            <a:lvl1pPr>
              <a:defRPr sz="3600" baseline="0">
                <a:solidFill>
                  <a:schemeClr val="accent1"/>
                </a:solidFill>
              </a:defRPr>
            </a:lvl1pPr>
          </a:lstStyle>
          <a:p>
            <a:r>
              <a:rPr lang="en-US" dirty="0"/>
              <a:t>Click to add title </a:t>
            </a:r>
          </a:p>
        </p:txBody>
      </p:sp>
      <p:sp>
        <p:nvSpPr>
          <p:cNvPr id="12" name="Subtitle 2"/>
          <p:cNvSpPr>
            <a:spLocks noGrp="1"/>
          </p:cNvSpPr>
          <p:nvPr>
            <p:ph type="subTitle" idx="1" hasCustomPrompt="1"/>
          </p:nvPr>
        </p:nvSpPr>
        <p:spPr>
          <a:xfrm>
            <a:off x="1143001" y="3602039"/>
            <a:ext cx="6858001" cy="646834"/>
          </a:xfrm>
          <a:noFill/>
        </p:spPr>
        <p:txBody>
          <a:bodyPr>
            <a:normAutofit/>
          </a:bodyPr>
          <a:lstStyle>
            <a:lvl1pPr marL="0" indent="0" algn="l">
              <a:buNone/>
              <a:defRPr sz="2400" baseline="0">
                <a:solidFill>
                  <a:schemeClr val="tx2"/>
                </a:solidFill>
              </a:defRPr>
            </a:lvl1pPr>
            <a:lvl2pPr marL="457152" indent="0" algn="ctr">
              <a:buNone/>
              <a:defRPr sz="2000"/>
            </a:lvl2pPr>
            <a:lvl3pPr marL="914303" indent="0" algn="ctr">
              <a:buNone/>
              <a:defRPr sz="1800"/>
            </a:lvl3pPr>
            <a:lvl4pPr marL="1371455" indent="0" algn="ctr">
              <a:buNone/>
              <a:defRPr sz="1600"/>
            </a:lvl4pPr>
            <a:lvl5pPr marL="1828606" indent="0" algn="ctr">
              <a:buNone/>
              <a:defRPr sz="1600"/>
            </a:lvl5pPr>
            <a:lvl6pPr marL="2285758" indent="0" algn="ctr">
              <a:buNone/>
              <a:defRPr sz="1600"/>
            </a:lvl6pPr>
            <a:lvl7pPr marL="2742909" indent="0" algn="ctr">
              <a:buNone/>
              <a:defRPr sz="1600"/>
            </a:lvl7pPr>
            <a:lvl8pPr marL="3200061" indent="0" algn="ctr">
              <a:buNone/>
              <a:defRPr sz="1600"/>
            </a:lvl8pPr>
            <a:lvl9pPr marL="3657212" indent="0" algn="ctr">
              <a:buNone/>
              <a:defRPr sz="1600"/>
            </a:lvl9pPr>
          </a:lstStyle>
          <a:p>
            <a:r>
              <a:rPr lang="en-US" dirty="0"/>
              <a:t>Click to add subtitle</a:t>
            </a:r>
          </a:p>
        </p:txBody>
      </p:sp>
      <p:sp>
        <p:nvSpPr>
          <p:cNvPr id="16" name="Shape 32"/>
          <p:cNvSpPr/>
          <p:nvPr userDrawn="1"/>
        </p:nvSpPr>
        <p:spPr>
          <a:xfrm>
            <a:off x="4" y="5488104"/>
            <a:ext cx="9144001" cy="360501"/>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7" name="Shape 33"/>
          <p:cNvSpPr/>
          <p:nvPr userDrawn="1"/>
        </p:nvSpPr>
        <p:spPr>
          <a:xfrm>
            <a:off x="2" y="5542155"/>
            <a:ext cx="9144001" cy="400254"/>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8" name="Shape 34"/>
          <p:cNvSpPr/>
          <p:nvPr userDrawn="1"/>
        </p:nvSpPr>
        <p:spPr>
          <a:xfrm>
            <a:off x="3" y="5656520"/>
            <a:ext cx="9144001" cy="1201483"/>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9" name="Slide Number Placeholder 5"/>
          <p:cNvSpPr txBox="1">
            <a:spLocks/>
          </p:cNvSpPr>
          <p:nvPr userDrawn="1"/>
        </p:nvSpPr>
        <p:spPr>
          <a:xfrm>
            <a:off x="8330626" y="6398544"/>
            <a:ext cx="184725" cy="280742"/>
          </a:xfrm>
          <a:prstGeom prst="rect">
            <a:avLst/>
          </a:prstGeom>
          <a:ln w="12700">
            <a:miter lim="400000"/>
          </a:ln>
        </p:spPr>
        <p:txBody>
          <a:bodyPr vert="horz" wrap="none" lIns="91430" tIns="45716" rIns="91430" bIns="45716"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a:lstStyle>
          <a:p>
            <a:endParaRPr lang="en-US" dirty="0">
              <a:solidFill>
                <a:srgbClr val="F2F2F2"/>
              </a:solidFill>
            </a:endParaRPr>
          </a:p>
        </p:txBody>
      </p:sp>
      <p:sp>
        <p:nvSpPr>
          <p:cNvPr id="20" name="Shape 17"/>
          <p:cNvSpPr/>
          <p:nvPr userDrawn="1"/>
        </p:nvSpPr>
        <p:spPr>
          <a:xfrm>
            <a:off x="1541721" y="5933924"/>
            <a:ext cx="6903033" cy="543226"/>
          </a:xfrm>
          <a:prstGeom prst="rect">
            <a:avLst/>
          </a:prstGeom>
          <a:ln w="12700">
            <a:miter lim="400000"/>
          </a:ln>
          <a:extLst>
            <a:ext uri="{C572A759-6A51-4108-AA02-DFA0A04FC94B}">
              <ma14:wrappingTextBoxFlag xmlns:ma14="http://schemas.microsoft.com/office/mac/drawingml/2011/main" xmlns="" val="1"/>
            </a:ext>
          </a:extLst>
        </p:spPr>
        <p:txBody>
          <a:bodyPr lIns="36572" tIns="36572" rIns="36572" bIns="36572" anchor="ctr">
            <a:spAutoFit/>
          </a:bodyPr>
          <a:lstStyle/>
          <a:p>
            <a:pPr fontAlgn="auto">
              <a:spcBef>
                <a:spcPts val="0"/>
              </a:spcBef>
              <a:spcAft>
                <a:spcPts val="0"/>
              </a:spcAft>
              <a:defRPr sz="1000" b="1">
                <a:solidFill>
                  <a:srgbClr val="FFFFFF"/>
                </a:solidFill>
              </a:defRPr>
            </a:pPr>
            <a:r>
              <a:rPr sz="1000" b="1" dirty="0">
                <a:solidFill>
                  <a:srgbClr val="F2F2F2"/>
                </a:solidFill>
                <a:latin typeface="Arial"/>
              </a:rPr>
              <a:t>Executive Office of Technology Services and Security </a:t>
            </a:r>
            <a:r>
              <a:rPr lang="en-US" sz="1000" b="1" dirty="0">
                <a:solidFill>
                  <a:srgbClr val="F2F2F2"/>
                </a:solidFill>
                <a:latin typeface="Arial"/>
              </a:rPr>
              <a:t>(</a:t>
            </a:r>
            <a:r>
              <a:rPr sz="1000" b="1" dirty="0">
                <a:solidFill>
                  <a:srgbClr val="F2F2F2"/>
                </a:solidFill>
                <a:latin typeface="Arial"/>
              </a:rPr>
              <a:t>EOTSS</a:t>
            </a:r>
            <a:r>
              <a:rPr lang="en-US" sz="1000" b="1" dirty="0">
                <a:solidFill>
                  <a:srgbClr val="F2F2F2"/>
                </a:solidFill>
                <a:latin typeface="Arial"/>
              </a:rPr>
              <a:t>)</a:t>
            </a:r>
            <a:endParaRPr sz="1000" b="1" dirty="0">
              <a:solidFill>
                <a:srgbClr val="F2F2F2"/>
              </a:solidFill>
              <a:latin typeface="Arial"/>
            </a:endParaRPr>
          </a:p>
          <a:p>
            <a:pPr fontAlgn="auto">
              <a:spcBef>
                <a:spcPts val="0"/>
              </a:spcBef>
              <a:spcAft>
                <a:spcPts val="0"/>
              </a:spcAft>
              <a:defRPr sz="1000">
                <a:solidFill>
                  <a:srgbClr val="FFFFFF"/>
                </a:solidFill>
              </a:defRPr>
            </a:pPr>
            <a:r>
              <a:rPr sz="1000" i="1" dirty="0">
                <a:solidFill>
                  <a:srgbClr val="F2F2F2"/>
                </a:solidFill>
                <a:latin typeface="Arial"/>
              </a:rPr>
              <a:t>EOT</a:t>
            </a:r>
            <a:r>
              <a:rPr lang="en-US" sz="1000" i="1" dirty="0">
                <a:solidFill>
                  <a:srgbClr val="F2F2F2"/>
                </a:solidFill>
                <a:latin typeface="Arial"/>
              </a:rPr>
              <a:t>S</a:t>
            </a:r>
            <a:r>
              <a:rPr sz="1000" i="1" dirty="0">
                <a:solidFill>
                  <a:srgbClr val="F2F2F2"/>
                </a:solidFill>
                <a:latin typeface="Arial"/>
              </a:rPr>
              <a:t>S Mission: </a:t>
            </a:r>
            <a:r>
              <a:rPr lang="en-US" sz="1000" i="1" dirty="0">
                <a:solidFill>
                  <a:srgbClr val="F2F2F2"/>
                </a:solidFill>
                <a:latin typeface="Arial"/>
              </a:rPr>
              <a:t>To provide secure and quality digital information, services, and tools to constituents and service providers when and where they need them.</a:t>
            </a:r>
            <a:endParaRPr sz="1000" i="1" dirty="0">
              <a:solidFill>
                <a:srgbClr val="F2F2F2"/>
              </a:solidFill>
              <a:latin typeface="Arial"/>
            </a:endParaRPr>
          </a:p>
        </p:txBody>
      </p:sp>
      <p:sp>
        <p:nvSpPr>
          <p:cNvPr id="27" name="Shape 19"/>
          <p:cNvSpPr>
            <a:spLocks noGrp="1"/>
          </p:cNvSpPr>
          <p:nvPr>
            <p:ph type="body" sz="half" idx="19" hasCustomPrompt="1"/>
          </p:nvPr>
        </p:nvSpPr>
        <p:spPr>
          <a:xfrm>
            <a:off x="1143001" y="4295975"/>
            <a:ext cx="6857999" cy="403714"/>
          </a:xfrm>
          <a:prstGeom prst="rect">
            <a:avLst/>
          </a:prstGeom>
          <a:noFill/>
        </p:spPr>
        <p:txBody>
          <a:bodyPr anchor="b">
            <a:normAutofit/>
          </a:bodyPr>
          <a:lstStyle>
            <a:lvl1pPr marL="0" indent="0">
              <a:buClrTx/>
              <a:buSzTx/>
              <a:buFontTx/>
              <a:buNone/>
              <a:defRPr sz="1600" b="1" baseline="0">
                <a:solidFill>
                  <a:schemeClr val="tx2"/>
                </a:solidFill>
              </a:defRPr>
            </a:lvl1pPr>
          </a:lstStyle>
          <a:p>
            <a:r>
              <a:rPr lang="en-US" dirty="0"/>
              <a:t>Presenter’s name here</a:t>
            </a:r>
          </a:p>
        </p:txBody>
      </p:sp>
      <p:sp>
        <p:nvSpPr>
          <p:cNvPr id="28" name="Shape 19"/>
          <p:cNvSpPr>
            <a:spLocks noGrp="1"/>
          </p:cNvSpPr>
          <p:nvPr>
            <p:ph type="body" sz="half" idx="21" hasCustomPrompt="1"/>
          </p:nvPr>
        </p:nvSpPr>
        <p:spPr>
          <a:xfrm>
            <a:off x="1143001" y="4699689"/>
            <a:ext cx="6857998" cy="403714"/>
          </a:xfrm>
          <a:prstGeom prst="rect">
            <a:avLst/>
          </a:prstGeom>
          <a:noFill/>
        </p:spPr>
        <p:txBody>
          <a:bodyPr anchor="t">
            <a:normAutofit/>
          </a:bodyPr>
          <a:lstStyle>
            <a:lvl1pPr marL="0" indent="0">
              <a:buClrTx/>
              <a:buSzTx/>
              <a:buFontTx/>
              <a:buNone/>
              <a:defRPr sz="1400" b="0" baseline="0">
                <a:solidFill>
                  <a:schemeClr val="tx2"/>
                </a:solidFill>
              </a:defRPr>
            </a:lvl1pPr>
          </a:lstStyle>
          <a:p>
            <a:r>
              <a:rPr lang="en-US" dirty="0"/>
              <a:t>Presenter’s title here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3367" y="5767558"/>
            <a:ext cx="979402" cy="979402"/>
          </a:xfrm>
          <a:prstGeom prst="rect">
            <a:avLst/>
          </a:prstGeom>
        </p:spPr>
      </p:pic>
    </p:spTree>
    <p:extLst>
      <p:ext uri="{BB962C8B-B14F-4D97-AF65-F5344CB8AC3E}">
        <p14:creationId xmlns:p14="http://schemas.microsoft.com/office/powerpoint/2010/main" val="2090665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Box 5"/>
          <p:cNvSpPr txBox="1"/>
          <p:nvPr userDrawn="1"/>
        </p:nvSpPr>
        <p:spPr>
          <a:xfrm>
            <a:off x="7061105" y="365128"/>
            <a:ext cx="1435939" cy="249339"/>
          </a:xfrm>
          <a:prstGeom prst="rect">
            <a:avLst/>
          </a:prstGeom>
          <a:noFill/>
        </p:spPr>
        <p:txBody>
          <a:bodyPr wrap="none" lIns="91430" tIns="45716" rIns="91430" bIns="45716" rtlCol="0">
            <a:spAutoFit/>
          </a:bodyPr>
          <a:lstStyle/>
          <a:p>
            <a:pPr fontAlgn="auto">
              <a:spcBef>
                <a:spcPts val="0"/>
              </a:spcBef>
              <a:spcAft>
                <a:spcPts val="0"/>
              </a:spcAft>
            </a:pPr>
            <a:r>
              <a:rPr lang="en-US" sz="1000" kern="1000" dirty="0">
                <a:solidFill>
                  <a:srgbClr val="14558F"/>
                </a:solidFill>
                <a:latin typeface="Arial"/>
              </a:rPr>
              <a:t>Private &amp; Confidential</a:t>
            </a:r>
          </a:p>
        </p:txBody>
      </p:sp>
      <p:sp>
        <p:nvSpPr>
          <p:cNvPr id="3" name="Title 2"/>
          <p:cNvSpPr>
            <a:spLocks noGrp="1"/>
          </p:cNvSpPr>
          <p:nvPr>
            <p:ph type="title" hasCustomPrompt="1"/>
          </p:nvPr>
        </p:nvSpPr>
        <p:spPr>
          <a:xfrm>
            <a:off x="1657350" y="3519337"/>
            <a:ext cx="6858001" cy="649224"/>
          </a:xfrm>
        </p:spPr>
        <p:txBody>
          <a:bodyPr>
            <a:normAutofit/>
          </a:bodyPr>
          <a:lstStyle>
            <a:lvl1pPr>
              <a:defRPr sz="3600">
                <a:solidFill>
                  <a:schemeClr val="accent1"/>
                </a:solidFill>
              </a:defRPr>
            </a:lvl1pPr>
          </a:lstStyle>
          <a:p>
            <a:r>
              <a:rPr lang="en-US" dirty="0"/>
              <a:t>Click to add title </a:t>
            </a:r>
          </a:p>
        </p:txBody>
      </p:sp>
      <p:sp>
        <p:nvSpPr>
          <p:cNvPr id="12" name="Subtitle 2"/>
          <p:cNvSpPr>
            <a:spLocks noGrp="1"/>
          </p:cNvSpPr>
          <p:nvPr>
            <p:ph type="subTitle" idx="1" hasCustomPrompt="1"/>
          </p:nvPr>
        </p:nvSpPr>
        <p:spPr>
          <a:xfrm>
            <a:off x="1657350" y="4222615"/>
            <a:ext cx="6858001" cy="880788"/>
          </a:xfrm>
          <a:noFill/>
        </p:spPr>
        <p:txBody>
          <a:bodyPr>
            <a:normAutofit/>
          </a:bodyPr>
          <a:lstStyle>
            <a:lvl1pPr marL="0" indent="0" algn="l">
              <a:buNone/>
              <a:defRPr sz="2400" baseline="0">
                <a:solidFill>
                  <a:schemeClr val="tx2"/>
                </a:solidFill>
              </a:defRPr>
            </a:lvl1pPr>
            <a:lvl2pPr marL="457152" indent="0" algn="ctr">
              <a:buNone/>
              <a:defRPr sz="2000"/>
            </a:lvl2pPr>
            <a:lvl3pPr marL="914303" indent="0" algn="ctr">
              <a:buNone/>
              <a:defRPr sz="1800"/>
            </a:lvl3pPr>
            <a:lvl4pPr marL="1371455" indent="0" algn="ctr">
              <a:buNone/>
              <a:defRPr sz="1600"/>
            </a:lvl4pPr>
            <a:lvl5pPr marL="1828606" indent="0" algn="ctr">
              <a:buNone/>
              <a:defRPr sz="1600"/>
            </a:lvl5pPr>
            <a:lvl6pPr marL="2285758" indent="0" algn="ctr">
              <a:buNone/>
              <a:defRPr sz="1600"/>
            </a:lvl6pPr>
            <a:lvl7pPr marL="2742909" indent="0" algn="ctr">
              <a:buNone/>
              <a:defRPr sz="1600"/>
            </a:lvl7pPr>
            <a:lvl8pPr marL="3200061" indent="0" algn="ctr">
              <a:buNone/>
              <a:defRPr sz="1600"/>
            </a:lvl8pPr>
            <a:lvl9pPr marL="3657212" indent="0" algn="ctr">
              <a:buNone/>
              <a:defRPr sz="1600"/>
            </a:lvl9pPr>
          </a:lstStyle>
          <a:p>
            <a:r>
              <a:rPr lang="en-US" dirty="0"/>
              <a:t>Click to add subtitle</a:t>
            </a:r>
          </a:p>
        </p:txBody>
      </p:sp>
      <p:sp>
        <p:nvSpPr>
          <p:cNvPr id="16" name="Shape 32"/>
          <p:cNvSpPr/>
          <p:nvPr userDrawn="1"/>
        </p:nvSpPr>
        <p:spPr>
          <a:xfrm>
            <a:off x="4" y="5488102"/>
            <a:ext cx="9144001" cy="54054"/>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7" name="Shape 33"/>
          <p:cNvSpPr/>
          <p:nvPr userDrawn="1"/>
        </p:nvSpPr>
        <p:spPr>
          <a:xfrm>
            <a:off x="2" y="5542155"/>
            <a:ext cx="9144001" cy="114362"/>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8" name="Shape 34"/>
          <p:cNvSpPr/>
          <p:nvPr userDrawn="1"/>
        </p:nvSpPr>
        <p:spPr>
          <a:xfrm>
            <a:off x="3" y="5656520"/>
            <a:ext cx="9144001" cy="1201483"/>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9" name="Slide Number Placeholder 5"/>
          <p:cNvSpPr txBox="1">
            <a:spLocks/>
          </p:cNvSpPr>
          <p:nvPr userDrawn="1"/>
        </p:nvSpPr>
        <p:spPr>
          <a:xfrm>
            <a:off x="8330626" y="6398544"/>
            <a:ext cx="184725" cy="280742"/>
          </a:xfrm>
          <a:prstGeom prst="rect">
            <a:avLst/>
          </a:prstGeom>
          <a:ln w="12700">
            <a:miter lim="400000"/>
          </a:ln>
        </p:spPr>
        <p:txBody>
          <a:bodyPr vert="horz" wrap="none" lIns="91430" tIns="45716" rIns="91430" bIns="45716"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a:lstStyle>
          <a:p>
            <a:endParaRPr lang="en-US" dirty="0">
              <a:solidFill>
                <a:srgbClr val="F2F2F2"/>
              </a:solidFill>
            </a:endParaRPr>
          </a:p>
        </p:txBody>
      </p:sp>
      <p:sp>
        <p:nvSpPr>
          <p:cNvPr id="20" name="Shape 17"/>
          <p:cNvSpPr/>
          <p:nvPr userDrawn="1"/>
        </p:nvSpPr>
        <p:spPr>
          <a:xfrm>
            <a:off x="1541721" y="5933090"/>
            <a:ext cx="6903033" cy="544901"/>
          </a:xfrm>
          <a:prstGeom prst="rect">
            <a:avLst/>
          </a:prstGeom>
          <a:ln w="12700">
            <a:miter lim="400000"/>
          </a:ln>
          <a:extLst>
            <a:ext uri="{C572A759-6A51-4108-AA02-DFA0A04FC94B}">
              <ma14:wrappingTextBoxFlag xmlns:ma14="http://schemas.microsoft.com/office/mac/drawingml/2011/main" xmlns="" val="1"/>
            </a:ext>
          </a:extLst>
        </p:spPr>
        <p:txBody>
          <a:bodyPr lIns="36572" tIns="36572" rIns="36572" bIns="36572" anchor="ctr">
            <a:spAutoFit/>
          </a:bodyPr>
          <a:lstStyle/>
          <a:p>
            <a:pPr fontAlgn="auto">
              <a:spcBef>
                <a:spcPts val="0"/>
              </a:spcBef>
              <a:spcAft>
                <a:spcPts val="0"/>
              </a:spcAft>
              <a:defRPr sz="1000" b="1">
                <a:solidFill>
                  <a:srgbClr val="FFFFFF"/>
                </a:solidFill>
              </a:defRPr>
            </a:pPr>
            <a:r>
              <a:rPr sz="1000" b="1" dirty="0">
                <a:solidFill>
                  <a:srgbClr val="F2F2F2"/>
                </a:solidFill>
                <a:latin typeface="Arial"/>
              </a:rPr>
              <a:t>Executive Office of Technology Services and Security </a:t>
            </a:r>
            <a:r>
              <a:rPr lang="en-US" sz="1000" b="1" dirty="0">
                <a:solidFill>
                  <a:srgbClr val="F2F2F2"/>
                </a:solidFill>
                <a:latin typeface="Arial"/>
              </a:rPr>
              <a:t>(</a:t>
            </a:r>
            <a:r>
              <a:rPr sz="1000" b="1" dirty="0">
                <a:solidFill>
                  <a:srgbClr val="F2F2F2"/>
                </a:solidFill>
                <a:latin typeface="Arial"/>
              </a:rPr>
              <a:t>EOTSS</a:t>
            </a:r>
            <a:r>
              <a:rPr lang="en-US" sz="1000" b="1" dirty="0">
                <a:solidFill>
                  <a:srgbClr val="F2F2F2"/>
                </a:solidFill>
                <a:latin typeface="Arial"/>
              </a:rPr>
              <a:t>)</a:t>
            </a:r>
            <a:endParaRPr sz="1000" b="1" dirty="0">
              <a:solidFill>
                <a:srgbClr val="F2F2F2"/>
              </a:solidFill>
              <a:latin typeface="Arial"/>
            </a:endParaRPr>
          </a:p>
          <a:p>
            <a:pPr fontAlgn="auto">
              <a:spcBef>
                <a:spcPts val="0"/>
              </a:spcBef>
              <a:spcAft>
                <a:spcPts val="0"/>
              </a:spcAft>
              <a:defRPr sz="1000">
                <a:solidFill>
                  <a:srgbClr val="FFFFFF"/>
                </a:solidFill>
              </a:defRPr>
            </a:pPr>
            <a:r>
              <a:rPr lang="en-US" sz="1000" dirty="0">
                <a:solidFill>
                  <a:srgbClr val="F2F2F2"/>
                </a:solidFill>
                <a:latin typeface="Arial"/>
              </a:rPr>
              <a:t>EOTSS Mission: To provide secure and quality digital information, services, and tools to constituents and service providers when and where they need them.</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3367" y="5767558"/>
            <a:ext cx="979402" cy="979402"/>
          </a:xfrm>
          <a:prstGeom prst="rect">
            <a:avLst/>
          </a:prstGeom>
        </p:spPr>
      </p:pic>
    </p:spTree>
    <p:extLst>
      <p:ext uri="{BB962C8B-B14F-4D97-AF65-F5344CB8AC3E}">
        <p14:creationId xmlns:p14="http://schemas.microsoft.com/office/powerpoint/2010/main" val="339677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ext Placeholder 17"/>
          <p:cNvSpPr>
            <a:spLocks noGrp="1"/>
          </p:cNvSpPr>
          <p:nvPr>
            <p:ph type="body" sz="quarter" idx="14" hasCustomPrompt="1"/>
          </p:nvPr>
        </p:nvSpPr>
        <p:spPr>
          <a:xfrm>
            <a:off x="628651" y="6292694"/>
            <a:ext cx="6984000" cy="246221"/>
          </a:xfrm>
          <a:noFill/>
        </p:spPr>
        <p:txBody>
          <a:bodyPr>
            <a:normAutofit/>
          </a:bodyPr>
          <a:lstStyle>
            <a:lvl1pPr marL="0" indent="0">
              <a:buNone/>
              <a:defRPr sz="1000" baseline="0"/>
            </a:lvl1pPr>
          </a:lstStyle>
          <a:p>
            <a:pPr lvl="0"/>
            <a:r>
              <a:rPr lang="en-US" dirty="0"/>
              <a:t>Click to add source</a:t>
            </a:r>
          </a:p>
        </p:txBody>
      </p:sp>
      <p:sp>
        <p:nvSpPr>
          <p:cNvPr id="7" name="Date Placeholder 3"/>
          <p:cNvSpPr>
            <a:spLocks noGrp="1"/>
          </p:cNvSpPr>
          <p:nvPr>
            <p:ph type="dt" sz="half" idx="2"/>
          </p:nvPr>
        </p:nvSpPr>
        <p:spPr>
          <a:xfrm>
            <a:off x="628650" y="6356353"/>
            <a:ext cx="20574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endParaRPr lang="en-US" dirty="0">
              <a:solidFill>
                <a:srgbClr val="141414">
                  <a:tint val="75000"/>
                </a:srgbClr>
              </a:solidFill>
            </a:endParaRPr>
          </a:p>
        </p:txBody>
      </p:sp>
      <p:sp>
        <p:nvSpPr>
          <p:cNvPr id="8" name="Footer Placeholder 4"/>
          <p:cNvSpPr>
            <a:spLocks noGrp="1"/>
          </p:cNvSpPr>
          <p:nvPr>
            <p:ph type="ftr" sz="quarter" idx="3"/>
          </p:nvPr>
        </p:nvSpPr>
        <p:spPr>
          <a:xfrm>
            <a:off x="3028951" y="6356353"/>
            <a:ext cx="30861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en-US" dirty="0">
              <a:solidFill>
                <a:srgbClr val="141414">
                  <a:tint val="75000"/>
                </a:srgbClr>
              </a:solidFill>
            </a:endParaRPr>
          </a:p>
        </p:txBody>
      </p:sp>
      <p:sp>
        <p:nvSpPr>
          <p:cNvPr id="10" name="Shape 2"/>
          <p:cNvSpPr/>
          <p:nvPr userDrawn="1"/>
        </p:nvSpPr>
        <p:spPr>
          <a:xfrm>
            <a:off x="-4" y="1465072"/>
            <a:ext cx="9144001" cy="54864"/>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1" name="Text Placeholder 14"/>
          <p:cNvSpPr>
            <a:spLocks noGrp="1"/>
          </p:cNvSpPr>
          <p:nvPr>
            <p:ph idx="1" hasCustomPrompt="1"/>
          </p:nvPr>
        </p:nvSpPr>
        <p:spPr>
          <a:xfrm>
            <a:off x="628650" y="1734693"/>
            <a:ext cx="7886700" cy="435133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4"/>
          <p:cNvSpPr/>
          <p:nvPr userDrawn="1"/>
        </p:nvSpPr>
        <p:spPr>
          <a:xfrm>
            <a:off x="-1" y="-1"/>
            <a:ext cx="9144001" cy="1346201"/>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2" name="Shape 3"/>
          <p:cNvSpPr/>
          <p:nvPr userDrawn="1"/>
        </p:nvSpPr>
        <p:spPr>
          <a:xfrm>
            <a:off x="-3" y="1346200"/>
            <a:ext cx="9144001" cy="118872"/>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183399"/>
            <a:ext cx="979402" cy="979402"/>
          </a:xfrm>
          <a:prstGeom prst="rect">
            <a:avLst/>
          </a:prstGeom>
        </p:spPr>
      </p:pic>
      <p:sp>
        <p:nvSpPr>
          <p:cNvPr id="16" name="Title Placeholder 15"/>
          <p:cNvSpPr>
            <a:spLocks noGrp="1"/>
          </p:cNvSpPr>
          <p:nvPr>
            <p:ph type="title" hasCustomPrompt="1"/>
          </p:nvPr>
        </p:nvSpPr>
        <p:spPr>
          <a:xfrm>
            <a:off x="1673400" y="186101"/>
            <a:ext cx="6839712" cy="541575"/>
          </a:xfrm>
          <a:prstGeom prst="rect">
            <a:avLst/>
          </a:prstGeom>
          <a:ln>
            <a:noFill/>
          </a:ln>
        </p:spPr>
        <p:txBody>
          <a:bodyPr vert="horz" lIns="91430" tIns="45716" rIns="91430" bIns="45716" rtlCol="0" anchor="ctr">
            <a:normAutofit/>
          </a:bodyPr>
          <a:lstStyle>
            <a:lvl1pPr algn="l">
              <a:defRPr baseline="0"/>
            </a:lvl1pPr>
          </a:lstStyle>
          <a:p>
            <a:r>
              <a:rPr lang="en-US" dirty="0"/>
              <a:t>Click to add title</a:t>
            </a:r>
          </a:p>
        </p:txBody>
      </p:sp>
      <p:sp>
        <p:nvSpPr>
          <p:cNvPr id="19" name="Content Placeholder 18"/>
          <p:cNvSpPr>
            <a:spLocks noGrp="1"/>
          </p:cNvSpPr>
          <p:nvPr>
            <p:ph sz="quarter" idx="10" hasCustomPrompt="1"/>
          </p:nvPr>
        </p:nvSpPr>
        <p:spPr>
          <a:xfrm>
            <a:off x="1703072" y="721709"/>
            <a:ext cx="6812280" cy="585216"/>
          </a:xfrm>
          <a:noFill/>
        </p:spPr>
        <p:txBody>
          <a:bodyPr>
            <a:normAutofit/>
          </a:bodyPr>
          <a:lstStyle>
            <a:lvl1pPr marL="0" indent="0">
              <a:buFont typeface="Arial" charset="0"/>
              <a:buNone/>
              <a:defRPr sz="1600" baseline="0">
                <a:solidFill>
                  <a:schemeClr val="bg1"/>
                </a:solidFill>
                <a:latin typeface="+mn-lt"/>
              </a:defRPr>
            </a:lvl1pPr>
          </a:lstStyle>
          <a:p>
            <a:pPr marL="228576" marR="0" lvl="0" indent="-228576" algn="l" defTabSz="914303" rtl="0" eaLnBrk="1" fontAlgn="auto" latinLnBrk="0" hangingPunct="1">
              <a:lnSpc>
                <a:spcPct val="90000"/>
              </a:lnSpc>
              <a:spcBef>
                <a:spcPts val="1000"/>
              </a:spcBef>
              <a:spcAft>
                <a:spcPts val="0"/>
              </a:spcAft>
              <a:buClr>
                <a:schemeClr val="accent1"/>
              </a:buClr>
              <a:buSzTx/>
              <a:tabLst/>
              <a:defRPr/>
            </a:pPr>
            <a:r>
              <a:rPr lang="en-US" dirty="0"/>
              <a:t>Click to add subtitle</a:t>
            </a:r>
          </a:p>
        </p:txBody>
      </p:sp>
      <p:cxnSp>
        <p:nvCxnSpPr>
          <p:cNvPr id="21" name="Straight Connector 20"/>
          <p:cNvCxnSpPr/>
          <p:nvPr userDrawn="1"/>
        </p:nvCxnSpPr>
        <p:spPr>
          <a:xfrm flipV="1">
            <a:off x="628650" y="6538910"/>
            <a:ext cx="6699250"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3"/>
            <a:ext cx="2057400" cy="365125"/>
          </a:xfrm>
          <a:prstGeom prst="rect">
            <a:avLst/>
          </a:prstGeom>
        </p:spPr>
        <p:txBody>
          <a:bodyPr vert="horz" lIns="91430" tIns="45716" rIns="91430" bIns="45716" rtlCol="0" anchor="ctr"/>
          <a:lstStyle>
            <a:lvl1pPr algn="r">
              <a:defRPr sz="1200">
                <a:solidFill>
                  <a:schemeClr val="accent1"/>
                </a:solidFill>
                <a:latin typeface="+mn-lt"/>
              </a:defRPr>
            </a:lvl1pPr>
          </a:lstStyle>
          <a:p>
            <a:r>
              <a:rPr lang="en-US" dirty="0">
                <a:solidFill>
                  <a:srgbClr val="14558F"/>
                </a:solidFill>
              </a:rPr>
              <a:t>EOTSS  |  </a:t>
            </a:r>
            <a:fld id="{ADB5EE19-2DDD-0949-9666-AAFFBAB67E53}" type="slidenum">
              <a:rPr lang="en-US" smtClean="0">
                <a:solidFill>
                  <a:srgbClr val="14558F"/>
                </a:solidFill>
              </a:rPr>
              <a:pPr/>
              <a:t>‹#›</a:t>
            </a:fld>
            <a:endParaRPr lang="en-US" dirty="0">
              <a:solidFill>
                <a:srgbClr val="14558F"/>
              </a:solidFill>
            </a:endParaRPr>
          </a:p>
        </p:txBody>
      </p:sp>
    </p:spTree>
    <p:extLst>
      <p:ext uri="{BB962C8B-B14F-4D97-AF65-F5344CB8AC3E}">
        <p14:creationId xmlns:p14="http://schemas.microsoft.com/office/powerpoint/2010/main" val="3968933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20" name="Text Placeholder 17"/>
          <p:cNvSpPr>
            <a:spLocks noGrp="1"/>
          </p:cNvSpPr>
          <p:nvPr>
            <p:ph type="body" sz="quarter" idx="14" hasCustomPrompt="1"/>
          </p:nvPr>
        </p:nvSpPr>
        <p:spPr>
          <a:xfrm>
            <a:off x="628651" y="6292694"/>
            <a:ext cx="6984000" cy="246221"/>
          </a:xfrm>
        </p:spPr>
        <p:txBody>
          <a:bodyPr>
            <a:normAutofit/>
          </a:bodyPr>
          <a:lstStyle>
            <a:lvl1pPr marL="0" indent="0">
              <a:buNone/>
              <a:defRPr sz="1000" baseline="0"/>
            </a:lvl1pPr>
          </a:lstStyle>
          <a:p>
            <a:pPr lvl="0"/>
            <a:r>
              <a:rPr lang="en-US" dirty="0"/>
              <a:t>Click to add source</a:t>
            </a:r>
          </a:p>
        </p:txBody>
      </p:sp>
      <p:sp>
        <p:nvSpPr>
          <p:cNvPr id="7" name="Date Placeholder 3"/>
          <p:cNvSpPr>
            <a:spLocks noGrp="1"/>
          </p:cNvSpPr>
          <p:nvPr>
            <p:ph type="dt" sz="half" idx="2"/>
          </p:nvPr>
        </p:nvSpPr>
        <p:spPr>
          <a:xfrm>
            <a:off x="628650" y="6356353"/>
            <a:ext cx="20574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endParaRPr lang="en-US" dirty="0">
              <a:solidFill>
                <a:srgbClr val="141414">
                  <a:tint val="75000"/>
                </a:srgbClr>
              </a:solidFill>
            </a:endParaRPr>
          </a:p>
        </p:txBody>
      </p:sp>
      <p:sp>
        <p:nvSpPr>
          <p:cNvPr id="8" name="Footer Placeholder 4"/>
          <p:cNvSpPr>
            <a:spLocks noGrp="1"/>
          </p:cNvSpPr>
          <p:nvPr>
            <p:ph type="ftr" sz="quarter" idx="3"/>
          </p:nvPr>
        </p:nvSpPr>
        <p:spPr>
          <a:xfrm>
            <a:off x="3028951" y="6356353"/>
            <a:ext cx="30861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en-US" dirty="0">
              <a:solidFill>
                <a:srgbClr val="141414">
                  <a:tint val="75000"/>
                </a:srgbClr>
              </a:solidFill>
            </a:endParaRPr>
          </a:p>
        </p:txBody>
      </p:sp>
      <p:sp>
        <p:nvSpPr>
          <p:cNvPr id="11" name="Text Placeholder 14"/>
          <p:cNvSpPr>
            <a:spLocks noGrp="1"/>
          </p:cNvSpPr>
          <p:nvPr>
            <p:ph idx="1" hasCustomPrompt="1"/>
          </p:nvPr>
        </p:nvSpPr>
        <p:spPr>
          <a:xfrm>
            <a:off x="628650" y="2071335"/>
            <a:ext cx="3867912" cy="4014216"/>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4"/>
          <p:cNvSpPr/>
          <p:nvPr userDrawn="1"/>
        </p:nvSpPr>
        <p:spPr>
          <a:xfrm>
            <a:off x="-1" y="-1"/>
            <a:ext cx="9144001" cy="1346201"/>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183399"/>
            <a:ext cx="979402" cy="979402"/>
          </a:xfrm>
          <a:prstGeom prst="rect">
            <a:avLst/>
          </a:prstGeom>
        </p:spPr>
      </p:pic>
      <p:sp>
        <p:nvSpPr>
          <p:cNvPr id="16" name="Title Placeholder 15"/>
          <p:cNvSpPr>
            <a:spLocks noGrp="1"/>
          </p:cNvSpPr>
          <p:nvPr>
            <p:ph type="title" hasCustomPrompt="1"/>
          </p:nvPr>
        </p:nvSpPr>
        <p:spPr>
          <a:xfrm>
            <a:off x="1673400" y="186101"/>
            <a:ext cx="6839712" cy="541575"/>
          </a:xfrm>
          <a:prstGeom prst="rect">
            <a:avLst/>
          </a:prstGeom>
          <a:ln>
            <a:noFill/>
          </a:ln>
        </p:spPr>
        <p:txBody>
          <a:bodyPr vert="horz" lIns="91430" tIns="45716" rIns="91430" bIns="45716" rtlCol="0" anchor="ctr">
            <a:normAutofit/>
          </a:bodyPr>
          <a:lstStyle/>
          <a:p>
            <a:r>
              <a:rPr lang="en-US" dirty="0"/>
              <a:t>Click to add title</a:t>
            </a:r>
          </a:p>
        </p:txBody>
      </p:sp>
      <p:sp>
        <p:nvSpPr>
          <p:cNvPr id="19" name="Content Placeholder 18"/>
          <p:cNvSpPr>
            <a:spLocks noGrp="1"/>
          </p:cNvSpPr>
          <p:nvPr>
            <p:ph sz="quarter" idx="10" hasCustomPrompt="1"/>
          </p:nvPr>
        </p:nvSpPr>
        <p:spPr>
          <a:xfrm>
            <a:off x="1703072" y="721709"/>
            <a:ext cx="6812280" cy="585216"/>
          </a:xfrm>
          <a:noFill/>
        </p:spPr>
        <p:txBody>
          <a:bodyPr>
            <a:normAutofit/>
          </a:bodyPr>
          <a:lstStyle>
            <a:lvl1pPr marL="228576" marR="0" indent="-228576" algn="l" defTabSz="914303" rtl="0" eaLnBrk="1" fontAlgn="auto" latinLnBrk="0" hangingPunct="1">
              <a:lnSpc>
                <a:spcPct val="90000"/>
              </a:lnSpc>
              <a:spcBef>
                <a:spcPts val="1000"/>
              </a:spcBef>
              <a:spcAft>
                <a:spcPts val="0"/>
              </a:spcAft>
              <a:buClr>
                <a:schemeClr val="accent1"/>
              </a:buClr>
              <a:buSzTx/>
              <a:buNone/>
              <a:tabLst/>
              <a:defRPr sz="1600" baseline="0">
                <a:solidFill>
                  <a:schemeClr val="bg1"/>
                </a:solidFill>
                <a:latin typeface="+mn-lt"/>
              </a:defRPr>
            </a:lvl1pPr>
          </a:lstStyle>
          <a:p>
            <a:pPr marL="228576" marR="0" lvl="0" indent="-228576" algn="l" defTabSz="914303" rtl="0" eaLnBrk="1" fontAlgn="auto" latinLnBrk="0" hangingPunct="1">
              <a:lnSpc>
                <a:spcPct val="90000"/>
              </a:lnSpc>
              <a:spcBef>
                <a:spcPts val="1000"/>
              </a:spcBef>
              <a:spcAft>
                <a:spcPts val="0"/>
              </a:spcAft>
              <a:buClr>
                <a:schemeClr val="accent1"/>
              </a:buClr>
              <a:buSzTx/>
              <a:tabLst/>
              <a:defRPr/>
            </a:pPr>
            <a:r>
              <a:rPr lang="en-US" dirty="0"/>
              <a:t>Click to add subtitle</a:t>
            </a:r>
          </a:p>
        </p:txBody>
      </p:sp>
      <p:cxnSp>
        <p:nvCxnSpPr>
          <p:cNvPr id="21" name="Straight Connector 20"/>
          <p:cNvCxnSpPr/>
          <p:nvPr userDrawn="1"/>
        </p:nvCxnSpPr>
        <p:spPr>
          <a:xfrm flipV="1">
            <a:off x="628650" y="6538910"/>
            <a:ext cx="6699250"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3"/>
            <a:ext cx="2057400" cy="365125"/>
          </a:xfrm>
          <a:prstGeom prst="rect">
            <a:avLst/>
          </a:prstGeom>
        </p:spPr>
        <p:txBody>
          <a:bodyPr vert="horz" lIns="91430" tIns="45716" rIns="91430" bIns="45716" rtlCol="0" anchor="ctr"/>
          <a:lstStyle>
            <a:lvl1pPr algn="r">
              <a:defRPr sz="1200">
                <a:solidFill>
                  <a:schemeClr val="accent1"/>
                </a:solidFill>
                <a:latin typeface="+mn-lt"/>
              </a:defRPr>
            </a:lvl1pPr>
          </a:lstStyle>
          <a:p>
            <a:r>
              <a:rPr lang="en-US" dirty="0">
                <a:solidFill>
                  <a:srgbClr val="14558F"/>
                </a:solidFill>
              </a:rPr>
              <a:t>EOTSS  |  </a:t>
            </a:r>
            <a:fld id="{ADB5EE19-2DDD-0949-9666-AAFFBAB67E53}" type="slidenum">
              <a:rPr lang="en-US" smtClean="0">
                <a:solidFill>
                  <a:srgbClr val="14558F"/>
                </a:solidFill>
              </a:rPr>
              <a:pPr/>
              <a:t>‹#›</a:t>
            </a:fld>
            <a:endParaRPr lang="en-US" dirty="0">
              <a:solidFill>
                <a:srgbClr val="14558F"/>
              </a:solidFill>
            </a:endParaRPr>
          </a:p>
        </p:txBody>
      </p:sp>
      <p:sp>
        <p:nvSpPr>
          <p:cNvPr id="14" name="Text Placeholder 14"/>
          <p:cNvSpPr>
            <a:spLocks noGrp="1"/>
          </p:cNvSpPr>
          <p:nvPr>
            <p:ph idx="15" hasCustomPrompt="1"/>
          </p:nvPr>
        </p:nvSpPr>
        <p:spPr>
          <a:xfrm>
            <a:off x="4645200" y="2071335"/>
            <a:ext cx="3867912" cy="4014216"/>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hape 2"/>
          <p:cNvSpPr/>
          <p:nvPr userDrawn="1"/>
        </p:nvSpPr>
        <p:spPr>
          <a:xfrm>
            <a:off x="-4" y="1465072"/>
            <a:ext cx="9144001" cy="54864"/>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23" name="Shape 3"/>
          <p:cNvSpPr/>
          <p:nvPr userDrawn="1"/>
        </p:nvSpPr>
        <p:spPr>
          <a:xfrm>
            <a:off x="-3" y="1346200"/>
            <a:ext cx="9144001" cy="118872"/>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3027666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0" name="Text Placeholder 17"/>
          <p:cNvSpPr>
            <a:spLocks noGrp="1"/>
          </p:cNvSpPr>
          <p:nvPr>
            <p:ph type="body" sz="quarter" idx="14" hasCustomPrompt="1"/>
          </p:nvPr>
        </p:nvSpPr>
        <p:spPr>
          <a:xfrm>
            <a:off x="628651" y="6292694"/>
            <a:ext cx="6984000" cy="246221"/>
          </a:xfrm>
        </p:spPr>
        <p:txBody>
          <a:bodyPr>
            <a:normAutofit/>
          </a:bodyPr>
          <a:lstStyle>
            <a:lvl1pPr marL="0" indent="0">
              <a:buNone/>
              <a:defRPr sz="1000" baseline="0"/>
            </a:lvl1pPr>
          </a:lstStyle>
          <a:p>
            <a:pPr lvl="0"/>
            <a:r>
              <a:rPr lang="en-US" dirty="0"/>
              <a:t>Click to add source</a:t>
            </a:r>
          </a:p>
        </p:txBody>
      </p:sp>
      <p:sp>
        <p:nvSpPr>
          <p:cNvPr id="7" name="Date Placeholder 3"/>
          <p:cNvSpPr>
            <a:spLocks noGrp="1"/>
          </p:cNvSpPr>
          <p:nvPr>
            <p:ph type="dt" sz="half" idx="2"/>
          </p:nvPr>
        </p:nvSpPr>
        <p:spPr>
          <a:xfrm>
            <a:off x="628650" y="6356353"/>
            <a:ext cx="20574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endParaRPr lang="en-US" dirty="0">
              <a:solidFill>
                <a:srgbClr val="141414">
                  <a:tint val="75000"/>
                </a:srgbClr>
              </a:solidFill>
            </a:endParaRPr>
          </a:p>
        </p:txBody>
      </p:sp>
      <p:sp>
        <p:nvSpPr>
          <p:cNvPr id="8" name="Footer Placeholder 4"/>
          <p:cNvSpPr>
            <a:spLocks noGrp="1"/>
          </p:cNvSpPr>
          <p:nvPr>
            <p:ph type="ftr" sz="quarter" idx="3"/>
          </p:nvPr>
        </p:nvSpPr>
        <p:spPr>
          <a:xfrm>
            <a:off x="3028951" y="6356353"/>
            <a:ext cx="30861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en-US" dirty="0">
              <a:solidFill>
                <a:srgbClr val="141414">
                  <a:tint val="75000"/>
                </a:srgbClr>
              </a:solidFill>
            </a:endParaRPr>
          </a:p>
        </p:txBody>
      </p:sp>
      <p:sp>
        <p:nvSpPr>
          <p:cNvPr id="11" name="Text Placeholder 14"/>
          <p:cNvSpPr>
            <a:spLocks noGrp="1"/>
          </p:cNvSpPr>
          <p:nvPr>
            <p:ph idx="1" hasCustomPrompt="1"/>
          </p:nvPr>
        </p:nvSpPr>
        <p:spPr>
          <a:xfrm>
            <a:off x="628651" y="2071335"/>
            <a:ext cx="789127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4"/>
          <p:cNvSpPr/>
          <p:nvPr userDrawn="1"/>
        </p:nvSpPr>
        <p:spPr>
          <a:xfrm>
            <a:off x="-1" y="-1"/>
            <a:ext cx="9144001" cy="1346201"/>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183399"/>
            <a:ext cx="979402" cy="979402"/>
          </a:xfrm>
          <a:prstGeom prst="rect">
            <a:avLst/>
          </a:prstGeom>
        </p:spPr>
      </p:pic>
      <p:sp>
        <p:nvSpPr>
          <p:cNvPr id="16" name="Title Placeholder 15"/>
          <p:cNvSpPr>
            <a:spLocks noGrp="1"/>
          </p:cNvSpPr>
          <p:nvPr>
            <p:ph type="title" hasCustomPrompt="1"/>
          </p:nvPr>
        </p:nvSpPr>
        <p:spPr>
          <a:xfrm>
            <a:off x="1673400" y="186101"/>
            <a:ext cx="6839712" cy="541575"/>
          </a:xfrm>
          <a:prstGeom prst="rect">
            <a:avLst/>
          </a:prstGeom>
          <a:ln>
            <a:noFill/>
          </a:ln>
        </p:spPr>
        <p:txBody>
          <a:bodyPr vert="horz" lIns="91430" tIns="45716" rIns="91430" bIns="45716" rtlCol="0" anchor="ctr">
            <a:normAutofit/>
          </a:bodyPr>
          <a:lstStyle/>
          <a:p>
            <a:r>
              <a:rPr lang="en-US" dirty="0"/>
              <a:t>Click to add title</a:t>
            </a:r>
          </a:p>
        </p:txBody>
      </p:sp>
      <p:sp>
        <p:nvSpPr>
          <p:cNvPr id="19" name="Content Placeholder 18"/>
          <p:cNvSpPr>
            <a:spLocks noGrp="1"/>
          </p:cNvSpPr>
          <p:nvPr>
            <p:ph sz="quarter" idx="10" hasCustomPrompt="1"/>
          </p:nvPr>
        </p:nvSpPr>
        <p:spPr>
          <a:xfrm>
            <a:off x="1707643" y="721709"/>
            <a:ext cx="6812280" cy="585216"/>
          </a:xfrm>
          <a:noFill/>
        </p:spPr>
        <p:txBody>
          <a:bodyPr>
            <a:normAutofit/>
          </a:bodyPr>
          <a:lstStyle>
            <a:lvl1pPr marL="228576" marR="0" indent="-228576" algn="l" defTabSz="914303" rtl="0" eaLnBrk="1" fontAlgn="auto" latinLnBrk="0" hangingPunct="1">
              <a:lnSpc>
                <a:spcPct val="90000"/>
              </a:lnSpc>
              <a:spcBef>
                <a:spcPts val="1000"/>
              </a:spcBef>
              <a:spcAft>
                <a:spcPts val="0"/>
              </a:spcAft>
              <a:buClr>
                <a:schemeClr val="accent1"/>
              </a:buClr>
              <a:buSzTx/>
              <a:buNone/>
              <a:tabLst/>
              <a:defRPr sz="1600" baseline="0">
                <a:solidFill>
                  <a:schemeClr val="bg1"/>
                </a:solidFill>
                <a:latin typeface="+mn-lt"/>
              </a:defRPr>
            </a:lvl1pPr>
          </a:lstStyle>
          <a:p>
            <a:pPr marL="228576" marR="0" lvl="0" indent="-228576" algn="l" defTabSz="914303" rtl="0" eaLnBrk="1" fontAlgn="auto" latinLnBrk="0" hangingPunct="1">
              <a:lnSpc>
                <a:spcPct val="90000"/>
              </a:lnSpc>
              <a:spcBef>
                <a:spcPts val="1000"/>
              </a:spcBef>
              <a:spcAft>
                <a:spcPts val="0"/>
              </a:spcAft>
              <a:buClr>
                <a:schemeClr val="accent1"/>
              </a:buClr>
              <a:buSzTx/>
              <a:tabLst/>
              <a:defRPr/>
            </a:pPr>
            <a:r>
              <a:rPr lang="en-US" dirty="0"/>
              <a:t>Click to add subtitle</a:t>
            </a:r>
          </a:p>
        </p:txBody>
      </p:sp>
      <p:cxnSp>
        <p:nvCxnSpPr>
          <p:cNvPr id="21" name="Straight Connector 20"/>
          <p:cNvCxnSpPr/>
          <p:nvPr userDrawn="1"/>
        </p:nvCxnSpPr>
        <p:spPr>
          <a:xfrm flipV="1">
            <a:off x="628650" y="6538910"/>
            <a:ext cx="6699250"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3"/>
            <a:ext cx="2057400" cy="365125"/>
          </a:xfrm>
          <a:prstGeom prst="rect">
            <a:avLst/>
          </a:prstGeom>
        </p:spPr>
        <p:txBody>
          <a:bodyPr vert="horz" lIns="91430" tIns="45716" rIns="91430" bIns="45716" rtlCol="0" anchor="ctr"/>
          <a:lstStyle>
            <a:lvl1pPr algn="r">
              <a:defRPr sz="1200">
                <a:solidFill>
                  <a:schemeClr val="accent1"/>
                </a:solidFill>
                <a:latin typeface="+mn-lt"/>
              </a:defRPr>
            </a:lvl1pPr>
          </a:lstStyle>
          <a:p>
            <a:r>
              <a:rPr lang="en-US" dirty="0">
                <a:solidFill>
                  <a:srgbClr val="14558F"/>
                </a:solidFill>
              </a:rPr>
              <a:t>EOTSS  |  </a:t>
            </a:r>
            <a:fld id="{ADB5EE19-2DDD-0949-9666-AAFFBAB67E53}" type="slidenum">
              <a:rPr lang="en-US" smtClean="0">
                <a:solidFill>
                  <a:srgbClr val="14558F"/>
                </a:solidFill>
              </a:rPr>
              <a:pPr/>
              <a:t>‹#›</a:t>
            </a:fld>
            <a:endParaRPr lang="en-US" dirty="0">
              <a:solidFill>
                <a:srgbClr val="14558F"/>
              </a:solidFill>
            </a:endParaRPr>
          </a:p>
        </p:txBody>
      </p:sp>
      <p:sp>
        <p:nvSpPr>
          <p:cNvPr id="17" name="Text Placeholder 14"/>
          <p:cNvSpPr>
            <a:spLocks noGrp="1"/>
          </p:cNvSpPr>
          <p:nvPr>
            <p:ph idx="16" hasCustomPrompt="1"/>
          </p:nvPr>
        </p:nvSpPr>
        <p:spPr>
          <a:xfrm>
            <a:off x="628651" y="4284183"/>
            <a:ext cx="789127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hape 2"/>
          <p:cNvSpPr/>
          <p:nvPr userDrawn="1"/>
        </p:nvSpPr>
        <p:spPr>
          <a:xfrm>
            <a:off x="-4" y="1465072"/>
            <a:ext cx="9144001" cy="54864"/>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22" name="Shape 3"/>
          <p:cNvSpPr/>
          <p:nvPr userDrawn="1"/>
        </p:nvSpPr>
        <p:spPr>
          <a:xfrm>
            <a:off x="-3" y="1346200"/>
            <a:ext cx="9144001" cy="118872"/>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2221459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 (1-2)">
    <p:spTree>
      <p:nvGrpSpPr>
        <p:cNvPr id="1" name=""/>
        <p:cNvGrpSpPr/>
        <p:nvPr/>
      </p:nvGrpSpPr>
      <p:grpSpPr>
        <a:xfrm>
          <a:off x="0" y="0"/>
          <a:ext cx="0" cy="0"/>
          <a:chOff x="0" y="0"/>
          <a:chExt cx="0" cy="0"/>
        </a:xfrm>
      </p:grpSpPr>
      <p:sp>
        <p:nvSpPr>
          <p:cNvPr id="20" name="Text Placeholder 17"/>
          <p:cNvSpPr>
            <a:spLocks noGrp="1"/>
          </p:cNvSpPr>
          <p:nvPr>
            <p:ph type="body" sz="quarter" idx="14" hasCustomPrompt="1"/>
          </p:nvPr>
        </p:nvSpPr>
        <p:spPr>
          <a:xfrm>
            <a:off x="628651" y="6292694"/>
            <a:ext cx="6984000" cy="246221"/>
          </a:xfrm>
        </p:spPr>
        <p:txBody>
          <a:bodyPr>
            <a:normAutofit/>
          </a:bodyPr>
          <a:lstStyle>
            <a:lvl1pPr marL="0" indent="0">
              <a:buNone/>
              <a:defRPr sz="1000" baseline="0"/>
            </a:lvl1pPr>
          </a:lstStyle>
          <a:p>
            <a:pPr lvl="0"/>
            <a:r>
              <a:rPr lang="en-US" dirty="0"/>
              <a:t>Click to add source</a:t>
            </a:r>
          </a:p>
        </p:txBody>
      </p:sp>
      <p:sp>
        <p:nvSpPr>
          <p:cNvPr id="7" name="Date Placeholder 3"/>
          <p:cNvSpPr>
            <a:spLocks noGrp="1"/>
          </p:cNvSpPr>
          <p:nvPr>
            <p:ph type="dt" sz="half" idx="2"/>
          </p:nvPr>
        </p:nvSpPr>
        <p:spPr>
          <a:xfrm>
            <a:off x="628650" y="6356353"/>
            <a:ext cx="20574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endParaRPr lang="en-US" dirty="0">
              <a:solidFill>
                <a:srgbClr val="141414">
                  <a:tint val="75000"/>
                </a:srgbClr>
              </a:solidFill>
            </a:endParaRPr>
          </a:p>
        </p:txBody>
      </p:sp>
      <p:sp>
        <p:nvSpPr>
          <p:cNvPr id="8" name="Footer Placeholder 4"/>
          <p:cNvSpPr>
            <a:spLocks noGrp="1"/>
          </p:cNvSpPr>
          <p:nvPr>
            <p:ph type="ftr" sz="quarter" idx="3"/>
          </p:nvPr>
        </p:nvSpPr>
        <p:spPr>
          <a:xfrm>
            <a:off x="3028951" y="6356353"/>
            <a:ext cx="30861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en-US" dirty="0">
              <a:solidFill>
                <a:srgbClr val="141414">
                  <a:tint val="75000"/>
                </a:srgbClr>
              </a:solidFill>
            </a:endParaRPr>
          </a:p>
        </p:txBody>
      </p:sp>
      <p:sp>
        <p:nvSpPr>
          <p:cNvPr id="11" name="Text Placeholder 14"/>
          <p:cNvSpPr>
            <a:spLocks noGrp="1"/>
          </p:cNvSpPr>
          <p:nvPr>
            <p:ph idx="1" hasCustomPrompt="1"/>
          </p:nvPr>
        </p:nvSpPr>
        <p:spPr>
          <a:xfrm>
            <a:off x="628650" y="2071335"/>
            <a:ext cx="3867912" cy="4014216"/>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4"/>
          <p:cNvSpPr/>
          <p:nvPr userDrawn="1"/>
        </p:nvSpPr>
        <p:spPr>
          <a:xfrm>
            <a:off x="-1" y="-1"/>
            <a:ext cx="9144001" cy="1346201"/>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183399"/>
            <a:ext cx="979402" cy="979402"/>
          </a:xfrm>
          <a:prstGeom prst="rect">
            <a:avLst/>
          </a:prstGeom>
        </p:spPr>
      </p:pic>
      <p:sp>
        <p:nvSpPr>
          <p:cNvPr id="16" name="Title Placeholder 15"/>
          <p:cNvSpPr>
            <a:spLocks noGrp="1"/>
          </p:cNvSpPr>
          <p:nvPr>
            <p:ph type="title" hasCustomPrompt="1"/>
          </p:nvPr>
        </p:nvSpPr>
        <p:spPr>
          <a:xfrm>
            <a:off x="1673400" y="186101"/>
            <a:ext cx="6839712" cy="541575"/>
          </a:xfrm>
          <a:prstGeom prst="rect">
            <a:avLst/>
          </a:prstGeom>
          <a:ln>
            <a:noFill/>
          </a:ln>
        </p:spPr>
        <p:txBody>
          <a:bodyPr vert="horz" lIns="91430" tIns="45716" rIns="91430" bIns="45716" rtlCol="0" anchor="ctr">
            <a:normAutofit/>
          </a:bodyPr>
          <a:lstStyle/>
          <a:p>
            <a:r>
              <a:rPr lang="en-US" dirty="0"/>
              <a:t>Click to add title</a:t>
            </a:r>
          </a:p>
        </p:txBody>
      </p:sp>
      <p:sp>
        <p:nvSpPr>
          <p:cNvPr id="19" name="Content Placeholder 18"/>
          <p:cNvSpPr>
            <a:spLocks noGrp="1"/>
          </p:cNvSpPr>
          <p:nvPr>
            <p:ph sz="quarter" idx="10" hasCustomPrompt="1"/>
          </p:nvPr>
        </p:nvSpPr>
        <p:spPr>
          <a:xfrm>
            <a:off x="1703072" y="721709"/>
            <a:ext cx="6812280" cy="585216"/>
          </a:xfrm>
          <a:noFill/>
        </p:spPr>
        <p:txBody>
          <a:bodyPr>
            <a:normAutofit/>
          </a:bodyPr>
          <a:lstStyle>
            <a:lvl1pPr marL="228576" marR="0" indent="-228576" algn="l" defTabSz="914303" rtl="0" eaLnBrk="1" fontAlgn="auto" latinLnBrk="0" hangingPunct="1">
              <a:lnSpc>
                <a:spcPct val="90000"/>
              </a:lnSpc>
              <a:spcBef>
                <a:spcPts val="1000"/>
              </a:spcBef>
              <a:spcAft>
                <a:spcPts val="0"/>
              </a:spcAft>
              <a:buClr>
                <a:schemeClr val="accent1"/>
              </a:buClr>
              <a:buSzTx/>
              <a:buNone/>
              <a:tabLst/>
              <a:defRPr sz="1600" baseline="0">
                <a:solidFill>
                  <a:schemeClr val="bg1"/>
                </a:solidFill>
                <a:latin typeface="+mn-lt"/>
              </a:defRPr>
            </a:lvl1pPr>
          </a:lstStyle>
          <a:p>
            <a:pPr marL="228576" marR="0" lvl="0" indent="-228576" algn="l" defTabSz="914303" rtl="0" eaLnBrk="1" fontAlgn="auto" latinLnBrk="0" hangingPunct="1">
              <a:lnSpc>
                <a:spcPct val="90000"/>
              </a:lnSpc>
              <a:spcBef>
                <a:spcPts val="1000"/>
              </a:spcBef>
              <a:spcAft>
                <a:spcPts val="0"/>
              </a:spcAft>
              <a:buClr>
                <a:schemeClr val="accent1"/>
              </a:buClr>
              <a:buSzTx/>
              <a:tabLst/>
              <a:defRPr/>
            </a:pPr>
            <a:r>
              <a:rPr lang="en-US" dirty="0"/>
              <a:t>Click to add subtitle</a:t>
            </a:r>
          </a:p>
        </p:txBody>
      </p:sp>
      <p:cxnSp>
        <p:nvCxnSpPr>
          <p:cNvPr id="21" name="Straight Connector 20"/>
          <p:cNvCxnSpPr/>
          <p:nvPr userDrawn="1"/>
        </p:nvCxnSpPr>
        <p:spPr>
          <a:xfrm flipV="1">
            <a:off x="628650" y="6538910"/>
            <a:ext cx="6699250"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3"/>
            <a:ext cx="2057400" cy="365125"/>
          </a:xfrm>
          <a:prstGeom prst="rect">
            <a:avLst/>
          </a:prstGeom>
        </p:spPr>
        <p:txBody>
          <a:bodyPr vert="horz" lIns="91430" tIns="45716" rIns="91430" bIns="45716" rtlCol="0" anchor="ctr"/>
          <a:lstStyle>
            <a:lvl1pPr algn="r">
              <a:defRPr sz="1200">
                <a:solidFill>
                  <a:schemeClr val="accent1"/>
                </a:solidFill>
                <a:latin typeface="+mn-lt"/>
              </a:defRPr>
            </a:lvl1pPr>
          </a:lstStyle>
          <a:p>
            <a:r>
              <a:rPr lang="en-US" dirty="0">
                <a:solidFill>
                  <a:srgbClr val="14558F"/>
                </a:solidFill>
              </a:rPr>
              <a:t>EOTSS  |  </a:t>
            </a:r>
            <a:fld id="{ADB5EE19-2DDD-0949-9666-AAFFBAB67E53}" type="slidenum">
              <a:rPr lang="en-US" smtClean="0">
                <a:solidFill>
                  <a:srgbClr val="14558F"/>
                </a:solidFill>
              </a:rPr>
              <a:pPr/>
              <a:t>‹#›</a:t>
            </a:fld>
            <a:endParaRPr lang="en-US" dirty="0">
              <a:solidFill>
                <a:srgbClr val="14558F"/>
              </a:solidFill>
            </a:endParaRPr>
          </a:p>
        </p:txBody>
      </p:sp>
      <p:sp>
        <p:nvSpPr>
          <p:cNvPr id="14" name="Text Placeholder 14"/>
          <p:cNvSpPr>
            <a:spLocks noGrp="1"/>
          </p:cNvSpPr>
          <p:nvPr>
            <p:ph idx="15" hasCustomPrompt="1"/>
          </p:nvPr>
        </p:nvSpPr>
        <p:spPr>
          <a:xfrm>
            <a:off x="4645200" y="2071335"/>
            <a:ext cx="386791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4"/>
          <p:cNvSpPr>
            <a:spLocks noGrp="1"/>
          </p:cNvSpPr>
          <p:nvPr>
            <p:ph idx="16" hasCustomPrompt="1"/>
          </p:nvPr>
        </p:nvSpPr>
        <p:spPr>
          <a:xfrm>
            <a:off x="4645200" y="4284183"/>
            <a:ext cx="386791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hape 2"/>
          <p:cNvSpPr/>
          <p:nvPr userDrawn="1"/>
        </p:nvSpPr>
        <p:spPr>
          <a:xfrm>
            <a:off x="-4" y="1465072"/>
            <a:ext cx="9144001" cy="54864"/>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22" name="Shape 3"/>
          <p:cNvSpPr/>
          <p:nvPr userDrawn="1"/>
        </p:nvSpPr>
        <p:spPr>
          <a:xfrm>
            <a:off x="-3" y="1346200"/>
            <a:ext cx="9144001" cy="118872"/>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839844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ntent (2-1)">
    <p:spTree>
      <p:nvGrpSpPr>
        <p:cNvPr id="1" name=""/>
        <p:cNvGrpSpPr/>
        <p:nvPr/>
      </p:nvGrpSpPr>
      <p:grpSpPr>
        <a:xfrm>
          <a:off x="0" y="0"/>
          <a:ext cx="0" cy="0"/>
          <a:chOff x="0" y="0"/>
          <a:chExt cx="0" cy="0"/>
        </a:xfrm>
      </p:grpSpPr>
      <p:sp>
        <p:nvSpPr>
          <p:cNvPr id="20" name="Text Placeholder 17"/>
          <p:cNvSpPr>
            <a:spLocks noGrp="1"/>
          </p:cNvSpPr>
          <p:nvPr>
            <p:ph type="body" sz="quarter" idx="14" hasCustomPrompt="1"/>
          </p:nvPr>
        </p:nvSpPr>
        <p:spPr>
          <a:xfrm>
            <a:off x="628651" y="6292694"/>
            <a:ext cx="6984000" cy="246221"/>
          </a:xfrm>
        </p:spPr>
        <p:txBody>
          <a:bodyPr>
            <a:normAutofit/>
          </a:bodyPr>
          <a:lstStyle>
            <a:lvl1pPr marL="0" indent="0">
              <a:buNone/>
              <a:defRPr sz="1000" baseline="0"/>
            </a:lvl1pPr>
          </a:lstStyle>
          <a:p>
            <a:pPr lvl="0"/>
            <a:r>
              <a:rPr lang="en-US" dirty="0"/>
              <a:t>Click to add source</a:t>
            </a:r>
          </a:p>
        </p:txBody>
      </p:sp>
      <p:sp>
        <p:nvSpPr>
          <p:cNvPr id="7" name="Date Placeholder 3"/>
          <p:cNvSpPr>
            <a:spLocks noGrp="1"/>
          </p:cNvSpPr>
          <p:nvPr>
            <p:ph type="dt" sz="half" idx="2"/>
          </p:nvPr>
        </p:nvSpPr>
        <p:spPr>
          <a:xfrm>
            <a:off x="628650" y="6356353"/>
            <a:ext cx="20574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endParaRPr lang="en-US" dirty="0">
              <a:solidFill>
                <a:srgbClr val="141414">
                  <a:tint val="75000"/>
                </a:srgbClr>
              </a:solidFill>
            </a:endParaRPr>
          </a:p>
        </p:txBody>
      </p:sp>
      <p:sp>
        <p:nvSpPr>
          <p:cNvPr id="8" name="Footer Placeholder 4"/>
          <p:cNvSpPr>
            <a:spLocks noGrp="1"/>
          </p:cNvSpPr>
          <p:nvPr>
            <p:ph type="ftr" sz="quarter" idx="3"/>
          </p:nvPr>
        </p:nvSpPr>
        <p:spPr>
          <a:xfrm>
            <a:off x="3028951" y="6356353"/>
            <a:ext cx="30861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en-US" dirty="0">
              <a:solidFill>
                <a:srgbClr val="141414">
                  <a:tint val="75000"/>
                </a:srgbClr>
              </a:solidFill>
            </a:endParaRPr>
          </a:p>
        </p:txBody>
      </p:sp>
      <p:sp>
        <p:nvSpPr>
          <p:cNvPr id="11" name="Text Placeholder 14"/>
          <p:cNvSpPr>
            <a:spLocks noGrp="1"/>
          </p:cNvSpPr>
          <p:nvPr>
            <p:ph idx="1" hasCustomPrompt="1"/>
          </p:nvPr>
        </p:nvSpPr>
        <p:spPr>
          <a:xfrm>
            <a:off x="4645200" y="2071335"/>
            <a:ext cx="3867912" cy="4014216"/>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4"/>
          <p:cNvSpPr/>
          <p:nvPr userDrawn="1"/>
        </p:nvSpPr>
        <p:spPr>
          <a:xfrm>
            <a:off x="-1" y="-1"/>
            <a:ext cx="9144001" cy="1346201"/>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183399"/>
            <a:ext cx="979402" cy="979402"/>
          </a:xfrm>
          <a:prstGeom prst="rect">
            <a:avLst/>
          </a:prstGeom>
        </p:spPr>
      </p:pic>
      <p:sp>
        <p:nvSpPr>
          <p:cNvPr id="16" name="Title Placeholder 15"/>
          <p:cNvSpPr>
            <a:spLocks noGrp="1"/>
          </p:cNvSpPr>
          <p:nvPr>
            <p:ph type="title" hasCustomPrompt="1"/>
          </p:nvPr>
        </p:nvSpPr>
        <p:spPr>
          <a:xfrm>
            <a:off x="1673400" y="186101"/>
            <a:ext cx="6839712" cy="541575"/>
          </a:xfrm>
          <a:prstGeom prst="rect">
            <a:avLst/>
          </a:prstGeom>
          <a:ln>
            <a:noFill/>
          </a:ln>
        </p:spPr>
        <p:txBody>
          <a:bodyPr vert="horz" lIns="91430" tIns="45716" rIns="91430" bIns="45716" rtlCol="0" anchor="ctr">
            <a:normAutofit/>
          </a:bodyPr>
          <a:lstStyle/>
          <a:p>
            <a:r>
              <a:rPr lang="en-US"/>
              <a:t>Click to add title</a:t>
            </a:r>
            <a:endParaRPr lang="en-US" dirty="0"/>
          </a:p>
        </p:txBody>
      </p:sp>
      <p:sp>
        <p:nvSpPr>
          <p:cNvPr id="19" name="Content Placeholder 18"/>
          <p:cNvSpPr>
            <a:spLocks noGrp="1"/>
          </p:cNvSpPr>
          <p:nvPr>
            <p:ph sz="quarter" idx="10" hasCustomPrompt="1"/>
          </p:nvPr>
        </p:nvSpPr>
        <p:spPr>
          <a:xfrm>
            <a:off x="1703072" y="721709"/>
            <a:ext cx="6812280" cy="585216"/>
          </a:xfrm>
          <a:noFill/>
        </p:spPr>
        <p:txBody>
          <a:bodyPr>
            <a:normAutofit/>
          </a:bodyPr>
          <a:lstStyle>
            <a:lvl1pPr marL="228576" marR="0" indent="-228576" algn="l" defTabSz="914303" rtl="0" eaLnBrk="1" fontAlgn="auto" latinLnBrk="0" hangingPunct="1">
              <a:lnSpc>
                <a:spcPct val="90000"/>
              </a:lnSpc>
              <a:spcBef>
                <a:spcPts val="1000"/>
              </a:spcBef>
              <a:spcAft>
                <a:spcPts val="0"/>
              </a:spcAft>
              <a:buClr>
                <a:schemeClr val="accent1"/>
              </a:buClr>
              <a:buSzTx/>
              <a:buNone/>
              <a:tabLst/>
              <a:defRPr sz="1600" baseline="0">
                <a:solidFill>
                  <a:schemeClr val="bg1"/>
                </a:solidFill>
                <a:latin typeface="+mn-lt"/>
              </a:defRPr>
            </a:lvl1pPr>
          </a:lstStyle>
          <a:p>
            <a:pPr marL="228576" marR="0" lvl="0" indent="-228576" algn="l" defTabSz="914303" rtl="0" eaLnBrk="1" fontAlgn="auto" latinLnBrk="0" hangingPunct="1">
              <a:lnSpc>
                <a:spcPct val="90000"/>
              </a:lnSpc>
              <a:spcBef>
                <a:spcPts val="1000"/>
              </a:spcBef>
              <a:spcAft>
                <a:spcPts val="0"/>
              </a:spcAft>
              <a:buClr>
                <a:schemeClr val="accent1"/>
              </a:buClr>
              <a:buSzTx/>
              <a:tabLst/>
              <a:defRPr/>
            </a:pPr>
            <a:r>
              <a:rPr lang="en-US" dirty="0"/>
              <a:t>Click to add subtitle</a:t>
            </a:r>
          </a:p>
        </p:txBody>
      </p:sp>
      <p:cxnSp>
        <p:nvCxnSpPr>
          <p:cNvPr id="21" name="Straight Connector 20"/>
          <p:cNvCxnSpPr/>
          <p:nvPr userDrawn="1"/>
        </p:nvCxnSpPr>
        <p:spPr>
          <a:xfrm flipV="1">
            <a:off x="628650" y="6538910"/>
            <a:ext cx="6699250"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3"/>
            <a:ext cx="2057400" cy="365125"/>
          </a:xfrm>
          <a:prstGeom prst="rect">
            <a:avLst/>
          </a:prstGeom>
        </p:spPr>
        <p:txBody>
          <a:bodyPr vert="horz" lIns="91430" tIns="45716" rIns="91430" bIns="45716" rtlCol="0" anchor="ctr"/>
          <a:lstStyle>
            <a:lvl1pPr algn="r">
              <a:defRPr sz="1200">
                <a:solidFill>
                  <a:schemeClr val="accent1"/>
                </a:solidFill>
                <a:latin typeface="+mn-lt"/>
              </a:defRPr>
            </a:lvl1pPr>
          </a:lstStyle>
          <a:p>
            <a:r>
              <a:rPr lang="en-US" dirty="0">
                <a:solidFill>
                  <a:srgbClr val="14558F"/>
                </a:solidFill>
              </a:rPr>
              <a:t>EOTSS  |  </a:t>
            </a:r>
            <a:fld id="{ADB5EE19-2DDD-0949-9666-AAFFBAB67E53}" type="slidenum">
              <a:rPr lang="en-US" smtClean="0">
                <a:solidFill>
                  <a:srgbClr val="14558F"/>
                </a:solidFill>
              </a:rPr>
              <a:pPr/>
              <a:t>‹#›</a:t>
            </a:fld>
            <a:endParaRPr lang="en-US" dirty="0">
              <a:solidFill>
                <a:srgbClr val="14558F"/>
              </a:solidFill>
            </a:endParaRPr>
          </a:p>
        </p:txBody>
      </p:sp>
      <p:sp>
        <p:nvSpPr>
          <p:cNvPr id="14" name="Text Placeholder 14"/>
          <p:cNvSpPr>
            <a:spLocks noGrp="1"/>
          </p:cNvSpPr>
          <p:nvPr>
            <p:ph idx="15" hasCustomPrompt="1"/>
          </p:nvPr>
        </p:nvSpPr>
        <p:spPr>
          <a:xfrm>
            <a:off x="628650" y="2071335"/>
            <a:ext cx="386791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4"/>
          <p:cNvSpPr>
            <a:spLocks noGrp="1"/>
          </p:cNvSpPr>
          <p:nvPr>
            <p:ph idx="16" hasCustomPrompt="1"/>
          </p:nvPr>
        </p:nvSpPr>
        <p:spPr>
          <a:xfrm>
            <a:off x="628650" y="4284183"/>
            <a:ext cx="386791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hape 2"/>
          <p:cNvSpPr/>
          <p:nvPr userDrawn="1"/>
        </p:nvSpPr>
        <p:spPr>
          <a:xfrm>
            <a:off x="-4" y="1465072"/>
            <a:ext cx="9144001" cy="54864"/>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22" name="Shape 3"/>
          <p:cNvSpPr/>
          <p:nvPr userDrawn="1"/>
        </p:nvSpPr>
        <p:spPr>
          <a:xfrm>
            <a:off x="-3" y="1346200"/>
            <a:ext cx="9144001" cy="118872"/>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708628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0" name="Text Placeholder 17"/>
          <p:cNvSpPr>
            <a:spLocks noGrp="1"/>
          </p:cNvSpPr>
          <p:nvPr>
            <p:ph type="body" sz="quarter" idx="14" hasCustomPrompt="1"/>
          </p:nvPr>
        </p:nvSpPr>
        <p:spPr>
          <a:xfrm>
            <a:off x="628651" y="6292694"/>
            <a:ext cx="6984000" cy="246221"/>
          </a:xfrm>
        </p:spPr>
        <p:txBody>
          <a:bodyPr>
            <a:normAutofit/>
          </a:bodyPr>
          <a:lstStyle>
            <a:lvl1pPr marL="0" indent="0">
              <a:buNone/>
              <a:defRPr sz="1000" baseline="0"/>
            </a:lvl1pPr>
          </a:lstStyle>
          <a:p>
            <a:pPr lvl="0"/>
            <a:r>
              <a:rPr lang="en-US" dirty="0"/>
              <a:t>Click to add source</a:t>
            </a:r>
          </a:p>
        </p:txBody>
      </p:sp>
      <p:sp>
        <p:nvSpPr>
          <p:cNvPr id="7" name="Date Placeholder 3"/>
          <p:cNvSpPr>
            <a:spLocks noGrp="1"/>
          </p:cNvSpPr>
          <p:nvPr>
            <p:ph type="dt" sz="half" idx="2"/>
          </p:nvPr>
        </p:nvSpPr>
        <p:spPr>
          <a:xfrm>
            <a:off x="628650" y="6356353"/>
            <a:ext cx="20574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endParaRPr lang="en-US" dirty="0">
              <a:solidFill>
                <a:srgbClr val="141414">
                  <a:tint val="75000"/>
                </a:srgbClr>
              </a:solidFill>
            </a:endParaRPr>
          </a:p>
        </p:txBody>
      </p:sp>
      <p:sp>
        <p:nvSpPr>
          <p:cNvPr id="8" name="Footer Placeholder 4"/>
          <p:cNvSpPr>
            <a:spLocks noGrp="1"/>
          </p:cNvSpPr>
          <p:nvPr>
            <p:ph type="ftr" sz="quarter" idx="3"/>
          </p:nvPr>
        </p:nvSpPr>
        <p:spPr>
          <a:xfrm>
            <a:off x="3028951" y="6356353"/>
            <a:ext cx="30861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en-US" dirty="0">
              <a:solidFill>
                <a:srgbClr val="141414">
                  <a:tint val="75000"/>
                </a:srgbClr>
              </a:solidFill>
            </a:endParaRPr>
          </a:p>
        </p:txBody>
      </p:sp>
      <p:sp>
        <p:nvSpPr>
          <p:cNvPr id="13" name="Shape 4"/>
          <p:cNvSpPr/>
          <p:nvPr userDrawn="1"/>
        </p:nvSpPr>
        <p:spPr>
          <a:xfrm>
            <a:off x="-1" y="-1"/>
            <a:ext cx="9144001" cy="1346201"/>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183399"/>
            <a:ext cx="979402" cy="979402"/>
          </a:xfrm>
          <a:prstGeom prst="rect">
            <a:avLst/>
          </a:prstGeom>
        </p:spPr>
      </p:pic>
      <p:sp>
        <p:nvSpPr>
          <p:cNvPr id="16" name="Title Placeholder 15"/>
          <p:cNvSpPr>
            <a:spLocks noGrp="1"/>
          </p:cNvSpPr>
          <p:nvPr>
            <p:ph type="title" hasCustomPrompt="1"/>
          </p:nvPr>
        </p:nvSpPr>
        <p:spPr>
          <a:xfrm>
            <a:off x="1673400" y="186101"/>
            <a:ext cx="6839712" cy="541575"/>
          </a:xfrm>
          <a:prstGeom prst="rect">
            <a:avLst/>
          </a:prstGeom>
          <a:ln>
            <a:noFill/>
          </a:ln>
        </p:spPr>
        <p:txBody>
          <a:bodyPr vert="horz" lIns="91430" tIns="45716" rIns="91430" bIns="45716" rtlCol="0" anchor="ctr">
            <a:normAutofit/>
          </a:bodyPr>
          <a:lstStyle/>
          <a:p>
            <a:r>
              <a:rPr lang="en-US" dirty="0"/>
              <a:t>Click to add title</a:t>
            </a:r>
          </a:p>
        </p:txBody>
      </p:sp>
      <p:sp>
        <p:nvSpPr>
          <p:cNvPr id="19" name="Content Placeholder 18"/>
          <p:cNvSpPr>
            <a:spLocks noGrp="1"/>
          </p:cNvSpPr>
          <p:nvPr>
            <p:ph sz="quarter" idx="10" hasCustomPrompt="1"/>
          </p:nvPr>
        </p:nvSpPr>
        <p:spPr>
          <a:xfrm>
            <a:off x="1703072" y="721709"/>
            <a:ext cx="6812280" cy="585216"/>
          </a:xfrm>
          <a:noFill/>
        </p:spPr>
        <p:txBody>
          <a:bodyPr>
            <a:normAutofit/>
          </a:bodyPr>
          <a:lstStyle>
            <a:lvl1pPr marL="228576" marR="0" indent="-228576" algn="l" defTabSz="914303" rtl="0" eaLnBrk="1" fontAlgn="auto" latinLnBrk="0" hangingPunct="1">
              <a:lnSpc>
                <a:spcPct val="90000"/>
              </a:lnSpc>
              <a:spcBef>
                <a:spcPts val="1000"/>
              </a:spcBef>
              <a:spcAft>
                <a:spcPts val="0"/>
              </a:spcAft>
              <a:buClr>
                <a:schemeClr val="accent1"/>
              </a:buClr>
              <a:buSzTx/>
              <a:buNone/>
              <a:tabLst/>
              <a:defRPr sz="1600" baseline="0">
                <a:solidFill>
                  <a:schemeClr val="bg1"/>
                </a:solidFill>
                <a:latin typeface="+mn-lt"/>
              </a:defRPr>
            </a:lvl1pPr>
          </a:lstStyle>
          <a:p>
            <a:pPr marL="228576" marR="0" lvl="0" indent="-228576" algn="l" defTabSz="914303" rtl="0" eaLnBrk="1" fontAlgn="auto" latinLnBrk="0" hangingPunct="1">
              <a:lnSpc>
                <a:spcPct val="90000"/>
              </a:lnSpc>
              <a:spcBef>
                <a:spcPts val="1000"/>
              </a:spcBef>
              <a:spcAft>
                <a:spcPts val="0"/>
              </a:spcAft>
              <a:buClr>
                <a:schemeClr val="accent1"/>
              </a:buClr>
              <a:buSzTx/>
              <a:tabLst/>
              <a:defRPr/>
            </a:pPr>
            <a:r>
              <a:rPr lang="en-US" dirty="0"/>
              <a:t>Click to add subtitle</a:t>
            </a:r>
          </a:p>
        </p:txBody>
      </p:sp>
      <p:cxnSp>
        <p:nvCxnSpPr>
          <p:cNvPr id="21" name="Straight Connector 20"/>
          <p:cNvCxnSpPr/>
          <p:nvPr userDrawn="1"/>
        </p:nvCxnSpPr>
        <p:spPr>
          <a:xfrm flipV="1">
            <a:off x="628650" y="6538910"/>
            <a:ext cx="6699250"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3"/>
            <a:ext cx="2057400" cy="365125"/>
          </a:xfrm>
          <a:prstGeom prst="rect">
            <a:avLst/>
          </a:prstGeom>
        </p:spPr>
        <p:txBody>
          <a:bodyPr vert="horz" lIns="91430" tIns="45716" rIns="91430" bIns="45716" rtlCol="0" anchor="ctr"/>
          <a:lstStyle>
            <a:lvl1pPr algn="r">
              <a:defRPr sz="1200">
                <a:solidFill>
                  <a:schemeClr val="accent1"/>
                </a:solidFill>
                <a:latin typeface="+mn-lt"/>
              </a:defRPr>
            </a:lvl1pPr>
          </a:lstStyle>
          <a:p>
            <a:r>
              <a:rPr lang="en-US" dirty="0">
                <a:solidFill>
                  <a:srgbClr val="14558F"/>
                </a:solidFill>
              </a:rPr>
              <a:t>EOTSS  |  </a:t>
            </a:r>
            <a:fld id="{ADB5EE19-2DDD-0949-9666-AAFFBAB67E53}" type="slidenum">
              <a:rPr lang="en-US" smtClean="0">
                <a:solidFill>
                  <a:srgbClr val="14558F"/>
                </a:solidFill>
              </a:rPr>
              <a:pPr/>
              <a:t>‹#›</a:t>
            </a:fld>
            <a:endParaRPr lang="en-US" dirty="0">
              <a:solidFill>
                <a:srgbClr val="14558F"/>
              </a:solidFill>
            </a:endParaRPr>
          </a:p>
        </p:txBody>
      </p:sp>
      <p:sp>
        <p:nvSpPr>
          <p:cNvPr id="14" name="Text Placeholder 14"/>
          <p:cNvSpPr>
            <a:spLocks noGrp="1"/>
          </p:cNvSpPr>
          <p:nvPr>
            <p:ph idx="15" hasCustomPrompt="1"/>
          </p:nvPr>
        </p:nvSpPr>
        <p:spPr>
          <a:xfrm>
            <a:off x="628650" y="2071335"/>
            <a:ext cx="386791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4"/>
          <p:cNvSpPr>
            <a:spLocks noGrp="1"/>
          </p:cNvSpPr>
          <p:nvPr>
            <p:ph idx="16" hasCustomPrompt="1"/>
          </p:nvPr>
        </p:nvSpPr>
        <p:spPr>
          <a:xfrm>
            <a:off x="628650" y="4284183"/>
            <a:ext cx="386791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4"/>
          <p:cNvSpPr>
            <a:spLocks noGrp="1"/>
          </p:cNvSpPr>
          <p:nvPr>
            <p:ph idx="17" hasCustomPrompt="1"/>
          </p:nvPr>
        </p:nvSpPr>
        <p:spPr>
          <a:xfrm>
            <a:off x="4645200" y="2071335"/>
            <a:ext cx="386791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4"/>
          <p:cNvSpPr>
            <a:spLocks noGrp="1"/>
          </p:cNvSpPr>
          <p:nvPr>
            <p:ph idx="18" hasCustomPrompt="1"/>
          </p:nvPr>
        </p:nvSpPr>
        <p:spPr>
          <a:xfrm>
            <a:off x="4645200" y="4288558"/>
            <a:ext cx="3867912" cy="1801368"/>
          </a:xfrm>
          <a:prstGeom prst="rect">
            <a:avLst/>
          </a:prstGeom>
          <a:noFill/>
          <a:ln>
            <a:noFill/>
          </a:ln>
        </p:spPr>
        <p:style>
          <a:lnRef idx="2">
            <a:schemeClr val="accent2"/>
          </a:lnRef>
          <a:fillRef idx="1">
            <a:schemeClr val="lt1"/>
          </a:fillRef>
          <a:effectRef idx="0">
            <a:schemeClr val="accent2"/>
          </a:effectRef>
          <a:fontRef idx="none"/>
        </p:style>
        <p:txBody>
          <a:bodyPr vert="horz" lIns="91430" tIns="45716" rIns="91430" bIns="45716"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hape 2"/>
          <p:cNvSpPr/>
          <p:nvPr userDrawn="1"/>
        </p:nvSpPr>
        <p:spPr>
          <a:xfrm>
            <a:off x="-4" y="1465072"/>
            <a:ext cx="9144001" cy="54864"/>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24" name="Shape 3"/>
          <p:cNvSpPr/>
          <p:nvPr userDrawn="1"/>
        </p:nvSpPr>
        <p:spPr>
          <a:xfrm>
            <a:off x="-3" y="1346200"/>
            <a:ext cx="9144001" cy="118872"/>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2163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228702" y="1290463"/>
            <a:ext cx="4251960" cy="502920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8"/>
          <p:cNvSpPr>
            <a:spLocks noGrp="1"/>
          </p:cNvSpPr>
          <p:nvPr>
            <p:ph sz="quarter" idx="18"/>
          </p:nvPr>
        </p:nvSpPr>
        <p:spPr>
          <a:xfrm>
            <a:off x="4648301" y="1290463"/>
            <a:ext cx="4251960" cy="502920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1583833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Text Placeholder 17"/>
          <p:cNvSpPr>
            <a:spLocks noGrp="1"/>
          </p:cNvSpPr>
          <p:nvPr>
            <p:ph type="body" sz="quarter" idx="14" hasCustomPrompt="1"/>
          </p:nvPr>
        </p:nvSpPr>
        <p:spPr>
          <a:xfrm>
            <a:off x="628651" y="6292694"/>
            <a:ext cx="6984000" cy="246221"/>
          </a:xfrm>
        </p:spPr>
        <p:txBody>
          <a:bodyPr>
            <a:normAutofit/>
          </a:bodyPr>
          <a:lstStyle>
            <a:lvl1pPr marL="0" indent="0">
              <a:buNone/>
              <a:defRPr sz="1000" baseline="0"/>
            </a:lvl1pPr>
          </a:lstStyle>
          <a:p>
            <a:pPr lvl="0"/>
            <a:r>
              <a:rPr lang="en-US" dirty="0"/>
              <a:t>Click to add source</a:t>
            </a:r>
          </a:p>
        </p:txBody>
      </p:sp>
      <p:sp>
        <p:nvSpPr>
          <p:cNvPr id="7" name="Date Placeholder 3"/>
          <p:cNvSpPr>
            <a:spLocks noGrp="1"/>
          </p:cNvSpPr>
          <p:nvPr>
            <p:ph type="dt" sz="half" idx="2"/>
          </p:nvPr>
        </p:nvSpPr>
        <p:spPr>
          <a:xfrm>
            <a:off x="628650" y="6356353"/>
            <a:ext cx="20574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endParaRPr lang="en-US" dirty="0">
              <a:solidFill>
                <a:srgbClr val="141414">
                  <a:tint val="75000"/>
                </a:srgbClr>
              </a:solidFill>
            </a:endParaRPr>
          </a:p>
        </p:txBody>
      </p:sp>
      <p:sp>
        <p:nvSpPr>
          <p:cNvPr id="8" name="Footer Placeholder 4"/>
          <p:cNvSpPr>
            <a:spLocks noGrp="1"/>
          </p:cNvSpPr>
          <p:nvPr>
            <p:ph type="ftr" sz="quarter" idx="3"/>
          </p:nvPr>
        </p:nvSpPr>
        <p:spPr>
          <a:xfrm>
            <a:off x="3028951" y="6356353"/>
            <a:ext cx="30861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en-US" dirty="0">
              <a:solidFill>
                <a:srgbClr val="141414">
                  <a:tint val="75000"/>
                </a:srgbClr>
              </a:solidFill>
            </a:endParaRPr>
          </a:p>
        </p:txBody>
      </p:sp>
      <p:sp>
        <p:nvSpPr>
          <p:cNvPr id="13" name="Shape 4"/>
          <p:cNvSpPr/>
          <p:nvPr userDrawn="1"/>
        </p:nvSpPr>
        <p:spPr>
          <a:xfrm>
            <a:off x="-1" y="-1"/>
            <a:ext cx="9144001" cy="1346201"/>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183399"/>
            <a:ext cx="979402" cy="979402"/>
          </a:xfrm>
          <a:prstGeom prst="rect">
            <a:avLst/>
          </a:prstGeom>
        </p:spPr>
      </p:pic>
      <p:sp>
        <p:nvSpPr>
          <p:cNvPr id="16" name="Title Placeholder 15"/>
          <p:cNvSpPr>
            <a:spLocks noGrp="1"/>
          </p:cNvSpPr>
          <p:nvPr>
            <p:ph type="title" hasCustomPrompt="1"/>
          </p:nvPr>
        </p:nvSpPr>
        <p:spPr>
          <a:xfrm>
            <a:off x="1673400" y="186101"/>
            <a:ext cx="6839712" cy="541575"/>
          </a:xfrm>
          <a:prstGeom prst="rect">
            <a:avLst/>
          </a:prstGeom>
          <a:ln>
            <a:noFill/>
          </a:ln>
        </p:spPr>
        <p:txBody>
          <a:bodyPr vert="horz" lIns="91430" tIns="45716" rIns="91430" bIns="45716" rtlCol="0" anchor="ctr">
            <a:normAutofit/>
          </a:bodyPr>
          <a:lstStyle/>
          <a:p>
            <a:r>
              <a:rPr lang="en-US" dirty="0"/>
              <a:t>Click to add title</a:t>
            </a:r>
          </a:p>
        </p:txBody>
      </p:sp>
      <p:sp>
        <p:nvSpPr>
          <p:cNvPr id="19" name="Content Placeholder 18"/>
          <p:cNvSpPr>
            <a:spLocks noGrp="1"/>
          </p:cNvSpPr>
          <p:nvPr>
            <p:ph sz="quarter" idx="10" hasCustomPrompt="1"/>
          </p:nvPr>
        </p:nvSpPr>
        <p:spPr>
          <a:xfrm>
            <a:off x="1703072" y="721709"/>
            <a:ext cx="6812280" cy="585216"/>
          </a:xfrm>
          <a:noFill/>
        </p:spPr>
        <p:txBody>
          <a:bodyPr>
            <a:normAutofit/>
          </a:bodyPr>
          <a:lstStyle>
            <a:lvl1pPr marL="228576" marR="0" indent="-228576" algn="l" defTabSz="914303" rtl="0" eaLnBrk="1" fontAlgn="auto" latinLnBrk="0" hangingPunct="1">
              <a:lnSpc>
                <a:spcPct val="90000"/>
              </a:lnSpc>
              <a:spcBef>
                <a:spcPts val="1000"/>
              </a:spcBef>
              <a:spcAft>
                <a:spcPts val="0"/>
              </a:spcAft>
              <a:buClr>
                <a:schemeClr val="accent1"/>
              </a:buClr>
              <a:buSzTx/>
              <a:buNone/>
              <a:tabLst/>
              <a:defRPr sz="1600" baseline="0">
                <a:solidFill>
                  <a:schemeClr val="bg1"/>
                </a:solidFill>
                <a:latin typeface="+mn-lt"/>
              </a:defRPr>
            </a:lvl1pPr>
          </a:lstStyle>
          <a:p>
            <a:pPr marL="228576" marR="0" lvl="0" indent="-228576" algn="l" defTabSz="914303" rtl="0" eaLnBrk="1" fontAlgn="auto" latinLnBrk="0" hangingPunct="1">
              <a:lnSpc>
                <a:spcPct val="90000"/>
              </a:lnSpc>
              <a:spcBef>
                <a:spcPts val="1000"/>
              </a:spcBef>
              <a:spcAft>
                <a:spcPts val="0"/>
              </a:spcAft>
              <a:buClr>
                <a:schemeClr val="accent1"/>
              </a:buClr>
              <a:buSzTx/>
              <a:tabLst/>
              <a:defRPr/>
            </a:pPr>
            <a:r>
              <a:rPr lang="en-US" dirty="0"/>
              <a:t>Click to add subtitle</a:t>
            </a:r>
          </a:p>
        </p:txBody>
      </p:sp>
      <p:cxnSp>
        <p:nvCxnSpPr>
          <p:cNvPr id="21" name="Straight Connector 20"/>
          <p:cNvCxnSpPr/>
          <p:nvPr userDrawn="1"/>
        </p:nvCxnSpPr>
        <p:spPr>
          <a:xfrm flipV="1">
            <a:off x="628650" y="6538910"/>
            <a:ext cx="6699250"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3"/>
            <a:ext cx="2057400" cy="365125"/>
          </a:xfrm>
          <a:prstGeom prst="rect">
            <a:avLst/>
          </a:prstGeom>
        </p:spPr>
        <p:txBody>
          <a:bodyPr vert="horz" lIns="91430" tIns="45716" rIns="91430" bIns="45716" rtlCol="0" anchor="ctr"/>
          <a:lstStyle>
            <a:lvl1pPr algn="r">
              <a:defRPr sz="1200">
                <a:solidFill>
                  <a:schemeClr val="accent1"/>
                </a:solidFill>
                <a:latin typeface="+mn-lt"/>
              </a:defRPr>
            </a:lvl1pPr>
          </a:lstStyle>
          <a:p>
            <a:r>
              <a:rPr lang="en-US" dirty="0">
                <a:solidFill>
                  <a:srgbClr val="14558F"/>
                </a:solidFill>
              </a:rPr>
              <a:t>EOTSS  |  </a:t>
            </a:r>
            <a:fld id="{ADB5EE19-2DDD-0949-9666-AAFFBAB67E53}" type="slidenum">
              <a:rPr lang="en-US" smtClean="0">
                <a:solidFill>
                  <a:srgbClr val="14558F"/>
                </a:solidFill>
              </a:rPr>
              <a:pPr/>
              <a:t>‹#›</a:t>
            </a:fld>
            <a:endParaRPr lang="en-US" dirty="0">
              <a:solidFill>
                <a:srgbClr val="14558F"/>
              </a:solidFill>
            </a:endParaRPr>
          </a:p>
        </p:txBody>
      </p:sp>
      <p:sp>
        <p:nvSpPr>
          <p:cNvPr id="14" name="Shape 2"/>
          <p:cNvSpPr/>
          <p:nvPr userDrawn="1"/>
        </p:nvSpPr>
        <p:spPr>
          <a:xfrm>
            <a:off x="-4" y="1465072"/>
            <a:ext cx="9144001" cy="54864"/>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7" name="Shape 3"/>
          <p:cNvSpPr/>
          <p:nvPr userDrawn="1"/>
        </p:nvSpPr>
        <p:spPr>
          <a:xfrm>
            <a:off x="-3" y="1346200"/>
            <a:ext cx="9144001" cy="118872"/>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4097552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5" name="image4.jpeg"/>
          <p:cNvPicPr>
            <a:picLocks noChangeAspect="1"/>
          </p:cNvPicPr>
          <p:nvPr userDrawn="1"/>
        </p:nvPicPr>
        <p:blipFill rotWithShape="1">
          <a:blip r:embed="rId2" cstate="print">
            <a:extLst>
              <a:ext uri="{28A0092B-C50C-407E-A947-70E740481C1C}">
                <a14:useLocalDpi xmlns:a14="http://schemas.microsoft.com/office/drawing/2010/main" val="0"/>
              </a:ext>
            </a:extLst>
          </a:blip>
          <a:srcRect t="2716" r="8386" b="13456"/>
          <a:stretch/>
        </p:blipFill>
        <p:spPr>
          <a:xfrm>
            <a:off x="0" y="3"/>
            <a:ext cx="9144000" cy="5577915"/>
          </a:xfrm>
          <a:prstGeom prst="rect">
            <a:avLst/>
          </a:prstGeom>
          <a:ln w="12700">
            <a:miter lim="400000"/>
          </a:ln>
        </p:spPr>
      </p:pic>
      <p:sp>
        <p:nvSpPr>
          <p:cNvPr id="21" name="Shape 99"/>
          <p:cNvSpPr/>
          <p:nvPr userDrawn="1"/>
        </p:nvSpPr>
        <p:spPr>
          <a:xfrm>
            <a:off x="0" y="-1"/>
            <a:ext cx="9144002" cy="5639554"/>
          </a:xfrm>
          <a:prstGeom prst="rect">
            <a:avLst/>
          </a:prstGeom>
          <a:solidFill>
            <a:srgbClr val="000000">
              <a:alpha val="56918"/>
            </a:srgbClr>
          </a:solidFill>
          <a:ln w="12700">
            <a:miter lim="400000"/>
          </a:ln>
        </p:spPr>
        <p:txBody>
          <a:bodyPr lIns="45714" tIns="45714" rIns="45714" bIns="45714" anchor="ctr"/>
          <a:lstStyle/>
          <a:p>
            <a:pPr fontAlgn="auto">
              <a:spcBef>
                <a:spcPts val="0"/>
              </a:spcBef>
              <a:spcAft>
                <a:spcPts val="0"/>
              </a:spcAft>
              <a:defRPr>
                <a:latin typeface="Verdana"/>
                <a:ea typeface="Verdana"/>
                <a:cs typeface="Verdana"/>
                <a:sym typeface="Verdana"/>
              </a:defRPr>
            </a:pPr>
            <a:endParaRPr dirty="0">
              <a:solidFill>
                <a:srgbClr val="141414"/>
              </a:solidFill>
              <a:latin typeface="Verdana"/>
              <a:ea typeface="Verdana"/>
              <a:cs typeface="Verdana"/>
              <a:sym typeface="Verdana"/>
            </a:endParaRPr>
          </a:p>
        </p:txBody>
      </p:sp>
      <p:sp>
        <p:nvSpPr>
          <p:cNvPr id="7" name="Shape 19"/>
          <p:cNvSpPr>
            <a:spLocks noGrp="1"/>
          </p:cNvSpPr>
          <p:nvPr>
            <p:ph type="body" sz="half" idx="20" hasCustomPrompt="1"/>
          </p:nvPr>
        </p:nvSpPr>
        <p:spPr>
          <a:xfrm>
            <a:off x="1532861" y="468569"/>
            <a:ext cx="6078281" cy="468433"/>
          </a:xfrm>
          <a:prstGeom prst="rect">
            <a:avLst/>
          </a:prstGeom>
          <a:noFill/>
          <a:ln>
            <a:noFill/>
          </a:ln>
        </p:spPr>
        <p:txBody>
          <a:bodyPr anchor="t">
            <a:normAutofit/>
          </a:bodyPr>
          <a:lstStyle>
            <a:lvl1pPr marL="0" indent="0" algn="ctr">
              <a:buClrTx/>
              <a:buSzTx/>
              <a:buFontTx/>
              <a:buNone/>
              <a:defRPr sz="1400" b="1" baseline="0">
                <a:solidFill>
                  <a:srgbClr val="FF0000"/>
                </a:solidFill>
              </a:defRPr>
            </a:lvl1pPr>
          </a:lstStyle>
          <a:p>
            <a:r>
              <a:rPr lang="en-US" dirty="0"/>
              <a:t>DRAFT</a:t>
            </a:r>
            <a:endParaRPr dirty="0"/>
          </a:p>
        </p:txBody>
      </p:sp>
      <p:sp>
        <p:nvSpPr>
          <p:cNvPr id="6" name="TextBox 5"/>
          <p:cNvSpPr txBox="1"/>
          <p:nvPr userDrawn="1"/>
        </p:nvSpPr>
        <p:spPr>
          <a:xfrm>
            <a:off x="7061105" y="365128"/>
            <a:ext cx="1435939" cy="249339"/>
          </a:xfrm>
          <a:prstGeom prst="rect">
            <a:avLst/>
          </a:prstGeom>
          <a:noFill/>
        </p:spPr>
        <p:txBody>
          <a:bodyPr wrap="none" lIns="91430" tIns="45716" rIns="91430" bIns="45716" rtlCol="0">
            <a:spAutoFit/>
          </a:bodyPr>
          <a:lstStyle/>
          <a:p>
            <a:pPr fontAlgn="auto">
              <a:spcBef>
                <a:spcPts val="0"/>
              </a:spcBef>
              <a:spcAft>
                <a:spcPts val="0"/>
              </a:spcAft>
            </a:pPr>
            <a:r>
              <a:rPr lang="en-US" sz="1000" kern="1000" dirty="0">
                <a:solidFill>
                  <a:srgbClr val="F2F2F2"/>
                </a:solidFill>
                <a:latin typeface="Arial"/>
              </a:rPr>
              <a:t>Private &amp; Confidential</a:t>
            </a:r>
          </a:p>
        </p:txBody>
      </p:sp>
      <p:sp>
        <p:nvSpPr>
          <p:cNvPr id="3" name="Title 2"/>
          <p:cNvSpPr>
            <a:spLocks noGrp="1"/>
          </p:cNvSpPr>
          <p:nvPr>
            <p:ph type="title" hasCustomPrompt="1"/>
          </p:nvPr>
        </p:nvSpPr>
        <p:spPr>
          <a:xfrm>
            <a:off x="1143000" y="976473"/>
            <a:ext cx="6858001" cy="2537119"/>
          </a:xfrm>
        </p:spPr>
        <p:txBody>
          <a:bodyPr anchor="b">
            <a:normAutofit/>
          </a:bodyPr>
          <a:lstStyle>
            <a:lvl1pPr>
              <a:defRPr sz="3600">
                <a:solidFill>
                  <a:schemeClr val="bg1"/>
                </a:solidFill>
              </a:defRPr>
            </a:lvl1pPr>
          </a:lstStyle>
          <a:p>
            <a:r>
              <a:rPr lang="en-US" dirty="0"/>
              <a:t>Click to add title</a:t>
            </a:r>
          </a:p>
        </p:txBody>
      </p:sp>
      <p:sp>
        <p:nvSpPr>
          <p:cNvPr id="12" name="Subtitle 2"/>
          <p:cNvSpPr>
            <a:spLocks noGrp="1"/>
          </p:cNvSpPr>
          <p:nvPr>
            <p:ph type="subTitle" idx="1" hasCustomPrompt="1"/>
          </p:nvPr>
        </p:nvSpPr>
        <p:spPr>
          <a:xfrm>
            <a:off x="1143001" y="3602039"/>
            <a:ext cx="6858001" cy="646834"/>
          </a:xfrm>
          <a:noFill/>
        </p:spPr>
        <p:txBody>
          <a:bodyPr>
            <a:normAutofit/>
          </a:bodyPr>
          <a:lstStyle>
            <a:lvl1pPr marL="0" indent="0" algn="l">
              <a:buNone/>
              <a:defRPr sz="2400" baseline="0">
                <a:solidFill>
                  <a:schemeClr val="bg1"/>
                </a:solidFill>
              </a:defRPr>
            </a:lvl1pPr>
            <a:lvl2pPr marL="457152" indent="0" algn="ctr">
              <a:buNone/>
              <a:defRPr sz="2000"/>
            </a:lvl2pPr>
            <a:lvl3pPr marL="914303" indent="0" algn="ctr">
              <a:buNone/>
              <a:defRPr sz="1800"/>
            </a:lvl3pPr>
            <a:lvl4pPr marL="1371455" indent="0" algn="ctr">
              <a:buNone/>
              <a:defRPr sz="1600"/>
            </a:lvl4pPr>
            <a:lvl5pPr marL="1828606" indent="0" algn="ctr">
              <a:buNone/>
              <a:defRPr sz="1600"/>
            </a:lvl5pPr>
            <a:lvl6pPr marL="2285758" indent="0" algn="ctr">
              <a:buNone/>
              <a:defRPr sz="1600"/>
            </a:lvl6pPr>
            <a:lvl7pPr marL="2742909" indent="0" algn="ctr">
              <a:buNone/>
              <a:defRPr sz="1600"/>
            </a:lvl7pPr>
            <a:lvl8pPr marL="3200061" indent="0" algn="ctr">
              <a:buNone/>
              <a:defRPr sz="1600"/>
            </a:lvl8pPr>
            <a:lvl9pPr marL="3657212" indent="0" algn="ctr">
              <a:buNone/>
              <a:defRPr sz="1600"/>
            </a:lvl9pPr>
          </a:lstStyle>
          <a:p>
            <a:r>
              <a:rPr lang="en-US" dirty="0"/>
              <a:t>Click to add subtitle</a:t>
            </a:r>
          </a:p>
        </p:txBody>
      </p:sp>
      <p:sp>
        <p:nvSpPr>
          <p:cNvPr id="16" name="Shape 32"/>
          <p:cNvSpPr/>
          <p:nvPr userDrawn="1"/>
        </p:nvSpPr>
        <p:spPr>
          <a:xfrm>
            <a:off x="4" y="5488104"/>
            <a:ext cx="9144001" cy="360501"/>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7" name="Shape 33"/>
          <p:cNvSpPr/>
          <p:nvPr userDrawn="1"/>
        </p:nvSpPr>
        <p:spPr>
          <a:xfrm>
            <a:off x="2" y="5542155"/>
            <a:ext cx="9144001" cy="400254"/>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8" name="Shape 34"/>
          <p:cNvSpPr/>
          <p:nvPr userDrawn="1"/>
        </p:nvSpPr>
        <p:spPr>
          <a:xfrm>
            <a:off x="3" y="5656520"/>
            <a:ext cx="9144001" cy="1201483"/>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9" name="Slide Number Placeholder 5"/>
          <p:cNvSpPr txBox="1">
            <a:spLocks/>
          </p:cNvSpPr>
          <p:nvPr userDrawn="1"/>
        </p:nvSpPr>
        <p:spPr>
          <a:xfrm>
            <a:off x="8330626" y="6398544"/>
            <a:ext cx="184725" cy="280742"/>
          </a:xfrm>
          <a:prstGeom prst="rect">
            <a:avLst/>
          </a:prstGeom>
          <a:ln w="12700">
            <a:miter lim="400000"/>
          </a:ln>
        </p:spPr>
        <p:txBody>
          <a:bodyPr vert="horz" wrap="none" lIns="91430" tIns="45716" rIns="91430" bIns="45716"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a:lstStyle>
          <a:p>
            <a:endParaRPr lang="en-US" dirty="0">
              <a:solidFill>
                <a:srgbClr val="F2F2F2"/>
              </a:solidFill>
            </a:endParaRPr>
          </a:p>
        </p:txBody>
      </p:sp>
      <p:sp>
        <p:nvSpPr>
          <p:cNvPr id="20" name="Shape 17"/>
          <p:cNvSpPr/>
          <p:nvPr userDrawn="1"/>
        </p:nvSpPr>
        <p:spPr>
          <a:xfrm>
            <a:off x="1541721" y="5933090"/>
            <a:ext cx="6903033" cy="544901"/>
          </a:xfrm>
          <a:prstGeom prst="rect">
            <a:avLst/>
          </a:prstGeom>
          <a:ln w="12700">
            <a:miter lim="400000"/>
          </a:ln>
          <a:extLst>
            <a:ext uri="{C572A759-6A51-4108-AA02-DFA0A04FC94B}">
              <ma14:wrappingTextBoxFlag xmlns:ma14="http://schemas.microsoft.com/office/mac/drawingml/2011/main" xmlns="" val="1"/>
            </a:ext>
          </a:extLst>
        </p:spPr>
        <p:txBody>
          <a:bodyPr lIns="36572" tIns="36572" rIns="36572" bIns="36572" anchor="ctr">
            <a:spAutoFit/>
          </a:bodyPr>
          <a:lstStyle/>
          <a:p>
            <a:pPr fontAlgn="auto">
              <a:spcBef>
                <a:spcPts val="0"/>
              </a:spcBef>
              <a:spcAft>
                <a:spcPts val="0"/>
              </a:spcAft>
              <a:defRPr sz="1000" b="1">
                <a:solidFill>
                  <a:srgbClr val="FFFFFF"/>
                </a:solidFill>
              </a:defRPr>
            </a:pPr>
            <a:r>
              <a:rPr sz="1000" b="1" dirty="0">
                <a:solidFill>
                  <a:srgbClr val="F2F2F2"/>
                </a:solidFill>
                <a:latin typeface="Arial"/>
              </a:rPr>
              <a:t>Executive Office of Technology Services and Security </a:t>
            </a:r>
            <a:r>
              <a:rPr lang="en-US" sz="1000" b="1" dirty="0">
                <a:solidFill>
                  <a:srgbClr val="F2F2F2"/>
                </a:solidFill>
                <a:latin typeface="Arial"/>
              </a:rPr>
              <a:t>(</a:t>
            </a:r>
            <a:r>
              <a:rPr sz="1000" b="1" dirty="0">
                <a:solidFill>
                  <a:srgbClr val="F2F2F2"/>
                </a:solidFill>
                <a:latin typeface="Arial"/>
              </a:rPr>
              <a:t>EOTSS</a:t>
            </a:r>
            <a:r>
              <a:rPr lang="en-US" sz="1000" b="1" dirty="0">
                <a:solidFill>
                  <a:srgbClr val="F2F2F2"/>
                </a:solidFill>
                <a:latin typeface="Arial"/>
              </a:rPr>
              <a:t>)</a:t>
            </a:r>
            <a:endParaRPr sz="1000" b="1" dirty="0">
              <a:solidFill>
                <a:srgbClr val="F2F2F2"/>
              </a:solidFill>
              <a:latin typeface="Arial"/>
            </a:endParaRPr>
          </a:p>
          <a:p>
            <a:pPr fontAlgn="auto">
              <a:spcBef>
                <a:spcPts val="0"/>
              </a:spcBef>
              <a:spcAft>
                <a:spcPts val="0"/>
              </a:spcAft>
              <a:defRPr sz="1000">
                <a:solidFill>
                  <a:srgbClr val="FFFFFF"/>
                </a:solidFill>
              </a:defRPr>
            </a:pPr>
            <a:r>
              <a:rPr lang="en-US" sz="1000" dirty="0">
                <a:solidFill>
                  <a:srgbClr val="F2F2F2"/>
                </a:solidFill>
                <a:latin typeface="Arial"/>
              </a:rPr>
              <a:t>EOTSS Mission: To provide secure and quality digital information, services, and tools to constituents and service providers when and where they need them.</a:t>
            </a:r>
          </a:p>
        </p:txBody>
      </p:sp>
      <p:sp>
        <p:nvSpPr>
          <p:cNvPr id="27" name="Shape 19"/>
          <p:cNvSpPr>
            <a:spLocks noGrp="1"/>
          </p:cNvSpPr>
          <p:nvPr>
            <p:ph type="body" sz="half" idx="19" hasCustomPrompt="1"/>
          </p:nvPr>
        </p:nvSpPr>
        <p:spPr>
          <a:xfrm>
            <a:off x="1143001" y="4295975"/>
            <a:ext cx="6857999" cy="403714"/>
          </a:xfrm>
          <a:prstGeom prst="rect">
            <a:avLst/>
          </a:prstGeom>
          <a:noFill/>
        </p:spPr>
        <p:txBody>
          <a:bodyPr anchor="b">
            <a:normAutofit/>
          </a:bodyPr>
          <a:lstStyle>
            <a:lvl1pPr marL="0" indent="0">
              <a:buClrTx/>
              <a:buSzTx/>
              <a:buFontTx/>
              <a:buNone/>
              <a:defRPr sz="1600" b="1" baseline="0">
                <a:solidFill>
                  <a:schemeClr val="bg1"/>
                </a:solidFill>
              </a:defRPr>
            </a:lvl1pPr>
          </a:lstStyle>
          <a:p>
            <a:r>
              <a:rPr lang="en-US" dirty="0"/>
              <a:t>Presenter’s name here</a:t>
            </a:r>
          </a:p>
        </p:txBody>
      </p:sp>
      <p:sp>
        <p:nvSpPr>
          <p:cNvPr id="28" name="Shape 19"/>
          <p:cNvSpPr>
            <a:spLocks noGrp="1"/>
          </p:cNvSpPr>
          <p:nvPr>
            <p:ph type="body" sz="half" idx="21" hasCustomPrompt="1"/>
          </p:nvPr>
        </p:nvSpPr>
        <p:spPr>
          <a:xfrm>
            <a:off x="1143001" y="4699689"/>
            <a:ext cx="6857998" cy="403714"/>
          </a:xfrm>
          <a:prstGeom prst="rect">
            <a:avLst/>
          </a:prstGeom>
          <a:noFill/>
        </p:spPr>
        <p:txBody>
          <a:bodyPr anchor="t">
            <a:normAutofit/>
          </a:bodyPr>
          <a:lstStyle>
            <a:lvl1pPr marL="0" indent="0">
              <a:buClrTx/>
              <a:buSzTx/>
              <a:buFontTx/>
              <a:buNone/>
              <a:defRPr sz="1400" b="0" baseline="0">
                <a:solidFill>
                  <a:schemeClr val="bg1"/>
                </a:solidFill>
              </a:defRPr>
            </a:lvl1pPr>
          </a:lstStyle>
          <a:p>
            <a:r>
              <a:rPr lang="en-US" dirty="0"/>
              <a:t>Presenter’s title here</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367" y="5767558"/>
            <a:ext cx="979402" cy="979402"/>
          </a:xfrm>
          <a:prstGeom prst="rect">
            <a:avLst/>
          </a:prstGeom>
        </p:spPr>
      </p:pic>
    </p:spTree>
    <p:extLst>
      <p:ext uri="{BB962C8B-B14F-4D97-AF65-F5344CB8AC3E}">
        <p14:creationId xmlns:p14="http://schemas.microsoft.com/office/powerpoint/2010/main" val="2240200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3" name="image4.jpeg"/>
          <p:cNvPicPr>
            <a:picLocks noChangeAspect="1"/>
          </p:cNvPicPr>
          <p:nvPr userDrawn="1"/>
        </p:nvPicPr>
        <p:blipFill rotWithShape="1">
          <a:blip r:embed="rId2" cstate="print">
            <a:extLst>
              <a:ext uri="{28A0092B-C50C-407E-A947-70E740481C1C}">
                <a14:useLocalDpi xmlns:a14="http://schemas.microsoft.com/office/drawing/2010/main" val="0"/>
              </a:ext>
            </a:extLst>
          </a:blip>
          <a:srcRect l="6851" t="3084" r="3943"/>
          <a:stretch/>
        </p:blipFill>
        <p:spPr>
          <a:xfrm>
            <a:off x="-1" y="0"/>
            <a:ext cx="9144002" cy="5588000"/>
          </a:xfrm>
          <a:prstGeom prst="rect">
            <a:avLst/>
          </a:prstGeom>
          <a:ln w="12700">
            <a:miter lim="400000"/>
          </a:ln>
        </p:spPr>
      </p:pic>
      <p:sp>
        <p:nvSpPr>
          <p:cNvPr id="7" name="Shape 19"/>
          <p:cNvSpPr>
            <a:spLocks noGrp="1"/>
          </p:cNvSpPr>
          <p:nvPr>
            <p:ph type="body" sz="half" idx="20" hasCustomPrompt="1"/>
          </p:nvPr>
        </p:nvSpPr>
        <p:spPr>
          <a:xfrm>
            <a:off x="1532861" y="468569"/>
            <a:ext cx="6078281" cy="468433"/>
          </a:xfrm>
          <a:prstGeom prst="rect">
            <a:avLst/>
          </a:prstGeom>
          <a:noFill/>
          <a:ln>
            <a:noFill/>
          </a:ln>
        </p:spPr>
        <p:txBody>
          <a:bodyPr anchor="t">
            <a:normAutofit/>
          </a:bodyPr>
          <a:lstStyle>
            <a:lvl1pPr marL="0" indent="0" algn="ctr">
              <a:buClrTx/>
              <a:buSzTx/>
              <a:buFontTx/>
              <a:buNone/>
              <a:defRPr sz="1400" b="1" baseline="0">
                <a:solidFill>
                  <a:srgbClr val="FF0000"/>
                </a:solidFill>
              </a:defRPr>
            </a:lvl1pPr>
          </a:lstStyle>
          <a:p>
            <a:r>
              <a:rPr lang="en-US" dirty="0"/>
              <a:t>DRAFT</a:t>
            </a:r>
            <a:endParaRPr dirty="0"/>
          </a:p>
        </p:txBody>
      </p:sp>
      <p:sp>
        <p:nvSpPr>
          <p:cNvPr id="6" name="TextBox 5"/>
          <p:cNvSpPr txBox="1"/>
          <p:nvPr userDrawn="1"/>
        </p:nvSpPr>
        <p:spPr>
          <a:xfrm>
            <a:off x="7061105" y="365128"/>
            <a:ext cx="1435939" cy="249339"/>
          </a:xfrm>
          <a:prstGeom prst="rect">
            <a:avLst/>
          </a:prstGeom>
          <a:noFill/>
        </p:spPr>
        <p:txBody>
          <a:bodyPr wrap="none" lIns="91430" tIns="45716" rIns="91430" bIns="45716" rtlCol="0">
            <a:spAutoFit/>
          </a:bodyPr>
          <a:lstStyle/>
          <a:p>
            <a:pPr fontAlgn="auto">
              <a:spcBef>
                <a:spcPts val="0"/>
              </a:spcBef>
              <a:spcAft>
                <a:spcPts val="0"/>
              </a:spcAft>
            </a:pPr>
            <a:r>
              <a:rPr lang="en-US" sz="1000" kern="1000" dirty="0">
                <a:solidFill>
                  <a:srgbClr val="14558F"/>
                </a:solidFill>
                <a:latin typeface="Arial"/>
              </a:rPr>
              <a:t>Private &amp; Confidential</a:t>
            </a:r>
          </a:p>
        </p:txBody>
      </p:sp>
      <p:sp>
        <p:nvSpPr>
          <p:cNvPr id="3" name="Title 2"/>
          <p:cNvSpPr>
            <a:spLocks noGrp="1"/>
          </p:cNvSpPr>
          <p:nvPr>
            <p:ph type="title" hasCustomPrompt="1"/>
          </p:nvPr>
        </p:nvSpPr>
        <p:spPr>
          <a:xfrm>
            <a:off x="1143000" y="976473"/>
            <a:ext cx="6858001" cy="2537119"/>
          </a:xfrm>
        </p:spPr>
        <p:txBody>
          <a:bodyPr anchor="b">
            <a:normAutofit/>
          </a:bodyPr>
          <a:lstStyle>
            <a:lvl1pPr>
              <a:defRPr sz="3600">
                <a:solidFill>
                  <a:schemeClr val="accent1"/>
                </a:solidFill>
              </a:defRPr>
            </a:lvl1pPr>
          </a:lstStyle>
          <a:p>
            <a:r>
              <a:rPr lang="en-US" dirty="0"/>
              <a:t>Click to add title</a:t>
            </a:r>
          </a:p>
        </p:txBody>
      </p:sp>
      <p:sp>
        <p:nvSpPr>
          <p:cNvPr id="12" name="Subtitle 2"/>
          <p:cNvSpPr>
            <a:spLocks noGrp="1"/>
          </p:cNvSpPr>
          <p:nvPr>
            <p:ph type="subTitle" idx="1" hasCustomPrompt="1"/>
          </p:nvPr>
        </p:nvSpPr>
        <p:spPr>
          <a:xfrm>
            <a:off x="1143001" y="3602039"/>
            <a:ext cx="6858001" cy="646834"/>
          </a:xfrm>
          <a:noFill/>
        </p:spPr>
        <p:txBody>
          <a:bodyPr>
            <a:normAutofit/>
          </a:bodyPr>
          <a:lstStyle>
            <a:lvl1pPr marL="0" indent="0" algn="l">
              <a:buNone/>
              <a:defRPr sz="2400" baseline="0">
                <a:solidFill>
                  <a:schemeClr val="accent1"/>
                </a:solidFill>
              </a:defRPr>
            </a:lvl1pPr>
            <a:lvl2pPr marL="457152" indent="0" algn="ctr">
              <a:buNone/>
              <a:defRPr sz="2000"/>
            </a:lvl2pPr>
            <a:lvl3pPr marL="914303" indent="0" algn="ctr">
              <a:buNone/>
              <a:defRPr sz="1800"/>
            </a:lvl3pPr>
            <a:lvl4pPr marL="1371455" indent="0" algn="ctr">
              <a:buNone/>
              <a:defRPr sz="1600"/>
            </a:lvl4pPr>
            <a:lvl5pPr marL="1828606" indent="0" algn="ctr">
              <a:buNone/>
              <a:defRPr sz="1600"/>
            </a:lvl5pPr>
            <a:lvl6pPr marL="2285758" indent="0" algn="ctr">
              <a:buNone/>
              <a:defRPr sz="1600"/>
            </a:lvl6pPr>
            <a:lvl7pPr marL="2742909" indent="0" algn="ctr">
              <a:buNone/>
              <a:defRPr sz="1600"/>
            </a:lvl7pPr>
            <a:lvl8pPr marL="3200061" indent="0" algn="ctr">
              <a:buNone/>
              <a:defRPr sz="1600"/>
            </a:lvl8pPr>
            <a:lvl9pPr marL="3657212" indent="0" algn="ctr">
              <a:buNone/>
              <a:defRPr sz="1600"/>
            </a:lvl9pPr>
          </a:lstStyle>
          <a:p>
            <a:r>
              <a:rPr lang="en-US" dirty="0"/>
              <a:t>Click to add subtitle</a:t>
            </a:r>
          </a:p>
        </p:txBody>
      </p:sp>
      <p:sp>
        <p:nvSpPr>
          <p:cNvPr id="16" name="Shape 32"/>
          <p:cNvSpPr/>
          <p:nvPr userDrawn="1"/>
        </p:nvSpPr>
        <p:spPr>
          <a:xfrm>
            <a:off x="4" y="5488104"/>
            <a:ext cx="9144001" cy="360501"/>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7" name="Shape 33"/>
          <p:cNvSpPr/>
          <p:nvPr userDrawn="1"/>
        </p:nvSpPr>
        <p:spPr>
          <a:xfrm>
            <a:off x="2" y="5542155"/>
            <a:ext cx="9144001" cy="400254"/>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8" name="Shape 34"/>
          <p:cNvSpPr/>
          <p:nvPr userDrawn="1"/>
        </p:nvSpPr>
        <p:spPr>
          <a:xfrm>
            <a:off x="3" y="5656520"/>
            <a:ext cx="9144001" cy="1201483"/>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9" name="Slide Number Placeholder 5"/>
          <p:cNvSpPr txBox="1">
            <a:spLocks/>
          </p:cNvSpPr>
          <p:nvPr userDrawn="1"/>
        </p:nvSpPr>
        <p:spPr>
          <a:xfrm>
            <a:off x="8330626" y="6398544"/>
            <a:ext cx="184725" cy="280742"/>
          </a:xfrm>
          <a:prstGeom prst="rect">
            <a:avLst/>
          </a:prstGeom>
          <a:ln w="12700">
            <a:miter lim="400000"/>
          </a:ln>
        </p:spPr>
        <p:txBody>
          <a:bodyPr vert="horz" wrap="none" lIns="91430" tIns="45716" rIns="91430" bIns="45716"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a:lstStyle>
          <a:p>
            <a:endParaRPr lang="en-US" dirty="0">
              <a:solidFill>
                <a:srgbClr val="F2F2F2"/>
              </a:solidFill>
            </a:endParaRPr>
          </a:p>
        </p:txBody>
      </p:sp>
      <p:sp>
        <p:nvSpPr>
          <p:cNvPr id="20" name="Shape 17"/>
          <p:cNvSpPr/>
          <p:nvPr userDrawn="1"/>
        </p:nvSpPr>
        <p:spPr>
          <a:xfrm>
            <a:off x="1541721" y="5933090"/>
            <a:ext cx="6903033" cy="544901"/>
          </a:xfrm>
          <a:prstGeom prst="rect">
            <a:avLst/>
          </a:prstGeom>
          <a:ln w="12700">
            <a:miter lim="400000"/>
          </a:ln>
          <a:extLst>
            <a:ext uri="{C572A759-6A51-4108-AA02-DFA0A04FC94B}">
              <ma14:wrappingTextBoxFlag xmlns:ma14="http://schemas.microsoft.com/office/mac/drawingml/2011/main" xmlns="" val="1"/>
            </a:ext>
          </a:extLst>
        </p:spPr>
        <p:txBody>
          <a:bodyPr lIns="36572" tIns="36572" rIns="36572" bIns="36572" anchor="ctr">
            <a:spAutoFit/>
          </a:bodyPr>
          <a:lstStyle/>
          <a:p>
            <a:pPr fontAlgn="auto">
              <a:spcBef>
                <a:spcPts val="0"/>
              </a:spcBef>
              <a:spcAft>
                <a:spcPts val="0"/>
              </a:spcAft>
              <a:defRPr sz="1000" b="1">
                <a:solidFill>
                  <a:srgbClr val="FFFFFF"/>
                </a:solidFill>
              </a:defRPr>
            </a:pPr>
            <a:r>
              <a:rPr sz="1000" b="1" dirty="0">
                <a:solidFill>
                  <a:srgbClr val="F2F2F2"/>
                </a:solidFill>
                <a:latin typeface="Arial"/>
              </a:rPr>
              <a:t>Executive Office of Technology Services and Security </a:t>
            </a:r>
            <a:r>
              <a:rPr lang="en-US" sz="1000" b="1" dirty="0">
                <a:solidFill>
                  <a:srgbClr val="F2F2F2"/>
                </a:solidFill>
                <a:latin typeface="Arial"/>
              </a:rPr>
              <a:t>(</a:t>
            </a:r>
            <a:r>
              <a:rPr sz="1000" b="1" dirty="0">
                <a:solidFill>
                  <a:srgbClr val="F2F2F2"/>
                </a:solidFill>
                <a:latin typeface="Arial"/>
              </a:rPr>
              <a:t>EOTSS</a:t>
            </a:r>
            <a:r>
              <a:rPr lang="en-US" sz="1000" b="1" dirty="0">
                <a:solidFill>
                  <a:srgbClr val="F2F2F2"/>
                </a:solidFill>
                <a:latin typeface="Arial"/>
              </a:rPr>
              <a:t>)</a:t>
            </a:r>
            <a:endParaRPr sz="1000" b="1" dirty="0">
              <a:solidFill>
                <a:srgbClr val="F2F2F2"/>
              </a:solidFill>
              <a:latin typeface="Arial"/>
            </a:endParaRPr>
          </a:p>
          <a:p>
            <a:pPr fontAlgn="auto">
              <a:spcBef>
                <a:spcPts val="0"/>
              </a:spcBef>
              <a:spcAft>
                <a:spcPts val="0"/>
              </a:spcAft>
              <a:defRPr sz="1000">
                <a:solidFill>
                  <a:srgbClr val="FFFFFF"/>
                </a:solidFill>
              </a:defRPr>
            </a:pPr>
            <a:r>
              <a:rPr lang="en-US" sz="1000" dirty="0">
                <a:solidFill>
                  <a:srgbClr val="F2F2F2"/>
                </a:solidFill>
                <a:latin typeface="Arial"/>
              </a:rPr>
              <a:t>EOTSS Mission: To provide secure and quality digital information, services, and tools to constituents and service providers when and where they need them.</a:t>
            </a:r>
          </a:p>
        </p:txBody>
      </p:sp>
      <p:sp>
        <p:nvSpPr>
          <p:cNvPr id="27" name="Shape 19"/>
          <p:cNvSpPr>
            <a:spLocks noGrp="1"/>
          </p:cNvSpPr>
          <p:nvPr>
            <p:ph type="body" sz="half" idx="19" hasCustomPrompt="1"/>
          </p:nvPr>
        </p:nvSpPr>
        <p:spPr>
          <a:xfrm>
            <a:off x="1143001" y="4295975"/>
            <a:ext cx="6857999" cy="403714"/>
          </a:xfrm>
          <a:prstGeom prst="rect">
            <a:avLst/>
          </a:prstGeom>
          <a:noFill/>
        </p:spPr>
        <p:txBody>
          <a:bodyPr anchor="b">
            <a:normAutofit/>
          </a:bodyPr>
          <a:lstStyle>
            <a:lvl1pPr marL="0" indent="0">
              <a:buClrTx/>
              <a:buSzTx/>
              <a:buFontTx/>
              <a:buNone/>
              <a:defRPr sz="1600" b="1" baseline="0">
                <a:solidFill>
                  <a:schemeClr val="accent1"/>
                </a:solidFill>
              </a:defRPr>
            </a:lvl1pPr>
          </a:lstStyle>
          <a:p>
            <a:r>
              <a:rPr lang="en-US" dirty="0"/>
              <a:t>Presenter’s name here</a:t>
            </a:r>
          </a:p>
        </p:txBody>
      </p:sp>
      <p:sp>
        <p:nvSpPr>
          <p:cNvPr id="28" name="Shape 19"/>
          <p:cNvSpPr>
            <a:spLocks noGrp="1"/>
          </p:cNvSpPr>
          <p:nvPr>
            <p:ph type="body" sz="half" idx="21" hasCustomPrompt="1"/>
          </p:nvPr>
        </p:nvSpPr>
        <p:spPr>
          <a:xfrm>
            <a:off x="1143001" y="4699689"/>
            <a:ext cx="6857998" cy="403714"/>
          </a:xfrm>
          <a:prstGeom prst="rect">
            <a:avLst/>
          </a:prstGeom>
          <a:noFill/>
        </p:spPr>
        <p:txBody>
          <a:bodyPr anchor="t">
            <a:normAutofit/>
          </a:bodyPr>
          <a:lstStyle>
            <a:lvl1pPr marL="0" indent="0">
              <a:buClrTx/>
              <a:buSzTx/>
              <a:buFontTx/>
              <a:buNone/>
              <a:defRPr sz="1400" b="0" baseline="0">
                <a:solidFill>
                  <a:schemeClr val="accent1"/>
                </a:solidFill>
              </a:defRPr>
            </a:lvl1pPr>
          </a:lstStyle>
          <a:p>
            <a:r>
              <a:rPr lang="en-US" dirty="0"/>
              <a:t>Presenter’s title here</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367" y="5767558"/>
            <a:ext cx="979402" cy="979402"/>
          </a:xfrm>
          <a:prstGeom prst="rect">
            <a:avLst/>
          </a:prstGeom>
        </p:spPr>
      </p:pic>
    </p:spTree>
    <p:extLst>
      <p:ext uri="{BB962C8B-B14F-4D97-AF65-F5344CB8AC3E}">
        <p14:creationId xmlns:p14="http://schemas.microsoft.com/office/powerpoint/2010/main" val="466019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24" name="image4.jpeg"/>
          <p:cNvPicPr>
            <a:picLocks noChangeAspect="1"/>
          </p:cNvPicPr>
          <p:nvPr userDrawn="1"/>
        </p:nvPicPr>
        <p:blipFill>
          <a:blip r:embed="rId2"/>
          <a:srcRect l="431" t="1374" r="169" b="5827"/>
          <a:stretch>
            <a:fillRect/>
          </a:stretch>
        </p:blipFill>
        <p:spPr>
          <a:xfrm>
            <a:off x="0" y="-8934"/>
            <a:ext cx="9144002" cy="5712719"/>
          </a:xfrm>
          <a:prstGeom prst="rect">
            <a:avLst/>
          </a:prstGeom>
          <a:ln w="12700">
            <a:miter lim="400000"/>
          </a:ln>
        </p:spPr>
      </p:pic>
      <p:sp>
        <p:nvSpPr>
          <p:cNvPr id="21" name="Shape 99"/>
          <p:cNvSpPr/>
          <p:nvPr userDrawn="1"/>
        </p:nvSpPr>
        <p:spPr>
          <a:xfrm>
            <a:off x="3" y="-8934"/>
            <a:ext cx="9144001" cy="5558041"/>
          </a:xfrm>
          <a:prstGeom prst="rect">
            <a:avLst/>
          </a:prstGeom>
          <a:solidFill>
            <a:srgbClr val="000000">
              <a:alpha val="56918"/>
            </a:srgbClr>
          </a:solidFill>
          <a:ln w="12700">
            <a:miter lim="400000"/>
          </a:ln>
        </p:spPr>
        <p:txBody>
          <a:bodyPr lIns="45714" tIns="45714" rIns="45714" bIns="45714" anchor="ctr"/>
          <a:lstStyle/>
          <a:p>
            <a:pPr fontAlgn="auto">
              <a:spcBef>
                <a:spcPts val="0"/>
              </a:spcBef>
              <a:spcAft>
                <a:spcPts val="0"/>
              </a:spcAft>
              <a:defRPr>
                <a:latin typeface="Verdana"/>
                <a:ea typeface="Verdana"/>
                <a:cs typeface="Verdana"/>
                <a:sym typeface="Verdana"/>
              </a:defRPr>
            </a:pPr>
            <a:endParaRPr dirty="0">
              <a:solidFill>
                <a:srgbClr val="141414"/>
              </a:solidFill>
              <a:latin typeface="Verdana"/>
              <a:ea typeface="Verdana"/>
              <a:cs typeface="Verdana"/>
              <a:sym typeface="Verdana"/>
            </a:endParaRPr>
          </a:p>
        </p:txBody>
      </p:sp>
      <p:sp>
        <p:nvSpPr>
          <p:cNvPr id="7" name="Shape 19"/>
          <p:cNvSpPr>
            <a:spLocks noGrp="1"/>
          </p:cNvSpPr>
          <p:nvPr>
            <p:ph type="body" sz="half" idx="20" hasCustomPrompt="1"/>
          </p:nvPr>
        </p:nvSpPr>
        <p:spPr>
          <a:xfrm>
            <a:off x="1532861" y="468569"/>
            <a:ext cx="6078281" cy="468433"/>
          </a:xfrm>
          <a:prstGeom prst="rect">
            <a:avLst/>
          </a:prstGeom>
          <a:noFill/>
          <a:ln>
            <a:noFill/>
          </a:ln>
        </p:spPr>
        <p:txBody>
          <a:bodyPr anchor="t">
            <a:normAutofit/>
          </a:bodyPr>
          <a:lstStyle>
            <a:lvl1pPr marL="0" indent="0" algn="ctr">
              <a:buClrTx/>
              <a:buSzTx/>
              <a:buFontTx/>
              <a:buNone/>
              <a:defRPr sz="1400" b="1" baseline="0">
                <a:solidFill>
                  <a:srgbClr val="FF0000"/>
                </a:solidFill>
              </a:defRPr>
            </a:lvl1pPr>
          </a:lstStyle>
          <a:p>
            <a:r>
              <a:rPr lang="en-US" dirty="0"/>
              <a:t>DRAFT</a:t>
            </a:r>
            <a:endParaRPr dirty="0"/>
          </a:p>
        </p:txBody>
      </p:sp>
      <p:sp>
        <p:nvSpPr>
          <p:cNvPr id="3" name="Title 2"/>
          <p:cNvSpPr>
            <a:spLocks noGrp="1"/>
          </p:cNvSpPr>
          <p:nvPr>
            <p:ph type="title" hasCustomPrompt="1"/>
          </p:nvPr>
        </p:nvSpPr>
        <p:spPr>
          <a:xfrm>
            <a:off x="1143000" y="976473"/>
            <a:ext cx="6858001" cy="2537119"/>
          </a:xfrm>
        </p:spPr>
        <p:txBody>
          <a:bodyPr anchor="b">
            <a:normAutofit/>
          </a:bodyPr>
          <a:lstStyle>
            <a:lvl1pPr>
              <a:defRPr sz="3600">
                <a:solidFill>
                  <a:schemeClr val="bg1"/>
                </a:solidFill>
              </a:defRPr>
            </a:lvl1pPr>
          </a:lstStyle>
          <a:p>
            <a:r>
              <a:rPr lang="en-US" dirty="0"/>
              <a:t>Click to add title</a:t>
            </a:r>
          </a:p>
        </p:txBody>
      </p:sp>
      <p:sp>
        <p:nvSpPr>
          <p:cNvPr id="12" name="Subtitle 2"/>
          <p:cNvSpPr>
            <a:spLocks noGrp="1"/>
          </p:cNvSpPr>
          <p:nvPr>
            <p:ph type="subTitle" idx="1" hasCustomPrompt="1"/>
          </p:nvPr>
        </p:nvSpPr>
        <p:spPr>
          <a:xfrm>
            <a:off x="1143001" y="3602039"/>
            <a:ext cx="6858001" cy="646834"/>
          </a:xfrm>
          <a:noFill/>
        </p:spPr>
        <p:txBody>
          <a:bodyPr>
            <a:normAutofit/>
          </a:bodyPr>
          <a:lstStyle>
            <a:lvl1pPr marL="0" indent="0" algn="l">
              <a:buNone/>
              <a:defRPr sz="2400" baseline="0">
                <a:solidFill>
                  <a:schemeClr val="bg1"/>
                </a:solidFill>
              </a:defRPr>
            </a:lvl1pPr>
            <a:lvl2pPr marL="457152" indent="0" algn="ctr">
              <a:buNone/>
              <a:defRPr sz="2000"/>
            </a:lvl2pPr>
            <a:lvl3pPr marL="914303" indent="0" algn="ctr">
              <a:buNone/>
              <a:defRPr sz="1800"/>
            </a:lvl3pPr>
            <a:lvl4pPr marL="1371455" indent="0" algn="ctr">
              <a:buNone/>
              <a:defRPr sz="1600"/>
            </a:lvl4pPr>
            <a:lvl5pPr marL="1828606" indent="0" algn="ctr">
              <a:buNone/>
              <a:defRPr sz="1600"/>
            </a:lvl5pPr>
            <a:lvl6pPr marL="2285758" indent="0" algn="ctr">
              <a:buNone/>
              <a:defRPr sz="1600"/>
            </a:lvl6pPr>
            <a:lvl7pPr marL="2742909" indent="0" algn="ctr">
              <a:buNone/>
              <a:defRPr sz="1600"/>
            </a:lvl7pPr>
            <a:lvl8pPr marL="3200061" indent="0" algn="ctr">
              <a:buNone/>
              <a:defRPr sz="1600"/>
            </a:lvl8pPr>
            <a:lvl9pPr marL="3657212" indent="0" algn="ctr">
              <a:buNone/>
              <a:defRPr sz="1600"/>
            </a:lvl9pPr>
          </a:lstStyle>
          <a:p>
            <a:r>
              <a:rPr lang="en-US" dirty="0"/>
              <a:t>Click to add subtitle</a:t>
            </a:r>
          </a:p>
        </p:txBody>
      </p:sp>
      <p:sp>
        <p:nvSpPr>
          <p:cNvPr id="16" name="Shape 32"/>
          <p:cNvSpPr/>
          <p:nvPr userDrawn="1"/>
        </p:nvSpPr>
        <p:spPr>
          <a:xfrm>
            <a:off x="4" y="5488104"/>
            <a:ext cx="9144001" cy="360501"/>
          </a:xfrm>
          <a:prstGeom prst="rect">
            <a:avLst/>
          </a:prstGeom>
          <a:solidFill>
            <a:srgbClr val="F9CE20"/>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7" name="Shape 33"/>
          <p:cNvSpPr/>
          <p:nvPr userDrawn="1"/>
        </p:nvSpPr>
        <p:spPr>
          <a:xfrm>
            <a:off x="2" y="5542155"/>
            <a:ext cx="9144001" cy="400254"/>
          </a:xfrm>
          <a:prstGeom prst="rect">
            <a:avLst/>
          </a:prstGeom>
          <a:solidFill>
            <a:srgbClr val="14558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8" name="Shape 34"/>
          <p:cNvSpPr/>
          <p:nvPr userDrawn="1"/>
        </p:nvSpPr>
        <p:spPr>
          <a:xfrm>
            <a:off x="3" y="5656520"/>
            <a:ext cx="9144001" cy="1201483"/>
          </a:xfrm>
          <a:prstGeom prst="rect">
            <a:avLst/>
          </a:prstGeom>
          <a:solidFill>
            <a:srgbClr val="43956F"/>
          </a:solidFill>
          <a:ln w="12700">
            <a:miter lim="400000"/>
          </a:ln>
        </p:spPr>
        <p:txBody>
          <a:bodyPr lIns="45714" tIns="45714" rIns="45714" bIns="45714" anchor="ctr"/>
          <a:lstStyle/>
          <a:p>
            <a:pPr algn="ctr" fontAlgn="auto">
              <a:spcBef>
                <a:spcPts val="0"/>
              </a:spcBef>
              <a:spcAft>
                <a:spcPts val="0"/>
              </a:spcAft>
              <a:defRPr>
                <a:solidFill>
                  <a:srgbClr val="FFFFFF"/>
                </a:solidFill>
                <a:latin typeface="Verdana"/>
                <a:ea typeface="Verdana"/>
                <a:cs typeface="Verdana"/>
                <a:sym typeface="Verdana"/>
              </a:defRPr>
            </a:pPr>
            <a:endParaRPr dirty="0">
              <a:solidFill>
                <a:srgbClr val="FFFFFF"/>
              </a:solidFill>
              <a:latin typeface="Verdana"/>
              <a:ea typeface="Verdana"/>
              <a:cs typeface="Verdana"/>
              <a:sym typeface="Verdana"/>
            </a:endParaRPr>
          </a:p>
        </p:txBody>
      </p:sp>
      <p:sp>
        <p:nvSpPr>
          <p:cNvPr id="19" name="Slide Number Placeholder 5"/>
          <p:cNvSpPr txBox="1">
            <a:spLocks/>
          </p:cNvSpPr>
          <p:nvPr userDrawn="1"/>
        </p:nvSpPr>
        <p:spPr>
          <a:xfrm>
            <a:off x="8330626" y="6398544"/>
            <a:ext cx="184725" cy="280742"/>
          </a:xfrm>
          <a:prstGeom prst="rect">
            <a:avLst/>
          </a:prstGeom>
          <a:ln w="12700">
            <a:miter lim="400000"/>
          </a:ln>
        </p:spPr>
        <p:txBody>
          <a:bodyPr vert="horz" wrap="none" lIns="91430" tIns="45716" rIns="91430" bIns="45716"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a:lstStyle>
          <a:p>
            <a:endParaRPr lang="en-US" dirty="0">
              <a:solidFill>
                <a:srgbClr val="F2F2F2"/>
              </a:solidFill>
            </a:endParaRPr>
          </a:p>
        </p:txBody>
      </p:sp>
      <p:sp>
        <p:nvSpPr>
          <p:cNvPr id="20" name="Shape 17"/>
          <p:cNvSpPr/>
          <p:nvPr userDrawn="1"/>
        </p:nvSpPr>
        <p:spPr>
          <a:xfrm>
            <a:off x="1541721" y="5933924"/>
            <a:ext cx="6903033" cy="543226"/>
          </a:xfrm>
          <a:prstGeom prst="rect">
            <a:avLst/>
          </a:prstGeom>
          <a:ln w="12700">
            <a:miter lim="400000"/>
          </a:ln>
          <a:extLst>
            <a:ext uri="{C572A759-6A51-4108-AA02-DFA0A04FC94B}">
              <ma14:wrappingTextBoxFlag xmlns:ma14="http://schemas.microsoft.com/office/mac/drawingml/2011/main" xmlns="" val="1"/>
            </a:ext>
          </a:extLst>
        </p:spPr>
        <p:txBody>
          <a:bodyPr lIns="36572" tIns="36572" rIns="36572" bIns="36572" anchor="ctr">
            <a:spAutoFit/>
          </a:bodyPr>
          <a:lstStyle/>
          <a:p>
            <a:pPr fontAlgn="auto">
              <a:spcBef>
                <a:spcPts val="0"/>
              </a:spcBef>
              <a:spcAft>
                <a:spcPts val="0"/>
              </a:spcAft>
              <a:defRPr sz="1000" b="1">
                <a:solidFill>
                  <a:srgbClr val="FFFFFF"/>
                </a:solidFill>
              </a:defRPr>
            </a:pPr>
            <a:r>
              <a:rPr sz="1000" b="1" dirty="0">
                <a:solidFill>
                  <a:srgbClr val="F2F2F2"/>
                </a:solidFill>
                <a:latin typeface="Arial"/>
              </a:rPr>
              <a:t>Executive Office of Technology Services and Security </a:t>
            </a:r>
            <a:r>
              <a:rPr lang="en-US" sz="1000" b="1" dirty="0">
                <a:solidFill>
                  <a:srgbClr val="F2F2F2"/>
                </a:solidFill>
                <a:latin typeface="Arial"/>
              </a:rPr>
              <a:t>(</a:t>
            </a:r>
            <a:r>
              <a:rPr sz="1000" b="1" dirty="0">
                <a:solidFill>
                  <a:srgbClr val="F2F2F2"/>
                </a:solidFill>
                <a:latin typeface="Arial"/>
              </a:rPr>
              <a:t>EOTSS</a:t>
            </a:r>
            <a:r>
              <a:rPr lang="en-US" sz="1000" b="1" dirty="0">
                <a:solidFill>
                  <a:srgbClr val="F2F2F2"/>
                </a:solidFill>
                <a:latin typeface="Arial"/>
              </a:rPr>
              <a:t>)</a:t>
            </a:r>
            <a:endParaRPr sz="1000" b="1" dirty="0">
              <a:solidFill>
                <a:srgbClr val="F2F2F2"/>
              </a:solidFill>
              <a:latin typeface="Arial"/>
            </a:endParaRPr>
          </a:p>
          <a:p>
            <a:pPr fontAlgn="auto">
              <a:spcBef>
                <a:spcPts val="0"/>
              </a:spcBef>
              <a:spcAft>
                <a:spcPts val="0"/>
              </a:spcAft>
              <a:defRPr sz="1000">
                <a:solidFill>
                  <a:srgbClr val="FFFFFF"/>
                </a:solidFill>
              </a:defRPr>
            </a:pPr>
            <a:r>
              <a:rPr lang="en-US" sz="1000" i="1" dirty="0">
                <a:solidFill>
                  <a:srgbClr val="F2F2F2"/>
                </a:solidFill>
                <a:latin typeface="Arial"/>
              </a:rPr>
              <a:t>EOTSS Mission: To provide secure and quality digital information, services, and tools to constituents and service providers when and where they need them.</a:t>
            </a:r>
          </a:p>
        </p:txBody>
      </p:sp>
      <p:sp>
        <p:nvSpPr>
          <p:cNvPr id="27" name="Shape 19"/>
          <p:cNvSpPr>
            <a:spLocks noGrp="1"/>
          </p:cNvSpPr>
          <p:nvPr>
            <p:ph type="body" sz="half" idx="19" hasCustomPrompt="1"/>
          </p:nvPr>
        </p:nvSpPr>
        <p:spPr>
          <a:xfrm>
            <a:off x="1143001" y="4295975"/>
            <a:ext cx="6857999" cy="403714"/>
          </a:xfrm>
          <a:prstGeom prst="rect">
            <a:avLst/>
          </a:prstGeom>
          <a:noFill/>
        </p:spPr>
        <p:txBody>
          <a:bodyPr anchor="b">
            <a:normAutofit/>
          </a:bodyPr>
          <a:lstStyle>
            <a:lvl1pPr marL="0" indent="0">
              <a:buClrTx/>
              <a:buSzTx/>
              <a:buFontTx/>
              <a:buNone/>
              <a:defRPr sz="1600" b="1" baseline="0">
                <a:solidFill>
                  <a:schemeClr val="bg1"/>
                </a:solidFill>
              </a:defRPr>
            </a:lvl1pPr>
          </a:lstStyle>
          <a:p>
            <a:r>
              <a:rPr lang="en-US" dirty="0"/>
              <a:t>Presenter’s name here</a:t>
            </a:r>
          </a:p>
        </p:txBody>
      </p:sp>
      <p:sp>
        <p:nvSpPr>
          <p:cNvPr id="28" name="Shape 19"/>
          <p:cNvSpPr>
            <a:spLocks noGrp="1"/>
          </p:cNvSpPr>
          <p:nvPr>
            <p:ph type="body" sz="half" idx="21" hasCustomPrompt="1"/>
          </p:nvPr>
        </p:nvSpPr>
        <p:spPr>
          <a:xfrm>
            <a:off x="1143001" y="4699689"/>
            <a:ext cx="6857998" cy="403714"/>
          </a:xfrm>
          <a:prstGeom prst="rect">
            <a:avLst/>
          </a:prstGeom>
          <a:noFill/>
        </p:spPr>
        <p:txBody>
          <a:bodyPr anchor="t">
            <a:normAutofit/>
          </a:bodyPr>
          <a:lstStyle>
            <a:lvl1pPr marL="0" indent="0">
              <a:buClrTx/>
              <a:buSzTx/>
              <a:buFontTx/>
              <a:buNone/>
              <a:defRPr sz="1400" b="0" baseline="0">
                <a:solidFill>
                  <a:schemeClr val="bg1"/>
                </a:solidFill>
              </a:defRPr>
            </a:lvl1pPr>
          </a:lstStyle>
          <a:p>
            <a:r>
              <a:rPr lang="en-US" dirty="0"/>
              <a:t>Presenter’s title here</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367" y="5767558"/>
            <a:ext cx="979402" cy="979402"/>
          </a:xfrm>
          <a:prstGeom prst="rect">
            <a:avLst/>
          </a:prstGeom>
        </p:spPr>
      </p:pic>
    </p:spTree>
    <p:extLst>
      <p:ext uri="{BB962C8B-B14F-4D97-AF65-F5344CB8AC3E}">
        <p14:creationId xmlns:p14="http://schemas.microsoft.com/office/powerpoint/2010/main" val="1377530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5479" name="Line 7"/>
          <p:cNvSpPr>
            <a:spLocks noChangeShapeType="1"/>
          </p:cNvSpPr>
          <p:nvPr/>
        </p:nvSpPr>
        <p:spPr bwMode="auto">
          <a:xfrm>
            <a:off x="0" y="747713"/>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endParaRPr lang="en-US" dirty="0">
              <a:solidFill>
                <a:srgbClr val="000000"/>
              </a:solidFill>
            </a:endParaRPr>
          </a:p>
        </p:txBody>
      </p:sp>
      <p:sp>
        <p:nvSpPr>
          <p:cNvPr id="105483" name="Line 11"/>
          <p:cNvSpPr>
            <a:spLocks noChangeShapeType="1"/>
          </p:cNvSpPr>
          <p:nvPr/>
        </p:nvSpPr>
        <p:spPr bwMode="auto">
          <a:xfrm>
            <a:off x="2443164" y="3752850"/>
            <a:ext cx="5722937"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endParaRPr lang="en-US" dirty="0">
              <a:solidFill>
                <a:srgbClr val="000000"/>
              </a:solidFill>
            </a:endParaRPr>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787" y="2030667"/>
            <a:ext cx="1365477"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p:nvPr>
        </p:nvSpPr>
        <p:spPr>
          <a:xfrm>
            <a:off x="2274970" y="1814170"/>
            <a:ext cx="6069891" cy="1843430"/>
          </a:xfrm>
          <a:prstGeom prst="rect">
            <a:avLst/>
          </a:prstGeom>
        </p:spPr>
        <p:txBody>
          <a:bodyPr lIns="91430" tIns="45716" rIns="91430" bIns="45716" anchor="ctr"/>
          <a:lstStyle>
            <a:lvl1pPr>
              <a:lnSpc>
                <a:spcPct val="100000"/>
              </a:lnSpc>
              <a:spcAft>
                <a:spcPts val="612"/>
              </a:spcAft>
              <a:defRPr/>
            </a:lvl1pPr>
          </a:lstStyle>
          <a:p>
            <a:pPr>
              <a:lnSpc>
                <a:spcPct val="100000"/>
              </a:lnSpc>
              <a:spcAft>
                <a:spcPts val="600"/>
              </a:spcAft>
            </a:pPr>
            <a:r>
              <a:rPr lang="en-US" sz="2800" dirty="0">
                <a:solidFill>
                  <a:srgbClr val="00269E"/>
                </a:solidFill>
                <a:latin typeface="Arial" pitchFamily="34" charset="0"/>
                <a:cs typeface="Arial" pitchFamily="34" charset="0"/>
              </a:rPr>
              <a:t>Commonwealth of Massachusetts</a:t>
            </a:r>
            <a:br>
              <a:rPr lang="en-US" sz="2800" dirty="0">
                <a:solidFill>
                  <a:srgbClr val="00269E"/>
                </a:solidFill>
                <a:latin typeface="Arial" pitchFamily="34" charset="0"/>
                <a:cs typeface="Arial" pitchFamily="34" charset="0"/>
              </a:rPr>
            </a:br>
            <a:br>
              <a:rPr lang="en-US" sz="16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[SECRETARIAT]</a:t>
            </a:r>
            <a:br>
              <a:rPr lang="en-US" sz="1800" dirty="0">
                <a:solidFill>
                  <a:srgbClr val="00269E"/>
                </a:solidFill>
                <a:latin typeface="Arial" pitchFamily="34" charset="0"/>
                <a:cs typeface="Arial" pitchFamily="34" charset="0"/>
              </a:rPr>
            </a:br>
            <a:br>
              <a:rPr lang="en-US" sz="10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Presentation to the Governor</a:t>
            </a:r>
            <a:endParaRPr lang="en-US" sz="2400" dirty="0">
              <a:solidFill>
                <a:srgbClr val="00269E"/>
              </a:solidFill>
              <a:latin typeface="Arial" pitchFamily="34" charset="0"/>
              <a:cs typeface="Arial" pitchFamily="34" charset="0"/>
            </a:endParaRPr>
          </a:p>
        </p:txBody>
      </p:sp>
      <p:sp>
        <p:nvSpPr>
          <p:cNvPr id="7" name="TextBox 6"/>
          <p:cNvSpPr txBox="1"/>
          <p:nvPr userDrawn="1"/>
        </p:nvSpPr>
        <p:spPr>
          <a:xfrm>
            <a:off x="3265715" y="6283293"/>
            <a:ext cx="2612572" cy="217937"/>
          </a:xfrm>
          <a:prstGeom prst="rect">
            <a:avLst/>
          </a:prstGeom>
          <a:noFill/>
        </p:spPr>
        <p:txBody>
          <a:bodyPr wrap="square" lIns="91430" tIns="45716" rIns="91430" bIns="45716" rtlCol="0">
            <a:spAutoFit/>
          </a:bodyPr>
          <a:lstStyle/>
          <a:p>
            <a:pPr algn="ctr">
              <a:defRPr/>
            </a:pPr>
            <a:r>
              <a:rPr lang="en-US" sz="800" dirty="0">
                <a:solidFill>
                  <a:srgbClr val="000000"/>
                </a:solidFill>
              </a:rPr>
              <a:t>Draft: For Policy Development Purposes</a:t>
            </a:r>
          </a:p>
        </p:txBody>
      </p:sp>
    </p:spTree>
    <p:extLst>
      <p:ext uri="{BB962C8B-B14F-4D97-AF65-F5344CB8AC3E}">
        <p14:creationId xmlns:p14="http://schemas.microsoft.com/office/powerpoint/2010/main" val="25026469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lIns="91430" tIns="45716" rIns="91430" bIns="45716"/>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08" indent="-177781">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439" indent="-171432">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871"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6" y="885687"/>
            <a:ext cx="7751547" cy="374495"/>
          </a:xfrm>
          <a:prstGeom prst="rect">
            <a:avLst/>
          </a:prstGeom>
        </p:spPr>
        <p:txBody>
          <a:bodyPr lIns="91430" tIns="45716" rIns="91430" bIns="45716"/>
          <a:lstStyle>
            <a:lvl1pPr>
              <a:lnSpc>
                <a:spcPct val="100000"/>
              </a:lnSpc>
              <a:defRPr sz="1600" b="1">
                <a:solidFill>
                  <a:srgbClr val="00269E"/>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5777307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2" y="1660859"/>
            <a:ext cx="3957219" cy="4438496"/>
          </a:xfrm>
          <a:prstGeom prst="rect">
            <a:avLst/>
          </a:prstGeom>
        </p:spPr>
        <p:txBody>
          <a:bodyPr lIns="91430" tIns="45716" rIns="91430" bIns="45716"/>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08" indent="-177781">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439" indent="-171432">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871"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7"/>
          </p:nvPr>
        </p:nvSpPr>
        <p:spPr>
          <a:xfrm>
            <a:off x="4600042" y="1695148"/>
            <a:ext cx="3957219" cy="4438496"/>
          </a:xfrm>
          <a:prstGeom prst="rect">
            <a:avLst/>
          </a:prstGeom>
        </p:spPr>
        <p:txBody>
          <a:bodyPr lIns="91430" tIns="45716" rIns="91430" bIns="45716"/>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08" indent="-177781">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439" indent="-171432">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871"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6" y="885687"/>
            <a:ext cx="7751547" cy="374495"/>
          </a:xfrm>
          <a:prstGeom prst="rect">
            <a:avLst/>
          </a:prstGeom>
        </p:spPr>
        <p:txBody>
          <a:bodyPr lIns="91430" tIns="45716" rIns="91430" bIns="45716"/>
          <a:lstStyle>
            <a:lvl1pPr>
              <a:lnSpc>
                <a:spcPct val="100000"/>
              </a:lnSpc>
              <a:defRPr sz="1600" b="1">
                <a:solidFill>
                  <a:srgbClr val="00269E"/>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8179097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396241" y="1317044"/>
            <a:ext cx="843534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dirty="0">
              <a:solidFill>
                <a:srgbClr val="FFFFFF"/>
              </a:solidFill>
            </a:endParaRPr>
          </a:p>
        </p:txBody>
      </p:sp>
      <p:sp>
        <p:nvSpPr>
          <p:cNvPr id="11" name="Rectangle 10"/>
          <p:cNvSpPr/>
          <p:nvPr userDrawn="1"/>
        </p:nvSpPr>
        <p:spPr>
          <a:xfrm>
            <a:off x="327660" y="624840"/>
            <a:ext cx="7673340" cy="23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dirty="0">
              <a:solidFill>
                <a:srgbClr val="FFFFFF"/>
              </a:solidFill>
            </a:endParaRPr>
          </a:p>
        </p:txBody>
      </p:sp>
    </p:spTree>
    <p:extLst>
      <p:ext uri="{BB962C8B-B14F-4D97-AF65-F5344CB8AC3E}">
        <p14:creationId xmlns:p14="http://schemas.microsoft.com/office/powerpoint/2010/main" val="27996157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5479" name="Line 7"/>
          <p:cNvSpPr>
            <a:spLocks noChangeShapeType="1"/>
          </p:cNvSpPr>
          <p:nvPr/>
        </p:nvSpPr>
        <p:spPr bwMode="auto">
          <a:xfrm>
            <a:off x="0" y="747713"/>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endParaRPr lang="en-US" dirty="0">
              <a:solidFill>
                <a:srgbClr val="000000"/>
              </a:solidFill>
            </a:endParaRPr>
          </a:p>
        </p:txBody>
      </p:sp>
      <p:sp>
        <p:nvSpPr>
          <p:cNvPr id="105483" name="Line 11"/>
          <p:cNvSpPr>
            <a:spLocks noChangeShapeType="1"/>
          </p:cNvSpPr>
          <p:nvPr/>
        </p:nvSpPr>
        <p:spPr bwMode="auto">
          <a:xfrm>
            <a:off x="2443164" y="3752850"/>
            <a:ext cx="5722937"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endParaRPr lang="en-US" dirty="0">
              <a:solidFill>
                <a:srgbClr val="000000"/>
              </a:solidFill>
            </a:endParaRPr>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787" y="2030667"/>
            <a:ext cx="1365477"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p:nvPr>
        </p:nvSpPr>
        <p:spPr>
          <a:xfrm>
            <a:off x="2274970" y="1814170"/>
            <a:ext cx="6069891" cy="1843430"/>
          </a:xfrm>
          <a:prstGeom prst="rect">
            <a:avLst/>
          </a:prstGeom>
        </p:spPr>
        <p:txBody>
          <a:bodyPr lIns="91430" tIns="45716" rIns="91430" bIns="45716" anchor="ctr"/>
          <a:lstStyle>
            <a:lvl1pPr>
              <a:lnSpc>
                <a:spcPct val="100000"/>
              </a:lnSpc>
              <a:spcAft>
                <a:spcPts val="612"/>
              </a:spcAft>
              <a:defRPr/>
            </a:lvl1pPr>
          </a:lstStyle>
          <a:p>
            <a:pPr>
              <a:lnSpc>
                <a:spcPct val="100000"/>
              </a:lnSpc>
              <a:spcAft>
                <a:spcPts val="600"/>
              </a:spcAft>
            </a:pPr>
            <a:r>
              <a:rPr lang="en-US" sz="2800" dirty="0">
                <a:solidFill>
                  <a:srgbClr val="00269E"/>
                </a:solidFill>
                <a:latin typeface="Arial" pitchFamily="34" charset="0"/>
                <a:cs typeface="Arial" pitchFamily="34" charset="0"/>
              </a:rPr>
              <a:t>Commonwealth of Massachusetts</a:t>
            </a:r>
            <a:br>
              <a:rPr lang="en-US" sz="2800" dirty="0">
                <a:solidFill>
                  <a:srgbClr val="00269E"/>
                </a:solidFill>
                <a:latin typeface="Arial" pitchFamily="34" charset="0"/>
                <a:cs typeface="Arial" pitchFamily="34" charset="0"/>
              </a:rPr>
            </a:br>
            <a:br>
              <a:rPr lang="en-US" sz="16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[SECRETARIAT]</a:t>
            </a:r>
            <a:br>
              <a:rPr lang="en-US" sz="1800" dirty="0">
                <a:solidFill>
                  <a:srgbClr val="00269E"/>
                </a:solidFill>
                <a:latin typeface="Arial" pitchFamily="34" charset="0"/>
                <a:cs typeface="Arial" pitchFamily="34" charset="0"/>
              </a:rPr>
            </a:br>
            <a:br>
              <a:rPr lang="en-US" sz="10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Presentation to the Governor</a:t>
            </a:r>
            <a:endParaRPr lang="en-US" sz="2400" dirty="0">
              <a:solidFill>
                <a:srgbClr val="00269E"/>
              </a:solidFill>
              <a:latin typeface="Arial" pitchFamily="34" charset="0"/>
              <a:cs typeface="Arial" pitchFamily="34" charset="0"/>
            </a:endParaRPr>
          </a:p>
        </p:txBody>
      </p:sp>
      <p:sp>
        <p:nvSpPr>
          <p:cNvPr id="7" name="TextBox 6"/>
          <p:cNvSpPr txBox="1"/>
          <p:nvPr userDrawn="1"/>
        </p:nvSpPr>
        <p:spPr>
          <a:xfrm>
            <a:off x="3265715" y="6283293"/>
            <a:ext cx="2612572" cy="217937"/>
          </a:xfrm>
          <a:prstGeom prst="rect">
            <a:avLst/>
          </a:prstGeom>
          <a:noFill/>
        </p:spPr>
        <p:txBody>
          <a:bodyPr wrap="square" lIns="91430" tIns="45716" rIns="91430" bIns="45716" rtlCol="0">
            <a:spAutoFit/>
          </a:bodyPr>
          <a:lstStyle/>
          <a:p>
            <a:pPr algn="ctr">
              <a:defRPr/>
            </a:pPr>
            <a:r>
              <a:rPr lang="en-US" sz="800" dirty="0">
                <a:solidFill>
                  <a:srgbClr val="000000"/>
                </a:solidFill>
              </a:rPr>
              <a:t>Draft: For Policy Development Purposes</a:t>
            </a:r>
          </a:p>
        </p:txBody>
      </p:sp>
    </p:spTree>
    <p:extLst>
      <p:ext uri="{BB962C8B-B14F-4D97-AF65-F5344CB8AC3E}">
        <p14:creationId xmlns:p14="http://schemas.microsoft.com/office/powerpoint/2010/main" val="4273623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lIns="91430" tIns="45716" rIns="91430" bIns="45716"/>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08" indent="-177781">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439" indent="-171432">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871"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6" y="885687"/>
            <a:ext cx="7751547" cy="374495"/>
          </a:xfrm>
          <a:prstGeom prst="rect">
            <a:avLst/>
          </a:prstGeom>
        </p:spPr>
        <p:txBody>
          <a:bodyPr lIns="91430" tIns="45716" rIns="91430" bIns="45716"/>
          <a:lstStyle>
            <a:lvl1pPr>
              <a:lnSpc>
                <a:spcPct val="100000"/>
              </a:lnSpc>
              <a:defRPr sz="1600" b="1">
                <a:solidFill>
                  <a:srgbClr val="00269E"/>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86349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Outline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228702" y="1290463"/>
            <a:ext cx="425196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8"/>
          <p:cNvSpPr>
            <a:spLocks noGrp="1"/>
          </p:cNvSpPr>
          <p:nvPr>
            <p:ph sz="quarter" idx="18"/>
          </p:nvPr>
        </p:nvSpPr>
        <p:spPr>
          <a:xfrm>
            <a:off x="4648301" y="1290463"/>
            <a:ext cx="4251960" cy="5029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873329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2" y="1660859"/>
            <a:ext cx="3957219" cy="4438496"/>
          </a:xfrm>
          <a:prstGeom prst="rect">
            <a:avLst/>
          </a:prstGeom>
        </p:spPr>
        <p:txBody>
          <a:bodyPr lIns="91430" tIns="45716" rIns="91430" bIns="45716"/>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08" indent="-177781">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439" indent="-171432">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871"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7"/>
          </p:nvPr>
        </p:nvSpPr>
        <p:spPr>
          <a:xfrm>
            <a:off x="4600042" y="1695148"/>
            <a:ext cx="3957219" cy="4438496"/>
          </a:xfrm>
          <a:prstGeom prst="rect">
            <a:avLst/>
          </a:prstGeom>
        </p:spPr>
        <p:txBody>
          <a:bodyPr lIns="91430" tIns="45716" rIns="91430" bIns="45716"/>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08" indent="-177781">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439" indent="-171432">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871"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6" y="885687"/>
            <a:ext cx="7751547" cy="374495"/>
          </a:xfrm>
          <a:prstGeom prst="rect">
            <a:avLst/>
          </a:prstGeom>
        </p:spPr>
        <p:txBody>
          <a:bodyPr lIns="91430" tIns="45716" rIns="91430" bIns="45716"/>
          <a:lstStyle>
            <a:lvl1pPr>
              <a:lnSpc>
                <a:spcPct val="100000"/>
              </a:lnSpc>
              <a:defRPr sz="1600" b="1">
                <a:solidFill>
                  <a:srgbClr val="00269E"/>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78371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396241" y="1317044"/>
            <a:ext cx="843534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dirty="0">
              <a:solidFill>
                <a:srgbClr val="FFFFFF"/>
              </a:solidFill>
            </a:endParaRPr>
          </a:p>
        </p:txBody>
      </p:sp>
      <p:sp>
        <p:nvSpPr>
          <p:cNvPr id="11" name="Rectangle 10"/>
          <p:cNvSpPr/>
          <p:nvPr userDrawn="1"/>
        </p:nvSpPr>
        <p:spPr>
          <a:xfrm>
            <a:off x="327660" y="624840"/>
            <a:ext cx="7673340" cy="23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dirty="0">
              <a:solidFill>
                <a:srgbClr val="FFFFFF"/>
              </a:solidFill>
            </a:endParaRPr>
          </a:p>
        </p:txBody>
      </p:sp>
    </p:spTree>
    <p:extLst>
      <p:ext uri="{BB962C8B-B14F-4D97-AF65-F5344CB8AC3E}">
        <p14:creationId xmlns:p14="http://schemas.microsoft.com/office/powerpoint/2010/main" val="2124022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McK Title Elements" hidden="1"/>
          <p:cNvGrpSpPr/>
          <p:nvPr userDrawn="1"/>
        </p:nvGrpSpPr>
        <p:grpSpPr>
          <a:xfrm>
            <a:off x="2693809"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0071" eaLnBrk="0" hangingPunct="0"/>
              <a:r>
                <a:rPr lang="en-US" sz="800" dirty="0">
                  <a:solidFill>
                    <a:srgbClr val="000000"/>
                  </a:solidFill>
                  <a:latin typeface="Arial"/>
                </a:rPr>
                <a:t>CONFIDENTIAL AND PROPRIETARY</a:t>
              </a:r>
            </a:p>
            <a:p>
              <a:pPr defTabSz="820071" eaLnBrk="0" hangingPunct="0"/>
              <a:r>
                <a:rPr lang="en-US" sz="800" dirty="0">
                  <a:solidFill>
                    <a:srgbClr val="000000"/>
                  </a:solidFill>
                  <a:latin typeface="Arial"/>
                </a:rPr>
                <a:t>Any use of this material without specific permission is strictly prohibited</a:t>
              </a:r>
            </a:p>
          </p:txBody>
        </p:sp>
      </p:grpSp>
      <p:sp>
        <p:nvSpPr>
          <p:cNvPr id="13315" name="Rectangle 1027"/>
          <p:cNvSpPr>
            <a:spLocks noGrp="1" noChangeArrowheads="1"/>
          </p:cNvSpPr>
          <p:nvPr>
            <p:ph type="subTitle" idx="1"/>
          </p:nvPr>
        </p:nvSpPr>
        <p:spPr bwMode="auto">
          <a:xfrm>
            <a:off x="2693809"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8672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92841911"/>
              </p:ext>
            </p:extLst>
          </p:nvPr>
        </p:nvGraphicFramePr>
        <p:xfrm>
          <a:off x="1622" y="1622"/>
          <a:ext cx="161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 y="1622"/>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a:xfrm>
            <a:off x="121503" y="234864"/>
            <a:ext cx="8794113" cy="314028"/>
          </a:xfrm>
        </p:spPr>
        <p:txBody>
          <a:bodyPr/>
          <a:lstStyle>
            <a:lvl1pPr>
              <a:defRPr sz="2000"/>
            </a:lvl1pPr>
          </a:lstStyle>
          <a:p>
            <a:r>
              <a:rPr lang="en-US" dirty="0"/>
              <a:t>Click to edit Master title style</a:t>
            </a:r>
          </a:p>
        </p:txBody>
      </p:sp>
    </p:spTree>
    <p:extLst>
      <p:ext uri="{BB962C8B-B14F-4D97-AF65-F5344CB8AC3E}">
        <p14:creationId xmlns:p14="http://schemas.microsoft.com/office/powerpoint/2010/main" val="18246351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425584832"/>
              </p:ex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590" y="1590"/>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52401" y="990609"/>
            <a:ext cx="8839200" cy="1915571"/>
          </a:xfrm>
        </p:spPr>
        <p:txBody>
          <a:bodyPr/>
          <a:lstStyle>
            <a:lvl1pPr>
              <a:defRPr sz="2700"/>
            </a:lvl1pPr>
            <a:lvl2pPr>
              <a:buClrTx/>
              <a:defRPr sz="2400">
                <a:solidFill>
                  <a:srgbClr val="000000"/>
                </a:solidFill>
              </a:defRPr>
            </a:lvl2pPr>
            <a:lvl3pPr>
              <a:buClrTx/>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81484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1027"/>
          <p:cNvSpPr>
            <a:spLocks noGrp="1" noChangeArrowheads="1"/>
          </p:cNvSpPr>
          <p:nvPr>
            <p:ph type="subTitle" idx="1"/>
          </p:nvPr>
        </p:nvSpPr>
        <p:spPr bwMode="auto">
          <a:xfrm>
            <a:off x="2693809" y="3615959"/>
            <a:ext cx="5407401" cy="219820"/>
          </a:xfrm>
          <a:prstGeom prst="rect">
            <a:avLst/>
          </a:prstGeom>
        </p:spPr>
        <p:txBody>
          <a:bodyPr anchor="ctr">
            <a:spAutoFit/>
          </a:bodyPr>
          <a:lstStyle>
            <a:lvl1pPr>
              <a:defRPr sz="1400" baseline="0">
                <a:latin typeface="+mj-lt"/>
                <a:ea typeface="+mj-ea"/>
              </a:defRPr>
            </a:lvl1pPr>
          </a:lstStyle>
          <a:p>
            <a:pPr lvl="0"/>
            <a:r>
              <a:rPr lang="en-US" noProof="0"/>
              <a:t>Click to edit Master subtitle style</a:t>
            </a:r>
          </a:p>
        </p:txBody>
      </p:sp>
      <p:sp>
        <p:nvSpPr>
          <p:cNvPr id="5" name="Rectangle 1026"/>
          <p:cNvSpPr>
            <a:spLocks noGrp="1" noChangeArrowheads="1"/>
          </p:cNvSpPr>
          <p:nvPr>
            <p:ph type="ctrTitle"/>
          </p:nvPr>
        </p:nvSpPr>
        <p:spPr bwMode="auto">
          <a:xfrm>
            <a:off x="2693809" y="1777968"/>
            <a:ext cx="5407401" cy="507831"/>
          </a:xfrm>
          <a:prstGeom prst="rect">
            <a:avLst/>
          </a:prstGeom>
        </p:spPr>
        <p:txBody>
          <a:bodyPr anchor="b">
            <a:spAutoFit/>
          </a:bodyPr>
          <a:lstStyle>
            <a:lvl1pPr>
              <a:defRPr sz="3300" b="0" baseline="0">
                <a:latin typeface="+mj-lt"/>
                <a:ea typeface="+mj-ea"/>
              </a:defRPr>
            </a:lvl1pPr>
          </a:lstStyle>
          <a:p>
            <a:pPr lvl="0"/>
            <a:r>
              <a:rPr lang="en-US" noProof="0" dirty="0"/>
              <a:t>Click to edit Master title style</a:t>
            </a:r>
          </a:p>
        </p:txBody>
      </p:sp>
    </p:spTree>
    <p:extLst>
      <p:ext uri="{BB962C8B-B14F-4D97-AF65-F5344CB8AC3E}">
        <p14:creationId xmlns:p14="http://schemas.microsoft.com/office/powerpoint/2010/main" val="20456868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5479" name="Line 7"/>
          <p:cNvSpPr>
            <a:spLocks noChangeShapeType="1"/>
          </p:cNvSpPr>
          <p:nvPr/>
        </p:nvSpPr>
        <p:spPr bwMode="auto">
          <a:xfrm>
            <a:off x="0" y="747713"/>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endParaRPr lang="en-US" dirty="0">
              <a:solidFill>
                <a:srgbClr val="000000"/>
              </a:solidFill>
            </a:endParaRPr>
          </a:p>
        </p:txBody>
      </p:sp>
      <p:sp>
        <p:nvSpPr>
          <p:cNvPr id="105483" name="Line 11"/>
          <p:cNvSpPr>
            <a:spLocks noChangeShapeType="1"/>
          </p:cNvSpPr>
          <p:nvPr/>
        </p:nvSpPr>
        <p:spPr bwMode="auto">
          <a:xfrm>
            <a:off x="2443164" y="3752850"/>
            <a:ext cx="5722937"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lstStyle/>
          <a:p>
            <a:endParaRPr lang="en-US" dirty="0">
              <a:solidFill>
                <a:srgbClr val="000000"/>
              </a:solidFill>
            </a:endParaRPr>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787" y="2030667"/>
            <a:ext cx="1365477"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p:nvPr>
        </p:nvSpPr>
        <p:spPr>
          <a:xfrm>
            <a:off x="2274970" y="1814170"/>
            <a:ext cx="6069891" cy="1843430"/>
          </a:xfrm>
          <a:prstGeom prst="rect">
            <a:avLst/>
          </a:prstGeom>
        </p:spPr>
        <p:txBody>
          <a:bodyPr lIns="91430" tIns="45716" rIns="91430" bIns="45716" anchor="ctr"/>
          <a:lstStyle>
            <a:lvl1pPr>
              <a:lnSpc>
                <a:spcPct val="100000"/>
              </a:lnSpc>
              <a:spcAft>
                <a:spcPts val="612"/>
              </a:spcAft>
              <a:defRPr/>
            </a:lvl1pPr>
          </a:lstStyle>
          <a:p>
            <a:pPr>
              <a:lnSpc>
                <a:spcPct val="100000"/>
              </a:lnSpc>
              <a:spcAft>
                <a:spcPts val="600"/>
              </a:spcAft>
            </a:pPr>
            <a:r>
              <a:rPr lang="en-US" sz="2800" dirty="0">
                <a:solidFill>
                  <a:srgbClr val="00269E"/>
                </a:solidFill>
                <a:latin typeface="Arial" pitchFamily="34" charset="0"/>
                <a:cs typeface="Arial" pitchFamily="34" charset="0"/>
              </a:rPr>
              <a:t>Commonwealth of Massachusetts</a:t>
            </a:r>
            <a:br>
              <a:rPr lang="en-US" sz="2800" dirty="0">
                <a:solidFill>
                  <a:srgbClr val="00269E"/>
                </a:solidFill>
                <a:latin typeface="Arial" pitchFamily="34" charset="0"/>
                <a:cs typeface="Arial" pitchFamily="34" charset="0"/>
              </a:rPr>
            </a:br>
            <a:br>
              <a:rPr lang="en-US" sz="16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[SECRETARIAT]</a:t>
            </a:r>
            <a:br>
              <a:rPr lang="en-US" sz="1800" dirty="0">
                <a:solidFill>
                  <a:srgbClr val="00269E"/>
                </a:solidFill>
                <a:latin typeface="Arial" pitchFamily="34" charset="0"/>
                <a:cs typeface="Arial" pitchFamily="34" charset="0"/>
              </a:rPr>
            </a:br>
            <a:br>
              <a:rPr lang="en-US" sz="10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Presentation to the Governor</a:t>
            </a:r>
            <a:endParaRPr lang="en-US" sz="2400" dirty="0">
              <a:solidFill>
                <a:srgbClr val="00269E"/>
              </a:solidFill>
              <a:latin typeface="Arial" pitchFamily="34" charset="0"/>
              <a:cs typeface="Arial" pitchFamily="34" charset="0"/>
            </a:endParaRPr>
          </a:p>
        </p:txBody>
      </p:sp>
      <p:sp>
        <p:nvSpPr>
          <p:cNvPr id="7" name="TextBox 6"/>
          <p:cNvSpPr txBox="1"/>
          <p:nvPr userDrawn="1"/>
        </p:nvSpPr>
        <p:spPr>
          <a:xfrm>
            <a:off x="3265715" y="6283293"/>
            <a:ext cx="2612572" cy="217937"/>
          </a:xfrm>
          <a:prstGeom prst="rect">
            <a:avLst/>
          </a:prstGeom>
          <a:noFill/>
        </p:spPr>
        <p:txBody>
          <a:bodyPr wrap="square" lIns="91430" tIns="45716" rIns="91430" bIns="45716" rtlCol="0">
            <a:spAutoFit/>
          </a:bodyPr>
          <a:lstStyle/>
          <a:p>
            <a:pPr algn="ctr">
              <a:defRPr/>
            </a:pPr>
            <a:r>
              <a:rPr lang="en-US" sz="800" dirty="0">
                <a:solidFill>
                  <a:srgbClr val="000000"/>
                </a:solidFill>
              </a:rPr>
              <a:t>Draft: For Policy Development Purposes</a:t>
            </a:r>
          </a:p>
        </p:txBody>
      </p:sp>
    </p:spTree>
    <p:extLst>
      <p:ext uri="{BB962C8B-B14F-4D97-AF65-F5344CB8AC3E}">
        <p14:creationId xmlns:p14="http://schemas.microsoft.com/office/powerpoint/2010/main" val="4047776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lIns="91430" tIns="45716" rIns="91430" bIns="45716"/>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08" indent="-177781">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439" indent="-171432">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871"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1"/>
          <p:cNvSpPr>
            <a:spLocks noGrp="1"/>
          </p:cNvSpPr>
          <p:nvPr>
            <p:ph type="dt" sz="half" idx="2"/>
          </p:nvPr>
        </p:nvSpPr>
        <p:spPr>
          <a:xfrm>
            <a:off x="7201100" y="6269581"/>
            <a:ext cx="1673352" cy="155448"/>
          </a:xfrm>
          <a:prstGeom prst="rect">
            <a:avLst/>
          </a:prstGeom>
        </p:spPr>
        <p:txBody>
          <a:bodyPr/>
          <a:lstStyle>
            <a:lvl1pPr algn="r">
              <a:defRPr sz="800"/>
            </a:lvl1pPr>
          </a:lstStyle>
          <a:p>
            <a:endParaRPr lang="en-US" dirty="0">
              <a:solidFill>
                <a:srgbClr val="000000"/>
              </a:solidFill>
            </a:endParaRPr>
          </a:p>
        </p:txBody>
      </p:sp>
    </p:spTree>
    <p:extLst>
      <p:ext uri="{BB962C8B-B14F-4D97-AF65-F5344CB8AC3E}">
        <p14:creationId xmlns:p14="http://schemas.microsoft.com/office/powerpoint/2010/main" val="432950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srgbClr val="000000"/>
              </a:solidFill>
            </a:endParaRPr>
          </a:p>
        </p:txBody>
      </p:sp>
      <p:sp>
        <p:nvSpPr>
          <p:cNvPr id="9" name="Content Placeholder 8"/>
          <p:cNvSpPr>
            <a:spLocks noGrp="1"/>
          </p:cNvSpPr>
          <p:nvPr>
            <p:ph sz="quarter" idx="16"/>
          </p:nvPr>
        </p:nvSpPr>
        <p:spPr>
          <a:xfrm>
            <a:off x="470002" y="1698958"/>
            <a:ext cx="3957219" cy="4438496"/>
          </a:xfrm>
          <a:prstGeom prst="rect">
            <a:avLst/>
          </a:prstGeom>
        </p:spPr>
        <p:txBody>
          <a:bodyPr lIns="91430" tIns="45716" rIns="91430" bIns="45716"/>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08" indent="-177781">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439" indent="-171432">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871"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7"/>
          </p:nvPr>
        </p:nvSpPr>
        <p:spPr>
          <a:xfrm>
            <a:off x="4600042" y="1695148"/>
            <a:ext cx="3957219" cy="4438496"/>
          </a:xfrm>
          <a:prstGeom prst="rect">
            <a:avLst/>
          </a:prstGeom>
        </p:spPr>
        <p:txBody>
          <a:bodyPr lIns="91430" tIns="45716" rIns="91430" bIns="45716"/>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08" indent="-177781">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439" indent="-171432">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871"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70002" y="834887"/>
            <a:ext cx="7751547" cy="374495"/>
          </a:xfrm>
          <a:prstGeom prst="rect">
            <a:avLst/>
          </a:prstGeom>
        </p:spPr>
        <p:txBody>
          <a:bodyPr lIns="91430" tIns="45716" rIns="91430" bIns="45716"/>
          <a:lstStyle>
            <a:lvl1pPr>
              <a:lnSpc>
                <a:spcPct val="100000"/>
              </a:lnSpc>
              <a:defRPr sz="1600" b="1">
                <a:solidFill>
                  <a:srgbClr val="00269E"/>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0103322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Date Placeholder 1"/>
          <p:cNvSpPr>
            <a:spLocks noGrp="1"/>
          </p:cNvSpPr>
          <p:nvPr>
            <p:ph type="dt" sz="half" idx="2"/>
          </p:nvPr>
        </p:nvSpPr>
        <p:spPr>
          <a:xfrm>
            <a:off x="7201100" y="6269581"/>
            <a:ext cx="1673352" cy="155448"/>
          </a:xfrm>
          <a:prstGeom prst="rect">
            <a:avLst/>
          </a:prstGeom>
        </p:spPr>
        <p:txBody>
          <a:bodyPr/>
          <a:lstStyle>
            <a:lvl1pPr algn="r">
              <a:defRPr sz="800"/>
            </a:lvl1pPr>
          </a:lstStyle>
          <a:p>
            <a:endParaRPr lang="en-US" dirty="0">
              <a:solidFill>
                <a:srgbClr val="000000"/>
              </a:solidFill>
            </a:endParaRPr>
          </a:p>
        </p:txBody>
      </p:sp>
      <p:sp>
        <p:nvSpPr>
          <p:cNvPr id="2" name="Rectangle 1"/>
          <p:cNvSpPr/>
          <p:nvPr userDrawn="1"/>
        </p:nvSpPr>
        <p:spPr>
          <a:xfrm>
            <a:off x="396241" y="1317044"/>
            <a:ext cx="843534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dirty="0">
              <a:solidFill>
                <a:srgbClr val="FFFFFF"/>
              </a:solidFill>
            </a:endParaRPr>
          </a:p>
        </p:txBody>
      </p:sp>
      <p:sp>
        <p:nvSpPr>
          <p:cNvPr id="11" name="Rectangle 10"/>
          <p:cNvSpPr/>
          <p:nvPr userDrawn="1"/>
        </p:nvSpPr>
        <p:spPr>
          <a:xfrm>
            <a:off x="327660" y="624840"/>
            <a:ext cx="7673340" cy="23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dirty="0">
              <a:solidFill>
                <a:srgbClr val="FFFFFF"/>
              </a:solidFill>
            </a:endParaRPr>
          </a:p>
        </p:txBody>
      </p:sp>
    </p:spTree>
    <p:extLst>
      <p:ext uri="{BB962C8B-B14F-4D97-AF65-F5344CB8AC3E}">
        <p14:creationId xmlns:p14="http://schemas.microsoft.com/office/powerpoint/2010/main" val="394022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iple">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228701" y="1279858"/>
            <a:ext cx="86868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8"/>
          </p:nvPr>
        </p:nvSpPr>
        <p:spPr>
          <a:xfrm>
            <a:off x="228701" y="2994358"/>
            <a:ext cx="86868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8"/>
          <p:cNvSpPr>
            <a:spLocks noGrp="1"/>
          </p:cNvSpPr>
          <p:nvPr>
            <p:ph sz="quarter" idx="19"/>
          </p:nvPr>
        </p:nvSpPr>
        <p:spPr>
          <a:xfrm>
            <a:off x="228701" y="4708858"/>
            <a:ext cx="8686800" cy="1600200"/>
          </a:xfrm>
          <a:prstGeom prst="rect">
            <a:avLst/>
          </a:prstGeom>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10331803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McK Title Elements" hidden="1"/>
          <p:cNvGrpSpPr/>
          <p:nvPr userDrawn="1"/>
        </p:nvGrpSpPr>
        <p:grpSpPr>
          <a:xfrm>
            <a:off x="2693808"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0158" eaLnBrk="0" hangingPunct="0"/>
              <a:r>
                <a:rPr lang="en-US" sz="800" dirty="0">
                  <a:solidFill>
                    <a:srgbClr val="000000"/>
                  </a:solidFill>
                  <a:latin typeface="Arial"/>
                </a:rPr>
                <a:t>CONFIDENTIAL AND PROPRIETARY</a:t>
              </a:r>
            </a:p>
            <a:p>
              <a:pPr defTabSz="820158" eaLnBrk="0" hangingPunct="0"/>
              <a:r>
                <a:rPr lang="en-US" sz="800" dirty="0">
                  <a:solidFill>
                    <a:srgbClr val="000000"/>
                  </a:solidFill>
                  <a:latin typeface="Aria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08" y="1777967"/>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08"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4068579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4511422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 y="1621"/>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44467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3464613"/>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08148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 name="McK Title Elements" hidden="1"/>
          <p:cNvGrpSpPr/>
          <p:nvPr userDrawn="1"/>
        </p:nvGrpSpPr>
        <p:grpSpPr>
          <a:xfrm>
            <a:off x="2693808" y="5165952"/>
            <a:ext cx="5225605" cy="1099222"/>
            <a:chOff x="2640013" y="5063111"/>
            <a:chExt cx="5121275" cy="1077339"/>
          </a:xfrm>
        </p:grpSpPr>
        <p:sp>
          <p:nvSpPr>
            <p:cNvPr id="9" name="McK Document type"/>
            <p:cNvSpPr txBox="1">
              <a:spLocks noChangeArrowheads="1"/>
            </p:cNvSpPr>
            <p:nvPr/>
          </p:nvSpPr>
          <p:spPr bwMode="auto">
            <a:xfrm>
              <a:off x="2640013" y="5063111"/>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2640013" y="5330943"/>
              <a:ext cx="493553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Arial"/>
                </a:rPr>
                <a:t>Date</a:t>
              </a:r>
            </a:p>
          </p:txBody>
        </p:sp>
        <p:sp>
          <p:nvSpPr>
            <p:cNvPr id="11" name="McK Disclaimer"/>
            <p:cNvSpPr>
              <a:spLocks noChangeArrowheads="1"/>
            </p:cNvSpPr>
            <p:nvPr/>
          </p:nvSpPr>
          <p:spPr bwMode="auto">
            <a:xfrm>
              <a:off x="2640013" y="5894229"/>
              <a:ext cx="51212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0158" eaLnBrk="0" hangingPunct="0"/>
              <a:r>
                <a:rPr lang="en-US" sz="800" dirty="0">
                  <a:solidFill>
                    <a:srgbClr val="000000"/>
                  </a:solidFill>
                  <a:latin typeface="Arial"/>
                </a:rPr>
                <a:t>CONFIDENTIAL AND PROPRIETARY</a:t>
              </a:r>
            </a:p>
            <a:p>
              <a:pPr defTabSz="820158" eaLnBrk="0" hangingPunct="0"/>
              <a:r>
                <a:rPr lang="en-US" sz="800" dirty="0">
                  <a:solidFill>
                    <a:srgbClr val="000000"/>
                  </a:solidFill>
                  <a:latin typeface="Arial"/>
                </a:rPr>
                <a:t>Any use of this material without specific permission is strictly prohibited</a:t>
              </a:r>
            </a:p>
          </p:txBody>
        </p:sp>
      </p:grpSp>
      <p:sp>
        <p:nvSpPr>
          <p:cNvPr id="13314" name="Rectangle 1026"/>
          <p:cNvSpPr>
            <a:spLocks noGrp="1" noChangeArrowheads="1"/>
          </p:cNvSpPr>
          <p:nvPr>
            <p:ph type="ctrTitle"/>
          </p:nvPr>
        </p:nvSpPr>
        <p:spPr bwMode="auto">
          <a:xfrm>
            <a:off x="2693808" y="1777967"/>
            <a:ext cx="5407401"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808" y="3615959"/>
            <a:ext cx="5407401" cy="219820"/>
          </a:xfrm>
        </p:spPr>
        <p:txBody>
          <a:bodyPr anchor="ctr">
            <a:spAutoFit/>
          </a:bodyPr>
          <a:lstStyle>
            <a:lvl1pPr>
              <a:defRPr sz="1400"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39830596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4511422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 y="1621"/>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21977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3464613"/>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645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ipleOutlined">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228701" y="1279858"/>
            <a:ext cx="86868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8"/>
          </p:nvPr>
        </p:nvSpPr>
        <p:spPr>
          <a:xfrm>
            <a:off x="228701" y="2994358"/>
            <a:ext cx="86868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8"/>
          <p:cNvSpPr>
            <a:spLocks noGrp="1"/>
          </p:cNvSpPr>
          <p:nvPr>
            <p:ph sz="quarter" idx="19"/>
          </p:nvPr>
        </p:nvSpPr>
        <p:spPr>
          <a:xfrm>
            <a:off x="228701" y="4708858"/>
            <a:ext cx="8686800" cy="160020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anose="020B0604020202020204"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8"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128213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228702" y="1290463"/>
            <a:ext cx="425196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8"/>
          <p:cNvSpPr>
            <a:spLocks noGrp="1"/>
          </p:cNvSpPr>
          <p:nvPr>
            <p:ph sz="quarter" idx="24"/>
          </p:nvPr>
        </p:nvSpPr>
        <p:spPr>
          <a:xfrm>
            <a:off x="228702" y="3850784"/>
            <a:ext cx="425196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8"/>
          <p:cNvSpPr>
            <a:spLocks noGrp="1"/>
          </p:cNvSpPr>
          <p:nvPr>
            <p:ph sz="quarter" idx="25"/>
          </p:nvPr>
        </p:nvSpPr>
        <p:spPr>
          <a:xfrm>
            <a:off x="4648301" y="3850784"/>
            <a:ext cx="425196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8"/>
          <p:cNvSpPr>
            <a:spLocks noGrp="1"/>
          </p:cNvSpPr>
          <p:nvPr>
            <p:ph sz="quarter" idx="26"/>
          </p:nvPr>
        </p:nvSpPr>
        <p:spPr>
          <a:xfrm>
            <a:off x="4648301" y="1290463"/>
            <a:ext cx="4251960" cy="2468880"/>
          </a:xfrm>
          <a:prstGeom prst="rect">
            <a:avLst/>
          </a:prstGeom>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297580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Outlined">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228702" y="1290463"/>
            <a:ext cx="425196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8"/>
          <p:cNvSpPr>
            <a:spLocks noGrp="1"/>
          </p:cNvSpPr>
          <p:nvPr>
            <p:ph sz="quarter" idx="24"/>
          </p:nvPr>
        </p:nvSpPr>
        <p:spPr>
          <a:xfrm>
            <a:off x="228702" y="3850784"/>
            <a:ext cx="425196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8"/>
          <p:cNvSpPr>
            <a:spLocks noGrp="1"/>
          </p:cNvSpPr>
          <p:nvPr>
            <p:ph sz="quarter" idx="25"/>
          </p:nvPr>
        </p:nvSpPr>
        <p:spPr>
          <a:xfrm>
            <a:off x="4648301" y="3850784"/>
            <a:ext cx="425196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8"/>
          <p:cNvSpPr>
            <a:spLocks noGrp="1"/>
          </p:cNvSpPr>
          <p:nvPr>
            <p:ph sz="quarter" idx="26"/>
          </p:nvPr>
        </p:nvSpPr>
        <p:spPr>
          <a:xfrm>
            <a:off x="4648301" y="1290463"/>
            <a:ext cx="4251960" cy="2468880"/>
          </a:xfrm>
          <a:prstGeom prst="rect">
            <a:avLst/>
          </a:prstGeom>
          <a:ln>
            <a:solidFill>
              <a:schemeClr val="tx1"/>
            </a:solidFill>
          </a:ln>
        </p:spPr>
        <p:txBody>
          <a:bodyPr lIns="91430" tIns="45716" rIns="91430" bIns="45716"/>
          <a:lstStyle>
            <a:lvl1pPr marL="174607" indent="-174607">
              <a:spcBef>
                <a:spcPts val="1000"/>
              </a:spcBef>
              <a:buClr>
                <a:schemeClr val="tx1"/>
              </a:buClr>
              <a:buFont typeface="Arial" pitchFamily="34" charset="0"/>
              <a:buChar char="•"/>
              <a:defRPr sz="1400" b="0">
                <a:solidFill>
                  <a:schemeClr val="tx2"/>
                </a:solidFill>
                <a:latin typeface="Arial" pitchFamily="34" charset="0"/>
                <a:cs typeface="Arial" pitchFamily="34" charset="0"/>
              </a:defRPr>
            </a:lvl1pPr>
            <a:lvl2pPr marL="577789" indent="-177781">
              <a:spcBef>
                <a:spcPts val="600"/>
              </a:spcBef>
              <a:buClr>
                <a:schemeClr val="tx1"/>
              </a:buClr>
              <a:buFont typeface="Arial" pitchFamily="34" charset="0"/>
              <a:buChar char="›"/>
              <a:defRPr sz="1200">
                <a:solidFill>
                  <a:schemeClr val="tx2"/>
                </a:solidFill>
                <a:latin typeface="Arial" pitchFamily="34" charset="0"/>
                <a:cs typeface="Arial" pitchFamily="34" charset="0"/>
              </a:defRPr>
            </a:lvl2pPr>
            <a:lvl3pPr marL="860334" indent="-171432">
              <a:spcBef>
                <a:spcPts val="600"/>
              </a:spcBef>
              <a:buClr>
                <a:schemeClr val="tx1"/>
              </a:buClr>
              <a:buFont typeface="Arial" pitchFamily="34" charset="0"/>
              <a:buChar char="»"/>
              <a:defRPr sz="1000">
                <a:solidFill>
                  <a:schemeClr val="tx2"/>
                </a:solidFill>
                <a:latin typeface="Arial" pitchFamily="34" charset="0"/>
                <a:cs typeface="Arial" pitchFamily="34" charset="0"/>
              </a:defRPr>
            </a:lvl3pPr>
            <a:lvl4pPr marL="1142879" indent="-171432">
              <a:spcBef>
                <a:spcPts val="600"/>
              </a:spcBef>
              <a:buClr>
                <a:schemeClr val="tx1"/>
              </a:buClr>
              <a:buFont typeface="Wingdings" panose="05000000000000000000" pitchFamily="2" charset="2"/>
              <a:buChar char="Ø"/>
              <a:defRPr sz="900">
                <a:solidFill>
                  <a:schemeClr val="tx2"/>
                </a:solidFill>
                <a:latin typeface="Arial" pitchFamily="34" charset="0"/>
                <a:cs typeface="Arial" pitchFamily="34" charset="0"/>
              </a:defRPr>
            </a:lvl4pPr>
            <a:lvl5pPr marL="742871"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1"/>
          <p:cNvSpPr>
            <a:spLocks noGrp="1"/>
          </p:cNvSpPr>
          <p:nvPr>
            <p:ph type="title" hasCustomPrompt="1"/>
          </p:nvPr>
        </p:nvSpPr>
        <p:spPr>
          <a:xfrm>
            <a:off x="228701" y="657085"/>
            <a:ext cx="7772400" cy="457200"/>
          </a:xfrm>
          <a:prstGeom prst="rect">
            <a:avLst/>
          </a:prstGeom>
        </p:spPr>
        <p:txBody>
          <a:bodyPr lIns="0" tIns="0" rIns="0" bIns="0" anchor="ctr" anchorCtr="0"/>
          <a:lstStyle>
            <a:lvl1pPr>
              <a:lnSpc>
                <a:spcPct val="100000"/>
              </a:lnSpc>
              <a:defRPr sz="1600" b="1">
                <a:solidFill>
                  <a:srgbClr val="00269E"/>
                </a:solidFill>
                <a:latin typeface="Arial" pitchFamily="34" charset="0"/>
                <a:cs typeface="Arial" pitchFamily="34" charset="0"/>
              </a:defRPr>
            </a:lvl1pPr>
          </a:lstStyle>
          <a:p>
            <a:r>
              <a:rPr lang="en-US" sz="1600" dirty="0"/>
              <a:t>Click to add title</a:t>
            </a:r>
            <a:endParaRPr lang="en-US" dirty="0"/>
          </a:p>
        </p:txBody>
      </p:sp>
      <p:sp>
        <p:nvSpPr>
          <p:cNvPr id="17" name="Text Placeholder 4"/>
          <p:cNvSpPr>
            <a:spLocks noGrp="1"/>
          </p:cNvSpPr>
          <p:nvPr>
            <p:ph type="body" sz="quarter" idx="15" hasCustomPrompt="1"/>
          </p:nvPr>
        </p:nvSpPr>
        <p:spPr>
          <a:xfrm>
            <a:off x="228701" y="400073"/>
            <a:ext cx="7772400" cy="182880"/>
          </a:xfrm>
          <a:prstGeom prst="rect">
            <a:avLst/>
          </a:prstGeom>
        </p:spPr>
        <p:txBody>
          <a:bodyPr lIns="0" tIns="0" rIns="0" bIns="0"/>
          <a:lstStyle>
            <a:lvl1pPr marL="0" indent="0">
              <a:buNone/>
              <a:defRPr sz="1100" b="1" baseline="0">
                <a:solidFill>
                  <a:srgbClr val="00269E"/>
                </a:solidFill>
                <a:latin typeface="Arial" panose="020B0604020202020204" pitchFamily="34" charset="0"/>
                <a:cs typeface="Arial" panose="020B0604020202020204" pitchFamily="34" charset="0"/>
              </a:defRPr>
            </a:lvl1pPr>
          </a:lstStyle>
          <a:p>
            <a:pPr lvl="0"/>
            <a:r>
              <a:rPr lang="en-US" dirty="0"/>
              <a:t>CLICK TO ADD HEADER</a:t>
            </a:r>
          </a:p>
        </p:txBody>
      </p:sp>
    </p:spTree>
    <p:extLst>
      <p:ext uri="{BB962C8B-B14F-4D97-AF65-F5344CB8AC3E}">
        <p14:creationId xmlns:p14="http://schemas.microsoft.com/office/powerpoint/2010/main" val="287770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tags" Target="../tags/tag56.xml"/><Relationship Id="rId3" Type="http://schemas.openxmlformats.org/officeDocument/2006/relationships/slideLayout" Target="../slideLayouts/slideLayout65.xml"/><Relationship Id="rId21" Type="http://schemas.openxmlformats.org/officeDocument/2006/relationships/tags" Target="../tags/tag59.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image" Target="../media/image10.emf"/><Relationship Id="rId2" Type="http://schemas.openxmlformats.org/officeDocument/2006/relationships/slideLayout" Target="../slideLayouts/slideLayout64.xml"/><Relationship Id="rId16" Type="http://schemas.openxmlformats.org/officeDocument/2006/relationships/tags" Target="../tags/tag54.xml"/><Relationship Id="rId20" Type="http://schemas.openxmlformats.org/officeDocument/2006/relationships/tags" Target="../tags/tag58.xml"/><Relationship Id="rId1" Type="http://schemas.openxmlformats.org/officeDocument/2006/relationships/slideLayout" Target="../slideLayouts/slideLayout63.x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oleObject" Target="../embeddings/oleObject3.bin"/><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tags" Target="../tags/tag61.xml"/><Relationship Id="rId10" Type="http://schemas.openxmlformats.org/officeDocument/2006/relationships/tags" Target="../tags/tag48.xml"/><Relationship Id="rId19" Type="http://schemas.openxmlformats.org/officeDocument/2006/relationships/tags" Target="../tags/tag57.xml"/><Relationship Id="rId4" Type="http://schemas.openxmlformats.org/officeDocument/2006/relationships/theme" Target="../theme/theme10.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ags" Target="../tags/tag2.xml"/><Relationship Id="rId5" Type="http://schemas.openxmlformats.org/officeDocument/2006/relationships/slideLayout" Target="../slideLayouts/slideLayout17.xml"/><Relationship Id="rId10" Type="http://schemas.openxmlformats.org/officeDocument/2006/relationships/tags" Target="../tags/tag1.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5.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5.png"/><Relationship Id="rId5" Type="http://schemas.openxmlformats.org/officeDocument/2006/relationships/theme" Target="../theme/theme6.xml"/><Relationship Id="rId4"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5.xml"/><Relationship Id="rId13" Type="http://schemas.openxmlformats.org/officeDocument/2006/relationships/tags" Target="../tags/tag10.xml"/><Relationship Id="rId18" Type="http://schemas.openxmlformats.org/officeDocument/2006/relationships/tags" Target="../tags/tag15.xml"/><Relationship Id="rId3" Type="http://schemas.openxmlformats.org/officeDocument/2006/relationships/slideLayout" Target="../slideLayouts/slideLayout54.xml"/><Relationship Id="rId21" Type="http://schemas.openxmlformats.org/officeDocument/2006/relationships/tags" Target="../tags/tag18.xml"/><Relationship Id="rId7" Type="http://schemas.openxmlformats.org/officeDocument/2006/relationships/tags" Target="../tags/tag4.xml"/><Relationship Id="rId12" Type="http://schemas.openxmlformats.org/officeDocument/2006/relationships/tags" Target="../tags/tag9.xml"/><Relationship Id="rId17" Type="http://schemas.openxmlformats.org/officeDocument/2006/relationships/tags" Target="../tags/tag14.xml"/><Relationship Id="rId2" Type="http://schemas.openxmlformats.org/officeDocument/2006/relationships/slideLayout" Target="../slideLayouts/slideLayout53.xml"/><Relationship Id="rId16" Type="http://schemas.openxmlformats.org/officeDocument/2006/relationships/tags" Target="../tags/tag13.xml"/><Relationship Id="rId20" Type="http://schemas.openxmlformats.org/officeDocument/2006/relationships/tags" Target="../tags/tag17.xml"/><Relationship Id="rId1" Type="http://schemas.openxmlformats.org/officeDocument/2006/relationships/slideLayout" Target="../slideLayouts/slideLayout52.xml"/><Relationship Id="rId6" Type="http://schemas.openxmlformats.org/officeDocument/2006/relationships/tags" Target="../tags/tag3.xml"/><Relationship Id="rId11" Type="http://schemas.openxmlformats.org/officeDocument/2006/relationships/tags" Target="../tags/tag8.xml"/><Relationship Id="rId24" Type="http://schemas.openxmlformats.org/officeDocument/2006/relationships/image" Target="../media/image10.emf"/><Relationship Id="rId5" Type="http://schemas.openxmlformats.org/officeDocument/2006/relationships/theme" Target="../theme/theme7.xml"/><Relationship Id="rId15" Type="http://schemas.openxmlformats.org/officeDocument/2006/relationships/tags" Target="../tags/tag12.xml"/><Relationship Id="rId23" Type="http://schemas.openxmlformats.org/officeDocument/2006/relationships/oleObject" Target="../embeddings/oleObject1.bin"/><Relationship Id="rId10" Type="http://schemas.openxmlformats.org/officeDocument/2006/relationships/tags" Target="../tags/tag7.xml"/><Relationship Id="rId19" Type="http://schemas.openxmlformats.org/officeDocument/2006/relationships/tags" Target="../tags/tag16.xml"/><Relationship Id="rId4" Type="http://schemas.openxmlformats.org/officeDocument/2006/relationships/slideLayout" Target="../slideLayouts/slideLayout55.xml"/><Relationship Id="rId9" Type="http://schemas.openxmlformats.org/officeDocument/2006/relationships/tags" Target="../tags/tag6.xml"/><Relationship Id="rId14" Type="http://schemas.openxmlformats.org/officeDocument/2006/relationships/tags" Target="../tags/tag11.xml"/><Relationship Id="rId22" Type="http://schemas.openxmlformats.org/officeDocument/2006/relationships/tags" Target="../tags/tag1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5.png"/><Relationship Id="rId5" Type="http://schemas.openxmlformats.org/officeDocument/2006/relationships/theme" Target="../theme/theme8.xml"/><Relationship Id="rId4"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3" Type="http://schemas.openxmlformats.org/officeDocument/2006/relationships/slideLayout" Target="../slideLayouts/slideLayout62.xml"/><Relationship Id="rId21" Type="http://schemas.openxmlformats.org/officeDocument/2006/relationships/tags" Target="../tags/tag38.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image" Target="../media/image10.emf"/><Relationship Id="rId2" Type="http://schemas.openxmlformats.org/officeDocument/2006/relationships/slideLayout" Target="../slideLayouts/slideLayout61.xml"/><Relationship Id="rId16" Type="http://schemas.openxmlformats.org/officeDocument/2006/relationships/tags" Target="../tags/tag33.xml"/><Relationship Id="rId20" Type="http://schemas.openxmlformats.org/officeDocument/2006/relationships/tags" Target="../tags/tag37.xml"/><Relationship Id="rId1" Type="http://schemas.openxmlformats.org/officeDocument/2006/relationships/slideLayout" Target="../slideLayouts/slideLayout60.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oleObject" Target="../embeddings/oleObject3.bin"/><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tags" Target="../tags/tag40.xml"/><Relationship Id="rId10" Type="http://schemas.openxmlformats.org/officeDocument/2006/relationships/tags" Target="../tags/tag27.xml"/><Relationship Id="rId19" Type="http://schemas.openxmlformats.org/officeDocument/2006/relationships/tags" Target="../tags/tag36.xml"/><Relationship Id="rId4" Type="http://schemas.openxmlformats.org/officeDocument/2006/relationships/theme" Target="../theme/theme9.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28600" y="621742"/>
            <a:ext cx="7772400"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28600" y="1160544"/>
            <a:ext cx="8686800" cy="0"/>
          </a:xfrm>
          <a:prstGeom prst="line">
            <a:avLst/>
          </a:prstGeom>
          <a:ln w="9525">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28600" y="6440441"/>
            <a:ext cx="868680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21" name="Date Placeholder 3"/>
          <p:cNvSpPr txBox="1">
            <a:spLocks/>
          </p:cNvSpPr>
          <p:nvPr userDrawn="1"/>
        </p:nvSpPr>
        <p:spPr>
          <a:xfrm>
            <a:off x="7086600" y="6613161"/>
            <a:ext cx="18288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r"/>
            <a:r>
              <a:rPr lang="en-US" sz="800" baseline="0" dirty="0"/>
              <a:t>Slide </a:t>
            </a:r>
            <a:fld id="{E751E243-682E-4759-A099-4AE9768A6066}" type="slidenum">
              <a:rPr lang="en-US" sz="800" baseline="0" smtClean="0"/>
              <a:t>‹#›</a:t>
            </a:fld>
            <a:endParaRPr lang="en-US" sz="800" baseline="0" dirty="0"/>
          </a:p>
        </p:txBody>
      </p:sp>
      <p:pic>
        <p:nvPicPr>
          <p:cNvPr id="7" name="Picture 6">
            <a:extLst>
              <a:ext uri="{FF2B5EF4-FFF2-40B4-BE49-F238E27FC236}">
                <a16:creationId xmlns:a16="http://schemas.microsoft.com/office/drawing/2014/main" id="{8019827A-7EB9-4071-964D-4399468DBF0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91582" y="161689"/>
            <a:ext cx="977604" cy="729454"/>
          </a:xfrm>
          <a:prstGeom prst="rect">
            <a:avLst/>
          </a:prstGeom>
        </p:spPr>
      </p:pic>
      <p:sp>
        <p:nvSpPr>
          <p:cNvPr id="8" name="Date Placeholder 3">
            <a:extLst>
              <a:ext uri="{FF2B5EF4-FFF2-40B4-BE49-F238E27FC236}">
                <a16:creationId xmlns:a16="http://schemas.microsoft.com/office/drawing/2014/main" id="{35316466-D93D-4678-AB3B-332D6D6566A6}"/>
              </a:ext>
            </a:extLst>
          </p:cNvPr>
          <p:cNvSpPr txBox="1">
            <a:spLocks/>
          </p:cNvSpPr>
          <p:nvPr userDrawn="1"/>
        </p:nvSpPr>
        <p:spPr>
          <a:xfrm>
            <a:off x="-3474720" y="6601078"/>
            <a:ext cx="91440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endParaRPr lang="en-US" sz="800" i="1" baseline="0"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71" r:id="rId3"/>
    <p:sldLayoutId id="2147483661" r:id="rId4"/>
    <p:sldLayoutId id="2147483665" r:id="rId5"/>
    <p:sldLayoutId id="2147483664" r:id="rId6"/>
    <p:sldLayoutId id="2147483669" r:id="rId7"/>
    <p:sldLayoutId id="2147483663" r:id="rId8"/>
    <p:sldLayoutId id="2147483672" r:id="rId9"/>
    <p:sldLayoutId id="2147483668" r:id="rId10"/>
    <p:sldLayoutId id="2147483660" r:id="rId11"/>
    <p:sldLayoutId id="2147483737" r:id="rId12"/>
  </p:sldLayoutIdLst>
  <p:hf sldNum="0" hdr="0" ft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576" indent="-228576"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02" indent="-233339"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303"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1929" indent="-233339"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030"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182" indent="-223814"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333" indent="-223814"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485" indent="-223814"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8637" indent="-223814"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515078912"/>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4" imgW="6350000" imgH="6350000" progId="TCLayout.ActiveDocument.1">
                  <p:embed/>
                </p:oleObj>
              </mc:Choice>
              <mc:Fallback>
                <p:oleObj name="think-cell Slide" r:id="rId24" imgW="6350000" imgH="6350000" progId="TCLayout.ActiveDocument.1">
                  <p:embed/>
                  <p:pic>
                    <p:nvPicPr>
                      <p:cNvPr id="2" name="Object 1"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02"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6" name="McK Slide Elements" hidden="1"/>
          <p:cNvGrpSpPr/>
          <p:nvPr/>
        </p:nvGrpSpPr>
        <p:grpSpPr bwMode="auto">
          <a:xfrm>
            <a:off x="1393427" y="6159554"/>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8827" indent="-478827" defTabSz="912362">
                <a:tabLst>
                  <a:tab pos="490153" algn="l"/>
                  <a:tab pos="677804" algn="l"/>
                </a:tabLst>
              </a:pPr>
              <a:r>
                <a:rPr lang="en-US" sz="1000" dirty="0">
                  <a:solidFill>
                    <a:srgbClr val="000000"/>
                  </a:solidFill>
                  <a:latin typeface="Aria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0000"/>
                  </a:solidFill>
                  <a:latin typeface="Arial"/>
                </a:rPr>
                <a:t>Title</a:t>
              </a:r>
            </a:p>
            <a:p>
              <a:r>
                <a:rPr lang="en-US" sz="1600" dirty="0">
                  <a:solidFill>
                    <a:srgbClr val="808080"/>
                  </a:solidFill>
                  <a:latin typeface="Arial"/>
                </a:rPr>
                <a:t>Unit of measure</a:t>
              </a:r>
            </a:p>
          </p:txBody>
        </p:sp>
      </p:grpSp>
      <p:sp>
        <p:nvSpPr>
          <p:cNvPr id="20" name="SlideLogoText"/>
          <p:cNvSpPr>
            <a:spLocks noChangeArrowheads="1"/>
          </p:cNvSpPr>
          <p:nvPr>
            <p:custDataLst>
              <p:tags r:id="rId6"/>
            </p:custDataLst>
          </p:nvPr>
        </p:nvSpPr>
        <p:spPr bwMode="auto">
          <a:xfrm>
            <a:off x="5524020" y="6651743"/>
            <a:ext cx="2978536" cy="1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2362">
              <a:defRPr/>
            </a:pPr>
            <a:r>
              <a:rPr lang="en-US" sz="1000" dirty="0">
                <a:solidFill>
                  <a:srgbClr val="000000"/>
                </a:solidFill>
                <a:latin typeface="Arial"/>
                <a:cs typeface="Arial" charset="0"/>
              </a:rPr>
              <a:t>Confidential – for policy development purposes only</a:t>
            </a:r>
          </a:p>
        </p:txBody>
      </p:sp>
      <p:sp>
        <p:nvSpPr>
          <p:cNvPr id="21" name="SlideLogoSeparator"/>
          <p:cNvSpPr>
            <a:spLocks noChangeArrowheads="1"/>
          </p:cNvSpPr>
          <p:nvPr>
            <p:custDataLst>
              <p:tags r:id="rId7"/>
            </p:custDataLst>
          </p:nvPr>
        </p:nvSpPr>
        <p:spPr bwMode="auto">
          <a:xfrm>
            <a:off x="8608479" y="6623606"/>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12362"/>
            <a:r>
              <a:rPr lang="en-US" sz="1200" dirty="0">
                <a:solidFill>
                  <a:srgbClr val="000000"/>
                </a:solidFill>
                <a:latin typeface="Arial"/>
              </a:rPr>
              <a:t>|</a:t>
            </a:r>
          </a:p>
        </p:txBody>
      </p:sp>
      <p:grpSp>
        <p:nvGrpSpPr>
          <p:cNvPr id="25" name="LegendBoxes" hidden="1"/>
          <p:cNvGrpSpPr>
            <a:grpSpLocks/>
          </p:cNvGrpSpPr>
          <p:nvPr/>
        </p:nvGrpSpPr>
        <p:grpSpPr bwMode="auto">
          <a:xfrm>
            <a:off x="8136458" y="296420"/>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34" name="LegendLines" hidden="1"/>
          <p:cNvGrpSpPr>
            <a:grpSpLocks/>
          </p:cNvGrpSpPr>
          <p:nvPr/>
        </p:nvGrpSpPr>
        <p:grpSpPr bwMode="auto">
          <a:xfrm>
            <a:off x="7822222"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grpSp>
      <p:grpSp>
        <p:nvGrpSpPr>
          <p:cNvPr id="41" name="McKSticker" hidden="1"/>
          <p:cNvGrpSpPr/>
          <p:nvPr/>
        </p:nvGrpSpPr>
        <p:grpSpPr bwMode="auto">
          <a:xfrm>
            <a:off x="7826985"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2362">
                <a:buClr>
                  <a:srgbClr val="002960"/>
                </a:buClr>
              </a:pPr>
              <a:r>
                <a:rPr lang="en-US" sz="1200" dirty="0">
                  <a:solidFill>
                    <a:srgbClr val="808080"/>
                  </a:solidFill>
                  <a:latin typeface="Aria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7" y="296408"/>
            <a:ext cx="847347" cy="1333054"/>
            <a:chOff x="6655594" y="273840"/>
            <a:chExt cx="830430" cy="1306516"/>
          </a:xfrm>
        </p:grpSpPr>
        <p:grpSp>
          <p:nvGrpSpPr>
            <p:cNvPr id="46" name="MoonLegend1"/>
            <p:cNvGrpSpPr>
              <a:grpSpLocks noChangeAspect="1"/>
            </p:cNvGrpSpPr>
            <p:nvPr>
              <p:custDataLst>
                <p:tags r:id="rId9"/>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5"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47" name="MoonLegend2"/>
            <p:cNvGrpSpPr>
              <a:grpSpLocks noChangeAspect="1"/>
            </p:cNvGrpSpPr>
            <p:nvPr>
              <p:custDataLst>
                <p:tags r:id="rId10"/>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48" name="MoonLegend4"/>
            <p:cNvGrpSpPr>
              <a:grpSpLocks noChangeAspect="1"/>
            </p:cNvGrpSpPr>
            <p:nvPr>
              <p:custDataLst>
                <p:tags r:id="rId11"/>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49"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59"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grpSp>
          <p:nvGrpSpPr>
            <p:cNvPr id="55" name="MoonLegend3"/>
            <p:cNvGrpSpPr>
              <a:grpSpLocks noChangeAspect="1"/>
            </p:cNvGrpSpPr>
            <p:nvPr>
              <p:custDataLst>
                <p:tags r:id="rId13"/>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57"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sp>
        <p:nvSpPr>
          <p:cNvPr id="67" name="SlideLogoText"/>
          <p:cNvSpPr>
            <a:spLocks noChangeArrowheads="1"/>
          </p:cNvSpPr>
          <p:nvPr userDrawn="1">
            <p:custDataLst>
              <p:tags r:id="rId8"/>
            </p:custDataLst>
          </p:nvPr>
        </p:nvSpPr>
        <p:spPr bwMode="auto">
          <a:xfrm>
            <a:off x="8808143" y="6651743"/>
            <a:ext cx="160294" cy="1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fld id="{1B845CE2-52C6-D640-906F-6FEE9CFEE2EC}" type="slidenum">
              <a:rPr lang="en-US" sz="1000" smtClean="0">
                <a:solidFill>
                  <a:srgbClr val="000000"/>
                </a:solidFill>
              </a:rPr>
              <a:pPr/>
              <a:t>‹#›</a:t>
            </a:fld>
            <a:endParaRPr lang="en-US" sz="1000" dirty="0">
              <a:solidFill>
                <a:srgbClr val="000000"/>
              </a:solidFill>
            </a:endParaRPr>
          </a:p>
        </p:txBody>
      </p:sp>
    </p:spTree>
    <p:extLst>
      <p:ext uri="{BB962C8B-B14F-4D97-AF65-F5344CB8AC3E}">
        <p14:creationId xmlns:p14="http://schemas.microsoft.com/office/powerpoint/2010/main" val="347871968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Lst>
  <p:hf hdr="0" ftr="0"/>
  <p:txStyles>
    <p:titleStyle>
      <a:lvl1pPr algn="l" defTabSz="912362" rtl="0" eaLnBrk="1" fontAlgn="base" hangingPunct="1">
        <a:spcBef>
          <a:spcPct val="0"/>
        </a:spcBef>
        <a:spcAft>
          <a:spcPct val="0"/>
        </a:spcAft>
        <a:tabLst>
          <a:tab pos="275003" algn="l"/>
        </a:tabLst>
        <a:defRPr sz="1900" b="1" baseline="0">
          <a:solidFill>
            <a:schemeClr val="tx2"/>
          </a:solidFill>
          <a:latin typeface="+mj-lt"/>
          <a:ea typeface="+mj-ea"/>
          <a:cs typeface="+mj-cs"/>
        </a:defRPr>
      </a:lvl1pPr>
      <a:lvl2pPr algn="l" defTabSz="912362" rtl="0" eaLnBrk="1" fontAlgn="base" hangingPunct="1">
        <a:spcBef>
          <a:spcPct val="0"/>
        </a:spcBef>
        <a:spcAft>
          <a:spcPct val="0"/>
        </a:spcAft>
        <a:defRPr sz="1900" b="1">
          <a:solidFill>
            <a:schemeClr val="tx2"/>
          </a:solidFill>
          <a:latin typeface="Arial" charset="0"/>
        </a:defRPr>
      </a:lvl2pPr>
      <a:lvl3pPr algn="l" defTabSz="912362" rtl="0" eaLnBrk="1" fontAlgn="base" hangingPunct="1">
        <a:spcBef>
          <a:spcPct val="0"/>
        </a:spcBef>
        <a:spcAft>
          <a:spcPct val="0"/>
        </a:spcAft>
        <a:defRPr sz="1900" b="1">
          <a:solidFill>
            <a:schemeClr val="tx2"/>
          </a:solidFill>
          <a:latin typeface="Arial" charset="0"/>
        </a:defRPr>
      </a:lvl3pPr>
      <a:lvl4pPr algn="l" defTabSz="912362" rtl="0" eaLnBrk="1" fontAlgn="base" hangingPunct="1">
        <a:spcBef>
          <a:spcPct val="0"/>
        </a:spcBef>
        <a:spcAft>
          <a:spcPct val="0"/>
        </a:spcAft>
        <a:defRPr sz="1900" b="1">
          <a:solidFill>
            <a:schemeClr val="tx2"/>
          </a:solidFill>
          <a:latin typeface="Arial" charset="0"/>
        </a:defRPr>
      </a:lvl4pPr>
      <a:lvl5pPr algn="l" defTabSz="912362" rtl="0" eaLnBrk="1" fontAlgn="base" hangingPunct="1">
        <a:spcBef>
          <a:spcPct val="0"/>
        </a:spcBef>
        <a:spcAft>
          <a:spcPct val="0"/>
        </a:spcAft>
        <a:defRPr sz="1900" b="1">
          <a:solidFill>
            <a:schemeClr val="tx2"/>
          </a:solidFill>
          <a:latin typeface="Arial" charset="0"/>
        </a:defRPr>
      </a:lvl5pPr>
      <a:lvl6pPr marL="465881" algn="l" defTabSz="912362" rtl="0" eaLnBrk="1" fontAlgn="base" hangingPunct="1">
        <a:spcBef>
          <a:spcPct val="0"/>
        </a:spcBef>
        <a:spcAft>
          <a:spcPct val="0"/>
        </a:spcAft>
        <a:defRPr sz="1900" b="1">
          <a:solidFill>
            <a:schemeClr val="tx2"/>
          </a:solidFill>
          <a:latin typeface="Arial" charset="0"/>
        </a:defRPr>
      </a:lvl6pPr>
      <a:lvl7pPr marL="931779" algn="l" defTabSz="912362" rtl="0" eaLnBrk="1" fontAlgn="base" hangingPunct="1">
        <a:spcBef>
          <a:spcPct val="0"/>
        </a:spcBef>
        <a:spcAft>
          <a:spcPct val="0"/>
        </a:spcAft>
        <a:defRPr sz="1900" b="1">
          <a:solidFill>
            <a:schemeClr val="tx2"/>
          </a:solidFill>
          <a:latin typeface="Arial" charset="0"/>
        </a:defRPr>
      </a:lvl7pPr>
      <a:lvl8pPr marL="1397667" algn="l" defTabSz="912362" rtl="0" eaLnBrk="1" fontAlgn="base" hangingPunct="1">
        <a:spcBef>
          <a:spcPct val="0"/>
        </a:spcBef>
        <a:spcAft>
          <a:spcPct val="0"/>
        </a:spcAft>
        <a:defRPr sz="1900" b="1">
          <a:solidFill>
            <a:schemeClr val="tx2"/>
          </a:solidFill>
          <a:latin typeface="Arial" charset="0"/>
        </a:defRPr>
      </a:lvl8pPr>
      <a:lvl9pPr marL="1863550" algn="l" defTabSz="912362" rtl="0" eaLnBrk="1" fontAlgn="base" hangingPunct="1">
        <a:spcBef>
          <a:spcPct val="0"/>
        </a:spcBef>
        <a:spcAft>
          <a:spcPct val="0"/>
        </a:spcAft>
        <a:defRPr sz="1900" b="1">
          <a:solidFill>
            <a:schemeClr val="tx2"/>
          </a:solidFill>
          <a:latin typeface="Arial" charset="0"/>
        </a:defRPr>
      </a:lvl9pPr>
    </p:titleStyle>
    <p:bodyStyle>
      <a:lvl1pPr marL="0" indent="0" algn="l" defTabSz="912362"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356" indent="-195739" algn="l" defTabSz="912362"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5881" indent="-266916"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039" indent="-158533"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1779" rtl="0" eaLnBrk="1" latinLnBrk="0" hangingPunct="1">
        <a:defRPr sz="1800" kern="1200">
          <a:solidFill>
            <a:schemeClr val="tx1"/>
          </a:solidFill>
          <a:latin typeface="+mn-lt"/>
          <a:ea typeface="+mn-ea"/>
          <a:cs typeface="+mn-cs"/>
        </a:defRPr>
      </a:lvl1pPr>
      <a:lvl2pPr marL="465881" algn="l" defTabSz="931779" rtl="0" eaLnBrk="1" latinLnBrk="0" hangingPunct="1">
        <a:defRPr sz="1800" kern="1200">
          <a:solidFill>
            <a:schemeClr val="tx1"/>
          </a:solidFill>
          <a:latin typeface="+mn-lt"/>
          <a:ea typeface="+mn-ea"/>
          <a:cs typeface="+mn-cs"/>
        </a:defRPr>
      </a:lvl2pPr>
      <a:lvl3pPr marL="931779" algn="l" defTabSz="931779" rtl="0" eaLnBrk="1" latinLnBrk="0" hangingPunct="1">
        <a:defRPr sz="1800" kern="1200">
          <a:solidFill>
            <a:schemeClr val="tx1"/>
          </a:solidFill>
          <a:latin typeface="+mn-lt"/>
          <a:ea typeface="+mn-ea"/>
          <a:cs typeface="+mn-cs"/>
        </a:defRPr>
      </a:lvl3pPr>
      <a:lvl4pPr marL="1397667" algn="l" defTabSz="931779" rtl="0" eaLnBrk="1" latinLnBrk="0" hangingPunct="1">
        <a:defRPr sz="1800" kern="1200">
          <a:solidFill>
            <a:schemeClr val="tx1"/>
          </a:solidFill>
          <a:latin typeface="+mn-lt"/>
          <a:ea typeface="+mn-ea"/>
          <a:cs typeface="+mn-cs"/>
        </a:defRPr>
      </a:lvl4pPr>
      <a:lvl5pPr marL="1863550" algn="l" defTabSz="931779" rtl="0" eaLnBrk="1" latinLnBrk="0" hangingPunct="1">
        <a:defRPr sz="1800" kern="1200">
          <a:solidFill>
            <a:schemeClr val="tx1"/>
          </a:solidFill>
          <a:latin typeface="+mn-lt"/>
          <a:ea typeface="+mn-ea"/>
          <a:cs typeface="+mn-cs"/>
        </a:defRPr>
      </a:lvl5pPr>
      <a:lvl6pPr marL="2329441" algn="l" defTabSz="931779" rtl="0" eaLnBrk="1" latinLnBrk="0" hangingPunct="1">
        <a:defRPr sz="1800" kern="1200">
          <a:solidFill>
            <a:schemeClr val="tx1"/>
          </a:solidFill>
          <a:latin typeface="+mn-lt"/>
          <a:ea typeface="+mn-ea"/>
          <a:cs typeface="+mn-cs"/>
        </a:defRPr>
      </a:lvl6pPr>
      <a:lvl7pPr marL="2795329" algn="l" defTabSz="931779" rtl="0" eaLnBrk="1" latinLnBrk="0" hangingPunct="1">
        <a:defRPr sz="1800" kern="1200">
          <a:solidFill>
            <a:schemeClr val="tx1"/>
          </a:solidFill>
          <a:latin typeface="+mn-lt"/>
          <a:ea typeface="+mn-ea"/>
          <a:cs typeface="+mn-cs"/>
        </a:defRPr>
      </a:lvl7pPr>
      <a:lvl8pPr marL="3261215" algn="l" defTabSz="931779" rtl="0" eaLnBrk="1" latinLnBrk="0" hangingPunct="1">
        <a:defRPr sz="1800" kern="1200">
          <a:solidFill>
            <a:schemeClr val="tx1"/>
          </a:solidFill>
          <a:latin typeface="+mn-lt"/>
          <a:ea typeface="+mn-ea"/>
          <a:cs typeface="+mn-cs"/>
        </a:defRPr>
      </a:lvl8pPr>
      <a:lvl9pPr marL="3727105" algn="l" defTabSz="93177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2" cstate="print"/>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1" y="109538"/>
            <a:ext cx="5664200" cy="762000"/>
          </a:xfrm>
          <a:prstGeom prst="rect">
            <a:avLst/>
          </a:prstGeom>
          <a:noFill/>
          <a:ln w="9525" algn="ctr">
            <a:noFill/>
            <a:miter lim="800000"/>
            <a:headEnd/>
            <a:tailEnd/>
          </a:ln>
        </p:spPr>
        <p:txBody>
          <a:bodyPr vert="horz" wrap="square" lIns="91430" tIns="45716" rIns="91430" bIns="45716"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16" tIns="46033" rIns="45716" bIns="46033"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16" tIns="45716" rIns="45716" bIns="45716" anchor="ctr"/>
          <a:lstStyle/>
          <a:p>
            <a:pPr algn="ctr" eaLnBrk="0" hangingPunct="0">
              <a:defRPr/>
            </a:pPr>
            <a:endParaRPr lang="en-US" sz="1600" dirty="0">
              <a:solidFill>
                <a:srgbClr val="000000"/>
              </a:solidFill>
              <a:latin typeface="Arial"/>
            </a:endParaRPr>
          </a:p>
        </p:txBody>
      </p:sp>
      <p:pic>
        <p:nvPicPr>
          <p:cNvPr id="7174" name="Picture 6" descr="best ver2b seal"/>
          <p:cNvPicPr>
            <a:picLocks noChangeAspect="1" noChangeArrowheads="1"/>
          </p:cNvPicPr>
          <p:nvPr/>
        </p:nvPicPr>
        <p:blipFill>
          <a:blip r:embed="rId13" cstate="print">
            <a:clrChange>
              <a:clrFrom>
                <a:srgbClr val="003264"/>
              </a:clrFrom>
              <a:clrTo>
                <a:srgbClr val="003264">
                  <a:alpha val="0"/>
                </a:srgbClr>
              </a:clrTo>
            </a:clrChange>
          </a:blip>
          <a:srcRect/>
          <a:stretch>
            <a:fillRect/>
          </a:stretch>
        </p:blipFill>
        <p:spPr bwMode="auto">
          <a:xfrm>
            <a:off x="25400" y="157164"/>
            <a:ext cx="762001"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10"/>
            </p:custDataLst>
          </p:nvPr>
        </p:nvSpPr>
        <p:spPr bwMode="gray">
          <a:xfrm>
            <a:off x="836614" y="1420814"/>
            <a:ext cx="6985000" cy="251222"/>
          </a:xfrm>
          <a:prstGeom prst="rect">
            <a:avLst/>
          </a:prstGeom>
          <a:noFill/>
          <a:ln w="9525" algn="ctr">
            <a:noFill/>
            <a:miter lim="800000"/>
            <a:headEnd/>
            <a:tailEnd/>
          </a:ln>
          <a:effectLst/>
        </p:spPr>
        <p:txBody>
          <a:bodyPr lIns="0" tIns="0" rIns="0" bIns="0">
            <a:spAutoFit/>
          </a:bodyPr>
          <a:lstStyle/>
          <a:p>
            <a:pPr>
              <a:buClr>
                <a:srgbClr val="000000"/>
              </a:buClr>
              <a:defRPr/>
            </a:pPr>
            <a:r>
              <a:rPr lang="en-US" sz="1600" b="1" dirty="0">
                <a:solidFill>
                  <a:srgbClr val="000000"/>
                </a:solidFill>
                <a:latin typeface="Arial"/>
              </a:rPr>
              <a:t>Subject Title</a:t>
            </a:r>
          </a:p>
        </p:txBody>
      </p:sp>
      <p:sp>
        <p:nvSpPr>
          <p:cNvPr id="3198988" name="AcnFootnote_ID_3198988" hidden="1"/>
          <p:cNvSpPr txBox="1">
            <a:spLocks noChangeArrowheads="1"/>
          </p:cNvSpPr>
          <p:nvPr>
            <p:custDataLst>
              <p:tags r:id="rId11"/>
            </p:custDataLst>
          </p:nvPr>
        </p:nvSpPr>
        <p:spPr bwMode="gray">
          <a:xfrm>
            <a:off x="836614" y="6244283"/>
            <a:ext cx="5564187" cy="345431"/>
          </a:xfrm>
          <a:prstGeom prst="rect">
            <a:avLst/>
          </a:prstGeom>
          <a:noFill/>
          <a:ln w="9525" algn="ctr">
            <a:noFill/>
            <a:miter lim="800000"/>
            <a:headEnd/>
            <a:tailEnd/>
          </a:ln>
          <a:effectLst/>
        </p:spPr>
        <p:txBody>
          <a:bodyPr lIns="0" tIns="0" rIns="0" bIns="0" anchor="b">
            <a:spAutoFit/>
          </a:bodyPr>
          <a:lstStyle/>
          <a:p>
            <a:pPr marL="538106" indent="-538106">
              <a:buClr>
                <a:srgbClr val="000000"/>
              </a:buClr>
              <a:defRPr/>
            </a:pPr>
            <a:r>
              <a:rPr lang="en-US" sz="1000" dirty="0">
                <a:solidFill>
                  <a:srgbClr val="000000"/>
                </a:solidFill>
                <a:latin typeface="Arial"/>
              </a:rPr>
              <a:t>*	Footnote</a:t>
            </a:r>
          </a:p>
          <a:p>
            <a:pPr marL="538106" indent="-538106">
              <a:spcBef>
                <a:spcPct val="20000"/>
              </a:spcBef>
              <a:buClr>
                <a:srgbClr val="000000"/>
              </a:buClr>
              <a:defRPr/>
            </a:pPr>
            <a:r>
              <a:rPr lang="en-US" sz="1000" dirty="0">
                <a:solidFill>
                  <a:srgbClr val="000000"/>
                </a:solidFill>
                <a:latin typeface="Arial"/>
              </a:rPr>
              <a:t>Source:	Source</a:t>
            </a:r>
          </a:p>
        </p:txBody>
      </p:sp>
      <p:sp>
        <p:nvSpPr>
          <p:cNvPr id="9" name="Text Box 9"/>
          <p:cNvSpPr txBox="1">
            <a:spLocks noChangeArrowheads="1"/>
          </p:cNvSpPr>
          <p:nvPr/>
        </p:nvSpPr>
        <p:spPr bwMode="auto">
          <a:xfrm>
            <a:off x="4038601" y="6445251"/>
            <a:ext cx="1066800" cy="249339"/>
          </a:xfrm>
          <a:prstGeom prst="rect">
            <a:avLst/>
          </a:prstGeom>
          <a:noFill/>
          <a:ln w="9525">
            <a:noFill/>
            <a:miter lim="800000"/>
            <a:headEnd/>
            <a:tailEnd/>
          </a:ln>
          <a:effectLst/>
        </p:spPr>
        <p:txBody>
          <a:bodyPr lIns="45716" tIns="45716" rIns="45716" bIns="45716">
            <a:spAutoFit/>
          </a:bodyPr>
          <a:lstStyle/>
          <a:p>
            <a:pPr algn="ctr" eaLnBrk="0" hangingPunct="0">
              <a:spcBef>
                <a:spcPct val="50000"/>
              </a:spcBef>
              <a:defRPr/>
            </a:pPr>
            <a:fld id="{6675420D-CD84-4F3B-B8B6-EF0F67C2EF0E}" type="slidenum">
              <a:rPr lang="en-US" sz="1000">
                <a:solidFill>
                  <a:srgbClr val="000000"/>
                </a:solidFill>
                <a:latin typeface="Arial"/>
              </a:rPr>
              <a:pPr algn="ctr" eaLnBrk="0" hangingPunct="0">
                <a:spcBef>
                  <a:spcPct val="50000"/>
                </a:spcBef>
                <a:defRPr/>
              </a:pPr>
              <a:t>‹#›</a:t>
            </a:fld>
            <a:endParaRPr lang="en-US" sz="1000" dirty="0">
              <a:solidFill>
                <a:srgbClr val="000000"/>
              </a:solidFill>
              <a:latin typeface="Arial"/>
            </a:endParaRPr>
          </a:p>
        </p:txBody>
      </p:sp>
    </p:spTree>
    <p:extLst>
      <p:ext uri="{BB962C8B-B14F-4D97-AF65-F5344CB8AC3E}">
        <p14:creationId xmlns:p14="http://schemas.microsoft.com/office/powerpoint/2010/main" val="40324659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ransition/>
  <p:hf sldNum="0" hdr="0" ftr="0" dt="0"/>
  <p:txStyles>
    <p:titleStyle>
      <a:lvl1pPr algn="l" rtl="0" eaLnBrk="0" fontAlgn="base" hangingPunct="0">
        <a:spcBef>
          <a:spcPct val="20000"/>
        </a:spcBef>
        <a:spcAft>
          <a:spcPct val="0"/>
        </a:spcAft>
        <a:tabLst>
          <a:tab pos="915891"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891" algn="l"/>
        </a:tabLst>
        <a:defRPr sz="2400" b="1">
          <a:solidFill>
            <a:srgbClr val="FFC000"/>
          </a:solidFill>
          <a:latin typeface="Arial" pitchFamily="34" charset="0"/>
        </a:defRPr>
      </a:lvl2pPr>
      <a:lvl3pPr algn="l" rtl="0" eaLnBrk="0" fontAlgn="base" hangingPunct="0">
        <a:spcBef>
          <a:spcPct val="20000"/>
        </a:spcBef>
        <a:spcAft>
          <a:spcPct val="0"/>
        </a:spcAft>
        <a:tabLst>
          <a:tab pos="915891" algn="l"/>
        </a:tabLst>
        <a:defRPr sz="2400" b="1">
          <a:solidFill>
            <a:srgbClr val="FFC000"/>
          </a:solidFill>
          <a:latin typeface="Arial" pitchFamily="34" charset="0"/>
        </a:defRPr>
      </a:lvl3pPr>
      <a:lvl4pPr algn="l" rtl="0" eaLnBrk="0" fontAlgn="base" hangingPunct="0">
        <a:spcBef>
          <a:spcPct val="20000"/>
        </a:spcBef>
        <a:spcAft>
          <a:spcPct val="0"/>
        </a:spcAft>
        <a:tabLst>
          <a:tab pos="915891" algn="l"/>
        </a:tabLst>
        <a:defRPr sz="2400" b="1">
          <a:solidFill>
            <a:srgbClr val="FFC000"/>
          </a:solidFill>
          <a:latin typeface="Arial" pitchFamily="34" charset="0"/>
        </a:defRPr>
      </a:lvl4pPr>
      <a:lvl5pPr algn="l" rtl="0" eaLnBrk="0" fontAlgn="base" hangingPunct="0">
        <a:spcBef>
          <a:spcPct val="20000"/>
        </a:spcBef>
        <a:spcAft>
          <a:spcPct val="0"/>
        </a:spcAft>
        <a:tabLst>
          <a:tab pos="915891" algn="l"/>
        </a:tabLst>
        <a:defRPr sz="2400" b="1">
          <a:solidFill>
            <a:srgbClr val="FFC000"/>
          </a:solidFill>
          <a:latin typeface="Arial" pitchFamily="34" charset="0"/>
        </a:defRPr>
      </a:lvl5pPr>
      <a:lvl6pPr marL="457152" algn="l" rtl="0" eaLnBrk="0" fontAlgn="base" hangingPunct="0">
        <a:spcBef>
          <a:spcPct val="20000"/>
        </a:spcBef>
        <a:spcAft>
          <a:spcPct val="0"/>
        </a:spcAft>
        <a:tabLst>
          <a:tab pos="915891" algn="l"/>
        </a:tabLst>
        <a:defRPr sz="2400" b="1">
          <a:solidFill>
            <a:schemeClr val="accent1"/>
          </a:solidFill>
          <a:latin typeface="Arial" pitchFamily="34" charset="0"/>
        </a:defRPr>
      </a:lvl6pPr>
      <a:lvl7pPr marL="914303" algn="l" rtl="0" eaLnBrk="0" fontAlgn="base" hangingPunct="0">
        <a:spcBef>
          <a:spcPct val="20000"/>
        </a:spcBef>
        <a:spcAft>
          <a:spcPct val="0"/>
        </a:spcAft>
        <a:tabLst>
          <a:tab pos="915891" algn="l"/>
        </a:tabLst>
        <a:defRPr sz="2400" b="1">
          <a:solidFill>
            <a:schemeClr val="accent1"/>
          </a:solidFill>
          <a:latin typeface="Arial" pitchFamily="34" charset="0"/>
        </a:defRPr>
      </a:lvl7pPr>
      <a:lvl8pPr marL="1371455" algn="l" rtl="0" eaLnBrk="0" fontAlgn="base" hangingPunct="0">
        <a:spcBef>
          <a:spcPct val="20000"/>
        </a:spcBef>
        <a:spcAft>
          <a:spcPct val="0"/>
        </a:spcAft>
        <a:tabLst>
          <a:tab pos="915891" algn="l"/>
        </a:tabLst>
        <a:defRPr sz="2400" b="1">
          <a:solidFill>
            <a:schemeClr val="accent1"/>
          </a:solidFill>
          <a:latin typeface="Arial" pitchFamily="34" charset="0"/>
        </a:defRPr>
      </a:lvl8pPr>
      <a:lvl9pPr marL="1828606" algn="l" rtl="0" eaLnBrk="0" fontAlgn="base" hangingPunct="0">
        <a:spcBef>
          <a:spcPct val="20000"/>
        </a:spcBef>
        <a:spcAft>
          <a:spcPct val="0"/>
        </a:spcAft>
        <a:tabLst>
          <a:tab pos="915891" algn="l"/>
        </a:tabLst>
        <a:defRPr sz="2400" b="1">
          <a:solidFill>
            <a:schemeClr val="accent1"/>
          </a:solidFill>
          <a:latin typeface="Arial" pitchFamily="34" charset="0"/>
        </a:defRPr>
      </a:lvl9pPr>
    </p:titleStyle>
    <p:bodyStyle>
      <a:lvl1pPr marL="380960" indent="-38096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265" indent="-222226"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697" indent="-342864"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303" indent="-346039"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359" indent="-304768"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510" indent="-304768" algn="l" rtl="0" fontAlgn="base">
        <a:lnSpc>
          <a:spcPct val="90000"/>
        </a:lnSpc>
        <a:spcBef>
          <a:spcPct val="25000"/>
        </a:spcBef>
        <a:spcAft>
          <a:spcPct val="0"/>
        </a:spcAft>
        <a:buClr>
          <a:schemeClr val="tx1"/>
        </a:buClr>
        <a:buChar char="–"/>
        <a:defRPr sz="1600">
          <a:solidFill>
            <a:schemeClr val="tx1"/>
          </a:solidFill>
          <a:latin typeface="+mn-lt"/>
        </a:defRPr>
      </a:lvl6pPr>
      <a:lvl7pPr marL="2247662" indent="-304768" algn="l" rtl="0" fontAlgn="base">
        <a:lnSpc>
          <a:spcPct val="90000"/>
        </a:lnSpc>
        <a:spcBef>
          <a:spcPct val="25000"/>
        </a:spcBef>
        <a:spcAft>
          <a:spcPct val="0"/>
        </a:spcAft>
        <a:buClr>
          <a:schemeClr val="tx1"/>
        </a:buClr>
        <a:buChar char="–"/>
        <a:defRPr sz="1600">
          <a:solidFill>
            <a:schemeClr val="tx1"/>
          </a:solidFill>
          <a:latin typeface="+mn-lt"/>
        </a:defRPr>
      </a:lvl7pPr>
      <a:lvl8pPr marL="2704813" indent="-304768" algn="l" rtl="0" fontAlgn="base">
        <a:lnSpc>
          <a:spcPct val="90000"/>
        </a:lnSpc>
        <a:spcBef>
          <a:spcPct val="25000"/>
        </a:spcBef>
        <a:spcAft>
          <a:spcPct val="0"/>
        </a:spcAft>
        <a:buClr>
          <a:schemeClr val="tx1"/>
        </a:buClr>
        <a:buChar char="–"/>
        <a:defRPr sz="1600">
          <a:solidFill>
            <a:schemeClr val="tx1"/>
          </a:solidFill>
          <a:latin typeface="+mn-lt"/>
        </a:defRPr>
      </a:lvl8pPr>
      <a:lvl9pPr marL="3161965" indent="-304768"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28600" y="621742"/>
            <a:ext cx="7772400"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28600" y="1160544"/>
            <a:ext cx="8686800" cy="0"/>
          </a:xfrm>
          <a:prstGeom prst="line">
            <a:avLst/>
          </a:prstGeom>
          <a:ln w="9525">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28600" y="6440441"/>
            <a:ext cx="868680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32" name="Date Placeholder 3"/>
          <p:cNvSpPr txBox="1">
            <a:spLocks/>
          </p:cNvSpPr>
          <p:nvPr userDrawn="1"/>
        </p:nvSpPr>
        <p:spPr>
          <a:xfrm>
            <a:off x="228600" y="6435363"/>
            <a:ext cx="32004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r>
              <a:rPr lang="en-US" sz="800" dirty="0">
                <a:solidFill>
                  <a:srgbClr val="000000"/>
                </a:solidFill>
              </a:rPr>
              <a:t>FY19 Budget Recommendations</a:t>
            </a:r>
          </a:p>
        </p:txBody>
      </p:sp>
      <p:pic>
        <p:nvPicPr>
          <p:cNvPr id="12" name="Picture 2" descr="https://upload.wikimedia.org/wikipedia/commons/thumb/8/82/Seal_of_Massachusetts.svg/2000px-Seal_of_Massachusetts.svg.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94432" y="195931"/>
            <a:ext cx="720969" cy="720969"/>
          </a:xfrm>
          <a:prstGeom prst="rect">
            <a:avLst/>
          </a:prstGeom>
          <a:noFill/>
          <a:extLst>
            <a:ext uri="{909E8E84-426E-40DD-AFC4-6F175D3DCCD1}">
              <a14:hiddenFill xmlns:a14="http://schemas.microsoft.com/office/drawing/2010/main">
                <a:solidFill>
                  <a:srgbClr val="FFFFFF"/>
                </a:solidFill>
              </a14:hiddenFill>
            </a:ext>
          </a:extLst>
        </p:spPr>
      </p:pic>
      <p:sp>
        <p:nvSpPr>
          <p:cNvPr id="15" name="Date Placeholder 3"/>
          <p:cNvSpPr txBox="1">
            <a:spLocks/>
          </p:cNvSpPr>
          <p:nvPr userDrawn="1"/>
        </p:nvSpPr>
        <p:spPr>
          <a:xfrm>
            <a:off x="228600" y="6613161"/>
            <a:ext cx="32004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r>
              <a:rPr lang="en-US" sz="800" dirty="0">
                <a:solidFill>
                  <a:srgbClr val="000000"/>
                </a:solidFill>
              </a:rPr>
              <a:t>Executive Office of Technology Services and Security</a:t>
            </a:r>
          </a:p>
        </p:txBody>
      </p:sp>
      <p:sp>
        <p:nvSpPr>
          <p:cNvPr id="16" name="Date Placeholder 3"/>
          <p:cNvSpPr txBox="1">
            <a:spLocks/>
          </p:cNvSpPr>
          <p:nvPr userDrawn="1"/>
        </p:nvSpPr>
        <p:spPr>
          <a:xfrm>
            <a:off x="3543300" y="6446002"/>
            <a:ext cx="20574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r>
              <a:rPr lang="en-US" sz="800" dirty="0">
                <a:solidFill>
                  <a:srgbClr val="000000"/>
                </a:solidFill>
              </a:rPr>
              <a:t>For Policy Development Purposes</a:t>
            </a:r>
          </a:p>
        </p:txBody>
      </p:sp>
      <p:sp>
        <p:nvSpPr>
          <p:cNvPr id="19" name="Date Placeholder 3"/>
          <p:cNvSpPr txBox="1">
            <a:spLocks/>
          </p:cNvSpPr>
          <p:nvPr userDrawn="1"/>
        </p:nvSpPr>
        <p:spPr>
          <a:xfrm>
            <a:off x="7086600" y="6435363"/>
            <a:ext cx="18288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sz="800" dirty="0">
                <a:solidFill>
                  <a:srgbClr val="000000"/>
                </a:solidFill>
              </a:rPr>
              <a:t>Updated </a:t>
            </a:r>
            <a:fld id="{77336478-EF16-4DDD-8CCA-AF66E2F54745}" type="datetime4">
              <a:rPr lang="en-US" sz="800" smtClean="0">
                <a:solidFill>
                  <a:srgbClr val="000000"/>
                </a:solidFill>
              </a:rPr>
              <a:pPr/>
              <a:t>October 10, 2025</a:t>
            </a:fld>
            <a:endParaRPr lang="en-US" sz="800" dirty="0">
              <a:solidFill>
                <a:srgbClr val="000000"/>
              </a:solidFill>
            </a:endParaRPr>
          </a:p>
        </p:txBody>
      </p:sp>
      <p:sp>
        <p:nvSpPr>
          <p:cNvPr id="21" name="Date Placeholder 3"/>
          <p:cNvSpPr txBox="1">
            <a:spLocks/>
          </p:cNvSpPr>
          <p:nvPr userDrawn="1"/>
        </p:nvSpPr>
        <p:spPr>
          <a:xfrm>
            <a:off x="7086600" y="6613161"/>
            <a:ext cx="1828800" cy="182880"/>
          </a:xfrm>
          <a:prstGeom prst="rect">
            <a:avLst/>
          </a:prstGeom>
        </p:spPr>
        <p:txBody>
          <a:bodyPr vert="horz" lIns="0" tIns="0" rIns="0" bIns="0"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389EAA8D-D2A6-4960-8FAA-D88D19FD7BD8}"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21468694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576" indent="-228576"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02" indent="-233339"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303"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1929" indent="-233339"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030"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182" indent="-223814"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333" indent="-223814"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485" indent="-223814"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8637" indent="-223814"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3"/>
            <a:ext cx="20574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pPr fontAlgn="auto">
              <a:spcBef>
                <a:spcPts val="0"/>
              </a:spcBef>
              <a:spcAft>
                <a:spcPts val="0"/>
              </a:spcAft>
            </a:pPr>
            <a:endParaRPr lang="en-US" dirty="0">
              <a:solidFill>
                <a:srgbClr val="141414">
                  <a:tint val="75000"/>
                </a:srgbClr>
              </a:solidFill>
              <a:latin typeface="Aria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30" tIns="45716" rIns="91430" bIns="45716" rtlCol="0" anchor="ctr"/>
          <a:lstStyle>
            <a:lvl1pPr algn="r">
              <a:defRPr sz="1200">
                <a:solidFill>
                  <a:schemeClr val="accent1"/>
                </a:solidFill>
                <a:latin typeface="+mn-lt"/>
              </a:defRPr>
            </a:lvl1pPr>
          </a:lstStyle>
          <a:p>
            <a:pPr fontAlgn="auto">
              <a:spcBef>
                <a:spcPts val="0"/>
              </a:spcBef>
              <a:spcAft>
                <a:spcPts val="0"/>
              </a:spcAft>
            </a:pPr>
            <a:r>
              <a:rPr lang="en-US" dirty="0">
                <a:solidFill>
                  <a:srgbClr val="14558F"/>
                </a:solidFill>
              </a:rPr>
              <a:t>EOTSS  |  </a:t>
            </a:r>
            <a:fld id="{438E4305-7D25-894B-99D8-B239362B8F40}" type="slidenum">
              <a:rPr lang="en-US" smtClean="0">
                <a:solidFill>
                  <a:srgbClr val="14558F"/>
                </a:solidFill>
              </a:rPr>
              <a:pPr fontAlgn="auto">
                <a:spcBef>
                  <a:spcPts val="0"/>
                </a:spcBef>
                <a:spcAft>
                  <a:spcPts val="0"/>
                </a:spcAft>
              </a:pPr>
              <a:t>‹#›</a:t>
            </a:fld>
            <a:endParaRPr lang="en-US" dirty="0">
              <a:solidFill>
                <a:srgbClr val="14558F"/>
              </a:solidFill>
            </a:endParaRPr>
          </a:p>
        </p:txBody>
      </p:sp>
      <p:sp>
        <p:nvSpPr>
          <p:cNvPr id="15" name="Text Placeholder 14"/>
          <p:cNvSpPr>
            <a:spLocks noGrp="1"/>
          </p:cNvSpPr>
          <p:nvPr>
            <p:ph type="body" idx="1"/>
          </p:nvPr>
        </p:nvSpPr>
        <p:spPr>
          <a:xfrm>
            <a:off x="628650" y="1734693"/>
            <a:ext cx="7886700" cy="4351338"/>
          </a:xfrm>
          <a:prstGeom prst="rect">
            <a:avLst/>
          </a:prstGeom>
          <a:noFill/>
          <a:ln>
            <a:noFill/>
          </a:ln>
        </p:spPr>
        <p:style>
          <a:lnRef idx="2">
            <a:schemeClr val="accent1"/>
          </a:lnRef>
          <a:fillRef idx="1">
            <a:schemeClr val="lt1"/>
          </a:fillRef>
          <a:effectRef idx="0">
            <a:schemeClr val="accent1"/>
          </a:effectRef>
          <a:fontRef idx="none"/>
        </p:style>
        <p:txBody>
          <a:bodyPr vert="horz" lIns="91430" tIns="45716" rIns="91430"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Placeholder 15"/>
          <p:cNvSpPr>
            <a:spLocks noGrp="1"/>
          </p:cNvSpPr>
          <p:nvPr>
            <p:ph type="title"/>
          </p:nvPr>
        </p:nvSpPr>
        <p:spPr>
          <a:xfrm>
            <a:off x="624079" y="138493"/>
            <a:ext cx="7891272" cy="1325880"/>
          </a:xfrm>
          <a:prstGeom prst="rect">
            <a:avLst/>
          </a:prstGeom>
          <a:ln>
            <a:noFill/>
          </a:ln>
        </p:spPr>
        <p:txBody>
          <a:bodyPr vert="horz" lIns="91430" tIns="45716" rIns="91430" bIns="45716" rtlCol="0" anchor="ctr">
            <a:normAutofit/>
          </a:bodyPr>
          <a:lstStyle/>
          <a:p>
            <a:r>
              <a:rPr lang="en-US" dirty="0"/>
              <a:t>Click to edit Master title style</a:t>
            </a:r>
          </a:p>
        </p:txBody>
      </p:sp>
      <p:sp>
        <p:nvSpPr>
          <p:cNvPr id="2" name="Footer Placeholder 1"/>
          <p:cNvSpPr>
            <a:spLocks noGrp="1"/>
          </p:cNvSpPr>
          <p:nvPr>
            <p:ph type="ftr" sz="quarter" idx="3"/>
          </p:nvPr>
        </p:nvSpPr>
        <p:spPr>
          <a:xfrm>
            <a:off x="3028951" y="6356352"/>
            <a:ext cx="30861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pPr fontAlgn="auto">
              <a:spcBef>
                <a:spcPts val="0"/>
              </a:spcBef>
              <a:spcAft>
                <a:spcPts val="0"/>
              </a:spcAft>
            </a:pPr>
            <a:endParaRPr lang="en-US" dirty="0">
              <a:solidFill>
                <a:srgbClr val="141414">
                  <a:tint val="75000"/>
                </a:srgbClr>
              </a:solidFill>
              <a:latin typeface="Arial"/>
            </a:endParaRPr>
          </a:p>
        </p:txBody>
      </p:sp>
    </p:spTree>
    <p:extLst>
      <p:ext uri="{BB962C8B-B14F-4D97-AF65-F5344CB8AC3E}">
        <p14:creationId xmlns:p14="http://schemas.microsoft.com/office/powerpoint/2010/main" val="69751259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defTabSz="914303"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576" indent="-228576" algn="l" defTabSz="914303" rtl="0" eaLnBrk="1" latinLnBrk="0" hangingPunct="1">
        <a:lnSpc>
          <a:spcPct val="90000"/>
        </a:lnSpc>
        <a:spcBef>
          <a:spcPts val="1000"/>
        </a:spcBef>
        <a:buClr>
          <a:schemeClr val="accent1"/>
        </a:buClr>
        <a:buFont typeface="Wingdings" charset="2"/>
        <a:buChar char="§"/>
        <a:defRPr sz="1400" kern="1200">
          <a:solidFill>
            <a:schemeClr val="tx1"/>
          </a:solidFill>
          <a:latin typeface="+mn-lt"/>
          <a:ea typeface="+mn-ea"/>
          <a:cs typeface="+mn-cs"/>
        </a:defRPr>
      </a:lvl1pPr>
      <a:lvl2pPr marL="685727" indent="-228576" algn="l" defTabSz="914303" rtl="0" eaLnBrk="1" latinLnBrk="0" hangingPunct="1">
        <a:lnSpc>
          <a:spcPct val="90000"/>
        </a:lnSpc>
        <a:spcBef>
          <a:spcPts val="500"/>
        </a:spcBef>
        <a:buClr>
          <a:schemeClr val="accent1"/>
        </a:buClr>
        <a:buFont typeface="Wingdings" charset="2"/>
        <a:buChar char="§"/>
        <a:defRPr sz="1200" kern="1200">
          <a:solidFill>
            <a:schemeClr val="tx1"/>
          </a:solidFill>
          <a:latin typeface="+mn-lt"/>
          <a:ea typeface="+mn-ea"/>
          <a:cs typeface="+mn-cs"/>
        </a:defRPr>
      </a:lvl2pPr>
      <a:lvl3pPr marL="1142879" indent="-228576" algn="l" defTabSz="914303" rtl="0" eaLnBrk="1" latinLnBrk="0" hangingPunct="1">
        <a:lnSpc>
          <a:spcPct val="90000"/>
        </a:lnSpc>
        <a:spcBef>
          <a:spcPts val="500"/>
        </a:spcBef>
        <a:buClr>
          <a:schemeClr val="accent1"/>
        </a:buClr>
        <a:buFont typeface="Wingdings" charset="2"/>
        <a:buChar char="§"/>
        <a:defRPr sz="1100" kern="1200">
          <a:solidFill>
            <a:schemeClr val="tx1"/>
          </a:solidFill>
          <a:latin typeface="+mn-lt"/>
          <a:ea typeface="+mn-ea"/>
          <a:cs typeface="+mn-cs"/>
        </a:defRPr>
      </a:lvl3pPr>
      <a:lvl4pPr marL="1600030" indent="-228576" algn="l" defTabSz="914303" rtl="0" eaLnBrk="1" latinLnBrk="0" hangingPunct="1">
        <a:lnSpc>
          <a:spcPct val="90000"/>
        </a:lnSpc>
        <a:spcBef>
          <a:spcPts val="500"/>
        </a:spcBef>
        <a:buClr>
          <a:schemeClr val="accent1"/>
        </a:buClr>
        <a:buFont typeface="Wingdings" charset="2"/>
        <a:buChar char="§"/>
        <a:defRPr sz="1000" kern="1200">
          <a:solidFill>
            <a:schemeClr val="tx1"/>
          </a:solidFill>
          <a:latin typeface="+mn-lt"/>
          <a:ea typeface="+mn-ea"/>
          <a:cs typeface="+mn-cs"/>
        </a:defRPr>
      </a:lvl4pPr>
      <a:lvl5pPr marL="2057182" indent="-228576" algn="l" defTabSz="914303" rtl="0" eaLnBrk="1" latinLnBrk="0" hangingPunct="1">
        <a:lnSpc>
          <a:spcPct val="90000"/>
        </a:lnSpc>
        <a:spcBef>
          <a:spcPts val="500"/>
        </a:spcBef>
        <a:buClr>
          <a:schemeClr val="accent1"/>
        </a:buClr>
        <a:buFont typeface="Wingdings" charset="2"/>
        <a:buChar char="§"/>
        <a:defRPr sz="900" kern="1200">
          <a:solidFill>
            <a:schemeClr val="tx1"/>
          </a:solidFill>
          <a:latin typeface="+mn-lt"/>
          <a:ea typeface="+mn-ea"/>
          <a:cs typeface="+mn-cs"/>
        </a:defRPr>
      </a:lvl5pPr>
      <a:lvl6pPr marL="2514333" indent="-228576" algn="l" defTabSz="9143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85" indent="-228576" algn="l" defTabSz="9143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37" indent="-228576" algn="l" defTabSz="9143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88" indent="-228576" algn="l" defTabSz="91430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448408" y="720969"/>
            <a:ext cx="7499252"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48408" y="1363744"/>
            <a:ext cx="8321040" cy="0"/>
          </a:xfrm>
          <a:prstGeom prst="line">
            <a:avLst/>
          </a:prstGeom>
          <a:ln w="9525">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48408" y="6280637"/>
            <a:ext cx="832104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32" name="Date Placeholder 3"/>
          <p:cNvSpPr txBox="1">
            <a:spLocks/>
          </p:cNvSpPr>
          <p:nvPr userDrawn="1"/>
        </p:nvSpPr>
        <p:spPr>
          <a:xfrm>
            <a:off x="351696" y="6297778"/>
            <a:ext cx="2340704" cy="155448"/>
          </a:xfrm>
          <a:prstGeom prst="rect">
            <a:avLst/>
          </a:prstGeom>
        </p:spPr>
        <p:txBody>
          <a:bodyPr vert="horz" lIns="101871" tIns="50935" rIns="101871" bIns="50935"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r>
              <a:rPr lang="en-US" sz="800" dirty="0">
                <a:solidFill>
                  <a:srgbClr val="000000"/>
                </a:solidFill>
              </a:rPr>
              <a:t>FY19 H.1 Recommendations</a:t>
            </a:r>
          </a:p>
        </p:txBody>
      </p:sp>
      <p:sp>
        <p:nvSpPr>
          <p:cNvPr id="33" name="Date Placeholder 3"/>
          <p:cNvSpPr txBox="1">
            <a:spLocks/>
          </p:cNvSpPr>
          <p:nvPr userDrawn="1"/>
        </p:nvSpPr>
        <p:spPr>
          <a:xfrm>
            <a:off x="351696" y="6417232"/>
            <a:ext cx="3064502" cy="155448"/>
          </a:xfrm>
          <a:prstGeom prst="rect">
            <a:avLst/>
          </a:prstGeom>
        </p:spPr>
        <p:txBody>
          <a:bodyPr vert="horz" lIns="101871" tIns="50935" rIns="101871" bIns="50935"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r>
              <a:rPr lang="en-US" sz="800" dirty="0">
                <a:solidFill>
                  <a:srgbClr val="000000"/>
                </a:solidFill>
              </a:rPr>
              <a:t>Housing and Economic Development</a:t>
            </a:r>
          </a:p>
        </p:txBody>
      </p:sp>
      <p:sp>
        <p:nvSpPr>
          <p:cNvPr id="40" name="Slide Number Placeholder 6"/>
          <p:cNvSpPr txBox="1">
            <a:spLocks/>
          </p:cNvSpPr>
          <p:nvPr userDrawn="1"/>
        </p:nvSpPr>
        <p:spPr>
          <a:xfrm>
            <a:off x="8149379" y="6543216"/>
            <a:ext cx="762001" cy="228600"/>
          </a:xfrm>
          <a:prstGeom prst="rect">
            <a:avLst/>
          </a:prstGeom>
        </p:spPr>
        <p:txBody>
          <a:bodyPr vert="horz" wrap="square" lIns="91430" tIns="45716" rIns="91430" bIns="45716" numCol="1" anchor="ctr" anchorCtr="0" compatLnSpc="1">
            <a:prstTxWarp prst="textNoShape">
              <a:avLst/>
            </a:prstTxWarp>
          </a:bodyPr>
          <a:lstStyle>
            <a:lvl1pPr>
              <a:defRPr/>
            </a:lvl1pPr>
          </a:lstStyle>
          <a:p>
            <a:pPr algn="r" fontAlgn="auto">
              <a:spcBef>
                <a:spcPts val="0"/>
              </a:spcBef>
              <a:spcAft>
                <a:spcPts val="0"/>
              </a:spcAft>
              <a:defRPr/>
            </a:pPr>
            <a:fld id="{9CFA4524-850C-6D4F-85BC-70D4F7341579}" type="slidenum">
              <a:rPr lang="en-US" sz="1000" smtClean="0">
                <a:solidFill>
                  <a:srgbClr val="000000"/>
                </a:solidFill>
                <a:latin typeface="Arial" pitchFamily="34" charset="0"/>
              </a:rPr>
              <a:pPr algn="r" fontAlgn="auto">
                <a:spcBef>
                  <a:spcPts val="0"/>
                </a:spcBef>
                <a:spcAft>
                  <a:spcPts val="0"/>
                </a:spcAft>
                <a:defRPr/>
              </a:pPr>
              <a:t>‹#›</a:t>
            </a:fld>
            <a:endParaRPr lang="en-US" sz="1000" dirty="0">
              <a:solidFill>
                <a:srgbClr val="000000"/>
              </a:solidFill>
              <a:latin typeface="Arial" pitchFamily="34" charset="0"/>
            </a:endParaRPr>
          </a:p>
        </p:txBody>
      </p:sp>
      <p:sp>
        <p:nvSpPr>
          <p:cNvPr id="41" name="Content Placeholder 8"/>
          <p:cNvSpPr txBox="1">
            <a:spLocks/>
          </p:cNvSpPr>
          <p:nvPr userDrawn="1"/>
        </p:nvSpPr>
        <p:spPr>
          <a:xfrm>
            <a:off x="470001" y="1698958"/>
            <a:ext cx="8348472" cy="4438496"/>
          </a:xfrm>
          <a:prstGeom prst="rect">
            <a:avLst/>
          </a:prstGeom>
        </p:spPr>
        <p:txBody>
          <a:bodyPr lIns="91430" tIns="45716" rIns="91430" bIns="45716"/>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buClr>
                <a:srgbClr val="000000"/>
              </a:buClr>
            </a:pPr>
            <a:endParaRPr lang="en-US" dirty="0">
              <a:solidFill>
                <a:srgbClr val="000000"/>
              </a:solidFill>
            </a:endParaRPr>
          </a:p>
        </p:txBody>
      </p:sp>
      <p:pic>
        <p:nvPicPr>
          <p:cNvPr id="12" name="Picture 2" descr="https://upload.wikimedia.org/wikipedia/commons/thumb/8/82/Seal_of_Massachusetts.svg/2000px-Seal_of_Massachusetts.svg.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22499" y="217488"/>
            <a:ext cx="720969" cy="7209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3265715" y="6283293"/>
            <a:ext cx="2612572" cy="217937"/>
          </a:xfrm>
          <a:prstGeom prst="rect">
            <a:avLst/>
          </a:prstGeom>
          <a:noFill/>
        </p:spPr>
        <p:txBody>
          <a:bodyPr wrap="square" lIns="91430" tIns="45716" rIns="91430" bIns="45716" rtlCol="0">
            <a:spAutoFit/>
          </a:bodyPr>
          <a:lstStyle/>
          <a:p>
            <a:pPr algn="ctr">
              <a:defRPr/>
            </a:pPr>
            <a:r>
              <a:rPr lang="en-US" sz="800" dirty="0">
                <a:solidFill>
                  <a:srgbClr val="000000"/>
                </a:solidFill>
              </a:rPr>
              <a:t>Draft: For Policy Development Purposes</a:t>
            </a:r>
          </a:p>
        </p:txBody>
      </p:sp>
      <p:sp>
        <p:nvSpPr>
          <p:cNvPr id="17" name="Footer Placeholder 3"/>
          <p:cNvSpPr txBox="1">
            <a:spLocks/>
          </p:cNvSpPr>
          <p:nvPr userDrawn="1"/>
        </p:nvSpPr>
        <p:spPr>
          <a:xfrm>
            <a:off x="7182466" y="6270478"/>
            <a:ext cx="1661002" cy="182747"/>
          </a:xfrm>
          <a:prstGeom prst="rect">
            <a:avLst/>
          </a:prstGeom>
        </p:spPr>
        <p:txBody>
          <a:bodyPr lIns="91430" tIns="45716" rIns="91430" bIns="45716"/>
          <a:lstStyle>
            <a:defPPr>
              <a:defRPr lang="en-US"/>
            </a:defPPr>
            <a:lvl1pPr algn="ct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solidFill>
              </a:rPr>
              <a:t>Updated: January 22, 2018</a:t>
            </a:r>
          </a:p>
        </p:txBody>
      </p:sp>
    </p:spTree>
    <p:extLst>
      <p:ext uri="{BB962C8B-B14F-4D97-AF65-F5344CB8AC3E}">
        <p14:creationId xmlns:p14="http://schemas.microsoft.com/office/powerpoint/2010/main" val="289252296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hf sldNum="0" hdr="0" ft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576" indent="-228576"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02" indent="-233339"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303"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1929" indent="-233339"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030"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182" indent="-223814"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333" indent="-223814"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485" indent="-223814"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8637" indent="-223814"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448408" y="720969"/>
            <a:ext cx="7499252"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48408" y="1363744"/>
            <a:ext cx="8321040" cy="0"/>
          </a:xfrm>
          <a:prstGeom prst="line">
            <a:avLst/>
          </a:prstGeom>
          <a:ln w="9525">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48408" y="6280637"/>
            <a:ext cx="832104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32" name="Date Placeholder 3"/>
          <p:cNvSpPr txBox="1">
            <a:spLocks/>
          </p:cNvSpPr>
          <p:nvPr userDrawn="1"/>
        </p:nvSpPr>
        <p:spPr>
          <a:xfrm>
            <a:off x="351696" y="6297778"/>
            <a:ext cx="2340704" cy="155448"/>
          </a:xfrm>
          <a:prstGeom prst="rect">
            <a:avLst/>
          </a:prstGeom>
        </p:spPr>
        <p:txBody>
          <a:bodyPr vert="horz" lIns="101871" tIns="50935" rIns="101871" bIns="50935"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r>
              <a:rPr lang="en-US" sz="800" dirty="0">
                <a:solidFill>
                  <a:srgbClr val="000000"/>
                </a:solidFill>
              </a:rPr>
              <a:t>FY19 H.1 Recommendations</a:t>
            </a:r>
          </a:p>
        </p:txBody>
      </p:sp>
      <p:sp>
        <p:nvSpPr>
          <p:cNvPr id="33" name="Date Placeholder 3"/>
          <p:cNvSpPr txBox="1">
            <a:spLocks/>
          </p:cNvSpPr>
          <p:nvPr userDrawn="1"/>
        </p:nvSpPr>
        <p:spPr>
          <a:xfrm>
            <a:off x="351696" y="6417232"/>
            <a:ext cx="3064502" cy="155448"/>
          </a:xfrm>
          <a:prstGeom prst="rect">
            <a:avLst/>
          </a:prstGeom>
        </p:spPr>
        <p:txBody>
          <a:bodyPr vert="horz" lIns="101871" tIns="50935" rIns="101871" bIns="50935"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r>
              <a:rPr lang="en-US" sz="800" dirty="0">
                <a:solidFill>
                  <a:srgbClr val="000000"/>
                </a:solidFill>
              </a:rPr>
              <a:t>Housing and Economic Development</a:t>
            </a:r>
          </a:p>
        </p:txBody>
      </p:sp>
      <p:sp>
        <p:nvSpPr>
          <p:cNvPr id="40" name="Slide Number Placeholder 6"/>
          <p:cNvSpPr txBox="1">
            <a:spLocks/>
          </p:cNvSpPr>
          <p:nvPr userDrawn="1"/>
        </p:nvSpPr>
        <p:spPr>
          <a:xfrm>
            <a:off x="8149379" y="6543216"/>
            <a:ext cx="762001" cy="228600"/>
          </a:xfrm>
          <a:prstGeom prst="rect">
            <a:avLst/>
          </a:prstGeom>
        </p:spPr>
        <p:txBody>
          <a:bodyPr vert="horz" wrap="square" lIns="91430" tIns="45716" rIns="91430" bIns="45716" numCol="1" anchor="ctr" anchorCtr="0" compatLnSpc="1">
            <a:prstTxWarp prst="textNoShape">
              <a:avLst/>
            </a:prstTxWarp>
          </a:bodyPr>
          <a:lstStyle>
            <a:lvl1pPr>
              <a:defRPr/>
            </a:lvl1pPr>
          </a:lstStyle>
          <a:p>
            <a:pPr algn="r" fontAlgn="auto">
              <a:spcBef>
                <a:spcPts val="0"/>
              </a:spcBef>
              <a:spcAft>
                <a:spcPts val="0"/>
              </a:spcAft>
              <a:defRPr/>
            </a:pPr>
            <a:fld id="{9CFA4524-850C-6D4F-85BC-70D4F7341579}" type="slidenum">
              <a:rPr lang="en-US" sz="1000" smtClean="0">
                <a:solidFill>
                  <a:srgbClr val="000000"/>
                </a:solidFill>
                <a:latin typeface="Arial" pitchFamily="34" charset="0"/>
              </a:rPr>
              <a:pPr algn="r" fontAlgn="auto">
                <a:spcBef>
                  <a:spcPts val="0"/>
                </a:spcBef>
                <a:spcAft>
                  <a:spcPts val="0"/>
                </a:spcAft>
                <a:defRPr/>
              </a:pPr>
              <a:t>‹#›</a:t>
            </a:fld>
            <a:endParaRPr lang="en-US" sz="1000" dirty="0">
              <a:solidFill>
                <a:srgbClr val="000000"/>
              </a:solidFill>
              <a:latin typeface="Arial" pitchFamily="34" charset="0"/>
            </a:endParaRPr>
          </a:p>
        </p:txBody>
      </p:sp>
      <p:sp>
        <p:nvSpPr>
          <p:cNvPr id="41" name="Content Placeholder 8"/>
          <p:cNvSpPr txBox="1">
            <a:spLocks/>
          </p:cNvSpPr>
          <p:nvPr userDrawn="1"/>
        </p:nvSpPr>
        <p:spPr>
          <a:xfrm>
            <a:off x="470001" y="1698958"/>
            <a:ext cx="8348472" cy="4438496"/>
          </a:xfrm>
          <a:prstGeom prst="rect">
            <a:avLst/>
          </a:prstGeom>
        </p:spPr>
        <p:txBody>
          <a:bodyPr lIns="91430" tIns="45716" rIns="91430" bIns="45716"/>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buClr>
                <a:srgbClr val="000000"/>
              </a:buClr>
            </a:pPr>
            <a:endParaRPr lang="en-US" dirty="0">
              <a:solidFill>
                <a:srgbClr val="000000"/>
              </a:solidFill>
            </a:endParaRPr>
          </a:p>
        </p:txBody>
      </p:sp>
      <p:pic>
        <p:nvPicPr>
          <p:cNvPr id="12" name="Picture 2" descr="https://upload.wikimedia.org/wikipedia/commons/thumb/8/82/Seal_of_Massachusetts.svg/2000px-Seal_of_Massachusetts.svg.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22499" y="217488"/>
            <a:ext cx="720969" cy="7209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3265715" y="6283293"/>
            <a:ext cx="2612572" cy="217937"/>
          </a:xfrm>
          <a:prstGeom prst="rect">
            <a:avLst/>
          </a:prstGeom>
          <a:noFill/>
        </p:spPr>
        <p:txBody>
          <a:bodyPr wrap="square" lIns="91430" tIns="45716" rIns="91430" bIns="45716" rtlCol="0">
            <a:spAutoFit/>
          </a:bodyPr>
          <a:lstStyle/>
          <a:p>
            <a:pPr algn="ctr">
              <a:defRPr/>
            </a:pPr>
            <a:r>
              <a:rPr lang="en-US" sz="800" dirty="0">
                <a:solidFill>
                  <a:srgbClr val="000000"/>
                </a:solidFill>
              </a:rPr>
              <a:t>Draft: For Policy Development Purposes</a:t>
            </a:r>
          </a:p>
        </p:txBody>
      </p:sp>
      <p:sp>
        <p:nvSpPr>
          <p:cNvPr id="17" name="Footer Placeholder 3"/>
          <p:cNvSpPr txBox="1">
            <a:spLocks/>
          </p:cNvSpPr>
          <p:nvPr userDrawn="1"/>
        </p:nvSpPr>
        <p:spPr>
          <a:xfrm>
            <a:off x="7182466" y="6270478"/>
            <a:ext cx="1661002" cy="182747"/>
          </a:xfrm>
          <a:prstGeom prst="rect">
            <a:avLst/>
          </a:prstGeom>
        </p:spPr>
        <p:txBody>
          <a:bodyPr lIns="91430" tIns="45716" rIns="91430" bIns="45716"/>
          <a:lstStyle>
            <a:defPPr>
              <a:defRPr lang="en-US"/>
            </a:defPPr>
            <a:lvl1pPr algn="ct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solidFill>
              </a:rPr>
              <a:t>Updated: January 22, 2018</a:t>
            </a:r>
          </a:p>
        </p:txBody>
      </p:sp>
    </p:spTree>
    <p:extLst>
      <p:ext uri="{BB962C8B-B14F-4D97-AF65-F5344CB8AC3E}">
        <p14:creationId xmlns:p14="http://schemas.microsoft.com/office/powerpoint/2010/main" val="165526592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hf sldNum="0" hdr="0" ft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576" indent="-228576"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02" indent="-233339"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303"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1929" indent="-233339"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030"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182" indent="-223814"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333" indent="-223814"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485" indent="-223814"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8637" indent="-223814"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402207678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3" imgW="6350000" imgH="6350000" progId="TCLayout.ActiveDocument.1">
                  <p:embed/>
                </p:oleObj>
              </mc:Choice>
              <mc:Fallback>
                <p:oleObj name="think-cell Slide" r:id="rId23" imgW="6350000" imgH="6350000" progId="TCLayout.ActiveDocument.1">
                  <p:embed/>
                  <p:pic>
                    <p:nvPicPr>
                      <p:cNvPr id="2" name="Object 1" hidden="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03"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6" name="McK Slide Elements" hidden="1"/>
          <p:cNvGrpSpPr/>
          <p:nvPr/>
        </p:nvGrpSpPr>
        <p:grpSpPr bwMode="auto">
          <a:xfrm>
            <a:off x="1393428" y="6159555"/>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8776" indent="-478776" defTabSz="912266">
                <a:tabLst>
                  <a:tab pos="490101" algn="l"/>
                  <a:tab pos="677732" algn="l"/>
                </a:tabLst>
              </a:pPr>
              <a:r>
                <a:rPr lang="en-US" sz="1000" dirty="0">
                  <a:solidFill>
                    <a:srgbClr val="000000"/>
                  </a:solidFill>
                  <a:latin typeface="Aria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0000"/>
                  </a:solidFill>
                  <a:latin typeface="Arial"/>
                </a:rPr>
                <a:t>Title</a:t>
              </a:r>
            </a:p>
            <a:p>
              <a:r>
                <a:rPr lang="en-US" sz="1600" dirty="0">
                  <a:solidFill>
                    <a:srgbClr val="808080"/>
                  </a:solidFill>
                  <a:latin typeface="Arial"/>
                </a:rPr>
                <a:t>Unit of measure</a:t>
              </a:r>
            </a:p>
          </p:txBody>
        </p:sp>
      </p:grpSp>
      <p:sp>
        <p:nvSpPr>
          <p:cNvPr id="20" name="SlideLogoText"/>
          <p:cNvSpPr>
            <a:spLocks noChangeArrowheads="1"/>
          </p:cNvSpPr>
          <p:nvPr userDrawn="1">
            <p:custDataLst>
              <p:tags r:id="rId7"/>
            </p:custDataLst>
          </p:nvPr>
        </p:nvSpPr>
        <p:spPr bwMode="auto">
          <a:xfrm>
            <a:off x="5673782" y="6682165"/>
            <a:ext cx="3389086" cy="1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a:r>
              <a:rPr lang="en-US" sz="1000" dirty="0">
                <a:solidFill>
                  <a:srgbClr val="000000"/>
                </a:solidFill>
                <a:latin typeface="Arial"/>
                <a:cs typeface="Arial" charset="0"/>
              </a:rPr>
              <a:t>Confidential – for policy development purposes only   |   </a:t>
            </a:r>
            <a:fld id="{1B845CE2-52C6-D640-906F-6FEE9CFEE2EC}" type="slidenum">
              <a:rPr lang="en-US" sz="1000" smtClean="0">
                <a:solidFill>
                  <a:srgbClr val="000000"/>
                </a:solidFill>
              </a:rPr>
              <a:pPr algn="r"/>
              <a:t>‹#›</a:t>
            </a:fld>
            <a:endParaRPr lang="en-US" sz="1000" dirty="0">
              <a:solidFill>
                <a:srgbClr val="000000"/>
              </a:solidFill>
            </a:endParaRPr>
          </a:p>
        </p:txBody>
      </p:sp>
      <p:grpSp>
        <p:nvGrpSpPr>
          <p:cNvPr id="25" name="LegendBoxes" hidden="1"/>
          <p:cNvGrpSpPr>
            <a:grpSpLocks/>
          </p:cNvGrpSpPr>
          <p:nvPr/>
        </p:nvGrpSpPr>
        <p:grpSpPr bwMode="auto">
          <a:xfrm>
            <a:off x="8136458" y="296421"/>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34" name="LegendLines" hidden="1"/>
          <p:cNvGrpSpPr>
            <a:grpSpLocks/>
          </p:cNvGrpSpPr>
          <p:nvPr/>
        </p:nvGrpSpPr>
        <p:grpSpPr bwMode="auto">
          <a:xfrm>
            <a:off x="7822223"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grpSp>
      <p:grpSp>
        <p:nvGrpSpPr>
          <p:cNvPr id="41" name="McKSticker" hidden="1"/>
          <p:cNvGrpSpPr/>
          <p:nvPr/>
        </p:nvGrpSpPr>
        <p:grpSpPr bwMode="auto">
          <a:xfrm>
            <a:off x="7826986"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2266">
                <a:buClr>
                  <a:srgbClr val="002960"/>
                </a:buClr>
              </a:pPr>
              <a:r>
                <a:rPr lang="en-US" sz="1200" dirty="0">
                  <a:solidFill>
                    <a:srgbClr val="808080"/>
                  </a:solidFill>
                  <a:latin typeface="Aria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8" y="296408"/>
            <a:ext cx="847347" cy="1333054"/>
            <a:chOff x="6655594" y="273840"/>
            <a:chExt cx="830430" cy="1306516"/>
          </a:xfrm>
        </p:grpSpPr>
        <p:grpSp>
          <p:nvGrpSpPr>
            <p:cNvPr id="46" name="MoonLegend1"/>
            <p:cNvGrpSpPr>
              <a:grpSpLocks noChangeAspect="1"/>
            </p:cNvGrpSpPr>
            <p:nvPr>
              <p:custDataLst>
                <p:tags r:id="rId8"/>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5"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47" name="MoonLegend2"/>
            <p:cNvGrpSpPr>
              <a:grpSpLocks noChangeAspect="1"/>
            </p:cNvGrpSpPr>
            <p:nvPr>
              <p:custDataLst>
                <p:tags r:id="rId9"/>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3" name="Arc 42"/>
              <p:cNvSpPr>
                <a:spLocks noChangeAspect="1"/>
              </p:cNvSpPr>
              <p:nvPr>
                <p:custDataLst>
                  <p:tags r:id="rId20"/>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48" name="MoonLegend4"/>
            <p:cNvGrpSpPr>
              <a:grpSpLocks noChangeAspect="1"/>
            </p:cNvGrpSpPr>
            <p:nvPr>
              <p:custDataLst>
                <p:tags r:id="rId10"/>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1"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49" name="MoonLegend5"/>
            <p:cNvGrpSpPr>
              <a:grpSpLocks noChangeAspect="1"/>
            </p:cNvGrpSpPr>
            <p:nvPr>
              <p:custDataLst>
                <p:tags r:id="rId11"/>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59"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266">
                <a:buClr>
                  <a:srgbClr val="002960"/>
                </a:buClr>
              </a:pPr>
              <a:r>
                <a:rPr lang="en-US" sz="1200" dirty="0">
                  <a:solidFill>
                    <a:srgbClr val="000000"/>
                  </a:solidFill>
                  <a:latin typeface="Arial"/>
                </a:rPr>
                <a:t>Legend</a:t>
              </a:r>
            </a:p>
          </p:txBody>
        </p:sp>
        <p:grpSp>
          <p:nvGrpSpPr>
            <p:cNvPr id="55" name="MoonLegend3"/>
            <p:cNvGrpSpPr>
              <a:grpSpLocks noChangeAspect="1"/>
            </p:cNvGrpSpPr>
            <p:nvPr>
              <p:custDataLst>
                <p:tags r:id="rId12"/>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57"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spTree>
    <p:extLst>
      <p:ext uri="{BB962C8B-B14F-4D97-AF65-F5344CB8AC3E}">
        <p14:creationId xmlns:p14="http://schemas.microsoft.com/office/powerpoint/2010/main" val="276940831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hf sldNum="0" hdr="0" ftr="0" dt="0"/>
  <p:txStyles>
    <p:titleStyle>
      <a:lvl1pPr algn="l" defTabSz="912266" rtl="0" eaLnBrk="1" fontAlgn="base" hangingPunct="1">
        <a:spcBef>
          <a:spcPct val="0"/>
        </a:spcBef>
        <a:spcAft>
          <a:spcPct val="0"/>
        </a:spcAft>
        <a:tabLst>
          <a:tab pos="274974" algn="l"/>
        </a:tabLst>
        <a:defRPr sz="1900" b="1" baseline="0">
          <a:solidFill>
            <a:schemeClr val="tx2"/>
          </a:solidFill>
          <a:latin typeface="+mj-lt"/>
          <a:ea typeface="+mj-ea"/>
          <a:cs typeface="+mj-cs"/>
        </a:defRPr>
      </a:lvl1pPr>
      <a:lvl2pPr algn="l" defTabSz="912266" rtl="0" eaLnBrk="1" fontAlgn="base" hangingPunct="1">
        <a:spcBef>
          <a:spcPct val="0"/>
        </a:spcBef>
        <a:spcAft>
          <a:spcPct val="0"/>
        </a:spcAft>
        <a:defRPr sz="1900" b="1">
          <a:solidFill>
            <a:schemeClr val="tx2"/>
          </a:solidFill>
          <a:latin typeface="Arial" charset="0"/>
        </a:defRPr>
      </a:lvl2pPr>
      <a:lvl3pPr algn="l" defTabSz="912266" rtl="0" eaLnBrk="1" fontAlgn="base" hangingPunct="1">
        <a:spcBef>
          <a:spcPct val="0"/>
        </a:spcBef>
        <a:spcAft>
          <a:spcPct val="0"/>
        </a:spcAft>
        <a:defRPr sz="1900" b="1">
          <a:solidFill>
            <a:schemeClr val="tx2"/>
          </a:solidFill>
          <a:latin typeface="Arial" charset="0"/>
        </a:defRPr>
      </a:lvl3pPr>
      <a:lvl4pPr algn="l" defTabSz="912266" rtl="0" eaLnBrk="1" fontAlgn="base" hangingPunct="1">
        <a:spcBef>
          <a:spcPct val="0"/>
        </a:spcBef>
        <a:spcAft>
          <a:spcPct val="0"/>
        </a:spcAft>
        <a:defRPr sz="1900" b="1">
          <a:solidFill>
            <a:schemeClr val="tx2"/>
          </a:solidFill>
          <a:latin typeface="Arial" charset="0"/>
        </a:defRPr>
      </a:lvl4pPr>
      <a:lvl5pPr algn="l" defTabSz="912266" rtl="0" eaLnBrk="1" fontAlgn="base" hangingPunct="1">
        <a:spcBef>
          <a:spcPct val="0"/>
        </a:spcBef>
        <a:spcAft>
          <a:spcPct val="0"/>
        </a:spcAft>
        <a:defRPr sz="1900" b="1">
          <a:solidFill>
            <a:schemeClr val="tx2"/>
          </a:solidFill>
          <a:latin typeface="Arial" charset="0"/>
        </a:defRPr>
      </a:lvl5pPr>
      <a:lvl6pPr marL="465831" algn="l" defTabSz="912266" rtl="0" eaLnBrk="1" fontAlgn="base" hangingPunct="1">
        <a:spcBef>
          <a:spcPct val="0"/>
        </a:spcBef>
        <a:spcAft>
          <a:spcPct val="0"/>
        </a:spcAft>
        <a:defRPr sz="1900" b="1">
          <a:solidFill>
            <a:schemeClr val="tx2"/>
          </a:solidFill>
          <a:latin typeface="Arial" charset="0"/>
        </a:defRPr>
      </a:lvl6pPr>
      <a:lvl7pPr marL="931680" algn="l" defTabSz="912266" rtl="0" eaLnBrk="1" fontAlgn="base" hangingPunct="1">
        <a:spcBef>
          <a:spcPct val="0"/>
        </a:spcBef>
        <a:spcAft>
          <a:spcPct val="0"/>
        </a:spcAft>
        <a:defRPr sz="1900" b="1">
          <a:solidFill>
            <a:schemeClr val="tx2"/>
          </a:solidFill>
          <a:latin typeface="Arial" charset="0"/>
        </a:defRPr>
      </a:lvl7pPr>
      <a:lvl8pPr marL="1397519" algn="l" defTabSz="912266" rtl="0" eaLnBrk="1" fontAlgn="base" hangingPunct="1">
        <a:spcBef>
          <a:spcPct val="0"/>
        </a:spcBef>
        <a:spcAft>
          <a:spcPct val="0"/>
        </a:spcAft>
        <a:defRPr sz="1900" b="1">
          <a:solidFill>
            <a:schemeClr val="tx2"/>
          </a:solidFill>
          <a:latin typeface="Arial" charset="0"/>
        </a:defRPr>
      </a:lvl8pPr>
      <a:lvl9pPr marL="1863352" algn="l" defTabSz="912266" rtl="0" eaLnBrk="1" fontAlgn="base" hangingPunct="1">
        <a:spcBef>
          <a:spcPct val="0"/>
        </a:spcBef>
        <a:spcAft>
          <a:spcPct val="0"/>
        </a:spcAft>
        <a:defRPr sz="1900" b="1">
          <a:solidFill>
            <a:schemeClr val="tx2"/>
          </a:solidFill>
          <a:latin typeface="Arial" charset="0"/>
        </a:defRPr>
      </a:lvl9pPr>
    </p:titleStyle>
    <p:bodyStyle>
      <a:lvl1pPr marL="0" indent="0" algn="l" defTabSz="91226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335" indent="-195718" algn="l" defTabSz="91226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5831" indent="-266888" algn="l" defTabSz="91226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5972" indent="-158516" algn="l" defTabSz="91226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3975" indent="-132634" algn="l" defTabSz="91226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3975" indent="-132634" algn="l" defTabSz="91226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3975" indent="-132634" algn="l" defTabSz="91226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3975" indent="-132634" algn="l" defTabSz="91226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3975" indent="-132634" algn="l" defTabSz="91226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1680" rtl="0" eaLnBrk="1" latinLnBrk="0" hangingPunct="1">
        <a:defRPr sz="1800" kern="1200">
          <a:solidFill>
            <a:schemeClr val="tx1"/>
          </a:solidFill>
          <a:latin typeface="+mn-lt"/>
          <a:ea typeface="+mn-ea"/>
          <a:cs typeface="+mn-cs"/>
        </a:defRPr>
      </a:lvl1pPr>
      <a:lvl2pPr marL="465831" algn="l" defTabSz="931680" rtl="0" eaLnBrk="1" latinLnBrk="0" hangingPunct="1">
        <a:defRPr sz="1800" kern="1200">
          <a:solidFill>
            <a:schemeClr val="tx1"/>
          </a:solidFill>
          <a:latin typeface="+mn-lt"/>
          <a:ea typeface="+mn-ea"/>
          <a:cs typeface="+mn-cs"/>
        </a:defRPr>
      </a:lvl2pPr>
      <a:lvl3pPr marL="931680" algn="l" defTabSz="931680" rtl="0" eaLnBrk="1" latinLnBrk="0" hangingPunct="1">
        <a:defRPr sz="1800" kern="1200">
          <a:solidFill>
            <a:schemeClr val="tx1"/>
          </a:solidFill>
          <a:latin typeface="+mn-lt"/>
          <a:ea typeface="+mn-ea"/>
          <a:cs typeface="+mn-cs"/>
        </a:defRPr>
      </a:lvl3pPr>
      <a:lvl4pPr marL="1397519" algn="l" defTabSz="931680" rtl="0" eaLnBrk="1" latinLnBrk="0" hangingPunct="1">
        <a:defRPr sz="1800" kern="1200">
          <a:solidFill>
            <a:schemeClr val="tx1"/>
          </a:solidFill>
          <a:latin typeface="+mn-lt"/>
          <a:ea typeface="+mn-ea"/>
          <a:cs typeface="+mn-cs"/>
        </a:defRPr>
      </a:lvl4pPr>
      <a:lvl5pPr marL="1863352" algn="l" defTabSz="931680" rtl="0" eaLnBrk="1" latinLnBrk="0" hangingPunct="1">
        <a:defRPr sz="1800" kern="1200">
          <a:solidFill>
            <a:schemeClr val="tx1"/>
          </a:solidFill>
          <a:latin typeface="+mn-lt"/>
          <a:ea typeface="+mn-ea"/>
          <a:cs typeface="+mn-cs"/>
        </a:defRPr>
      </a:lvl5pPr>
      <a:lvl6pPr marL="2329194" algn="l" defTabSz="931680" rtl="0" eaLnBrk="1" latinLnBrk="0" hangingPunct="1">
        <a:defRPr sz="1800" kern="1200">
          <a:solidFill>
            <a:schemeClr val="tx1"/>
          </a:solidFill>
          <a:latin typeface="+mn-lt"/>
          <a:ea typeface="+mn-ea"/>
          <a:cs typeface="+mn-cs"/>
        </a:defRPr>
      </a:lvl6pPr>
      <a:lvl7pPr marL="2795032" algn="l" defTabSz="931680" rtl="0" eaLnBrk="1" latinLnBrk="0" hangingPunct="1">
        <a:defRPr sz="1800" kern="1200">
          <a:solidFill>
            <a:schemeClr val="tx1"/>
          </a:solidFill>
          <a:latin typeface="+mn-lt"/>
          <a:ea typeface="+mn-ea"/>
          <a:cs typeface="+mn-cs"/>
        </a:defRPr>
      </a:lvl7pPr>
      <a:lvl8pPr marL="3260870" algn="l" defTabSz="931680" rtl="0" eaLnBrk="1" latinLnBrk="0" hangingPunct="1">
        <a:defRPr sz="1800" kern="1200">
          <a:solidFill>
            <a:schemeClr val="tx1"/>
          </a:solidFill>
          <a:latin typeface="+mn-lt"/>
          <a:ea typeface="+mn-ea"/>
          <a:cs typeface="+mn-cs"/>
        </a:defRPr>
      </a:lvl8pPr>
      <a:lvl9pPr marL="3726710" algn="l" defTabSz="9316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Date Placeholder 1"/>
          <p:cNvSpPr>
            <a:spLocks noGrp="1"/>
          </p:cNvSpPr>
          <p:nvPr>
            <p:ph type="dt" sz="half" idx="2"/>
          </p:nvPr>
        </p:nvSpPr>
        <p:spPr>
          <a:xfrm>
            <a:off x="7201100" y="6269581"/>
            <a:ext cx="1673352" cy="155448"/>
          </a:xfrm>
          <a:prstGeom prst="rect">
            <a:avLst/>
          </a:prstGeom>
        </p:spPr>
        <p:txBody>
          <a:bodyPr lIns="91430" tIns="45716" rIns="91430" bIns="45716"/>
          <a:lstStyle>
            <a:lvl1pPr algn="r">
              <a:defRPr sz="800"/>
            </a:lvl1pPr>
          </a:lstStyle>
          <a:p>
            <a:endParaRPr lang="en-US" dirty="0">
              <a:solidFill>
                <a:srgbClr val="000000"/>
              </a:solidFill>
            </a:endParaRPr>
          </a:p>
        </p:txBody>
      </p:sp>
      <p:cxnSp>
        <p:nvCxnSpPr>
          <p:cNvPr id="27" name="Straight Connector 26"/>
          <p:cNvCxnSpPr/>
          <p:nvPr userDrawn="1"/>
        </p:nvCxnSpPr>
        <p:spPr>
          <a:xfrm>
            <a:off x="448408" y="720969"/>
            <a:ext cx="7499252"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48408" y="1363744"/>
            <a:ext cx="8321040" cy="0"/>
          </a:xfrm>
          <a:prstGeom prst="line">
            <a:avLst/>
          </a:prstGeom>
          <a:ln w="9525">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48408" y="6280637"/>
            <a:ext cx="832104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32" name="Date Placeholder 3"/>
          <p:cNvSpPr txBox="1">
            <a:spLocks/>
          </p:cNvSpPr>
          <p:nvPr userDrawn="1"/>
        </p:nvSpPr>
        <p:spPr>
          <a:xfrm>
            <a:off x="351696" y="6297778"/>
            <a:ext cx="2340704" cy="155448"/>
          </a:xfrm>
          <a:prstGeom prst="rect">
            <a:avLst/>
          </a:prstGeom>
        </p:spPr>
        <p:txBody>
          <a:bodyPr vert="horz" lIns="101871" tIns="50935" rIns="101871" bIns="50935"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r>
              <a:rPr lang="en-US" sz="800" dirty="0">
                <a:solidFill>
                  <a:srgbClr val="000000"/>
                </a:solidFill>
              </a:rPr>
              <a:t>House 1 Recommendation for Education</a:t>
            </a:r>
          </a:p>
        </p:txBody>
      </p:sp>
      <p:sp>
        <p:nvSpPr>
          <p:cNvPr id="33" name="Date Placeholder 3"/>
          <p:cNvSpPr txBox="1">
            <a:spLocks/>
          </p:cNvSpPr>
          <p:nvPr userDrawn="1"/>
        </p:nvSpPr>
        <p:spPr>
          <a:xfrm>
            <a:off x="351696" y="6417232"/>
            <a:ext cx="3064502" cy="155448"/>
          </a:xfrm>
          <a:prstGeom prst="rect">
            <a:avLst/>
          </a:prstGeom>
        </p:spPr>
        <p:txBody>
          <a:bodyPr vert="horz" lIns="101871" tIns="50935" rIns="101871" bIns="50935"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r>
              <a:rPr lang="en-US" sz="800" dirty="0">
                <a:solidFill>
                  <a:srgbClr val="000000"/>
                </a:solidFill>
              </a:rPr>
              <a:t>A&amp;F</a:t>
            </a:r>
          </a:p>
        </p:txBody>
      </p:sp>
      <p:sp>
        <p:nvSpPr>
          <p:cNvPr id="40" name="Slide Number Placeholder 6"/>
          <p:cNvSpPr txBox="1">
            <a:spLocks/>
          </p:cNvSpPr>
          <p:nvPr userDrawn="1"/>
        </p:nvSpPr>
        <p:spPr>
          <a:xfrm>
            <a:off x="8149379" y="6543216"/>
            <a:ext cx="762001" cy="228600"/>
          </a:xfrm>
          <a:prstGeom prst="rect">
            <a:avLst/>
          </a:prstGeom>
        </p:spPr>
        <p:txBody>
          <a:bodyPr vert="horz" wrap="square" lIns="91430" tIns="45716" rIns="91430" bIns="45716" numCol="1" anchor="ctr" anchorCtr="0" compatLnSpc="1">
            <a:prstTxWarp prst="textNoShape">
              <a:avLst/>
            </a:prstTxWarp>
          </a:bodyPr>
          <a:lstStyle>
            <a:lvl1pPr>
              <a:defRPr/>
            </a:lvl1pPr>
          </a:lstStyle>
          <a:p>
            <a:pPr algn="r" fontAlgn="auto">
              <a:spcBef>
                <a:spcPts val="0"/>
              </a:spcBef>
              <a:spcAft>
                <a:spcPts val="0"/>
              </a:spcAft>
              <a:defRPr/>
            </a:pPr>
            <a:fld id="{9CFA4524-850C-6D4F-85BC-70D4F7341579}" type="slidenum">
              <a:rPr lang="en-US" sz="1000" smtClean="0">
                <a:solidFill>
                  <a:srgbClr val="000000"/>
                </a:solidFill>
                <a:latin typeface="Arial" pitchFamily="34" charset="0"/>
              </a:rPr>
              <a:pPr algn="r" fontAlgn="auto">
                <a:spcBef>
                  <a:spcPts val="0"/>
                </a:spcBef>
                <a:spcAft>
                  <a:spcPts val="0"/>
                </a:spcAft>
                <a:defRPr/>
              </a:pPr>
              <a:t>‹#›</a:t>
            </a:fld>
            <a:endParaRPr lang="en-US" sz="1000" dirty="0">
              <a:solidFill>
                <a:srgbClr val="000000"/>
              </a:solidFill>
              <a:latin typeface="Arial" pitchFamily="34" charset="0"/>
            </a:endParaRPr>
          </a:p>
        </p:txBody>
      </p:sp>
      <p:sp>
        <p:nvSpPr>
          <p:cNvPr id="41" name="Content Placeholder 8"/>
          <p:cNvSpPr txBox="1">
            <a:spLocks/>
          </p:cNvSpPr>
          <p:nvPr userDrawn="1"/>
        </p:nvSpPr>
        <p:spPr>
          <a:xfrm>
            <a:off x="470001" y="1698958"/>
            <a:ext cx="8348472" cy="4438496"/>
          </a:xfrm>
          <a:prstGeom prst="rect">
            <a:avLst/>
          </a:prstGeom>
        </p:spPr>
        <p:txBody>
          <a:bodyPr lIns="91430" tIns="45716" rIns="91430" bIns="45716"/>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buClr>
                <a:srgbClr val="000000"/>
              </a:buClr>
            </a:pPr>
            <a:endParaRPr lang="en-US" dirty="0">
              <a:solidFill>
                <a:srgbClr val="000000"/>
              </a:solidFill>
            </a:endParaRPr>
          </a:p>
        </p:txBody>
      </p:sp>
      <p:pic>
        <p:nvPicPr>
          <p:cNvPr id="12" name="Picture 2" descr="https://upload.wikimedia.org/wikipedia/commons/thumb/8/82/Seal_of_Massachusetts.svg/2000px-Seal_of_Massachusetts.svg.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22499" y="217488"/>
            <a:ext cx="720969" cy="7209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3265715" y="6283293"/>
            <a:ext cx="2612572" cy="217937"/>
          </a:xfrm>
          <a:prstGeom prst="rect">
            <a:avLst/>
          </a:prstGeom>
          <a:noFill/>
        </p:spPr>
        <p:txBody>
          <a:bodyPr wrap="square" lIns="91430" tIns="45716" rIns="91430" bIns="45716" rtlCol="0">
            <a:spAutoFit/>
          </a:bodyPr>
          <a:lstStyle/>
          <a:p>
            <a:pPr algn="ctr">
              <a:defRPr/>
            </a:pPr>
            <a:r>
              <a:rPr lang="en-US" sz="800" dirty="0">
                <a:solidFill>
                  <a:srgbClr val="000000"/>
                </a:solidFill>
              </a:rPr>
              <a:t>Draft: For Policy Development Purposes</a:t>
            </a:r>
          </a:p>
        </p:txBody>
      </p:sp>
      <p:sp>
        <p:nvSpPr>
          <p:cNvPr id="17" name="Footer Placeholder 3"/>
          <p:cNvSpPr txBox="1">
            <a:spLocks/>
          </p:cNvSpPr>
          <p:nvPr userDrawn="1"/>
        </p:nvSpPr>
        <p:spPr>
          <a:xfrm>
            <a:off x="7531344" y="6270478"/>
            <a:ext cx="821267" cy="151834"/>
          </a:xfrm>
          <a:prstGeom prst="rect">
            <a:avLst/>
          </a:prstGeom>
        </p:spPr>
        <p:txBody>
          <a:bodyPr lIns="91430" tIns="45716" rIns="91430" bIns="45716"/>
          <a:lstStyle>
            <a:defPPr>
              <a:defRPr lang="en-US"/>
            </a:defPPr>
            <a:lvl1pPr algn="ct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solidFill>
              </a:rPr>
              <a:t>Updated:</a:t>
            </a:r>
          </a:p>
        </p:txBody>
      </p:sp>
    </p:spTree>
    <p:extLst>
      <p:ext uri="{BB962C8B-B14F-4D97-AF65-F5344CB8AC3E}">
        <p14:creationId xmlns:p14="http://schemas.microsoft.com/office/powerpoint/2010/main" val="65716870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hf sldNum="0" hdr="0" ft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576" indent="-228576"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02" indent="-233339"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303"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1929" indent="-233339"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030" indent="-223814"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182" indent="-223814"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333" indent="-223814"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485" indent="-223814"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8637" indent="-223814"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515078912"/>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4" imgW="6350000" imgH="6350000" progId="TCLayout.ActiveDocument.1">
                  <p:embed/>
                </p:oleObj>
              </mc:Choice>
              <mc:Fallback>
                <p:oleObj name="think-cell Slide" r:id="rId24" imgW="6350000" imgH="6350000" progId="TCLayout.ActiveDocument.1">
                  <p:embed/>
                  <p:pic>
                    <p:nvPicPr>
                      <p:cNvPr id="2" name="Object 1"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440672"/>
            <a:ext cx="4389768"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21502"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21488" y="15389"/>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sp>
        <p:nvSpPr>
          <p:cNvPr id="11" name="McK 3. Unit of measure" hidden="1"/>
          <p:cNvSpPr txBox="1">
            <a:spLocks noChangeArrowheads="1"/>
          </p:cNvSpPr>
          <p:nvPr/>
        </p:nvSpPr>
        <p:spPr bwMode="auto">
          <a:xfrm>
            <a:off x="121488" y="532898"/>
            <a:ext cx="472660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6" name="McK Slide Elements" hidden="1"/>
          <p:cNvGrpSpPr/>
          <p:nvPr/>
        </p:nvGrpSpPr>
        <p:grpSpPr bwMode="auto">
          <a:xfrm>
            <a:off x="1393427" y="6159554"/>
            <a:ext cx="7522187" cy="527525"/>
            <a:chOff x="1365594" y="6036921"/>
            <a:chExt cx="7372005" cy="517023"/>
          </a:xfrm>
        </p:grpSpPr>
        <p:sp>
          <p:nvSpPr>
            <p:cNvPr id="13" name="McK 4. Footnote"/>
            <p:cNvSpPr txBox="1">
              <a:spLocks noChangeArrowheads="1"/>
            </p:cNvSpPr>
            <p:nvPr/>
          </p:nvSpPr>
          <p:spPr bwMode="auto">
            <a:xfrm>
              <a:off x="1365594" y="6036921"/>
              <a:ext cx="737200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Arial"/>
                </a:rPr>
                <a:t>1 Footnote</a:t>
              </a:r>
            </a:p>
          </p:txBody>
        </p:sp>
        <p:sp>
          <p:nvSpPr>
            <p:cNvPr id="14" name="McK 5. Source"/>
            <p:cNvSpPr>
              <a:spLocks noChangeArrowheads="1"/>
            </p:cNvSpPr>
            <p:nvPr/>
          </p:nvSpPr>
          <p:spPr bwMode="auto">
            <a:xfrm>
              <a:off x="1365594" y="6400056"/>
              <a:ext cx="39350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78827" indent="-478827" defTabSz="912362">
                <a:tabLst>
                  <a:tab pos="490153" algn="l"/>
                  <a:tab pos="677804" algn="l"/>
                </a:tabLst>
              </a:pPr>
              <a:r>
                <a:rPr lang="en-US" sz="1000" dirty="0">
                  <a:solidFill>
                    <a:srgbClr val="000000"/>
                  </a:solidFill>
                  <a:latin typeface="Arial"/>
                </a:rPr>
                <a:t>Source: Source</a:t>
              </a:r>
            </a:p>
          </p:txBody>
        </p:sp>
      </p:grpSp>
      <p:grpSp>
        <p:nvGrpSpPr>
          <p:cNvPr id="15" name="ACET" hidden="1"/>
          <p:cNvGrpSpPr>
            <a:grpSpLocks/>
          </p:cNvGrpSpPr>
          <p:nvPr/>
        </p:nvGrpSpPr>
        <p:grpSpPr bwMode="auto">
          <a:xfrm>
            <a:off x="2377117" y="185918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0000"/>
                  </a:solidFill>
                  <a:latin typeface="Arial"/>
                </a:rPr>
                <a:t>Title</a:t>
              </a:r>
            </a:p>
            <a:p>
              <a:r>
                <a:rPr lang="en-US" sz="1600" dirty="0">
                  <a:solidFill>
                    <a:srgbClr val="808080"/>
                  </a:solidFill>
                  <a:latin typeface="Arial"/>
                </a:rPr>
                <a:t>Unit of measure</a:t>
              </a:r>
            </a:p>
          </p:txBody>
        </p:sp>
      </p:grpSp>
      <p:sp>
        <p:nvSpPr>
          <p:cNvPr id="20" name="SlideLogoText"/>
          <p:cNvSpPr>
            <a:spLocks noChangeArrowheads="1"/>
          </p:cNvSpPr>
          <p:nvPr>
            <p:custDataLst>
              <p:tags r:id="rId6"/>
            </p:custDataLst>
          </p:nvPr>
        </p:nvSpPr>
        <p:spPr bwMode="auto">
          <a:xfrm>
            <a:off x="5524020" y="6651743"/>
            <a:ext cx="2978536" cy="1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2362">
              <a:defRPr/>
            </a:pPr>
            <a:r>
              <a:rPr lang="en-US" sz="1000" dirty="0">
                <a:solidFill>
                  <a:srgbClr val="000000"/>
                </a:solidFill>
                <a:latin typeface="Arial"/>
                <a:cs typeface="Arial" charset="0"/>
              </a:rPr>
              <a:t>Confidential – for policy development purposes only</a:t>
            </a:r>
          </a:p>
        </p:txBody>
      </p:sp>
      <p:sp>
        <p:nvSpPr>
          <p:cNvPr id="21" name="SlideLogoSeparator"/>
          <p:cNvSpPr>
            <a:spLocks noChangeArrowheads="1"/>
          </p:cNvSpPr>
          <p:nvPr>
            <p:custDataLst>
              <p:tags r:id="rId7"/>
            </p:custDataLst>
          </p:nvPr>
        </p:nvSpPr>
        <p:spPr bwMode="auto">
          <a:xfrm>
            <a:off x="8608479" y="6623606"/>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12362"/>
            <a:r>
              <a:rPr lang="en-US" sz="1200" dirty="0">
                <a:solidFill>
                  <a:srgbClr val="000000"/>
                </a:solidFill>
                <a:latin typeface="Arial"/>
              </a:rPr>
              <a:t>|</a:t>
            </a:r>
          </a:p>
        </p:txBody>
      </p:sp>
      <p:grpSp>
        <p:nvGrpSpPr>
          <p:cNvPr id="25" name="LegendBoxes" hidden="1"/>
          <p:cNvGrpSpPr>
            <a:grpSpLocks/>
          </p:cNvGrpSpPr>
          <p:nvPr/>
        </p:nvGrpSpPr>
        <p:grpSpPr bwMode="auto">
          <a:xfrm>
            <a:off x="8136458" y="296420"/>
            <a:ext cx="779144" cy="101720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34" name="LegendLines" hidden="1"/>
          <p:cNvGrpSpPr>
            <a:grpSpLocks/>
          </p:cNvGrpSpPr>
          <p:nvPr/>
        </p:nvGrpSpPr>
        <p:grpSpPr bwMode="auto">
          <a:xfrm>
            <a:off x="7822222" y="296408"/>
            <a:ext cx="1093393" cy="745084"/>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Arial"/>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grpSp>
      <p:grpSp>
        <p:nvGrpSpPr>
          <p:cNvPr id="41" name="McKSticker" hidden="1"/>
          <p:cNvGrpSpPr/>
          <p:nvPr/>
        </p:nvGrpSpPr>
        <p:grpSpPr bwMode="auto">
          <a:xfrm>
            <a:off x="7826985" y="296407"/>
            <a:ext cx="1088630" cy="216680"/>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2362">
                <a:buClr>
                  <a:srgbClr val="002960"/>
                </a:buClr>
              </a:pPr>
              <a:r>
                <a:rPr lang="en-US" sz="1200" dirty="0">
                  <a:solidFill>
                    <a:srgbClr val="808080"/>
                  </a:solidFill>
                  <a:latin typeface="Arial"/>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5" name="LegendMoons" hidden="1"/>
          <p:cNvGrpSpPr/>
          <p:nvPr/>
        </p:nvGrpSpPr>
        <p:grpSpPr bwMode="auto">
          <a:xfrm>
            <a:off x="8068267" y="296408"/>
            <a:ext cx="847347" cy="1333054"/>
            <a:chOff x="6655594" y="273840"/>
            <a:chExt cx="830430" cy="1306516"/>
          </a:xfrm>
        </p:grpSpPr>
        <p:grpSp>
          <p:nvGrpSpPr>
            <p:cNvPr id="46" name="MoonLegend1"/>
            <p:cNvGrpSpPr>
              <a:grpSpLocks noChangeAspect="1"/>
            </p:cNvGrpSpPr>
            <p:nvPr>
              <p:custDataLst>
                <p:tags r:id="rId9"/>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5"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47" name="MoonLegend2"/>
            <p:cNvGrpSpPr>
              <a:grpSpLocks noChangeAspect="1"/>
            </p:cNvGrpSpPr>
            <p:nvPr>
              <p:custDataLst>
                <p:tags r:id="rId10"/>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48" name="MoonLegend4"/>
            <p:cNvGrpSpPr>
              <a:grpSpLocks noChangeAspect="1"/>
            </p:cNvGrpSpPr>
            <p:nvPr>
              <p:custDataLst>
                <p:tags r:id="rId11"/>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nvGrpSpPr>
            <p:cNvPr id="49"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59"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362">
                <a:buClr>
                  <a:srgbClr val="002960"/>
                </a:buClr>
              </a:pPr>
              <a:r>
                <a:rPr lang="en-US" sz="1200" dirty="0">
                  <a:solidFill>
                    <a:srgbClr val="000000"/>
                  </a:solidFill>
                  <a:latin typeface="Arial"/>
                </a:rPr>
                <a:t>Legend</a:t>
              </a:r>
            </a:p>
          </p:txBody>
        </p:sp>
        <p:grpSp>
          <p:nvGrpSpPr>
            <p:cNvPr id="55" name="MoonLegend3"/>
            <p:cNvGrpSpPr>
              <a:grpSpLocks noChangeAspect="1"/>
            </p:cNvGrpSpPr>
            <p:nvPr>
              <p:custDataLst>
                <p:tags r:id="rId13"/>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sp>
            <p:nvSpPr>
              <p:cNvPr id="57"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Arial"/>
                </a:endParaRPr>
              </a:p>
            </p:txBody>
          </p:sp>
        </p:grpSp>
      </p:grpSp>
      <p:sp>
        <p:nvSpPr>
          <p:cNvPr id="67" name="SlideLogoText"/>
          <p:cNvSpPr>
            <a:spLocks noChangeArrowheads="1"/>
          </p:cNvSpPr>
          <p:nvPr userDrawn="1">
            <p:custDataLst>
              <p:tags r:id="rId8"/>
            </p:custDataLst>
          </p:nvPr>
        </p:nvSpPr>
        <p:spPr bwMode="auto">
          <a:xfrm>
            <a:off x="8808143" y="6651743"/>
            <a:ext cx="160294" cy="1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fld id="{1B845CE2-52C6-D640-906F-6FEE9CFEE2EC}" type="slidenum">
              <a:rPr lang="en-US" sz="1000" smtClean="0">
                <a:solidFill>
                  <a:srgbClr val="000000"/>
                </a:solidFill>
              </a:rPr>
              <a:pPr/>
              <a:t>‹#›</a:t>
            </a:fld>
            <a:endParaRPr lang="en-US" sz="1000" dirty="0">
              <a:solidFill>
                <a:srgbClr val="000000"/>
              </a:solidFill>
            </a:endParaRPr>
          </a:p>
        </p:txBody>
      </p:sp>
    </p:spTree>
    <p:extLst>
      <p:ext uri="{BB962C8B-B14F-4D97-AF65-F5344CB8AC3E}">
        <p14:creationId xmlns:p14="http://schemas.microsoft.com/office/powerpoint/2010/main" val="309044732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p:hf sldNum="0" hdr="0" ftr="0" dt="0"/>
  <p:txStyles>
    <p:titleStyle>
      <a:lvl1pPr algn="l" defTabSz="912362" rtl="0" eaLnBrk="1" fontAlgn="base" hangingPunct="1">
        <a:spcBef>
          <a:spcPct val="0"/>
        </a:spcBef>
        <a:spcAft>
          <a:spcPct val="0"/>
        </a:spcAft>
        <a:tabLst>
          <a:tab pos="275003" algn="l"/>
        </a:tabLst>
        <a:defRPr sz="1900" b="1" baseline="0">
          <a:solidFill>
            <a:schemeClr val="tx2"/>
          </a:solidFill>
          <a:latin typeface="+mj-lt"/>
          <a:ea typeface="+mj-ea"/>
          <a:cs typeface="+mj-cs"/>
        </a:defRPr>
      </a:lvl1pPr>
      <a:lvl2pPr algn="l" defTabSz="912362" rtl="0" eaLnBrk="1" fontAlgn="base" hangingPunct="1">
        <a:spcBef>
          <a:spcPct val="0"/>
        </a:spcBef>
        <a:spcAft>
          <a:spcPct val="0"/>
        </a:spcAft>
        <a:defRPr sz="1900" b="1">
          <a:solidFill>
            <a:schemeClr val="tx2"/>
          </a:solidFill>
          <a:latin typeface="Arial" charset="0"/>
        </a:defRPr>
      </a:lvl2pPr>
      <a:lvl3pPr algn="l" defTabSz="912362" rtl="0" eaLnBrk="1" fontAlgn="base" hangingPunct="1">
        <a:spcBef>
          <a:spcPct val="0"/>
        </a:spcBef>
        <a:spcAft>
          <a:spcPct val="0"/>
        </a:spcAft>
        <a:defRPr sz="1900" b="1">
          <a:solidFill>
            <a:schemeClr val="tx2"/>
          </a:solidFill>
          <a:latin typeface="Arial" charset="0"/>
        </a:defRPr>
      </a:lvl3pPr>
      <a:lvl4pPr algn="l" defTabSz="912362" rtl="0" eaLnBrk="1" fontAlgn="base" hangingPunct="1">
        <a:spcBef>
          <a:spcPct val="0"/>
        </a:spcBef>
        <a:spcAft>
          <a:spcPct val="0"/>
        </a:spcAft>
        <a:defRPr sz="1900" b="1">
          <a:solidFill>
            <a:schemeClr val="tx2"/>
          </a:solidFill>
          <a:latin typeface="Arial" charset="0"/>
        </a:defRPr>
      </a:lvl4pPr>
      <a:lvl5pPr algn="l" defTabSz="912362" rtl="0" eaLnBrk="1" fontAlgn="base" hangingPunct="1">
        <a:spcBef>
          <a:spcPct val="0"/>
        </a:spcBef>
        <a:spcAft>
          <a:spcPct val="0"/>
        </a:spcAft>
        <a:defRPr sz="1900" b="1">
          <a:solidFill>
            <a:schemeClr val="tx2"/>
          </a:solidFill>
          <a:latin typeface="Arial" charset="0"/>
        </a:defRPr>
      </a:lvl5pPr>
      <a:lvl6pPr marL="465881" algn="l" defTabSz="912362" rtl="0" eaLnBrk="1" fontAlgn="base" hangingPunct="1">
        <a:spcBef>
          <a:spcPct val="0"/>
        </a:spcBef>
        <a:spcAft>
          <a:spcPct val="0"/>
        </a:spcAft>
        <a:defRPr sz="1900" b="1">
          <a:solidFill>
            <a:schemeClr val="tx2"/>
          </a:solidFill>
          <a:latin typeface="Arial" charset="0"/>
        </a:defRPr>
      </a:lvl6pPr>
      <a:lvl7pPr marL="931779" algn="l" defTabSz="912362" rtl="0" eaLnBrk="1" fontAlgn="base" hangingPunct="1">
        <a:spcBef>
          <a:spcPct val="0"/>
        </a:spcBef>
        <a:spcAft>
          <a:spcPct val="0"/>
        </a:spcAft>
        <a:defRPr sz="1900" b="1">
          <a:solidFill>
            <a:schemeClr val="tx2"/>
          </a:solidFill>
          <a:latin typeface="Arial" charset="0"/>
        </a:defRPr>
      </a:lvl7pPr>
      <a:lvl8pPr marL="1397667" algn="l" defTabSz="912362" rtl="0" eaLnBrk="1" fontAlgn="base" hangingPunct="1">
        <a:spcBef>
          <a:spcPct val="0"/>
        </a:spcBef>
        <a:spcAft>
          <a:spcPct val="0"/>
        </a:spcAft>
        <a:defRPr sz="1900" b="1">
          <a:solidFill>
            <a:schemeClr val="tx2"/>
          </a:solidFill>
          <a:latin typeface="Arial" charset="0"/>
        </a:defRPr>
      </a:lvl8pPr>
      <a:lvl9pPr marL="1863550" algn="l" defTabSz="912362" rtl="0" eaLnBrk="1" fontAlgn="base" hangingPunct="1">
        <a:spcBef>
          <a:spcPct val="0"/>
        </a:spcBef>
        <a:spcAft>
          <a:spcPct val="0"/>
        </a:spcAft>
        <a:defRPr sz="1900" b="1">
          <a:solidFill>
            <a:schemeClr val="tx2"/>
          </a:solidFill>
          <a:latin typeface="Arial" charset="0"/>
        </a:defRPr>
      </a:lvl9pPr>
    </p:titleStyle>
    <p:bodyStyle>
      <a:lvl1pPr marL="0" indent="0" algn="l" defTabSz="912362"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356" indent="-195739" algn="l" defTabSz="912362"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5881" indent="-266916"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039" indent="-158533" algn="l" defTabSz="91236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056" indent="-132648" algn="l" defTabSz="91236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1779" rtl="0" eaLnBrk="1" latinLnBrk="0" hangingPunct="1">
        <a:defRPr sz="1800" kern="1200">
          <a:solidFill>
            <a:schemeClr val="tx1"/>
          </a:solidFill>
          <a:latin typeface="+mn-lt"/>
          <a:ea typeface="+mn-ea"/>
          <a:cs typeface="+mn-cs"/>
        </a:defRPr>
      </a:lvl1pPr>
      <a:lvl2pPr marL="465881" algn="l" defTabSz="931779" rtl="0" eaLnBrk="1" latinLnBrk="0" hangingPunct="1">
        <a:defRPr sz="1800" kern="1200">
          <a:solidFill>
            <a:schemeClr val="tx1"/>
          </a:solidFill>
          <a:latin typeface="+mn-lt"/>
          <a:ea typeface="+mn-ea"/>
          <a:cs typeface="+mn-cs"/>
        </a:defRPr>
      </a:lvl2pPr>
      <a:lvl3pPr marL="931779" algn="l" defTabSz="931779" rtl="0" eaLnBrk="1" latinLnBrk="0" hangingPunct="1">
        <a:defRPr sz="1800" kern="1200">
          <a:solidFill>
            <a:schemeClr val="tx1"/>
          </a:solidFill>
          <a:latin typeface="+mn-lt"/>
          <a:ea typeface="+mn-ea"/>
          <a:cs typeface="+mn-cs"/>
        </a:defRPr>
      </a:lvl3pPr>
      <a:lvl4pPr marL="1397667" algn="l" defTabSz="931779" rtl="0" eaLnBrk="1" latinLnBrk="0" hangingPunct="1">
        <a:defRPr sz="1800" kern="1200">
          <a:solidFill>
            <a:schemeClr val="tx1"/>
          </a:solidFill>
          <a:latin typeface="+mn-lt"/>
          <a:ea typeface="+mn-ea"/>
          <a:cs typeface="+mn-cs"/>
        </a:defRPr>
      </a:lvl4pPr>
      <a:lvl5pPr marL="1863550" algn="l" defTabSz="931779" rtl="0" eaLnBrk="1" latinLnBrk="0" hangingPunct="1">
        <a:defRPr sz="1800" kern="1200">
          <a:solidFill>
            <a:schemeClr val="tx1"/>
          </a:solidFill>
          <a:latin typeface="+mn-lt"/>
          <a:ea typeface="+mn-ea"/>
          <a:cs typeface="+mn-cs"/>
        </a:defRPr>
      </a:lvl5pPr>
      <a:lvl6pPr marL="2329441" algn="l" defTabSz="931779" rtl="0" eaLnBrk="1" latinLnBrk="0" hangingPunct="1">
        <a:defRPr sz="1800" kern="1200">
          <a:solidFill>
            <a:schemeClr val="tx1"/>
          </a:solidFill>
          <a:latin typeface="+mn-lt"/>
          <a:ea typeface="+mn-ea"/>
          <a:cs typeface="+mn-cs"/>
        </a:defRPr>
      </a:lvl6pPr>
      <a:lvl7pPr marL="2795329" algn="l" defTabSz="931779" rtl="0" eaLnBrk="1" latinLnBrk="0" hangingPunct="1">
        <a:defRPr sz="1800" kern="1200">
          <a:solidFill>
            <a:schemeClr val="tx1"/>
          </a:solidFill>
          <a:latin typeface="+mn-lt"/>
          <a:ea typeface="+mn-ea"/>
          <a:cs typeface="+mn-cs"/>
        </a:defRPr>
      </a:lvl7pPr>
      <a:lvl8pPr marL="3261215" algn="l" defTabSz="931779" rtl="0" eaLnBrk="1" latinLnBrk="0" hangingPunct="1">
        <a:defRPr sz="1800" kern="1200">
          <a:solidFill>
            <a:schemeClr val="tx1"/>
          </a:solidFill>
          <a:latin typeface="+mn-lt"/>
          <a:ea typeface="+mn-ea"/>
          <a:cs typeface="+mn-cs"/>
        </a:defRPr>
      </a:lvl8pPr>
      <a:lvl9pPr marL="3727105" algn="l" defTabSz="93177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ss.gov/dds-family-suppor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ass.gov/lists/dds-eligibility-form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for Department of Developmental Services">
            <a:extLst>
              <a:ext uri="{FF2B5EF4-FFF2-40B4-BE49-F238E27FC236}">
                <a16:creationId xmlns:a16="http://schemas.microsoft.com/office/drawing/2014/main" id="{1011040E-2175-45F1-B9C9-C4BA845A3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775" y="752573"/>
            <a:ext cx="4107459" cy="4107459"/>
          </a:xfrm>
          <a:prstGeom prst="rect">
            <a:avLst/>
          </a:prstGeom>
        </p:spPr>
      </p:pic>
      <p:sp>
        <p:nvSpPr>
          <p:cNvPr id="6" name="Title 5">
            <a:extLst>
              <a:ext uri="{FF2B5EF4-FFF2-40B4-BE49-F238E27FC236}">
                <a16:creationId xmlns:a16="http://schemas.microsoft.com/office/drawing/2014/main" id="{2C661D0D-9B30-4E51-966A-EF39BA6ED21A}"/>
              </a:ext>
            </a:extLst>
          </p:cNvPr>
          <p:cNvSpPr>
            <a:spLocks noGrp="1"/>
          </p:cNvSpPr>
          <p:nvPr>
            <p:ph type="ctrTitle"/>
          </p:nvPr>
        </p:nvSpPr>
        <p:spPr>
          <a:xfrm>
            <a:off x="771117" y="4380291"/>
            <a:ext cx="7906566" cy="2339102"/>
          </a:xfrm>
        </p:spPr>
        <p:txBody>
          <a:bodyPr/>
          <a:lstStyle/>
          <a:p>
            <a:r>
              <a:rPr lang="en-US" sz="3200" dirty="0">
                <a:solidFill>
                  <a:srgbClr val="27387E"/>
                </a:solidFill>
                <a:latin typeface="Bahnschrift" panose="020B0502040204020203" pitchFamily="34" charset="0"/>
              </a:rPr>
              <a:t>Agency Overview</a:t>
            </a:r>
            <a:br>
              <a:rPr lang="en-US" sz="3200" dirty="0">
                <a:solidFill>
                  <a:srgbClr val="27387E"/>
                </a:solidFill>
                <a:latin typeface="Bahnschrift" panose="020B0502040204020203" pitchFamily="34" charset="0"/>
              </a:rPr>
            </a:br>
            <a:r>
              <a:rPr lang="en-US" sz="3200" dirty="0">
                <a:solidFill>
                  <a:srgbClr val="27387E"/>
                </a:solidFill>
                <a:latin typeface="Bahnschrift" panose="020B0502040204020203" pitchFamily="34" charset="0"/>
              </a:rPr>
              <a:t>PANDAS/PANS Advisory Council</a:t>
            </a:r>
            <a:br>
              <a:rPr lang="en-US" sz="3200" dirty="0">
                <a:solidFill>
                  <a:srgbClr val="27387E"/>
                </a:solidFill>
                <a:latin typeface="Bahnschrift" panose="020B0502040204020203" pitchFamily="34" charset="0"/>
              </a:rPr>
            </a:br>
            <a:r>
              <a:rPr lang="en-US" sz="3200" dirty="0">
                <a:solidFill>
                  <a:srgbClr val="27387E"/>
                </a:solidFill>
                <a:latin typeface="Bahnschrift" panose="020B0502040204020203" pitchFamily="34" charset="0"/>
              </a:rPr>
              <a:t>Laney Bruner-Canhoto, PhD, MSW, MPH</a:t>
            </a:r>
            <a:br>
              <a:rPr lang="en-US" sz="3200" dirty="0">
                <a:solidFill>
                  <a:srgbClr val="27387E"/>
                </a:solidFill>
                <a:latin typeface="Bahnschrift" panose="020B0502040204020203" pitchFamily="34" charset="0"/>
              </a:rPr>
            </a:br>
            <a:r>
              <a:rPr lang="en-US" sz="3200" dirty="0">
                <a:solidFill>
                  <a:srgbClr val="27387E"/>
                </a:solidFill>
                <a:latin typeface="Bahnschrift" panose="020B0502040204020203" pitchFamily="34" charset="0"/>
              </a:rPr>
              <a:t>May 14, 2025</a:t>
            </a:r>
            <a:br>
              <a:rPr lang="en-US" sz="3200" dirty="0">
                <a:solidFill>
                  <a:srgbClr val="27387E"/>
                </a:solidFill>
                <a:latin typeface="Bahnschrift" panose="020B0502040204020203" pitchFamily="34" charset="0"/>
              </a:rPr>
            </a:br>
            <a:endParaRPr lang="en-US" sz="2400" dirty="0">
              <a:solidFill>
                <a:srgbClr val="27387E"/>
              </a:solidFill>
              <a:latin typeface="Bahnschrift"/>
            </a:endParaRPr>
          </a:p>
        </p:txBody>
      </p:sp>
    </p:spTree>
    <p:extLst>
      <p:ext uri="{BB962C8B-B14F-4D97-AF65-F5344CB8AC3E}">
        <p14:creationId xmlns:p14="http://schemas.microsoft.com/office/powerpoint/2010/main" val="290847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7D7A7-425B-41D3-0649-E7BD747373FA}"/>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D4235106-A1E7-BE23-A422-F796F08377D4}"/>
              </a:ext>
            </a:extLst>
          </p:cNvPr>
          <p:cNvSpPr txBox="1">
            <a:spLocks noGrp="1"/>
          </p:cNvSpPr>
          <p:nvPr>
            <p:ph type="title" idx="4294967295"/>
          </p:nvPr>
        </p:nvSpPr>
        <p:spPr>
          <a:xfrm>
            <a:off x="228701" y="910045"/>
            <a:ext cx="7924800" cy="356639"/>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269E"/>
                </a:solidFill>
                <a:effectLst/>
                <a:uLnTx/>
                <a:uFillTx/>
                <a:latin typeface="+mj-lt"/>
                <a:ea typeface="+mj-ea"/>
                <a:cs typeface="Arial" pitchFamily="34" charset="0"/>
              </a:rPr>
              <a:t>Overview of Programs and Services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00269E"/>
              </a:solidFill>
              <a:effectLst/>
              <a:uLnTx/>
              <a:uFillTx/>
              <a:latin typeface="Arial" pitchFamily="34" charset="0"/>
              <a:ea typeface="+mj-ea"/>
              <a:cs typeface="Arial" pitchFamily="34" charset="0"/>
            </a:endParaRPr>
          </a:p>
        </p:txBody>
      </p:sp>
      <p:sp>
        <p:nvSpPr>
          <p:cNvPr id="2" name="Rectangle 1">
            <a:extLst>
              <a:ext uri="{FF2B5EF4-FFF2-40B4-BE49-F238E27FC236}">
                <a16:creationId xmlns:a16="http://schemas.microsoft.com/office/drawing/2014/main" id="{9B9ADB36-6A16-4A46-E3B5-DC26C95DA237}"/>
              </a:ext>
            </a:extLst>
          </p:cNvPr>
          <p:cNvSpPr/>
          <p:nvPr/>
        </p:nvSpPr>
        <p:spPr>
          <a:xfrm>
            <a:off x="297809" y="1376784"/>
            <a:ext cx="8548381" cy="7268656"/>
          </a:xfrm>
          <a:prstGeom prst="rect">
            <a:avLst/>
          </a:prstGeom>
        </p:spPr>
        <p:txBody>
          <a:bodyPr wrap="square" lIns="91440" tIns="45720" rIns="91440" bIns="45720" anchor="t">
            <a:spAutoFit/>
          </a:bodyPr>
          <a:lstStyle/>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4 Regional Offices &amp; 23 Area Offices</a:t>
            </a:r>
          </a:p>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State operated group homes </a:t>
            </a:r>
          </a:p>
          <a:p>
            <a:pPr marL="342900" marR="0" lvl="0" indent="-342900">
              <a:lnSpc>
                <a:spcPct val="115000"/>
              </a:lnSpc>
              <a:spcAft>
                <a:spcPts val="800"/>
              </a:spcAft>
              <a:buFont typeface="Symbol" panose="05050102010706020507" pitchFamily="18" charset="2"/>
              <a:buChar char=""/>
            </a:pPr>
            <a:r>
              <a:rPr lang="en-US" sz="2000" kern="100" dirty="0">
                <a:latin typeface="+mn-lt"/>
                <a:ea typeface="Aptos" panose="020B0004020202020204" pitchFamily="34" charset="0"/>
                <a:cs typeface="Times New Roman" panose="02020603050405020304" pitchFamily="18" charset="0"/>
              </a:rPr>
              <a:t>I</a:t>
            </a:r>
            <a:r>
              <a:rPr lang="en-US" sz="2000" kern="100" dirty="0">
                <a:effectLst/>
                <a:latin typeface="+mn-lt"/>
                <a:ea typeface="Aptos" panose="020B0004020202020204" pitchFamily="34" charset="0"/>
                <a:cs typeface="Times New Roman" panose="02020603050405020304" pitchFamily="18" charset="0"/>
              </a:rPr>
              <a:t>ntermediate care facilities </a:t>
            </a:r>
          </a:p>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Contracting with providers to operate: </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Residential group homes </a:t>
            </a:r>
          </a:p>
          <a:p>
            <a:pPr marL="800052" lvl="1" indent="-342900">
              <a:lnSpc>
                <a:spcPct val="115000"/>
              </a:lnSpc>
              <a:spcAft>
                <a:spcPts val="800"/>
              </a:spcAft>
              <a:buFont typeface="Symbol" panose="05050102010706020507" pitchFamily="18" charset="2"/>
              <a:buChar char=""/>
            </a:pPr>
            <a:r>
              <a:rPr lang="en-US" sz="2000" kern="100" dirty="0">
                <a:latin typeface="+mn-lt"/>
                <a:ea typeface="Aptos" panose="020B0004020202020204" pitchFamily="34" charset="0"/>
                <a:cs typeface="Times New Roman" panose="02020603050405020304" pitchFamily="18" charset="0"/>
              </a:rPr>
              <a:t>Shared Living placements</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In-home supports</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Day and employment programs </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Family Support Centers</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Cultural/Linguistic Support Centers</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Autism Support Centers</a:t>
            </a:r>
          </a:p>
          <a:p>
            <a:pPr marL="456565" lvl="1">
              <a:spcBef>
                <a:spcPts val="0"/>
              </a:spcBef>
              <a:buClr>
                <a:srgbClr val="000000"/>
              </a:buClr>
            </a:pPr>
            <a:endParaRPr lang="en-US" sz="2000" dirty="0"/>
          </a:p>
          <a:p>
            <a:pPr marL="456565" lvl="1">
              <a:spcBef>
                <a:spcPts val="0"/>
              </a:spcBef>
              <a:buClr>
                <a:srgbClr val="000000"/>
              </a:buClr>
            </a:pPr>
            <a:endParaRPr lang="en-US" sz="2000" dirty="0"/>
          </a:p>
          <a:p>
            <a:pPr marL="456565" lvl="1">
              <a:spcBef>
                <a:spcPts val="0"/>
              </a:spcBef>
              <a:buClr>
                <a:srgbClr val="000000"/>
              </a:buClr>
            </a:pPr>
            <a:endParaRPr lang="en-US" sz="2000" dirty="0"/>
          </a:p>
          <a:p>
            <a:pPr marL="456565" lvl="1">
              <a:spcBef>
                <a:spcPts val="0"/>
              </a:spcBef>
              <a:buClr>
                <a:srgbClr val="000000"/>
              </a:buClr>
            </a:pPr>
            <a:endParaRPr lang="en-US" sz="2000" dirty="0"/>
          </a:p>
          <a:p>
            <a:pPr marL="799465" lvl="1" indent="-342900">
              <a:spcBef>
                <a:spcPts val="0"/>
              </a:spcBef>
              <a:buClr>
                <a:srgbClr val="000000"/>
              </a:buClr>
              <a:buFont typeface="Wingdings" panose="05000000000000000000" pitchFamily="2" charset="2"/>
              <a:buChar char="§"/>
            </a:pPr>
            <a:endParaRPr lang="en-US" sz="2000" dirty="0"/>
          </a:p>
          <a:p>
            <a:pPr marL="799465" lvl="1" indent="-342900">
              <a:spcBef>
                <a:spcPts val="0"/>
              </a:spcBef>
              <a:buClr>
                <a:srgbClr val="000000"/>
              </a:buClr>
              <a:buFont typeface="Wingdings" panose="05000000000000000000" pitchFamily="2" charset="2"/>
              <a:buChar char="§"/>
            </a:pPr>
            <a:endParaRPr lang="en-US" sz="2000" dirty="0"/>
          </a:p>
          <a:p>
            <a:pPr marL="456565" lvl="1">
              <a:spcBef>
                <a:spcPts val="0"/>
              </a:spcBef>
              <a:buClr>
                <a:srgbClr val="000000"/>
              </a:buClr>
            </a:pPr>
            <a:endParaRPr lang="en-US" sz="2000" dirty="0"/>
          </a:p>
        </p:txBody>
      </p:sp>
      <p:sp>
        <p:nvSpPr>
          <p:cNvPr id="5" name="Text Placeholder 4">
            <a:extLst>
              <a:ext uri="{FF2B5EF4-FFF2-40B4-BE49-F238E27FC236}">
                <a16:creationId xmlns:a16="http://schemas.microsoft.com/office/drawing/2014/main" id="{334F0DC5-ED29-C500-C493-26CC9793822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741927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0737E-73D3-3FE0-07AE-E3D3E2586BAA}"/>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FB1FE8CB-A13F-63AE-48B3-A2651DA23B43}"/>
              </a:ext>
            </a:extLst>
          </p:cNvPr>
          <p:cNvSpPr txBox="1">
            <a:spLocks noGrp="1"/>
          </p:cNvSpPr>
          <p:nvPr>
            <p:ph type="title" idx="4294967295"/>
          </p:nvPr>
        </p:nvSpPr>
        <p:spPr>
          <a:xfrm>
            <a:off x="228701" y="809485"/>
            <a:ext cx="7924800" cy="4572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269E"/>
                </a:solidFill>
                <a:effectLst/>
                <a:uLnTx/>
                <a:uFillTx/>
                <a:latin typeface="+mj-lt"/>
                <a:ea typeface="+mj-ea"/>
                <a:cs typeface="Arial" pitchFamily="34" charset="0"/>
              </a:rPr>
              <a:t>Types of Services (part 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00269E"/>
              </a:solidFill>
              <a:effectLst/>
              <a:uLnTx/>
              <a:uFillTx/>
              <a:latin typeface="Arial" pitchFamily="34" charset="0"/>
              <a:ea typeface="+mj-ea"/>
              <a:cs typeface="Arial" pitchFamily="34" charset="0"/>
            </a:endParaRPr>
          </a:p>
        </p:txBody>
      </p:sp>
      <p:sp>
        <p:nvSpPr>
          <p:cNvPr id="2" name="Rectangle 1">
            <a:extLst>
              <a:ext uri="{FF2B5EF4-FFF2-40B4-BE49-F238E27FC236}">
                <a16:creationId xmlns:a16="http://schemas.microsoft.com/office/drawing/2014/main" id="{70420E38-09C3-43E1-E699-50316B00074E}"/>
              </a:ext>
            </a:extLst>
          </p:cNvPr>
          <p:cNvSpPr/>
          <p:nvPr/>
        </p:nvSpPr>
        <p:spPr>
          <a:xfrm>
            <a:off x="297809" y="1376784"/>
            <a:ext cx="8548381" cy="5411738"/>
          </a:xfrm>
          <a:prstGeom prst="rect">
            <a:avLst/>
          </a:prstGeom>
        </p:spPr>
        <p:txBody>
          <a:bodyPr wrap="square" lIns="91440" tIns="45720" rIns="91440" bIns="45720" anchor="t">
            <a:spAutoFit/>
          </a:bodyPr>
          <a:lstStyle/>
          <a:p>
            <a:pPr marL="34290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Group homes – These homes typically serve 4 to 5 residents, with around the clock staffing. The staff provide support around basic care, medication administration, health care management, money management, and skill development in a variety of domains</a:t>
            </a:r>
          </a:p>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Shared living –These arrangements are similar to Adult Foster Care services funded by MassHealth. </a:t>
            </a:r>
          </a:p>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In home supports/Individual Support Services – some service recipients live in their own apartments or with their families.  DDS can provide funding for staff to go to the individuals home to provide the amount of support that they need</a:t>
            </a:r>
          </a:p>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Intermediate care facilities, which provide intensive wrap around services in a congregate care setting. </a:t>
            </a:r>
          </a:p>
          <a:p>
            <a:pPr marL="456565" lvl="1">
              <a:spcBef>
                <a:spcPts val="0"/>
              </a:spcBef>
              <a:buClr>
                <a:srgbClr val="000000"/>
              </a:buClr>
            </a:pPr>
            <a:endParaRPr lang="en-US" sz="2000" dirty="0"/>
          </a:p>
        </p:txBody>
      </p:sp>
      <p:sp>
        <p:nvSpPr>
          <p:cNvPr id="5" name="Text Placeholder 4">
            <a:extLst>
              <a:ext uri="{FF2B5EF4-FFF2-40B4-BE49-F238E27FC236}">
                <a16:creationId xmlns:a16="http://schemas.microsoft.com/office/drawing/2014/main" id="{7EB83542-A77A-B71E-EA23-0F6FF58B932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42908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0AF00-A903-FB37-90B8-E0A6FCE3ED01}"/>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E48484F5-2A6B-F684-E18A-51E3FD6F183C}"/>
              </a:ext>
            </a:extLst>
          </p:cNvPr>
          <p:cNvSpPr txBox="1">
            <a:spLocks noGrp="1"/>
          </p:cNvSpPr>
          <p:nvPr>
            <p:ph type="title" idx="4294967295"/>
          </p:nvPr>
        </p:nvSpPr>
        <p:spPr>
          <a:xfrm>
            <a:off x="228701" y="809485"/>
            <a:ext cx="7924800" cy="4572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269E"/>
                </a:solidFill>
                <a:effectLst/>
                <a:uLnTx/>
                <a:uFillTx/>
                <a:latin typeface="+mj-lt"/>
                <a:ea typeface="+mj-ea"/>
                <a:cs typeface="Arial" pitchFamily="34" charset="0"/>
              </a:rPr>
              <a:t>Types of Services (part 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00269E"/>
              </a:solidFill>
              <a:effectLst/>
              <a:uLnTx/>
              <a:uFillTx/>
              <a:latin typeface="Arial" pitchFamily="34" charset="0"/>
              <a:ea typeface="+mj-ea"/>
              <a:cs typeface="Arial" pitchFamily="34" charset="0"/>
            </a:endParaRPr>
          </a:p>
        </p:txBody>
      </p:sp>
      <p:sp>
        <p:nvSpPr>
          <p:cNvPr id="2" name="Rectangle 1">
            <a:extLst>
              <a:ext uri="{FF2B5EF4-FFF2-40B4-BE49-F238E27FC236}">
                <a16:creationId xmlns:a16="http://schemas.microsoft.com/office/drawing/2014/main" id="{176DA520-8C92-6C18-11E6-88F58717E04C}"/>
              </a:ext>
            </a:extLst>
          </p:cNvPr>
          <p:cNvSpPr/>
          <p:nvPr/>
        </p:nvSpPr>
        <p:spPr>
          <a:xfrm>
            <a:off x="297809" y="1376784"/>
            <a:ext cx="8548381" cy="3744615"/>
          </a:xfrm>
          <a:prstGeom prst="rect">
            <a:avLst/>
          </a:prstGeom>
        </p:spPr>
        <p:txBody>
          <a:bodyPr wrap="square" lIns="91440" tIns="45720" rIns="91440" bIns="45720" anchor="t">
            <a:spAutoFit/>
          </a:bodyPr>
          <a:lstStyle/>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Employment services – DDS provides employment services which are geared toward:</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Preparing individuals for real jobs</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Helping individuals find jobs</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Providing on the job training to help individuals succeed</a:t>
            </a:r>
          </a:p>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Community Based Day Supports – activity-based program which supports individuals to have a meaningful day, learn skills, and participate in community activities.</a:t>
            </a:r>
          </a:p>
          <a:p>
            <a:pPr marL="456565" lvl="1">
              <a:spcBef>
                <a:spcPts val="0"/>
              </a:spcBef>
              <a:buClr>
                <a:srgbClr val="000000"/>
              </a:buClr>
            </a:pPr>
            <a:endParaRPr lang="en-US" sz="2000" dirty="0"/>
          </a:p>
        </p:txBody>
      </p:sp>
      <p:sp>
        <p:nvSpPr>
          <p:cNvPr id="5" name="Text Placeholder 4">
            <a:extLst>
              <a:ext uri="{FF2B5EF4-FFF2-40B4-BE49-F238E27FC236}">
                <a16:creationId xmlns:a16="http://schemas.microsoft.com/office/drawing/2014/main" id="{006E00BC-FB7F-5DC1-80FF-DA3D5A77A2E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8215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2E4EC-B804-A34D-346F-A33902B963B5}"/>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F9F830D6-FCC5-F3F7-32C6-C1EC96653309}"/>
              </a:ext>
            </a:extLst>
          </p:cNvPr>
          <p:cNvSpPr txBox="1">
            <a:spLocks noGrp="1"/>
          </p:cNvSpPr>
          <p:nvPr>
            <p:ph type="title" idx="4294967295"/>
          </p:nvPr>
        </p:nvSpPr>
        <p:spPr>
          <a:xfrm>
            <a:off x="228701" y="809485"/>
            <a:ext cx="7924800" cy="4572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269E"/>
                </a:solidFill>
                <a:effectLst/>
                <a:uLnTx/>
                <a:uFillTx/>
                <a:latin typeface="+mj-lt"/>
                <a:ea typeface="+mj-ea"/>
                <a:cs typeface="Arial" pitchFamily="34" charset="0"/>
              </a:rPr>
              <a:t>Types of Services (part 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00269E"/>
              </a:solidFill>
              <a:effectLst/>
              <a:uLnTx/>
              <a:uFillTx/>
              <a:latin typeface="Arial" pitchFamily="34" charset="0"/>
              <a:ea typeface="+mj-ea"/>
              <a:cs typeface="Arial" pitchFamily="34" charset="0"/>
            </a:endParaRPr>
          </a:p>
        </p:txBody>
      </p:sp>
      <p:sp>
        <p:nvSpPr>
          <p:cNvPr id="2" name="Rectangle 1">
            <a:extLst>
              <a:ext uri="{FF2B5EF4-FFF2-40B4-BE49-F238E27FC236}">
                <a16:creationId xmlns:a16="http://schemas.microsoft.com/office/drawing/2014/main" id="{BA51812F-6EC6-34FB-4E0B-4636EE22A11A}"/>
              </a:ext>
            </a:extLst>
          </p:cNvPr>
          <p:cNvSpPr/>
          <p:nvPr/>
        </p:nvSpPr>
        <p:spPr>
          <a:xfrm>
            <a:off x="89464" y="1122141"/>
            <a:ext cx="8548381" cy="6176050"/>
          </a:xfrm>
          <a:prstGeom prst="rect">
            <a:avLst/>
          </a:prstGeom>
        </p:spPr>
        <p:txBody>
          <a:bodyPr wrap="square" lIns="91440" tIns="45720" rIns="91440" bIns="45720" anchor="t">
            <a:spAutoFit/>
          </a:bodyPr>
          <a:lstStyle/>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DDS Supportive Technology services</a:t>
            </a:r>
          </a:p>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MassHealth funded services</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Many DDS service recipients receive services directly from MassHealth.  Individuals may receive a blend of DDS and MassHealth funded services in some instances. </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Day Habilitation (Day Hab)  - this is a day program service for individuals with extensive support needs.  It includes a clinical component.</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Adult Foster Care (AFC) – provides a residential placement in the home of a family of individual caregiver.</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Personal  Care Attendant (PCA) – Provides personal assistance and care to individuals in their own home. </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MassHealth based supports do not require DDS eligibility </a:t>
            </a:r>
          </a:p>
          <a:p>
            <a:pPr marL="342900" marR="0" lvl="0" indent="-342900">
              <a:lnSpc>
                <a:spcPct val="115000"/>
              </a:lnSpc>
              <a:spcAft>
                <a:spcPts val="800"/>
              </a:spcAft>
              <a:buFont typeface="Symbol" panose="05050102010706020507" pitchFamily="18" charset="2"/>
              <a:buChar char=""/>
            </a:pPr>
            <a:endParaRPr lang="en-US" sz="2000" kern="100" dirty="0">
              <a:effectLst/>
              <a:latin typeface="+mn-lt"/>
              <a:ea typeface="Aptos" panose="020B0004020202020204" pitchFamily="34" charset="0"/>
              <a:cs typeface="Times New Roman" panose="02020603050405020304" pitchFamily="18" charset="0"/>
            </a:endParaRPr>
          </a:p>
          <a:p>
            <a:pPr marL="456565" lvl="1">
              <a:spcBef>
                <a:spcPts val="0"/>
              </a:spcBef>
              <a:buClr>
                <a:srgbClr val="000000"/>
              </a:buClr>
            </a:pPr>
            <a:endParaRPr lang="en-US" sz="2000" dirty="0"/>
          </a:p>
        </p:txBody>
      </p:sp>
      <p:sp>
        <p:nvSpPr>
          <p:cNvPr id="5" name="Text Placeholder 4">
            <a:extLst>
              <a:ext uri="{FF2B5EF4-FFF2-40B4-BE49-F238E27FC236}">
                <a16:creationId xmlns:a16="http://schemas.microsoft.com/office/drawing/2014/main" id="{69501038-7E0D-B081-F132-B19A5943DAD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16014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A27CC-C0F1-7BD8-038F-DDC9BB67A67B}"/>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2C655E64-1DFE-5FFF-B80E-191E944D1119}"/>
              </a:ext>
            </a:extLst>
          </p:cNvPr>
          <p:cNvSpPr txBox="1">
            <a:spLocks noGrp="1"/>
          </p:cNvSpPr>
          <p:nvPr>
            <p:ph type="title" idx="4294967295"/>
          </p:nvPr>
        </p:nvSpPr>
        <p:spPr>
          <a:xfrm>
            <a:off x="228701" y="809485"/>
            <a:ext cx="7924800" cy="4572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269E"/>
                </a:solidFill>
                <a:effectLst/>
                <a:uLnTx/>
                <a:uFillTx/>
                <a:latin typeface="+mj-lt"/>
                <a:ea typeface="+mj-ea"/>
                <a:cs typeface="Arial" pitchFamily="34" charset="0"/>
              </a:rPr>
              <a:t>Types of Services (part 4)</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00269E"/>
              </a:solidFill>
              <a:effectLst/>
              <a:uLnTx/>
              <a:uFillTx/>
              <a:latin typeface="Arial" pitchFamily="34" charset="0"/>
              <a:ea typeface="+mj-ea"/>
              <a:cs typeface="Arial" pitchFamily="34" charset="0"/>
            </a:endParaRPr>
          </a:p>
        </p:txBody>
      </p:sp>
      <p:sp>
        <p:nvSpPr>
          <p:cNvPr id="2" name="Rectangle 1">
            <a:extLst>
              <a:ext uri="{FF2B5EF4-FFF2-40B4-BE49-F238E27FC236}">
                <a16:creationId xmlns:a16="http://schemas.microsoft.com/office/drawing/2014/main" id="{CF1D9188-B1F0-ADB4-B893-C511EB5E49A0}"/>
              </a:ext>
            </a:extLst>
          </p:cNvPr>
          <p:cNvSpPr/>
          <p:nvPr/>
        </p:nvSpPr>
        <p:spPr>
          <a:xfrm>
            <a:off x="228701" y="1133716"/>
            <a:ext cx="8548381" cy="7258397"/>
          </a:xfrm>
          <a:prstGeom prst="rect">
            <a:avLst/>
          </a:prstGeom>
        </p:spPr>
        <p:txBody>
          <a:bodyPr wrap="square" lIns="91440" tIns="45720" rIns="91440" bIns="45720" anchor="t">
            <a:spAutoFit/>
          </a:bodyPr>
          <a:lstStyle/>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DDS provides Family Support to children and adults with IDD who are living at home with their families.</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The Family Support Centers and our family support programs are designed to be responsive to the dynamic and changing needs of the individual and their family throughout various life stages. </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Statewide Family Support Directory at </a:t>
            </a:r>
            <a:r>
              <a:rPr lang="en-US" sz="2000" kern="100" dirty="0">
                <a:effectLst/>
                <a:latin typeface="+mn-lt"/>
                <a:ea typeface="Aptos" panose="020B0004020202020204" pitchFamily="34" charset="0"/>
                <a:cs typeface="Times New Roman" panose="02020603050405020304" pitchFamily="18" charset="0"/>
                <a:hlinkClick r:id="rId3"/>
              </a:rPr>
              <a:t>https://www.mass.gov/dds-family-support</a:t>
            </a:r>
            <a:r>
              <a:rPr lang="en-US" sz="2000" kern="100" dirty="0">
                <a:effectLst/>
                <a:latin typeface="+mn-lt"/>
                <a:ea typeface="Aptos" panose="020B0004020202020204" pitchFamily="34" charset="0"/>
                <a:cs typeface="Times New Roman" panose="02020603050405020304" pitchFamily="18" charset="0"/>
              </a:rPr>
              <a:t> </a:t>
            </a:r>
          </a:p>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Autism Support Centers conduct broad outreach and provide services to families from diverse cultural, ethnic and linguistic communities in the geographic area they are serving and may create partnerships with community organizations and other resources to provide culturally responsive services.</a:t>
            </a:r>
          </a:p>
          <a:p>
            <a:pPr marL="456565" lvl="1">
              <a:spcBef>
                <a:spcPts val="0"/>
              </a:spcBef>
              <a:buClr>
                <a:srgbClr val="000000"/>
              </a:buClr>
            </a:pPr>
            <a:endParaRPr lang="en-US" sz="2000" dirty="0"/>
          </a:p>
          <a:p>
            <a:pPr marL="456565" lvl="1">
              <a:spcBef>
                <a:spcPts val="0"/>
              </a:spcBef>
              <a:buClr>
                <a:srgbClr val="000000"/>
              </a:buClr>
            </a:pPr>
            <a:endParaRPr lang="en-US" sz="2000" dirty="0"/>
          </a:p>
          <a:p>
            <a:pPr marL="456565" lvl="1">
              <a:spcBef>
                <a:spcPts val="0"/>
              </a:spcBef>
              <a:buClr>
                <a:srgbClr val="000000"/>
              </a:buClr>
            </a:pPr>
            <a:endParaRPr lang="en-US" sz="2000" dirty="0"/>
          </a:p>
          <a:p>
            <a:pPr marL="456565" lvl="1">
              <a:spcBef>
                <a:spcPts val="0"/>
              </a:spcBef>
              <a:buClr>
                <a:srgbClr val="000000"/>
              </a:buClr>
            </a:pPr>
            <a:endParaRPr lang="en-US" sz="2000" dirty="0"/>
          </a:p>
          <a:p>
            <a:pPr marL="799465" lvl="1" indent="-342900">
              <a:spcBef>
                <a:spcPts val="0"/>
              </a:spcBef>
              <a:buClr>
                <a:srgbClr val="000000"/>
              </a:buClr>
              <a:buFont typeface="Wingdings" panose="05000000000000000000" pitchFamily="2" charset="2"/>
              <a:buChar char="§"/>
            </a:pPr>
            <a:endParaRPr lang="en-US" sz="2000" dirty="0"/>
          </a:p>
          <a:p>
            <a:pPr marL="799465" lvl="1" indent="-342900">
              <a:spcBef>
                <a:spcPts val="0"/>
              </a:spcBef>
              <a:buClr>
                <a:srgbClr val="000000"/>
              </a:buClr>
              <a:buFont typeface="Wingdings" panose="05000000000000000000" pitchFamily="2" charset="2"/>
              <a:buChar char="§"/>
            </a:pPr>
            <a:endParaRPr lang="en-US" sz="2000" dirty="0"/>
          </a:p>
          <a:p>
            <a:pPr marL="456565" lvl="1">
              <a:spcBef>
                <a:spcPts val="0"/>
              </a:spcBef>
              <a:buClr>
                <a:srgbClr val="000000"/>
              </a:buClr>
            </a:pPr>
            <a:endParaRPr lang="en-US" sz="2000" dirty="0"/>
          </a:p>
        </p:txBody>
      </p:sp>
      <p:sp>
        <p:nvSpPr>
          <p:cNvPr id="5" name="Text Placeholder 4">
            <a:extLst>
              <a:ext uri="{FF2B5EF4-FFF2-40B4-BE49-F238E27FC236}">
                <a16:creationId xmlns:a16="http://schemas.microsoft.com/office/drawing/2014/main" id="{B4729108-2B2B-EB99-7717-F1BBDAEE34B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096148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3C076-C530-7791-0A17-18455A8AD26C}"/>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82B4C53E-2608-EFEB-9645-D55878CC1ED9}"/>
              </a:ext>
            </a:extLst>
          </p:cNvPr>
          <p:cNvSpPr txBox="1">
            <a:spLocks noGrp="1"/>
          </p:cNvSpPr>
          <p:nvPr>
            <p:ph type="title" idx="4294967295"/>
          </p:nvPr>
        </p:nvSpPr>
        <p:spPr>
          <a:xfrm>
            <a:off x="228701" y="809485"/>
            <a:ext cx="7924800" cy="4572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269E"/>
                </a:solidFill>
                <a:effectLst/>
                <a:uLnTx/>
                <a:uFillTx/>
                <a:latin typeface="+mj-lt"/>
                <a:ea typeface="+mj-ea"/>
                <a:cs typeface="Arial" pitchFamily="34" charset="0"/>
              </a:rPr>
              <a:t>Children’s Services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00269E"/>
              </a:solidFill>
              <a:effectLst/>
              <a:uLnTx/>
              <a:uFillTx/>
              <a:latin typeface="Arial" pitchFamily="34" charset="0"/>
              <a:ea typeface="+mj-ea"/>
              <a:cs typeface="Arial" pitchFamily="34" charset="0"/>
            </a:endParaRPr>
          </a:p>
        </p:txBody>
      </p:sp>
      <p:sp>
        <p:nvSpPr>
          <p:cNvPr id="2" name="Rectangle 1">
            <a:extLst>
              <a:ext uri="{FF2B5EF4-FFF2-40B4-BE49-F238E27FC236}">
                <a16:creationId xmlns:a16="http://schemas.microsoft.com/office/drawing/2014/main" id="{A33ED5F4-05C1-3E12-E254-CC46072E2DD3}"/>
              </a:ext>
            </a:extLst>
          </p:cNvPr>
          <p:cNvSpPr/>
          <p:nvPr/>
        </p:nvSpPr>
        <p:spPr>
          <a:xfrm>
            <a:off x="228701" y="1266685"/>
            <a:ext cx="8548381" cy="6150402"/>
          </a:xfrm>
          <a:prstGeom prst="rect">
            <a:avLst/>
          </a:prstGeom>
        </p:spPr>
        <p:txBody>
          <a:bodyPr wrap="square" lIns="91440" tIns="45720" rIns="91440" bIns="45720" anchor="t">
            <a:spAutoFit/>
          </a:bodyPr>
          <a:lstStyle/>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Children’s Autism Waiver</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For Children 3-9 years old with Autism. Family must qualify financially for MassHealth.</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Families apply during Open Enrollment periods, then enrollment via lottery</a:t>
            </a:r>
          </a:p>
          <a:p>
            <a:pPr marL="34290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IFFS (Intensive Flexible Family Supports)</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Short-term, intensive in-home supports for the family </a:t>
            </a:r>
          </a:p>
          <a:p>
            <a:pPr>
              <a:lnSpc>
                <a:spcPct val="115000"/>
              </a:lnSpc>
              <a:spcAft>
                <a:spcPts val="800"/>
              </a:spcAft>
            </a:pPr>
            <a:endParaRPr lang="en-US" sz="2000" kern="100" dirty="0">
              <a:effectLst/>
              <a:latin typeface="+mn-lt"/>
              <a:ea typeface="Aptos" panose="020B0004020202020204" pitchFamily="34" charset="0"/>
              <a:cs typeface="Times New Roman" panose="02020603050405020304" pitchFamily="18" charset="0"/>
            </a:endParaRPr>
          </a:p>
          <a:p>
            <a:pPr marL="342900" indent="-342900">
              <a:lnSpc>
                <a:spcPct val="115000"/>
              </a:lnSpc>
              <a:spcAft>
                <a:spcPts val="800"/>
              </a:spcAft>
              <a:buFont typeface="Symbol" panose="05050102010706020507" pitchFamily="18" charset="2"/>
              <a:buChar char=""/>
            </a:pPr>
            <a:endParaRPr lang="en-US" sz="2000" kern="100" dirty="0">
              <a:effectLst/>
              <a:latin typeface="+mn-lt"/>
              <a:ea typeface="Aptos" panose="020B0004020202020204" pitchFamily="34" charset="0"/>
              <a:cs typeface="Times New Roman" panose="02020603050405020304" pitchFamily="18" charset="0"/>
            </a:endParaRPr>
          </a:p>
          <a:p>
            <a:pPr marL="456565" lvl="1">
              <a:spcBef>
                <a:spcPts val="0"/>
              </a:spcBef>
              <a:buClr>
                <a:srgbClr val="000000"/>
              </a:buClr>
            </a:pPr>
            <a:endParaRPr lang="en-US" sz="2000" dirty="0"/>
          </a:p>
          <a:p>
            <a:pPr marL="456565" lvl="1">
              <a:spcBef>
                <a:spcPts val="0"/>
              </a:spcBef>
              <a:buClr>
                <a:srgbClr val="000000"/>
              </a:buClr>
            </a:pPr>
            <a:endParaRPr lang="en-US" sz="2000" dirty="0"/>
          </a:p>
          <a:p>
            <a:pPr marL="456565" lvl="1">
              <a:spcBef>
                <a:spcPts val="0"/>
              </a:spcBef>
              <a:buClr>
                <a:srgbClr val="000000"/>
              </a:buClr>
            </a:pPr>
            <a:endParaRPr lang="en-US" sz="2000" dirty="0"/>
          </a:p>
          <a:p>
            <a:pPr marL="456565" lvl="1">
              <a:spcBef>
                <a:spcPts val="0"/>
              </a:spcBef>
              <a:buClr>
                <a:srgbClr val="000000"/>
              </a:buClr>
            </a:pPr>
            <a:endParaRPr lang="en-US" sz="2000" dirty="0"/>
          </a:p>
          <a:p>
            <a:pPr marL="799465" lvl="1" indent="-342900">
              <a:spcBef>
                <a:spcPts val="0"/>
              </a:spcBef>
              <a:buClr>
                <a:srgbClr val="000000"/>
              </a:buClr>
              <a:buFont typeface="Wingdings" panose="05000000000000000000" pitchFamily="2" charset="2"/>
              <a:buChar char="§"/>
            </a:pPr>
            <a:endParaRPr lang="en-US" sz="2000" dirty="0"/>
          </a:p>
          <a:p>
            <a:pPr marL="799465" lvl="1" indent="-342900">
              <a:spcBef>
                <a:spcPts val="0"/>
              </a:spcBef>
              <a:buClr>
                <a:srgbClr val="000000"/>
              </a:buClr>
              <a:buFont typeface="Wingdings" panose="05000000000000000000" pitchFamily="2" charset="2"/>
              <a:buChar char="§"/>
            </a:pPr>
            <a:endParaRPr lang="en-US" sz="2000" dirty="0"/>
          </a:p>
          <a:p>
            <a:pPr marL="456565" lvl="1">
              <a:spcBef>
                <a:spcPts val="0"/>
              </a:spcBef>
              <a:buClr>
                <a:srgbClr val="000000"/>
              </a:buClr>
            </a:pPr>
            <a:endParaRPr lang="en-US" sz="2000" dirty="0"/>
          </a:p>
        </p:txBody>
      </p:sp>
    </p:spTree>
    <p:extLst>
      <p:ext uri="{BB962C8B-B14F-4D97-AF65-F5344CB8AC3E}">
        <p14:creationId xmlns:p14="http://schemas.microsoft.com/office/powerpoint/2010/main" val="232596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F1D36B-7DD2-E21F-9A3E-7F7B9DE9CE26}"/>
              </a:ext>
            </a:extLst>
          </p:cNvPr>
          <p:cNvSpPr>
            <a:spLocks noGrp="1"/>
          </p:cNvSpPr>
          <p:nvPr>
            <p:ph type="title" idx="4294967295"/>
          </p:nvPr>
        </p:nvSpPr>
        <p:spPr>
          <a:xfrm>
            <a:off x="228701" y="750013"/>
            <a:ext cx="8686800" cy="5548045"/>
          </a:xfrm>
          <a:prstGeom prst="rect">
            <a:avLst/>
          </a:prstGeom>
          <a:noFill/>
          <a:ln>
            <a:noFill/>
            <a:prstDash/>
          </a:ln>
          <a:effectLst/>
        </p:spPr>
        <p:txBody>
          <a:bodyPr rot="0" spcFirstLastPara="0" vertOverflow="overflow" horzOverflow="overflow" vert="horz" wrap="square" lIns="91430" tIns="45716" rIns="91430" bIns="45716"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
                <a:schemeClr val="tx1"/>
              </a:buClr>
              <a:buSzTx/>
              <a:buFont typeface="Arial" panose="020B0604020202020204" pitchFamily="34" charset="0"/>
              <a:buNone/>
              <a:tabLst/>
              <a:defRPr/>
            </a:pPr>
            <a:r>
              <a:rPr kumimoji="0" lang="en-US" sz="2000" b="1" i="0" u="none" strike="noStrike" kern="0" cap="none" spc="0" normalizeH="0" baseline="0" noProof="0" dirty="0">
                <a:ln>
                  <a:noFill/>
                </a:ln>
                <a:solidFill>
                  <a:schemeClr val="accent6">
                    <a:lumMod val="50000"/>
                  </a:schemeClr>
                </a:solidFill>
                <a:effectLst/>
                <a:uLnTx/>
                <a:uFillTx/>
                <a:latin typeface="+mj-lt"/>
                <a:ea typeface="+mn-ea"/>
                <a:cs typeface="Arial" pitchFamily="34" charset="0"/>
              </a:rPr>
              <a:t>Children’s Services</a:t>
            </a:r>
          </a:p>
          <a:p>
            <a:pPr marL="174607" marR="0" lvl="0" indent="-174607" algn="l" defTabSz="914400" rtl="0" eaLnBrk="1" fontAlgn="base" latinLnBrk="0" hangingPunct="1">
              <a:lnSpc>
                <a:spcPct val="100000"/>
              </a:lnSpc>
              <a:spcBef>
                <a:spcPts val="1000"/>
              </a:spcBef>
              <a:spcAft>
                <a:spcPct val="0"/>
              </a:spcAft>
              <a:buClr>
                <a:schemeClr val="tx1"/>
              </a:buClr>
              <a:buSzTx/>
              <a:buFont typeface="Arial" panose="020B0604020202020204" pitchFamily="34" charset="0"/>
              <a:buChar char="•"/>
              <a:tabLst/>
              <a:defRPr/>
            </a:pPr>
            <a:r>
              <a:rPr kumimoji="0" lang="en-US" sz="2400" b="0" i="0" u="none" strike="noStrike" kern="0" cap="none" spc="0" normalizeH="0" baseline="0" noProof="0" dirty="0">
                <a:ln>
                  <a:noFill/>
                </a:ln>
                <a:solidFill>
                  <a:srgbClr val="141414"/>
                </a:solidFill>
                <a:effectLst/>
                <a:uLnTx/>
                <a:uFillTx/>
                <a:latin typeface="+mn-lt"/>
                <a:ea typeface="+mn-ea"/>
                <a:cs typeface="Arial" pitchFamily="34" charset="0"/>
              </a:rPr>
              <a:t>DDS/DESE Residential Prevention Program</a:t>
            </a:r>
          </a:p>
          <a:p>
            <a:pPr marL="577789" marR="0" lvl="1" indent="-177781" algn="l" defTabSz="914400" rtl="0" eaLnBrk="1" fontAlgn="base" latinLnBrk="0" hangingPunct="1">
              <a:lnSpc>
                <a:spcPct val="100000"/>
              </a:lnSpc>
              <a:spcBef>
                <a:spcPts val="600"/>
              </a:spcBef>
              <a:spcAft>
                <a:spcPct val="0"/>
              </a:spcAft>
              <a:buClr>
                <a:schemeClr val="tx1"/>
              </a:buClr>
              <a:buSzTx/>
              <a:buFont typeface="Arial" panose="020B0604020202020204" pitchFamily="34" charset="0"/>
              <a:buChar char="•"/>
              <a:tabLst/>
              <a:defRPr/>
            </a:pPr>
            <a:r>
              <a:rPr kumimoji="0" lang="en-US" sz="2000" b="0" i="0" u="none" strike="noStrike" kern="0" cap="none" spc="0" normalizeH="0" baseline="0" noProof="0" dirty="0">
                <a:ln>
                  <a:noFill/>
                </a:ln>
                <a:solidFill>
                  <a:srgbClr val="141414"/>
                </a:solidFill>
                <a:effectLst/>
                <a:uLnTx/>
                <a:uFillTx/>
                <a:latin typeface="+mn-lt"/>
                <a:cs typeface="Arial" pitchFamily="34" charset="0"/>
              </a:rPr>
              <a:t>The Department of Elementary and Secondary Education (DESE) and the Department of Developmental Services (DDS) partnership to establish wraparound services for students ages 6-21. </a:t>
            </a:r>
          </a:p>
          <a:p>
            <a:pPr marL="577789" marR="0" lvl="1" indent="-177781" algn="l" defTabSz="914400" rtl="0" eaLnBrk="1" fontAlgn="base" latinLnBrk="0" hangingPunct="1">
              <a:lnSpc>
                <a:spcPct val="100000"/>
              </a:lnSpc>
              <a:spcBef>
                <a:spcPts val="600"/>
              </a:spcBef>
              <a:spcAft>
                <a:spcPct val="0"/>
              </a:spcAft>
              <a:buClr>
                <a:schemeClr val="tx1"/>
              </a:buClr>
              <a:buSzTx/>
              <a:buFont typeface="Arial" panose="020B0604020202020204" pitchFamily="34" charset="0"/>
              <a:buChar char="•"/>
              <a:tabLst/>
              <a:defRPr/>
            </a:pPr>
            <a:r>
              <a:rPr kumimoji="0" lang="en-US" sz="2000" b="0" i="0" u="none" strike="noStrike" kern="0" cap="none" spc="0" normalizeH="0" baseline="0" noProof="0" dirty="0">
                <a:ln>
                  <a:noFill/>
                </a:ln>
                <a:solidFill>
                  <a:srgbClr val="141414"/>
                </a:solidFill>
                <a:effectLst/>
                <a:uLnTx/>
                <a:uFillTx/>
                <a:latin typeface="+mn-lt"/>
                <a:cs typeface="Arial" pitchFamily="34" charset="0"/>
              </a:rPr>
              <a:t>The primary goal is to help prevent a more restrictive educational or out-of-home residential placement. </a:t>
            </a:r>
          </a:p>
          <a:p>
            <a:pPr marL="577789" marR="0" lvl="1" indent="-177781" algn="l" defTabSz="914400" rtl="0" eaLnBrk="1" fontAlgn="base" latinLnBrk="0" hangingPunct="1">
              <a:lnSpc>
                <a:spcPct val="100000"/>
              </a:lnSpc>
              <a:spcBef>
                <a:spcPts val="600"/>
              </a:spcBef>
              <a:spcAft>
                <a:spcPct val="0"/>
              </a:spcAft>
              <a:buClr>
                <a:schemeClr val="tx1"/>
              </a:buClr>
              <a:buSzTx/>
              <a:buFont typeface="Arial" panose="020B0604020202020204" pitchFamily="34" charset="0"/>
              <a:buChar char="•"/>
              <a:tabLst/>
              <a:defRPr/>
            </a:pPr>
            <a:r>
              <a:rPr kumimoji="0" lang="en-US" sz="2000" b="0" i="0" u="none" strike="noStrike" kern="0" cap="none" spc="0" normalizeH="0" baseline="0" noProof="0" dirty="0">
                <a:ln>
                  <a:noFill/>
                </a:ln>
                <a:solidFill>
                  <a:srgbClr val="141414"/>
                </a:solidFill>
                <a:effectLst/>
                <a:uLnTx/>
                <a:uFillTx/>
                <a:latin typeface="+mn-lt"/>
                <a:cs typeface="Arial" pitchFamily="34" charset="0"/>
              </a:rPr>
              <a:t>This is a self-directed program with an individualized plan of supports for the participant that promotes skill building, independence, and social integration across multiple settings including the participant’s home, school, and community.</a:t>
            </a:r>
          </a:p>
          <a:p>
            <a:pPr marL="400008" marR="0" lvl="1" indent="0" algn="l" defTabSz="914400" rtl="0" eaLnBrk="1" fontAlgn="base" latinLnBrk="0" hangingPunct="1">
              <a:lnSpc>
                <a:spcPct val="100000"/>
              </a:lnSpc>
              <a:spcBef>
                <a:spcPts val="600"/>
              </a:spcBef>
              <a:spcAft>
                <a:spcPct val="0"/>
              </a:spcAft>
              <a:buClr>
                <a:schemeClr val="tx1"/>
              </a:buClr>
              <a:buSzTx/>
              <a:buFont typeface="Arial" pitchFamily="34" charset="0"/>
              <a:buNone/>
              <a:tabLst/>
              <a:defRPr/>
            </a:pPr>
            <a:endParaRPr kumimoji="0" lang="en-US" sz="1800" b="0" i="0" u="none" strike="noStrike" kern="0" cap="none" spc="0" normalizeH="0" baseline="0" noProof="0" dirty="0">
              <a:ln>
                <a:noFill/>
              </a:ln>
              <a:solidFill>
                <a:schemeClr val="tx2"/>
              </a:solidFill>
              <a:effectLst/>
              <a:uLnTx/>
              <a:uFillTx/>
              <a:latin typeface="+mn-lt"/>
              <a:cs typeface="Arial" pitchFamily="34" charset="0"/>
            </a:endParaRPr>
          </a:p>
        </p:txBody>
      </p:sp>
      <p:sp>
        <p:nvSpPr>
          <p:cNvPr id="3" name="Text Placeholder 2">
            <a:extLst>
              <a:ext uri="{FF2B5EF4-FFF2-40B4-BE49-F238E27FC236}">
                <a16:creationId xmlns:a16="http://schemas.microsoft.com/office/drawing/2014/main" id="{9067A3EF-157F-3B7F-D40A-7A80107D6A79}"/>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3153030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F317F-5A24-AFC6-2E32-6F5E0D008DE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28260A-AFF4-F344-6604-141ADB41DB5F}"/>
              </a:ext>
            </a:extLst>
          </p:cNvPr>
          <p:cNvSpPr>
            <a:spLocks noGrp="1"/>
          </p:cNvSpPr>
          <p:nvPr>
            <p:ph type="title" idx="4294967295"/>
          </p:nvPr>
        </p:nvSpPr>
        <p:spPr>
          <a:xfrm>
            <a:off x="228701" y="750013"/>
            <a:ext cx="8686800" cy="5548045"/>
          </a:xfrm>
          <a:prstGeom prst="rect">
            <a:avLst/>
          </a:prstGeom>
          <a:noFill/>
          <a:ln>
            <a:noFill/>
            <a:prstDash/>
          </a:ln>
          <a:effectLst/>
        </p:spPr>
        <p:txBody>
          <a:bodyPr rot="0" spcFirstLastPara="0" vertOverflow="overflow" horzOverflow="overflow" vert="horz" wrap="square" lIns="91430" tIns="45716" rIns="91430" bIns="45716"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
                <a:schemeClr val="tx1"/>
              </a:buClr>
              <a:buSzTx/>
              <a:buFont typeface="Arial" panose="020B0604020202020204" pitchFamily="34" charset="0"/>
              <a:buNone/>
              <a:tabLst/>
              <a:defRPr/>
            </a:pPr>
            <a:r>
              <a:rPr kumimoji="0" lang="en-US" sz="2000" b="1" i="0" u="none" strike="noStrike" kern="0" cap="none" spc="0" normalizeH="0" baseline="0" noProof="0" dirty="0">
                <a:ln>
                  <a:noFill/>
                </a:ln>
                <a:solidFill>
                  <a:schemeClr val="accent6">
                    <a:lumMod val="50000"/>
                  </a:schemeClr>
                </a:solidFill>
                <a:effectLst/>
                <a:uLnTx/>
                <a:uFillTx/>
                <a:latin typeface="+mj-lt"/>
                <a:ea typeface="+mn-ea"/>
                <a:cs typeface="Arial" pitchFamily="34" charset="0"/>
              </a:rPr>
              <a:t>Priorities and Initiatives</a:t>
            </a:r>
          </a:p>
          <a:p>
            <a:pPr marL="174607" marR="0" lvl="0" indent="-174607" algn="l" defTabSz="914400" rtl="0" eaLnBrk="1" fontAlgn="base" latinLnBrk="0" hangingPunct="1">
              <a:lnSpc>
                <a:spcPct val="100000"/>
              </a:lnSpc>
              <a:spcBef>
                <a:spcPts val="1000"/>
              </a:spcBef>
              <a:spcAft>
                <a:spcPct val="0"/>
              </a:spcAft>
              <a:buClr>
                <a:schemeClr val="tx1"/>
              </a:buClr>
              <a:buSzTx/>
              <a:buFont typeface="Arial" panose="020B0604020202020204" pitchFamily="34" charset="0"/>
              <a:buChar char="•"/>
              <a:tabLst/>
              <a:defRPr/>
            </a:pPr>
            <a:r>
              <a:rPr kumimoji="0" lang="en-US" sz="2400" b="0" i="0" u="none" strike="noStrike" kern="0" cap="none" spc="0" normalizeH="0" baseline="0" noProof="0" dirty="0">
                <a:ln>
                  <a:noFill/>
                </a:ln>
                <a:solidFill>
                  <a:srgbClr val="141414"/>
                </a:solidFill>
                <a:effectLst/>
                <a:uLnTx/>
                <a:uFillTx/>
                <a:latin typeface="+mn-lt"/>
                <a:ea typeface="+mn-ea"/>
                <a:cs typeface="Arial" pitchFamily="34" charset="0"/>
              </a:rPr>
              <a:t>Leadership</a:t>
            </a:r>
          </a:p>
          <a:p>
            <a:pPr marL="174607" marR="0" lvl="0" indent="-174607" algn="l" defTabSz="914400" rtl="0" eaLnBrk="1" fontAlgn="base" latinLnBrk="0" hangingPunct="1">
              <a:lnSpc>
                <a:spcPct val="100000"/>
              </a:lnSpc>
              <a:spcBef>
                <a:spcPts val="1000"/>
              </a:spcBef>
              <a:spcAft>
                <a:spcPct val="0"/>
              </a:spcAft>
              <a:buClr>
                <a:schemeClr val="tx1"/>
              </a:buClr>
              <a:buSzTx/>
              <a:buFont typeface="Arial" panose="020B0604020202020204" pitchFamily="34" charset="0"/>
              <a:buChar char="•"/>
              <a:tabLst/>
              <a:defRPr/>
            </a:pPr>
            <a:r>
              <a:rPr kumimoji="0" lang="en-US" sz="2400" b="0" i="0" u="none" strike="noStrike" kern="0" cap="none" spc="0" normalizeH="0" baseline="0" noProof="0" dirty="0">
                <a:ln>
                  <a:noFill/>
                </a:ln>
                <a:solidFill>
                  <a:srgbClr val="141414"/>
                </a:solidFill>
                <a:effectLst/>
                <a:uLnTx/>
                <a:uFillTx/>
                <a:latin typeface="+mn-lt"/>
                <a:ea typeface="+mn-ea"/>
                <a:cs typeface="Arial" pitchFamily="34" charset="0"/>
              </a:rPr>
              <a:t>Residential services</a:t>
            </a:r>
          </a:p>
          <a:p>
            <a:pPr marL="174607" marR="0" lvl="0" indent="-174607" algn="l" defTabSz="914400" rtl="0" eaLnBrk="1" fontAlgn="base" latinLnBrk="0" hangingPunct="1">
              <a:lnSpc>
                <a:spcPct val="100000"/>
              </a:lnSpc>
              <a:spcBef>
                <a:spcPts val="1000"/>
              </a:spcBef>
              <a:spcAft>
                <a:spcPct val="0"/>
              </a:spcAft>
              <a:buClr>
                <a:schemeClr val="tx1"/>
              </a:buClr>
              <a:buSzTx/>
              <a:buFont typeface="Arial" panose="020B0604020202020204" pitchFamily="34" charset="0"/>
              <a:buChar char="•"/>
              <a:tabLst/>
              <a:defRPr/>
            </a:pPr>
            <a:r>
              <a:rPr kumimoji="0" lang="en-US" sz="2400" b="0" i="0" u="none" strike="noStrike" kern="0" cap="none" spc="0" normalizeH="0" baseline="0" noProof="0" dirty="0">
                <a:ln>
                  <a:noFill/>
                </a:ln>
                <a:solidFill>
                  <a:srgbClr val="141414"/>
                </a:solidFill>
                <a:effectLst/>
                <a:uLnTx/>
                <a:uFillTx/>
                <a:latin typeface="+mn-lt"/>
                <a:ea typeface="+mn-ea"/>
                <a:cs typeface="Arial" pitchFamily="34" charset="0"/>
              </a:rPr>
              <a:t>Supports Intensity Scale- Adult Version (SIS-A)</a:t>
            </a:r>
          </a:p>
          <a:p>
            <a:pPr marL="174607" marR="0" lvl="0" indent="-174607" algn="l" defTabSz="914400" rtl="0" eaLnBrk="1" fontAlgn="base" latinLnBrk="0" hangingPunct="1">
              <a:lnSpc>
                <a:spcPct val="100000"/>
              </a:lnSpc>
              <a:spcBef>
                <a:spcPts val="1000"/>
              </a:spcBef>
              <a:spcAft>
                <a:spcPct val="0"/>
              </a:spcAft>
              <a:buClr>
                <a:schemeClr val="tx1"/>
              </a:buClr>
              <a:buSzTx/>
              <a:buFont typeface="Arial" panose="020B0604020202020204" pitchFamily="34" charset="0"/>
              <a:buChar char="•"/>
              <a:tabLst/>
              <a:defRPr/>
            </a:pPr>
            <a:r>
              <a:rPr kumimoji="0" lang="en-US" sz="2400" b="0" i="0" u="none" strike="noStrike" kern="0" cap="none" spc="0" normalizeH="0" baseline="0" noProof="0" dirty="0">
                <a:ln>
                  <a:noFill/>
                </a:ln>
                <a:solidFill>
                  <a:srgbClr val="141414"/>
                </a:solidFill>
                <a:effectLst/>
                <a:uLnTx/>
                <a:uFillTx/>
                <a:latin typeface="+mn-lt"/>
                <a:ea typeface="+mn-ea"/>
                <a:cs typeface="Arial" pitchFamily="34" charset="0"/>
              </a:rPr>
              <a:t>Workforce</a:t>
            </a:r>
          </a:p>
          <a:p>
            <a:pPr marL="174607" marR="0" lvl="0" indent="-174607" algn="l" defTabSz="914400" rtl="0" eaLnBrk="1" fontAlgn="base" latinLnBrk="0" hangingPunct="1">
              <a:lnSpc>
                <a:spcPct val="100000"/>
              </a:lnSpc>
              <a:spcBef>
                <a:spcPts val="1000"/>
              </a:spcBef>
              <a:spcAft>
                <a:spcPct val="0"/>
              </a:spcAft>
              <a:buClr>
                <a:schemeClr val="tx1"/>
              </a:buClr>
              <a:buSzTx/>
              <a:buFont typeface="Arial" panose="020B0604020202020204" pitchFamily="34" charset="0"/>
              <a:buChar char="•"/>
              <a:tabLst/>
              <a:defRPr/>
            </a:pPr>
            <a:r>
              <a:rPr kumimoji="0" lang="en-US" sz="2400" b="0" i="0" u="none" strike="noStrike" kern="0" cap="none" spc="0" normalizeH="0" baseline="0" noProof="0" dirty="0">
                <a:ln>
                  <a:noFill/>
                </a:ln>
                <a:solidFill>
                  <a:srgbClr val="141414"/>
                </a:solidFill>
                <a:effectLst/>
                <a:uLnTx/>
                <a:uFillTx/>
                <a:latin typeface="+mn-lt"/>
                <a:ea typeface="+mn-ea"/>
                <a:cs typeface="Arial" pitchFamily="34" charset="0"/>
              </a:rPr>
              <a:t>Health Equity</a:t>
            </a:r>
          </a:p>
          <a:p>
            <a:pPr marL="0" marR="0" lvl="0" indent="0" algn="l" defTabSz="914400" rtl="0" eaLnBrk="1" fontAlgn="base" latinLnBrk="0" hangingPunct="1">
              <a:lnSpc>
                <a:spcPct val="100000"/>
              </a:lnSpc>
              <a:spcBef>
                <a:spcPts val="1000"/>
              </a:spcBef>
              <a:spcAft>
                <a:spcPct val="0"/>
              </a:spcAft>
              <a:buClr>
                <a:schemeClr val="tx1"/>
              </a:buClr>
              <a:buSzTx/>
              <a:buFont typeface="Arial" panose="020B0604020202020204" pitchFamily="34" charset="0"/>
              <a:buNone/>
              <a:tabLst/>
              <a:defRPr/>
            </a:pPr>
            <a:endParaRPr kumimoji="0" lang="en-US" sz="2000" b="0" i="0" u="none" strike="noStrike" kern="0" cap="none" spc="0" normalizeH="0" baseline="0" noProof="0" dirty="0">
              <a:ln>
                <a:noFill/>
              </a:ln>
              <a:solidFill>
                <a:srgbClr val="141414"/>
              </a:solidFill>
              <a:effectLst/>
              <a:uLnTx/>
              <a:uFillTx/>
              <a:latin typeface="+mn-lt"/>
              <a:ea typeface="+mn-ea"/>
              <a:cs typeface="Arial" pitchFamily="34" charset="0"/>
            </a:endParaRPr>
          </a:p>
          <a:p>
            <a:pPr marL="400008" marR="0" lvl="1" indent="0" algn="l" defTabSz="914400" rtl="0" eaLnBrk="1" fontAlgn="base" latinLnBrk="0" hangingPunct="1">
              <a:lnSpc>
                <a:spcPct val="100000"/>
              </a:lnSpc>
              <a:spcBef>
                <a:spcPts val="600"/>
              </a:spcBef>
              <a:spcAft>
                <a:spcPct val="0"/>
              </a:spcAft>
              <a:buClr>
                <a:schemeClr val="tx1"/>
              </a:buClr>
              <a:buSzTx/>
              <a:buFont typeface="Arial" pitchFamily="34" charset="0"/>
              <a:buNone/>
              <a:tabLst/>
              <a:defRPr/>
            </a:pPr>
            <a:endParaRPr kumimoji="0" lang="en-US" sz="2000" b="0" i="0" u="none" strike="noStrike" kern="0" cap="none" spc="0" normalizeH="0" baseline="0" noProof="0" dirty="0">
              <a:ln>
                <a:noFill/>
              </a:ln>
              <a:solidFill>
                <a:srgbClr val="141414"/>
              </a:solidFill>
              <a:effectLst/>
              <a:uLnTx/>
              <a:uFillTx/>
              <a:latin typeface="+mn-lt"/>
              <a:cs typeface="Arial" pitchFamily="34" charset="0"/>
            </a:endParaRPr>
          </a:p>
          <a:p>
            <a:pPr marL="577789" marR="0" lvl="1" indent="-177781" algn="l" defTabSz="914400" rtl="0" eaLnBrk="1" fontAlgn="base" latinLnBrk="0" hangingPunct="1">
              <a:lnSpc>
                <a:spcPct val="100000"/>
              </a:lnSpc>
              <a:spcBef>
                <a:spcPts val="600"/>
              </a:spcBef>
              <a:spcAft>
                <a:spcPct val="0"/>
              </a:spcAft>
              <a:buClr>
                <a:schemeClr val="tx1"/>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141414"/>
              </a:solidFill>
              <a:effectLst/>
              <a:uLnTx/>
              <a:uFillTx/>
              <a:latin typeface="+mn-lt"/>
              <a:cs typeface="Arial" pitchFamily="34" charset="0"/>
            </a:endParaRPr>
          </a:p>
          <a:p>
            <a:pPr marL="577789" marR="0" lvl="1" indent="-177781" algn="l" defTabSz="914400" rtl="0" eaLnBrk="1" fontAlgn="base" latinLnBrk="0" hangingPunct="1">
              <a:lnSpc>
                <a:spcPct val="100000"/>
              </a:lnSpc>
              <a:spcBef>
                <a:spcPts val="600"/>
              </a:spcBef>
              <a:spcAft>
                <a:spcPct val="0"/>
              </a:spcAft>
              <a:buClr>
                <a:schemeClr val="tx1"/>
              </a:buClr>
              <a:buSzTx/>
              <a:buFont typeface="Arial" panose="020B0604020202020204" pitchFamily="34" charset="0"/>
              <a:buChar char="•"/>
              <a:tabLst/>
              <a:defRPr/>
            </a:pPr>
            <a:endParaRPr kumimoji="0" lang="en-US" sz="2000" b="0" i="0" u="none" strike="noStrike" kern="0" cap="none" spc="0" normalizeH="0" baseline="0" noProof="0" dirty="0">
              <a:ln>
                <a:noFill/>
              </a:ln>
              <a:solidFill>
                <a:schemeClr val="tx2"/>
              </a:solidFill>
              <a:effectLst/>
              <a:uLnTx/>
              <a:uFillTx/>
              <a:latin typeface="+mn-lt"/>
              <a:cs typeface="Arial" pitchFamily="34" charset="0"/>
            </a:endParaRPr>
          </a:p>
          <a:p>
            <a:pPr marL="400008" marR="0" lvl="1" indent="0" algn="l" defTabSz="914400" rtl="0" eaLnBrk="1" fontAlgn="base" latinLnBrk="0" hangingPunct="1">
              <a:lnSpc>
                <a:spcPct val="100000"/>
              </a:lnSpc>
              <a:spcBef>
                <a:spcPts val="600"/>
              </a:spcBef>
              <a:spcAft>
                <a:spcPct val="0"/>
              </a:spcAft>
              <a:buClr>
                <a:schemeClr val="tx1"/>
              </a:buClr>
              <a:buSzTx/>
              <a:buFont typeface="Arial" pitchFamily="34" charset="0"/>
              <a:buNone/>
              <a:tabLst/>
              <a:defRPr/>
            </a:pPr>
            <a:endParaRPr kumimoji="0" lang="en-US" sz="1800" b="0" i="0" u="none" strike="noStrike" kern="0" cap="none" spc="0" normalizeH="0" baseline="0" noProof="0" dirty="0">
              <a:ln>
                <a:noFill/>
              </a:ln>
              <a:solidFill>
                <a:schemeClr val="tx2"/>
              </a:solidFill>
              <a:effectLst/>
              <a:uLnTx/>
              <a:uFillTx/>
              <a:latin typeface="+mn-lt"/>
              <a:cs typeface="Arial" pitchFamily="34" charset="0"/>
            </a:endParaRPr>
          </a:p>
        </p:txBody>
      </p:sp>
      <p:sp>
        <p:nvSpPr>
          <p:cNvPr id="3" name="Text Placeholder 2">
            <a:extLst>
              <a:ext uri="{FF2B5EF4-FFF2-40B4-BE49-F238E27FC236}">
                <a16:creationId xmlns:a16="http://schemas.microsoft.com/office/drawing/2014/main" id="{9B6FE96C-095A-763E-1340-44AF493CD3A5}"/>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3936889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9BD6E-7C0D-C928-678B-4E9009E2E4D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1DAB1C-6832-20C3-55D5-50D89C529557}"/>
              </a:ext>
            </a:extLst>
          </p:cNvPr>
          <p:cNvSpPr>
            <a:spLocks noGrp="1"/>
          </p:cNvSpPr>
          <p:nvPr>
            <p:ph type="title" idx="4294967295"/>
          </p:nvPr>
        </p:nvSpPr>
        <p:spPr>
          <a:xfrm>
            <a:off x="228701" y="750013"/>
            <a:ext cx="8686800" cy="5548045"/>
          </a:xfrm>
          <a:prstGeom prst="rect">
            <a:avLst/>
          </a:prstGeom>
          <a:noFill/>
          <a:ln>
            <a:noFill/>
            <a:prstDash/>
          </a:ln>
          <a:effectLst/>
        </p:spPr>
        <p:txBody>
          <a:bodyPr rot="0" spcFirstLastPara="0" vertOverflow="overflow" horzOverflow="overflow" vert="horz" wrap="square" lIns="91430" tIns="45716" rIns="91430" bIns="45716"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
                <a:schemeClr val="tx1"/>
              </a:buClr>
              <a:buSzTx/>
              <a:buFont typeface="Arial" panose="020B0604020202020204" pitchFamily="34" charset="0"/>
              <a:buNone/>
              <a:tabLst/>
              <a:defRPr/>
            </a:pPr>
            <a:r>
              <a:rPr kumimoji="0" lang="en-US" sz="2000" b="1" i="0" u="none" strike="noStrike" kern="0" cap="none" spc="0" normalizeH="0" baseline="0" noProof="0" dirty="0">
                <a:ln>
                  <a:noFill/>
                </a:ln>
                <a:solidFill>
                  <a:schemeClr val="accent6">
                    <a:lumMod val="50000"/>
                  </a:schemeClr>
                </a:solidFill>
                <a:effectLst/>
                <a:uLnTx/>
                <a:uFillTx/>
                <a:latin typeface="+mj-lt"/>
                <a:ea typeface="+mn-ea"/>
                <a:cs typeface="Arial" pitchFamily="34" charset="0"/>
              </a:rPr>
              <a:t>PANDAS/PANS Connections</a:t>
            </a:r>
          </a:p>
          <a:p>
            <a:pPr marL="174607" marR="0" lvl="0" indent="-174607" algn="l" defTabSz="914400" rtl="0" eaLnBrk="1" fontAlgn="base" latinLnBrk="0" hangingPunct="1">
              <a:lnSpc>
                <a:spcPct val="100000"/>
              </a:lnSpc>
              <a:spcBef>
                <a:spcPts val="1000"/>
              </a:spcBef>
              <a:spcAft>
                <a:spcPct val="0"/>
              </a:spcAft>
              <a:buClr>
                <a:schemeClr val="tx1"/>
              </a:buClr>
              <a:buSzTx/>
              <a:buFont typeface="Arial" panose="020B0604020202020204" pitchFamily="34" charset="0"/>
              <a:buChar char="•"/>
              <a:tabLst/>
              <a:defRPr/>
            </a:pPr>
            <a:r>
              <a:rPr kumimoji="0" lang="en-US" sz="2000" b="0" i="0" u="none" strike="noStrike" kern="0" cap="none" spc="0" normalizeH="0" baseline="0" noProof="0" dirty="0">
                <a:ln>
                  <a:noFill/>
                </a:ln>
                <a:solidFill>
                  <a:srgbClr val="141414"/>
                </a:solidFill>
                <a:effectLst/>
                <a:uLnTx/>
                <a:uFillTx/>
                <a:latin typeface="+mn-lt"/>
                <a:ea typeface="+mn-ea"/>
                <a:cs typeface="Arial" pitchFamily="34" charset="0"/>
              </a:rPr>
              <a:t>DDS’ eligibility is focused on overall adaptive functioning, together with specific diagnoses (ID, Autism)</a:t>
            </a:r>
          </a:p>
          <a:p>
            <a:pPr marL="174607" marR="0" lvl="0" indent="-174607" algn="l" defTabSz="914400" rtl="0" eaLnBrk="1" fontAlgn="base" latinLnBrk="0" hangingPunct="1">
              <a:lnSpc>
                <a:spcPct val="100000"/>
              </a:lnSpc>
              <a:spcBef>
                <a:spcPts val="1000"/>
              </a:spcBef>
              <a:spcAft>
                <a:spcPct val="0"/>
              </a:spcAft>
              <a:buClr>
                <a:schemeClr val="tx1"/>
              </a:buClr>
              <a:buSzTx/>
              <a:buFont typeface="Arial" panose="020B0604020202020204" pitchFamily="34" charset="0"/>
              <a:buChar char="•"/>
              <a:tabLst/>
              <a:defRPr/>
            </a:pPr>
            <a:r>
              <a:rPr kumimoji="0" lang="en-US" sz="2000" b="0" i="0" u="none" strike="noStrike" kern="0" cap="none" spc="0" normalizeH="0" baseline="0" noProof="0" dirty="0">
                <a:ln>
                  <a:noFill/>
                </a:ln>
                <a:solidFill>
                  <a:srgbClr val="141414"/>
                </a:solidFill>
                <a:effectLst/>
                <a:uLnTx/>
                <a:uFillTx/>
                <a:latin typeface="+mn-lt"/>
                <a:ea typeface="+mn-ea"/>
                <a:cs typeface="Arial" pitchFamily="34" charset="0"/>
              </a:rPr>
              <a:t>No statistical data on PANDAS/PANS, but anecdotally, DDS does support people diagnosed with PANDAS/PANS. </a:t>
            </a:r>
          </a:p>
          <a:p>
            <a:pPr marL="174607" marR="0" lvl="0" indent="-174607" algn="l" defTabSz="914400" rtl="0" eaLnBrk="1" fontAlgn="base" latinLnBrk="0" hangingPunct="1">
              <a:lnSpc>
                <a:spcPct val="100000"/>
              </a:lnSpc>
              <a:spcBef>
                <a:spcPts val="1000"/>
              </a:spcBef>
              <a:spcAft>
                <a:spcPct val="0"/>
              </a:spcAft>
              <a:buClr>
                <a:schemeClr val="tx1"/>
              </a:buClr>
              <a:buSzTx/>
              <a:buFont typeface="Arial" panose="020B0604020202020204" pitchFamily="34" charset="0"/>
              <a:buChar char="•"/>
              <a:tabLst/>
              <a:defRPr/>
            </a:pPr>
            <a:r>
              <a:rPr kumimoji="0" lang="en-US" sz="2000" b="0" i="0" u="none" strike="noStrike" kern="0" cap="none" spc="0" normalizeH="0" baseline="0" noProof="0" dirty="0">
                <a:ln>
                  <a:noFill/>
                </a:ln>
                <a:solidFill>
                  <a:srgbClr val="141414"/>
                </a:solidFill>
                <a:effectLst/>
                <a:uLnTx/>
                <a:uFillTx/>
                <a:latin typeface="+mn-lt"/>
                <a:ea typeface="+mn-ea"/>
                <a:cs typeface="Arial" pitchFamily="34" charset="0"/>
              </a:rPr>
              <a:t> Clinical support and training within DDS:</a:t>
            </a:r>
          </a:p>
          <a:p>
            <a:pPr marL="577789" marR="0" lvl="1" indent="-177781" algn="l" defTabSz="914400" rtl="0" eaLnBrk="1" fontAlgn="base" latinLnBrk="0" hangingPunct="1">
              <a:lnSpc>
                <a:spcPct val="100000"/>
              </a:lnSpc>
              <a:spcBef>
                <a:spcPts val="600"/>
              </a:spcBef>
              <a:spcAft>
                <a:spcPct val="0"/>
              </a:spcAft>
              <a:buClr>
                <a:schemeClr val="tx1"/>
              </a:buClr>
              <a:buSzTx/>
              <a:buFont typeface="Arial" panose="020B0604020202020204" pitchFamily="34" charset="0"/>
              <a:buChar char="•"/>
              <a:tabLst/>
              <a:defRPr/>
            </a:pPr>
            <a:r>
              <a:rPr kumimoji="0" lang="en-US" sz="2000" b="0" i="0" u="none" strike="noStrike" kern="0" cap="none" spc="0" normalizeH="0" baseline="0" noProof="0" dirty="0">
                <a:ln>
                  <a:noFill/>
                </a:ln>
                <a:solidFill>
                  <a:srgbClr val="141414"/>
                </a:solidFill>
                <a:effectLst/>
                <a:uLnTx/>
                <a:uFillTx/>
                <a:latin typeface="+mn-lt"/>
                <a:cs typeface="Arial" pitchFamily="34" charset="0"/>
              </a:rPr>
              <a:t>DDS Central Office Clinical Team looking at training needs, though no specific PANDAS/PANS training to date</a:t>
            </a:r>
          </a:p>
          <a:p>
            <a:pPr marL="577789" marR="0" lvl="1" indent="-177781" algn="l" defTabSz="914400" rtl="0" eaLnBrk="1" fontAlgn="base" latinLnBrk="0" hangingPunct="1">
              <a:lnSpc>
                <a:spcPct val="100000"/>
              </a:lnSpc>
              <a:spcBef>
                <a:spcPts val="600"/>
              </a:spcBef>
              <a:spcAft>
                <a:spcPct val="0"/>
              </a:spcAft>
              <a:buClr>
                <a:schemeClr val="tx1"/>
              </a:buClr>
              <a:buSzTx/>
              <a:buFont typeface="Arial" panose="020B0604020202020204" pitchFamily="34" charset="0"/>
              <a:buChar char="•"/>
              <a:tabLst/>
              <a:defRPr/>
            </a:pPr>
            <a:r>
              <a:rPr kumimoji="0" lang="en-US" sz="2000" b="0" i="0" u="none" strike="noStrike" kern="0" cap="none" spc="0" normalizeH="0" baseline="0" noProof="0" dirty="0">
                <a:ln>
                  <a:noFill/>
                </a:ln>
                <a:solidFill>
                  <a:srgbClr val="141414"/>
                </a:solidFill>
                <a:effectLst/>
                <a:uLnTx/>
                <a:uFillTx/>
                <a:latin typeface="+mn-lt"/>
                <a:cs typeface="Arial" pitchFamily="34" charset="0"/>
              </a:rPr>
              <a:t>Clinical Consultation Team</a:t>
            </a:r>
          </a:p>
          <a:p>
            <a:pPr marL="577789" marR="0" lvl="1" indent="-177781" algn="l" defTabSz="914400" rtl="0" eaLnBrk="1" fontAlgn="base" latinLnBrk="0" hangingPunct="1">
              <a:lnSpc>
                <a:spcPct val="100000"/>
              </a:lnSpc>
              <a:spcBef>
                <a:spcPts val="600"/>
              </a:spcBef>
              <a:spcAft>
                <a:spcPct val="0"/>
              </a:spcAft>
              <a:buClr>
                <a:schemeClr val="tx1"/>
              </a:buClr>
              <a:buSzTx/>
              <a:buFont typeface="Arial" panose="020B0604020202020204" pitchFamily="34" charset="0"/>
              <a:buChar char="•"/>
              <a:tabLst/>
              <a:defRPr/>
            </a:pPr>
            <a:r>
              <a:rPr kumimoji="0" lang="en-US" sz="2000" b="0" i="0" u="none" strike="noStrike" kern="0" cap="none" spc="0" normalizeH="0" baseline="0" noProof="0" dirty="0">
                <a:ln>
                  <a:noFill/>
                </a:ln>
                <a:solidFill>
                  <a:srgbClr val="141414"/>
                </a:solidFill>
                <a:effectLst/>
                <a:uLnTx/>
                <a:uFillTx/>
                <a:latin typeface="+mn-lt"/>
                <a:cs typeface="Arial" pitchFamily="34" charset="0"/>
              </a:rPr>
              <a:t>DMH/DDS Fellowships</a:t>
            </a:r>
          </a:p>
          <a:p>
            <a:pPr marL="174607" marR="0" lvl="0" indent="-174607" algn="l" defTabSz="914400" rtl="0" eaLnBrk="1" fontAlgn="base" latinLnBrk="0" hangingPunct="1">
              <a:lnSpc>
                <a:spcPct val="100000"/>
              </a:lnSpc>
              <a:spcBef>
                <a:spcPts val="1000"/>
              </a:spcBef>
              <a:spcAft>
                <a:spcPct val="0"/>
              </a:spcAft>
              <a:buClr>
                <a:schemeClr val="tx1"/>
              </a:buClr>
              <a:buSzTx/>
              <a:buFont typeface="Arial" panose="020B0604020202020204" pitchFamily="34" charset="0"/>
              <a:buChar char="•"/>
              <a:tabLst/>
              <a:defRPr/>
            </a:pPr>
            <a:r>
              <a:rPr kumimoji="0" lang="en-US" sz="2200" b="0" i="0" u="none" strike="noStrike" kern="0" cap="none" spc="0" normalizeH="0" baseline="0" noProof="0" dirty="0">
                <a:ln>
                  <a:noFill/>
                </a:ln>
                <a:solidFill>
                  <a:srgbClr val="141414"/>
                </a:solidFill>
                <a:effectLst/>
                <a:uLnTx/>
                <a:uFillTx/>
                <a:latin typeface="+mn-lt"/>
                <a:ea typeface="+mn-ea"/>
                <a:cs typeface="Arial" pitchFamily="34" charset="0"/>
              </a:rPr>
              <a:t>Families</a:t>
            </a:r>
          </a:p>
          <a:p>
            <a:pPr marL="577789" marR="0" lvl="1" indent="-177781" algn="l" defTabSz="914400" rtl="0" eaLnBrk="1" fontAlgn="base" latinLnBrk="0" hangingPunct="1">
              <a:lnSpc>
                <a:spcPct val="100000"/>
              </a:lnSpc>
              <a:spcBef>
                <a:spcPts val="600"/>
              </a:spcBef>
              <a:spcAft>
                <a:spcPct val="0"/>
              </a:spcAft>
              <a:buClr>
                <a:schemeClr val="tx1"/>
              </a:buClr>
              <a:buSzTx/>
              <a:buFont typeface="Arial" panose="020B0604020202020204" pitchFamily="34" charset="0"/>
              <a:buChar char="•"/>
              <a:tabLst/>
              <a:defRPr/>
            </a:pPr>
            <a:r>
              <a:rPr kumimoji="0" lang="en-US" sz="2000" b="0" i="0" u="none" strike="noStrike" kern="0" cap="none" spc="0" normalizeH="0" baseline="0" noProof="0" dirty="0">
                <a:ln>
                  <a:noFill/>
                </a:ln>
                <a:solidFill>
                  <a:srgbClr val="141414"/>
                </a:solidFill>
                <a:effectLst/>
                <a:uLnTx/>
                <a:uFillTx/>
                <a:latin typeface="+mn-lt"/>
                <a:cs typeface="Arial" pitchFamily="34" charset="0"/>
              </a:rPr>
              <a:t>PANDAS/PANS information needs?</a:t>
            </a:r>
          </a:p>
          <a:p>
            <a:pPr marL="400008" marR="0" lvl="1" indent="0" algn="l" defTabSz="914400" rtl="0" eaLnBrk="1" fontAlgn="base" latinLnBrk="0" hangingPunct="1">
              <a:lnSpc>
                <a:spcPct val="100000"/>
              </a:lnSpc>
              <a:spcBef>
                <a:spcPts val="600"/>
              </a:spcBef>
              <a:spcAft>
                <a:spcPct val="0"/>
              </a:spcAft>
              <a:buClr>
                <a:schemeClr val="tx1"/>
              </a:buClr>
              <a:buSzTx/>
              <a:buFont typeface="Arial" pitchFamily="34" charset="0"/>
              <a:buNone/>
              <a:tabLst/>
              <a:defRPr/>
            </a:pPr>
            <a:endParaRPr kumimoji="0" lang="en-US" sz="2000" b="0" i="0" u="none" strike="noStrike" kern="0" cap="none" spc="0" normalizeH="0" baseline="0" noProof="0" dirty="0">
              <a:ln>
                <a:noFill/>
              </a:ln>
              <a:solidFill>
                <a:srgbClr val="141414"/>
              </a:solidFill>
              <a:effectLst/>
              <a:uLnTx/>
              <a:uFillTx/>
              <a:latin typeface="+mn-lt"/>
              <a:cs typeface="Arial" pitchFamily="34" charset="0"/>
            </a:endParaRPr>
          </a:p>
          <a:p>
            <a:pPr marL="577789" marR="0" lvl="1" indent="-177781" algn="l" defTabSz="914400" rtl="0" eaLnBrk="1" fontAlgn="base" latinLnBrk="0" hangingPunct="1">
              <a:lnSpc>
                <a:spcPct val="100000"/>
              </a:lnSpc>
              <a:spcBef>
                <a:spcPts val="600"/>
              </a:spcBef>
              <a:spcAft>
                <a:spcPct val="0"/>
              </a:spcAft>
              <a:buClr>
                <a:schemeClr val="tx1"/>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141414"/>
              </a:solidFill>
              <a:effectLst/>
              <a:uLnTx/>
              <a:uFillTx/>
              <a:latin typeface="+mn-lt"/>
              <a:cs typeface="Arial" pitchFamily="34" charset="0"/>
            </a:endParaRPr>
          </a:p>
          <a:p>
            <a:pPr marL="577789" marR="0" lvl="1" indent="-177781" algn="l" defTabSz="914400" rtl="0" eaLnBrk="1" fontAlgn="base" latinLnBrk="0" hangingPunct="1">
              <a:lnSpc>
                <a:spcPct val="100000"/>
              </a:lnSpc>
              <a:spcBef>
                <a:spcPts val="600"/>
              </a:spcBef>
              <a:spcAft>
                <a:spcPct val="0"/>
              </a:spcAft>
              <a:buClr>
                <a:schemeClr val="tx1"/>
              </a:buClr>
              <a:buSzTx/>
              <a:buFont typeface="Arial" panose="020B0604020202020204" pitchFamily="34" charset="0"/>
              <a:buChar char="•"/>
              <a:tabLst/>
              <a:defRPr/>
            </a:pPr>
            <a:endParaRPr kumimoji="0" lang="en-US" sz="2000" b="0" i="0" u="none" strike="noStrike" kern="0" cap="none" spc="0" normalizeH="0" baseline="0" noProof="0" dirty="0">
              <a:ln>
                <a:noFill/>
              </a:ln>
              <a:solidFill>
                <a:schemeClr val="tx2"/>
              </a:solidFill>
              <a:effectLst/>
              <a:uLnTx/>
              <a:uFillTx/>
              <a:latin typeface="+mn-lt"/>
              <a:cs typeface="Arial" pitchFamily="34" charset="0"/>
            </a:endParaRPr>
          </a:p>
          <a:p>
            <a:pPr marL="400008" marR="0" lvl="1" indent="0" algn="l" defTabSz="914400" rtl="0" eaLnBrk="1" fontAlgn="base" latinLnBrk="0" hangingPunct="1">
              <a:lnSpc>
                <a:spcPct val="100000"/>
              </a:lnSpc>
              <a:spcBef>
                <a:spcPts val="600"/>
              </a:spcBef>
              <a:spcAft>
                <a:spcPct val="0"/>
              </a:spcAft>
              <a:buClr>
                <a:schemeClr val="tx1"/>
              </a:buClr>
              <a:buSzTx/>
              <a:buFont typeface="Arial" pitchFamily="34" charset="0"/>
              <a:buNone/>
              <a:tabLst/>
              <a:defRPr/>
            </a:pPr>
            <a:endParaRPr kumimoji="0" lang="en-US" sz="1800" b="0" i="0" u="none" strike="noStrike" kern="0" cap="none" spc="0" normalizeH="0" baseline="0" noProof="0" dirty="0">
              <a:ln>
                <a:noFill/>
              </a:ln>
              <a:solidFill>
                <a:schemeClr val="tx2"/>
              </a:solidFill>
              <a:effectLst/>
              <a:uLnTx/>
              <a:uFillTx/>
              <a:latin typeface="+mn-lt"/>
              <a:cs typeface="Arial" pitchFamily="34" charset="0"/>
            </a:endParaRPr>
          </a:p>
        </p:txBody>
      </p:sp>
      <p:sp>
        <p:nvSpPr>
          <p:cNvPr id="3" name="Text Placeholder 2">
            <a:extLst>
              <a:ext uri="{FF2B5EF4-FFF2-40B4-BE49-F238E27FC236}">
                <a16:creationId xmlns:a16="http://schemas.microsoft.com/office/drawing/2014/main" id="{90DA2D30-FD20-C77C-C236-1522688FA1EE}"/>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318015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noGrp="1"/>
          </p:cNvSpPr>
          <p:nvPr>
            <p:ph type="title" idx="4294967295"/>
          </p:nvPr>
        </p:nvSpPr>
        <p:spPr>
          <a:xfrm>
            <a:off x="228701" y="809485"/>
            <a:ext cx="7924800" cy="4572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269E"/>
                </a:solidFill>
                <a:effectLst/>
                <a:uLnTx/>
                <a:uFillTx/>
                <a:latin typeface="+mj-lt"/>
                <a:ea typeface="+mj-ea"/>
                <a:cs typeface="Arial" pitchFamily="34" charset="0"/>
              </a:rPr>
              <a:t>Agency/role description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00269E"/>
              </a:solidFill>
              <a:effectLst/>
              <a:uLnTx/>
              <a:uFillTx/>
              <a:latin typeface="Arial" pitchFamily="34" charset="0"/>
              <a:ea typeface="+mj-ea"/>
              <a:cs typeface="Arial" pitchFamily="34" charset="0"/>
            </a:endParaRPr>
          </a:p>
        </p:txBody>
      </p:sp>
      <p:sp>
        <p:nvSpPr>
          <p:cNvPr id="2" name="Rectangle 1">
            <a:extLst>
              <a:ext uri="{FF2B5EF4-FFF2-40B4-BE49-F238E27FC236}">
                <a16:creationId xmlns:a16="http://schemas.microsoft.com/office/drawing/2014/main" id="{A5EB189D-5B82-4476-B577-D7753BCD5AA8}"/>
              </a:ext>
            </a:extLst>
          </p:cNvPr>
          <p:cNvSpPr/>
          <p:nvPr/>
        </p:nvSpPr>
        <p:spPr>
          <a:xfrm>
            <a:off x="297809" y="1376784"/>
            <a:ext cx="8548381" cy="6447919"/>
          </a:xfrm>
          <a:prstGeom prst="rect">
            <a:avLst/>
          </a:prstGeom>
        </p:spPr>
        <p:txBody>
          <a:bodyPr wrap="square" lIns="91440" tIns="45720" rIns="91440" bIns="45720" anchor="t">
            <a:spAutoFit/>
          </a:bodyPr>
          <a:lstStyle/>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The Department of Developmental Services (DDS) is the health and human service agency for people with intellectual and developmental disabilities in Massachusetts.</a:t>
            </a:r>
          </a:p>
          <a:p>
            <a:pPr marL="342900" marR="0" lvl="0" indent="-342900">
              <a:lnSpc>
                <a:spcPct val="115000"/>
              </a:lnSpc>
              <a:spcAft>
                <a:spcPts val="800"/>
              </a:spcAft>
              <a:buFont typeface="Symbol" panose="05050102010706020507" pitchFamily="18" charset="2"/>
              <a:buChar char=""/>
            </a:pPr>
            <a:r>
              <a:rPr lang="en-US" sz="2000" b="0" i="0" dirty="0">
                <a:solidFill>
                  <a:srgbClr val="141414"/>
                </a:solidFill>
                <a:effectLst/>
                <a:latin typeface="+mn-lt"/>
              </a:rPr>
              <a:t>The Department’s mission is to create, in partnership with others, innovative and genuine </a:t>
            </a:r>
            <a:r>
              <a:rPr lang="en-US" sz="2000" b="1" i="0" dirty="0">
                <a:solidFill>
                  <a:srgbClr val="141414"/>
                </a:solidFill>
                <a:effectLst/>
                <a:latin typeface="+mn-lt"/>
              </a:rPr>
              <a:t>opportunities</a:t>
            </a:r>
            <a:r>
              <a:rPr lang="en-US" sz="2000" b="0" i="0" dirty="0">
                <a:solidFill>
                  <a:srgbClr val="141414"/>
                </a:solidFill>
                <a:effectLst/>
                <a:latin typeface="+mn-lt"/>
              </a:rPr>
              <a:t> for individuals with intellectual and developmental disabilities to </a:t>
            </a:r>
            <a:r>
              <a:rPr lang="en-US" sz="2000" b="1" i="0" dirty="0">
                <a:solidFill>
                  <a:srgbClr val="141414"/>
                </a:solidFill>
                <a:effectLst/>
                <a:latin typeface="+mn-lt"/>
              </a:rPr>
              <a:t>participate fully </a:t>
            </a:r>
            <a:r>
              <a:rPr lang="en-US" sz="2000" b="0" i="0" dirty="0">
                <a:solidFill>
                  <a:srgbClr val="141414"/>
                </a:solidFill>
                <a:effectLst/>
                <a:latin typeface="+mn-lt"/>
              </a:rPr>
              <a:t>in their communities and </a:t>
            </a:r>
            <a:r>
              <a:rPr lang="en-US" sz="2000" b="1" i="0" dirty="0">
                <a:solidFill>
                  <a:srgbClr val="141414"/>
                </a:solidFill>
                <a:effectLst/>
                <a:latin typeface="+mn-lt"/>
              </a:rPr>
              <a:t>meaningfully engage as valued members. </a:t>
            </a:r>
          </a:p>
          <a:p>
            <a:pPr marL="342900" marR="0" lvl="0" indent="-342900">
              <a:lnSpc>
                <a:spcPct val="115000"/>
              </a:lnSpc>
              <a:spcAft>
                <a:spcPts val="800"/>
              </a:spcAft>
              <a:buFont typeface="Symbol" panose="05050102010706020507" pitchFamily="18" charset="2"/>
              <a:buChar char=""/>
            </a:pPr>
            <a:r>
              <a:rPr lang="en-US" sz="2000" i="0" dirty="0">
                <a:solidFill>
                  <a:srgbClr val="141414"/>
                </a:solidFill>
                <a:effectLst/>
                <a:latin typeface="+mn-lt"/>
              </a:rPr>
              <a:t>Over 49,000 children and adults with intellectual and developmental disabilities, as well as their families, are eligible for DDS supports. </a:t>
            </a:r>
          </a:p>
          <a:p>
            <a:pPr marL="456565" lvl="1">
              <a:spcBef>
                <a:spcPts val="0"/>
              </a:spcBef>
              <a:buClr>
                <a:srgbClr val="000000"/>
              </a:buClr>
            </a:pPr>
            <a:endParaRPr lang="en-US" sz="2000" dirty="0"/>
          </a:p>
          <a:p>
            <a:pPr marL="456565" lvl="1">
              <a:spcBef>
                <a:spcPts val="0"/>
              </a:spcBef>
              <a:buClr>
                <a:srgbClr val="000000"/>
              </a:buClr>
            </a:pPr>
            <a:endParaRPr lang="en-US" sz="2000" dirty="0"/>
          </a:p>
          <a:p>
            <a:pPr marL="456565" lvl="1">
              <a:spcBef>
                <a:spcPts val="0"/>
              </a:spcBef>
              <a:buClr>
                <a:srgbClr val="000000"/>
              </a:buClr>
            </a:pPr>
            <a:endParaRPr lang="en-US" sz="2000" dirty="0"/>
          </a:p>
          <a:p>
            <a:pPr marL="456565" lvl="1">
              <a:spcBef>
                <a:spcPts val="0"/>
              </a:spcBef>
              <a:buClr>
                <a:srgbClr val="000000"/>
              </a:buClr>
            </a:pPr>
            <a:endParaRPr lang="en-US" sz="2000" dirty="0"/>
          </a:p>
          <a:p>
            <a:pPr marL="799465" lvl="1" indent="-342900">
              <a:spcBef>
                <a:spcPts val="0"/>
              </a:spcBef>
              <a:buClr>
                <a:srgbClr val="000000"/>
              </a:buClr>
              <a:buFont typeface="Wingdings" panose="05000000000000000000" pitchFamily="2" charset="2"/>
              <a:buChar char="§"/>
            </a:pPr>
            <a:endParaRPr lang="en-US" sz="2000" dirty="0"/>
          </a:p>
          <a:p>
            <a:pPr marL="799465" lvl="1" indent="-342900">
              <a:spcBef>
                <a:spcPts val="0"/>
              </a:spcBef>
              <a:buClr>
                <a:srgbClr val="000000"/>
              </a:buClr>
              <a:buFont typeface="Wingdings" panose="05000000000000000000" pitchFamily="2" charset="2"/>
              <a:buChar char="§"/>
            </a:pPr>
            <a:endParaRPr lang="en-US" sz="2000" dirty="0"/>
          </a:p>
          <a:p>
            <a:pPr marL="456565" lvl="1">
              <a:spcBef>
                <a:spcPts val="0"/>
              </a:spcBef>
              <a:buClr>
                <a:srgbClr val="000000"/>
              </a:buClr>
            </a:pPr>
            <a:endParaRPr lang="en-US" sz="2000" dirty="0"/>
          </a:p>
        </p:txBody>
      </p:sp>
    </p:spTree>
    <p:extLst>
      <p:ext uri="{BB962C8B-B14F-4D97-AF65-F5344CB8AC3E}">
        <p14:creationId xmlns:p14="http://schemas.microsoft.com/office/powerpoint/2010/main" val="265652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08953-0B0B-798C-ADE0-8CAE38882203}"/>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4FEF2621-24FC-6351-4527-61131BB09055}"/>
              </a:ext>
            </a:extLst>
          </p:cNvPr>
          <p:cNvSpPr txBox="1">
            <a:spLocks noGrp="1"/>
          </p:cNvSpPr>
          <p:nvPr>
            <p:ph type="title" idx="4294967295"/>
          </p:nvPr>
        </p:nvSpPr>
        <p:spPr>
          <a:xfrm>
            <a:off x="228701" y="809485"/>
            <a:ext cx="7924800" cy="4572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i="0" u="none" strike="noStrike" kern="0" cap="none" spc="0" normalizeH="0" baseline="0" noProof="0" dirty="0">
                <a:ln>
                  <a:noFill/>
                </a:ln>
                <a:solidFill>
                  <a:srgbClr val="00269E"/>
                </a:solidFill>
                <a:effectLst/>
                <a:uLnTx/>
                <a:uFillTx/>
                <a:latin typeface="+mj-lt"/>
              </a:rPr>
              <a:t>Agency/role description</a:t>
            </a:r>
            <a:r>
              <a:rPr lang="en-US" sz="2000" dirty="0"/>
              <a:t> (continued)</a:t>
            </a:r>
            <a:endParaRPr kumimoji="0" lang="en-US" sz="2000" i="0" u="none" strike="noStrike" kern="0" cap="none" spc="0" normalizeH="0" baseline="0" noProof="0" dirty="0">
              <a:ln>
                <a:noFill/>
              </a:ln>
              <a:solidFill>
                <a:srgbClr val="00269E"/>
              </a:solidFill>
              <a:effectLst/>
              <a:uLnTx/>
              <a:uFillTx/>
              <a:latin typeface="+mj-lt"/>
            </a:endParaRPr>
          </a:p>
        </p:txBody>
      </p:sp>
      <p:sp>
        <p:nvSpPr>
          <p:cNvPr id="2" name="Rectangle 1">
            <a:extLst>
              <a:ext uri="{FF2B5EF4-FFF2-40B4-BE49-F238E27FC236}">
                <a16:creationId xmlns:a16="http://schemas.microsoft.com/office/drawing/2014/main" id="{53A8C32B-D3FC-DB95-AF71-11C9CB4BBB7B}"/>
              </a:ext>
            </a:extLst>
          </p:cNvPr>
          <p:cNvSpPr/>
          <p:nvPr/>
        </p:nvSpPr>
        <p:spPr>
          <a:xfrm>
            <a:off x="297809" y="1376784"/>
            <a:ext cx="8548381" cy="5386090"/>
          </a:xfrm>
          <a:prstGeom prst="rect">
            <a:avLst/>
          </a:prstGeom>
        </p:spPr>
        <p:txBody>
          <a:bodyPr wrap="square" lIns="91440" tIns="45720" rIns="91440" bIns="45720" anchor="t">
            <a:spAutoFit/>
          </a:bodyPr>
          <a:lstStyle/>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We work with eligible adults to connect them with a variety of supports. This includes employment and day supports; community living and other residential supports; and supports for families and individuals living at home.</a:t>
            </a:r>
          </a:p>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We work with eligible children and their families to provide help with educational services.</a:t>
            </a:r>
          </a:p>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All DDS services are voluntary.  Service recipients can withdraw from services at any time.</a:t>
            </a:r>
          </a:p>
          <a:p>
            <a:pPr marL="456565" lvl="1">
              <a:spcBef>
                <a:spcPts val="0"/>
              </a:spcBef>
              <a:buClr>
                <a:srgbClr val="000000"/>
              </a:buClr>
            </a:pPr>
            <a:endParaRPr lang="en-US" sz="2000" dirty="0"/>
          </a:p>
          <a:p>
            <a:pPr marL="456565" lvl="1">
              <a:spcBef>
                <a:spcPts val="0"/>
              </a:spcBef>
              <a:buClr>
                <a:srgbClr val="000000"/>
              </a:buClr>
            </a:pPr>
            <a:endParaRPr lang="en-US" sz="2000" dirty="0"/>
          </a:p>
          <a:p>
            <a:pPr marL="456565" lvl="1">
              <a:spcBef>
                <a:spcPts val="0"/>
              </a:spcBef>
              <a:buClr>
                <a:srgbClr val="000000"/>
              </a:buClr>
            </a:pPr>
            <a:endParaRPr lang="en-US" sz="2000" dirty="0"/>
          </a:p>
          <a:p>
            <a:pPr marL="456565" lvl="1">
              <a:spcBef>
                <a:spcPts val="0"/>
              </a:spcBef>
              <a:buClr>
                <a:srgbClr val="000000"/>
              </a:buClr>
            </a:pPr>
            <a:endParaRPr lang="en-US" sz="2000" dirty="0"/>
          </a:p>
          <a:p>
            <a:pPr marL="799465" lvl="1" indent="-342900">
              <a:spcBef>
                <a:spcPts val="0"/>
              </a:spcBef>
              <a:buClr>
                <a:srgbClr val="000000"/>
              </a:buClr>
              <a:buFont typeface="Wingdings" panose="05000000000000000000" pitchFamily="2" charset="2"/>
              <a:buChar char="§"/>
            </a:pPr>
            <a:endParaRPr lang="en-US" sz="2000" dirty="0"/>
          </a:p>
          <a:p>
            <a:pPr marL="799465" lvl="1" indent="-342900">
              <a:spcBef>
                <a:spcPts val="0"/>
              </a:spcBef>
              <a:buClr>
                <a:srgbClr val="000000"/>
              </a:buClr>
              <a:buFont typeface="Wingdings" panose="05000000000000000000" pitchFamily="2" charset="2"/>
              <a:buChar char="§"/>
            </a:pPr>
            <a:endParaRPr lang="en-US" sz="2000" dirty="0"/>
          </a:p>
          <a:p>
            <a:pPr marL="456565" lvl="1">
              <a:spcBef>
                <a:spcPts val="0"/>
              </a:spcBef>
              <a:buClr>
                <a:srgbClr val="000000"/>
              </a:buClr>
            </a:pPr>
            <a:endParaRPr lang="en-US" sz="2000" dirty="0"/>
          </a:p>
        </p:txBody>
      </p:sp>
      <p:sp>
        <p:nvSpPr>
          <p:cNvPr id="5" name="Text Placeholder 4">
            <a:extLst>
              <a:ext uri="{FF2B5EF4-FFF2-40B4-BE49-F238E27FC236}">
                <a16:creationId xmlns:a16="http://schemas.microsoft.com/office/drawing/2014/main" id="{8F9418BA-0591-F089-1C0F-AD60C744C60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4959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37EEF7-B6F1-1CA4-98B2-866974304013}"/>
              </a:ext>
            </a:extLst>
          </p:cNvPr>
          <p:cNvSpPr>
            <a:spLocks noGrp="1"/>
          </p:cNvSpPr>
          <p:nvPr>
            <p:ph type="ctrTitle"/>
          </p:nvPr>
        </p:nvSpPr>
        <p:spPr>
          <a:xfrm>
            <a:off x="228701" y="729482"/>
            <a:ext cx="7217631" cy="369332"/>
          </a:xfrm>
        </p:spPr>
        <p:txBody>
          <a:bodyPr/>
          <a:lstStyle/>
          <a:p>
            <a:r>
              <a:rPr lang="en-US" sz="2000" b="1" dirty="0">
                <a:latin typeface="+mn-lt"/>
                <a:cs typeface="Arial" panose="020B0604020202020204" pitchFamily="34" charset="0"/>
              </a:rPr>
              <a:t>DDS Eligibility Criteria</a:t>
            </a:r>
          </a:p>
        </p:txBody>
      </p:sp>
      <p:sp>
        <p:nvSpPr>
          <p:cNvPr id="5" name="TextBox 4">
            <a:extLst>
              <a:ext uri="{FF2B5EF4-FFF2-40B4-BE49-F238E27FC236}">
                <a16:creationId xmlns:a16="http://schemas.microsoft.com/office/drawing/2014/main" id="{D3E97D86-F969-7F11-B5B5-C714595CE078}"/>
              </a:ext>
            </a:extLst>
          </p:cNvPr>
          <p:cNvSpPr txBox="1"/>
          <p:nvPr/>
        </p:nvSpPr>
        <p:spPr>
          <a:xfrm>
            <a:off x="228701" y="1273491"/>
            <a:ext cx="8620018" cy="4708981"/>
          </a:xfrm>
          <a:prstGeom prst="rect">
            <a:avLst/>
          </a:prstGeom>
          <a:noFill/>
        </p:spPr>
        <p:txBody>
          <a:bodyPr wrap="square">
            <a:spAutoFit/>
          </a:bodyPr>
          <a:lstStyle/>
          <a:p>
            <a:pPr marL="0" indent="0">
              <a:buNone/>
            </a:pPr>
            <a:r>
              <a:rPr lang="en-US" sz="2000" b="1" dirty="0">
                <a:latin typeface="+mn-lt"/>
                <a:cs typeface="Arial" panose="020B0604020202020204" pitchFamily="34" charset="0"/>
              </a:rPr>
              <a:t>Intellectual Disability</a:t>
            </a:r>
          </a:p>
          <a:p>
            <a:pPr marL="342900" indent="-342900">
              <a:buFont typeface="Arial" panose="020B0604020202020204" pitchFamily="34" charset="0"/>
              <a:buChar char="•"/>
            </a:pPr>
            <a:r>
              <a:rPr lang="en-US" sz="2000" dirty="0">
                <a:latin typeface="+mn-lt"/>
                <a:cs typeface="Arial" panose="020B0604020202020204" pitchFamily="34" charset="0"/>
              </a:rPr>
              <a:t>Require comprehensive history of IQ testing between the ages 5-22</a:t>
            </a:r>
          </a:p>
          <a:p>
            <a:pPr marL="342900" indent="-342900">
              <a:buFont typeface="Arial" panose="020B0604020202020204" pitchFamily="34" charset="0"/>
              <a:buChar char="•"/>
            </a:pPr>
            <a:r>
              <a:rPr lang="en-US" sz="2000" dirty="0">
                <a:latin typeface="+mn-lt"/>
                <a:cs typeface="Arial" panose="020B0604020202020204" pitchFamily="34" charset="0"/>
              </a:rPr>
              <a:t>Applicants applying for adult eligibility must have an adult IQ test (WAIS)</a:t>
            </a:r>
          </a:p>
          <a:p>
            <a:pPr marL="342900" indent="-342900">
              <a:buFont typeface="Arial" panose="020B0604020202020204" pitchFamily="34" charset="0"/>
              <a:buChar char="•"/>
            </a:pPr>
            <a:r>
              <a:rPr lang="en-US" sz="2000" dirty="0">
                <a:latin typeface="+mn-lt"/>
                <a:cs typeface="Arial" panose="020B0604020202020204" pitchFamily="34" charset="0"/>
              </a:rPr>
              <a:t>Criteria is a full-scale IQ of approximate 70 or below</a:t>
            </a:r>
          </a:p>
          <a:p>
            <a:endParaRPr lang="en-US" sz="2000" dirty="0">
              <a:latin typeface="+mn-lt"/>
              <a:cs typeface="Arial" panose="020B0604020202020204" pitchFamily="34" charset="0"/>
            </a:endParaRPr>
          </a:p>
          <a:p>
            <a:pPr marL="0" indent="0">
              <a:buNone/>
            </a:pPr>
            <a:r>
              <a:rPr lang="en-US" sz="2000" b="1" dirty="0">
                <a:latin typeface="+mn-lt"/>
                <a:cs typeface="Arial" panose="020B0604020202020204" pitchFamily="34" charset="0"/>
              </a:rPr>
              <a:t>Autism</a:t>
            </a:r>
          </a:p>
          <a:p>
            <a:pPr marL="342900" indent="-342900">
              <a:buFont typeface="Arial" panose="020B0604020202020204" pitchFamily="34" charset="0"/>
              <a:buChar char="•"/>
            </a:pPr>
            <a:r>
              <a:rPr lang="en-US" sz="2000" dirty="0">
                <a:latin typeface="+mn-lt"/>
                <a:cs typeface="Arial" panose="020B0604020202020204" pitchFamily="34" charset="0"/>
              </a:rPr>
              <a:t>Require diagnosis of ASD </a:t>
            </a:r>
          </a:p>
          <a:p>
            <a:pPr marL="342900" indent="-342900">
              <a:buFont typeface="Arial" panose="020B0604020202020204" pitchFamily="34" charset="0"/>
              <a:buChar char="•"/>
            </a:pPr>
            <a:r>
              <a:rPr lang="en-US" sz="2000" dirty="0">
                <a:latin typeface="+mn-lt"/>
                <a:cs typeface="Arial" panose="020B0604020202020204" pitchFamily="34" charset="0"/>
              </a:rPr>
              <a:t>Diagnosed by an MD or psychologist licensed by the board</a:t>
            </a:r>
          </a:p>
          <a:p>
            <a:pPr marL="342900" indent="-342900">
              <a:buFont typeface="Arial" panose="020B0604020202020204" pitchFamily="34" charset="0"/>
              <a:buChar char="•"/>
            </a:pPr>
            <a:r>
              <a:rPr lang="en-US" sz="2000" dirty="0">
                <a:latin typeface="+mn-lt"/>
                <a:cs typeface="Arial" panose="020B0604020202020204" pitchFamily="34" charset="0"/>
              </a:rPr>
              <a:t>Documentation must include specific information from DSM-V (May 2013)</a:t>
            </a:r>
          </a:p>
          <a:p>
            <a:endParaRPr lang="en-US" sz="2000" dirty="0">
              <a:latin typeface="+mn-lt"/>
              <a:cs typeface="Arial" panose="020B0604020202020204" pitchFamily="34" charset="0"/>
            </a:endParaRPr>
          </a:p>
          <a:p>
            <a:pPr marL="0" indent="0">
              <a:buNone/>
            </a:pPr>
            <a:r>
              <a:rPr lang="en-US" sz="2000" b="1" dirty="0">
                <a:latin typeface="+mn-lt"/>
                <a:cs typeface="Arial" panose="020B0604020202020204" pitchFamily="34" charset="0"/>
              </a:rPr>
              <a:t>Adaptive Assessment</a:t>
            </a:r>
          </a:p>
          <a:p>
            <a:pPr marL="342900" indent="-342900">
              <a:buFont typeface="Arial" panose="020B0604020202020204" pitchFamily="34" charset="0"/>
              <a:buChar char="•"/>
            </a:pPr>
            <a:r>
              <a:rPr lang="en-US" sz="2000" dirty="0">
                <a:latin typeface="+mn-lt"/>
                <a:cs typeface="Arial" panose="020B0604020202020204" pitchFamily="34" charset="0"/>
              </a:rPr>
              <a:t>Must have significant limitation with adaptive behavior</a:t>
            </a:r>
            <a:endParaRPr lang="en-US" sz="2000" dirty="0">
              <a:latin typeface="+mn-lt"/>
            </a:endParaRPr>
          </a:p>
        </p:txBody>
      </p:sp>
    </p:spTree>
    <p:extLst>
      <p:ext uri="{BB962C8B-B14F-4D97-AF65-F5344CB8AC3E}">
        <p14:creationId xmlns:p14="http://schemas.microsoft.com/office/powerpoint/2010/main" val="2121612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F014C5-68C1-47B0-0079-7356D0901772}"/>
              </a:ext>
            </a:extLst>
          </p:cNvPr>
          <p:cNvSpPr>
            <a:spLocks noGrp="1"/>
          </p:cNvSpPr>
          <p:nvPr>
            <p:ph type="title" idx="4294967295"/>
          </p:nvPr>
        </p:nvSpPr>
        <p:spPr>
          <a:xfrm>
            <a:off x="228499" y="782037"/>
            <a:ext cx="7772400" cy="47224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100000"/>
              </a:spcBef>
              <a:spcAft>
                <a:spcPct val="0"/>
              </a:spcAft>
              <a:buClr>
                <a:srgbClr val="0033CC"/>
              </a:buClr>
              <a:buSzTx/>
              <a:buFontTx/>
              <a:buNone/>
              <a:tabLst/>
              <a:defRPr/>
            </a:pPr>
            <a:r>
              <a:rPr kumimoji="0" lang="en-US" sz="2000" b="1" i="0" u="none" strike="noStrike" kern="0" cap="none" spc="0" normalizeH="0" baseline="0" noProof="0" dirty="0">
                <a:ln>
                  <a:noFill/>
                </a:ln>
                <a:solidFill>
                  <a:srgbClr val="00269E"/>
                </a:solidFill>
                <a:effectLst/>
                <a:uLnTx/>
                <a:uFillTx/>
                <a:latin typeface="+mn-lt"/>
                <a:ea typeface="+mn-ea"/>
                <a:cs typeface="Arial" panose="020B0604020202020204" pitchFamily="34" charset="0"/>
              </a:rPr>
              <a:t>DDS Eligibility Criteria (continued)</a:t>
            </a:r>
          </a:p>
        </p:txBody>
      </p:sp>
      <p:sp>
        <p:nvSpPr>
          <p:cNvPr id="2" name="Content Placeholder 1">
            <a:extLst>
              <a:ext uri="{FF2B5EF4-FFF2-40B4-BE49-F238E27FC236}">
                <a16:creationId xmlns:a16="http://schemas.microsoft.com/office/drawing/2014/main" id="{6258DFE2-D868-70B1-56EB-ACDDB4772C0F}"/>
              </a:ext>
            </a:extLst>
          </p:cNvPr>
          <p:cNvSpPr>
            <a:spLocks noGrp="1"/>
          </p:cNvSpPr>
          <p:nvPr>
            <p:ph sz="quarter" idx="14"/>
          </p:nvPr>
        </p:nvSpPr>
        <p:spPr>
          <a:xfrm>
            <a:off x="228499" y="1254285"/>
            <a:ext cx="8686800" cy="1966262"/>
          </a:xfrm>
        </p:spPr>
        <p:txBody>
          <a:bodyPr/>
          <a:lstStyle/>
          <a:p>
            <a:pPr marL="0" indent="0">
              <a:buNone/>
            </a:pPr>
            <a:r>
              <a:rPr lang="en-US" sz="1600" b="1" dirty="0">
                <a:latin typeface="+mn-lt"/>
              </a:rPr>
              <a:t>Eligibility for Children’s Supports: provided from birth to Age 22</a:t>
            </a:r>
          </a:p>
          <a:p>
            <a:r>
              <a:rPr lang="en-US" sz="1600" dirty="0">
                <a:latin typeface="+mn-lt"/>
              </a:rPr>
              <a:t>0 to 5 years: individuals have a substantial developmental delay, as determined by a qualified, licensed clinician </a:t>
            </a:r>
          </a:p>
          <a:p>
            <a:r>
              <a:rPr lang="en-US" sz="1600" dirty="0">
                <a:latin typeface="+mn-lt"/>
              </a:rPr>
              <a:t>5 to 22 years: individuals have an intellectual or closely related developmental disability, and result in substantial functional limitations, as determined by a qualified, licensed clinician and verified by DDS</a:t>
            </a:r>
          </a:p>
          <a:p>
            <a:r>
              <a:rPr lang="en-US" sz="1600" b="1" dirty="0">
                <a:latin typeface="+mn-lt"/>
              </a:rPr>
              <a:t>Eligibility for Adult Services: Provided from Age 22</a:t>
            </a:r>
          </a:p>
          <a:p>
            <a:r>
              <a:rPr lang="en-US" sz="1600" dirty="0">
                <a:latin typeface="+mn-lt"/>
              </a:rPr>
              <a:t>There are two categories of adult eligibility:</a:t>
            </a:r>
          </a:p>
          <a:p>
            <a:pPr marL="403182" lvl="1" indent="0">
              <a:buNone/>
            </a:pPr>
            <a:r>
              <a:rPr lang="en-US" sz="1800" dirty="0">
                <a:latin typeface="+mn-lt"/>
              </a:rPr>
              <a:t>1.People who are 22 years of age or older for intellectual disability supports if they:</a:t>
            </a:r>
          </a:p>
          <a:p>
            <a:pPr marL="688902" lvl="2" indent="0">
              <a:buNone/>
            </a:pPr>
            <a:r>
              <a:rPr lang="en-US" sz="1600" dirty="0">
                <a:latin typeface="+mn-lt"/>
              </a:rPr>
              <a:t>a. live in Massachusetts; and</a:t>
            </a:r>
          </a:p>
          <a:p>
            <a:pPr marL="688902" lvl="2" indent="0">
              <a:buNone/>
            </a:pPr>
            <a:r>
              <a:rPr lang="en-US" sz="1600" dirty="0">
                <a:latin typeface="+mn-lt"/>
              </a:rPr>
              <a:t>b. have an intellectual disability characterized by significant limitations in both intellectual and adaptive functioning</a:t>
            </a:r>
          </a:p>
          <a:p>
            <a:pPr marL="403182" lvl="1" indent="0">
              <a:buNone/>
            </a:pPr>
            <a:r>
              <a:rPr lang="en-US" sz="1800" dirty="0">
                <a:latin typeface="+mn-lt"/>
              </a:rPr>
              <a:t>2. People who are 22 years of age or older are eligible for community developmental disabilities supports if they have developmental </a:t>
            </a:r>
            <a:r>
              <a:rPr lang="en-US" sz="1800">
                <a:latin typeface="+mn-lt"/>
              </a:rPr>
              <a:t>disability (Autism </a:t>
            </a:r>
            <a:r>
              <a:rPr lang="en-US" sz="1800" dirty="0">
                <a:latin typeface="+mn-lt"/>
              </a:rPr>
              <a:t>Spectrum Disorder, Prader-Willi Syndrome, or Smith-</a:t>
            </a:r>
            <a:r>
              <a:rPr lang="en-US" sz="1800" dirty="0" err="1">
                <a:latin typeface="+mn-lt"/>
              </a:rPr>
              <a:t>Magenis</a:t>
            </a:r>
            <a:r>
              <a:rPr lang="en-US" sz="1800" dirty="0">
                <a:latin typeface="+mn-lt"/>
              </a:rPr>
              <a:t> Syndrome) and do not have an intellectual disability.</a:t>
            </a:r>
          </a:p>
          <a:p>
            <a:endParaRPr lang="en-US" dirty="0"/>
          </a:p>
        </p:txBody>
      </p:sp>
    </p:spTree>
    <p:extLst>
      <p:ext uri="{BB962C8B-B14F-4D97-AF65-F5344CB8AC3E}">
        <p14:creationId xmlns:p14="http://schemas.microsoft.com/office/powerpoint/2010/main" val="3458422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1FCE9-E391-F255-CB47-FD9E63DD5AD2}"/>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078289F5-4A2B-6C0F-3F60-96D1CD5A8B56}"/>
              </a:ext>
            </a:extLst>
          </p:cNvPr>
          <p:cNvSpPr txBox="1">
            <a:spLocks noGrp="1"/>
          </p:cNvSpPr>
          <p:nvPr>
            <p:ph type="title" idx="4294967295"/>
          </p:nvPr>
        </p:nvSpPr>
        <p:spPr>
          <a:xfrm>
            <a:off x="228701" y="809485"/>
            <a:ext cx="7924800" cy="4572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269E"/>
                </a:solidFill>
                <a:effectLst/>
                <a:uLnTx/>
                <a:uFillTx/>
                <a:latin typeface="+mj-lt"/>
                <a:ea typeface="+mj-ea"/>
                <a:cs typeface="Arial" pitchFamily="34" charset="0"/>
              </a:rPr>
              <a:t>Eligibility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00269E"/>
              </a:solidFill>
              <a:effectLst/>
              <a:uLnTx/>
              <a:uFillTx/>
              <a:latin typeface="Arial" pitchFamily="34" charset="0"/>
              <a:ea typeface="+mj-ea"/>
              <a:cs typeface="Arial" pitchFamily="34" charset="0"/>
            </a:endParaRPr>
          </a:p>
        </p:txBody>
      </p:sp>
      <p:sp>
        <p:nvSpPr>
          <p:cNvPr id="2" name="Rectangle 1">
            <a:extLst>
              <a:ext uri="{FF2B5EF4-FFF2-40B4-BE49-F238E27FC236}">
                <a16:creationId xmlns:a16="http://schemas.microsoft.com/office/drawing/2014/main" id="{B3D8B624-8B20-AC39-4279-688E42665731}"/>
              </a:ext>
            </a:extLst>
          </p:cNvPr>
          <p:cNvSpPr/>
          <p:nvPr/>
        </p:nvSpPr>
        <p:spPr>
          <a:xfrm>
            <a:off x="297809" y="1376784"/>
            <a:ext cx="8548381" cy="4929555"/>
          </a:xfrm>
          <a:prstGeom prst="rect">
            <a:avLst/>
          </a:prstGeom>
        </p:spPr>
        <p:txBody>
          <a:bodyPr wrap="square" lIns="91440" tIns="45720" rIns="91440" bIns="45720" anchor="t">
            <a:spAutoFit/>
          </a:bodyPr>
          <a:lstStyle/>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Eligibility for program/services</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Regional Eligibility Team</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Application may be found at </a:t>
            </a:r>
            <a:r>
              <a:rPr lang="en-US" sz="2000" kern="100" dirty="0">
                <a:effectLst/>
                <a:latin typeface="+mn-lt"/>
                <a:ea typeface="Aptos" panose="020B0004020202020204" pitchFamily="34" charset="0"/>
                <a:cs typeface="Times New Roman" panose="02020603050405020304" pitchFamily="18" charset="0"/>
                <a:hlinkClick r:id="rId3"/>
              </a:rPr>
              <a:t>https://www.mass.gov/lists/dds-eligibility-forms</a:t>
            </a:r>
            <a:r>
              <a:rPr lang="en-US" sz="2000" kern="100" dirty="0">
                <a:effectLst/>
                <a:latin typeface="+mn-lt"/>
                <a:ea typeface="Aptos" panose="020B0004020202020204" pitchFamily="34" charset="0"/>
                <a:cs typeface="Times New Roman" panose="02020603050405020304" pitchFamily="18" charset="0"/>
              </a:rPr>
              <a:t> </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Completed applications may be mailed, emailed, or dropped off in-person</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Required Documentation</a:t>
            </a:r>
          </a:p>
          <a:p>
            <a:pPr marL="456565" lvl="1">
              <a:spcBef>
                <a:spcPts val="0"/>
              </a:spcBef>
              <a:buClr>
                <a:srgbClr val="000000"/>
              </a:buClr>
            </a:pPr>
            <a:endParaRPr lang="en-US" sz="2000" dirty="0"/>
          </a:p>
          <a:p>
            <a:pPr marL="456565" lvl="1">
              <a:spcBef>
                <a:spcPts val="0"/>
              </a:spcBef>
              <a:buClr>
                <a:srgbClr val="000000"/>
              </a:buClr>
            </a:pPr>
            <a:endParaRPr lang="en-US" sz="2000" dirty="0"/>
          </a:p>
          <a:p>
            <a:pPr marL="456565" lvl="1">
              <a:spcBef>
                <a:spcPts val="0"/>
              </a:spcBef>
              <a:buClr>
                <a:srgbClr val="000000"/>
              </a:buClr>
            </a:pPr>
            <a:endParaRPr lang="en-US" sz="2000" dirty="0"/>
          </a:p>
          <a:p>
            <a:pPr marL="799465" lvl="1" indent="-342900">
              <a:spcBef>
                <a:spcPts val="0"/>
              </a:spcBef>
              <a:buClr>
                <a:srgbClr val="000000"/>
              </a:buClr>
              <a:buFont typeface="Wingdings" panose="05000000000000000000" pitchFamily="2" charset="2"/>
              <a:buChar char="§"/>
            </a:pPr>
            <a:endParaRPr lang="en-US" sz="2000" dirty="0"/>
          </a:p>
          <a:p>
            <a:pPr marL="799465" lvl="1" indent="-342900">
              <a:spcBef>
                <a:spcPts val="0"/>
              </a:spcBef>
              <a:buClr>
                <a:srgbClr val="000000"/>
              </a:buClr>
              <a:buFont typeface="Wingdings" panose="05000000000000000000" pitchFamily="2" charset="2"/>
              <a:buChar char="§"/>
            </a:pPr>
            <a:endParaRPr lang="en-US" sz="2000" dirty="0"/>
          </a:p>
          <a:p>
            <a:pPr marL="456565" lvl="1">
              <a:spcBef>
                <a:spcPts val="0"/>
              </a:spcBef>
              <a:buClr>
                <a:srgbClr val="000000"/>
              </a:buClr>
            </a:pPr>
            <a:endParaRPr lang="en-US" sz="2000" dirty="0"/>
          </a:p>
        </p:txBody>
      </p:sp>
      <p:sp>
        <p:nvSpPr>
          <p:cNvPr id="5" name="Text Placeholder 4">
            <a:extLst>
              <a:ext uri="{FF2B5EF4-FFF2-40B4-BE49-F238E27FC236}">
                <a16:creationId xmlns:a16="http://schemas.microsoft.com/office/drawing/2014/main" id="{6244868C-9A42-5A08-A6D0-B4C049933FB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2553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E43B4-EF53-5CAC-8CFA-2624BDD7595B}"/>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05A10BFA-EE62-9FDC-E46D-8E4E3C6D0D95}"/>
              </a:ext>
            </a:extLst>
          </p:cNvPr>
          <p:cNvSpPr txBox="1">
            <a:spLocks noGrp="1"/>
          </p:cNvSpPr>
          <p:nvPr>
            <p:ph type="title" idx="4294967295"/>
          </p:nvPr>
        </p:nvSpPr>
        <p:spPr>
          <a:xfrm>
            <a:off x="297809" y="910046"/>
            <a:ext cx="7924800" cy="4572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1" i="0" u="none" strike="noStrike" kern="100" cap="none" spc="0" normalizeH="0" baseline="0" noProof="0" dirty="0">
                <a:ln>
                  <a:noFill/>
                </a:ln>
                <a:solidFill>
                  <a:srgbClr val="00269E"/>
                </a:solidFill>
                <a:effectLst/>
                <a:uLnTx/>
                <a:uFillTx/>
                <a:latin typeface="+mn-lt"/>
                <a:ea typeface="Aptos" panose="020B0004020202020204" pitchFamily="34" charset="0"/>
                <a:cs typeface="Times New Roman" panose="02020603050405020304" pitchFamily="18" charset="0"/>
              </a:rPr>
              <a:t>Turning 22 (Chapter 688)</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00269E"/>
              </a:solidFill>
              <a:effectLst/>
              <a:uLnTx/>
              <a:uFillTx/>
              <a:latin typeface="Arial" pitchFamily="34" charset="0"/>
              <a:ea typeface="+mj-ea"/>
              <a:cs typeface="Arial" pitchFamily="34" charset="0"/>
            </a:endParaRPr>
          </a:p>
        </p:txBody>
      </p:sp>
      <p:sp>
        <p:nvSpPr>
          <p:cNvPr id="2" name="Rectangle 1">
            <a:extLst>
              <a:ext uri="{FF2B5EF4-FFF2-40B4-BE49-F238E27FC236}">
                <a16:creationId xmlns:a16="http://schemas.microsoft.com/office/drawing/2014/main" id="{2016AC20-0BCD-2E91-088B-CD25DC2447BA}"/>
              </a:ext>
            </a:extLst>
          </p:cNvPr>
          <p:cNvSpPr/>
          <p:nvPr/>
        </p:nvSpPr>
        <p:spPr>
          <a:xfrm>
            <a:off x="297809" y="1376784"/>
            <a:ext cx="8548381" cy="5180905"/>
          </a:xfrm>
          <a:prstGeom prst="rect">
            <a:avLst/>
          </a:prstGeom>
        </p:spPr>
        <p:txBody>
          <a:bodyPr wrap="square" lIns="91440" tIns="45720" rIns="91440" bIns="45720" anchor="t">
            <a:spAutoFit/>
          </a:bodyPr>
          <a:lstStyle/>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Supports students age 18-22 and families as they transition from special education into adult service system.</a:t>
            </a:r>
          </a:p>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In recent years, there have been increased enrollments &amp; increasing acuity and complexity.</a:t>
            </a:r>
          </a:p>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Our service approach must be dynamic and collaborative to respond to the changing and more acute needs of these individuals transitioning into the adult system.</a:t>
            </a:r>
          </a:p>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1,475 class members in FY25, the largest class size ever. </a:t>
            </a:r>
          </a:p>
          <a:p>
            <a:pPr marL="456565" lvl="1">
              <a:spcBef>
                <a:spcPts val="0"/>
              </a:spcBef>
              <a:buClr>
                <a:srgbClr val="000000"/>
              </a:buClr>
            </a:pPr>
            <a:endParaRPr lang="en-US" sz="2000" dirty="0"/>
          </a:p>
          <a:p>
            <a:pPr marL="456565" lvl="1">
              <a:spcBef>
                <a:spcPts val="0"/>
              </a:spcBef>
              <a:buClr>
                <a:srgbClr val="000000"/>
              </a:buClr>
            </a:pPr>
            <a:endParaRPr lang="en-US" sz="2000" dirty="0"/>
          </a:p>
          <a:p>
            <a:pPr marL="456565" lvl="1">
              <a:spcBef>
                <a:spcPts val="0"/>
              </a:spcBef>
              <a:buClr>
                <a:srgbClr val="000000"/>
              </a:buClr>
            </a:pPr>
            <a:endParaRPr lang="en-US" sz="2000" dirty="0"/>
          </a:p>
          <a:p>
            <a:pPr marL="799465" lvl="1" indent="-342900">
              <a:spcBef>
                <a:spcPts val="0"/>
              </a:spcBef>
              <a:buClr>
                <a:srgbClr val="000000"/>
              </a:buClr>
              <a:buFont typeface="Wingdings" panose="05000000000000000000" pitchFamily="2" charset="2"/>
              <a:buChar char="§"/>
            </a:pPr>
            <a:endParaRPr lang="en-US" sz="2000" dirty="0"/>
          </a:p>
          <a:p>
            <a:pPr marL="799465" lvl="1" indent="-342900">
              <a:spcBef>
                <a:spcPts val="0"/>
              </a:spcBef>
              <a:buClr>
                <a:srgbClr val="000000"/>
              </a:buClr>
              <a:buFont typeface="Wingdings" panose="05000000000000000000" pitchFamily="2" charset="2"/>
              <a:buChar char="§"/>
            </a:pPr>
            <a:endParaRPr lang="en-US" sz="2000" dirty="0"/>
          </a:p>
          <a:p>
            <a:pPr marL="456565" lvl="1">
              <a:spcBef>
                <a:spcPts val="0"/>
              </a:spcBef>
              <a:buClr>
                <a:srgbClr val="000000"/>
              </a:buClr>
            </a:pPr>
            <a:endParaRPr lang="en-US" sz="2000" dirty="0"/>
          </a:p>
        </p:txBody>
      </p:sp>
    </p:spTree>
    <p:extLst>
      <p:ext uri="{BB962C8B-B14F-4D97-AF65-F5344CB8AC3E}">
        <p14:creationId xmlns:p14="http://schemas.microsoft.com/office/powerpoint/2010/main" val="3414613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63FE7-8A41-B38C-FFC5-3EC14C576D3E}"/>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D88D3E8A-094A-F118-7B2E-93FE337F29BD}"/>
              </a:ext>
            </a:extLst>
          </p:cNvPr>
          <p:cNvSpPr txBox="1">
            <a:spLocks noGrp="1"/>
          </p:cNvSpPr>
          <p:nvPr>
            <p:ph type="title" idx="4294967295"/>
          </p:nvPr>
        </p:nvSpPr>
        <p:spPr>
          <a:xfrm>
            <a:off x="216989" y="751268"/>
            <a:ext cx="7924800" cy="4572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000" b="1" i="0" u="none" strike="noStrike" kern="100" cap="none" spc="0" normalizeH="0" baseline="0" noProof="0" dirty="0">
                <a:ln>
                  <a:noFill/>
                </a:ln>
                <a:solidFill>
                  <a:srgbClr val="00269E"/>
                </a:solidFill>
                <a:effectLst/>
                <a:uLnTx/>
                <a:uFillTx/>
                <a:latin typeface="+mn-lt"/>
                <a:ea typeface="Aptos" panose="020B0004020202020204" pitchFamily="34" charset="0"/>
                <a:cs typeface="Times New Roman" panose="02020603050405020304" pitchFamily="18" charset="0"/>
              </a:rPr>
              <a:t>Once found eligible</a:t>
            </a:r>
            <a:endParaRPr kumimoji="0" lang="en-US" sz="1800" b="1" i="0" u="none" strike="noStrike" kern="0" cap="none" spc="0" normalizeH="0" baseline="0" noProof="0" dirty="0">
              <a:ln>
                <a:noFill/>
              </a:ln>
              <a:solidFill>
                <a:srgbClr val="00269E"/>
              </a:solidFill>
              <a:effectLst/>
              <a:uLnTx/>
              <a:uFillTx/>
              <a:latin typeface="Arial" pitchFamily="34" charset="0"/>
              <a:ea typeface="+mj-ea"/>
              <a:cs typeface="Arial" pitchFamily="34" charset="0"/>
            </a:endParaRPr>
          </a:p>
        </p:txBody>
      </p:sp>
      <p:sp>
        <p:nvSpPr>
          <p:cNvPr id="2" name="Rectangle 1">
            <a:extLst>
              <a:ext uri="{FF2B5EF4-FFF2-40B4-BE49-F238E27FC236}">
                <a16:creationId xmlns:a16="http://schemas.microsoft.com/office/drawing/2014/main" id="{1F55A7C7-A616-9DE0-ADCD-A66D59142562}"/>
              </a:ext>
            </a:extLst>
          </p:cNvPr>
          <p:cNvSpPr/>
          <p:nvPr/>
        </p:nvSpPr>
        <p:spPr>
          <a:xfrm>
            <a:off x="228701" y="1208468"/>
            <a:ext cx="8548381" cy="5570756"/>
          </a:xfrm>
          <a:prstGeom prst="rect">
            <a:avLst/>
          </a:prstGeom>
        </p:spPr>
        <p:txBody>
          <a:bodyPr wrap="square" lIns="91440" tIns="45720" rIns="91440" bIns="45720" anchor="t">
            <a:spAutoFit/>
          </a:bodyPr>
          <a:lstStyle/>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Connecting to a family or autism support center: Individuals and families are sent a “Welcome to DDS” flyer with information about the support centers in their area, so that families can connect with a center to get services and supports. </a:t>
            </a:r>
          </a:p>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Connecting to a DDS Area Office: Individuals will also be assigned a DDS service coordinator from their Area Office. This person will be their primary contact at DDS. </a:t>
            </a:r>
          </a:p>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Individuals and families should use both their family support services and DDS service coordinator to help them understand how different systems work, solve problems as they arise, and get services and supports through DDS and other resources.</a:t>
            </a:r>
          </a:p>
          <a:p>
            <a:pPr marL="799465" lvl="1" indent="-342900">
              <a:spcBef>
                <a:spcPts val="0"/>
              </a:spcBef>
              <a:buClr>
                <a:srgbClr val="000000"/>
              </a:buClr>
              <a:buFont typeface="Wingdings" panose="05000000000000000000" pitchFamily="2" charset="2"/>
              <a:buChar char="§"/>
            </a:pPr>
            <a:endParaRPr lang="en-US" sz="2000" dirty="0"/>
          </a:p>
          <a:p>
            <a:pPr marL="799465" lvl="1" indent="-342900">
              <a:spcBef>
                <a:spcPts val="0"/>
              </a:spcBef>
              <a:buClr>
                <a:srgbClr val="000000"/>
              </a:buClr>
              <a:buFont typeface="Wingdings" panose="05000000000000000000" pitchFamily="2" charset="2"/>
              <a:buChar char="§"/>
            </a:pPr>
            <a:endParaRPr lang="en-US" sz="2000" dirty="0"/>
          </a:p>
          <a:p>
            <a:pPr marL="456565" lvl="1">
              <a:spcBef>
                <a:spcPts val="0"/>
              </a:spcBef>
              <a:buClr>
                <a:srgbClr val="000000"/>
              </a:buClr>
            </a:pPr>
            <a:endParaRPr lang="en-US" sz="2000" dirty="0"/>
          </a:p>
        </p:txBody>
      </p:sp>
    </p:spTree>
    <p:extLst>
      <p:ext uri="{BB962C8B-B14F-4D97-AF65-F5344CB8AC3E}">
        <p14:creationId xmlns:p14="http://schemas.microsoft.com/office/powerpoint/2010/main" val="416692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F7444-3D7D-50E6-B2DE-7296472F0C22}"/>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27749331-8FBE-726B-4CFE-97CC3AD2801E}"/>
              </a:ext>
              <a:ext uri="{C183D7F6-B498-43B3-948B-1728B52AA6E4}">
                <adec:decorative xmlns:adec="http://schemas.microsoft.com/office/drawing/2017/decorative" val="1"/>
              </a:ext>
            </a:extLst>
          </p:cNvPr>
          <p:cNvSpPr txBox="1">
            <a:spLocks noGrp="1"/>
          </p:cNvSpPr>
          <p:nvPr>
            <p:ph type="title" idx="4294967295"/>
          </p:nvPr>
        </p:nvSpPr>
        <p:spPr>
          <a:xfrm>
            <a:off x="228701" y="809485"/>
            <a:ext cx="7924800" cy="4572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rtl="0" eaLnBrk="1" fontAlgn="base" hangingPunct="1">
              <a:lnSpc>
                <a:spcPct val="100000"/>
              </a:lnSpc>
              <a:spcBef>
                <a:spcPct val="0"/>
              </a:spcBef>
              <a:spcAft>
                <a:spcPct val="0"/>
              </a:spcAft>
              <a:defRPr sz="1600" b="1">
                <a:solidFill>
                  <a:srgbClr val="00269E"/>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152" algn="l" rtl="0" eaLnBrk="1" fontAlgn="base" hangingPunct="1">
              <a:spcBef>
                <a:spcPct val="0"/>
              </a:spcBef>
              <a:spcAft>
                <a:spcPct val="0"/>
              </a:spcAft>
              <a:defRPr sz="2400" b="1">
                <a:solidFill>
                  <a:srgbClr val="0033CC"/>
                </a:solidFill>
                <a:latin typeface="Verdana" pitchFamily="34" charset="0"/>
                <a:cs typeface="Arial" charset="0"/>
              </a:defRPr>
            </a:lvl6pPr>
            <a:lvl7pPr marL="914303" algn="l" rtl="0" eaLnBrk="1" fontAlgn="base" hangingPunct="1">
              <a:spcBef>
                <a:spcPct val="0"/>
              </a:spcBef>
              <a:spcAft>
                <a:spcPct val="0"/>
              </a:spcAft>
              <a:defRPr sz="2400" b="1">
                <a:solidFill>
                  <a:srgbClr val="0033CC"/>
                </a:solidFill>
                <a:latin typeface="Verdana" pitchFamily="34" charset="0"/>
                <a:cs typeface="Arial" charset="0"/>
              </a:defRPr>
            </a:lvl7pPr>
            <a:lvl8pPr marL="1371455" algn="l" rtl="0" eaLnBrk="1" fontAlgn="base" hangingPunct="1">
              <a:spcBef>
                <a:spcPct val="0"/>
              </a:spcBef>
              <a:spcAft>
                <a:spcPct val="0"/>
              </a:spcAft>
              <a:defRPr sz="2400" b="1">
                <a:solidFill>
                  <a:srgbClr val="0033CC"/>
                </a:solidFill>
                <a:latin typeface="Verdana" pitchFamily="34" charset="0"/>
                <a:cs typeface="Arial" charset="0"/>
              </a:defRPr>
            </a:lvl8pPr>
            <a:lvl9pPr marL="1828606"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269E"/>
                </a:solidFill>
                <a:effectLst/>
                <a:uLnTx/>
                <a:uFillTx/>
                <a:latin typeface="+mj-lt"/>
                <a:ea typeface="+mj-ea"/>
                <a:cs typeface="Arial" pitchFamily="34" charset="0"/>
              </a:rPr>
              <a:t>Overview of Adult Programs and Services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00269E"/>
              </a:solidFill>
              <a:effectLst/>
              <a:uLnTx/>
              <a:uFillTx/>
              <a:latin typeface="Arial" pitchFamily="34" charset="0"/>
              <a:ea typeface="+mj-ea"/>
              <a:cs typeface="Arial" pitchFamily="34" charset="0"/>
            </a:endParaRPr>
          </a:p>
        </p:txBody>
      </p:sp>
      <p:sp>
        <p:nvSpPr>
          <p:cNvPr id="2" name="Rectangle 1">
            <a:extLst>
              <a:ext uri="{FF2B5EF4-FFF2-40B4-BE49-F238E27FC236}">
                <a16:creationId xmlns:a16="http://schemas.microsoft.com/office/drawing/2014/main" id="{66914305-DBBB-9202-EF02-478FF12E2ECC}"/>
              </a:ext>
            </a:extLst>
          </p:cNvPr>
          <p:cNvSpPr/>
          <p:nvPr/>
        </p:nvSpPr>
        <p:spPr>
          <a:xfrm>
            <a:off x="297809" y="1376784"/>
            <a:ext cx="8548381" cy="5078313"/>
          </a:xfrm>
          <a:prstGeom prst="rect">
            <a:avLst/>
          </a:prstGeom>
        </p:spPr>
        <p:txBody>
          <a:bodyPr wrap="square" lIns="91440" tIns="45720" rIns="91440" bIns="45720" anchor="t">
            <a:spAutoFit/>
          </a:bodyPr>
          <a:lstStyle/>
          <a:p>
            <a:pPr marL="342900" marR="0" lvl="0"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DDS provides services in several ways:</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DDS services are typically provided either through private non-profit provider agencies with whom DDS contracts or directly through state-operated services.</a:t>
            </a:r>
          </a:p>
          <a:p>
            <a:pPr marL="800052" lvl="1" indent="-342900">
              <a:lnSpc>
                <a:spcPct val="115000"/>
              </a:lnSpc>
              <a:spcAft>
                <a:spcPts val="800"/>
              </a:spcAft>
              <a:buFont typeface="Symbol" panose="05050102010706020507" pitchFamily="18" charset="2"/>
              <a:buChar char=""/>
            </a:pPr>
            <a:r>
              <a:rPr lang="en-US" sz="2000" kern="100" dirty="0">
                <a:effectLst/>
                <a:latin typeface="+mn-lt"/>
                <a:ea typeface="Aptos" panose="020B0004020202020204" pitchFamily="34" charset="0"/>
                <a:cs typeface="Times New Roman" panose="02020603050405020304" pitchFamily="18" charset="0"/>
              </a:rPr>
              <a:t>DDS also has a self-directed service model, which enables service recipients and their guardians to hire their own staff, and direct their own services, with a budget from DDS.</a:t>
            </a:r>
          </a:p>
          <a:p>
            <a:pPr marL="456565" lvl="1">
              <a:spcBef>
                <a:spcPts val="0"/>
              </a:spcBef>
              <a:buClr>
                <a:srgbClr val="000000"/>
              </a:buClr>
            </a:pPr>
            <a:endParaRPr lang="en-US" sz="2000" dirty="0"/>
          </a:p>
          <a:p>
            <a:pPr marL="456565" lvl="1">
              <a:spcBef>
                <a:spcPts val="0"/>
              </a:spcBef>
              <a:buClr>
                <a:srgbClr val="000000"/>
              </a:buClr>
            </a:pPr>
            <a:endParaRPr lang="en-US" sz="2000" dirty="0"/>
          </a:p>
          <a:p>
            <a:pPr marL="456565" lvl="1">
              <a:spcBef>
                <a:spcPts val="0"/>
              </a:spcBef>
              <a:buClr>
                <a:srgbClr val="000000"/>
              </a:buClr>
            </a:pPr>
            <a:endParaRPr lang="en-US" sz="2000" dirty="0"/>
          </a:p>
          <a:p>
            <a:pPr marL="799465" lvl="1" indent="-342900">
              <a:spcBef>
                <a:spcPts val="0"/>
              </a:spcBef>
              <a:buClr>
                <a:srgbClr val="000000"/>
              </a:buClr>
              <a:buFont typeface="Wingdings" panose="05000000000000000000" pitchFamily="2" charset="2"/>
              <a:buChar char="§"/>
            </a:pPr>
            <a:endParaRPr lang="en-US" sz="2000" dirty="0"/>
          </a:p>
          <a:p>
            <a:pPr marL="799465" lvl="1" indent="-342900">
              <a:spcBef>
                <a:spcPts val="0"/>
              </a:spcBef>
              <a:buClr>
                <a:srgbClr val="000000"/>
              </a:buClr>
              <a:buFont typeface="Wingdings" panose="05000000000000000000" pitchFamily="2" charset="2"/>
              <a:buChar char="§"/>
            </a:pPr>
            <a:endParaRPr lang="en-US" sz="2000" dirty="0"/>
          </a:p>
          <a:p>
            <a:pPr marL="456565" lvl="1">
              <a:spcBef>
                <a:spcPts val="0"/>
              </a:spcBef>
              <a:buClr>
                <a:srgbClr val="000000"/>
              </a:buClr>
            </a:pPr>
            <a:endParaRPr lang="en-US" sz="2000" dirty="0"/>
          </a:p>
        </p:txBody>
      </p:sp>
      <p:sp>
        <p:nvSpPr>
          <p:cNvPr id="5" name="Text Placeholder 4">
            <a:extLst>
              <a:ext uri="{FF2B5EF4-FFF2-40B4-BE49-F238E27FC236}">
                <a16:creationId xmlns:a16="http://schemas.microsoft.com/office/drawing/2014/main" id="{30DE4AAA-C8DE-C273-04D3-5CF0089D849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0669842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NAME" val="Logo"/>
</p:tagLst>
</file>

<file path=ppt/tags/tag24.xml><?xml version="1.0" encoding="utf-8"?>
<p:tagLst xmlns:a="http://schemas.openxmlformats.org/drawingml/2006/main" xmlns:r="http://schemas.openxmlformats.org/officeDocument/2006/relationships" xmlns:p="http://schemas.openxmlformats.org/presentationml/2006/main">
  <p:tag name="NAME" val="Logo"/>
</p:tagLst>
</file>

<file path=ppt/tags/tag25.xml><?xml version="1.0" encoding="utf-8"?>
<p:tagLst xmlns:a="http://schemas.openxmlformats.org/drawingml/2006/main" xmlns:r="http://schemas.openxmlformats.org/officeDocument/2006/relationships" xmlns:p="http://schemas.openxmlformats.org/presentationml/2006/main">
  <p:tag name="NAME" val="Logo"/>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
</p:tagLst>
</file>

<file path=ppt/tags/tag29.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AME" val="Moon"/>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xml><?xml version="1.0" encoding="utf-8"?>
<p:tagLst xmlns:a="http://schemas.openxmlformats.org/drawingml/2006/main" xmlns:r="http://schemas.openxmlformats.org/officeDocument/2006/relationships" xmlns:p="http://schemas.openxmlformats.org/presentationml/2006/main">
  <p:tag name="NAME" val="Logo"/>
</p:tagLst>
</file>

<file path=ppt/tags/tag4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NAME" val="Logo"/>
</p:tagLst>
</file>

<file path=ppt/tags/tag45.xml><?xml version="1.0" encoding="utf-8"?>
<p:tagLst xmlns:a="http://schemas.openxmlformats.org/drawingml/2006/main" xmlns:r="http://schemas.openxmlformats.org/officeDocument/2006/relationships" xmlns:p="http://schemas.openxmlformats.org/presentationml/2006/main">
  <p:tag name="NAME" val="Logo"/>
</p:tagLst>
</file>

<file path=ppt/tags/tag46.xml><?xml version="1.0" encoding="utf-8"?>
<p:tagLst xmlns:a="http://schemas.openxmlformats.org/drawingml/2006/main" xmlns:r="http://schemas.openxmlformats.org/officeDocument/2006/relationships" xmlns:p="http://schemas.openxmlformats.org/presentationml/2006/main">
  <p:tag name="NAME" val="Logo"/>
</p:tagLst>
</file>

<file path=ppt/tags/tag47.xml><?xml version="1.0" encoding="utf-8"?>
<p:tagLst xmlns:a="http://schemas.openxmlformats.org/drawingml/2006/main" xmlns:r="http://schemas.openxmlformats.org/officeDocument/2006/relationships" xmlns:p="http://schemas.openxmlformats.org/presentationml/2006/main">
  <p:tag name="NAME" val="Moon"/>
</p:tagLst>
</file>

<file path=ppt/tags/tag48.xml><?xml version="1.0" encoding="utf-8"?>
<p:tagLst xmlns:a="http://schemas.openxmlformats.org/drawingml/2006/main" xmlns:r="http://schemas.openxmlformats.org/officeDocument/2006/relationships" xmlns:p="http://schemas.openxmlformats.org/presentationml/2006/main">
  <p:tag name="NAME" val="Moon"/>
</p:tagLst>
</file>

<file path=ppt/tags/tag49.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
</p:tagLst>
</file>

<file path=ppt/tags/tag51.xml><?xml version="1.0" encoding="utf-8"?>
<p:tagLst xmlns:a="http://schemas.openxmlformats.org/drawingml/2006/main" xmlns:r="http://schemas.openxmlformats.org/officeDocument/2006/relationships" xmlns:p="http://schemas.openxmlformats.org/presentationml/2006/main">
  <p:tag name="NAME" val="Moon"/>
</p:tagLst>
</file>

<file path=ppt/tags/tag5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89611" tIns="44806" rIns="89611" bIns="44806" rtlCol="0">
        <a:spAutoFit/>
      </a:bodyPr>
      <a:lstStyle>
        <a:defPPr marL="1588">
          <a:defRPr sz="1200" dirty="0" err="1" smtClean="0"/>
        </a:defPPr>
      </a:lstStyle>
    </a:tx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OTSS Theme">
  <a:themeElements>
    <a:clrScheme name="EOTSS Color Scheme">
      <a:dk1>
        <a:srgbClr val="141414"/>
      </a:dk1>
      <a:lt1>
        <a:srgbClr val="F2F2F2"/>
      </a:lt1>
      <a:dk2>
        <a:srgbClr val="535353"/>
      </a:dk2>
      <a:lt2>
        <a:srgbClr val="DCDCDC"/>
      </a:lt2>
      <a:accent1>
        <a:srgbClr val="14558F"/>
      </a:accent1>
      <a:accent2>
        <a:srgbClr val="43956F"/>
      </a:accent2>
      <a:accent3>
        <a:srgbClr val="F6C51B"/>
      </a:accent3>
      <a:accent4>
        <a:srgbClr val="A97405"/>
      </a:accent4>
      <a:accent5>
        <a:srgbClr val="A91B05"/>
      </a:accent5>
      <a:accent6>
        <a:srgbClr val="3BAEBA"/>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89611" tIns="44806" rIns="89611" bIns="44806" rtlCol="0">
        <a:spAutoFit/>
      </a:bodyPr>
      <a:lstStyle>
        <a:defPPr marL="222264">
          <a:defRPr sz="1000" i="1" dirty="0" err="1" smtClean="0"/>
        </a:defPPr>
      </a:lstStyle>
    </a:tx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89611" tIns="44806" rIns="89611" bIns="44806" rtlCol="0">
        <a:spAutoFit/>
      </a:bodyPr>
      <a:lstStyle>
        <a:defPPr marL="1588">
          <a:defRPr sz="1200" dirty="0" err="1" smtClean="0"/>
        </a:defPPr>
      </a:lstStyle>
    </a:txDef>
  </a:objectDefaults>
  <a:extraClrSchemeLst>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itdpowerpointtemplate</Template>
  <TotalTime>0</TotalTime>
  <Words>1602</Words>
  <Application>Microsoft Office PowerPoint</Application>
  <PresentationFormat>On-screen Show (4:3)</PresentationFormat>
  <Paragraphs>186</Paragraphs>
  <Slides>18</Slides>
  <Notes>14</Notes>
  <HiddenSlides>0</HiddenSlides>
  <MMClips>0</MMClips>
  <ScaleCrop>false</ScaleCrop>
  <HeadingPairs>
    <vt:vector size="8" baseType="variant">
      <vt:variant>
        <vt:lpstr>Fonts Used</vt:lpstr>
      </vt:variant>
      <vt:variant>
        <vt:i4>7</vt:i4>
      </vt:variant>
      <vt:variant>
        <vt:lpstr>Theme</vt:lpstr>
      </vt:variant>
      <vt:variant>
        <vt:i4>10</vt:i4>
      </vt:variant>
      <vt:variant>
        <vt:lpstr>Embedded OLE Servers</vt:lpstr>
      </vt:variant>
      <vt:variant>
        <vt:i4>1</vt:i4>
      </vt:variant>
      <vt:variant>
        <vt:lpstr>Slide Titles</vt:lpstr>
      </vt:variant>
      <vt:variant>
        <vt:i4>18</vt:i4>
      </vt:variant>
    </vt:vector>
  </HeadingPairs>
  <TitlesOfParts>
    <vt:vector size="36" baseType="lpstr">
      <vt:lpstr>Aptos</vt:lpstr>
      <vt:lpstr>Arial</vt:lpstr>
      <vt:lpstr>Bahnschrift</vt:lpstr>
      <vt:lpstr>Calibri</vt:lpstr>
      <vt:lpstr>Symbol</vt:lpstr>
      <vt:lpstr>Verdana</vt:lpstr>
      <vt:lpstr>Wingdings</vt:lpstr>
      <vt:lpstr>itdpowerpointtemplate</vt:lpstr>
      <vt:lpstr>2_Blue Presentation Template - MA HHS - small logos</vt:lpstr>
      <vt:lpstr>1_itdpowerpointtemplate</vt:lpstr>
      <vt:lpstr>EOTSS Theme</vt:lpstr>
      <vt:lpstr>2_itdpowerpointtemplate</vt:lpstr>
      <vt:lpstr>3_itdpowerpointtemplate</vt:lpstr>
      <vt:lpstr>BSC_CF_NYS006</vt:lpstr>
      <vt:lpstr>4_itdpowerpointtemplate</vt:lpstr>
      <vt:lpstr>1_BSC_CF_NYS006</vt:lpstr>
      <vt:lpstr>2_BSC_CF_NYS006</vt:lpstr>
      <vt:lpstr>think-cell Slide</vt:lpstr>
      <vt:lpstr>Agency Overview PANDAS/PANS Advisory Council Laney Bruner-Canhoto, PhD, MSW, MPH May 14, 2025 </vt:lpstr>
      <vt:lpstr>Agency/role description </vt:lpstr>
      <vt:lpstr>Agency/role description (continued)</vt:lpstr>
      <vt:lpstr>DDS Eligibility Criteria</vt:lpstr>
      <vt:lpstr>DDS Eligibility Criteria (continued)</vt:lpstr>
      <vt:lpstr>Eligibility </vt:lpstr>
      <vt:lpstr>Turning 22 (Chapter 688) </vt:lpstr>
      <vt:lpstr>Once found eligible</vt:lpstr>
      <vt:lpstr>Overview of Adult Programs and Services </vt:lpstr>
      <vt:lpstr>Overview of Programs and Services </vt:lpstr>
      <vt:lpstr>Types of Services (part 1) </vt:lpstr>
      <vt:lpstr>Types of Services (part 2) </vt:lpstr>
      <vt:lpstr>Types of Services (part 3) </vt:lpstr>
      <vt:lpstr>Types of Services (part 4) </vt:lpstr>
      <vt:lpstr>Children’s Services </vt:lpstr>
      <vt:lpstr>Children’s Services DDS/DESE Residential Prevention Program The Department of Elementary and Secondary Education (DESE) and the Department of Developmental Services (DDS) partnership to establish wraparound services for students ages 6-21.  The primary goal is to help prevent a more restrictive educational or out-of-home residential placement.  This is a self-directed program with an individualized plan of supports for the participant that promotes skill building, independence, and social integration across multiple settings including the participant’s home, school, and community. </vt:lpstr>
      <vt:lpstr>Priorities and Initiatives Leadership Residential services Supports Intensity Scale- Adult Version (SIS-A) Workforce Health Equity     </vt:lpstr>
      <vt:lpstr>PANDAS/PANS Connections DDS’ eligibility is focused on overall adaptive functioning, together with specific diagnoses (ID, Autism) No statistical data on PANDAS/PANS, but anecdotally, DDS does support people diagnosed with PANDAS/PANS.   Clinical support and training within DDS: DDS Central Office Clinical Team looking at training needs, though no specific PANDAS/PANS training to date Clinical Consultation Team DMH/DDS Fellowships Families PANDAS/PANS information needs?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Header Here Subheader</dc:title>
  <dc:creator/>
  <cp:lastModifiedBy/>
  <cp:revision>51</cp:revision>
  <dcterms:created xsi:type="dcterms:W3CDTF">2016-02-24T22:22:18Z</dcterms:created>
  <dcterms:modified xsi:type="dcterms:W3CDTF">2025-10-10T12:58:55Z</dcterms:modified>
</cp:coreProperties>
</file>