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4.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5.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6.xml" ContentType="application/vnd.openxmlformats-officedocument.theme+xml"/>
  <Override PartName="/ppt/tags/tag9.xml" ContentType="application/vnd.openxmlformats-officedocument.presentationml.tags+xml"/>
  <Override PartName="/ppt/tags/tag10.xml" ContentType="application/vnd.openxmlformats-officedocument.presentationml.tags+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7.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 id="2147483666" r:id="rId5"/>
    <p:sldMasterId id="2147484764" r:id="rId6"/>
    <p:sldMasterId id="2147483674" r:id="rId7"/>
    <p:sldMasterId id="2147483682" r:id="rId8"/>
    <p:sldMasterId id="2147483690" r:id="rId9"/>
    <p:sldMasterId id="2147483698" r:id="rId10"/>
  </p:sldMasterIdLst>
  <p:notesMasterIdLst>
    <p:notesMasterId r:id="rId26"/>
  </p:notesMasterIdLst>
  <p:handoutMasterIdLst>
    <p:handoutMasterId r:id="rId27"/>
  </p:handoutMasterIdLst>
  <p:sldIdLst>
    <p:sldId id="257" r:id="rId11"/>
    <p:sldId id="376" r:id="rId12"/>
    <p:sldId id="386" r:id="rId13"/>
    <p:sldId id="387" r:id="rId14"/>
    <p:sldId id="389" r:id="rId15"/>
    <p:sldId id="390" r:id="rId16"/>
    <p:sldId id="392" r:id="rId17"/>
    <p:sldId id="388" r:id="rId18"/>
    <p:sldId id="367" r:id="rId19"/>
    <p:sldId id="393" r:id="rId20"/>
    <p:sldId id="379" r:id="rId21"/>
    <p:sldId id="380" r:id="rId22"/>
    <p:sldId id="391" r:id="rId23"/>
    <p:sldId id="377" r:id="rId24"/>
    <p:sldId id="374" r:id="rId25"/>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901161F-59EE-6E61-B143-9CDB04BB1B89}" name="Joyce, Christopher M (DOI)" initials="CJ" userId="S::christopher.m.joyce@mass.gov::f1309053-b8d1-4378-a923-9df8c5fea45c" providerId="AD"/>
  <p188:author id="{31E76F35-41B8-D76E-99CE-8BCF0936FE12}" name="Hosford, Mary (DOI)" initials="MH" userId="S::mary.hosford@mass.gov::5bbd9be7-c9cd-4654-b39b-4f4a24eeb0d4" providerId="AD"/>
  <p188:author id="{7B06283A-528C-8D44-438F-929CAFDF624B}" name="Butler, Rebecca (DOI)" initials="BR(" userId="S::rebecca.butler@mass.gov::66431321-3074-40f2-bef5-9ecd93ca48c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Dozer"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p:cViewPr varScale="1">
        <p:scale>
          <a:sx n="96" d="100"/>
          <a:sy n="96" d="100"/>
        </p:scale>
        <p:origin x="788" y="5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1.xml"/><Relationship Id="rId7" Type="http://schemas.openxmlformats.org/officeDocument/2006/relationships/slideMaster" Target="slideMasters/slideMaster4.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commentAuthors" Target="commentAuthors.xml"/><Relationship Id="rId10" Type="http://schemas.openxmlformats.org/officeDocument/2006/relationships/slideMaster" Target="slideMasters/slideMaster7.xml"/><Relationship Id="rId19" Type="http://schemas.openxmlformats.org/officeDocument/2006/relationships/slide" Target="slides/slide9.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handoutMaster" Target="handoutMasters/handoutMaster1.xml"/><Relationship Id="rId30" Type="http://schemas.openxmlformats.org/officeDocument/2006/relationships/viewProps" Target="viewProps.xml"/><Relationship Id="rId8" Type="http://schemas.openxmlformats.org/officeDocument/2006/relationships/slideMaster" Target="slideMasters/slideMaster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A94E29F-1155-3927-DC83-5F28067074C9}"/>
              </a:ext>
            </a:extLst>
          </p:cNvPr>
          <p:cNvSpPr>
            <a:spLocks noGrp="1"/>
          </p:cNvSpPr>
          <p:nvPr>
            <p:ph type="hdr" sz="quarter"/>
          </p:nvPr>
        </p:nvSpPr>
        <p:spPr>
          <a:xfrm>
            <a:off x="0" y="0"/>
            <a:ext cx="3038475" cy="465138"/>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dirty="0"/>
          </a:p>
        </p:txBody>
      </p:sp>
      <p:sp>
        <p:nvSpPr>
          <p:cNvPr id="3" name="Date Placeholder 2">
            <a:extLst>
              <a:ext uri="{FF2B5EF4-FFF2-40B4-BE49-F238E27FC236}">
                <a16:creationId xmlns:a16="http://schemas.microsoft.com/office/drawing/2014/main" id="{C0A0C5DB-FF0F-924C-A143-0DF0648E36DE}"/>
              </a:ext>
            </a:extLst>
          </p:cNvPr>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73ABC0EB-E0F9-45A5-B2ED-C4C7FD77942C}" type="datetime1">
              <a:rPr lang="en-US" smtClean="0"/>
              <a:t>4/24/2024</a:t>
            </a:fld>
            <a:endParaRPr lang="en-US" dirty="0"/>
          </a:p>
        </p:txBody>
      </p:sp>
      <p:sp>
        <p:nvSpPr>
          <p:cNvPr id="4" name="Footer Placeholder 3">
            <a:extLst>
              <a:ext uri="{FF2B5EF4-FFF2-40B4-BE49-F238E27FC236}">
                <a16:creationId xmlns:a16="http://schemas.microsoft.com/office/drawing/2014/main" id="{701DA708-791E-9351-6F47-EB9DCA2B13B0}"/>
              </a:ext>
            </a:extLst>
          </p:cNvPr>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r>
              <a:rPr lang="en-US" dirty="0"/>
              <a:t>DRAFT</a:t>
            </a:r>
          </a:p>
        </p:txBody>
      </p:sp>
      <p:sp>
        <p:nvSpPr>
          <p:cNvPr id="5" name="Slide Number Placeholder 4">
            <a:extLst>
              <a:ext uri="{FF2B5EF4-FFF2-40B4-BE49-F238E27FC236}">
                <a16:creationId xmlns:a16="http://schemas.microsoft.com/office/drawing/2014/main" id="{398F6862-7094-5AD1-4255-13149085AC25}"/>
              </a:ext>
            </a:extLst>
          </p:cNvPr>
          <p:cNvSpPr>
            <a:spLocks noGrp="1"/>
          </p:cNvSpPr>
          <p:nvPr>
            <p:ph type="sldNum" sz="quarter" idx="3"/>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72610D90-7734-4E2C-A308-239B62071079}" type="slidenum">
              <a:rPr lang="en-US" altLang="en-US"/>
              <a:pPr>
                <a:defRPr/>
              </a:pPr>
              <a:t>‹#›</a:t>
            </a:fld>
            <a:endParaRPr lang="en-US"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C971268-A142-4A9B-3717-7D9B6F8C9F38}"/>
              </a:ext>
            </a:extLst>
          </p:cNvPr>
          <p:cNvSpPr>
            <a:spLocks noGrp="1"/>
          </p:cNvSpPr>
          <p:nvPr>
            <p:ph type="hdr" sz="quarter"/>
          </p:nvPr>
        </p:nvSpPr>
        <p:spPr>
          <a:xfrm>
            <a:off x="0" y="0"/>
            <a:ext cx="3038475" cy="465138"/>
          </a:xfrm>
          <a:prstGeom prst="rect">
            <a:avLst/>
          </a:prstGeom>
        </p:spPr>
        <p:txBody>
          <a:bodyPr vert="horz" lIns="93177" tIns="46589" rIns="93177" bIns="46589" rtlCol="0"/>
          <a:lstStyle>
            <a:lvl1pPr algn="l" eaLnBrk="1" fontAlgn="auto" hangingPunct="1">
              <a:spcBef>
                <a:spcPts val="0"/>
              </a:spcBef>
              <a:spcAft>
                <a:spcPts val="0"/>
              </a:spcAft>
              <a:defRPr sz="1200">
                <a:latin typeface="+mn-lt"/>
                <a:cs typeface="+mn-cs"/>
              </a:defRPr>
            </a:lvl1pPr>
          </a:lstStyle>
          <a:p>
            <a:pPr>
              <a:defRPr/>
            </a:pPr>
            <a:endParaRPr lang="en-US" dirty="0"/>
          </a:p>
        </p:txBody>
      </p:sp>
      <p:sp>
        <p:nvSpPr>
          <p:cNvPr id="3" name="Date Placeholder 2">
            <a:extLst>
              <a:ext uri="{FF2B5EF4-FFF2-40B4-BE49-F238E27FC236}">
                <a16:creationId xmlns:a16="http://schemas.microsoft.com/office/drawing/2014/main" id="{618CCCC7-FBF2-1C24-7324-756A260A23F4}"/>
              </a:ext>
            </a:extLst>
          </p:cNvPr>
          <p:cNvSpPr>
            <a:spLocks noGrp="1"/>
          </p:cNvSpPr>
          <p:nvPr>
            <p:ph type="dt" idx="1"/>
          </p:nvPr>
        </p:nvSpPr>
        <p:spPr>
          <a:xfrm>
            <a:off x="3970338" y="0"/>
            <a:ext cx="3038475" cy="465138"/>
          </a:xfrm>
          <a:prstGeom prst="rect">
            <a:avLst/>
          </a:prstGeom>
        </p:spPr>
        <p:txBody>
          <a:bodyPr vert="horz" lIns="93177" tIns="46589" rIns="93177" bIns="46589" rtlCol="0"/>
          <a:lstStyle>
            <a:lvl1pPr algn="r" eaLnBrk="1" fontAlgn="auto" hangingPunct="1">
              <a:spcBef>
                <a:spcPts val="0"/>
              </a:spcBef>
              <a:spcAft>
                <a:spcPts val="0"/>
              </a:spcAft>
              <a:defRPr sz="1200">
                <a:latin typeface="+mn-lt"/>
                <a:cs typeface="+mn-cs"/>
              </a:defRPr>
            </a:lvl1pPr>
          </a:lstStyle>
          <a:p>
            <a:pPr>
              <a:defRPr/>
            </a:pPr>
            <a:fld id="{7FEA8CC9-BE20-45AA-9141-7C8E3F104D05}" type="datetime1">
              <a:rPr lang="en-US" smtClean="0"/>
              <a:t>4/24/2024</a:t>
            </a:fld>
            <a:endParaRPr lang="en-US" dirty="0"/>
          </a:p>
        </p:txBody>
      </p:sp>
      <p:sp>
        <p:nvSpPr>
          <p:cNvPr id="4" name="Slide Image Placeholder 3">
            <a:extLst>
              <a:ext uri="{FF2B5EF4-FFF2-40B4-BE49-F238E27FC236}">
                <a16:creationId xmlns:a16="http://schemas.microsoft.com/office/drawing/2014/main" id="{BD930FA6-63C4-0CA9-8FD1-1F6FE53EFD3E}"/>
              </a:ext>
            </a:extLst>
          </p:cNvPr>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a:extLst>
              <a:ext uri="{FF2B5EF4-FFF2-40B4-BE49-F238E27FC236}">
                <a16:creationId xmlns:a16="http://schemas.microsoft.com/office/drawing/2014/main" id="{F331E780-63E0-30BE-DCD5-6517E68A2374}"/>
              </a:ext>
            </a:extLst>
          </p:cNvPr>
          <p:cNvSpPr>
            <a:spLocks noGrp="1"/>
          </p:cNvSpPr>
          <p:nvPr>
            <p:ph type="body" sz="quarter" idx="3"/>
          </p:nvPr>
        </p:nvSpPr>
        <p:spPr>
          <a:xfrm>
            <a:off x="701675" y="4416425"/>
            <a:ext cx="5607050" cy="4183063"/>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C84834DD-B10C-F8A6-0C3A-E9363F583A71}"/>
              </a:ext>
            </a:extLst>
          </p:cNvPr>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eaLnBrk="1" fontAlgn="auto" hangingPunct="1">
              <a:spcBef>
                <a:spcPts val="0"/>
              </a:spcBef>
              <a:spcAft>
                <a:spcPts val="0"/>
              </a:spcAft>
              <a:defRPr sz="1200">
                <a:latin typeface="+mn-lt"/>
                <a:cs typeface="+mn-cs"/>
              </a:defRPr>
            </a:lvl1pPr>
          </a:lstStyle>
          <a:p>
            <a:pPr>
              <a:defRPr/>
            </a:pPr>
            <a:r>
              <a:rPr lang="en-US" dirty="0"/>
              <a:t>DRAFT</a:t>
            </a:r>
          </a:p>
        </p:txBody>
      </p:sp>
      <p:sp>
        <p:nvSpPr>
          <p:cNvPr id="7" name="Slide Number Placeholder 6">
            <a:extLst>
              <a:ext uri="{FF2B5EF4-FFF2-40B4-BE49-F238E27FC236}">
                <a16:creationId xmlns:a16="http://schemas.microsoft.com/office/drawing/2014/main" id="{604ACF5C-E247-62EC-DDAB-F8B16C22945F}"/>
              </a:ext>
            </a:extLst>
          </p:cNvPr>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E6A172B0-DAA7-428C-A91D-94F2BACB8906}"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F60CB033-69AE-4F85-BF45-A582452F211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B111EB76-4733-F3E9-385C-63EEAA00F3F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6388" name="Slide Number Placeholder 3">
            <a:extLst>
              <a:ext uri="{FF2B5EF4-FFF2-40B4-BE49-F238E27FC236}">
                <a16:creationId xmlns:a16="http://schemas.microsoft.com/office/drawing/2014/main" id="{D13DB772-99CC-51FF-D938-2001C79D880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BD18DEB-4030-4D25-85FD-4643C0F9A405}" type="slidenum">
              <a:rPr lang="en-US" altLang="en-US" smtClean="0">
                <a:solidFill>
                  <a:srgbClr val="FFFFFF"/>
                </a:solidFill>
                <a:latin typeface="Calibri" panose="020F0502020204030204" pitchFamily="34" charset="0"/>
              </a:rPr>
              <a:pPr/>
              <a:t>1</a:t>
            </a:fld>
            <a:endParaRPr lang="en-US" altLang="en-US" dirty="0">
              <a:solidFill>
                <a:srgbClr val="FFFFFF"/>
              </a:solidFill>
              <a:latin typeface="Calibri" panose="020F0502020204030204" pitchFamily="34" charset="0"/>
            </a:endParaRPr>
          </a:p>
        </p:txBody>
      </p:sp>
      <p:sp>
        <p:nvSpPr>
          <p:cNvPr id="21509" name="Date Placeholder 1">
            <a:extLst>
              <a:ext uri="{FF2B5EF4-FFF2-40B4-BE49-F238E27FC236}">
                <a16:creationId xmlns:a16="http://schemas.microsoft.com/office/drawing/2014/main" id="{AE9E9FF4-6EB6-7B70-9473-3B57C6C9A770}"/>
              </a:ext>
            </a:extLst>
          </p:cNvPr>
          <p:cNvSpPr>
            <a:spLocks noGrp="1"/>
          </p:cNvSpPr>
          <p:nvPr>
            <p:ph type="dt" sz="quarter" idx="1"/>
          </p:nvPr>
        </p:nvSpPr>
        <p:spPr bwMode="auto"/>
        <p:txBody>
          <a:bodyPr wrap="square" numCol="1" anchor="t"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defRPr/>
            </a:pPr>
            <a:fld id="{D3215926-2C65-42B3-BE93-18B7C68DAEC3}" type="datetime1">
              <a:rPr lang="en-US" altLang="en-US" smtClean="0">
                <a:solidFill>
                  <a:srgbClr val="000000"/>
                </a:solidFill>
                <a:latin typeface="Calibri" panose="020F0502020204030204" pitchFamily="34" charset="0"/>
              </a:rPr>
              <a:t>4/24/2024</a:t>
            </a:fld>
            <a:endParaRPr lang="en-US" altLang="en-US" dirty="0">
              <a:solidFill>
                <a:srgbClr val="000000"/>
              </a:solidFill>
              <a:latin typeface="Calibri" panose="020F0502020204030204" pitchFamily="34" charset="0"/>
            </a:endParaRPr>
          </a:p>
        </p:txBody>
      </p:sp>
      <p:sp>
        <p:nvSpPr>
          <p:cNvPr id="21510" name="Footer Placeholder 2">
            <a:extLst>
              <a:ext uri="{FF2B5EF4-FFF2-40B4-BE49-F238E27FC236}">
                <a16:creationId xmlns:a16="http://schemas.microsoft.com/office/drawing/2014/main" id="{DBE925A5-EC10-61A6-8290-099F7BD8B9D2}"/>
              </a:ext>
            </a:extLst>
          </p:cNvPr>
          <p:cNvSpPr>
            <a:spLocks noGrp="1"/>
          </p:cNvSpPr>
          <p:nvPr>
            <p:ph type="ftr" sz="quarter" idx="4"/>
          </p:nvPr>
        </p:nvSpPr>
        <p:spPr bwMode="auto"/>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defRPr/>
            </a:pPr>
            <a:r>
              <a:rPr lang="en-US" altLang="en-US" dirty="0">
                <a:solidFill>
                  <a:srgbClr val="000000"/>
                </a:solidFill>
                <a:latin typeface="Calibri" panose="020F0502020204030204" pitchFamily="34" charset="0"/>
              </a:rPr>
              <a:t>DRAFT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E8256009-4E38-006D-A138-9D1B5D4C720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21283A91-A4F9-AEA7-7E39-C5D83B943E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2532" name="Slide Number Placeholder 3">
            <a:extLst>
              <a:ext uri="{FF2B5EF4-FFF2-40B4-BE49-F238E27FC236}">
                <a16:creationId xmlns:a16="http://schemas.microsoft.com/office/drawing/2014/main" id="{A06479C6-628F-2798-B06A-D9A5A3C61DB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29F0529-2C27-43DA-8593-81BF61FC1E4D}" type="slidenum">
              <a:rPr lang="en-US" altLang="en-US" smtClean="0">
                <a:latin typeface="Calibri" panose="020F0502020204030204" pitchFamily="34" charset="0"/>
              </a:rPr>
              <a:pPr/>
              <a:t>10</a:t>
            </a:fld>
            <a:endParaRPr lang="en-US" altLang="en-US" dirty="0">
              <a:latin typeface="Calibri" panose="020F0502020204030204" pitchFamily="34" charset="0"/>
            </a:endParaRPr>
          </a:p>
        </p:txBody>
      </p:sp>
      <p:sp>
        <p:nvSpPr>
          <p:cNvPr id="2" name="Date Placeholder 1">
            <a:extLst>
              <a:ext uri="{FF2B5EF4-FFF2-40B4-BE49-F238E27FC236}">
                <a16:creationId xmlns:a16="http://schemas.microsoft.com/office/drawing/2014/main" id="{A7647D05-C544-DCB0-4AFB-310DF566710C}"/>
              </a:ext>
            </a:extLst>
          </p:cNvPr>
          <p:cNvSpPr>
            <a:spLocks noGrp="1"/>
          </p:cNvSpPr>
          <p:nvPr>
            <p:ph type="dt" idx="1"/>
          </p:nvPr>
        </p:nvSpPr>
        <p:spPr/>
        <p:txBody>
          <a:bodyPr/>
          <a:lstStyle/>
          <a:p>
            <a:pPr>
              <a:defRPr/>
            </a:pPr>
            <a:fld id="{3974C6F5-5D0F-4246-AA9C-57596A19B816}" type="datetime1">
              <a:rPr lang="en-US" smtClean="0"/>
              <a:t>4/24/2024</a:t>
            </a:fld>
            <a:endParaRPr lang="en-US" dirty="0"/>
          </a:p>
        </p:txBody>
      </p:sp>
      <p:sp>
        <p:nvSpPr>
          <p:cNvPr id="3" name="Footer Placeholder 2">
            <a:extLst>
              <a:ext uri="{FF2B5EF4-FFF2-40B4-BE49-F238E27FC236}">
                <a16:creationId xmlns:a16="http://schemas.microsoft.com/office/drawing/2014/main" id="{16473043-A463-F31C-C210-91C8178C8F54}"/>
              </a:ext>
            </a:extLst>
          </p:cNvPr>
          <p:cNvSpPr>
            <a:spLocks noGrp="1"/>
          </p:cNvSpPr>
          <p:nvPr>
            <p:ph type="ftr" sz="quarter" idx="4"/>
          </p:nvPr>
        </p:nvSpPr>
        <p:spPr/>
        <p:txBody>
          <a:bodyPr/>
          <a:lstStyle/>
          <a:p>
            <a:pPr>
              <a:defRPr/>
            </a:pPr>
            <a:r>
              <a:rPr lang="en-US" dirty="0"/>
              <a:t>DRAFT</a:t>
            </a:r>
          </a:p>
        </p:txBody>
      </p:sp>
    </p:spTree>
    <p:extLst>
      <p:ext uri="{BB962C8B-B14F-4D97-AF65-F5344CB8AC3E}">
        <p14:creationId xmlns:p14="http://schemas.microsoft.com/office/powerpoint/2010/main" val="10209209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D8ADEF-AB18-5F7D-EA3F-DF34D8249DA8}"/>
            </a:ext>
          </a:extLst>
        </p:cNvPr>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7E5ADDF9-C3CE-A4CC-DF0D-954CFC2EAA5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00A22C7E-97D7-02FC-03CB-94882A98B53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2532" name="Slide Number Placeholder 3">
            <a:extLst>
              <a:ext uri="{FF2B5EF4-FFF2-40B4-BE49-F238E27FC236}">
                <a16:creationId xmlns:a16="http://schemas.microsoft.com/office/drawing/2014/main" id="{5426E3D4-D48B-FAE3-A7B5-6C6CC8FFBF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29F0529-2C27-43DA-8593-81BF61FC1E4D}" type="slidenum">
              <a:rPr lang="en-US" altLang="en-US" smtClean="0">
                <a:latin typeface="Calibri" panose="020F0502020204030204" pitchFamily="34" charset="0"/>
              </a:rPr>
              <a:pPr/>
              <a:t>11</a:t>
            </a:fld>
            <a:endParaRPr lang="en-US" altLang="en-US" dirty="0">
              <a:latin typeface="Calibri" panose="020F0502020204030204" pitchFamily="34" charset="0"/>
            </a:endParaRPr>
          </a:p>
        </p:txBody>
      </p:sp>
      <p:sp>
        <p:nvSpPr>
          <p:cNvPr id="2" name="Date Placeholder 1">
            <a:extLst>
              <a:ext uri="{FF2B5EF4-FFF2-40B4-BE49-F238E27FC236}">
                <a16:creationId xmlns:a16="http://schemas.microsoft.com/office/drawing/2014/main" id="{B1BD82D7-73B0-22B2-0323-6968F9C849DF}"/>
              </a:ext>
            </a:extLst>
          </p:cNvPr>
          <p:cNvSpPr>
            <a:spLocks noGrp="1"/>
          </p:cNvSpPr>
          <p:nvPr>
            <p:ph type="dt" idx="1"/>
          </p:nvPr>
        </p:nvSpPr>
        <p:spPr/>
        <p:txBody>
          <a:bodyPr/>
          <a:lstStyle/>
          <a:p>
            <a:pPr>
              <a:defRPr/>
            </a:pPr>
            <a:fld id="{3974C6F5-5D0F-4246-AA9C-57596A19B816}" type="datetime1">
              <a:rPr lang="en-US" smtClean="0"/>
              <a:t>4/24/2024</a:t>
            </a:fld>
            <a:endParaRPr lang="en-US" dirty="0"/>
          </a:p>
        </p:txBody>
      </p:sp>
      <p:sp>
        <p:nvSpPr>
          <p:cNvPr id="3" name="Footer Placeholder 2">
            <a:extLst>
              <a:ext uri="{FF2B5EF4-FFF2-40B4-BE49-F238E27FC236}">
                <a16:creationId xmlns:a16="http://schemas.microsoft.com/office/drawing/2014/main" id="{1CBBFDC8-6FFD-6E4D-3CA6-20A9A36EC958}"/>
              </a:ext>
            </a:extLst>
          </p:cNvPr>
          <p:cNvSpPr>
            <a:spLocks noGrp="1"/>
          </p:cNvSpPr>
          <p:nvPr>
            <p:ph type="ftr" sz="quarter" idx="4"/>
          </p:nvPr>
        </p:nvSpPr>
        <p:spPr/>
        <p:txBody>
          <a:bodyPr/>
          <a:lstStyle/>
          <a:p>
            <a:pPr>
              <a:defRPr/>
            </a:pPr>
            <a:r>
              <a:rPr lang="en-US" dirty="0"/>
              <a:t>DRAFT</a:t>
            </a:r>
          </a:p>
        </p:txBody>
      </p:sp>
    </p:spTree>
    <p:extLst>
      <p:ext uri="{BB962C8B-B14F-4D97-AF65-F5344CB8AC3E}">
        <p14:creationId xmlns:p14="http://schemas.microsoft.com/office/powerpoint/2010/main" val="14009879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069160-98BF-BF3F-2B65-D32B111C1558}"/>
            </a:ext>
          </a:extLst>
        </p:cNvPr>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D95F6876-590F-53E7-607A-E68E46BC5A4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2015CFE7-F74C-714B-3666-3F191BE86CA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4580" name="Slide Number Placeholder 3">
            <a:extLst>
              <a:ext uri="{FF2B5EF4-FFF2-40B4-BE49-F238E27FC236}">
                <a16:creationId xmlns:a16="http://schemas.microsoft.com/office/drawing/2014/main" id="{4945C8F3-D5E3-9E1F-1A9D-887D3EEC080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BD4387F-617E-4EB1-9452-2D644899B01A}" type="slidenum">
              <a:rPr lang="en-US" altLang="en-US" smtClean="0">
                <a:latin typeface="Calibri" panose="020F0502020204030204" pitchFamily="34" charset="0"/>
              </a:rPr>
              <a:pPr/>
              <a:t>12</a:t>
            </a:fld>
            <a:endParaRPr lang="en-US" altLang="en-US" dirty="0">
              <a:latin typeface="Calibri" panose="020F0502020204030204" pitchFamily="34" charset="0"/>
            </a:endParaRPr>
          </a:p>
        </p:txBody>
      </p:sp>
      <p:sp>
        <p:nvSpPr>
          <p:cNvPr id="2" name="Date Placeholder 1">
            <a:extLst>
              <a:ext uri="{FF2B5EF4-FFF2-40B4-BE49-F238E27FC236}">
                <a16:creationId xmlns:a16="http://schemas.microsoft.com/office/drawing/2014/main" id="{200E8CD1-038B-7870-4404-EB5377134A7C}"/>
              </a:ext>
            </a:extLst>
          </p:cNvPr>
          <p:cNvSpPr>
            <a:spLocks noGrp="1"/>
          </p:cNvSpPr>
          <p:nvPr>
            <p:ph type="dt" idx="1"/>
          </p:nvPr>
        </p:nvSpPr>
        <p:spPr/>
        <p:txBody>
          <a:bodyPr/>
          <a:lstStyle/>
          <a:p>
            <a:pPr>
              <a:defRPr/>
            </a:pPr>
            <a:fld id="{961C7635-AB03-40A7-B540-AE898157B150}" type="datetime1">
              <a:rPr lang="en-US" smtClean="0"/>
              <a:t>4/24/2024</a:t>
            </a:fld>
            <a:endParaRPr lang="en-US" dirty="0"/>
          </a:p>
        </p:txBody>
      </p:sp>
      <p:sp>
        <p:nvSpPr>
          <p:cNvPr id="3" name="Footer Placeholder 2">
            <a:extLst>
              <a:ext uri="{FF2B5EF4-FFF2-40B4-BE49-F238E27FC236}">
                <a16:creationId xmlns:a16="http://schemas.microsoft.com/office/drawing/2014/main" id="{A40197FE-14B6-6143-788D-C4B9ADEDCE14}"/>
              </a:ext>
            </a:extLst>
          </p:cNvPr>
          <p:cNvSpPr>
            <a:spLocks noGrp="1"/>
          </p:cNvSpPr>
          <p:nvPr>
            <p:ph type="ftr" sz="quarter" idx="4"/>
          </p:nvPr>
        </p:nvSpPr>
        <p:spPr/>
        <p:txBody>
          <a:bodyPr/>
          <a:lstStyle/>
          <a:p>
            <a:pPr>
              <a:defRPr/>
            </a:pPr>
            <a:r>
              <a:rPr lang="en-US" dirty="0"/>
              <a:t>DRAFT</a:t>
            </a:r>
          </a:p>
        </p:txBody>
      </p:sp>
    </p:spTree>
    <p:extLst>
      <p:ext uri="{BB962C8B-B14F-4D97-AF65-F5344CB8AC3E}">
        <p14:creationId xmlns:p14="http://schemas.microsoft.com/office/powerpoint/2010/main" val="2369038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74EEF8CB-D998-43AA-A5A5-4E1ED6DF34E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9D978B18-2881-D3E6-D527-06090AC2557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0484" name="Slide Number Placeholder 3">
            <a:extLst>
              <a:ext uri="{FF2B5EF4-FFF2-40B4-BE49-F238E27FC236}">
                <a16:creationId xmlns:a16="http://schemas.microsoft.com/office/drawing/2014/main" id="{9D80CC8E-EC94-96F9-C65D-1A6DB1FAD5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CCE9ACB-19D1-4262-906F-49185D06E63E}" type="slidenum">
              <a:rPr lang="en-US" altLang="en-US" smtClean="0">
                <a:latin typeface="Calibri" panose="020F0502020204030204" pitchFamily="34" charset="0"/>
              </a:rPr>
              <a:pPr/>
              <a:t>13</a:t>
            </a:fld>
            <a:endParaRPr lang="en-US" altLang="en-US" dirty="0">
              <a:latin typeface="Calibri" panose="020F0502020204030204" pitchFamily="34" charset="0"/>
            </a:endParaRPr>
          </a:p>
        </p:txBody>
      </p:sp>
      <p:sp>
        <p:nvSpPr>
          <p:cNvPr id="2" name="Date Placeholder 1">
            <a:extLst>
              <a:ext uri="{FF2B5EF4-FFF2-40B4-BE49-F238E27FC236}">
                <a16:creationId xmlns:a16="http://schemas.microsoft.com/office/drawing/2014/main" id="{3A35770C-82E3-02C8-EBFD-A3577977275A}"/>
              </a:ext>
            </a:extLst>
          </p:cNvPr>
          <p:cNvSpPr>
            <a:spLocks noGrp="1"/>
          </p:cNvSpPr>
          <p:nvPr>
            <p:ph type="dt" idx="1"/>
          </p:nvPr>
        </p:nvSpPr>
        <p:spPr/>
        <p:txBody>
          <a:bodyPr/>
          <a:lstStyle/>
          <a:p>
            <a:pPr>
              <a:defRPr/>
            </a:pPr>
            <a:fld id="{5AE06D57-3153-4A89-81C4-40DFB8F98F9E}" type="datetime1">
              <a:rPr lang="en-US" smtClean="0"/>
              <a:t>4/24/2024</a:t>
            </a:fld>
            <a:endParaRPr lang="en-US" dirty="0"/>
          </a:p>
        </p:txBody>
      </p:sp>
      <p:sp>
        <p:nvSpPr>
          <p:cNvPr id="3" name="Footer Placeholder 2">
            <a:extLst>
              <a:ext uri="{FF2B5EF4-FFF2-40B4-BE49-F238E27FC236}">
                <a16:creationId xmlns:a16="http://schemas.microsoft.com/office/drawing/2014/main" id="{8F0E220D-39A1-6B33-32FA-7B27523C5ED3}"/>
              </a:ext>
            </a:extLst>
          </p:cNvPr>
          <p:cNvSpPr>
            <a:spLocks noGrp="1"/>
          </p:cNvSpPr>
          <p:nvPr>
            <p:ph type="ftr" sz="quarter" idx="4"/>
          </p:nvPr>
        </p:nvSpPr>
        <p:spPr/>
        <p:txBody>
          <a:bodyPr/>
          <a:lstStyle/>
          <a:p>
            <a:pPr>
              <a:defRPr/>
            </a:pPr>
            <a:r>
              <a:rPr lang="en-US" dirty="0"/>
              <a:t>DRAFT</a:t>
            </a:r>
          </a:p>
        </p:txBody>
      </p:sp>
    </p:spTree>
    <p:extLst>
      <p:ext uri="{BB962C8B-B14F-4D97-AF65-F5344CB8AC3E}">
        <p14:creationId xmlns:p14="http://schemas.microsoft.com/office/powerpoint/2010/main" val="24302512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A41E3BBD-629E-6519-CE14-355D8936A40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9BCD320B-E163-5E87-B8AB-DA0EF5EACD6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4580" name="Slide Number Placeholder 3">
            <a:extLst>
              <a:ext uri="{FF2B5EF4-FFF2-40B4-BE49-F238E27FC236}">
                <a16:creationId xmlns:a16="http://schemas.microsoft.com/office/drawing/2014/main" id="{6D56AD2F-9489-B4C3-D82A-CA6060C7AC0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BD4387F-617E-4EB1-9452-2D644899B01A}" type="slidenum">
              <a:rPr lang="en-US" altLang="en-US" smtClean="0">
                <a:latin typeface="Calibri" panose="020F0502020204030204" pitchFamily="34" charset="0"/>
              </a:rPr>
              <a:pPr/>
              <a:t>14</a:t>
            </a:fld>
            <a:endParaRPr lang="en-US" altLang="en-US" dirty="0">
              <a:latin typeface="Calibri" panose="020F0502020204030204" pitchFamily="34" charset="0"/>
            </a:endParaRPr>
          </a:p>
        </p:txBody>
      </p:sp>
      <p:sp>
        <p:nvSpPr>
          <p:cNvPr id="2" name="Date Placeholder 1">
            <a:extLst>
              <a:ext uri="{FF2B5EF4-FFF2-40B4-BE49-F238E27FC236}">
                <a16:creationId xmlns:a16="http://schemas.microsoft.com/office/drawing/2014/main" id="{FDB10C4E-B482-7015-7C77-0FA74C2844D8}"/>
              </a:ext>
            </a:extLst>
          </p:cNvPr>
          <p:cNvSpPr>
            <a:spLocks noGrp="1"/>
          </p:cNvSpPr>
          <p:nvPr>
            <p:ph type="dt" idx="1"/>
          </p:nvPr>
        </p:nvSpPr>
        <p:spPr/>
        <p:txBody>
          <a:bodyPr/>
          <a:lstStyle/>
          <a:p>
            <a:pPr>
              <a:defRPr/>
            </a:pPr>
            <a:fld id="{961C7635-AB03-40A7-B540-AE898157B150}" type="datetime1">
              <a:rPr lang="en-US" smtClean="0"/>
              <a:t>4/24/2024</a:t>
            </a:fld>
            <a:endParaRPr lang="en-US" dirty="0"/>
          </a:p>
        </p:txBody>
      </p:sp>
      <p:sp>
        <p:nvSpPr>
          <p:cNvPr id="3" name="Footer Placeholder 2">
            <a:extLst>
              <a:ext uri="{FF2B5EF4-FFF2-40B4-BE49-F238E27FC236}">
                <a16:creationId xmlns:a16="http://schemas.microsoft.com/office/drawing/2014/main" id="{B4FC1E57-81F4-B7C6-B4A7-C164BC365D18}"/>
              </a:ext>
            </a:extLst>
          </p:cNvPr>
          <p:cNvSpPr>
            <a:spLocks noGrp="1"/>
          </p:cNvSpPr>
          <p:nvPr>
            <p:ph type="ftr" sz="quarter" idx="4"/>
          </p:nvPr>
        </p:nvSpPr>
        <p:spPr/>
        <p:txBody>
          <a:bodyPr/>
          <a:lstStyle/>
          <a:p>
            <a:pPr>
              <a:defRPr/>
            </a:pPr>
            <a:r>
              <a:rPr lang="en-US" dirty="0"/>
              <a:t>DRAFT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92B76A6B-936B-09A4-466C-24EB5F28E1B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468FDDFB-70F4-A2E1-089F-C21AF9FBFD2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6628" name="Slide Number Placeholder 3">
            <a:extLst>
              <a:ext uri="{FF2B5EF4-FFF2-40B4-BE49-F238E27FC236}">
                <a16:creationId xmlns:a16="http://schemas.microsoft.com/office/drawing/2014/main" id="{D3BFD6AC-7989-2656-4EC1-4D6980D0E39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04BB4D0-61B5-40ED-BA37-F0EC4A6D5F6F}" type="slidenum">
              <a:rPr lang="en-US" altLang="en-US" smtClean="0">
                <a:latin typeface="Calibri" panose="020F0502020204030204" pitchFamily="34" charset="0"/>
              </a:rPr>
              <a:pPr/>
              <a:t>15</a:t>
            </a:fld>
            <a:endParaRPr lang="en-US" altLang="en-US" dirty="0">
              <a:latin typeface="Calibri" panose="020F0502020204030204" pitchFamily="34" charset="0"/>
            </a:endParaRPr>
          </a:p>
        </p:txBody>
      </p:sp>
      <p:sp>
        <p:nvSpPr>
          <p:cNvPr id="2" name="Date Placeholder 1">
            <a:extLst>
              <a:ext uri="{FF2B5EF4-FFF2-40B4-BE49-F238E27FC236}">
                <a16:creationId xmlns:a16="http://schemas.microsoft.com/office/drawing/2014/main" id="{967E5DEA-AA37-5DA0-1B38-7E3576FD3381}"/>
              </a:ext>
            </a:extLst>
          </p:cNvPr>
          <p:cNvSpPr>
            <a:spLocks noGrp="1"/>
          </p:cNvSpPr>
          <p:nvPr>
            <p:ph type="dt" idx="1"/>
          </p:nvPr>
        </p:nvSpPr>
        <p:spPr/>
        <p:txBody>
          <a:bodyPr/>
          <a:lstStyle/>
          <a:p>
            <a:pPr>
              <a:defRPr/>
            </a:pPr>
            <a:fld id="{2311427E-2F2D-4D3A-B548-2E45FC8CE7B3}" type="datetime1">
              <a:rPr lang="en-US" smtClean="0"/>
              <a:t>4/24/2024</a:t>
            </a:fld>
            <a:endParaRPr lang="en-US" dirty="0"/>
          </a:p>
        </p:txBody>
      </p:sp>
      <p:sp>
        <p:nvSpPr>
          <p:cNvPr id="3" name="Footer Placeholder 2">
            <a:extLst>
              <a:ext uri="{FF2B5EF4-FFF2-40B4-BE49-F238E27FC236}">
                <a16:creationId xmlns:a16="http://schemas.microsoft.com/office/drawing/2014/main" id="{FAB34CF3-390D-DC8E-BBD3-57E46405680D}"/>
              </a:ext>
            </a:extLst>
          </p:cNvPr>
          <p:cNvSpPr>
            <a:spLocks noGrp="1"/>
          </p:cNvSpPr>
          <p:nvPr>
            <p:ph type="ftr" sz="quarter" idx="4"/>
          </p:nvPr>
        </p:nvSpPr>
        <p:spPr/>
        <p:txBody>
          <a:bodyPr/>
          <a:lstStyle/>
          <a:p>
            <a:pPr>
              <a:defRPr/>
            </a:pPr>
            <a:r>
              <a:rPr lang="en-US" dirty="0"/>
              <a:t>DRAFT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74EEF8CB-D998-43AA-A5A5-4E1ED6DF34E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9D978B18-2881-D3E6-D527-06090AC2557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0484" name="Slide Number Placeholder 3">
            <a:extLst>
              <a:ext uri="{FF2B5EF4-FFF2-40B4-BE49-F238E27FC236}">
                <a16:creationId xmlns:a16="http://schemas.microsoft.com/office/drawing/2014/main" id="{9D80CC8E-EC94-96F9-C65D-1A6DB1FAD5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CCE9ACB-19D1-4262-906F-49185D06E63E}" type="slidenum">
              <a:rPr lang="en-US" altLang="en-US" smtClean="0">
                <a:latin typeface="Calibri" panose="020F0502020204030204" pitchFamily="34" charset="0"/>
              </a:rPr>
              <a:pPr/>
              <a:t>2</a:t>
            </a:fld>
            <a:endParaRPr lang="en-US" altLang="en-US" dirty="0">
              <a:latin typeface="Calibri" panose="020F0502020204030204" pitchFamily="34" charset="0"/>
            </a:endParaRPr>
          </a:p>
        </p:txBody>
      </p:sp>
      <p:sp>
        <p:nvSpPr>
          <p:cNvPr id="2" name="Date Placeholder 1">
            <a:extLst>
              <a:ext uri="{FF2B5EF4-FFF2-40B4-BE49-F238E27FC236}">
                <a16:creationId xmlns:a16="http://schemas.microsoft.com/office/drawing/2014/main" id="{3A35770C-82E3-02C8-EBFD-A3577977275A}"/>
              </a:ext>
            </a:extLst>
          </p:cNvPr>
          <p:cNvSpPr>
            <a:spLocks noGrp="1"/>
          </p:cNvSpPr>
          <p:nvPr>
            <p:ph type="dt" idx="1"/>
          </p:nvPr>
        </p:nvSpPr>
        <p:spPr/>
        <p:txBody>
          <a:bodyPr/>
          <a:lstStyle/>
          <a:p>
            <a:pPr>
              <a:defRPr/>
            </a:pPr>
            <a:fld id="{5AE06D57-3153-4A89-81C4-40DFB8F98F9E}" type="datetime1">
              <a:rPr lang="en-US" smtClean="0"/>
              <a:t>4/24/2024</a:t>
            </a:fld>
            <a:endParaRPr lang="en-US" dirty="0"/>
          </a:p>
        </p:txBody>
      </p:sp>
      <p:sp>
        <p:nvSpPr>
          <p:cNvPr id="3" name="Footer Placeholder 2">
            <a:extLst>
              <a:ext uri="{FF2B5EF4-FFF2-40B4-BE49-F238E27FC236}">
                <a16:creationId xmlns:a16="http://schemas.microsoft.com/office/drawing/2014/main" id="{8F0E220D-39A1-6B33-32FA-7B27523C5ED3}"/>
              </a:ext>
            </a:extLst>
          </p:cNvPr>
          <p:cNvSpPr>
            <a:spLocks noGrp="1"/>
          </p:cNvSpPr>
          <p:nvPr>
            <p:ph type="ftr" sz="quarter" idx="4"/>
          </p:nvPr>
        </p:nvSpPr>
        <p:spPr/>
        <p:txBody>
          <a:bodyPr/>
          <a:lstStyle/>
          <a:p>
            <a:pPr>
              <a:defRPr/>
            </a:pPr>
            <a:r>
              <a:rPr lang="en-US" dirty="0"/>
              <a:t>DRAFT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74EEF8CB-D998-43AA-A5A5-4E1ED6DF34E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9D978B18-2881-D3E6-D527-06090AC2557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0484" name="Slide Number Placeholder 3">
            <a:extLst>
              <a:ext uri="{FF2B5EF4-FFF2-40B4-BE49-F238E27FC236}">
                <a16:creationId xmlns:a16="http://schemas.microsoft.com/office/drawing/2014/main" id="{9D80CC8E-EC94-96F9-C65D-1A6DB1FAD5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CCE9ACB-19D1-4262-906F-49185D06E63E}" type="slidenum">
              <a:rPr lang="en-US" altLang="en-US" smtClean="0">
                <a:latin typeface="Calibri" panose="020F0502020204030204" pitchFamily="34" charset="0"/>
              </a:rPr>
              <a:pPr/>
              <a:t>3</a:t>
            </a:fld>
            <a:endParaRPr lang="en-US" altLang="en-US" dirty="0">
              <a:latin typeface="Calibri" panose="020F0502020204030204" pitchFamily="34" charset="0"/>
            </a:endParaRPr>
          </a:p>
        </p:txBody>
      </p:sp>
      <p:sp>
        <p:nvSpPr>
          <p:cNvPr id="2" name="Date Placeholder 1">
            <a:extLst>
              <a:ext uri="{FF2B5EF4-FFF2-40B4-BE49-F238E27FC236}">
                <a16:creationId xmlns:a16="http://schemas.microsoft.com/office/drawing/2014/main" id="{3A35770C-82E3-02C8-EBFD-A3577977275A}"/>
              </a:ext>
            </a:extLst>
          </p:cNvPr>
          <p:cNvSpPr>
            <a:spLocks noGrp="1"/>
          </p:cNvSpPr>
          <p:nvPr>
            <p:ph type="dt" idx="1"/>
          </p:nvPr>
        </p:nvSpPr>
        <p:spPr/>
        <p:txBody>
          <a:bodyPr/>
          <a:lstStyle/>
          <a:p>
            <a:pPr>
              <a:defRPr/>
            </a:pPr>
            <a:fld id="{5AE06D57-3153-4A89-81C4-40DFB8F98F9E}" type="datetime1">
              <a:rPr lang="en-US" smtClean="0"/>
              <a:t>4/24/2024</a:t>
            </a:fld>
            <a:endParaRPr lang="en-US" dirty="0"/>
          </a:p>
        </p:txBody>
      </p:sp>
      <p:sp>
        <p:nvSpPr>
          <p:cNvPr id="3" name="Footer Placeholder 2">
            <a:extLst>
              <a:ext uri="{FF2B5EF4-FFF2-40B4-BE49-F238E27FC236}">
                <a16:creationId xmlns:a16="http://schemas.microsoft.com/office/drawing/2014/main" id="{8F0E220D-39A1-6B33-32FA-7B27523C5ED3}"/>
              </a:ext>
            </a:extLst>
          </p:cNvPr>
          <p:cNvSpPr>
            <a:spLocks noGrp="1"/>
          </p:cNvSpPr>
          <p:nvPr>
            <p:ph type="ftr" sz="quarter" idx="4"/>
          </p:nvPr>
        </p:nvSpPr>
        <p:spPr/>
        <p:txBody>
          <a:bodyPr/>
          <a:lstStyle/>
          <a:p>
            <a:pPr>
              <a:defRPr/>
            </a:pPr>
            <a:r>
              <a:rPr lang="en-US" dirty="0"/>
              <a:t>DRAFT</a:t>
            </a:r>
          </a:p>
        </p:txBody>
      </p:sp>
    </p:spTree>
    <p:extLst>
      <p:ext uri="{BB962C8B-B14F-4D97-AF65-F5344CB8AC3E}">
        <p14:creationId xmlns:p14="http://schemas.microsoft.com/office/powerpoint/2010/main" val="22705450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74EEF8CB-D998-43AA-A5A5-4E1ED6DF34E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9D978B18-2881-D3E6-D527-06090AC2557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0484" name="Slide Number Placeholder 3">
            <a:extLst>
              <a:ext uri="{FF2B5EF4-FFF2-40B4-BE49-F238E27FC236}">
                <a16:creationId xmlns:a16="http://schemas.microsoft.com/office/drawing/2014/main" id="{9D80CC8E-EC94-96F9-C65D-1A6DB1FAD5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CCE9ACB-19D1-4262-906F-49185D06E63E}" type="slidenum">
              <a:rPr lang="en-US" altLang="en-US" smtClean="0">
                <a:latin typeface="Calibri" panose="020F0502020204030204" pitchFamily="34" charset="0"/>
              </a:rPr>
              <a:pPr/>
              <a:t>4</a:t>
            </a:fld>
            <a:endParaRPr lang="en-US" altLang="en-US" dirty="0">
              <a:latin typeface="Calibri" panose="020F0502020204030204" pitchFamily="34" charset="0"/>
            </a:endParaRPr>
          </a:p>
        </p:txBody>
      </p:sp>
      <p:sp>
        <p:nvSpPr>
          <p:cNvPr id="2" name="Date Placeholder 1">
            <a:extLst>
              <a:ext uri="{FF2B5EF4-FFF2-40B4-BE49-F238E27FC236}">
                <a16:creationId xmlns:a16="http://schemas.microsoft.com/office/drawing/2014/main" id="{3A35770C-82E3-02C8-EBFD-A3577977275A}"/>
              </a:ext>
            </a:extLst>
          </p:cNvPr>
          <p:cNvSpPr>
            <a:spLocks noGrp="1"/>
          </p:cNvSpPr>
          <p:nvPr>
            <p:ph type="dt" idx="1"/>
          </p:nvPr>
        </p:nvSpPr>
        <p:spPr/>
        <p:txBody>
          <a:bodyPr/>
          <a:lstStyle/>
          <a:p>
            <a:pPr>
              <a:defRPr/>
            </a:pPr>
            <a:fld id="{5AE06D57-3153-4A89-81C4-40DFB8F98F9E}" type="datetime1">
              <a:rPr lang="en-US" smtClean="0"/>
              <a:t>4/24/2024</a:t>
            </a:fld>
            <a:endParaRPr lang="en-US" dirty="0"/>
          </a:p>
        </p:txBody>
      </p:sp>
      <p:sp>
        <p:nvSpPr>
          <p:cNvPr id="3" name="Footer Placeholder 2">
            <a:extLst>
              <a:ext uri="{FF2B5EF4-FFF2-40B4-BE49-F238E27FC236}">
                <a16:creationId xmlns:a16="http://schemas.microsoft.com/office/drawing/2014/main" id="{8F0E220D-39A1-6B33-32FA-7B27523C5ED3}"/>
              </a:ext>
            </a:extLst>
          </p:cNvPr>
          <p:cNvSpPr>
            <a:spLocks noGrp="1"/>
          </p:cNvSpPr>
          <p:nvPr>
            <p:ph type="ftr" sz="quarter" idx="4"/>
          </p:nvPr>
        </p:nvSpPr>
        <p:spPr/>
        <p:txBody>
          <a:bodyPr/>
          <a:lstStyle/>
          <a:p>
            <a:pPr>
              <a:defRPr/>
            </a:pPr>
            <a:r>
              <a:rPr lang="en-US" dirty="0"/>
              <a:t>DRAFT</a:t>
            </a:r>
          </a:p>
        </p:txBody>
      </p:sp>
    </p:spTree>
    <p:extLst>
      <p:ext uri="{BB962C8B-B14F-4D97-AF65-F5344CB8AC3E}">
        <p14:creationId xmlns:p14="http://schemas.microsoft.com/office/powerpoint/2010/main" val="2760904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74EEF8CB-D998-43AA-A5A5-4E1ED6DF34E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9D978B18-2881-D3E6-D527-06090AC2557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0484" name="Slide Number Placeholder 3">
            <a:extLst>
              <a:ext uri="{FF2B5EF4-FFF2-40B4-BE49-F238E27FC236}">
                <a16:creationId xmlns:a16="http://schemas.microsoft.com/office/drawing/2014/main" id="{9D80CC8E-EC94-96F9-C65D-1A6DB1FAD5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CCE9ACB-19D1-4262-906F-49185D06E63E}" type="slidenum">
              <a:rPr lang="en-US" altLang="en-US" smtClean="0">
                <a:latin typeface="Calibri" panose="020F0502020204030204" pitchFamily="34" charset="0"/>
              </a:rPr>
              <a:pPr/>
              <a:t>5</a:t>
            </a:fld>
            <a:endParaRPr lang="en-US" altLang="en-US" dirty="0">
              <a:latin typeface="Calibri" panose="020F0502020204030204" pitchFamily="34" charset="0"/>
            </a:endParaRPr>
          </a:p>
        </p:txBody>
      </p:sp>
      <p:sp>
        <p:nvSpPr>
          <p:cNvPr id="2" name="Date Placeholder 1">
            <a:extLst>
              <a:ext uri="{FF2B5EF4-FFF2-40B4-BE49-F238E27FC236}">
                <a16:creationId xmlns:a16="http://schemas.microsoft.com/office/drawing/2014/main" id="{3A35770C-82E3-02C8-EBFD-A3577977275A}"/>
              </a:ext>
            </a:extLst>
          </p:cNvPr>
          <p:cNvSpPr>
            <a:spLocks noGrp="1"/>
          </p:cNvSpPr>
          <p:nvPr>
            <p:ph type="dt" idx="1"/>
          </p:nvPr>
        </p:nvSpPr>
        <p:spPr/>
        <p:txBody>
          <a:bodyPr/>
          <a:lstStyle/>
          <a:p>
            <a:pPr>
              <a:defRPr/>
            </a:pPr>
            <a:fld id="{5AE06D57-3153-4A89-81C4-40DFB8F98F9E}" type="datetime1">
              <a:rPr lang="en-US" smtClean="0"/>
              <a:t>4/24/2024</a:t>
            </a:fld>
            <a:endParaRPr lang="en-US" dirty="0"/>
          </a:p>
        </p:txBody>
      </p:sp>
      <p:sp>
        <p:nvSpPr>
          <p:cNvPr id="3" name="Footer Placeholder 2">
            <a:extLst>
              <a:ext uri="{FF2B5EF4-FFF2-40B4-BE49-F238E27FC236}">
                <a16:creationId xmlns:a16="http://schemas.microsoft.com/office/drawing/2014/main" id="{8F0E220D-39A1-6B33-32FA-7B27523C5ED3}"/>
              </a:ext>
            </a:extLst>
          </p:cNvPr>
          <p:cNvSpPr>
            <a:spLocks noGrp="1"/>
          </p:cNvSpPr>
          <p:nvPr>
            <p:ph type="ftr" sz="quarter" idx="4"/>
          </p:nvPr>
        </p:nvSpPr>
        <p:spPr/>
        <p:txBody>
          <a:bodyPr/>
          <a:lstStyle/>
          <a:p>
            <a:pPr>
              <a:defRPr/>
            </a:pPr>
            <a:r>
              <a:rPr lang="en-US" dirty="0"/>
              <a:t>DRAFT</a:t>
            </a:r>
          </a:p>
        </p:txBody>
      </p:sp>
    </p:spTree>
    <p:extLst>
      <p:ext uri="{BB962C8B-B14F-4D97-AF65-F5344CB8AC3E}">
        <p14:creationId xmlns:p14="http://schemas.microsoft.com/office/powerpoint/2010/main" val="253761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74EEF8CB-D998-43AA-A5A5-4E1ED6DF34E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9D978B18-2881-D3E6-D527-06090AC2557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0484" name="Slide Number Placeholder 3">
            <a:extLst>
              <a:ext uri="{FF2B5EF4-FFF2-40B4-BE49-F238E27FC236}">
                <a16:creationId xmlns:a16="http://schemas.microsoft.com/office/drawing/2014/main" id="{9D80CC8E-EC94-96F9-C65D-1A6DB1FAD5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CCE9ACB-19D1-4262-906F-49185D06E63E}" type="slidenum">
              <a:rPr lang="en-US" altLang="en-US" smtClean="0">
                <a:latin typeface="Calibri" panose="020F0502020204030204" pitchFamily="34" charset="0"/>
              </a:rPr>
              <a:pPr/>
              <a:t>6</a:t>
            </a:fld>
            <a:endParaRPr lang="en-US" altLang="en-US" dirty="0">
              <a:latin typeface="Calibri" panose="020F0502020204030204" pitchFamily="34" charset="0"/>
            </a:endParaRPr>
          </a:p>
        </p:txBody>
      </p:sp>
      <p:sp>
        <p:nvSpPr>
          <p:cNvPr id="2" name="Date Placeholder 1">
            <a:extLst>
              <a:ext uri="{FF2B5EF4-FFF2-40B4-BE49-F238E27FC236}">
                <a16:creationId xmlns:a16="http://schemas.microsoft.com/office/drawing/2014/main" id="{3A35770C-82E3-02C8-EBFD-A3577977275A}"/>
              </a:ext>
            </a:extLst>
          </p:cNvPr>
          <p:cNvSpPr>
            <a:spLocks noGrp="1"/>
          </p:cNvSpPr>
          <p:nvPr>
            <p:ph type="dt" idx="1"/>
          </p:nvPr>
        </p:nvSpPr>
        <p:spPr/>
        <p:txBody>
          <a:bodyPr/>
          <a:lstStyle/>
          <a:p>
            <a:pPr>
              <a:defRPr/>
            </a:pPr>
            <a:fld id="{5AE06D57-3153-4A89-81C4-40DFB8F98F9E}" type="datetime1">
              <a:rPr lang="en-US" smtClean="0"/>
              <a:t>4/24/2024</a:t>
            </a:fld>
            <a:endParaRPr lang="en-US" dirty="0"/>
          </a:p>
        </p:txBody>
      </p:sp>
      <p:sp>
        <p:nvSpPr>
          <p:cNvPr id="3" name="Footer Placeholder 2">
            <a:extLst>
              <a:ext uri="{FF2B5EF4-FFF2-40B4-BE49-F238E27FC236}">
                <a16:creationId xmlns:a16="http://schemas.microsoft.com/office/drawing/2014/main" id="{8F0E220D-39A1-6B33-32FA-7B27523C5ED3}"/>
              </a:ext>
            </a:extLst>
          </p:cNvPr>
          <p:cNvSpPr>
            <a:spLocks noGrp="1"/>
          </p:cNvSpPr>
          <p:nvPr>
            <p:ph type="ftr" sz="quarter" idx="4"/>
          </p:nvPr>
        </p:nvSpPr>
        <p:spPr/>
        <p:txBody>
          <a:bodyPr/>
          <a:lstStyle/>
          <a:p>
            <a:pPr>
              <a:defRPr/>
            </a:pPr>
            <a:r>
              <a:rPr lang="en-US" dirty="0"/>
              <a:t>DRAFT</a:t>
            </a:r>
          </a:p>
        </p:txBody>
      </p:sp>
    </p:spTree>
    <p:extLst>
      <p:ext uri="{BB962C8B-B14F-4D97-AF65-F5344CB8AC3E}">
        <p14:creationId xmlns:p14="http://schemas.microsoft.com/office/powerpoint/2010/main" val="34366360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E8256009-4E38-006D-A138-9D1B5D4C720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21283A91-A4F9-AEA7-7E39-C5D83B943E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2532" name="Slide Number Placeholder 3">
            <a:extLst>
              <a:ext uri="{FF2B5EF4-FFF2-40B4-BE49-F238E27FC236}">
                <a16:creationId xmlns:a16="http://schemas.microsoft.com/office/drawing/2014/main" id="{A06479C6-628F-2798-B06A-D9A5A3C61DB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29F0529-2C27-43DA-8593-81BF61FC1E4D}" type="slidenum">
              <a:rPr lang="en-US" altLang="en-US" smtClean="0">
                <a:latin typeface="Calibri" panose="020F0502020204030204" pitchFamily="34" charset="0"/>
              </a:rPr>
              <a:pPr/>
              <a:t>7</a:t>
            </a:fld>
            <a:endParaRPr lang="en-US" altLang="en-US" dirty="0">
              <a:latin typeface="Calibri" panose="020F0502020204030204" pitchFamily="34" charset="0"/>
            </a:endParaRPr>
          </a:p>
        </p:txBody>
      </p:sp>
      <p:sp>
        <p:nvSpPr>
          <p:cNvPr id="2" name="Date Placeholder 1">
            <a:extLst>
              <a:ext uri="{FF2B5EF4-FFF2-40B4-BE49-F238E27FC236}">
                <a16:creationId xmlns:a16="http://schemas.microsoft.com/office/drawing/2014/main" id="{A7647D05-C544-DCB0-4AFB-310DF566710C}"/>
              </a:ext>
            </a:extLst>
          </p:cNvPr>
          <p:cNvSpPr>
            <a:spLocks noGrp="1"/>
          </p:cNvSpPr>
          <p:nvPr>
            <p:ph type="dt" idx="1"/>
          </p:nvPr>
        </p:nvSpPr>
        <p:spPr/>
        <p:txBody>
          <a:bodyPr/>
          <a:lstStyle/>
          <a:p>
            <a:pPr>
              <a:defRPr/>
            </a:pPr>
            <a:fld id="{3974C6F5-5D0F-4246-AA9C-57596A19B816}" type="datetime1">
              <a:rPr lang="en-US" smtClean="0"/>
              <a:t>4/24/2024</a:t>
            </a:fld>
            <a:endParaRPr lang="en-US" dirty="0"/>
          </a:p>
        </p:txBody>
      </p:sp>
      <p:sp>
        <p:nvSpPr>
          <p:cNvPr id="3" name="Footer Placeholder 2">
            <a:extLst>
              <a:ext uri="{FF2B5EF4-FFF2-40B4-BE49-F238E27FC236}">
                <a16:creationId xmlns:a16="http://schemas.microsoft.com/office/drawing/2014/main" id="{16473043-A463-F31C-C210-91C8178C8F54}"/>
              </a:ext>
            </a:extLst>
          </p:cNvPr>
          <p:cNvSpPr>
            <a:spLocks noGrp="1"/>
          </p:cNvSpPr>
          <p:nvPr>
            <p:ph type="ftr" sz="quarter" idx="4"/>
          </p:nvPr>
        </p:nvSpPr>
        <p:spPr/>
        <p:txBody>
          <a:bodyPr/>
          <a:lstStyle/>
          <a:p>
            <a:pPr>
              <a:defRPr/>
            </a:pPr>
            <a:r>
              <a:rPr lang="en-US" dirty="0"/>
              <a:t>DRAFT</a:t>
            </a:r>
          </a:p>
        </p:txBody>
      </p:sp>
    </p:spTree>
    <p:extLst>
      <p:ext uri="{BB962C8B-B14F-4D97-AF65-F5344CB8AC3E}">
        <p14:creationId xmlns:p14="http://schemas.microsoft.com/office/powerpoint/2010/main" val="31715376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74EEF8CB-D998-43AA-A5A5-4E1ED6DF34E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9D978B18-2881-D3E6-D527-06090AC2557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0484" name="Slide Number Placeholder 3">
            <a:extLst>
              <a:ext uri="{FF2B5EF4-FFF2-40B4-BE49-F238E27FC236}">
                <a16:creationId xmlns:a16="http://schemas.microsoft.com/office/drawing/2014/main" id="{9D80CC8E-EC94-96F9-C65D-1A6DB1FAD50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CCE9ACB-19D1-4262-906F-49185D06E63E}" type="slidenum">
              <a:rPr lang="en-US" altLang="en-US" smtClean="0">
                <a:latin typeface="Calibri" panose="020F0502020204030204" pitchFamily="34" charset="0"/>
              </a:rPr>
              <a:pPr/>
              <a:t>8</a:t>
            </a:fld>
            <a:endParaRPr lang="en-US" altLang="en-US" dirty="0">
              <a:latin typeface="Calibri" panose="020F0502020204030204" pitchFamily="34" charset="0"/>
            </a:endParaRPr>
          </a:p>
        </p:txBody>
      </p:sp>
      <p:sp>
        <p:nvSpPr>
          <p:cNvPr id="2" name="Date Placeholder 1">
            <a:extLst>
              <a:ext uri="{FF2B5EF4-FFF2-40B4-BE49-F238E27FC236}">
                <a16:creationId xmlns:a16="http://schemas.microsoft.com/office/drawing/2014/main" id="{3A35770C-82E3-02C8-EBFD-A3577977275A}"/>
              </a:ext>
            </a:extLst>
          </p:cNvPr>
          <p:cNvSpPr>
            <a:spLocks noGrp="1"/>
          </p:cNvSpPr>
          <p:nvPr>
            <p:ph type="dt" idx="1"/>
          </p:nvPr>
        </p:nvSpPr>
        <p:spPr/>
        <p:txBody>
          <a:bodyPr/>
          <a:lstStyle/>
          <a:p>
            <a:pPr>
              <a:defRPr/>
            </a:pPr>
            <a:fld id="{5AE06D57-3153-4A89-81C4-40DFB8F98F9E}" type="datetime1">
              <a:rPr lang="en-US" smtClean="0"/>
              <a:t>4/24/2024</a:t>
            </a:fld>
            <a:endParaRPr lang="en-US" dirty="0"/>
          </a:p>
        </p:txBody>
      </p:sp>
      <p:sp>
        <p:nvSpPr>
          <p:cNvPr id="3" name="Footer Placeholder 2">
            <a:extLst>
              <a:ext uri="{FF2B5EF4-FFF2-40B4-BE49-F238E27FC236}">
                <a16:creationId xmlns:a16="http://schemas.microsoft.com/office/drawing/2014/main" id="{8F0E220D-39A1-6B33-32FA-7B27523C5ED3}"/>
              </a:ext>
            </a:extLst>
          </p:cNvPr>
          <p:cNvSpPr>
            <a:spLocks noGrp="1"/>
          </p:cNvSpPr>
          <p:nvPr>
            <p:ph type="ftr" sz="quarter" idx="4"/>
          </p:nvPr>
        </p:nvSpPr>
        <p:spPr/>
        <p:txBody>
          <a:bodyPr/>
          <a:lstStyle/>
          <a:p>
            <a:pPr>
              <a:defRPr/>
            </a:pPr>
            <a:r>
              <a:rPr lang="en-US" dirty="0"/>
              <a:t>DRAFT</a:t>
            </a:r>
          </a:p>
        </p:txBody>
      </p:sp>
    </p:spTree>
    <p:extLst>
      <p:ext uri="{BB962C8B-B14F-4D97-AF65-F5344CB8AC3E}">
        <p14:creationId xmlns:p14="http://schemas.microsoft.com/office/powerpoint/2010/main" val="34182737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E8256009-4E38-006D-A138-9D1B5D4C720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21283A91-A4F9-AEA7-7E39-C5D83B943E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2532" name="Slide Number Placeholder 3">
            <a:extLst>
              <a:ext uri="{FF2B5EF4-FFF2-40B4-BE49-F238E27FC236}">
                <a16:creationId xmlns:a16="http://schemas.microsoft.com/office/drawing/2014/main" id="{A06479C6-628F-2798-B06A-D9A5A3C61DB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29F0529-2C27-43DA-8593-81BF61FC1E4D}" type="slidenum">
              <a:rPr lang="en-US" altLang="en-US" smtClean="0">
                <a:latin typeface="Calibri" panose="020F0502020204030204" pitchFamily="34" charset="0"/>
              </a:rPr>
              <a:pPr/>
              <a:t>9</a:t>
            </a:fld>
            <a:endParaRPr lang="en-US" altLang="en-US" dirty="0">
              <a:latin typeface="Calibri" panose="020F0502020204030204" pitchFamily="34" charset="0"/>
            </a:endParaRPr>
          </a:p>
        </p:txBody>
      </p:sp>
      <p:sp>
        <p:nvSpPr>
          <p:cNvPr id="2" name="Date Placeholder 1">
            <a:extLst>
              <a:ext uri="{FF2B5EF4-FFF2-40B4-BE49-F238E27FC236}">
                <a16:creationId xmlns:a16="http://schemas.microsoft.com/office/drawing/2014/main" id="{A7647D05-C544-DCB0-4AFB-310DF566710C}"/>
              </a:ext>
            </a:extLst>
          </p:cNvPr>
          <p:cNvSpPr>
            <a:spLocks noGrp="1"/>
          </p:cNvSpPr>
          <p:nvPr>
            <p:ph type="dt" idx="1"/>
          </p:nvPr>
        </p:nvSpPr>
        <p:spPr/>
        <p:txBody>
          <a:bodyPr/>
          <a:lstStyle/>
          <a:p>
            <a:pPr>
              <a:defRPr/>
            </a:pPr>
            <a:fld id="{3974C6F5-5D0F-4246-AA9C-57596A19B816}" type="datetime1">
              <a:rPr lang="en-US" smtClean="0"/>
              <a:t>4/24/2024</a:t>
            </a:fld>
            <a:endParaRPr lang="en-US" dirty="0"/>
          </a:p>
        </p:txBody>
      </p:sp>
      <p:sp>
        <p:nvSpPr>
          <p:cNvPr id="3" name="Footer Placeholder 2">
            <a:extLst>
              <a:ext uri="{FF2B5EF4-FFF2-40B4-BE49-F238E27FC236}">
                <a16:creationId xmlns:a16="http://schemas.microsoft.com/office/drawing/2014/main" id="{16473043-A463-F31C-C210-91C8178C8F54}"/>
              </a:ext>
            </a:extLst>
          </p:cNvPr>
          <p:cNvSpPr>
            <a:spLocks noGrp="1"/>
          </p:cNvSpPr>
          <p:nvPr>
            <p:ph type="ftr" sz="quarter" idx="4"/>
          </p:nvPr>
        </p:nvSpPr>
        <p:spPr/>
        <p:txBody>
          <a:bodyPr/>
          <a:lstStyle/>
          <a:p>
            <a:pPr>
              <a:defRPr/>
            </a:pPr>
            <a:r>
              <a:rPr lang="en-US" dirty="0"/>
              <a:t>DRAFT</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2400">
                <a:latin typeface="Book Antiqua" pitchFamily="18" charset="0"/>
                <a:cs typeface="Book Antiqua" pitchFamily="18" charset="0"/>
              </a:defRPr>
            </a:lvl1pPr>
          </a:lstStyle>
          <a:p>
            <a:r>
              <a:rPr lang="en-US" dirty="0"/>
              <a:t>Click to edit Master title style</a:t>
            </a:r>
          </a:p>
        </p:txBody>
      </p:sp>
      <p:sp>
        <p:nvSpPr>
          <p:cNvPr id="6" name="Content Placeholder 7"/>
          <p:cNvSpPr>
            <a:spLocks noGrp="1"/>
          </p:cNvSpPr>
          <p:nvPr>
            <p:ph sz="half" idx="1"/>
          </p:nvPr>
        </p:nvSpPr>
        <p:spPr>
          <a:xfrm>
            <a:off x="533400" y="1844566"/>
            <a:ext cx="8077200" cy="4556234"/>
          </a:xfrm>
          <a:ln w="6350" cmpd="sng"/>
        </p:spPr>
        <p:txBody>
          <a:bodyPr/>
          <a:lstStyle>
            <a:lvl1pPr>
              <a:buClrTx/>
              <a:buSzPct val="100000"/>
              <a:defRPr sz="2000">
                <a:solidFill>
                  <a:schemeClr val="tx1"/>
                </a:solidFill>
                <a:latin typeface="Book Antiqua" pitchFamily="18" charset="0"/>
              </a:defRPr>
            </a:lvl1pPr>
            <a:lvl2pPr>
              <a:buClrTx/>
              <a:buSzPct val="100000"/>
              <a:buFont typeface="Arial" pitchFamily="34" charset="0"/>
              <a:buChar char="•"/>
              <a:defRPr sz="2000">
                <a:solidFill>
                  <a:schemeClr val="tx1"/>
                </a:solidFill>
                <a:latin typeface="Book Antiqua" pitchFamily="18" charset="0"/>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49192028"/>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48332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36335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E90615A0-D990-4B50-8E73-D743DC7F23A0}"/>
              </a:ext>
            </a:extLst>
          </p:cNvPr>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cs typeface="+mn-cs"/>
              </a:defRPr>
            </a:lvl1pPr>
          </a:lstStyle>
          <a:p>
            <a:pPr>
              <a:defRPr/>
            </a:pPr>
            <a:fld id="{70DC34BC-7E81-48F5-AA0F-AB0866FA6C06}" type="datetime1">
              <a:rPr lang="en-US" smtClean="0"/>
              <a:t>4/24/2024</a:t>
            </a:fld>
            <a:endParaRPr lang="en-US" dirty="0"/>
          </a:p>
        </p:txBody>
      </p:sp>
      <p:sp>
        <p:nvSpPr>
          <p:cNvPr id="3" name="Footer Placeholder 4">
            <a:extLst>
              <a:ext uri="{FF2B5EF4-FFF2-40B4-BE49-F238E27FC236}">
                <a16:creationId xmlns:a16="http://schemas.microsoft.com/office/drawing/2014/main" id="{E3E5010E-AB0D-0EBB-CE61-A0AF1EB1B37A}"/>
              </a:ext>
            </a:extLst>
          </p:cNvPr>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cs typeface="+mn-cs"/>
              </a:defRPr>
            </a:lvl1pPr>
          </a:lstStyle>
          <a:p>
            <a:pPr>
              <a:defRPr/>
            </a:pPr>
            <a:r>
              <a:rPr lang="en-US" dirty="0"/>
              <a:t>DRAFT</a:t>
            </a:r>
          </a:p>
        </p:txBody>
      </p:sp>
      <p:sp>
        <p:nvSpPr>
          <p:cNvPr id="4" name="Slide Number Placeholder 5">
            <a:extLst>
              <a:ext uri="{FF2B5EF4-FFF2-40B4-BE49-F238E27FC236}">
                <a16:creationId xmlns:a16="http://schemas.microsoft.com/office/drawing/2014/main" id="{4FE98A0D-02CF-5284-0B11-6ED5467DEE5A}"/>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lgn="ctr">
              <a:spcBef>
                <a:spcPct val="50000"/>
              </a:spcBef>
              <a:defRPr sz="1200" b="1">
                <a:solidFill>
                  <a:srgbClr val="FFFFFF"/>
                </a:solidFill>
              </a:defRPr>
            </a:lvl1pPr>
          </a:lstStyle>
          <a:p>
            <a:pPr>
              <a:defRPr/>
            </a:pPr>
            <a:fld id="{39BD5AEA-4D22-4DFD-A41A-9D0115BD138F}" type="slidenum">
              <a:rPr lang="en-US" altLang="en-US"/>
              <a:pPr>
                <a:defRPr/>
              </a:pPr>
              <a:t>‹#›</a:t>
            </a:fld>
            <a:endParaRPr lang="en-US" altLang="en-US" dirty="0"/>
          </a:p>
        </p:txBody>
      </p:sp>
    </p:spTree>
    <p:extLst>
      <p:ext uri="{BB962C8B-B14F-4D97-AF65-F5344CB8AC3E}">
        <p14:creationId xmlns:p14="http://schemas.microsoft.com/office/powerpoint/2010/main" val="29680182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E5066-E9BA-0CE6-75FF-632014B4E4FF}"/>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BBAC29E-29D4-21B9-4A4F-1749E4F1C260}"/>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3F891C7-7AC8-BF6E-5644-383086623AD7}"/>
              </a:ext>
            </a:extLst>
          </p:cNvPr>
          <p:cNvSpPr>
            <a:spLocks noGrp="1"/>
          </p:cNvSpPr>
          <p:nvPr>
            <p:ph type="dt" sz="half" idx="10"/>
          </p:nvPr>
        </p:nvSpPr>
        <p:spPr/>
        <p:txBody>
          <a:bodyPr/>
          <a:lstStyle/>
          <a:p>
            <a:fld id="{534B6E38-5A51-4523-9886-F9036A1889BC}" type="datetime1">
              <a:rPr lang="en-US" smtClean="0"/>
              <a:t>4/24/2024</a:t>
            </a:fld>
            <a:endParaRPr lang="en-US" dirty="0"/>
          </a:p>
        </p:txBody>
      </p:sp>
      <p:sp>
        <p:nvSpPr>
          <p:cNvPr id="5" name="Footer Placeholder 4">
            <a:extLst>
              <a:ext uri="{FF2B5EF4-FFF2-40B4-BE49-F238E27FC236}">
                <a16:creationId xmlns:a16="http://schemas.microsoft.com/office/drawing/2014/main" id="{357B4DB1-BEF0-39FF-6202-43A4F1126C72}"/>
              </a:ext>
            </a:extLst>
          </p:cNvPr>
          <p:cNvSpPr>
            <a:spLocks noGrp="1"/>
          </p:cNvSpPr>
          <p:nvPr>
            <p:ph type="ftr" sz="quarter" idx="11"/>
          </p:nvPr>
        </p:nvSpPr>
        <p:spPr/>
        <p:txBody>
          <a:bodyPr/>
          <a:lstStyle/>
          <a:p>
            <a:r>
              <a:rPr lang="en-US" dirty="0"/>
              <a:t>DRAFT</a:t>
            </a:r>
          </a:p>
        </p:txBody>
      </p:sp>
      <p:sp>
        <p:nvSpPr>
          <p:cNvPr id="6" name="Slide Number Placeholder 5">
            <a:extLst>
              <a:ext uri="{FF2B5EF4-FFF2-40B4-BE49-F238E27FC236}">
                <a16:creationId xmlns:a16="http://schemas.microsoft.com/office/drawing/2014/main" id="{49B18C15-E539-D77E-A463-51317FC77236}"/>
              </a:ext>
            </a:extLst>
          </p:cNvPr>
          <p:cNvSpPr>
            <a:spLocks noGrp="1"/>
          </p:cNvSpPr>
          <p:nvPr>
            <p:ph type="sldNum" sz="quarter" idx="12"/>
          </p:nvPr>
        </p:nvSpPr>
        <p:spPr/>
        <p:txBody>
          <a:bodyPr/>
          <a:lstStyle/>
          <a:p>
            <a:fld id="{93DACF82-A6B2-4FEB-AF3B-2004FEC43D87}" type="slidenum">
              <a:rPr lang="en-US" smtClean="0"/>
              <a:t>‹#›</a:t>
            </a:fld>
            <a:endParaRPr lang="en-US" dirty="0"/>
          </a:p>
        </p:txBody>
      </p:sp>
    </p:spTree>
    <p:extLst>
      <p:ext uri="{BB962C8B-B14F-4D97-AF65-F5344CB8AC3E}">
        <p14:creationId xmlns:p14="http://schemas.microsoft.com/office/powerpoint/2010/main" val="15115745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46638-B394-CBCE-9911-06DE1725323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7AEB18-8846-5769-3322-8C9C4F7C803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BBE1DF-3180-8241-D167-5842840D133F}"/>
              </a:ext>
            </a:extLst>
          </p:cNvPr>
          <p:cNvSpPr>
            <a:spLocks noGrp="1"/>
          </p:cNvSpPr>
          <p:nvPr>
            <p:ph type="dt" sz="half" idx="10"/>
          </p:nvPr>
        </p:nvSpPr>
        <p:spPr/>
        <p:txBody>
          <a:bodyPr/>
          <a:lstStyle/>
          <a:p>
            <a:fld id="{DF0EC625-3175-4074-866A-8D346007270D}" type="datetime1">
              <a:rPr lang="en-US" smtClean="0"/>
              <a:t>4/24/2024</a:t>
            </a:fld>
            <a:endParaRPr lang="en-US" dirty="0"/>
          </a:p>
        </p:txBody>
      </p:sp>
      <p:sp>
        <p:nvSpPr>
          <p:cNvPr id="5" name="Footer Placeholder 4">
            <a:extLst>
              <a:ext uri="{FF2B5EF4-FFF2-40B4-BE49-F238E27FC236}">
                <a16:creationId xmlns:a16="http://schemas.microsoft.com/office/drawing/2014/main" id="{73F728CE-79E5-28DD-79F0-76030F8D2D07}"/>
              </a:ext>
            </a:extLst>
          </p:cNvPr>
          <p:cNvSpPr>
            <a:spLocks noGrp="1"/>
          </p:cNvSpPr>
          <p:nvPr>
            <p:ph type="ftr" sz="quarter" idx="11"/>
          </p:nvPr>
        </p:nvSpPr>
        <p:spPr/>
        <p:txBody>
          <a:bodyPr/>
          <a:lstStyle/>
          <a:p>
            <a:r>
              <a:rPr lang="en-US" dirty="0"/>
              <a:t>DRAFT</a:t>
            </a:r>
          </a:p>
        </p:txBody>
      </p:sp>
      <p:sp>
        <p:nvSpPr>
          <p:cNvPr id="6" name="Slide Number Placeholder 5">
            <a:extLst>
              <a:ext uri="{FF2B5EF4-FFF2-40B4-BE49-F238E27FC236}">
                <a16:creationId xmlns:a16="http://schemas.microsoft.com/office/drawing/2014/main" id="{66290302-9665-EE7F-C504-F313AB2F50B0}"/>
              </a:ext>
            </a:extLst>
          </p:cNvPr>
          <p:cNvSpPr>
            <a:spLocks noGrp="1"/>
          </p:cNvSpPr>
          <p:nvPr>
            <p:ph type="sldNum" sz="quarter" idx="12"/>
          </p:nvPr>
        </p:nvSpPr>
        <p:spPr/>
        <p:txBody>
          <a:bodyPr/>
          <a:lstStyle/>
          <a:p>
            <a:fld id="{93DACF82-A6B2-4FEB-AF3B-2004FEC43D87}" type="slidenum">
              <a:rPr lang="en-US" smtClean="0"/>
              <a:t>‹#›</a:t>
            </a:fld>
            <a:endParaRPr lang="en-US" dirty="0"/>
          </a:p>
        </p:txBody>
      </p:sp>
    </p:spTree>
    <p:extLst>
      <p:ext uri="{BB962C8B-B14F-4D97-AF65-F5344CB8AC3E}">
        <p14:creationId xmlns:p14="http://schemas.microsoft.com/office/powerpoint/2010/main" val="17983459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2FADB-A096-A9E6-1414-E34804CEA357}"/>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F81FB0A-A97B-AF38-7060-62044BFCB5B0}"/>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E1777C-4B16-B0F4-7456-A6074A7A0E47}"/>
              </a:ext>
            </a:extLst>
          </p:cNvPr>
          <p:cNvSpPr>
            <a:spLocks noGrp="1"/>
          </p:cNvSpPr>
          <p:nvPr>
            <p:ph type="dt" sz="half" idx="10"/>
          </p:nvPr>
        </p:nvSpPr>
        <p:spPr/>
        <p:txBody>
          <a:bodyPr/>
          <a:lstStyle/>
          <a:p>
            <a:fld id="{F8103D3A-9A95-4987-9864-764EE1F492A6}" type="datetime1">
              <a:rPr lang="en-US" smtClean="0"/>
              <a:t>4/24/2024</a:t>
            </a:fld>
            <a:endParaRPr lang="en-US" dirty="0"/>
          </a:p>
        </p:txBody>
      </p:sp>
      <p:sp>
        <p:nvSpPr>
          <p:cNvPr id="5" name="Footer Placeholder 4">
            <a:extLst>
              <a:ext uri="{FF2B5EF4-FFF2-40B4-BE49-F238E27FC236}">
                <a16:creationId xmlns:a16="http://schemas.microsoft.com/office/drawing/2014/main" id="{67411AFC-65BA-DB91-3C8E-DEF5D92A4911}"/>
              </a:ext>
            </a:extLst>
          </p:cNvPr>
          <p:cNvSpPr>
            <a:spLocks noGrp="1"/>
          </p:cNvSpPr>
          <p:nvPr>
            <p:ph type="ftr" sz="quarter" idx="11"/>
          </p:nvPr>
        </p:nvSpPr>
        <p:spPr/>
        <p:txBody>
          <a:bodyPr/>
          <a:lstStyle/>
          <a:p>
            <a:r>
              <a:rPr lang="en-US" dirty="0"/>
              <a:t>DRAFT</a:t>
            </a:r>
          </a:p>
        </p:txBody>
      </p:sp>
      <p:sp>
        <p:nvSpPr>
          <p:cNvPr id="6" name="Slide Number Placeholder 5">
            <a:extLst>
              <a:ext uri="{FF2B5EF4-FFF2-40B4-BE49-F238E27FC236}">
                <a16:creationId xmlns:a16="http://schemas.microsoft.com/office/drawing/2014/main" id="{3C1327D2-D232-23BD-6863-5E6EC632DBE6}"/>
              </a:ext>
            </a:extLst>
          </p:cNvPr>
          <p:cNvSpPr>
            <a:spLocks noGrp="1"/>
          </p:cNvSpPr>
          <p:nvPr>
            <p:ph type="sldNum" sz="quarter" idx="12"/>
          </p:nvPr>
        </p:nvSpPr>
        <p:spPr/>
        <p:txBody>
          <a:bodyPr/>
          <a:lstStyle/>
          <a:p>
            <a:fld id="{93DACF82-A6B2-4FEB-AF3B-2004FEC43D87}" type="slidenum">
              <a:rPr lang="en-US" smtClean="0"/>
              <a:t>‹#›</a:t>
            </a:fld>
            <a:endParaRPr lang="en-US" dirty="0"/>
          </a:p>
        </p:txBody>
      </p:sp>
    </p:spTree>
    <p:extLst>
      <p:ext uri="{BB962C8B-B14F-4D97-AF65-F5344CB8AC3E}">
        <p14:creationId xmlns:p14="http://schemas.microsoft.com/office/powerpoint/2010/main" val="16258463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C0448-C21A-C34E-DD0E-4A7CCF2667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A1DA9FD-745D-8FE4-2997-C7636CE9D4E4}"/>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272723-CC03-31C7-0B73-7F84D9A39E3F}"/>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D38CD3E-56C8-DBA8-2B3F-6630B8992523}"/>
              </a:ext>
            </a:extLst>
          </p:cNvPr>
          <p:cNvSpPr>
            <a:spLocks noGrp="1"/>
          </p:cNvSpPr>
          <p:nvPr>
            <p:ph type="dt" sz="half" idx="10"/>
          </p:nvPr>
        </p:nvSpPr>
        <p:spPr/>
        <p:txBody>
          <a:bodyPr/>
          <a:lstStyle/>
          <a:p>
            <a:fld id="{0D7AFF8C-B07D-44D0-8583-98C0BEF58A89}" type="datetime1">
              <a:rPr lang="en-US" smtClean="0"/>
              <a:t>4/24/2024</a:t>
            </a:fld>
            <a:endParaRPr lang="en-US" dirty="0"/>
          </a:p>
        </p:txBody>
      </p:sp>
      <p:sp>
        <p:nvSpPr>
          <p:cNvPr id="6" name="Footer Placeholder 5">
            <a:extLst>
              <a:ext uri="{FF2B5EF4-FFF2-40B4-BE49-F238E27FC236}">
                <a16:creationId xmlns:a16="http://schemas.microsoft.com/office/drawing/2014/main" id="{3FDDD0EA-44C6-D765-1D10-86B583BAFC60}"/>
              </a:ext>
            </a:extLst>
          </p:cNvPr>
          <p:cNvSpPr>
            <a:spLocks noGrp="1"/>
          </p:cNvSpPr>
          <p:nvPr>
            <p:ph type="ftr" sz="quarter" idx="11"/>
          </p:nvPr>
        </p:nvSpPr>
        <p:spPr/>
        <p:txBody>
          <a:bodyPr/>
          <a:lstStyle/>
          <a:p>
            <a:r>
              <a:rPr lang="en-US" dirty="0"/>
              <a:t>DRAFT</a:t>
            </a:r>
          </a:p>
        </p:txBody>
      </p:sp>
      <p:sp>
        <p:nvSpPr>
          <p:cNvPr id="7" name="Slide Number Placeholder 6">
            <a:extLst>
              <a:ext uri="{FF2B5EF4-FFF2-40B4-BE49-F238E27FC236}">
                <a16:creationId xmlns:a16="http://schemas.microsoft.com/office/drawing/2014/main" id="{998E15A4-E46B-C5B2-6922-48CF013B0338}"/>
              </a:ext>
            </a:extLst>
          </p:cNvPr>
          <p:cNvSpPr>
            <a:spLocks noGrp="1"/>
          </p:cNvSpPr>
          <p:nvPr>
            <p:ph type="sldNum" sz="quarter" idx="12"/>
          </p:nvPr>
        </p:nvSpPr>
        <p:spPr/>
        <p:txBody>
          <a:bodyPr/>
          <a:lstStyle/>
          <a:p>
            <a:fld id="{93DACF82-A6B2-4FEB-AF3B-2004FEC43D87}" type="slidenum">
              <a:rPr lang="en-US" smtClean="0"/>
              <a:t>‹#›</a:t>
            </a:fld>
            <a:endParaRPr lang="en-US" dirty="0"/>
          </a:p>
        </p:txBody>
      </p:sp>
    </p:spTree>
    <p:extLst>
      <p:ext uri="{BB962C8B-B14F-4D97-AF65-F5344CB8AC3E}">
        <p14:creationId xmlns:p14="http://schemas.microsoft.com/office/powerpoint/2010/main" val="2644231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B3DD7-B423-B590-B97C-7E916BB6AD1C}"/>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9CA1938-532C-60A4-1D16-9708D091E7A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ACA4086-AFD0-7185-1A78-C3928988B098}"/>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948EDF-2309-5760-7A3B-9A93B5CC0CE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4192D38-1C72-9A96-7404-F4CCFDA1681A}"/>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5DD0CC-FE62-FAB4-126E-FA22DA7F4218}"/>
              </a:ext>
            </a:extLst>
          </p:cNvPr>
          <p:cNvSpPr>
            <a:spLocks noGrp="1"/>
          </p:cNvSpPr>
          <p:nvPr>
            <p:ph type="dt" sz="half" idx="10"/>
          </p:nvPr>
        </p:nvSpPr>
        <p:spPr/>
        <p:txBody>
          <a:bodyPr/>
          <a:lstStyle/>
          <a:p>
            <a:fld id="{C3476DD5-9400-4442-B67E-8F6AB898DBA4}" type="datetime1">
              <a:rPr lang="en-US" smtClean="0"/>
              <a:t>4/24/2024</a:t>
            </a:fld>
            <a:endParaRPr lang="en-US" dirty="0"/>
          </a:p>
        </p:txBody>
      </p:sp>
      <p:sp>
        <p:nvSpPr>
          <p:cNvPr id="8" name="Footer Placeholder 7">
            <a:extLst>
              <a:ext uri="{FF2B5EF4-FFF2-40B4-BE49-F238E27FC236}">
                <a16:creationId xmlns:a16="http://schemas.microsoft.com/office/drawing/2014/main" id="{D2294142-02B7-93A4-AC74-A95DBC710B02}"/>
              </a:ext>
            </a:extLst>
          </p:cNvPr>
          <p:cNvSpPr>
            <a:spLocks noGrp="1"/>
          </p:cNvSpPr>
          <p:nvPr>
            <p:ph type="ftr" sz="quarter" idx="11"/>
          </p:nvPr>
        </p:nvSpPr>
        <p:spPr/>
        <p:txBody>
          <a:bodyPr/>
          <a:lstStyle/>
          <a:p>
            <a:r>
              <a:rPr lang="en-US" dirty="0"/>
              <a:t>DRAFT</a:t>
            </a:r>
          </a:p>
        </p:txBody>
      </p:sp>
      <p:sp>
        <p:nvSpPr>
          <p:cNvPr id="9" name="Slide Number Placeholder 8">
            <a:extLst>
              <a:ext uri="{FF2B5EF4-FFF2-40B4-BE49-F238E27FC236}">
                <a16:creationId xmlns:a16="http://schemas.microsoft.com/office/drawing/2014/main" id="{BAB7DE09-8A56-0C2D-9122-3125F96A030D}"/>
              </a:ext>
            </a:extLst>
          </p:cNvPr>
          <p:cNvSpPr>
            <a:spLocks noGrp="1"/>
          </p:cNvSpPr>
          <p:nvPr>
            <p:ph type="sldNum" sz="quarter" idx="12"/>
          </p:nvPr>
        </p:nvSpPr>
        <p:spPr/>
        <p:txBody>
          <a:bodyPr/>
          <a:lstStyle/>
          <a:p>
            <a:fld id="{93DACF82-A6B2-4FEB-AF3B-2004FEC43D87}" type="slidenum">
              <a:rPr lang="en-US" smtClean="0"/>
              <a:t>‹#›</a:t>
            </a:fld>
            <a:endParaRPr lang="en-US" dirty="0"/>
          </a:p>
        </p:txBody>
      </p:sp>
    </p:spTree>
    <p:extLst>
      <p:ext uri="{BB962C8B-B14F-4D97-AF65-F5344CB8AC3E}">
        <p14:creationId xmlns:p14="http://schemas.microsoft.com/office/powerpoint/2010/main" val="2635057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A013C-7E4D-C654-45FF-7771A4ADEDA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F7ED517-6374-86F9-9580-8EC90C0C4B0D}"/>
              </a:ext>
            </a:extLst>
          </p:cNvPr>
          <p:cNvSpPr>
            <a:spLocks noGrp="1"/>
          </p:cNvSpPr>
          <p:nvPr>
            <p:ph type="dt" sz="half" idx="10"/>
          </p:nvPr>
        </p:nvSpPr>
        <p:spPr/>
        <p:txBody>
          <a:bodyPr/>
          <a:lstStyle/>
          <a:p>
            <a:fld id="{AB291BC7-0426-409F-9ED0-F1C8DCAC02A5}" type="datetime1">
              <a:rPr lang="en-US" smtClean="0"/>
              <a:t>4/24/2024</a:t>
            </a:fld>
            <a:endParaRPr lang="en-US" dirty="0"/>
          </a:p>
        </p:txBody>
      </p:sp>
      <p:sp>
        <p:nvSpPr>
          <p:cNvPr id="4" name="Footer Placeholder 3">
            <a:extLst>
              <a:ext uri="{FF2B5EF4-FFF2-40B4-BE49-F238E27FC236}">
                <a16:creationId xmlns:a16="http://schemas.microsoft.com/office/drawing/2014/main" id="{B33CAF6B-451B-C78D-CE49-9A66D34C5AEC}"/>
              </a:ext>
            </a:extLst>
          </p:cNvPr>
          <p:cNvSpPr>
            <a:spLocks noGrp="1"/>
          </p:cNvSpPr>
          <p:nvPr>
            <p:ph type="ftr" sz="quarter" idx="11"/>
          </p:nvPr>
        </p:nvSpPr>
        <p:spPr/>
        <p:txBody>
          <a:bodyPr/>
          <a:lstStyle/>
          <a:p>
            <a:r>
              <a:rPr lang="en-US" dirty="0"/>
              <a:t>DRAFT</a:t>
            </a:r>
          </a:p>
        </p:txBody>
      </p:sp>
      <p:sp>
        <p:nvSpPr>
          <p:cNvPr id="5" name="Slide Number Placeholder 4">
            <a:extLst>
              <a:ext uri="{FF2B5EF4-FFF2-40B4-BE49-F238E27FC236}">
                <a16:creationId xmlns:a16="http://schemas.microsoft.com/office/drawing/2014/main" id="{0CB5D56B-BA90-1133-0724-E6BC33F78BDB}"/>
              </a:ext>
            </a:extLst>
          </p:cNvPr>
          <p:cNvSpPr>
            <a:spLocks noGrp="1"/>
          </p:cNvSpPr>
          <p:nvPr>
            <p:ph type="sldNum" sz="quarter" idx="12"/>
          </p:nvPr>
        </p:nvSpPr>
        <p:spPr/>
        <p:txBody>
          <a:bodyPr/>
          <a:lstStyle/>
          <a:p>
            <a:fld id="{93DACF82-A6B2-4FEB-AF3B-2004FEC43D87}" type="slidenum">
              <a:rPr lang="en-US" smtClean="0"/>
              <a:t>‹#›</a:t>
            </a:fld>
            <a:endParaRPr lang="en-US" dirty="0"/>
          </a:p>
        </p:txBody>
      </p:sp>
    </p:spTree>
    <p:extLst>
      <p:ext uri="{BB962C8B-B14F-4D97-AF65-F5344CB8AC3E}">
        <p14:creationId xmlns:p14="http://schemas.microsoft.com/office/powerpoint/2010/main" val="35807583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FF0B07-E966-3BF4-AD3E-DB0D2A2C151E}"/>
              </a:ext>
            </a:extLst>
          </p:cNvPr>
          <p:cNvSpPr>
            <a:spLocks noGrp="1"/>
          </p:cNvSpPr>
          <p:nvPr>
            <p:ph type="dt" sz="half" idx="10"/>
          </p:nvPr>
        </p:nvSpPr>
        <p:spPr/>
        <p:txBody>
          <a:bodyPr/>
          <a:lstStyle/>
          <a:p>
            <a:fld id="{F81B0FE9-5331-4E2A-91DE-C65886A15CBF}" type="datetime1">
              <a:rPr lang="en-US" smtClean="0"/>
              <a:t>4/24/2024</a:t>
            </a:fld>
            <a:endParaRPr lang="en-US" dirty="0"/>
          </a:p>
        </p:txBody>
      </p:sp>
      <p:sp>
        <p:nvSpPr>
          <p:cNvPr id="3" name="Footer Placeholder 2">
            <a:extLst>
              <a:ext uri="{FF2B5EF4-FFF2-40B4-BE49-F238E27FC236}">
                <a16:creationId xmlns:a16="http://schemas.microsoft.com/office/drawing/2014/main" id="{BCF8BF82-2801-6EF4-8694-33352807656F}"/>
              </a:ext>
            </a:extLst>
          </p:cNvPr>
          <p:cNvSpPr>
            <a:spLocks noGrp="1"/>
          </p:cNvSpPr>
          <p:nvPr>
            <p:ph type="ftr" sz="quarter" idx="11"/>
          </p:nvPr>
        </p:nvSpPr>
        <p:spPr/>
        <p:txBody>
          <a:bodyPr/>
          <a:lstStyle/>
          <a:p>
            <a:r>
              <a:rPr lang="en-US" dirty="0"/>
              <a:t>DRAFT</a:t>
            </a:r>
          </a:p>
        </p:txBody>
      </p:sp>
      <p:sp>
        <p:nvSpPr>
          <p:cNvPr id="4" name="Slide Number Placeholder 3">
            <a:extLst>
              <a:ext uri="{FF2B5EF4-FFF2-40B4-BE49-F238E27FC236}">
                <a16:creationId xmlns:a16="http://schemas.microsoft.com/office/drawing/2014/main" id="{4F1EC6C9-6598-9016-8487-DD85CC13FDDF}"/>
              </a:ext>
            </a:extLst>
          </p:cNvPr>
          <p:cNvSpPr>
            <a:spLocks noGrp="1"/>
          </p:cNvSpPr>
          <p:nvPr>
            <p:ph type="sldNum" sz="quarter" idx="12"/>
          </p:nvPr>
        </p:nvSpPr>
        <p:spPr/>
        <p:txBody>
          <a:bodyPr/>
          <a:lstStyle/>
          <a:p>
            <a:fld id="{93DACF82-A6B2-4FEB-AF3B-2004FEC43D87}" type="slidenum">
              <a:rPr lang="en-US" smtClean="0"/>
              <a:t>‹#›</a:t>
            </a:fld>
            <a:endParaRPr lang="en-US" dirty="0"/>
          </a:p>
        </p:txBody>
      </p:sp>
    </p:spTree>
    <p:extLst>
      <p:ext uri="{BB962C8B-B14F-4D97-AF65-F5344CB8AC3E}">
        <p14:creationId xmlns:p14="http://schemas.microsoft.com/office/powerpoint/2010/main" val="2850839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39423049"/>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CB7D7-EC1F-6009-8F4D-E3E75C952B6B}"/>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74A941-C602-C35C-8446-232ADDDF5E7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2788820-1456-E114-AC86-B0241C277B2B}"/>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2231B4-18A1-1E54-4E5F-E1F75147C777}"/>
              </a:ext>
            </a:extLst>
          </p:cNvPr>
          <p:cNvSpPr>
            <a:spLocks noGrp="1"/>
          </p:cNvSpPr>
          <p:nvPr>
            <p:ph type="dt" sz="half" idx="10"/>
          </p:nvPr>
        </p:nvSpPr>
        <p:spPr/>
        <p:txBody>
          <a:bodyPr/>
          <a:lstStyle/>
          <a:p>
            <a:fld id="{7BAD42BD-F488-476D-AA4B-E74A548F99AE}" type="datetime1">
              <a:rPr lang="en-US" smtClean="0"/>
              <a:t>4/24/2024</a:t>
            </a:fld>
            <a:endParaRPr lang="en-US" dirty="0"/>
          </a:p>
        </p:txBody>
      </p:sp>
      <p:sp>
        <p:nvSpPr>
          <p:cNvPr id="6" name="Footer Placeholder 5">
            <a:extLst>
              <a:ext uri="{FF2B5EF4-FFF2-40B4-BE49-F238E27FC236}">
                <a16:creationId xmlns:a16="http://schemas.microsoft.com/office/drawing/2014/main" id="{645614FA-E484-216D-3CA0-02432E3024B3}"/>
              </a:ext>
            </a:extLst>
          </p:cNvPr>
          <p:cNvSpPr>
            <a:spLocks noGrp="1"/>
          </p:cNvSpPr>
          <p:nvPr>
            <p:ph type="ftr" sz="quarter" idx="11"/>
          </p:nvPr>
        </p:nvSpPr>
        <p:spPr/>
        <p:txBody>
          <a:bodyPr/>
          <a:lstStyle/>
          <a:p>
            <a:r>
              <a:rPr lang="en-US" dirty="0"/>
              <a:t>DRAFT</a:t>
            </a:r>
          </a:p>
        </p:txBody>
      </p:sp>
      <p:sp>
        <p:nvSpPr>
          <p:cNvPr id="7" name="Slide Number Placeholder 6">
            <a:extLst>
              <a:ext uri="{FF2B5EF4-FFF2-40B4-BE49-F238E27FC236}">
                <a16:creationId xmlns:a16="http://schemas.microsoft.com/office/drawing/2014/main" id="{D92445D2-D241-8CEE-7411-6A93B52ED4FA}"/>
              </a:ext>
            </a:extLst>
          </p:cNvPr>
          <p:cNvSpPr>
            <a:spLocks noGrp="1"/>
          </p:cNvSpPr>
          <p:nvPr>
            <p:ph type="sldNum" sz="quarter" idx="12"/>
          </p:nvPr>
        </p:nvSpPr>
        <p:spPr/>
        <p:txBody>
          <a:bodyPr/>
          <a:lstStyle/>
          <a:p>
            <a:fld id="{93DACF82-A6B2-4FEB-AF3B-2004FEC43D87}" type="slidenum">
              <a:rPr lang="en-US" smtClean="0"/>
              <a:t>‹#›</a:t>
            </a:fld>
            <a:endParaRPr lang="en-US" dirty="0"/>
          </a:p>
        </p:txBody>
      </p:sp>
    </p:spTree>
    <p:extLst>
      <p:ext uri="{BB962C8B-B14F-4D97-AF65-F5344CB8AC3E}">
        <p14:creationId xmlns:p14="http://schemas.microsoft.com/office/powerpoint/2010/main" val="4494458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894AB-C4AB-627A-CB47-5589C84FB07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3E6938-A11A-D85E-9023-A0E1B014FA33}"/>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A72DC814-821F-A82F-99AA-8A6C0904EAE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2A2B4F-A917-A460-1E95-5B568C84B653}"/>
              </a:ext>
            </a:extLst>
          </p:cNvPr>
          <p:cNvSpPr>
            <a:spLocks noGrp="1"/>
          </p:cNvSpPr>
          <p:nvPr>
            <p:ph type="dt" sz="half" idx="10"/>
          </p:nvPr>
        </p:nvSpPr>
        <p:spPr/>
        <p:txBody>
          <a:bodyPr/>
          <a:lstStyle/>
          <a:p>
            <a:fld id="{7E6D1B7B-B1C6-469B-AEB7-D22F35B7BAB9}" type="datetime1">
              <a:rPr lang="en-US" smtClean="0"/>
              <a:t>4/24/2024</a:t>
            </a:fld>
            <a:endParaRPr lang="en-US" dirty="0"/>
          </a:p>
        </p:txBody>
      </p:sp>
      <p:sp>
        <p:nvSpPr>
          <p:cNvPr id="6" name="Footer Placeholder 5">
            <a:extLst>
              <a:ext uri="{FF2B5EF4-FFF2-40B4-BE49-F238E27FC236}">
                <a16:creationId xmlns:a16="http://schemas.microsoft.com/office/drawing/2014/main" id="{3E2E7125-9C16-047E-E9D0-38D5CF33EE00}"/>
              </a:ext>
            </a:extLst>
          </p:cNvPr>
          <p:cNvSpPr>
            <a:spLocks noGrp="1"/>
          </p:cNvSpPr>
          <p:nvPr>
            <p:ph type="ftr" sz="quarter" idx="11"/>
          </p:nvPr>
        </p:nvSpPr>
        <p:spPr/>
        <p:txBody>
          <a:bodyPr/>
          <a:lstStyle/>
          <a:p>
            <a:r>
              <a:rPr lang="en-US" dirty="0"/>
              <a:t>DRAFT</a:t>
            </a:r>
          </a:p>
        </p:txBody>
      </p:sp>
      <p:sp>
        <p:nvSpPr>
          <p:cNvPr id="7" name="Slide Number Placeholder 6">
            <a:extLst>
              <a:ext uri="{FF2B5EF4-FFF2-40B4-BE49-F238E27FC236}">
                <a16:creationId xmlns:a16="http://schemas.microsoft.com/office/drawing/2014/main" id="{8890D019-1477-CC60-B3ED-9FF3FCC3BDB4}"/>
              </a:ext>
            </a:extLst>
          </p:cNvPr>
          <p:cNvSpPr>
            <a:spLocks noGrp="1"/>
          </p:cNvSpPr>
          <p:nvPr>
            <p:ph type="sldNum" sz="quarter" idx="12"/>
          </p:nvPr>
        </p:nvSpPr>
        <p:spPr/>
        <p:txBody>
          <a:bodyPr/>
          <a:lstStyle/>
          <a:p>
            <a:fld id="{93DACF82-A6B2-4FEB-AF3B-2004FEC43D87}" type="slidenum">
              <a:rPr lang="en-US" smtClean="0"/>
              <a:t>‹#›</a:t>
            </a:fld>
            <a:endParaRPr lang="en-US" dirty="0"/>
          </a:p>
        </p:txBody>
      </p:sp>
    </p:spTree>
    <p:extLst>
      <p:ext uri="{BB962C8B-B14F-4D97-AF65-F5344CB8AC3E}">
        <p14:creationId xmlns:p14="http://schemas.microsoft.com/office/powerpoint/2010/main" val="15262265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993EB-4341-10B2-CB1E-A9062B222F6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AE3CD44-CF8A-186B-AEE4-BED81F9F091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38CE89-555D-1417-03E3-C8F13C27B9A9}"/>
              </a:ext>
            </a:extLst>
          </p:cNvPr>
          <p:cNvSpPr>
            <a:spLocks noGrp="1"/>
          </p:cNvSpPr>
          <p:nvPr>
            <p:ph type="dt" sz="half" idx="10"/>
          </p:nvPr>
        </p:nvSpPr>
        <p:spPr/>
        <p:txBody>
          <a:bodyPr/>
          <a:lstStyle/>
          <a:p>
            <a:fld id="{28082C05-E9AE-4004-9188-ABF5B47CC551}" type="datetime1">
              <a:rPr lang="en-US" smtClean="0"/>
              <a:t>4/24/2024</a:t>
            </a:fld>
            <a:endParaRPr lang="en-US" dirty="0"/>
          </a:p>
        </p:txBody>
      </p:sp>
      <p:sp>
        <p:nvSpPr>
          <p:cNvPr id="5" name="Footer Placeholder 4">
            <a:extLst>
              <a:ext uri="{FF2B5EF4-FFF2-40B4-BE49-F238E27FC236}">
                <a16:creationId xmlns:a16="http://schemas.microsoft.com/office/drawing/2014/main" id="{55B95975-35E9-EBEC-6074-EE46468CA2DA}"/>
              </a:ext>
            </a:extLst>
          </p:cNvPr>
          <p:cNvSpPr>
            <a:spLocks noGrp="1"/>
          </p:cNvSpPr>
          <p:nvPr>
            <p:ph type="ftr" sz="quarter" idx="11"/>
          </p:nvPr>
        </p:nvSpPr>
        <p:spPr/>
        <p:txBody>
          <a:bodyPr/>
          <a:lstStyle/>
          <a:p>
            <a:r>
              <a:rPr lang="en-US" dirty="0"/>
              <a:t>DRAFT</a:t>
            </a:r>
          </a:p>
        </p:txBody>
      </p:sp>
      <p:sp>
        <p:nvSpPr>
          <p:cNvPr id="6" name="Slide Number Placeholder 5">
            <a:extLst>
              <a:ext uri="{FF2B5EF4-FFF2-40B4-BE49-F238E27FC236}">
                <a16:creationId xmlns:a16="http://schemas.microsoft.com/office/drawing/2014/main" id="{50C4C57F-30EA-49F1-8B3B-3718F6CB4317}"/>
              </a:ext>
            </a:extLst>
          </p:cNvPr>
          <p:cNvSpPr>
            <a:spLocks noGrp="1"/>
          </p:cNvSpPr>
          <p:nvPr>
            <p:ph type="sldNum" sz="quarter" idx="12"/>
          </p:nvPr>
        </p:nvSpPr>
        <p:spPr/>
        <p:txBody>
          <a:bodyPr/>
          <a:lstStyle/>
          <a:p>
            <a:fld id="{93DACF82-A6B2-4FEB-AF3B-2004FEC43D87}" type="slidenum">
              <a:rPr lang="en-US" smtClean="0"/>
              <a:t>‹#›</a:t>
            </a:fld>
            <a:endParaRPr lang="en-US" dirty="0"/>
          </a:p>
        </p:txBody>
      </p:sp>
    </p:spTree>
    <p:extLst>
      <p:ext uri="{BB962C8B-B14F-4D97-AF65-F5344CB8AC3E}">
        <p14:creationId xmlns:p14="http://schemas.microsoft.com/office/powerpoint/2010/main" val="2860925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3A5A16-49B7-46B9-C370-38834B63C4C7}"/>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AB3696-6968-88BA-C981-00D6E94D91B0}"/>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BCDC4E-FC7E-8C71-AC53-DF92947F5867}"/>
              </a:ext>
            </a:extLst>
          </p:cNvPr>
          <p:cNvSpPr>
            <a:spLocks noGrp="1"/>
          </p:cNvSpPr>
          <p:nvPr>
            <p:ph type="dt" sz="half" idx="10"/>
          </p:nvPr>
        </p:nvSpPr>
        <p:spPr/>
        <p:txBody>
          <a:bodyPr/>
          <a:lstStyle/>
          <a:p>
            <a:fld id="{B902E8B3-68E8-4EDF-9B44-443619B3FD7A}" type="datetime1">
              <a:rPr lang="en-US" smtClean="0"/>
              <a:t>4/24/2024</a:t>
            </a:fld>
            <a:endParaRPr lang="en-US" dirty="0"/>
          </a:p>
        </p:txBody>
      </p:sp>
      <p:sp>
        <p:nvSpPr>
          <p:cNvPr id="5" name="Footer Placeholder 4">
            <a:extLst>
              <a:ext uri="{FF2B5EF4-FFF2-40B4-BE49-F238E27FC236}">
                <a16:creationId xmlns:a16="http://schemas.microsoft.com/office/drawing/2014/main" id="{ECE83245-CEF1-9650-27E8-72C39C55CF28}"/>
              </a:ext>
            </a:extLst>
          </p:cNvPr>
          <p:cNvSpPr>
            <a:spLocks noGrp="1"/>
          </p:cNvSpPr>
          <p:nvPr>
            <p:ph type="ftr" sz="quarter" idx="11"/>
          </p:nvPr>
        </p:nvSpPr>
        <p:spPr/>
        <p:txBody>
          <a:bodyPr/>
          <a:lstStyle/>
          <a:p>
            <a:r>
              <a:rPr lang="en-US" dirty="0"/>
              <a:t>DRAFT</a:t>
            </a:r>
          </a:p>
        </p:txBody>
      </p:sp>
      <p:sp>
        <p:nvSpPr>
          <p:cNvPr id="6" name="Slide Number Placeholder 5">
            <a:extLst>
              <a:ext uri="{FF2B5EF4-FFF2-40B4-BE49-F238E27FC236}">
                <a16:creationId xmlns:a16="http://schemas.microsoft.com/office/drawing/2014/main" id="{BE62F716-8593-328D-8FF8-0C629AA70BCF}"/>
              </a:ext>
            </a:extLst>
          </p:cNvPr>
          <p:cNvSpPr>
            <a:spLocks noGrp="1"/>
          </p:cNvSpPr>
          <p:nvPr>
            <p:ph type="sldNum" sz="quarter" idx="12"/>
          </p:nvPr>
        </p:nvSpPr>
        <p:spPr/>
        <p:txBody>
          <a:bodyPr/>
          <a:lstStyle/>
          <a:p>
            <a:fld id="{93DACF82-A6B2-4FEB-AF3B-2004FEC43D87}" type="slidenum">
              <a:rPr lang="en-US" smtClean="0"/>
              <a:t>‹#›</a:t>
            </a:fld>
            <a:endParaRPr lang="en-US" dirty="0"/>
          </a:p>
        </p:txBody>
      </p:sp>
    </p:spTree>
    <p:extLst>
      <p:ext uri="{BB962C8B-B14F-4D97-AF65-F5344CB8AC3E}">
        <p14:creationId xmlns:p14="http://schemas.microsoft.com/office/powerpoint/2010/main" val="386748280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835667200"/>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93473029"/>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2827768226"/>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51603505"/>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7022913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7471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a:t>Click to edit Master title style</a:t>
            </a:r>
          </a:p>
        </p:txBody>
      </p:sp>
    </p:spTree>
    <p:extLst>
      <p:ext uri="{BB962C8B-B14F-4D97-AF65-F5344CB8AC3E}">
        <p14:creationId xmlns:p14="http://schemas.microsoft.com/office/powerpoint/2010/main" val="3928058653"/>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33C01291-272A-58DE-3407-7AF192BF7DCD}"/>
              </a:ext>
            </a:extLst>
          </p:cNvPr>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cs typeface="+mn-cs"/>
              </a:defRPr>
            </a:lvl1pPr>
          </a:lstStyle>
          <a:p>
            <a:pPr>
              <a:defRPr/>
            </a:pPr>
            <a:fld id="{71FBE7E4-367F-4646-8081-5641729BDD2C}" type="datetime1">
              <a:rPr lang="en-US" smtClean="0"/>
              <a:t>4/24/2024</a:t>
            </a:fld>
            <a:endParaRPr lang="en-US" dirty="0"/>
          </a:p>
        </p:txBody>
      </p:sp>
      <p:sp>
        <p:nvSpPr>
          <p:cNvPr id="3" name="Footer Placeholder 4">
            <a:extLst>
              <a:ext uri="{FF2B5EF4-FFF2-40B4-BE49-F238E27FC236}">
                <a16:creationId xmlns:a16="http://schemas.microsoft.com/office/drawing/2014/main" id="{76B85563-D2B2-0D37-4F62-2C77A5CE26CF}"/>
              </a:ext>
            </a:extLst>
          </p:cNvPr>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cs typeface="+mn-cs"/>
              </a:defRPr>
            </a:lvl1pPr>
          </a:lstStyle>
          <a:p>
            <a:pPr>
              <a:defRPr/>
            </a:pPr>
            <a:r>
              <a:rPr lang="en-US" dirty="0"/>
              <a:t>DRAFT</a:t>
            </a:r>
          </a:p>
        </p:txBody>
      </p:sp>
      <p:sp>
        <p:nvSpPr>
          <p:cNvPr id="4" name="Slide Number Placeholder 5">
            <a:extLst>
              <a:ext uri="{FF2B5EF4-FFF2-40B4-BE49-F238E27FC236}">
                <a16:creationId xmlns:a16="http://schemas.microsoft.com/office/drawing/2014/main" id="{6499CF30-2E5E-FC5E-B5E7-A7061AFCEF18}"/>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lgn="ctr">
              <a:spcBef>
                <a:spcPct val="50000"/>
              </a:spcBef>
              <a:defRPr sz="1200" b="1">
                <a:solidFill>
                  <a:srgbClr val="FFFFFF"/>
                </a:solidFill>
              </a:defRPr>
            </a:lvl1pPr>
          </a:lstStyle>
          <a:p>
            <a:pPr>
              <a:defRPr/>
            </a:pPr>
            <a:fld id="{D42D4259-1C51-405E-8AA3-8A3BE7A9ADE2}" type="slidenum">
              <a:rPr lang="en-US" altLang="en-US"/>
              <a:pPr>
                <a:defRPr/>
              </a:pPr>
              <a:t>‹#›</a:t>
            </a:fld>
            <a:endParaRPr lang="en-US" altLang="en-US" dirty="0"/>
          </a:p>
        </p:txBody>
      </p:sp>
    </p:spTree>
    <p:extLst>
      <p:ext uri="{BB962C8B-B14F-4D97-AF65-F5344CB8AC3E}">
        <p14:creationId xmlns:p14="http://schemas.microsoft.com/office/powerpoint/2010/main" val="23125279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3305799961"/>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4591780"/>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3810687346"/>
      </p:ext>
    </p:extLst>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4377054"/>
      </p:ext>
    </p:extLst>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802002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76452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4A17367-B7CF-3AB2-3C67-3116DA52C8B3}"/>
              </a:ext>
            </a:extLst>
          </p:cNvPr>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cs typeface="+mn-cs"/>
              </a:defRPr>
            </a:lvl1pPr>
          </a:lstStyle>
          <a:p>
            <a:pPr>
              <a:defRPr/>
            </a:pPr>
            <a:fld id="{95A53777-6693-4D84-8447-4554760EAB97}" type="datetime1">
              <a:rPr lang="en-US" smtClean="0"/>
              <a:t>4/24/2024</a:t>
            </a:fld>
            <a:endParaRPr lang="en-US" dirty="0"/>
          </a:p>
        </p:txBody>
      </p:sp>
      <p:sp>
        <p:nvSpPr>
          <p:cNvPr id="3" name="Footer Placeholder 4">
            <a:extLst>
              <a:ext uri="{FF2B5EF4-FFF2-40B4-BE49-F238E27FC236}">
                <a16:creationId xmlns:a16="http://schemas.microsoft.com/office/drawing/2014/main" id="{B16581C3-EEDA-8DD6-57BC-B58BF2F3D1B7}"/>
              </a:ext>
            </a:extLst>
          </p:cNvPr>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cs typeface="+mn-cs"/>
              </a:defRPr>
            </a:lvl1pPr>
          </a:lstStyle>
          <a:p>
            <a:pPr>
              <a:defRPr/>
            </a:pPr>
            <a:r>
              <a:rPr lang="en-US" dirty="0"/>
              <a:t>DRAFT</a:t>
            </a:r>
          </a:p>
        </p:txBody>
      </p:sp>
      <p:sp>
        <p:nvSpPr>
          <p:cNvPr id="4" name="Slide Number Placeholder 5">
            <a:extLst>
              <a:ext uri="{FF2B5EF4-FFF2-40B4-BE49-F238E27FC236}">
                <a16:creationId xmlns:a16="http://schemas.microsoft.com/office/drawing/2014/main" id="{748BA156-2427-A66A-E161-C414A9C483B1}"/>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lgn="ctr">
              <a:spcBef>
                <a:spcPct val="50000"/>
              </a:spcBef>
              <a:defRPr sz="1200" b="1">
                <a:solidFill>
                  <a:srgbClr val="FFFFFF"/>
                </a:solidFill>
              </a:defRPr>
            </a:lvl1pPr>
          </a:lstStyle>
          <a:p>
            <a:pPr>
              <a:defRPr/>
            </a:pPr>
            <a:fld id="{A38AD5B9-4076-4E1C-98E7-34BF8865FEFB}" type="slidenum">
              <a:rPr lang="en-US" altLang="en-US"/>
              <a:pPr>
                <a:defRPr/>
              </a:pPr>
              <a:t>‹#›</a:t>
            </a:fld>
            <a:endParaRPr lang="en-US" altLang="en-US" dirty="0"/>
          </a:p>
        </p:txBody>
      </p:sp>
    </p:spTree>
    <p:extLst>
      <p:ext uri="{BB962C8B-B14F-4D97-AF65-F5344CB8AC3E}">
        <p14:creationId xmlns:p14="http://schemas.microsoft.com/office/powerpoint/2010/main" val="55280912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49621243"/>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925572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2279345"/>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4112626736"/>
      </p:ext>
    </p:extLst>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43365175"/>
      </p:ext>
    </p:extLst>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06114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08188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345BF2BF-AC68-C5B0-ECEC-5A29A5256142}"/>
              </a:ext>
            </a:extLst>
          </p:cNvPr>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cs typeface="+mn-cs"/>
              </a:defRPr>
            </a:lvl1pPr>
          </a:lstStyle>
          <a:p>
            <a:pPr>
              <a:defRPr/>
            </a:pPr>
            <a:fld id="{3EDB3BF0-A3F2-4325-ABF7-A59A005F10CA}" type="datetime1">
              <a:rPr lang="en-US" smtClean="0"/>
              <a:t>4/24/2024</a:t>
            </a:fld>
            <a:endParaRPr lang="en-US" dirty="0"/>
          </a:p>
        </p:txBody>
      </p:sp>
      <p:sp>
        <p:nvSpPr>
          <p:cNvPr id="3" name="Footer Placeholder 4">
            <a:extLst>
              <a:ext uri="{FF2B5EF4-FFF2-40B4-BE49-F238E27FC236}">
                <a16:creationId xmlns:a16="http://schemas.microsoft.com/office/drawing/2014/main" id="{9CBCCD55-56D7-D4A8-86EC-16A5361C3787}"/>
              </a:ext>
            </a:extLst>
          </p:cNvPr>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cs typeface="+mn-cs"/>
              </a:defRPr>
            </a:lvl1pPr>
          </a:lstStyle>
          <a:p>
            <a:pPr>
              <a:defRPr/>
            </a:pPr>
            <a:r>
              <a:rPr lang="en-US" dirty="0"/>
              <a:t>DRAFT</a:t>
            </a:r>
          </a:p>
        </p:txBody>
      </p:sp>
      <p:sp>
        <p:nvSpPr>
          <p:cNvPr id="4" name="Slide Number Placeholder 5">
            <a:extLst>
              <a:ext uri="{FF2B5EF4-FFF2-40B4-BE49-F238E27FC236}">
                <a16:creationId xmlns:a16="http://schemas.microsoft.com/office/drawing/2014/main" id="{52A55D5A-6F6F-5A65-FC15-52DEBC2C7FB5}"/>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lgn="ctr">
              <a:spcBef>
                <a:spcPct val="50000"/>
              </a:spcBef>
              <a:defRPr sz="1200" b="1">
                <a:solidFill>
                  <a:srgbClr val="FFFFFF"/>
                </a:solidFill>
              </a:defRPr>
            </a:lvl1pPr>
          </a:lstStyle>
          <a:p>
            <a:pPr>
              <a:defRPr/>
            </a:pPr>
            <a:fld id="{A68237D3-5203-4767-94A4-86940D937453}" type="slidenum">
              <a:rPr lang="en-US" altLang="en-US"/>
              <a:pPr>
                <a:defRPr/>
              </a:pPr>
              <a:t>‹#›</a:t>
            </a:fld>
            <a:endParaRPr lang="en-US" altLang="en-US" dirty="0"/>
          </a:p>
        </p:txBody>
      </p:sp>
    </p:spTree>
    <p:extLst>
      <p:ext uri="{BB962C8B-B14F-4D97-AF65-F5344CB8AC3E}">
        <p14:creationId xmlns:p14="http://schemas.microsoft.com/office/powerpoint/2010/main" val="377652871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747530634"/>
      </p:ext>
    </p:extLst>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24461377"/>
      </p:ext>
    </p:extLst>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848361056"/>
      </p:ext>
    </p:extLst>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51777801"/>
      </p:ext>
    </p:extLst>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24316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984A6D5-210F-BA48-2E8F-92D5A576604F}"/>
              </a:ext>
            </a:extLst>
          </p:cNvPr>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cs typeface="+mn-cs"/>
              </a:defRPr>
            </a:lvl1pPr>
          </a:lstStyle>
          <a:p>
            <a:pPr>
              <a:defRPr/>
            </a:pPr>
            <a:fld id="{8CE9CA0B-E79E-423D-94E5-02B29ED71623}" type="datetime1">
              <a:rPr lang="en-US" smtClean="0"/>
              <a:t>4/24/2024</a:t>
            </a:fld>
            <a:endParaRPr lang="en-US" dirty="0"/>
          </a:p>
        </p:txBody>
      </p:sp>
      <p:sp>
        <p:nvSpPr>
          <p:cNvPr id="3" name="Footer Placeholder 4">
            <a:extLst>
              <a:ext uri="{FF2B5EF4-FFF2-40B4-BE49-F238E27FC236}">
                <a16:creationId xmlns:a16="http://schemas.microsoft.com/office/drawing/2014/main" id="{F8627248-2FE7-430C-B742-77B90D1DE9DB}"/>
              </a:ext>
            </a:extLst>
          </p:cNvPr>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cs typeface="+mn-cs"/>
              </a:defRPr>
            </a:lvl1pPr>
          </a:lstStyle>
          <a:p>
            <a:pPr>
              <a:defRPr/>
            </a:pPr>
            <a:r>
              <a:rPr lang="en-US" dirty="0"/>
              <a:t>DRAFT</a:t>
            </a:r>
          </a:p>
        </p:txBody>
      </p:sp>
      <p:sp>
        <p:nvSpPr>
          <p:cNvPr id="4" name="Slide Number Placeholder 5">
            <a:extLst>
              <a:ext uri="{FF2B5EF4-FFF2-40B4-BE49-F238E27FC236}">
                <a16:creationId xmlns:a16="http://schemas.microsoft.com/office/drawing/2014/main" id="{1D9FCEA0-5FA1-BAA9-61F0-C7B78CF66DE4}"/>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lgn="ctr">
              <a:spcBef>
                <a:spcPct val="50000"/>
              </a:spcBef>
              <a:defRPr sz="1200" b="1">
                <a:solidFill>
                  <a:srgbClr val="FFFFFF"/>
                </a:solidFill>
              </a:defRPr>
            </a:lvl1pPr>
          </a:lstStyle>
          <a:p>
            <a:pPr>
              <a:defRPr/>
            </a:pPr>
            <a:fld id="{E8342DAB-65D2-46C7-A2BC-E8E3744D271B}" type="slidenum">
              <a:rPr lang="en-US" altLang="en-US"/>
              <a:pPr>
                <a:defRPr/>
              </a:pPr>
              <a:t>‹#›</a:t>
            </a:fld>
            <a:endParaRPr lang="en-US" altLang="en-US" dirty="0"/>
          </a:p>
        </p:txBody>
      </p:sp>
    </p:spTree>
    <p:extLst>
      <p:ext uri="{BB962C8B-B14F-4D97-AF65-F5344CB8AC3E}">
        <p14:creationId xmlns:p14="http://schemas.microsoft.com/office/powerpoint/2010/main" val="343943597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12786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48575DEF-5CD3-2617-C89B-F5336D262177}"/>
              </a:ext>
            </a:extLst>
          </p:cNvPr>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cs typeface="+mn-cs"/>
              </a:defRPr>
            </a:lvl1pPr>
          </a:lstStyle>
          <a:p>
            <a:pPr>
              <a:defRPr/>
            </a:pPr>
            <a:fld id="{40A3CE16-4568-4915-BB96-6061D83883DE}" type="datetime1">
              <a:rPr lang="en-US" smtClean="0"/>
              <a:t>4/24/2024</a:t>
            </a:fld>
            <a:endParaRPr lang="en-US" dirty="0"/>
          </a:p>
        </p:txBody>
      </p:sp>
      <p:sp>
        <p:nvSpPr>
          <p:cNvPr id="3" name="Footer Placeholder 4">
            <a:extLst>
              <a:ext uri="{FF2B5EF4-FFF2-40B4-BE49-F238E27FC236}">
                <a16:creationId xmlns:a16="http://schemas.microsoft.com/office/drawing/2014/main" id="{2C1D3E31-97BF-12B1-ABAF-0668137C5994}"/>
              </a:ext>
            </a:extLst>
          </p:cNvPr>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cs typeface="+mn-cs"/>
              </a:defRPr>
            </a:lvl1pPr>
          </a:lstStyle>
          <a:p>
            <a:pPr>
              <a:defRPr/>
            </a:pPr>
            <a:r>
              <a:rPr lang="en-US" dirty="0"/>
              <a:t>DRAFT</a:t>
            </a:r>
          </a:p>
        </p:txBody>
      </p:sp>
      <p:sp>
        <p:nvSpPr>
          <p:cNvPr id="4" name="Slide Number Placeholder 5">
            <a:extLst>
              <a:ext uri="{FF2B5EF4-FFF2-40B4-BE49-F238E27FC236}">
                <a16:creationId xmlns:a16="http://schemas.microsoft.com/office/drawing/2014/main" id="{B0787F80-F618-E3D6-F9F6-A233937A5CA2}"/>
              </a:ext>
            </a:extLst>
          </p:cNvPr>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lgn="ctr">
              <a:spcBef>
                <a:spcPct val="50000"/>
              </a:spcBef>
              <a:defRPr sz="1200" b="1">
                <a:solidFill>
                  <a:srgbClr val="FFFFFF"/>
                </a:solidFill>
              </a:defRPr>
            </a:lvl1pPr>
          </a:lstStyle>
          <a:p>
            <a:pPr>
              <a:defRPr/>
            </a:pPr>
            <a:fld id="{F9A3A621-8FA2-4133-B07B-FCE7E602BCA6}" type="slidenum">
              <a:rPr lang="en-US" altLang="en-US"/>
              <a:pPr>
                <a:defRPr/>
              </a:pPr>
              <a:t>‹#›</a:t>
            </a:fld>
            <a:endParaRPr lang="en-US" altLang="en-US" dirty="0"/>
          </a:p>
        </p:txBody>
      </p:sp>
    </p:spTree>
    <p:extLst>
      <p:ext uri="{BB962C8B-B14F-4D97-AF65-F5344CB8AC3E}">
        <p14:creationId xmlns:p14="http://schemas.microsoft.com/office/powerpoint/2010/main" val="3095825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76379345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55274518"/>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a:t>Click to edit Master title style</a:t>
            </a:r>
          </a:p>
        </p:txBody>
      </p:sp>
    </p:spTree>
    <p:extLst>
      <p:ext uri="{BB962C8B-B14F-4D97-AF65-F5344CB8AC3E}">
        <p14:creationId xmlns:p14="http://schemas.microsoft.com/office/powerpoint/2010/main" val="994743481"/>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a:t>Click to edit Master title style</a:t>
            </a:r>
          </a:p>
        </p:txBody>
      </p:sp>
      <p:sp>
        <p:nvSpPr>
          <p:cNvPr id="3" name="Text Placeholder 2"/>
          <p:cNvSpPr>
            <a:spLocks noGrp="1"/>
          </p:cNvSpPr>
          <p:nvPr>
            <p:ph type="body" sz="half" idx="1"/>
          </p:nvPr>
        </p:nvSpPr>
        <p:spPr>
          <a:xfrm>
            <a:off x="5334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86300" y="1219200"/>
            <a:ext cx="40005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93213797"/>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tags" Target="../tags/tag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image" Target="../media/image1.jpeg"/><Relationship Id="rId5" Type="http://schemas.openxmlformats.org/officeDocument/2006/relationships/slideLayout" Target="../slideLayouts/slideLayout10.xml"/><Relationship Id="rId10" Type="http://schemas.openxmlformats.org/officeDocument/2006/relationships/tags" Target="../tags/tag4.xml"/><Relationship Id="rId4" Type="http://schemas.openxmlformats.org/officeDocument/2006/relationships/slideLayout" Target="../slideLayouts/slideLayout9.xml"/><Relationship Id="rId9" Type="http://schemas.openxmlformats.org/officeDocument/2006/relationships/tags" Target="../tags/tag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image" Target="../media/image2.png"/><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image" Target="../media/image1.jpeg"/><Relationship Id="rId5" Type="http://schemas.openxmlformats.org/officeDocument/2006/relationships/slideLayout" Target="../slideLayouts/slideLayout28.xml"/><Relationship Id="rId10" Type="http://schemas.openxmlformats.org/officeDocument/2006/relationships/tags" Target="../tags/tag6.xml"/><Relationship Id="rId4" Type="http://schemas.openxmlformats.org/officeDocument/2006/relationships/slideLayout" Target="../slideLayouts/slideLayout27.xml"/><Relationship Id="rId9" Type="http://schemas.openxmlformats.org/officeDocument/2006/relationships/tags" Target="../tags/tag5.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image" Target="../media/image2.png"/><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image" Target="../media/image1.jpeg"/><Relationship Id="rId5" Type="http://schemas.openxmlformats.org/officeDocument/2006/relationships/slideLayout" Target="../slideLayouts/slideLayout35.xml"/><Relationship Id="rId10" Type="http://schemas.openxmlformats.org/officeDocument/2006/relationships/tags" Target="../tags/tag8.xml"/><Relationship Id="rId4" Type="http://schemas.openxmlformats.org/officeDocument/2006/relationships/slideLayout" Target="../slideLayouts/slideLayout34.xml"/><Relationship Id="rId9" Type="http://schemas.openxmlformats.org/officeDocument/2006/relationships/tags" Target="../tags/tag7.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image" Target="../media/image2.png"/><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image" Target="../media/image1.jpeg"/><Relationship Id="rId5" Type="http://schemas.openxmlformats.org/officeDocument/2006/relationships/slideLayout" Target="../slideLayouts/slideLayout42.xml"/><Relationship Id="rId10" Type="http://schemas.openxmlformats.org/officeDocument/2006/relationships/tags" Target="../tags/tag10.xml"/><Relationship Id="rId4" Type="http://schemas.openxmlformats.org/officeDocument/2006/relationships/slideLayout" Target="../slideLayouts/slideLayout41.xml"/><Relationship Id="rId9" Type="http://schemas.openxmlformats.org/officeDocument/2006/relationships/tags" Target="../tags/tag9.xml"/></Relationships>
</file>

<file path=ppt/slideMasters/_rels/slideMaster7.xml.rels><?xml version="1.0" encoding="UTF-8" standalone="yes"?>
<Relationships xmlns="http://schemas.openxmlformats.org/package/2006/relationships"><Relationship Id="rId8" Type="http://schemas.openxmlformats.org/officeDocument/2006/relationships/theme" Target="../theme/theme7.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image" Target="../media/image2.png"/><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image" Target="../media/image1.jpeg"/><Relationship Id="rId5" Type="http://schemas.openxmlformats.org/officeDocument/2006/relationships/slideLayout" Target="../slideLayouts/slideLayout49.xml"/><Relationship Id="rId10" Type="http://schemas.openxmlformats.org/officeDocument/2006/relationships/tags" Target="../tags/tag12.xml"/><Relationship Id="rId4" Type="http://schemas.openxmlformats.org/officeDocument/2006/relationships/slideLayout" Target="../slideLayouts/slideLayout48.xml"/><Relationship Id="rId9" Type="http://schemas.openxmlformats.org/officeDocument/2006/relationships/tags" Target="../tags/tag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a:extLst>
              <a:ext uri="{FF2B5EF4-FFF2-40B4-BE49-F238E27FC236}">
                <a16:creationId xmlns:a16="http://schemas.microsoft.com/office/drawing/2014/main" id="{F33936C9-8039-3FDD-2614-5FE209C5D2A7}"/>
              </a:ext>
            </a:extLst>
          </p:cNvPr>
          <p:cNvPicPr>
            <a:picLocks noChangeAspect="1" noChangeArrowheads="1"/>
          </p:cNvPicPr>
          <p:nvPr/>
        </p:nvPicPr>
        <p:blipFill>
          <a:blip r:embed="rId9">
            <a:extLst>
              <a:ext uri="{28A0092B-C50C-407E-A947-70E740481C1C}">
                <a14:useLocalDpi xmlns:a14="http://schemas.microsoft.com/office/drawing/2010/main" val="0"/>
              </a:ext>
            </a:extLst>
          </a:blip>
          <a:srcRect l="23065"/>
          <a:stretch>
            <a:fillRect/>
          </a:stretch>
        </p:blipFill>
        <p:spPr bwMode="auto">
          <a:xfrm>
            <a:off x="0" y="0"/>
            <a:ext cx="9150350" cy="93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3">
            <a:extLst>
              <a:ext uri="{FF2B5EF4-FFF2-40B4-BE49-F238E27FC236}">
                <a16:creationId xmlns:a16="http://schemas.microsoft.com/office/drawing/2014/main" id="{B0A2AC76-9272-D357-654E-1363BF4E744F}"/>
              </a:ext>
            </a:extLst>
          </p:cNvPr>
          <p:cNvSpPr>
            <a:spLocks noGrp="1" noChangeArrowheads="1"/>
          </p:cNvSpPr>
          <p:nvPr>
            <p:ph type="title"/>
          </p:nvPr>
        </p:nvSpPr>
        <p:spPr bwMode="white">
          <a:xfrm>
            <a:off x="736600" y="109538"/>
            <a:ext cx="5664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dirty="0"/>
              <a:t>DRAFT</a:t>
            </a:r>
          </a:p>
        </p:txBody>
      </p:sp>
      <p:sp>
        <p:nvSpPr>
          <p:cNvPr id="1028" name="Rectangle 4">
            <a:extLst>
              <a:ext uri="{FF2B5EF4-FFF2-40B4-BE49-F238E27FC236}">
                <a16:creationId xmlns:a16="http://schemas.microsoft.com/office/drawing/2014/main" id="{9ABA21A0-798B-6A91-D775-2E6DE5D6C673}"/>
              </a:ext>
            </a:extLst>
          </p:cNvPr>
          <p:cNvSpPr>
            <a:spLocks noGrp="1" noChangeArrowheads="1"/>
          </p:cNvSpPr>
          <p:nvPr>
            <p:ph type="body" idx="1"/>
          </p:nvPr>
        </p:nvSpPr>
        <p:spPr bwMode="auto">
          <a:xfrm>
            <a:off x="533400" y="1219200"/>
            <a:ext cx="81534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1029" name="Line 5">
            <a:extLst>
              <a:ext uri="{FF2B5EF4-FFF2-40B4-BE49-F238E27FC236}">
                <a16:creationId xmlns:a16="http://schemas.microsoft.com/office/drawing/2014/main" id="{CD0E492C-271A-E132-3A72-930E7FEF07B8}"/>
              </a:ext>
            </a:extLst>
          </p:cNvPr>
          <p:cNvSpPr>
            <a:spLocks noChangeShapeType="1"/>
          </p:cNvSpPr>
          <p:nvPr/>
        </p:nvSpPr>
        <p:spPr bwMode="auto">
          <a:xfrm>
            <a:off x="-17463" y="6856413"/>
            <a:ext cx="9161463"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lIns="45720" rIns="45720" anchor="ctr"/>
          <a:lstStyle/>
          <a:p>
            <a:endParaRPr lang="en-US" dirty="0"/>
          </a:p>
        </p:txBody>
      </p:sp>
      <p:pic>
        <p:nvPicPr>
          <p:cNvPr id="1030" name="Picture 6" descr="best ver2b seal">
            <a:extLst>
              <a:ext uri="{FF2B5EF4-FFF2-40B4-BE49-F238E27FC236}">
                <a16:creationId xmlns:a16="http://schemas.microsoft.com/office/drawing/2014/main" id="{5F6B45CA-B2C9-3E22-1A59-5C79D703AE1D}"/>
              </a:ext>
            </a:extLst>
          </p:cNvPr>
          <p:cNvPicPr>
            <a:picLocks noChangeAspect="1" noChangeArrowheads="1"/>
          </p:cNvPicPr>
          <p:nvPr/>
        </p:nvPicPr>
        <p:blipFill>
          <a:blip r:embed="rId10">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25400" y="157163"/>
            <a:ext cx="762000" cy="73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98985" name="Text Box 9">
            <a:extLst>
              <a:ext uri="{FF2B5EF4-FFF2-40B4-BE49-F238E27FC236}">
                <a16:creationId xmlns:a16="http://schemas.microsoft.com/office/drawing/2014/main" id="{698D6708-78C5-CFEB-F19C-48D46501617F}"/>
              </a:ext>
            </a:extLst>
          </p:cNvPr>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defRPr/>
            </a:pPr>
            <a:fld id="{27D9DECA-18E9-4381-BAA8-B6F3CFBEE80D}" type="slidenum">
              <a:rPr lang="en-US" altLang="en-US" sz="1000" smtClean="0">
                <a:solidFill>
                  <a:srgbClr val="000000"/>
                </a:solidFill>
              </a:rPr>
              <a:pPr algn="ctr">
                <a:spcBef>
                  <a:spcPct val="50000"/>
                </a:spcBef>
                <a:defRPr/>
              </a:pPr>
              <a:t>‹#›</a:t>
            </a:fld>
            <a:endParaRPr lang="en-US" altLang="en-US" sz="1000" dirty="0">
              <a:solidFill>
                <a:srgbClr val="000000"/>
              </a:solidFill>
            </a:endParaRPr>
          </a:p>
        </p:txBody>
      </p:sp>
      <p:sp>
        <p:nvSpPr>
          <p:cNvPr id="1032" name="AcnSubjectTitle_ID_3198987" hidden="1">
            <a:extLst>
              <a:ext uri="{FF2B5EF4-FFF2-40B4-BE49-F238E27FC236}">
                <a16:creationId xmlns:a16="http://schemas.microsoft.com/office/drawing/2014/main" id="{B21C093A-B667-F2E2-627B-9158B87D63C4}"/>
              </a:ext>
            </a:extLst>
          </p:cNvPr>
          <p:cNvSpPr txBox="1">
            <a:spLocks noChangeArrowheads="1"/>
          </p:cNvSpPr>
          <p:nvPr>
            <p:custDataLst>
              <p:tags r:id="rId7"/>
            </p:custDataLst>
          </p:nvPr>
        </p:nvSpPr>
        <p:spPr bwMode="gray">
          <a:xfrm>
            <a:off x="836613" y="1420813"/>
            <a:ext cx="6985000" cy="244475"/>
          </a:xfrm>
          <a:prstGeom prst="rect">
            <a:avLst/>
          </a:prstGeom>
          <a:noFill/>
          <a:ln>
            <a:noFill/>
          </a:ln>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Clr>
                <a:srgbClr val="000000"/>
              </a:buClr>
              <a:defRPr/>
            </a:pPr>
            <a:r>
              <a:rPr lang="en-US" altLang="en-US" sz="1600" b="1" dirty="0">
                <a:solidFill>
                  <a:srgbClr val="000000"/>
                </a:solidFill>
              </a:rPr>
              <a:t>Subject Title</a:t>
            </a:r>
          </a:p>
        </p:txBody>
      </p:sp>
      <p:sp>
        <p:nvSpPr>
          <p:cNvPr id="1033" name="AcnFootnote_ID_3198988" hidden="1">
            <a:extLst>
              <a:ext uri="{FF2B5EF4-FFF2-40B4-BE49-F238E27FC236}">
                <a16:creationId xmlns:a16="http://schemas.microsoft.com/office/drawing/2014/main" id="{AD6C43D1-95FB-057E-E0DB-F0DF64B92C67}"/>
              </a:ext>
            </a:extLst>
          </p:cNvPr>
          <p:cNvSpPr txBox="1">
            <a:spLocks noChangeArrowheads="1"/>
          </p:cNvSpPr>
          <p:nvPr>
            <p:custDataLst>
              <p:tags r:id="rId8"/>
            </p:custDataLst>
          </p:nvPr>
        </p:nvSpPr>
        <p:spPr bwMode="gray">
          <a:xfrm>
            <a:off x="836613" y="6254750"/>
            <a:ext cx="5564187" cy="334963"/>
          </a:xfrm>
          <a:prstGeom prst="rect">
            <a:avLst/>
          </a:prstGeom>
          <a:noFill/>
          <a:ln>
            <a:noFill/>
          </a:ln>
        </p:spPr>
        <p:txBody>
          <a:bodyPr lIns="0" tIns="0" rIns="0" bIns="0" anchor="b">
            <a:spAutoFit/>
          </a:bodyPr>
          <a:lstStyle>
            <a:lvl1pPr marL="538163" indent="-538163">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Clr>
                <a:srgbClr val="000000"/>
              </a:buClr>
              <a:defRPr/>
            </a:pPr>
            <a:r>
              <a:rPr lang="en-US" altLang="en-US" sz="1000" dirty="0">
                <a:solidFill>
                  <a:srgbClr val="000000"/>
                </a:solidFill>
              </a:rPr>
              <a:t>*	Footnote</a:t>
            </a:r>
          </a:p>
          <a:p>
            <a:pPr eaLnBrk="1" hangingPunct="1">
              <a:spcBef>
                <a:spcPct val="20000"/>
              </a:spcBef>
              <a:buClr>
                <a:srgbClr val="000000"/>
              </a:buClr>
              <a:defRPr/>
            </a:pPr>
            <a:r>
              <a:rPr lang="en-US" altLang="en-US" sz="1000" dirty="0">
                <a:solidFill>
                  <a:srgbClr val="000000"/>
                </a:solidFill>
              </a:rPr>
              <a:t>Source:	Source</a:t>
            </a:r>
          </a:p>
        </p:txBody>
      </p:sp>
    </p:spTree>
  </p:cSld>
  <p:clrMap bg1="lt1" tx1="dk1" bg2="lt2" tx2="dk2" accent1="accent1" accent2="accent2" accent3="accent3" accent4="accent4" accent5="accent5" accent6="accent6" hlink="hlink" folHlink="folHlink"/>
  <p:sldLayoutIdLst>
    <p:sldLayoutId id="2147484724" r:id="rId1"/>
    <p:sldLayoutId id="2147484725" r:id="rId2"/>
    <p:sldLayoutId id="2147484726" r:id="rId3"/>
    <p:sldLayoutId id="2147484727" r:id="rId4"/>
    <p:sldLayoutId id="2147484758" r:id="rId5"/>
  </p:sldLayoutIdLst>
  <p:transition/>
  <p:hf hdr="0"/>
  <p:txStyles>
    <p:titleStyle>
      <a:lvl1pPr algn="l" rtl="0" eaLnBrk="0" fontAlgn="base" hangingPunct="0">
        <a:spcBef>
          <a:spcPct val="20000"/>
        </a:spcBef>
        <a:spcAft>
          <a:spcPct val="0"/>
        </a:spcAft>
        <a:tabLst>
          <a:tab pos="915988" algn="l"/>
        </a:tabLst>
        <a:defRPr sz="2800" b="1">
          <a:solidFill>
            <a:schemeClr val="bg1"/>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anose="05000000000000000000"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anose="020F0502020204030204"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anose="05050102010706020507"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2050" name="Picture 2" descr="top blue">
            <a:extLst>
              <a:ext uri="{FF2B5EF4-FFF2-40B4-BE49-F238E27FC236}">
                <a16:creationId xmlns:a16="http://schemas.microsoft.com/office/drawing/2014/main" id="{3FDAF91B-AFA7-59DD-C288-DDFEDEC52492}"/>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l="23065"/>
          <a:stretch>
            <a:fillRect/>
          </a:stretch>
        </p:blipFill>
        <p:spPr bwMode="auto">
          <a:xfrm>
            <a:off x="0" y="0"/>
            <a:ext cx="9150350" cy="93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3">
            <a:extLst>
              <a:ext uri="{FF2B5EF4-FFF2-40B4-BE49-F238E27FC236}">
                <a16:creationId xmlns:a16="http://schemas.microsoft.com/office/drawing/2014/main" id="{F5225D78-13EE-3F03-536D-612A050ED10A}"/>
              </a:ext>
            </a:extLst>
          </p:cNvPr>
          <p:cNvSpPr>
            <a:spLocks noGrp="1" noChangeArrowheads="1"/>
          </p:cNvSpPr>
          <p:nvPr>
            <p:ph type="title"/>
          </p:nvPr>
        </p:nvSpPr>
        <p:spPr bwMode="white">
          <a:xfrm>
            <a:off x="736600" y="109538"/>
            <a:ext cx="5664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052" name="Rectangle 4">
            <a:extLst>
              <a:ext uri="{FF2B5EF4-FFF2-40B4-BE49-F238E27FC236}">
                <a16:creationId xmlns:a16="http://schemas.microsoft.com/office/drawing/2014/main" id="{DD6CF3D8-3E4D-9F2E-9A7A-A5DBD4B3E37C}"/>
              </a:ext>
            </a:extLst>
          </p:cNvPr>
          <p:cNvSpPr>
            <a:spLocks noGrp="1" noChangeArrowheads="1"/>
          </p:cNvSpPr>
          <p:nvPr>
            <p:ph type="body" idx="1"/>
          </p:nvPr>
        </p:nvSpPr>
        <p:spPr bwMode="auto">
          <a:xfrm>
            <a:off x="533400" y="1219200"/>
            <a:ext cx="81534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2053" name="Line 5">
            <a:extLst>
              <a:ext uri="{FF2B5EF4-FFF2-40B4-BE49-F238E27FC236}">
                <a16:creationId xmlns:a16="http://schemas.microsoft.com/office/drawing/2014/main" id="{3DB9F392-66BF-9165-CAB7-8A1C10CEB0DA}"/>
              </a:ext>
            </a:extLst>
          </p:cNvPr>
          <p:cNvSpPr>
            <a:spLocks noChangeShapeType="1"/>
          </p:cNvSpPr>
          <p:nvPr/>
        </p:nvSpPr>
        <p:spPr bwMode="auto">
          <a:xfrm>
            <a:off x="-17463" y="6856413"/>
            <a:ext cx="9161463"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lIns="45720" rIns="45720" anchor="ctr"/>
          <a:lstStyle/>
          <a:p>
            <a:endParaRPr lang="en-US" dirty="0"/>
          </a:p>
        </p:txBody>
      </p:sp>
      <p:pic>
        <p:nvPicPr>
          <p:cNvPr id="2054" name="Picture 6" descr="best ver2b seal">
            <a:extLst>
              <a:ext uri="{FF2B5EF4-FFF2-40B4-BE49-F238E27FC236}">
                <a16:creationId xmlns:a16="http://schemas.microsoft.com/office/drawing/2014/main" id="{B9902FA1-1C3A-F003-5B86-6BC440D3A420}"/>
              </a:ext>
            </a:extLst>
          </p:cNvPr>
          <p:cNvPicPr>
            <a:picLocks noChangeAspect="1" noChangeArrowheads="1"/>
          </p:cNvPicPr>
          <p:nvPr/>
        </p:nvPicPr>
        <p:blipFill>
          <a:blip r:embed="rId12">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25400" y="157163"/>
            <a:ext cx="762000" cy="73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AcnSubjectTitle_ID_3198987" hidden="1">
            <a:extLst>
              <a:ext uri="{FF2B5EF4-FFF2-40B4-BE49-F238E27FC236}">
                <a16:creationId xmlns:a16="http://schemas.microsoft.com/office/drawing/2014/main" id="{C1ED8608-B445-9312-2A59-BE8430058ADB}"/>
              </a:ext>
            </a:extLst>
          </p:cNvPr>
          <p:cNvSpPr txBox="1">
            <a:spLocks noChangeArrowheads="1"/>
          </p:cNvSpPr>
          <p:nvPr>
            <p:custDataLst>
              <p:tags r:id="rId9"/>
            </p:custDataLst>
          </p:nvPr>
        </p:nvSpPr>
        <p:spPr bwMode="gray">
          <a:xfrm>
            <a:off x="836613" y="1420813"/>
            <a:ext cx="6985000" cy="244475"/>
          </a:xfrm>
          <a:prstGeom prst="rect">
            <a:avLst/>
          </a:prstGeom>
          <a:noFill/>
          <a:ln>
            <a:noFill/>
          </a:ln>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Clr>
                <a:srgbClr val="000000"/>
              </a:buClr>
              <a:defRPr/>
            </a:pPr>
            <a:r>
              <a:rPr lang="en-US" altLang="en-US" sz="1600" b="1" dirty="0">
                <a:solidFill>
                  <a:srgbClr val="000000"/>
                </a:solidFill>
              </a:rPr>
              <a:t>Subject Title</a:t>
            </a:r>
          </a:p>
        </p:txBody>
      </p:sp>
      <p:sp>
        <p:nvSpPr>
          <p:cNvPr id="2056" name="AcnFootnote_ID_3198988" hidden="1">
            <a:extLst>
              <a:ext uri="{FF2B5EF4-FFF2-40B4-BE49-F238E27FC236}">
                <a16:creationId xmlns:a16="http://schemas.microsoft.com/office/drawing/2014/main" id="{56090AC4-69BE-A68F-1863-A69C0E2B9A26}"/>
              </a:ext>
            </a:extLst>
          </p:cNvPr>
          <p:cNvSpPr txBox="1">
            <a:spLocks noChangeArrowheads="1"/>
          </p:cNvSpPr>
          <p:nvPr>
            <p:custDataLst>
              <p:tags r:id="rId10"/>
            </p:custDataLst>
          </p:nvPr>
        </p:nvSpPr>
        <p:spPr bwMode="gray">
          <a:xfrm>
            <a:off x="836613" y="6254750"/>
            <a:ext cx="5564187" cy="334963"/>
          </a:xfrm>
          <a:prstGeom prst="rect">
            <a:avLst/>
          </a:prstGeom>
          <a:noFill/>
          <a:ln>
            <a:noFill/>
          </a:ln>
        </p:spPr>
        <p:txBody>
          <a:bodyPr lIns="0" tIns="0" rIns="0" bIns="0" anchor="b">
            <a:spAutoFit/>
          </a:bodyPr>
          <a:lstStyle>
            <a:lvl1pPr marL="538163" indent="-538163">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Clr>
                <a:srgbClr val="000000"/>
              </a:buClr>
              <a:defRPr/>
            </a:pPr>
            <a:r>
              <a:rPr lang="en-US" altLang="en-US" sz="1000" dirty="0">
                <a:solidFill>
                  <a:srgbClr val="000000"/>
                </a:solidFill>
              </a:rPr>
              <a:t>*	Footnote</a:t>
            </a:r>
          </a:p>
          <a:p>
            <a:pPr eaLnBrk="1" hangingPunct="1">
              <a:spcBef>
                <a:spcPct val="20000"/>
              </a:spcBef>
              <a:buClr>
                <a:srgbClr val="000000"/>
              </a:buClr>
              <a:defRPr/>
            </a:pPr>
            <a:r>
              <a:rPr lang="en-US" altLang="en-US" sz="1000" dirty="0">
                <a:solidFill>
                  <a:srgbClr val="000000"/>
                </a:solidFill>
              </a:rPr>
              <a:t>Source:	Source</a:t>
            </a:r>
          </a:p>
        </p:txBody>
      </p:sp>
      <p:sp>
        <p:nvSpPr>
          <p:cNvPr id="9" name="Text Box 9">
            <a:extLst>
              <a:ext uri="{FF2B5EF4-FFF2-40B4-BE49-F238E27FC236}">
                <a16:creationId xmlns:a16="http://schemas.microsoft.com/office/drawing/2014/main" id="{D5D9792E-E841-2170-737C-1658D6640256}"/>
              </a:ext>
            </a:extLst>
          </p:cNvPr>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defRPr/>
            </a:pPr>
            <a:fld id="{DDFDD78F-2ED2-4C57-8130-18834AEDB550}" type="slidenum">
              <a:rPr lang="en-US" altLang="en-US" sz="1000" smtClean="0">
                <a:solidFill>
                  <a:srgbClr val="000000"/>
                </a:solidFill>
              </a:rPr>
              <a:pPr algn="ctr">
                <a:spcBef>
                  <a:spcPct val="50000"/>
                </a:spcBef>
                <a:defRPr/>
              </a:pPr>
              <a:t>‹#›</a:t>
            </a:fld>
            <a:endParaRPr lang="en-US" altLang="en-US" sz="1000" dirty="0">
              <a:solidFill>
                <a:srgbClr val="000000"/>
              </a:solidFill>
            </a:endParaRPr>
          </a:p>
        </p:txBody>
      </p:sp>
    </p:spTree>
  </p:cSld>
  <p:clrMap bg1="lt1" tx1="dk1" bg2="lt2" tx2="dk2" accent1="accent1" accent2="accent2" accent3="accent3" accent4="accent4" accent5="accent5" accent6="accent6" hlink="hlink" folHlink="folHlink"/>
  <p:sldLayoutIdLst>
    <p:sldLayoutId id="2147484728" r:id="rId1"/>
    <p:sldLayoutId id="2147484729" r:id="rId2"/>
    <p:sldLayoutId id="2147484730" r:id="rId3"/>
    <p:sldLayoutId id="2147484731" r:id="rId4"/>
    <p:sldLayoutId id="2147484732" r:id="rId5"/>
    <p:sldLayoutId id="2147484733" r:id="rId6"/>
    <p:sldLayoutId id="2147484759" r:id="rId7"/>
  </p:sldLayoutIdLst>
  <p:transition/>
  <p:hf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anose="05000000000000000000"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anose="020F0502020204030204"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anose="05050102010706020507"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E9E63D-4F91-2DAC-A197-FFCCD52DF7E2}"/>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82C6C34-FA35-1B68-F355-D09BB4451C5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95C6014-6A5A-DAEA-920A-887F43D52D56}"/>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62BE2B-B470-4D17-A14A-6491F932FC09}" type="datetime1">
              <a:rPr lang="en-US" smtClean="0"/>
              <a:t>4/24/2024</a:t>
            </a:fld>
            <a:endParaRPr lang="en-US" dirty="0"/>
          </a:p>
        </p:txBody>
      </p:sp>
      <p:sp>
        <p:nvSpPr>
          <p:cNvPr id="5" name="Footer Placeholder 4">
            <a:extLst>
              <a:ext uri="{FF2B5EF4-FFF2-40B4-BE49-F238E27FC236}">
                <a16:creationId xmlns:a16="http://schemas.microsoft.com/office/drawing/2014/main" id="{2D439885-4DD8-1664-C460-61460BFD3B2F}"/>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DRAFT</a:t>
            </a:r>
          </a:p>
        </p:txBody>
      </p:sp>
      <p:sp>
        <p:nvSpPr>
          <p:cNvPr id="6" name="Slide Number Placeholder 5">
            <a:extLst>
              <a:ext uri="{FF2B5EF4-FFF2-40B4-BE49-F238E27FC236}">
                <a16:creationId xmlns:a16="http://schemas.microsoft.com/office/drawing/2014/main" id="{D0EFBBF1-86C7-71CE-0497-1FA77ED997DE}"/>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DACF82-A6B2-4FEB-AF3B-2004FEC43D87}" type="slidenum">
              <a:rPr lang="en-US" smtClean="0"/>
              <a:t>‹#›</a:t>
            </a:fld>
            <a:endParaRPr lang="en-US" dirty="0"/>
          </a:p>
        </p:txBody>
      </p:sp>
    </p:spTree>
    <p:extLst>
      <p:ext uri="{BB962C8B-B14F-4D97-AF65-F5344CB8AC3E}">
        <p14:creationId xmlns:p14="http://schemas.microsoft.com/office/powerpoint/2010/main" val="3443852304"/>
      </p:ext>
    </p:extLst>
  </p:cSld>
  <p:clrMap bg1="lt1" tx1="dk1" bg2="lt2" tx2="dk2" accent1="accent1" accent2="accent2" accent3="accent3" accent4="accent4" accent5="accent5" accent6="accent6" hlink="hlink" folHlink="folHlink"/>
  <p:sldLayoutIdLst>
    <p:sldLayoutId id="2147484765" r:id="rId1"/>
    <p:sldLayoutId id="2147484766" r:id="rId2"/>
    <p:sldLayoutId id="2147484767" r:id="rId3"/>
    <p:sldLayoutId id="2147484768" r:id="rId4"/>
    <p:sldLayoutId id="2147484769" r:id="rId5"/>
    <p:sldLayoutId id="2147484770" r:id="rId6"/>
    <p:sldLayoutId id="2147484771" r:id="rId7"/>
    <p:sldLayoutId id="2147484772" r:id="rId8"/>
    <p:sldLayoutId id="2147484773" r:id="rId9"/>
    <p:sldLayoutId id="2147484774" r:id="rId10"/>
    <p:sldLayoutId id="2147484775"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3074" name="Picture 2" descr="top blue">
            <a:extLst>
              <a:ext uri="{FF2B5EF4-FFF2-40B4-BE49-F238E27FC236}">
                <a16:creationId xmlns:a16="http://schemas.microsoft.com/office/drawing/2014/main" id="{AD0220AE-9612-03FB-4E4E-1FA37A72D965}"/>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l="23065"/>
          <a:stretch>
            <a:fillRect/>
          </a:stretch>
        </p:blipFill>
        <p:spPr bwMode="auto">
          <a:xfrm>
            <a:off x="0" y="0"/>
            <a:ext cx="9150350" cy="93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3">
            <a:extLst>
              <a:ext uri="{FF2B5EF4-FFF2-40B4-BE49-F238E27FC236}">
                <a16:creationId xmlns:a16="http://schemas.microsoft.com/office/drawing/2014/main" id="{4A6910C8-AA37-6171-2080-E6618E94444E}"/>
              </a:ext>
            </a:extLst>
          </p:cNvPr>
          <p:cNvSpPr>
            <a:spLocks noGrp="1" noChangeArrowheads="1"/>
          </p:cNvSpPr>
          <p:nvPr>
            <p:ph type="title"/>
          </p:nvPr>
        </p:nvSpPr>
        <p:spPr bwMode="white">
          <a:xfrm>
            <a:off x="736600" y="109538"/>
            <a:ext cx="5664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3076" name="Rectangle 4">
            <a:extLst>
              <a:ext uri="{FF2B5EF4-FFF2-40B4-BE49-F238E27FC236}">
                <a16:creationId xmlns:a16="http://schemas.microsoft.com/office/drawing/2014/main" id="{CBC13AA3-A719-7941-B52D-730D3700878A}"/>
              </a:ext>
            </a:extLst>
          </p:cNvPr>
          <p:cNvSpPr>
            <a:spLocks noGrp="1" noChangeArrowheads="1"/>
          </p:cNvSpPr>
          <p:nvPr>
            <p:ph type="body" idx="1"/>
          </p:nvPr>
        </p:nvSpPr>
        <p:spPr bwMode="auto">
          <a:xfrm>
            <a:off x="533400" y="1219200"/>
            <a:ext cx="81534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3077" name="Line 5">
            <a:extLst>
              <a:ext uri="{FF2B5EF4-FFF2-40B4-BE49-F238E27FC236}">
                <a16:creationId xmlns:a16="http://schemas.microsoft.com/office/drawing/2014/main" id="{624A5434-A2D4-DAB3-1671-0BF92E09BE11}"/>
              </a:ext>
            </a:extLst>
          </p:cNvPr>
          <p:cNvSpPr>
            <a:spLocks noChangeShapeType="1"/>
          </p:cNvSpPr>
          <p:nvPr/>
        </p:nvSpPr>
        <p:spPr bwMode="auto">
          <a:xfrm>
            <a:off x="-17463" y="6856413"/>
            <a:ext cx="9161463"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lIns="45720" rIns="45720" anchor="ctr"/>
          <a:lstStyle/>
          <a:p>
            <a:endParaRPr lang="en-US" dirty="0"/>
          </a:p>
        </p:txBody>
      </p:sp>
      <p:pic>
        <p:nvPicPr>
          <p:cNvPr id="3078" name="Picture 6" descr="best ver2b seal">
            <a:extLst>
              <a:ext uri="{FF2B5EF4-FFF2-40B4-BE49-F238E27FC236}">
                <a16:creationId xmlns:a16="http://schemas.microsoft.com/office/drawing/2014/main" id="{968356F0-90F9-DA23-04B5-0559026699F3}"/>
              </a:ext>
            </a:extLst>
          </p:cNvPr>
          <p:cNvPicPr>
            <a:picLocks noChangeAspect="1" noChangeArrowheads="1"/>
          </p:cNvPicPr>
          <p:nvPr/>
        </p:nvPicPr>
        <p:blipFill>
          <a:blip r:embed="rId12">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25400" y="157163"/>
            <a:ext cx="762000" cy="73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9" name="AcnSubjectTitle_ID_3198987" hidden="1">
            <a:extLst>
              <a:ext uri="{FF2B5EF4-FFF2-40B4-BE49-F238E27FC236}">
                <a16:creationId xmlns:a16="http://schemas.microsoft.com/office/drawing/2014/main" id="{1EFCBA1F-DDDF-C9BC-E783-317E75ED8B6A}"/>
              </a:ext>
            </a:extLst>
          </p:cNvPr>
          <p:cNvSpPr txBox="1">
            <a:spLocks noChangeArrowheads="1"/>
          </p:cNvSpPr>
          <p:nvPr>
            <p:custDataLst>
              <p:tags r:id="rId9"/>
            </p:custDataLst>
          </p:nvPr>
        </p:nvSpPr>
        <p:spPr bwMode="gray">
          <a:xfrm>
            <a:off x="836613" y="1420813"/>
            <a:ext cx="6985000" cy="244475"/>
          </a:xfrm>
          <a:prstGeom prst="rect">
            <a:avLst/>
          </a:prstGeom>
          <a:noFill/>
          <a:ln>
            <a:noFill/>
          </a:ln>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Clr>
                <a:srgbClr val="000000"/>
              </a:buClr>
              <a:defRPr/>
            </a:pPr>
            <a:r>
              <a:rPr lang="en-US" altLang="en-US" sz="1600" b="1" dirty="0">
                <a:solidFill>
                  <a:srgbClr val="000000"/>
                </a:solidFill>
              </a:rPr>
              <a:t>Subject Title</a:t>
            </a:r>
          </a:p>
        </p:txBody>
      </p:sp>
      <p:sp>
        <p:nvSpPr>
          <p:cNvPr id="3080" name="AcnFootnote_ID_3198988" hidden="1">
            <a:extLst>
              <a:ext uri="{FF2B5EF4-FFF2-40B4-BE49-F238E27FC236}">
                <a16:creationId xmlns:a16="http://schemas.microsoft.com/office/drawing/2014/main" id="{A2519F10-8200-DC0F-F7E7-0DE39A395A22}"/>
              </a:ext>
            </a:extLst>
          </p:cNvPr>
          <p:cNvSpPr txBox="1">
            <a:spLocks noChangeArrowheads="1"/>
          </p:cNvSpPr>
          <p:nvPr>
            <p:custDataLst>
              <p:tags r:id="rId10"/>
            </p:custDataLst>
          </p:nvPr>
        </p:nvSpPr>
        <p:spPr bwMode="gray">
          <a:xfrm>
            <a:off x="836613" y="6254750"/>
            <a:ext cx="5564187" cy="334963"/>
          </a:xfrm>
          <a:prstGeom prst="rect">
            <a:avLst/>
          </a:prstGeom>
          <a:noFill/>
          <a:ln>
            <a:noFill/>
          </a:ln>
        </p:spPr>
        <p:txBody>
          <a:bodyPr lIns="0" tIns="0" rIns="0" bIns="0" anchor="b">
            <a:spAutoFit/>
          </a:bodyPr>
          <a:lstStyle>
            <a:lvl1pPr marL="538163" indent="-538163">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Clr>
                <a:srgbClr val="000000"/>
              </a:buClr>
              <a:defRPr/>
            </a:pPr>
            <a:r>
              <a:rPr lang="en-US" altLang="en-US" sz="1000" dirty="0">
                <a:solidFill>
                  <a:srgbClr val="000000"/>
                </a:solidFill>
              </a:rPr>
              <a:t>*	Footnote</a:t>
            </a:r>
          </a:p>
          <a:p>
            <a:pPr eaLnBrk="1" hangingPunct="1">
              <a:spcBef>
                <a:spcPct val="20000"/>
              </a:spcBef>
              <a:buClr>
                <a:srgbClr val="000000"/>
              </a:buClr>
              <a:defRPr/>
            </a:pPr>
            <a:r>
              <a:rPr lang="en-US" altLang="en-US" sz="1000" dirty="0">
                <a:solidFill>
                  <a:srgbClr val="000000"/>
                </a:solidFill>
              </a:rPr>
              <a:t>Source:	Source</a:t>
            </a:r>
          </a:p>
        </p:txBody>
      </p:sp>
      <p:sp>
        <p:nvSpPr>
          <p:cNvPr id="9" name="Text Box 9">
            <a:extLst>
              <a:ext uri="{FF2B5EF4-FFF2-40B4-BE49-F238E27FC236}">
                <a16:creationId xmlns:a16="http://schemas.microsoft.com/office/drawing/2014/main" id="{E58B021D-B1C4-84B5-7610-19AADEA976AC}"/>
              </a:ext>
            </a:extLst>
          </p:cNvPr>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defRPr/>
            </a:pPr>
            <a:fld id="{7E7395F6-8F3A-47E0-B641-483F6BE68A95}" type="slidenum">
              <a:rPr lang="en-US" altLang="en-US" sz="1000" smtClean="0">
                <a:solidFill>
                  <a:srgbClr val="000000"/>
                </a:solidFill>
              </a:rPr>
              <a:pPr algn="ctr">
                <a:spcBef>
                  <a:spcPct val="50000"/>
                </a:spcBef>
                <a:defRPr/>
              </a:pPr>
              <a:t>‹#›</a:t>
            </a:fld>
            <a:endParaRPr lang="en-US" altLang="en-US" sz="1000" dirty="0">
              <a:solidFill>
                <a:srgbClr val="000000"/>
              </a:solidFill>
            </a:endParaRPr>
          </a:p>
        </p:txBody>
      </p:sp>
    </p:spTree>
  </p:cSld>
  <p:clrMap bg1="lt1" tx1="dk1" bg2="lt2" tx2="dk2" accent1="accent1" accent2="accent2" accent3="accent3" accent4="accent4" accent5="accent5" accent6="accent6" hlink="hlink" folHlink="folHlink"/>
  <p:sldLayoutIdLst>
    <p:sldLayoutId id="2147484734" r:id="rId1"/>
    <p:sldLayoutId id="2147484735" r:id="rId2"/>
    <p:sldLayoutId id="2147484736" r:id="rId3"/>
    <p:sldLayoutId id="2147484737" r:id="rId4"/>
    <p:sldLayoutId id="2147484738" r:id="rId5"/>
    <p:sldLayoutId id="2147484739" r:id="rId6"/>
    <p:sldLayoutId id="2147484760" r:id="rId7"/>
  </p:sldLayoutIdLst>
  <p:transition/>
  <p:hf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anose="05000000000000000000"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anose="020F0502020204030204"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anose="05050102010706020507"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4098" name="Picture 2" descr="top blue">
            <a:extLst>
              <a:ext uri="{FF2B5EF4-FFF2-40B4-BE49-F238E27FC236}">
                <a16:creationId xmlns:a16="http://schemas.microsoft.com/office/drawing/2014/main" id="{8A289F2F-527A-95C2-6C7D-EDF7052B47C1}"/>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l="23065"/>
          <a:stretch>
            <a:fillRect/>
          </a:stretch>
        </p:blipFill>
        <p:spPr bwMode="auto">
          <a:xfrm>
            <a:off x="0" y="0"/>
            <a:ext cx="9150350" cy="93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3">
            <a:extLst>
              <a:ext uri="{FF2B5EF4-FFF2-40B4-BE49-F238E27FC236}">
                <a16:creationId xmlns:a16="http://schemas.microsoft.com/office/drawing/2014/main" id="{E67A77F7-F900-F523-EBB0-8477FD2FEABA}"/>
              </a:ext>
            </a:extLst>
          </p:cNvPr>
          <p:cNvSpPr>
            <a:spLocks noGrp="1" noChangeArrowheads="1"/>
          </p:cNvSpPr>
          <p:nvPr>
            <p:ph type="title"/>
          </p:nvPr>
        </p:nvSpPr>
        <p:spPr bwMode="white">
          <a:xfrm>
            <a:off x="736600" y="109538"/>
            <a:ext cx="5664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4100" name="Rectangle 4">
            <a:extLst>
              <a:ext uri="{FF2B5EF4-FFF2-40B4-BE49-F238E27FC236}">
                <a16:creationId xmlns:a16="http://schemas.microsoft.com/office/drawing/2014/main" id="{706312F4-AB1D-E40B-DFBC-433BE56C6026}"/>
              </a:ext>
            </a:extLst>
          </p:cNvPr>
          <p:cNvSpPr>
            <a:spLocks noGrp="1" noChangeArrowheads="1"/>
          </p:cNvSpPr>
          <p:nvPr>
            <p:ph type="body" idx="1"/>
          </p:nvPr>
        </p:nvSpPr>
        <p:spPr bwMode="auto">
          <a:xfrm>
            <a:off x="533400" y="1219200"/>
            <a:ext cx="81534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4101" name="Line 5">
            <a:extLst>
              <a:ext uri="{FF2B5EF4-FFF2-40B4-BE49-F238E27FC236}">
                <a16:creationId xmlns:a16="http://schemas.microsoft.com/office/drawing/2014/main" id="{F3003EEA-4D8C-B9D6-286D-9B3F72FB2D90}"/>
              </a:ext>
            </a:extLst>
          </p:cNvPr>
          <p:cNvSpPr>
            <a:spLocks noChangeShapeType="1"/>
          </p:cNvSpPr>
          <p:nvPr/>
        </p:nvSpPr>
        <p:spPr bwMode="auto">
          <a:xfrm>
            <a:off x="-17463" y="6856413"/>
            <a:ext cx="9161463"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lIns="45720" rIns="45720" anchor="ctr"/>
          <a:lstStyle/>
          <a:p>
            <a:endParaRPr lang="en-US" dirty="0"/>
          </a:p>
        </p:txBody>
      </p:sp>
      <p:pic>
        <p:nvPicPr>
          <p:cNvPr id="4102" name="Picture 6" descr="best ver2b seal">
            <a:extLst>
              <a:ext uri="{FF2B5EF4-FFF2-40B4-BE49-F238E27FC236}">
                <a16:creationId xmlns:a16="http://schemas.microsoft.com/office/drawing/2014/main" id="{3D871BF7-7689-F9B9-DC9C-7A8334922B20}"/>
              </a:ext>
            </a:extLst>
          </p:cNvPr>
          <p:cNvPicPr>
            <a:picLocks noChangeAspect="1" noChangeArrowheads="1"/>
          </p:cNvPicPr>
          <p:nvPr/>
        </p:nvPicPr>
        <p:blipFill>
          <a:blip r:embed="rId12">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25400" y="157163"/>
            <a:ext cx="762000" cy="73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3" name="AcnSubjectTitle_ID_3198987" hidden="1">
            <a:extLst>
              <a:ext uri="{FF2B5EF4-FFF2-40B4-BE49-F238E27FC236}">
                <a16:creationId xmlns:a16="http://schemas.microsoft.com/office/drawing/2014/main" id="{8A285A53-B4A1-AE0D-5ECE-A39E78F8D83F}"/>
              </a:ext>
            </a:extLst>
          </p:cNvPr>
          <p:cNvSpPr txBox="1">
            <a:spLocks noChangeArrowheads="1"/>
          </p:cNvSpPr>
          <p:nvPr>
            <p:custDataLst>
              <p:tags r:id="rId9"/>
            </p:custDataLst>
          </p:nvPr>
        </p:nvSpPr>
        <p:spPr bwMode="gray">
          <a:xfrm>
            <a:off x="836613" y="1420813"/>
            <a:ext cx="6985000" cy="244475"/>
          </a:xfrm>
          <a:prstGeom prst="rect">
            <a:avLst/>
          </a:prstGeom>
          <a:noFill/>
          <a:ln>
            <a:noFill/>
          </a:ln>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Clr>
                <a:srgbClr val="000000"/>
              </a:buClr>
              <a:defRPr/>
            </a:pPr>
            <a:r>
              <a:rPr lang="en-US" altLang="en-US" sz="1600" b="1" dirty="0">
                <a:solidFill>
                  <a:srgbClr val="000000"/>
                </a:solidFill>
              </a:rPr>
              <a:t>Subject Title</a:t>
            </a:r>
          </a:p>
        </p:txBody>
      </p:sp>
      <p:sp>
        <p:nvSpPr>
          <p:cNvPr id="4104" name="AcnFootnote_ID_3198988" hidden="1">
            <a:extLst>
              <a:ext uri="{FF2B5EF4-FFF2-40B4-BE49-F238E27FC236}">
                <a16:creationId xmlns:a16="http://schemas.microsoft.com/office/drawing/2014/main" id="{E6AEE864-C45C-BE00-B316-5C096F765581}"/>
              </a:ext>
            </a:extLst>
          </p:cNvPr>
          <p:cNvSpPr txBox="1">
            <a:spLocks noChangeArrowheads="1"/>
          </p:cNvSpPr>
          <p:nvPr>
            <p:custDataLst>
              <p:tags r:id="rId10"/>
            </p:custDataLst>
          </p:nvPr>
        </p:nvSpPr>
        <p:spPr bwMode="gray">
          <a:xfrm>
            <a:off x="836613" y="6254750"/>
            <a:ext cx="5564187" cy="334963"/>
          </a:xfrm>
          <a:prstGeom prst="rect">
            <a:avLst/>
          </a:prstGeom>
          <a:noFill/>
          <a:ln>
            <a:noFill/>
          </a:ln>
        </p:spPr>
        <p:txBody>
          <a:bodyPr lIns="0" tIns="0" rIns="0" bIns="0" anchor="b">
            <a:spAutoFit/>
          </a:bodyPr>
          <a:lstStyle>
            <a:lvl1pPr marL="538163" indent="-538163">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Clr>
                <a:srgbClr val="000000"/>
              </a:buClr>
              <a:defRPr/>
            </a:pPr>
            <a:r>
              <a:rPr lang="en-US" altLang="en-US" sz="1000" dirty="0">
                <a:solidFill>
                  <a:srgbClr val="000000"/>
                </a:solidFill>
              </a:rPr>
              <a:t>*	Footnote</a:t>
            </a:r>
          </a:p>
          <a:p>
            <a:pPr eaLnBrk="1" hangingPunct="1">
              <a:spcBef>
                <a:spcPct val="20000"/>
              </a:spcBef>
              <a:buClr>
                <a:srgbClr val="000000"/>
              </a:buClr>
              <a:defRPr/>
            </a:pPr>
            <a:r>
              <a:rPr lang="en-US" altLang="en-US" sz="1000" dirty="0">
                <a:solidFill>
                  <a:srgbClr val="000000"/>
                </a:solidFill>
              </a:rPr>
              <a:t>Source:	Source</a:t>
            </a:r>
          </a:p>
        </p:txBody>
      </p:sp>
      <p:sp>
        <p:nvSpPr>
          <p:cNvPr id="9" name="Text Box 9">
            <a:extLst>
              <a:ext uri="{FF2B5EF4-FFF2-40B4-BE49-F238E27FC236}">
                <a16:creationId xmlns:a16="http://schemas.microsoft.com/office/drawing/2014/main" id="{DE77A1F8-1938-32A2-FB06-3B75D792BD34}"/>
              </a:ext>
            </a:extLst>
          </p:cNvPr>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defRPr/>
            </a:pPr>
            <a:fld id="{C799DACC-B8FC-4C0B-9464-1B24ED69E2AA}" type="slidenum">
              <a:rPr lang="en-US" altLang="en-US" sz="1000" smtClean="0">
                <a:solidFill>
                  <a:srgbClr val="000000"/>
                </a:solidFill>
              </a:rPr>
              <a:pPr algn="ctr">
                <a:spcBef>
                  <a:spcPct val="50000"/>
                </a:spcBef>
                <a:defRPr/>
              </a:pPr>
              <a:t>‹#›</a:t>
            </a:fld>
            <a:endParaRPr lang="en-US" altLang="en-US" sz="1000" dirty="0">
              <a:solidFill>
                <a:srgbClr val="000000"/>
              </a:solidFill>
            </a:endParaRPr>
          </a:p>
        </p:txBody>
      </p:sp>
    </p:spTree>
  </p:cSld>
  <p:clrMap bg1="lt1" tx1="dk1" bg2="lt2" tx2="dk2" accent1="accent1" accent2="accent2" accent3="accent3" accent4="accent4" accent5="accent5" accent6="accent6" hlink="hlink" folHlink="folHlink"/>
  <p:sldLayoutIdLst>
    <p:sldLayoutId id="2147484740" r:id="rId1"/>
    <p:sldLayoutId id="2147484741" r:id="rId2"/>
    <p:sldLayoutId id="2147484742" r:id="rId3"/>
    <p:sldLayoutId id="2147484743" r:id="rId4"/>
    <p:sldLayoutId id="2147484744" r:id="rId5"/>
    <p:sldLayoutId id="2147484745" r:id="rId6"/>
    <p:sldLayoutId id="2147484761" r:id="rId7"/>
  </p:sldLayoutIdLst>
  <p:transition/>
  <p:hf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anose="05000000000000000000"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anose="020F0502020204030204"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anose="05050102010706020507"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5122" name="Picture 2" descr="top blue">
            <a:extLst>
              <a:ext uri="{FF2B5EF4-FFF2-40B4-BE49-F238E27FC236}">
                <a16:creationId xmlns:a16="http://schemas.microsoft.com/office/drawing/2014/main" id="{EE430C61-1506-86C4-F4D0-CD97A5723F01}"/>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l="23065"/>
          <a:stretch>
            <a:fillRect/>
          </a:stretch>
        </p:blipFill>
        <p:spPr bwMode="auto">
          <a:xfrm>
            <a:off x="0" y="0"/>
            <a:ext cx="9150350" cy="93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a:extLst>
              <a:ext uri="{FF2B5EF4-FFF2-40B4-BE49-F238E27FC236}">
                <a16:creationId xmlns:a16="http://schemas.microsoft.com/office/drawing/2014/main" id="{12DD0D74-61F9-7AF8-6CBD-9B00CC049DAB}"/>
              </a:ext>
            </a:extLst>
          </p:cNvPr>
          <p:cNvSpPr>
            <a:spLocks noGrp="1" noChangeArrowheads="1"/>
          </p:cNvSpPr>
          <p:nvPr>
            <p:ph type="title"/>
          </p:nvPr>
        </p:nvSpPr>
        <p:spPr bwMode="white">
          <a:xfrm>
            <a:off x="736600" y="109538"/>
            <a:ext cx="5664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5124" name="Rectangle 4">
            <a:extLst>
              <a:ext uri="{FF2B5EF4-FFF2-40B4-BE49-F238E27FC236}">
                <a16:creationId xmlns:a16="http://schemas.microsoft.com/office/drawing/2014/main" id="{04DF0FE7-1E1F-87E8-38FA-76FA67F90339}"/>
              </a:ext>
            </a:extLst>
          </p:cNvPr>
          <p:cNvSpPr>
            <a:spLocks noGrp="1" noChangeArrowheads="1"/>
          </p:cNvSpPr>
          <p:nvPr>
            <p:ph type="body" idx="1"/>
          </p:nvPr>
        </p:nvSpPr>
        <p:spPr bwMode="auto">
          <a:xfrm>
            <a:off x="533400" y="1219200"/>
            <a:ext cx="81534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5125" name="Line 5">
            <a:extLst>
              <a:ext uri="{FF2B5EF4-FFF2-40B4-BE49-F238E27FC236}">
                <a16:creationId xmlns:a16="http://schemas.microsoft.com/office/drawing/2014/main" id="{068D2FCB-90C7-C7ED-6710-8BF0B41528B3}"/>
              </a:ext>
            </a:extLst>
          </p:cNvPr>
          <p:cNvSpPr>
            <a:spLocks noChangeShapeType="1"/>
          </p:cNvSpPr>
          <p:nvPr/>
        </p:nvSpPr>
        <p:spPr bwMode="auto">
          <a:xfrm>
            <a:off x="-17463" y="6856413"/>
            <a:ext cx="9161463"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lIns="45720" rIns="45720" anchor="ctr"/>
          <a:lstStyle/>
          <a:p>
            <a:endParaRPr lang="en-US" dirty="0"/>
          </a:p>
        </p:txBody>
      </p:sp>
      <p:pic>
        <p:nvPicPr>
          <p:cNvPr id="5126" name="Picture 6" descr="best ver2b seal">
            <a:extLst>
              <a:ext uri="{FF2B5EF4-FFF2-40B4-BE49-F238E27FC236}">
                <a16:creationId xmlns:a16="http://schemas.microsoft.com/office/drawing/2014/main" id="{3649DB2C-FCDA-CC9D-D5C1-76C92EEF591D}"/>
              </a:ext>
            </a:extLst>
          </p:cNvPr>
          <p:cNvPicPr>
            <a:picLocks noChangeAspect="1" noChangeArrowheads="1"/>
          </p:cNvPicPr>
          <p:nvPr/>
        </p:nvPicPr>
        <p:blipFill>
          <a:blip r:embed="rId12">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25400" y="157163"/>
            <a:ext cx="762000" cy="73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7" name="AcnSubjectTitle_ID_3198987" hidden="1">
            <a:extLst>
              <a:ext uri="{FF2B5EF4-FFF2-40B4-BE49-F238E27FC236}">
                <a16:creationId xmlns:a16="http://schemas.microsoft.com/office/drawing/2014/main" id="{AA557FDE-868C-E553-D368-1CF4D28232C0}"/>
              </a:ext>
            </a:extLst>
          </p:cNvPr>
          <p:cNvSpPr txBox="1">
            <a:spLocks noChangeArrowheads="1"/>
          </p:cNvSpPr>
          <p:nvPr>
            <p:custDataLst>
              <p:tags r:id="rId9"/>
            </p:custDataLst>
          </p:nvPr>
        </p:nvSpPr>
        <p:spPr bwMode="gray">
          <a:xfrm>
            <a:off x="836613" y="1420813"/>
            <a:ext cx="6985000" cy="244475"/>
          </a:xfrm>
          <a:prstGeom prst="rect">
            <a:avLst/>
          </a:prstGeom>
          <a:noFill/>
          <a:ln>
            <a:noFill/>
          </a:ln>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Clr>
                <a:srgbClr val="000000"/>
              </a:buClr>
              <a:defRPr/>
            </a:pPr>
            <a:r>
              <a:rPr lang="en-US" altLang="en-US" sz="1600" b="1" dirty="0">
                <a:solidFill>
                  <a:srgbClr val="000000"/>
                </a:solidFill>
              </a:rPr>
              <a:t>Subject Title</a:t>
            </a:r>
          </a:p>
        </p:txBody>
      </p:sp>
      <p:sp>
        <p:nvSpPr>
          <p:cNvPr id="5128" name="AcnFootnote_ID_3198988" hidden="1">
            <a:extLst>
              <a:ext uri="{FF2B5EF4-FFF2-40B4-BE49-F238E27FC236}">
                <a16:creationId xmlns:a16="http://schemas.microsoft.com/office/drawing/2014/main" id="{6F1DA838-D2B8-C7FD-3739-676635970FF6}"/>
              </a:ext>
            </a:extLst>
          </p:cNvPr>
          <p:cNvSpPr txBox="1">
            <a:spLocks noChangeArrowheads="1"/>
          </p:cNvSpPr>
          <p:nvPr>
            <p:custDataLst>
              <p:tags r:id="rId10"/>
            </p:custDataLst>
          </p:nvPr>
        </p:nvSpPr>
        <p:spPr bwMode="gray">
          <a:xfrm>
            <a:off x="836613" y="6254750"/>
            <a:ext cx="5564187" cy="334963"/>
          </a:xfrm>
          <a:prstGeom prst="rect">
            <a:avLst/>
          </a:prstGeom>
          <a:noFill/>
          <a:ln>
            <a:noFill/>
          </a:ln>
        </p:spPr>
        <p:txBody>
          <a:bodyPr lIns="0" tIns="0" rIns="0" bIns="0" anchor="b">
            <a:spAutoFit/>
          </a:bodyPr>
          <a:lstStyle>
            <a:lvl1pPr marL="538163" indent="-538163">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Clr>
                <a:srgbClr val="000000"/>
              </a:buClr>
              <a:defRPr/>
            </a:pPr>
            <a:r>
              <a:rPr lang="en-US" altLang="en-US" sz="1000" dirty="0">
                <a:solidFill>
                  <a:srgbClr val="000000"/>
                </a:solidFill>
              </a:rPr>
              <a:t>*	Footnote</a:t>
            </a:r>
          </a:p>
          <a:p>
            <a:pPr eaLnBrk="1" hangingPunct="1">
              <a:spcBef>
                <a:spcPct val="20000"/>
              </a:spcBef>
              <a:buClr>
                <a:srgbClr val="000000"/>
              </a:buClr>
              <a:defRPr/>
            </a:pPr>
            <a:r>
              <a:rPr lang="en-US" altLang="en-US" sz="1000" dirty="0">
                <a:solidFill>
                  <a:srgbClr val="000000"/>
                </a:solidFill>
              </a:rPr>
              <a:t>Source:	Source</a:t>
            </a:r>
          </a:p>
        </p:txBody>
      </p:sp>
      <p:sp>
        <p:nvSpPr>
          <p:cNvPr id="9" name="Text Box 9">
            <a:extLst>
              <a:ext uri="{FF2B5EF4-FFF2-40B4-BE49-F238E27FC236}">
                <a16:creationId xmlns:a16="http://schemas.microsoft.com/office/drawing/2014/main" id="{4BC0DFC5-CA53-09A5-18D8-CCE24C1E5043}"/>
              </a:ext>
            </a:extLst>
          </p:cNvPr>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defRPr/>
            </a:pPr>
            <a:fld id="{FAE440A8-3B88-4809-9DC8-7A77CA887059}" type="slidenum">
              <a:rPr lang="en-US" altLang="en-US" sz="1000" smtClean="0">
                <a:solidFill>
                  <a:srgbClr val="000000"/>
                </a:solidFill>
              </a:rPr>
              <a:pPr algn="ctr">
                <a:spcBef>
                  <a:spcPct val="50000"/>
                </a:spcBef>
                <a:defRPr/>
              </a:pPr>
              <a:t>‹#›</a:t>
            </a:fld>
            <a:endParaRPr lang="en-US" altLang="en-US" sz="1000" dirty="0">
              <a:solidFill>
                <a:srgbClr val="000000"/>
              </a:solidFill>
            </a:endParaRPr>
          </a:p>
        </p:txBody>
      </p:sp>
    </p:spTree>
  </p:cSld>
  <p:clrMap bg1="lt1" tx1="dk1" bg2="lt2" tx2="dk2" accent1="accent1" accent2="accent2" accent3="accent3" accent4="accent4" accent5="accent5" accent6="accent6" hlink="hlink" folHlink="folHlink"/>
  <p:sldLayoutIdLst>
    <p:sldLayoutId id="2147484746" r:id="rId1"/>
    <p:sldLayoutId id="2147484747" r:id="rId2"/>
    <p:sldLayoutId id="2147484748" r:id="rId3"/>
    <p:sldLayoutId id="2147484749" r:id="rId4"/>
    <p:sldLayoutId id="2147484750" r:id="rId5"/>
    <p:sldLayoutId id="2147484751" r:id="rId6"/>
    <p:sldLayoutId id="2147484762" r:id="rId7"/>
  </p:sldLayoutIdLst>
  <p:transition/>
  <p:hf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anose="05000000000000000000"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anose="020F0502020204030204"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anose="05050102010706020507"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6146" name="Picture 2" descr="top blue">
            <a:extLst>
              <a:ext uri="{FF2B5EF4-FFF2-40B4-BE49-F238E27FC236}">
                <a16:creationId xmlns:a16="http://schemas.microsoft.com/office/drawing/2014/main" id="{66877385-0863-71AE-6E48-90197B1C387B}"/>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l="23065"/>
          <a:stretch>
            <a:fillRect/>
          </a:stretch>
        </p:blipFill>
        <p:spPr bwMode="auto">
          <a:xfrm>
            <a:off x="0" y="0"/>
            <a:ext cx="9150350" cy="93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Rectangle 3">
            <a:extLst>
              <a:ext uri="{FF2B5EF4-FFF2-40B4-BE49-F238E27FC236}">
                <a16:creationId xmlns:a16="http://schemas.microsoft.com/office/drawing/2014/main" id="{E2A508A3-10DC-7372-0E46-B069668E6C97}"/>
              </a:ext>
            </a:extLst>
          </p:cNvPr>
          <p:cNvSpPr>
            <a:spLocks noGrp="1" noChangeArrowheads="1"/>
          </p:cNvSpPr>
          <p:nvPr>
            <p:ph type="title"/>
          </p:nvPr>
        </p:nvSpPr>
        <p:spPr bwMode="white">
          <a:xfrm>
            <a:off x="736600" y="109538"/>
            <a:ext cx="5664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6148" name="Rectangle 4">
            <a:extLst>
              <a:ext uri="{FF2B5EF4-FFF2-40B4-BE49-F238E27FC236}">
                <a16:creationId xmlns:a16="http://schemas.microsoft.com/office/drawing/2014/main" id="{E0F49776-69DA-24AC-20F1-259BAA5E8E73}"/>
              </a:ext>
            </a:extLst>
          </p:cNvPr>
          <p:cNvSpPr>
            <a:spLocks noGrp="1" noChangeArrowheads="1"/>
          </p:cNvSpPr>
          <p:nvPr>
            <p:ph type="body" idx="1"/>
          </p:nvPr>
        </p:nvSpPr>
        <p:spPr bwMode="auto">
          <a:xfrm>
            <a:off x="533400" y="1219200"/>
            <a:ext cx="81534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6038" rIns="45720" bIns="46038" numCol="1" anchor="t" anchorCtr="0" compatLnSpc="1">
            <a:prstTxWarp prst="textNoShape">
              <a:avLst/>
            </a:prstTxWarp>
          </a:bodyPr>
          <a:lstStyle/>
          <a:p>
            <a:pPr lvl="0"/>
            <a:r>
              <a:rPr lang="en-US" altLang="en-US"/>
              <a:t>Click to edit Master text styles</a:t>
            </a:r>
          </a:p>
          <a:p>
            <a:pPr lvl="1"/>
            <a:r>
              <a:rPr lang="en-US" altLang="en-US"/>
              <a:t>Second level</a:t>
            </a:r>
          </a:p>
          <a:p>
            <a:pPr lvl="3"/>
            <a:r>
              <a:rPr lang="en-US" altLang="en-US"/>
              <a:t>Third level</a:t>
            </a:r>
          </a:p>
        </p:txBody>
      </p:sp>
      <p:sp>
        <p:nvSpPr>
          <p:cNvPr id="6149" name="Line 5">
            <a:extLst>
              <a:ext uri="{FF2B5EF4-FFF2-40B4-BE49-F238E27FC236}">
                <a16:creationId xmlns:a16="http://schemas.microsoft.com/office/drawing/2014/main" id="{C946D265-B18F-FB77-9D3E-426EE3A8D692}"/>
              </a:ext>
            </a:extLst>
          </p:cNvPr>
          <p:cNvSpPr>
            <a:spLocks noChangeShapeType="1"/>
          </p:cNvSpPr>
          <p:nvPr/>
        </p:nvSpPr>
        <p:spPr bwMode="auto">
          <a:xfrm>
            <a:off x="-17463" y="6856413"/>
            <a:ext cx="9161463"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lIns="45720" rIns="45720" anchor="ctr"/>
          <a:lstStyle/>
          <a:p>
            <a:endParaRPr lang="en-US" dirty="0"/>
          </a:p>
        </p:txBody>
      </p:sp>
      <p:pic>
        <p:nvPicPr>
          <p:cNvPr id="6150" name="Picture 6" descr="best ver2b seal">
            <a:extLst>
              <a:ext uri="{FF2B5EF4-FFF2-40B4-BE49-F238E27FC236}">
                <a16:creationId xmlns:a16="http://schemas.microsoft.com/office/drawing/2014/main" id="{9B6B96CC-032F-6B00-F6C5-E42D0E17C7B0}"/>
              </a:ext>
            </a:extLst>
          </p:cNvPr>
          <p:cNvPicPr>
            <a:picLocks noChangeAspect="1" noChangeArrowheads="1"/>
          </p:cNvPicPr>
          <p:nvPr/>
        </p:nvPicPr>
        <p:blipFill>
          <a:blip r:embed="rId12">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25400" y="157163"/>
            <a:ext cx="762000" cy="731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1" name="AcnSubjectTitle_ID_3198987" hidden="1">
            <a:extLst>
              <a:ext uri="{FF2B5EF4-FFF2-40B4-BE49-F238E27FC236}">
                <a16:creationId xmlns:a16="http://schemas.microsoft.com/office/drawing/2014/main" id="{18CAEB76-858B-FE36-1AE8-F7D479622C49}"/>
              </a:ext>
            </a:extLst>
          </p:cNvPr>
          <p:cNvSpPr txBox="1">
            <a:spLocks noChangeArrowheads="1"/>
          </p:cNvSpPr>
          <p:nvPr>
            <p:custDataLst>
              <p:tags r:id="rId9"/>
            </p:custDataLst>
          </p:nvPr>
        </p:nvSpPr>
        <p:spPr bwMode="gray">
          <a:xfrm>
            <a:off x="836613" y="1420813"/>
            <a:ext cx="6985000" cy="244475"/>
          </a:xfrm>
          <a:prstGeom prst="rect">
            <a:avLst/>
          </a:prstGeom>
          <a:noFill/>
          <a:ln>
            <a:noFill/>
          </a:ln>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Clr>
                <a:srgbClr val="000000"/>
              </a:buClr>
              <a:defRPr/>
            </a:pPr>
            <a:r>
              <a:rPr lang="en-US" altLang="en-US" sz="1600" b="1" dirty="0">
                <a:solidFill>
                  <a:srgbClr val="000000"/>
                </a:solidFill>
              </a:rPr>
              <a:t>Subject Title</a:t>
            </a:r>
          </a:p>
        </p:txBody>
      </p:sp>
      <p:sp>
        <p:nvSpPr>
          <p:cNvPr id="6152" name="AcnFootnote_ID_3198988" hidden="1">
            <a:extLst>
              <a:ext uri="{FF2B5EF4-FFF2-40B4-BE49-F238E27FC236}">
                <a16:creationId xmlns:a16="http://schemas.microsoft.com/office/drawing/2014/main" id="{6F4879BD-23D4-301A-C551-413068AAA18B}"/>
              </a:ext>
            </a:extLst>
          </p:cNvPr>
          <p:cNvSpPr txBox="1">
            <a:spLocks noChangeArrowheads="1"/>
          </p:cNvSpPr>
          <p:nvPr>
            <p:custDataLst>
              <p:tags r:id="rId10"/>
            </p:custDataLst>
          </p:nvPr>
        </p:nvSpPr>
        <p:spPr bwMode="gray">
          <a:xfrm>
            <a:off x="836613" y="6254750"/>
            <a:ext cx="5564187" cy="334963"/>
          </a:xfrm>
          <a:prstGeom prst="rect">
            <a:avLst/>
          </a:prstGeom>
          <a:noFill/>
          <a:ln>
            <a:noFill/>
          </a:ln>
        </p:spPr>
        <p:txBody>
          <a:bodyPr lIns="0" tIns="0" rIns="0" bIns="0" anchor="b">
            <a:spAutoFit/>
          </a:bodyPr>
          <a:lstStyle>
            <a:lvl1pPr marL="538163" indent="-538163">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Clr>
                <a:srgbClr val="000000"/>
              </a:buClr>
              <a:defRPr/>
            </a:pPr>
            <a:r>
              <a:rPr lang="en-US" altLang="en-US" sz="1000" dirty="0">
                <a:solidFill>
                  <a:srgbClr val="000000"/>
                </a:solidFill>
              </a:rPr>
              <a:t>*	Footnote</a:t>
            </a:r>
          </a:p>
          <a:p>
            <a:pPr eaLnBrk="1" hangingPunct="1">
              <a:spcBef>
                <a:spcPct val="20000"/>
              </a:spcBef>
              <a:buClr>
                <a:srgbClr val="000000"/>
              </a:buClr>
              <a:defRPr/>
            </a:pPr>
            <a:r>
              <a:rPr lang="en-US" altLang="en-US" sz="1000" dirty="0">
                <a:solidFill>
                  <a:srgbClr val="000000"/>
                </a:solidFill>
              </a:rPr>
              <a:t>Source:	Source</a:t>
            </a:r>
          </a:p>
        </p:txBody>
      </p:sp>
      <p:sp>
        <p:nvSpPr>
          <p:cNvPr id="9" name="Text Box 9">
            <a:extLst>
              <a:ext uri="{FF2B5EF4-FFF2-40B4-BE49-F238E27FC236}">
                <a16:creationId xmlns:a16="http://schemas.microsoft.com/office/drawing/2014/main" id="{9E082CB9-E935-387E-A076-88F12DC24162}"/>
              </a:ext>
            </a:extLst>
          </p:cNvPr>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defRPr/>
            </a:pPr>
            <a:fld id="{D6D729EB-569A-437F-AB75-7E7F453A4CAD}" type="slidenum">
              <a:rPr lang="en-US" altLang="en-US" sz="1000" smtClean="0">
                <a:solidFill>
                  <a:srgbClr val="000000"/>
                </a:solidFill>
              </a:rPr>
              <a:pPr algn="ctr">
                <a:spcBef>
                  <a:spcPct val="50000"/>
                </a:spcBef>
                <a:defRPr/>
              </a:pPr>
              <a:t>‹#›</a:t>
            </a:fld>
            <a:endParaRPr lang="en-US" altLang="en-US" sz="1000" dirty="0">
              <a:solidFill>
                <a:srgbClr val="000000"/>
              </a:solidFill>
            </a:endParaRPr>
          </a:p>
        </p:txBody>
      </p:sp>
    </p:spTree>
  </p:cSld>
  <p:clrMap bg1="lt1" tx1="dk1" bg2="lt2" tx2="dk2" accent1="accent1" accent2="accent2" accent3="accent3" accent4="accent4" accent5="accent5" accent6="accent6" hlink="hlink" folHlink="folHlink"/>
  <p:sldLayoutIdLst>
    <p:sldLayoutId id="2147484752" r:id="rId1"/>
    <p:sldLayoutId id="2147484753" r:id="rId2"/>
    <p:sldLayoutId id="2147484754" r:id="rId3"/>
    <p:sldLayoutId id="2147484755" r:id="rId4"/>
    <p:sldLayoutId id="2147484756" r:id="rId5"/>
    <p:sldLayoutId id="2147484757" r:id="rId6"/>
    <p:sldLayoutId id="2147484763" r:id="rId7"/>
  </p:sldLayoutIdLst>
  <p:transition/>
  <p:hf hdr="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anose="05000000000000000000"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anose="020F0502020204030204"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anose="05050102010706020507"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50.png"/><Relationship Id="rId4" Type="http://schemas.openxmlformats.org/officeDocument/2006/relationships/slide" Target="slide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www.mass.gov/forms/doi-insurance-complaint-submission-form"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40.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E45CC0CF-1E25-7D49-534D-6BDE7232B783}"/>
              </a:ext>
            </a:extLst>
          </p:cNvPr>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ct val="50000"/>
              </a:spcBef>
            </a:pPr>
            <a:endParaRPr lang="en-US" altLang="en-US" sz="1200" b="1" dirty="0">
              <a:solidFill>
                <a:srgbClr val="FFFFFF"/>
              </a:solidFill>
            </a:endParaRPr>
          </a:p>
        </p:txBody>
      </p:sp>
      <p:sp>
        <p:nvSpPr>
          <p:cNvPr id="15363" name="Rectangle 3">
            <a:extLst>
              <a:ext uri="{FF2B5EF4-FFF2-40B4-BE49-F238E27FC236}">
                <a16:creationId xmlns:a16="http://schemas.microsoft.com/office/drawing/2014/main" id="{9EFBD3F5-3803-7E2A-3C3E-F1499C209BCA}"/>
              </a:ext>
            </a:extLst>
          </p:cNvPr>
          <p:cNvSpPr>
            <a:spLocks noChangeArrowheads="1"/>
          </p:cNvSpPr>
          <p:nvPr/>
        </p:nvSpPr>
        <p:spPr bwMode="white">
          <a:xfrm>
            <a:off x="152400" y="838200"/>
            <a:ext cx="6629400" cy="148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4008" tIns="32004" rIns="64008" bIns="32004"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Aft>
                <a:spcPts val="1000"/>
              </a:spcAft>
            </a:pPr>
            <a:endParaRPr lang="en-US" altLang="en-US" sz="2800" b="1" dirty="0">
              <a:solidFill>
                <a:srgbClr val="FFFFFF"/>
              </a:solidFill>
              <a:latin typeface="Calibri" panose="020F0502020204030204" pitchFamily="34" charset="0"/>
            </a:endParaRPr>
          </a:p>
          <a:p>
            <a:pPr algn="ctr" eaLnBrk="1" hangingPunct="1">
              <a:spcAft>
                <a:spcPts val="1000"/>
              </a:spcAft>
            </a:pPr>
            <a:r>
              <a:rPr lang="en-US" altLang="en-US" sz="2800" b="1" dirty="0">
                <a:solidFill>
                  <a:srgbClr val="FFFFFF"/>
                </a:solidFill>
                <a:latin typeface="Calibri" panose="020F0502020204030204" pitchFamily="34" charset="0"/>
              </a:rPr>
              <a:t>Commonwealth of Massachusetts</a:t>
            </a:r>
            <a:br>
              <a:rPr lang="en-US" altLang="en-US" sz="2800" b="1" dirty="0">
                <a:solidFill>
                  <a:srgbClr val="FFFFFF"/>
                </a:solidFill>
                <a:latin typeface="Calibri" panose="020F0502020204030204" pitchFamily="34" charset="0"/>
              </a:rPr>
            </a:br>
            <a:r>
              <a:rPr lang="en-US" altLang="en-US" sz="2400" b="1" dirty="0">
                <a:solidFill>
                  <a:srgbClr val="FFFFFF"/>
                </a:solidFill>
                <a:latin typeface="Calibri" panose="020F0502020204030204" pitchFamily="34" charset="0"/>
              </a:rPr>
              <a:t> </a:t>
            </a:r>
            <a:endParaRPr lang="en-US" altLang="en-US" sz="2400" dirty="0">
              <a:solidFill>
                <a:srgbClr val="000000"/>
              </a:solidFill>
              <a:latin typeface="Calibri" panose="020F0502020204030204" pitchFamily="34" charset="0"/>
            </a:endParaRPr>
          </a:p>
        </p:txBody>
      </p:sp>
      <p:pic>
        <p:nvPicPr>
          <p:cNvPr id="15364" name="Picture 4">
            <a:extLst>
              <a:ext uri="{FF2B5EF4-FFF2-40B4-BE49-F238E27FC236}">
                <a16:creationId xmlns:a16="http://schemas.microsoft.com/office/drawing/2014/main" id="{8B74610E-EAF1-42AF-ACD5-7EDF9043E71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762000"/>
            <a:ext cx="1487488" cy="154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a:extLst>
              <a:ext uri="{FF2B5EF4-FFF2-40B4-BE49-F238E27FC236}">
                <a16:creationId xmlns:a16="http://schemas.microsoft.com/office/drawing/2014/main" id="{AF8D8111-9E51-7D7A-FB4D-E46AB8D7B835}"/>
              </a:ext>
            </a:extLst>
          </p:cNvPr>
          <p:cNvSpPr txBox="1"/>
          <p:nvPr/>
        </p:nvSpPr>
        <p:spPr>
          <a:xfrm>
            <a:off x="222250" y="3886200"/>
            <a:ext cx="8737600" cy="1908215"/>
          </a:xfrm>
          <a:prstGeom prst="rect">
            <a:avLst/>
          </a:prstGeom>
          <a:noFill/>
        </p:spPr>
        <p:txBody>
          <a:bodyPr>
            <a:spAutoFit/>
          </a:bodyPr>
          <a:lstStyle/>
          <a:p>
            <a:pPr algn="r" eaLnBrk="1" hangingPunct="1">
              <a:defRPr/>
            </a:pPr>
            <a:r>
              <a:rPr lang="en-US" sz="2800" b="1" dirty="0">
                <a:solidFill>
                  <a:srgbClr val="003366"/>
                </a:solidFill>
                <a:latin typeface="Calibri" panose="020F0502020204030204" pitchFamily="34" charset="0"/>
                <a:cs typeface="+mn-cs"/>
              </a:rPr>
              <a:t>Coverage for PANDAS/PANS</a:t>
            </a:r>
          </a:p>
          <a:p>
            <a:pPr algn="r" eaLnBrk="1" hangingPunct="1">
              <a:defRPr/>
            </a:pPr>
            <a:r>
              <a:rPr lang="en-US" sz="2400" b="1" i="1" dirty="0">
                <a:solidFill>
                  <a:schemeClr val="bg2">
                    <a:lumMod val="50000"/>
                  </a:schemeClr>
                </a:solidFill>
                <a:latin typeface="Calibri" panose="020F0502020204030204" pitchFamily="34" charset="0"/>
                <a:cs typeface="+mn-cs"/>
              </a:rPr>
              <a:t>Massachusetts Division of Insurance</a:t>
            </a:r>
          </a:p>
          <a:p>
            <a:pPr algn="r" eaLnBrk="1" hangingPunct="1">
              <a:defRPr/>
            </a:pPr>
            <a:r>
              <a:rPr lang="en-US" sz="2400" b="1" i="1">
                <a:solidFill>
                  <a:schemeClr val="bg2">
                    <a:lumMod val="50000"/>
                  </a:schemeClr>
                </a:solidFill>
                <a:latin typeface="Calibri" panose="020F0502020204030204" pitchFamily="34" charset="0"/>
                <a:cs typeface="+mn-cs"/>
              </a:rPr>
              <a:t>May 2024</a:t>
            </a:r>
            <a:endParaRPr lang="en-US" sz="2400" b="1" i="1" dirty="0">
              <a:solidFill>
                <a:schemeClr val="bg2">
                  <a:lumMod val="50000"/>
                </a:schemeClr>
              </a:solidFill>
              <a:latin typeface="Calibri" panose="020F0502020204030204" pitchFamily="34" charset="0"/>
              <a:cs typeface="+mn-cs"/>
            </a:endParaRPr>
          </a:p>
          <a:p>
            <a:pPr algn="r" eaLnBrk="1" hangingPunct="1">
              <a:defRPr/>
            </a:pPr>
            <a:endParaRPr lang="en-US" sz="2400" i="1" dirty="0">
              <a:solidFill>
                <a:srgbClr val="003366"/>
              </a:solidFill>
              <a:latin typeface="Calibri" pitchFamily="34" charset="0"/>
              <a:cs typeface="+mn-cs"/>
            </a:endParaRPr>
          </a:p>
          <a:p>
            <a:pPr algn="r" eaLnBrk="1" hangingPunct="1">
              <a:defRPr/>
            </a:pPr>
            <a:endParaRPr lang="en-US" b="1" dirty="0">
              <a:solidFill>
                <a:srgbClr val="003366"/>
              </a:solidFill>
              <a:latin typeface="Calibri" pitchFamily="34" charset="0"/>
              <a:cs typeface="+mn-cs"/>
            </a:endParaRPr>
          </a:p>
        </p:txBody>
      </p:sp>
      <p:sp>
        <p:nvSpPr>
          <p:cNvPr id="15366" name="Rectangle 1">
            <a:extLst>
              <a:ext uri="{FF2B5EF4-FFF2-40B4-BE49-F238E27FC236}">
                <a16:creationId xmlns:a16="http://schemas.microsoft.com/office/drawing/2014/main" id="{03144E69-E79C-9D21-22E3-688F73D4AFE6}"/>
              </a:ext>
            </a:extLst>
          </p:cNvPr>
          <p:cNvSpPr>
            <a:spLocks noChangeArrowheads="1"/>
          </p:cNvSpPr>
          <p:nvPr/>
        </p:nvSpPr>
        <p:spPr bwMode="auto">
          <a:xfrm>
            <a:off x="4406900" y="6472238"/>
            <a:ext cx="368300" cy="230187"/>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lIns="45720" rIns="4572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endParaRPr lang="en-US" altLang="en-US" sz="1600" dirty="0">
              <a:solidFill>
                <a:srgbClr val="000000"/>
              </a:solidFill>
            </a:endParaRPr>
          </a:p>
        </p:txBody>
      </p:sp>
      <p:sp>
        <p:nvSpPr>
          <p:cNvPr id="13319" name="Footer Placeholder 2">
            <a:extLst>
              <a:ext uri="{FF2B5EF4-FFF2-40B4-BE49-F238E27FC236}">
                <a16:creationId xmlns:a16="http://schemas.microsoft.com/office/drawing/2014/main" id="{C956F0F6-2D5A-E9FC-37B7-4A86E100FF28}"/>
              </a:ext>
            </a:extLst>
          </p:cNvPr>
          <p:cNvSpPr>
            <a:spLocks noGrp="1"/>
          </p:cNvSpPr>
          <p:nvPr>
            <p:ph type="ftr" sz="quarter" idx="11"/>
          </p:nvPr>
        </p:nvSpPr>
        <p:spPr bwMode="auto"/>
        <p:txBody>
          <a:bodyPr vert="horz" wrap="square" lIns="91440" tIns="45720" rIns="91440" bIns="45720" numCol="1" anchor="t"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defRPr/>
            </a:pPr>
            <a:r>
              <a:rPr lang="en-US" altLang="en-US" dirty="0">
                <a:solidFill>
                  <a:srgbClr val="FFFFFF"/>
                </a:solidFill>
              </a:rPr>
              <a:t>DRAFT</a:t>
            </a:r>
          </a:p>
        </p:txBody>
      </p:sp>
      <p:sp>
        <p:nvSpPr>
          <p:cNvPr id="2" name="Date Placeholder 1">
            <a:extLst>
              <a:ext uri="{FF2B5EF4-FFF2-40B4-BE49-F238E27FC236}">
                <a16:creationId xmlns:a16="http://schemas.microsoft.com/office/drawing/2014/main" id="{0454FB1A-3486-7E94-D3DD-A2E85836A3DB}"/>
              </a:ext>
            </a:extLst>
          </p:cNvPr>
          <p:cNvSpPr>
            <a:spLocks noGrp="1"/>
          </p:cNvSpPr>
          <p:nvPr>
            <p:ph type="dt" sz="half" idx="10"/>
          </p:nvPr>
        </p:nvSpPr>
        <p:spPr/>
        <p:txBody>
          <a:bodyPr/>
          <a:lstStyle/>
          <a:p>
            <a:pPr>
              <a:defRPr/>
            </a:pPr>
            <a:endParaRPr lang="en-US" dirty="0">
              <a:solidFill>
                <a:schemeClr val="tx1"/>
              </a:solidFill>
            </a:endParaRPr>
          </a:p>
        </p:txBody>
      </p:sp>
      <p:sp>
        <p:nvSpPr>
          <p:cNvPr id="3" name="Slide Number Placeholder 2">
            <a:extLst>
              <a:ext uri="{FF2B5EF4-FFF2-40B4-BE49-F238E27FC236}">
                <a16:creationId xmlns:a16="http://schemas.microsoft.com/office/drawing/2014/main" id="{FB381698-55F2-D170-F76A-E27F654ACEA2}"/>
              </a:ext>
            </a:extLst>
          </p:cNvPr>
          <p:cNvSpPr>
            <a:spLocks noGrp="1"/>
          </p:cNvSpPr>
          <p:nvPr>
            <p:ph type="sldNum" sz="quarter" idx="12"/>
          </p:nvPr>
        </p:nvSpPr>
        <p:spPr/>
        <p:txBody>
          <a:bodyPr/>
          <a:lstStyle/>
          <a:p>
            <a:pPr>
              <a:defRPr/>
            </a:pPr>
            <a:fld id="{E8342DAB-65D2-46C7-A2BC-E8E3744D271B}" type="slidenum">
              <a:rPr lang="en-US" altLang="en-US" smtClean="0"/>
              <a:pPr>
                <a:defRPr/>
              </a:pPr>
              <a:t>1</a:t>
            </a:fld>
            <a:endParaRPr lang="en-US" alt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4">
            <a:extLst>
              <a:ext uri="{FF2B5EF4-FFF2-40B4-BE49-F238E27FC236}">
                <a16:creationId xmlns:a16="http://schemas.microsoft.com/office/drawing/2014/main" id="{0360B8A3-85D3-AD66-11B0-507D1891E13C}"/>
              </a:ext>
            </a:extLst>
          </p:cNvPr>
          <p:cNvSpPr>
            <a:spLocks noGrp="1" noChangeArrowheads="1"/>
          </p:cNvSpPr>
          <p:nvPr>
            <p:ph type="title"/>
          </p:nvPr>
        </p:nvSpPr>
        <p:spPr/>
        <p:txBody>
          <a:bodyPr/>
          <a:lstStyle/>
          <a:p>
            <a:r>
              <a:rPr lang="en-US" altLang="en-US" dirty="0"/>
              <a:t>Overview</a:t>
            </a:r>
          </a:p>
        </p:txBody>
      </p:sp>
      <p:sp>
        <p:nvSpPr>
          <p:cNvPr id="14339" name="TextBox 3">
            <a:extLst>
              <a:ext uri="{FF2B5EF4-FFF2-40B4-BE49-F238E27FC236}">
                <a16:creationId xmlns:a16="http://schemas.microsoft.com/office/drawing/2014/main" id="{9D2FC069-7D70-E397-656D-D5BD75ADE16E}"/>
              </a:ext>
            </a:extLst>
          </p:cNvPr>
          <p:cNvSpPr txBox="1">
            <a:spLocks noChangeArrowheads="1"/>
          </p:cNvSpPr>
          <p:nvPr/>
        </p:nvSpPr>
        <p:spPr bwMode="auto">
          <a:xfrm>
            <a:off x="342900" y="1219200"/>
            <a:ext cx="8115300" cy="4642489"/>
          </a:xfrm>
          <a:prstGeom prst="rect">
            <a:avLst/>
          </a:prstGeom>
          <a:noFill/>
          <a:ln w="9525">
            <a:noFill/>
            <a:miter lim="800000"/>
            <a:headEnd/>
            <a:tailEnd/>
          </a:ln>
        </p:spPr>
        <p:txBody>
          <a:bodyPr wrap="square">
            <a:spAutoFit/>
          </a:bodyPr>
          <a:lstStyle/>
          <a:p>
            <a:pPr marL="0" marR="0" algn="just">
              <a:lnSpc>
                <a:spcPct val="107000"/>
              </a:lnSpc>
              <a:spcBef>
                <a:spcPts val="0"/>
              </a:spcBef>
              <a:spcAft>
                <a:spcPts val="0"/>
              </a:spcAft>
            </a:pPr>
            <a:r>
              <a:rPr lang="en-US" sz="2400" b="1" dirty="0">
                <a:solidFill>
                  <a:schemeClr val="tx2"/>
                </a:solidFill>
                <a:effectLst/>
                <a:latin typeface="Calibri" panose="020F0502020204030204" pitchFamily="34" charset="0"/>
                <a:ea typeface="Calibri" panose="020F0502020204030204" pitchFamily="34" charset="0"/>
              </a:rPr>
              <a:t>Utilization Review Decisions</a:t>
            </a:r>
            <a:endParaRPr lang="en-US" sz="2400" dirty="0">
              <a:solidFill>
                <a:schemeClr val="tx2"/>
              </a:solidFill>
              <a:effectLst/>
              <a:latin typeface="Calibri" panose="020F0502020204030204" pitchFamily="34" charset="0"/>
              <a:ea typeface="Calibri" panose="020F0502020204030204" pitchFamily="34" charset="0"/>
            </a:endParaRPr>
          </a:p>
          <a:p>
            <a:pPr marL="0" marR="0" algn="just">
              <a:spcBef>
                <a:spcPts val="0"/>
              </a:spcBef>
            </a:pP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pPr>
            <a:r>
              <a:rPr lang="en-US" sz="1800" dirty="0">
                <a:solidFill>
                  <a:srgbClr val="141414"/>
                </a:solidFill>
                <a:effectLst/>
                <a:latin typeface="Calibri" panose="020F0502020204030204" pitchFamily="34" charset="0"/>
                <a:ea typeface="Times New Roman" panose="02020603050405020304" pitchFamily="18" charset="0"/>
              </a:rPr>
              <a:t>If an insurance carrier makes a determination that a requested service or provider is not medically necessary, the plan may deny or reduce payments. For some health plans, this medical necessity decision is made before treatment.  For other health plans, the decision is made when the company gets a bill from the provider.</a:t>
            </a:r>
          </a:p>
          <a:p>
            <a:pPr marL="0" marR="0" algn="just">
              <a:spcBef>
                <a:spcPts val="0"/>
              </a:spcBef>
            </a:pPr>
            <a:endParaRPr lang="en-US" dirty="0">
              <a:solidFill>
                <a:srgbClr val="141414"/>
              </a:solidFill>
              <a:latin typeface="Calibri" panose="020F0502020204030204" pitchFamily="34" charset="0"/>
              <a:ea typeface="Times New Roman" panose="02020603050405020304" pitchFamily="18" charset="0"/>
            </a:endParaRPr>
          </a:p>
          <a:p>
            <a:pPr marL="0" marR="0" algn="just">
              <a:spcBef>
                <a:spcPts val="0"/>
              </a:spcBef>
            </a:pPr>
            <a:r>
              <a:rPr lang="en-US" sz="1800" dirty="0">
                <a:solidFill>
                  <a:srgbClr val="141414"/>
                </a:solidFill>
                <a:effectLst/>
                <a:latin typeface="Calibri" panose="020F0502020204030204" pitchFamily="34" charset="0"/>
                <a:ea typeface="Times New Roman" panose="02020603050405020304" pitchFamily="18" charset="0"/>
              </a:rPr>
              <a:t>When submitting a request, the insurance carrier will expect that the request includes sufficient information from a clinician to identify why the procedure is medical necessary for the covered person.  When the request is complete, the insurance carrier is expected to </a:t>
            </a:r>
            <a:r>
              <a:rPr lang="en-US" sz="1800" u="sng" dirty="0">
                <a:solidFill>
                  <a:srgbClr val="141414"/>
                </a:solidFill>
                <a:effectLst/>
                <a:latin typeface="Calibri" panose="020F0502020204030204" pitchFamily="34" charset="0"/>
                <a:ea typeface="Times New Roman" panose="02020603050405020304" pitchFamily="18" charset="0"/>
              </a:rPr>
              <a:t>respond to the request within 2 business days </a:t>
            </a:r>
            <a:r>
              <a:rPr lang="en-US" sz="1800" dirty="0">
                <a:solidFill>
                  <a:srgbClr val="141414"/>
                </a:solidFill>
                <a:effectLst/>
                <a:latin typeface="Calibri" panose="020F0502020204030204" pitchFamily="34" charset="0"/>
                <a:ea typeface="Times New Roman" panose="02020603050405020304" pitchFamily="18" charset="0"/>
              </a:rPr>
              <a:t>of obtaining all necessary information.</a:t>
            </a:r>
          </a:p>
          <a:p>
            <a:pPr marL="0" marR="0" algn="just">
              <a:spcBef>
                <a:spcPts val="0"/>
              </a:spcBef>
            </a:pPr>
            <a:endParaRPr lang="en-US" sz="1800" dirty="0">
              <a:solidFill>
                <a:srgbClr val="141414"/>
              </a:solidFill>
              <a:effectLst/>
              <a:latin typeface="Calibri" panose="020F0502020204030204" pitchFamily="34" charset="0"/>
              <a:ea typeface="Times New Roman" panose="02020603050405020304" pitchFamily="18" charset="0"/>
            </a:endParaRPr>
          </a:p>
          <a:p>
            <a:pPr marL="0" marR="0" algn="just">
              <a:spcBef>
                <a:spcPts val="0"/>
              </a:spcBef>
            </a:pPr>
            <a:r>
              <a:rPr lang="en-US" sz="1800" dirty="0">
                <a:solidFill>
                  <a:srgbClr val="141414"/>
                </a:solidFill>
                <a:effectLst/>
                <a:latin typeface="Calibri" panose="020F0502020204030204" pitchFamily="34" charset="0"/>
                <a:ea typeface="Times New Roman" panose="02020603050405020304" pitchFamily="18" charset="0"/>
              </a:rPr>
              <a:t>If an insurance company decides that a service is not medically necessary, it must send a letter explaining the reasons for </a:t>
            </a:r>
            <a:r>
              <a:rPr lang="en-US" dirty="0">
                <a:solidFill>
                  <a:srgbClr val="141414"/>
                </a:solidFill>
                <a:latin typeface="Calibri" panose="020F0502020204030204" pitchFamily="34" charset="0"/>
                <a:ea typeface="Times New Roman" panose="02020603050405020304" pitchFamily="18" charset="0"/>
              </a:rPr>
              <a:t>the</a:t>
            </a:r>
            <a:r>
              <a:rPr lang="en-US" sz="1800" dirty="0">
                <a:solidFill>
                  <a:srgbClr val="141414"/>
                </a:solidFill>
                <a:effectLst/>
                <a:latin typeface="Calibri" panose="020F0502020204030204" pitchFamily="34" charset="0"/>
                <a:ea typeface="Times New Roman" panose="02020603050405020304" pitchFamily="18" charset="0"/>
              </a:rPr>
              <a:t> decision. The letter should also explain the right to file a grievance or appeal, and how to file this request.</a:t>
            </a:r>
            <a:endParaRPr lang="en-US" altLang="en-US" sz="2400" b="1" dirty="0">
              <a:solidFill>
                <a:srgbClr val="003366"/>
              </a:solidFill>
              <a:latin typeface="Calibri" pitchFamily="34" charset="0"/>
              <a:cs typeface="Arial" charset="0"/>
            </a:endParaRPr>
          </a:p>
        </p:txBody>
      </p:sp>
      <mc:AlternateContent xmlns:mc="http://schemas.openxmlformats.org/markup-compatibility/2006" xmlns:pslz="http://schemas.microsoft.com/office/powerpoint/2016/slidezoom">
        <mc:Choice Requires="pslz">
          <p:graphicFrame>
            <p:nvGraphicFramePr>
              <p:cNvPr id="3" name="Slide Zoom 2">
                <a:extLst>
                  <a:ext uri="{FF2B5EF4-FFF2-40B4-BE49-F238E27FC236}">
                    <a16:creationId xmlns:a16="http://schemas.microsoft.com/office/drawing/2014/main" id="{59297B8F-3DAF-B8BF-5BCE-9AC160C17855}"/>
                  </a:ext>
                </a:extLst>
              </p:cNvPr>
              <p:cNvGraphicFramePr>
                <a:graphicFrameLocks noChangeAspect="1"/>
              </p:cNvGraphicFramePr>
              <p:nvPr/>
            </p:nvGraphicFramePr>
            <p:xfrm>
              <a:off x="-1282148" y="24020"/>
              <a:ext cx="2286000" cy="1714500"/>
            </p:xfrm>
            <a:graphic>
              <a:graphicData uri="http://schemas.microsoft.com/office/powerpoint/2016/slidezoom">
                <pslz:sldZm>
                  <pslz:sldZmObj sldId="392" cId="1438898749">
                    <pslz:zmPr id="{E813F5C0-154E-4B2C-9D94-A5E3A7C9982D}" returnToParent="0" transitionDur="1000">
                      <p166:blipFill xmlns:p166="http://schemas.microsoft.com/office/powerpoint/2016/6/main">
                        <a:blip r:embed="rId3"/>
                        <a:stretch>
                          <a:fillRect/>
                        </a:stretch>
                      </p166:blipFill>
                      <p166:spPr xmlns:p166="http://schemas.microsoft.com/office/powerpoint/2016/6/main">
                        <a:xfrm>
                          <a:off x="0" y="0"/>
                          <a:ext cx="2286000" cy="1714500"/>
                        </a:xfrm>
                        <a:prstGeom prst="rect">
                          <a:avLst/>
                        </a:prstGeom>
                        <a:ln w="3175">
                          <a:solidFill>
                            <a:prstClr val="ltGray"/>
                          </a:solidFill>
                        </a:ln>
                      </p166:spPr>
                    </pslz:zmPr>
                  </pslz:sldZmObj>
                </pslz:sldZm>
              </a:graphicData>
            </a:graphic>
          </p:graphicFrame>
        </mc:Choice>
        <mc:Fallback xmlns="">
          <p:pic>
            <p:nvPicPr>
              <p:cNvPr id="3" name="Slide Zoom 2">
                <a:hlinkClick r:id="rId4" action="ppaction://hlinksldjump"/>
                <a:extLst>
                  <a:ext uri="{FF2B5EF4-FFF2-40B4-BE49-F238E27FC236}">
                    <a16:creationId xmlns:a16="http://schemas.microsoft.com/office/drawing/2014/main" id="{59297B8F-3DAF-B8BF-5BCE-9AC160C17855}"/>
                  </a:ext>
                </a:extLst>
              </p:cNvPr>
              <p:cNvPicPr>
                <a:picLocks noGrp="1" noRot="1" noChangeAspect="1" noMove="1" noResize="1" noEditPoints="1" noAdjustHandles="1" noChangeArrowheads="1" noChangeShapeType="1"/>
              </p:cNvPicPr>
              <p:nvPr/>
            </p:nvPicPr>
            <p:blipFill>
              <a:blip r:embed="rId5"/>
              <a:stretch>
                <a:fillRect/>
              </a:stretch>
            </p:blipFill>
            <p:spPr>
              <a:xfrm>
                <a:off x="-1282148" y="24020"/>
                <a:ext cx="2286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1129745793"/>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F2183-29B0-DBBD-6C33-D2C55993DB0F}"/>
            </a:ext>
          </a:extLst>
        </p:cNvPr>
        <p:cNvGrpSpPr/>
        <p:nvPr/>
      </p:nvGrpSpPr>
      <p:grpSpPr>
        <a:xfrm>
          <a:off x="0" y="0"/>
          <a:ext cx="0" cy="0"/>
          <a:chOff x="0" y="0"/>
          <a:chExt cx="0" cy="0"/>
        </a:xfrm>
      </p:grpSpPr>
      <p:sp>
        <p:nvSpPr>
          <p:cNvPr id="21506" name="Title 4">
            <a:extLst>
              <a:ext uri="{FF2B5EF4-FFF2-40B4-BE49-F238E27FC236}">
                <a16:creationId xmlns:a16="http://schemas.microsoft.com/office/drawing/2014/main" id="{45883B16-61DC-738D-F9F2-0A123953103E}"/>
              </a:ext>
            </a:extLst>
          </p:cNvPr>
          <p:cNvSpPr>
            <a:spLocks noGrp="1" noChangeArrowheads="1"/>
          </p:cNvSpPr>
          <p:nvPr>
            <p:ph type="title"/>
          </p:nvPr>
        </p:nvSpPr>
        <p:spPr/>
        <p:txBody>
          <a:bodyPr/>
          <a:lstStyle/>
          <a:p>
            <a:r>
              <a:rPr lang="en-US" altLang="en-US" dirty="0"/>
              <a:t>Overview</a:t>
            </a:r>
          </a:p>
        </p:txBody>
      </p:sp>
      <p:sp>
        <p:nvSpPr>
          <p:cNvPr id="14339" name="TextBox 3">
            <a:extLst>
              <a:ext uri="{FF2B5EF4-FFF2-40B4-BE49-F238E27FC236}">
                <a16:creationId xmlns:a16="http://schemas.microsoft.com/office/drawing/2014/main" id="{9C195C85-DEBE-8148-D74C-A60EDEF4A529}"/>
              </a:ext>
            </a:extLst>
          </p:cNvPr>
          <p:cNvSpPr txBox="1">
            <a:spLocks noChangeArrowheads="1"/>
          </p:cNvSpPr>
          <p:nvPr/>
        </p:nvSpPr>
        <p:spPr bwMode="auto">
          <a:xfrm>
            <a:off x="457200" y="1143000"/>
            <a:ext cx="8153400" cy="3708708"/>
          </a:xfrm>
          <a:prstGeom prst="rect">
            <a:avLst/>
          </a:prstGeom>
          <a:noFill/>
          <a:ln w="9525">
            <a:noFill/>
            <a:miter lim="800000"/>
            <a:headEnd/>
            <a:tailEnd/>
          </a:ln>
        </p:spPr>
        <p:txBody>
          <a:bodyPr wrap="square">
            <a:spAutoFit/>
          </a:bodyPr>
          <a:lstStyle/>
          <a:p>
            <a:pPr marL="0" marR="0" algn="just">
              <a:spcBef>
                <a:spcPts val="0"/>
              </a:spcBef>
              <a:spcAft>
                <a:spcPts val="1200"/>
              </a:spcAft>
            </a:pPr>
            <a:r>
              <a:rPr lang="en-US" sz="2400" b="1" dirty="0">
                <a:solidFill>
                  <a:schemeClr val="tx2"/>
                </a:solidFill>
                <a:effectLst/>
                <a:latin typeface="Calibri" panose="020F0502020204030204" pitchFamily="34" charset="0"/>
                <a:ea typeface="Times New Roman" panose="02020603050405020304" pitchFamily="18" charset="0"/>
              </a:rPr>
              <a:t>Internal Grievance Protections</a:t>
            </a:r>
            <a:endParaRPr lang="en-US" sz="2400" dirty="0">
              <a:solidFill>
                <a:schemeClr val="tx2"/>
              </a:solidFill>
              <a:effectLst/>
              <a:latin typeface="Times New Roman" panose="02020603050405020304" pitchFamily="18" charset="0"/>
              <a:ea typeface="Times New Roman" panose="02020603050405020304" pitchFamily="18" charset="0"/>
            </a:endParaRPr>
          </a:p>
          <a:p>
            <a:pPr marL="0" marR="0" algn="just">
              <a:spcBef>
                <a:spcPts val="0"/>
              </a:spcBef>
            </a:pPr>
            <a:r>
              <a:rPr lang="en-US" dirty="0">
                <a:solidFill>
                  <a:srgbClr val="141414"/>
                </a:solidFill>
                <a:effectLst/>
                <a:latin typeface="Calibri" panose="020F0502020204030204" pitchFamily="34" charset="0"/>
                <a:ea typeface="Times New Roman" panose="02020603050405020304" pitchFamily="18" charset="0"/>
                <a:cs typeface="Calibri" panose="020F0502020204030204" pitchFamily="34" charset="0"/>
              </a:rPr>
              <a:t>A managed care plan must allow a consumer or provider to file for an appeal whenever the plan determines that a service is not medically necessary. The appeal may be filed by calling, writing, or faxing the grievance to the company. </a:t>
            </a:r>
          </a:p>
          <a:p>
            <a:pPr marL="0" marR="0" algn="just">
              <a:spcBef>
                <a:spcPts val="0"/>
              </a:spcBef>
            </a:pPr>
            <a:endParaRPr lang="en-US" dirty="0">
              <a:solidFill>
                <a:srgbClr val="141414"/>
              </a:solidFill>
              <a:latin typeface="Calibri" panose="020F0502020204030204" pitchFamily="34" charset="0"/>
              <a:ea typeface="Times New Roman" panose="02020603050405020304" pitchFamily="18" charset="0"/>
              <a:cs typeface="Calibri" panose="020F0502020204030204" pitchFamily="34" charset="0"/>
            </a:endParaRPr>
          </a:p>
          <a:p>
            <a:pPr marL="0" marR="0" algn="just">
              <a:spcBef>
                <a:spcPts val="0"/>
              </a:spcBef>
            </a:pPr>
            <a:r>
              <a:rPr lang="en-US" dirty="0">
                <a:solidFill>
                  <a:srgbClr val="141414"/>
                </a:solidFill>
                <a:effectLst/>
                <a:latin typeface="Calibri" panose="020F0502020204030204" pitchFamily="34" charset="0"/>
                <a:ea typeface="Times New Roman" panose="02020603050405020304" pitchFamily="18" charset="0"/>
                <a:cs typeface="Calibri" panose="020F0502020204030204" pitchFamily="34" charset="0"/>
              </a:rPr>
              <a:t>The managed care company must send you a notice within fifteen days, acknowledging receipt of the appeal. It must complete its internal appeal within 30 business days - unless you agree to an extension. The managed care company must send you a written decision about the appeal within 30 business days.</a:t>
            </a:r>
            <a:endParaRPr lang="en-US" dirty="0">
              <a:effectLst/>
              <a:latin typeface="Calibri" panose="020F0502020204030204" pitchFamily="34" charset="0"/>
              <a:ea typeface="Times New Roman" panose="02020603050405020304" pitchFamily="18" charset="0"/>
              <a:cs typeface="Calibri" panose="020F0502020204030204" pitchFamily="34" charset="0"/>
            </a:endParaRPr>
          </a:p>
          <a:p>
            <a:pPr eaLnBrk="1" hangingPunct="1">
              <a:spcAft>
                <a:spcPts val="1800"/>
              </a:spcAft>
              <a:defRPr/>
            </a:pPr>
            <a:r>
              <a:rPr lang="en-US" sz="1800" dirty="0">
                <a:effectLst/>
                <a:latin typeface="Times New Roman" panose="02020603050405020304" pitchFamily="18" charset="0"/>
                <a:ea typeface="Times New Roman" panose="02020603050405020304" pitchFamily="18" charset="0"/>
              </a:rPr>
              <a:t>.  </a:t>
            </a:r>
          </a:p>
          <a:p>
            <a:pPr eaLnBrk="1" hangingPunct="1">
              <a:spcAft>
                <a:spcPts val="1800"/>
              </a:spcAft>
              <a:buFont typeface="Wingdings" pitchFamily="2" charset="2"/>
              <a:buNone/>
              <a:defRPr/>
            </a:pPr>
            <a:endParaRPr lang="en-US" altLang="en-US" sz="2400" b="1" dirty="0">
              <a:solidFill>
                <a:srgbClr val="003366"/>
              </a:solidFill>
              <a:latin typeface="Calibri" pitchFamily="34" charset="0"/>
              <a:cs typeface="Arial" charset="0"/>
            </a:endParaRPr>
          </a:p>
        </p:txBody>
      </p:sp>
    </p:spTree>
    <p:extLst>
      <p:ext uri="{BB962C8B-B14F-4D97-AF65-F5344CB8AC3E}">
        <p14:creationId xmlns:p14="http://schemas.microsoft.com/office/powerpoint/2010/main" val="3573425152"/>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169173-8DEC-2A97-9DD8-5BD3A5D692D1}"/>
            </a:ext>
          </a:extLst>
        </p:cNvPr>
        <p:cNvGrpSpPr/>
        <p:nvPr/>
      </p:nvGrpSpPr>
      <p:grpSpPr>
        <a:xfrm>
          <a:off x="0" y="0"/>
          <a:ext cx="0" cy="0"/>
          <a:chOff x="0" y="0"/>
          <a:chExt cx="0" cy="0"/>
        </a:xfrm>
      </p:grpSpPr>
      <p:sp>
        <p:nvSpPr>
          <p:cNvPr id="23554" name="Title 4">
            <a:extLst>
              <a:ext uri="{FF2B5EF4-FFF2-40B4-BE49-F238E27FC236}">
                <a16:creationId xmlns:a16="http://schemas.microsoft.com/office/drawing/2014/main" id="{E91DF2E5-FED9-019C-056B-AB3BE0203135}"/>
              </a:ext>
            </a:extLst>
          </p:cNvPr>
          <p:cNvSpPr>
            <a:spLocks noGrp="1" noChangeArrowheads="1"/>
          </p:cNvSpPr>
          <p:nvPr>
            <p:ph type="title"/>
          </p:nvPr>
        </p:nvSpPr>
        <p:spPr/>
        <p:txBody>
          <a:bodyPr/>
          <a:lstStyle/>
          <a:p>
            <a:r>
              <a:rPr lang="en-US" altLang="en-US" dirty="0"/>
              <a:t>Overview</a:t>
            </a:r>
          </a:p>
        </p:txBody>
      </p:sp>
      <p:sp>
        <p:nvSpPr>
          <p:cNvPr id="14339" name="TextBox 3">
            <a:extLst>
              <a:ext uri="{FF2B5EF4-FFF2-40B4-BE49-F238E27FC236}">
                <a16:creationId xmlns:a16="http://schemas.microsoft.com/office/drawing/2014/main" id="{45EB8C7E-EE5B-CB67-7241-4E94C759FA75}"/>
              </a:ext>
            </a:extLst>
          </p:cNvPr>
          <p:cNvSpPr txBox="1">
            <a:spLocks noChangeArrowheads="1"/>
          </p:cNvSpPr>
          <p:nvPr/>
        </p:nvSpPr>
        <p:spPr bwMode="auto">
          <a:xfrm>
            <a:off x="533400" y="1295400"/>
            <a:ext cx="7924800" cy="3862596"/>
          </a:xfrm>
          <a:prstGeom prst="rect">
            <a:avLst/>
          </a:prstGeom>
          <a:noFill/>
          <a:ln w="9525">
            <a:noFill/>
            <a:miter lim="800000"/>
            <a:headEnd/>
            <a:tailEnd/>
          </a:ln>
        </p:spPr>
        <p:txBody>
          <a:bodyPr wrap="square">
            <a:spAutoFit/>
          </a:bodyPr>
          <a:lstStyle/>
          <a:p>
            <a:pPr marL="0" marR="0" algn="just">
              <a:spcBef>
                <a:spcPts val="0"/>
              </a:spcBef>
              <a:spcAft>
                <a:spcPts val="1200"/>
              </a:spcAft>
            </a:pPr>
            <a:r>
              <a:rPr lang="en-US" sz="2400" b="1" dirty="0">
                <a:solidFill>
                  <a:schemeClr val="tx2"/>
                </a:solidFill>
                <a:effectLst/>
                <a:latin typeface="Calibri" panose="020F0502020204030204" pitchFamily="34" charset="0"/>
                <a:ea typeface="Times New Roman" panose="02020603050405020304" pitchFamily="18" charset="0"/>
                <a:cs typeface="Calibri" panose="020F0502020204030204" pitchFamily="34" charset="0"/>
              </a:rPr>
              <a:t>External Review Protections</a:t>
            </a:r>
          </a:p>
          <a:p>
            <a:pPr marL="0" marR="0" algn="just">
              <a:spcBef>
                <a:spcPts val="0"/>
              </a:spcBef>
            </a:pPr>
            <a:r>
              <a:rPr lang="en-US" dirty="0">
                <a:solidFill>
                  <a:srgbClr val="141414"/>
                </a:solidFill>
                <a:effectLst/>
                <a:latin typeface="Calibri" panose="020F0502020204030204" pitchFamily="34" charset="0"/>
                <a:ea typeface="Times New Roman" panose="02020603050405020304" pitchFamily="18" charset="0"/>
                <a:cs typeface="Calibri" panose="020F0502020204030204" pitchFamily="34" charset="0"/>
              </a:rPr>
              <a:t>If the insurance carrier denies an internal review, the consumer or provider has the right to file for an external review with the Office of Patient Protection (OPP). When the insurance company sends the denial letter, it should also send forms that you can submit to the OPP. </a:t>
            </a:r>
          </a:p>
          <a:p>
            <a:pPr marL="0" marR="0" algn="just">
              <a:spcBef>
                <a:spcPts val="0"/>
              </a:spcBef>
            </a:pPr>
            <a:endParaRPr lang="en-US" dirty="0">
              <a:solidFill>
                <a:srgbClr val="141414"/>
              </a:solidFill>
              <a:latin typeface="Calibri" panose="020F0502020204030204" pitchFamily="34" charset="0"/>
              <a:ea typeface="Times New Roman" panose="02020603050405020304" pitchFamily="18" charset="0"/>
              <a:cs typeface="Calibri" panose="020F0502020204030204" pitchFamily="34" charset="0"/>
            </a:endParaRPr>
          </a:p>
          <a:p>
            <a:pPr marL="0" marR="0" algn="just">
              <a:spcBef>
                <a:spcPts val="0"/>
              </a:spcBef>
            </a:pPr>
            <a:r>
              <a:rPr lang="en-US" dirty="0">
                <a:solidFill>
                  <a:srgbClr val="141414"/>
                </a:solidFill>
                <a:effectLst/>
                <a:latin typeface="Calibri" panose="020F0502020204030204" pitchFamily="34" charset="0"/>
                <a:ea typeface="Times New Roman" panose="02020603050405020304" pitchFamily="18" charset="0"/>
                <a:cs typeface="Calibri" panose="020F0502020204030204" pitchFamily="34" charset="0"/>
              </a:rPr>
              <a:t>If an individual files for an external appeal of a denied service, the OPP arranges for an independent external review within 45 days. </a:t>
            </a:r>
            <a:r>
              <a:rPr lang="en-US" dirty="0">
                <a:solidFill>
                  <a:srgbClr val="141414"/>
                </a:solidFill>
                <a:latin typeface="Calibri" panose="020F0502020204030204" pitchFamily="34" charset="0"/>
                <a:ea typeface="Times New Roman" panose="02020603050405020304" pitchFamily="18" charset="0"/>
                <a:cs typeface="Calibri" panose="020F0502020204030204" pitchFamily="34" charset="0"/>
              </a:rPr>
              <a:t> If OPP overturns the insurance carrier’s denial, the company is required to provide coverage for the denied service.</a:t>
            </a:r>
            <a:endParaRPr lang="en-US" dirty="0">
              <a:effectLst/>
              <a:latin typeface="Calibri" panose="020F0502020204030204" pitchFamily="34" charset="0"/>
              <a:ea typeface="Times New Roman" panose="02020603050405020304" pitchFamily="18" charset="0"/>
              <a:cs typeface="Calibri" panose="020F0502020204030204" pitchFamily="34" charset="0"/>
            </a:endParaRPr>
          </a:p>
          <a:p>
            <a:pPr marL="742950" lvl="1" indent="-285750" eaLnBrk="1" hangingPunct="1">
              <a:buFont typeface="Arial" panose="020B0604020202020204" pitchFamily="34" charset="0"/>
              <a:buChar char="•"/>
              <a:defRPr/>
            </a:pPr>
            <a:endParaRPr lang="en-US" altLang="en-US" sz="1600" dirty="0">
              <a:solidFill>
                <a:srgbClr val="000000"/>
              </a:solidFill>
              <a:latin typeface="Book Antiqua" pitchFamily="18" charset="0"/>
              <a:cs typeface="Arial" charset="0"/>
            </a:endParaRPr>
          </a:p>
          <a:p>
            <a:pPr lvl="1" algn="just" eaLnBrk="1" hangingPunct="1">
              <a:spcAft>
                <a:spcPts val="600"/>
              </a:spcAft>
              <a:defRPr/>
            </a:pPr>
            <a:endParaRPr lang="en-US" altLang="en-US" sz="1400" dirty="0">
              <a:solidFill>
                <a:srgbClr val="000000"/>
              </a:solidFill>
              <a:latin typeface="Book Antiqua" pitchFamily="18" charset="0"/>
              <a:cs typeface="Arial" charset="0"/>
            </a:endParaRPr>
          </a:p>
          <a:p>
            <a:pPr lvl="2" algn="just" eaLnBrk="1" hangingPunct="1">
              <a:spcAft>
                <a:spcPts val="600"/>
              </a:spcAft>
              <a:defRPr/>
            </a:pPr>
            <a:endParaRPr lang="en-US" altLang="en-US" sz="1400" dirty="0">
              <a:solidFill>
                <a:srgbClr val="000000"/>
              </a:solidFill>
              <a:latin typeface="Book Antiqua" pitchFamily="18" charset="0"/>
              <a:cs typeface="Arial" charset="0"/>
            </a:endParaRPr>
          </a:p>
        </p:txBody>
      </p:sp>
    </p:spTree>
    <p:extLst>
      <p:ext uri="{BB962C8B-B14F-4D97-AF65-F5344CB8AC3E}">
        <p14:creationId xmlns:p14="http://schemas.microsoft.com/office/powerpoint/2010/main" val="1565747937"/>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4">
            <a:extLst>
              <a:ext uri="{FF2B5EF4-FFF2-40B4-BE49-F238E27FC236}">
                <a16:creationId xmlns:a16="http://schemas.microsoft.com/office/drawing/2014/main" id="{5777ED21-4732-3A7C-DFA3-89D87D78A0A8}"/>
              </a:ext>
            </a:extLst>
          </p:cNvPr>
          <p:cNvSpPr>
            <a:spLocks noGrp="1" noChangeArrowheads="1"/>
          </p:cNvSpPr>
          <p:nvPr>
            <p:ph type="title"/>
          </p:nvPr>
        </p:nvSpPr>
        <p:spPr/>
        <p:txBody>
          <a:bodyPr/>
          <a:lstStyle/>
          <a:p>
            <a:r>
              <a:rPr lang="en-US" altLang="en-US" dirty="0"/>
              <a:t>Overview</a:t>
            </a:r>
          </a:p>
        </p:txBody>
      </p:sp>
      <p:sp>
        <p:nvSpPr>
          <p:cNvPr id="14339" name="TextBox 3">
            <a:extLst>
              <a:ext uri="{FF2B5EF4-FFF2-40B4-BE49-F238E27FC236}">
                <a16:creationId xmlns:a16="http://schemas.microsoft.com/office/drawing/2014/main" id="{FDBD8D5F-D10E-CD95-6321-4F031D0BFDC6}"/>
              </a:ext>
            </a:extLst>
          </p:cNvPr>
          <p:cNvSpPr txBox="1">
            <a:spLocks noChangeArrowheads="1"/>
          </p:cNvSpPr>
          <p:nvPr/>
        </p:nvSpPr>
        <p:spPr bwMode="auto">
          <a:xfrm>
            <a:off x="342900" y="838200"/>
            <a:ext cx="8064500" cy="5073697"/>
          </a:xfrm>
          <a:prstGeom prst="rect">
            <a:avLst/>
          </a:prstGeom>
          <a:noFill/>
          <a:ln w="9525">
            <a:noFill/>
            <a:miter lim="800000"/>
            <a:headEnd/>
            <a:tailEnd/>
          </a:ln>
        </p:spPr>
        <p:txBody>
          <a:bodyPr wrap="square">
            <a:spAutoFit/>
          </a:bodyPr>
          <a:lstStyle/>
          <a:p>
            <a:pPr marL="0" marR="0" algn="just">
              <a:lnSpc>
                <a:spcPct val="107000"/>
              </a:lnSpc>
              <a:spcBef>
                <a:spcPts val="0"/>
              </a:spcBef>
              <a:spcAft>
                <a:spcPts val="0"/>
              </a:spcAft>
            </a:pPr>
            <a:endParaRPr lang="en-US" sz="1800" b="1" u="sng" dirty="0">
              <a:solidFill>
                <a:srgbClr val="0563C1"/>
              </a:solidFill>
              <a:effectLst/>
              <a:latin typeface="Calibri" panose="020F0502020204030204" pitchFamily="34" charset="0"/>
              <a:ea typeface="Calibri" panose="020F0502020204030204" pitchFamily="34" charset="0"/>
            </a:endParaRPr>
          </a:p>
          <a:p>
            <a:pPr marL="0" marR="0" algn="just">
              <a:lnSpc>
                <a:spcPct val="107000"/>
              </a:lnSpc>
              <a:spcBef>
                <a:spcPts val="0"/>
              </a:spcBef>
              <a:spcAft>
                <a:spcPts val="1200"/>
              </a:spcAft>
            </a:pPr>
            <a:r>
              <a:rPr lang="en-US" sz="2400" b="1" dirty="0">
                <a:solidFill>
                  <a:schemeClr val="tx2"/>
                </a:solidFill>
                <a:effectLst/>
                <a:latin typeface="Calibri" panose="020F0502020204030204" pitchFamily="34" charset="0"/>
                <a:ea typeface="Calibri" panose="020F0502020204030204" pitchFamily="34" charset="0"/>
              </a:rPr>
              <a:t>Coverage Offered Through Networks of Providers</a:t>
            </a:r>
          </a:p>
          <a:p>
            <a:pPr marL="0" marR="0" algn="just">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rPr>
              <a:t>Most Massachusetts health carriers sponsor coverage through a network of health care providers and are expected to maintain an adequate network of providers to treat all covered benefits.  Each managed care health plan is expected to maintain a list of providers available to treat PANS and PANDAs, that list must be readily available to consumers, providers, and other parties. </a:t>
            </a:r>
          </a:p>
          <a:p>
            <a:pPr marL="0" marR="0" algn="just">
              <a:lnSpc>
                <a:spcPct val="107000"/>
              </a:lnSpc>
              <a:spcBef>
                <a:spcPts val="0"/>
              </a:spcBef>
              <a:spcAft>
                <a:spcPts val="0"/>
              </a:spcAft>
            </a:pPr>
            <a:endParaRPr lang="en-US" dirty="0">
              <a:latin typeface="Calibri" panose="020F0502020204030204" pitchFamily="34" charset="0"/>
              <a:ea typeface="Calibri" panose="020F0502020204030204" pitchFamily="34" charset="0"/>
            </a:endParaRPr>
          </a:p>
          <a:p>
            <a:pPr marL="0" marR="0" algn="just">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rPr>
              <a:t>“[if] Carriers’ networks do not currently include adequate access to providers who can treat PANDAS and PANS, then Carriers are to cover medically necessary PANDAS and PANS services from out-of-network providers on an in-network basis until such time that an adequate network is developed.” </a:t>
            </a:r>
          </a:p>
          <a:p>
            <a:pPr marL="0" marR="0" algn="just">
              <a:lnSpc>
                <a:spcPct val="107000"/>
              </a:lnSpc>
              <a:spcBef>
                <a:spcPts val="0"/>
              </a:spcBef>
              <a:spcAft>
                <a:spcPts val="0"/>
              </a:spcAft>
            </a:pPr>
            <a:endParaRPr lang="en-US" dirty="0">
              <a:latin typeface="Calibri" panose="020F0502020204030204" pitchFamily="34" charset="0"/>
              <a:ea typeface="Calibri" panose="020F0502020204030204" pitchFamily="34" charset="0"/>
            </a:endParaRPr>
          </a:p>
          <a:p>
            <a:pPr marL="0" marR="0" algn="just">
              <a:lnSpc>
                <a:spcPct val="107000"/>
              </a:lnSpc>
              <a:spcBef>
                <a:spcPts val="0"/>
              </a:spcBef>
              <a:spcAft>
                <a:spcPts val="0"/>
              </a:spcAft>
            </a:pPr>
            <a:r>
              <a:rPr lang="en-US" sz="1800" dirty="0">
                <a:effectLst/>
                <a:latin typeface="Calibri" panose="020F0502020204030204" pitchFamily="34" charset="0"/>
                <a:ea typeface="Calibri" panose="020F0502020204030204" pitchFamily="34" charset="0"/>
              </a:rPr>
              <a:t>The Division responds to complaints about network access and when it has determined that a network is inadequate, it has notified carriers that they need to provide access to services from </a:t>
            </a:r>
            <a:r>
              <a:rPr lang="en-US" sz="1800">
                <a:effectLst/>
                <a:latin typeface="Calibri" panose="020F0502020204030204" pitchFamily="34" charset="0"/>
                <a:ea typeface="Calibri" panose="020F0502020204030204" pitchFamily="34" charset="0"/>
              </a:rPr>
              <a:t>out-of-network providers.</a:t>
            </a:r>
            <a:endParaRPr lang="en-US" sz="1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65781352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4">
            <a:extLst>
              <a:ext uri="{FF2B5EF4-FFF2-40B4-BE49-F238E27FC236}">
                <a16:creationId xmlns:a16="http://schemas.microsoft.com/office/drawing/2014/main" id="{B843A13C-CD04-0DDE-B9E4-F8741F6B98B7}"/>
              </a:ext>
            </a:extLst>
          </p:cNvPr>
          <p:cNvSpPr>
            <a:spLocks noGrp="1" noChangeArrowheads="1"/>
          </p:cNvSpPr>
          <p:nvPr>
            <p:ph type="title"/>
          </p:nvPr>
        </p:nvSpPr>
        <p:spPr/>
        <p:txBody>
          <a:bodyPr/>
          <a:lstStyle/>
          <a:p>
            <a:r>
              <a:rPr lang="en-US" altLang="en-US" dirty="0"/>
              <a:t>Overview</a:t>
            </a:r>
          </a:p>
        </p:txBody>
      </p:sp>
      <p:sp>
        <p:nvSpPr>
          <p:cNvPr id="14339" name="TextBox 3">
            <a:extLst>
              <a:ext uri="{FF2B5EF4-FFF2-40B4-BE49-F238E27FC236}">
                <a16:creationId xmlns:a16="http://schemas.microsoft.com/office/drawing/2014/main" id="{CE2F9CC3-6C68-65E1-7648-D0FE4B62B6B0}"/>
              </a:ext>
            </a:extLst>
          </p:cNvPr>
          <p:cNvSpPr txBox="1">
            <a:spLocks noChangeArrowheads="1"/>
          </p:cNvSpPr>
          <p:nvPr/>
        </p:nvSpPr>
        <p:spPr bwMode="auto">
          <a:xfrm>
            <a:off x="457200" y="1219200"/>
            <a:ext cx="8077200" cy="2144883"/>
          </a:xfrm>
          <a:prstGeom prst="rect">
            <a:avLst/>
          </a:prstGeom>
          <a:noFill/>
          <a:ln w="9525">
            <a:noFill/>
            <a:miter lim="800000"/>
            <a:headEnd/>
            <a:tailEnd/>
          </a:ln>
        </p:spPr>
        <p:txBody>
          <a:bodyPr wrap="square">
            <a:spAutoFit/>
          </a:bodyPr>
          <a:lstStyle/>
          <a:p>
            <a:pPr marL="0" marR="0" algn="just">
              <a:lnSpc>
                <a:spcPct val="107000"/>
              </a:lnSpc>
              <a:spcBef>
                <a:spcPts val="0"/>
              </a:spcBef>
              <a:spcAft>
                <a:spcPts val="1200"/>
              </a:spcAft>
            </a:pPr>
            <a:r>
              <a:rPr lang="en-US" sz="2400" b="1" dirty="0">
                <a:solidFill>
                  <a:schemeClr val="tx2"/>
                </a:solidFill>
                <a:effectLst/>
                <a:latin typeface="Calibri" panose="020F0502020204030204" pitchFamily="34" charset="0"/>
                <a:ea typeface="Calibri" panose="020F0502020204030204" pitchFamily="34" charset="0"/>
              </a:rPr>
              <a:t>Complaints</a:t>
            </a:r>
          </a:p>
          <a:p>
            <a:pPr marL="0" marR="0" algn="just">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rPr>
              <a:t>If any individual believes that any insured health plan is not complying with the requirements of Chapter 260, </a:t>
            </a:r>
            <a:r>
              <a:rPr lang="en-US" dirty="0">
                <a:latin typeface="Calibri" panose="020F0502020204030204" pitchFamily="34" charset="0"/>
                <a:ea typeface="Calibri" panose="020F0502020204030204" pitchFamily="34" charset="0"/>
              </a:rPr>
              <a:t>the individual should </a:t>
            </a:r>
            <a:r>
              <a:rPr lang="en-US" sz="1800" dirty="0">
                <a:effectLst/>
                <a:latin typeface="Calibri" panose="020F0502020204030204" pitchFamily="34" charset="0"/>
                <a:ea typeface="Calibri" panose="020F0502020204030204" pitchFamily="34" charset="0"/>
              </a:rPr>
              <a:t>file a complaint with the Division of Insurance, through </a:t>
            </a:r>
            <a:r>
              <a:rPr lang="en-US" sz="1800" u="sng" dirty="0">
                <a:solidFill>
                  <a:srgbClr val="0563C1"/>
                </a:solidFill>
                <a:effectLst/>
                <a:latin typeface="Calibri" panose="020F0502020204030204" pitchFamily="34" charset="0"/>
                <a:ea typeface="Calibri" panose="020F0502020204030204" pitchFamily="34" charset="0"/>
                <a:hlinkClick r:id="rId3"/>
              </a:rPr>
              <a:t>DOI Insurance Complaint Submission Form | Mass.gov</a:t>
            </a:r>
            <a:r>
              <a:rPr lang="en-US" sz="1800" dirty="0">
                <a:effectLst/>
                <a:latin typeface="Calibri" panose="020F0502020204030204" pitchFamily="34" charset="0"/>
                <a:ea typeface="Calibri" panose="020F0502020204030204" pitchFamily="34" charset="0"/>
              </a:rPr>
              <a:t> or by calling the Division of Insurance at (617) 521-7794.</a:t>
            </a:r>
          </a:p>
          <a:p>
            <a:pPr lvl="2" algn="just" eaLnBrk="1" hangingPunct="1">
              <a:spcAft>
                <a:spcPts val="600"/>
              </a:spcAft>
              <a:defRPr/>
            </a:pPr>
            <a:endParaRPr lang="en-US" altLang="en-US" sz="1400" dirty="0">
              <a:solidFill>
                <a:srgbClr val="000000"/>
              </a:solidFill>
              <a:latin typeface="Book Antiqua" pitchFamily="18" charset="0"/>
              <a:cs typeface="Arial" charset="0"/>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4">
            <a:extLst>
              <a:ext uri="{FF2B5EF4-FFF2-40B4-BE49-F238E27FC236}">
                <a16:creationId xmlns:a16="http://schemas.microsoft.com/office/drawing/2014/main" id="{7511C815-A452-4AE7-40CB-0DD89DBBF1C0}"/>
              </a:ext>
            </a:extLst>
          </p:cNvPr>
          <p:cNvSpPr>
            <a:spLocks noGrp="1" noChangeArrowheads="1"/>
          </p:cNvSpPr>
          <p:nvPr>
            <p:ph type="title"/>
          </p:nvPr>
        </p:nvSpPr>
        <p:spPr/>
        <p:txBody>
          <a:bodyPr/>
          <a:lstStyle/>
          <a:p>
            <a:r>
              <a:rPr lang="en-US" altLang="en-US" dirty="0"/>
              <a:t>Overview</a:t>
            </a:r>
          </a:p>
        </p:txBody>
      </p:sp>
      <p:sp>
        <p:nvSpPr>
          <p:cNvPr id="14339" name="TextBox 3">
            <a:extLst>
              <a:ext uri="{FF2B5EF4-FFF2-40B4-BE49-F238E27FC236}">
                <a16:creationId xmlns:a16="http://schemas.microsoft.com/office/drawing/2014/main" id="{54D2E900-5DE6-BF54-1572-9D8270AA1631}"/>
              </a:ext>
            </a:extLst>
          </p:cNvPr>
          <p:cNvSpPr txBox="1">
            <a:spLocks noChangeArrowheads="1"/>
          </p:cNvSpPr>
          <p:nvPr/>
        </p:nvSpPr>
        <p:spPr bwMode="auto">
          <a:xfrm>
            <a:off x="304800" y="1371600"/>
            <a:ext cx="8458200" cy="4524315"/>
          </a:xfrm>
          <a:prstGeom prst="rect">
            <a:avLst/>
          </a:prstGeom>
          <a:noFill/>
          <a:ln w="9525">
            <a:noFill/>
            <a:miter lim="800000"/>
            <a:headEnd/>
            <a:tailEnd/>
          </a:ln>
        </p:spPr>
        <p:txBody>
          <a:bodyPr>
            <a:spAutoFit/>
          </a:bodyPr>
          <a:lstStyle/>
          <a:p>
            <a:pPr marL="798513" indent="-285750" eaLnBrk="1" hangingPunct="1">
              <a:buFont typeface="Arial" panose="020B0604020202020204" pitchFamily="34" charset="0"/>
              <a:buChar char="•"/>
              <a:defRPr/>
            </a:pPr>
            <a:endParaRPr lang="en-US" altLang="en-US" sz="2400" dirty="0">
              <a:latin typeface="Book Antiqua" pitchFamily="18" charset="0"/>
              <a:cs typeface="Arial" charset="0"/>
            </a:endParaRPr>
          </a:p>
          <a:p>
            <a:pPr marL="798513" indent="-285750" eaLnBrk="1" hangingPunct="1">
              <a:buFont typeface="Arial" panose="020B0604020202020204" pitchFamily="34" charset="0"/>
              <a:buChar char="•"/>
              <a:defRPr/>
            </a:pPr>
            <a:endParaRPr lang="en-US" altLang="en-US" sz="2400" dirty="0">
              <a:latin typeface="Book Antiqua" pitchFamily="18" charset="0"/>
              <a:cs typeface="Arial" charset="0"/>
            </a:endParaRPr>
          </a:p>
          <a:p>
            <a:pPr marL="798513" indent="-285750" eaLnBrk="1" hangingPunct="1">
              <a:buFont typeface="Arial" panose="020B0604020202020204" pitchFamily="34" charset="0"/>
              <a:buChar char="•"/>
              <a:defRPr/>
            </a:pPr>
            <a:endParaRPr lang="en-US" altLang="en-US" sz="2400" dirty="0">
              <a:latin typeface="Book Antiqua" pitchFamily="18" charset="0"/>
              <a:cs typeface="Arial" charset="0"/>
            </a:endParaRPr>
          </a:p>
          <a:p>
            <a:pPr marL="798513" indent="-285750" eaLnBrk="1" hangingPunct="1">
              <a:buFont typeface="Arial" panose="020B0604020202020204" pitchFamily="34" charset="0"/>
              <a:buChar char="•"/>
              <a:defRPr/>
            </a:pPr>
            <a:endParaRPr lang="en-US" altLang="en-US" sz="2400" dirty="0">
              <a:latin typeface="Book Antiqua" pitchFamily="18" charset="0"/>
              <a:cs typeface="Arial" charset="0"/>
            </a:endParaRPr>
          </a:p>
          <a:p>
            <a:pPr marL="798513" indent="-285750" eaLnBrk="1" hangingPunct="1">
              <a:buFont typeface="Arial" panose="020B0604020202020204" pitchFamily="34" charset="0"/>
              <a:buChar char="•"/>
              <a:defRPr/>
            </a:pPr>
            <a:endParaRPr lang="en-US" altLang="en-US" sz="2400" dirty="0">
              <a:latin typeface="Book Antiqua" pitchFamily="18" charset="0"/>
              <a:cs typeface="Arial" charset="0"/>
            </a:endParaRPr>
          </a:p>
          <a:p>
            <a:pPr marL="512763" algn="ctr" eaLnBrk="1" hangingPunct="1">
              <a:defRPr/>
            </a:pPr>
            <a:r>
              <a:rPr lang="en-US" altLang="en-US" sz="2400" dirty="0">
                <a:latin typeface="Book Antiqua" pitchFamily="18" charset="0"/>
                <a:cs typeface="Arial" charset="0"/>
              </a:rPr>
              <a:t>QUESTIONS</a:t>
            </a:r>
          </a:p>
          <a:p>
            <a:pPr marL="798513" indent="-285750" eaLnBrk="1" hangingPunct="1">
              <a:buFont typeface="Arial" panose="020B0604020202020204" pitchFamily="34" charset="0"/>
              <a:buChar char="•"/>
              <a:defRPr/>
            </a:pPr>
            <a:endParaRPr lang="en-US" altLang="en-US" sz="2400" dirty="0">
              <a:latin typeface="Book Antiqua" pitchFamily="18" charset="0"/>
              <a:cs typeface="Arial" charset="0"/>
            </a:endParaRPr>
          </a:p>
          <a:p>
            <a:pPr marL="798513" indent="-285750" eaLnBrk="1" hangingPunct="1">
              <a:buFont typeface="Arial" panose="020B0604020202020204" pitchFamily="34" charset="0"/>
              <a:buChar char="•"/>
              <a:defRPr/>
            </a:pPr>
            <a:endParaRPr lang="en-US" altLang="en-US" sz="2400" dirty="0">
              <a:latin typeface="Book Antiqua" pitchFamily="18" charset="0"/>
              <a:cs typeface="Arial" charset="0"/>
            </a:endParaRPr>
          </a:p>
          <a:p>
            <a:pPr marL="798513" indent="-285750" eaLnBrk="1" hangingPunct="1">
              <a:buFont typeface="Arial" panose="020B0604020202020204" pitchFamily="34" charset="0"/>
              <a:buChar char="•"/>
              <a:defRPr/>
            </a:pPr>
            <a:endParaRPr lang="en-US" altLang="en-US" sz="2400" dirty="0">
              <a:latin typeface="Book Antiqua" pitchFamily="18" charset="0"/>
              <a:cs typeface="Arial" charset="0"/>
            </a:endParaRPr>
          </a:p>
          <a:p>
            <a:pPr marL="798513" indent="-285750" eaLnBrk="1" hangingPunct="1">
              <a:buFont typeface="Arial" panose="020B0604020202020204" pitchFamily="34" charset="0"/>
              <a:buChar char="•"/>
              <a:defRPr/>
            </a:pPr>
            <a:endParaRPr lang="en-US" altLang="en-US" sz="2400" dirty="0">
              <a:latin typeface="Book Antiqua" pitchFamily="18" charset="0"/>
              <a:cs typeface="Arial" charset="0"/>
            </a:endParaRPr>
          </a:p>
          <a:p>
            <a:pPr marL="798513" indent="-285750" eaLnBrk="1" hangingPunct="1">
              <a:buFont typeface="Arial" panose="020B0604020202020204" pitchFamily="34" charset="0"/>
              <a:buChar char="•"/>
              <a:defRPr/>
            </a:pPr>
            <a:endParaRPr lang="en-US" altLang="en-US" sz="2400" dirty="0">
              <a:latin typeface="Book Antiqua" pitchFamily="18" charset="0"/>
              <a:cs typeface="Arial" charset="0"/>
            </a:endParaRPr>
          </a:p>
          <a:p>
            <a:pPr marL="798513" indent="-285750" eaLnBrk="1" hangingPunct="1">
              <a:buFont typeface="Arial" panose="020B0604020202020204" pitchFamily="34" charset="0"/>
              <a:buChar char="•"/>
              <a:defRPr/>
            </a:pPr>
            <a:endParaRPr lang="en-US" altLang="en-US" sz="2400" dirty="0">
              <a:latin typeface="Book Antiqua" pitchFamily="18" charset="0"/>
              <a:cs typeface="Arial"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4">
            <a:extLst>
              <a:ext uri="{FF2B5EF4-FFF2-40B4-BE49-F238E27FC236}">
                <a16:creationId xmlns:a16="http://schemas.microsoft.com/office/drawing/2014/main" id="{5777ED21-4732-3A7C-DFA3-89D87D78A0A8}"/>
              </a:ext>
            </a:extLst>
          </p:cNvPr>
          <p:cNvSpPr>
            <a:spLocks noGrp="1" noChangeArrowheads="1"/>
          </p:cNvSpPr>
          <p:nvPr>
            <p:ph type="title"/>
          </p:nvPr>
        </p:nvSpPr>
        <p:spPr/>
        <p:txBody>
          <a:bodyPr/>
          <a:lstStyle/>
          <a:p>
            <a:r>
              <a:rPr lang="en-US" altLang="en-US" dirty="0"/>
              <a:t>Overview</a:t>
            </a:r>
          </a:p>
        </p:txBody>
      </p:sp>
      <p:sp>
        <p:nvSpPr>
          <p:cNvPr id="14339" name="TextBox 3">
            <a:extLst>
              <a:ext uri="{FF2B5EF4-FFF2-40B4-BE49-F238E27FC236}">
                <a16:creationId xmlns:a16="http://schemas.microsoft.com/office/drawing/2014/main" id="{FDBD8D5F-D10E-CD95-6321-4F031D0BFDC6}"/>
              </a:ext>
            </a:extLst>
          </p:cNvPr>
          <p:cNvSpPr txBox="1">
            <a:spLocks noChangeArrowheads="1"/>
          </p:cNvSpPr>
          <p:nvPr/>
        </p:nvSpPr>
        <p:spPr bwMode="auto">
          <a:xfrm>
            <a:off x="342900" y="1219200"/>
            <a:ext cx="8191500" cy="2908489"/>
          </a:xfrm>
          <a:prstGeom prst="rect">
            <a:avLst/>
          </a:prstGeom>
          <a:noFill/>
          <a:ln w="9525">
            <a:noFill/>
            <a:miter lim="800000"/>
            <a:headEnd/>
            <a:tailEnd/>
          </a:ln>
        </p:spPr>
        <p:txBody>
          <a:bodyPr wrap="square">
            <a:spAutoFit/>
          </a:bodyPr>
          <a:lstStyle/>
          <a:p>
            <a:pPr eaLnBrk="1" hangingPunct="1">
              <a:spcAft>
                <a:spcPts val="1800"/>
              </a:spcAft>
              <a:buFont typeface="Wingdings" panose="05000000000000000000" pitchFamily="2" charset="2"/>
              <a:buNone/>
            </a:pPr>
            <a:r>
              <a:rPr lang="en-US" altLang="en-US" sz="2400" b="1" dirty="0">
                <a:solidFill>
                  <a:srgbClr val="003366"/>
                </a:solidFill>
                <a:latin typeface="Calibri" panose="020F0502020204030204" pitchFamily="34" charset="0"/>
              </a:rPr>
              <a:t>Agency Mission</a:t>
            </a:r>
          </a:p>
          <a:p>
            <a:pPr algn="just" eaLnBrk="1" hangingPunct="1">
              <a:buFont typeface="Wingdings" panose="05000000000000000000" pitchFamily="2" charset="2"/>
              <a:buNone/>
            </a:pPr>
            <a:r>
              <a:rPr lang="en-US" altLang="en-US" dirty="0">
                <a:solidFill>
                  <a:srgbClr val="141414"/>
                </a:solidFill>
                <a:latin typeface="Times New Roman" panose="02020603050405020304" pitchFamily="18" charset="0"/>
                <a:cs typeface="Times New Roman" panose="02020603050405020304" pitchFamily="18" charset="0"/>
              </a:rPr>
              <a:t>“The primary mission of the Division of Insurance (DOI) is to monitor the solvency of its licensees [property/casualty, life/annuity and health] in order to promote a healthy, responsive and willing marketplace for consumers who purchase insurance products. </a:t>
            </a:r>
          </a:p>
          <a:p>
            <a:pPr algn="just" eaLnBrk="1" hangingPunct="1">
              <a:buFont typeface="Wingdings" panose="05000000000000000000" pitchFamily="2" charset="2"/>
              <a:buNone/>
            </a:pPr>
            <a:endParaRPr lang="en-US" altLang="en-US" dirty="0">
              <a:solidFill>
                <a:srgbClr val="141414"/>
              </a:solidFill>
              <a:latin typeface="Times New Roman" panose="02020603050405020304" pitchFamily="18" charset="0"/>
              <a:cs typeface="Times New Roman" panose="02020603050405020304" pitchFamily="18" charset="0"/>
            </a:endParaRPr>
          </a:p>
          <a:p>
            <a:pPr algn="just" eaLnBrk="1" hangingPunct="1">
              <a:buFont typeface="Wingdings" panose="05000000000000000000" pitchFamily="2" charset="2"/>
              <a:buNone/>
            </a:pPr>
            <a:r>
              <a:rPr lang="en-US" altLang="en-US" dirty="0">
                <a:solidFill>
                  <a:srgbClr val="141414"/>
                </a:solidFill>
                <a:latin typeface="Times New Roman" panose="02020603050405020304" pitchFamily="18" charset="0"/>
                <a:cs typeface="Times New Roman" panose="02020603050405020304" pitchFamily="18" charset="0"/>
              </a:rPr>
              <a:t>Protection of consumer interests is of prime importance to the Division and is safeguarded by providing accurate and unbiased information so consumers may make informed decisions and by intervening on behalf of consumers who believe they have been victimized by unfair business practices.”</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4">
            <a:extLst>
              <a:ext uri="{FF2B5EF4-FFF2-40B4-BE49-F238E27FC236}">
                <a16:creationId xmlns:a16="http://schemas.microsoft.com/office/drawing/2014/main" id="{5777ED21-4732-3A7C-DFA3-89D87D78A0A8}"/>
              </a:ext>
            </a:extLst>
          </p:cNvPr>
          <p:cNvSpPr>
            <a:spLocks noGrp="1" noChangeArrowheads="1"/>
          </p:cNvSpPr>
          <p:nvPr>
            <p:ph type="title"/>
          </p:nvPr>
        </p:nvSpPr>
        <p:spPr/>
        <p:txBody>
          <a:bodyPr/>
          <a:lstStyle/>
          <a:p>
            <a:r>
              <a:rPr lang="en-US" altLang="en-US" dirty="0"/>
              <a:t>Overview</a:t>
            </a:r>
          </a:p>
        </p:txBody>
      </p:sp>
      <p:sp>
        <p:nvSpPr>
          <p:cNvPr id="14339" name="TextBox 3">
            <a:extLst>
              <a:ext uri="{FF2B5EF4-FFF2-40B4-BE49-F238E27FC236}">
                <a16:creationId xmlns:a16="http://schemas.microsoft.com/office/drawing/2014/main" id="{FDBD8D5F-D10E-CD95-6321-4F031D0BFDC6}"/>
              </a:ext>
            </a:extLst>
          </p:cNvPr>
          <p:cNvSpPr txBox="1">
            <a:spLocks noChangeArrowheads="1"/>
          </p:cNvSpPr>
          <p:nvPr/>
        </p:nvSpPr>
        <p:spPr bwMode="auto">
          <a:xfrm>
            <a:off x="304800" y="1295400"/>
            <a:ext cx="8153400" cy="3539430"/>
          </a:xfrm>
          <a:prstGeom prst="rect">
            <a:avLst/>
          </a:prstGeom>
          <a:noFill/>
          <a:ln w="9525">
            <a:noFill/>
            <a:miter lim="800000"/>
            <a:headEnd/>
            <a:tailEnd/>
          </a:ln>
        </p:spPr>
        <p:txBody>
          <a:bodyPr wrap="square">
            <a:spAutoFit/>
          </a:bodyPr>
          <a:lstStyle/>
          <a:p>
            <a:pPr eaLnBrk="1" hangingPunct="1">
              <a:spcAft>
                <a:spcPts val="1800"/>
              </a:spcAft>
              <a:buFont typeface="Wingdings" pitchFamily="2" charset="2"/>
              <a:buNone/>
              <a:defRPr/>
            </a:pPr>
            <a:r>
              <a:rPr lang="en-US" altLang="en-US" sz="2400" b="1" dirty="0">
                <a:solidFill>
                  <a:srgbClr val="003366"/>
                </a:solidFill>
                <a:latin typeface="Calibri" pitchFamily="34" charset="0"/>
                <a:cs typeface="Arial" charset="0"/>
              </a:rPr>
              <a:t>Statute for PANDAS/PAN</a:t>
            </a:r>
          </a:p>
          <a:p>
            <a:pPr algn="just" eaLnBrk="1" hangingPunct="1">
              <a:spcAft>
                <a:spcPts val="600"/>
              </a:spcAft>
              <a:defRPr/>
            </a:pPr>
            <a:r>
              <a:rPr lang="en-US" sz="1800" dirty="0">
                <a:effectLst/>
                <a:latin typeface="Times New Roman" panose="02020603050405020304" pitchFamily="18" charset="0"/>
                <a:ea typeface="Times New Roman" panose="02020603050405020304" pitchFamily="18" charset="0"/>
              </a:rPr>
              <a:t>Chapter 260 of the Acts of 2020 amended Massachusetts laws to add provisions to </a:t>
            </a:r>
          </a:p>
          <a:p>
            <a:pPr marL="742950" lvl="1" indent="-285750" algn="just" eaLnBrk="1" hangingPunct="1">
              <a:spcAft>
                <a:spcPts val="600"/>
              </a:spcAft>
              <a:buFont typeface="Arial" panose="020B0604020202020204" pitchFamily="34" charset="0"/>
              <a:buChar char="•"/>
              <a:defRPr/>
            </a:pPr>
            <a:r>
              <a:rPr lang="en-US" sz="1400" dirty="0">
                <a:effectLst/>
                <a:latin typeface="Times New Roman" panose="02020603050405020304" pitchFamily="18" charset="0"/>
                <a:ea typeface="Times New Roman" panose="02020603050405020304" pitchFamily="18" charset="0"/>
              </a:rPr>
              <a:t>M.G.L. c. 175, §47NN (applying to commercial insurance companies; </a:t>
            </a:r>
          </a:p>
          <a:p>
            <a:pPr marL="742950" lvl="1" indent="-285750" algn="just" eaLnBrk="1" hangingPunct="1">
              <a:spcAft>
                <a:spcPts val="600"/>
              </a:spcAft>
              <a:buFont typeface="Arial" panose="020B0604020202020204" pitchFamily="34" charset="0"/>
              <a:buChar char="•"/>
              <a:defRPr/>
            </a:pPr>
            <a:r>
              <a:rPr lang="en-US" sz="1400" dirty="0">
                <a:effectLst/>
                <a:latin typeface="Times New Roman" panose="02020603050405020304" pitchFamily="18" charset="0"/>
                <a:ea typeface="Times New Roman" panose="02020603050405020304" pitchFamily="18" charset="0"/>
              </a:rPr>
              <a:t>M.G.L. c. 176A, §8OO; M.G.L. c. 176B, §4OO (applying to BCBSMA); and </a:t>
            </a:r>
          </a:p>
          <a:p>
            <a:pPr marL="742950" lvl="1" indent="-285750" algn="just" eaLnBrk="1" hangingPunct="1">
              <a:spcAft>
                <a:spcPts val="600"/>
              </a:spcAft>
              <a:buFont typeface="Arial" panose="020B0604020202020204" pitchFamily="34" charset="0"/>
              <a:buChar char="•"/>
              <a:defRPr/>
            </a:pPr>
            <a:r>
              <a:rPr lang="en-US" sz="1400" dirty="0">
                <a:effectLst/>
                <a:latin typeface="Times New Roman" panose="02020603050405020304" pitchFamily="18" charset="0"/>
                <a:ea typeface="Times New Roman" panose="02020603050405020304" pitchFamily="18" charset="0"/>
              </a:rPr>
              <a:t>M.G.L. c. 176G, §4GG (applying to HMOs).</a:t>
            </a:r>
          </a:p>
          <a:p>
            <a:pPr algn="just" eaLnBrk="1" hangingPunct="1">
              <a:spcAft>
                <a:spcPts val="1200"/>
              </a:spcAft>
              <a:defRPr/>
            </a:pPr>
            <a:r>
              <a:rPr lang="en-US" sz="1800" dirty="0">
                <a:effectLst/>
                <a:latin typeface="Times New Roman" panose="02020603050405020304" pitchFamily="18" charset="0"/>
                <a:ea typeface="Times New Roman" panose="02020603050405020304" pitchFamily="18" charset="0"/>
              </a:rPr>
              <a:t>The statutory provisions require insured health plans to cover PANDAS/PANS.</a:t>
            </a:r>
          </a:p>
          <a:p>
            <a:pPr algn="just" eaLnBrk="1" hangingPunct="1">
              <a:spcAft>
                <a:spcPts val="600"/>
              </a:spcAft>
              <a:defRPr/>
            </a:pPr>
            <a:r>
              <a:rPr lang="en-US" altLang="en-US" dirty="0">
                <a:solidFill>
                  <a:srgbClr val="000000"/>
                </a:solidFill>
                <a:latin typeface="Times New Roman" panose="02020603050405020304" pitchFamily="18" charset="0"/>
                <a:cs typeface="Arial" charset="0"/>
              </a:rPr>
              <a:t>The mandate applies to insured health plans that are issued to individuals and employment-based groups in Massachusetts</a:t>
            </a:r>
            <a:r>
              <a:rPr lang="en-US" altLang="en-US" dirty="0">
                <a:solidFill>
                  <a:srgbClr val="FF0000"/>
                </a:solidFill>
                <a:latin typeface="Times New Roman" panose="02020603050405020304" pitchFamily="18" charset="0"/>
                <a:cs typeface="Arial" charset="0"/>
              </a:rPr>
              <a:t> </a:t>
            </a:r>
            <a:r>
              <a:rPr lang="en-US" altLang="en-US" dirty="0">
                <a:latin typeface="Times New Roman" panose="02020603050405020304" pitchFamily="18" charset="0"/>
                <a:cs typeface="Arial" charset="0"/>
              </a:rPr>
              <a:t>and certain fully insured health plans issued outside of Massachusetts that have Massachusetts members.</a:t>
            </a:r>
          </a:p>
          <a:p>
            <a:pPr algn="just" eaLnBrk="1" hangingPunct="1">
              <a:spcAft>
                <a:spcPts val="600"/>
              </a:spcAft>
              <a:defRPr/>
            </a:pPr>
            <a:endParaRPr lang="en-US" altLang="en-US" dirty="0">
              <a:solidFill>
                <a:srgbClr val="000000"/>
              </a:solidFill>
              <a:latin typeface="Times New Roman" panose="02020603050405020304" pitchFamily="18" charset="0"/>
              <a:cs typeface="Arial" charset="0"/>
            </a:endParaRPr>
          </a:p>
        </p:txBody>
      </p:sp>
    </p:spTree>
    <p:extLst>
      <p:ext uri="{BB962C8B-B14F-4D97-AF65-F5344CB8AC3E}">
        <p14:creationId xmlns:p14="http://schemas.microsoft.com/office/powerpoint/2010/main" val="104419055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4">
            <a:extLst>
              <a:ext uri="{FF2B5EF4-FFF2-40B4-BE49-F238E27FC236}">
                <a16:creationId xmlns:a16="http://schemas.microsoft.com/office/drawing/2014/main" id="{5777ED21-4732-3A7C-DFA3-89D87D78A0A8}"/>
              </a:ext>
            </a:extLst>
          </p:cNvPr>
          <p:cNvSpPr>
            <a:spLocks noGrp="1" noChangeArrowheads="1"/>
          </p:cNvSpPr>
          <p:nvPr>
            <p:ph type="title"/>
          </p:nvPr>
        </p:nvSpPr>
        <p:spPr/>
        <p:txBody>
          <a:bodyPr/>
          <a:lstStyle/>
          <a:p>
            <a:r>
              <a:rPr lang="en-US" altLang="en-US" dirty="0"/>
              <a:t>Overview</a:t>
            </a:r>
          </a:p>
        </p:txBody>
      </p:sp>
      <p:sp>
        <p:nvSpPr>
          <p:cNvPr id="14339" name="TextBox 3">
            <a:extLst>
              <a:ext uri="{FF2B5EF4-FFF2-40B4-BE49-F238E27FC236}">
                <a16:creationId xmlns:a16="http://schemas.microsoft.com/office/drawing/2014/main" id="{FDBD8D5F-D10E-CD95-6321-4F031D0BFDC6}"/>
              </a:ext>
            </a:extLst>
          </p:cNvPr>
          <p:cNvSpPr txBox="1">
            <a:spLocks noChangeArrowheads="1"/>
          </p:cNvSpPr>
          <p:nvPr/>
        </p:nvSpPr>
        <p:spPr bwMode="auto">
          <a:xfrm>
            <a:off x="609600" y="1371600"/>
            <a:ext cx="8115300" cy="2585323"/>
          </a:xfrm>
          <a:prstGeom prst="rect">
            <a:avLst/>
          </a:prstGeom>
          <a:noFill/>
          <a:ln w="9525">
            <a:noFill/>
            <a:miter lim="800000"/>
            <a:headEnd/>
            <a:tailEnd/>
          </a:ln>
        </p:spPr>
        <p:txBody>
          <a:bodyPr wrap="square">
            <a:spAutoFit/>
          </a:bodyPr>
          <a:lstStyle/>
          <a:p>
            <a:pPr eaLnBrk="1" hangingPunct="1">
              <a:spcAft>
                <a:spcPts val="1800"/>
              </a:spcAft>
              <a:buFont typeface="Wingdings" panose="05000000000000000000" pitchFamily="2" charset="2"/>
              <a:buNone/>
            </a:pPr>
            <a:r>
              <a:rPr lang="en-US" altLang="en-US" sz="2400" b="1" dirty="0">
                <a:solidFill>
                  <a:srgbClr val="003366"/>
                </a:solidFill>
                <a:latin typeface="Calibri" panose="020F0502020204030204" pitchFamily="34" charset="0"/>
              </a:rPr>
              <a:t>Health Care Access Bureau (M.G.L. c. 26, sec 7A)</a:t>
            </a:r>
          </a:p>
          <a:p>
            <a:pPr eaLnBrk="1" hangingPunct="1">
              <a:spcAft>
                <a:spcPts val="1200"/>
              </a:spcAft>
              <a:buFont typeface="Wingdings" panose="05000000000000000000" pitchFamily="2" charset="2"/>
              <a:buNone/>
            </a:pPr>
            <a:r>
              <a:rPr lang="en-US" altLang="en-US" b="1" dirty="0">
                <a:solidFill>
                  <a:srgbClr val="003366"/>
                </a:solidFill>
                <a:latin typeface="Times New Roman" panose="02020603050405020304" pitchFamily="18" charset="0"/>
                <a:cs typeface="Times New Roman" panose="02020603050405020304" pitchFamily="18" charset="0"/>
              </a:rPr>
              <a:t>Bureau within the DOI responsible for</a:t>
            </a:r>
          </a:p>
          <a:p>
            <a:pPr marL="342900" indent="-342900" algn="just" eaLnBrk="1" hangingPunct="1">
              <a:buFont typeface="Arial" panose="020B0604020202020204" pitchFamily="34" charset="0"/>
              <a:buChar char="•"/>
            </a:pPr>
            <a:r>
              <a:rPr lang="en-US" b="0" i="0" dirty="0">
                <a:solidFill>
                  <a:srgbClr val="333333"/>
                </a:solidFill>
                <a:effectLst/>
                <a:latin typeface="Times New Roman" panose="02020603050405020304" pitchFamily="18" charset="0"/>
                <a:cs typeface="Times New Roman" panose="02020603050405020304" pitchFamily="18" charset="0"/>
              </a:rPr>
              <a:t>administration of the Division's statutory and regulatory authority for oversight of the small group and individual health insurance market; </a:t>
            </a:r>
          </a:p>
          <a:p>
            <a:pPr marL="342900" indent="-342900" algn="just" eaLnBrk="1" hangingPunct="1">
              <a:buFont typeface="Arial" panose="020B0604020202020204" pitchFamily="34" charset="0"/>
              <a:buChar char="•"/>
            </a:pPr>
            <a:r>
              <a:rPr lang="en-US" b="0" i="0" dirty="0">
                <a:solidFill>
                  <a:srgbClr val="333333"/>
                </a:solidFill>
                <a:effectLst/>
                <a:latin typeface="Times New Roman" panose="02020603050405020304" pitchFamily="18" charset="0"/>
                <a:cs typeface="Times New Roman" panose="02020603050405020304" pitchFamily="18" charset="0"/>
              </a:rPr>
              <a:t>oversight of affordable health plans, including coverage for young adults</a:t>
            </a:r>
            <a:r>
              <a:rPr lang="en-US" dirty="0">
                <a:solidFill>
                  <a:srgbClr val="333333"/>
                </a:solidFill>
                <a:latin typeface="Times New Roman" panose="02020603050405020304" pitchFamily="18" charset="0"/>
                <a:cs typeface="Times New Roman" panose="02020603050405020304" pitchFamily="18" charset="0"/>
              </a:rPr>
              <a:t>; and</a:t>
            </a:r>
            <a:endParaRPr lang="en-US" b="0" i="0" dirty="0">
              <a:solidFill>
                <a:srgbClr val="333333"/>
              </a:solidFill>
              <a:effectLst/>
              <a:latin typeface="Times New Roman" panose="02020603050405020304" pitchFamily="18" charset="0"/>
              <a:cs typeface="Times New Roman" panose="02020603050405020304" pitchFamily="18" charset="0"/>
            </a:endParaRPr>
          </a:p>
          <a:p>
            <a:pPr marL="342900" indent="-342900" algn="just" eaLnBrk="1" hangingPunct="1">
              <a:buFont typeface="Arial" panose="020B0604020202020204" pitchFamily="34" charset="0"/>
              <a:buChar char="•"/>
            </a:pPr>
            <a:r>
              <a:rPr lang="en-US" b="0" i="0" dirty="0">
                <a:solidFill>
                  <a:srgbClr val="333333"/>
                </a:solidFill>
                <a:effectLst/>
                <a:latin typeface="Times New Roman" panose="02020603050405020304" pitchFamily="18" charset="0"/>
                <a:cs typeface="Times New Roman" panose="02020603050405020304" pitchFamily="18" charset="0"/>
              </a:rPr>
              <a:t>dissemination of appropriate information to consumers about health insurance coverage and access to affordable products.</a:t>
            </a:r>
            <a:endParaRPr lang="en-US" altLang="en-US" dirty="0">
              <a:solidFill>
                <a:srgbClr val="141414"/>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353785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4">
            <a:extLst>
              <a:ext uri="{FF2B5EF4-FFF2-40B4-BE49-F238E27FC236}">
                <a16:creationId xmlns:a16="http://schemas.microsoft.com/office/drawing/2014/main" id="{5777ED21-4732-3A7C-DFA3-89D87D78A0A8}"/>
              </a:ext>
            </a:extLst>
          </p:cNvPr>
          <p:cNvSpPr>
            <a:spLocks noGrp="1" noChangeArrowheads="1"/>
          </p:cNvSpPr>
          <p:nvPr>
            <p:ph type="title"/>
          </p:nvPr>
        </p:nvSpPr>
        <p:spPr/>
        <p:txBody>
          <a:bodyPr/>
          <a:lstStyle/>
          <a:p>
            <a:r>
              <a:rPr lang="en-US" altLang="en-US" dirty="0"/>
              <a:t>Overview</a:t>
            </a:r>
          </a:p>
        </p:txBody>
      </p:sp>
      <p:sp>
        <p:nvSpPr>
          <p:cNvPr id="14339" name="TextBox 3">
            <a:extLst>
              <a:ext uri="{FF2B5EF4-FFF2-40B4-BE49-F238E27FC236}">
                <a16:creationId xmlns:a16="http://schemas.microsoft.com/office/drawing/2014/main" id="{FDBD8D5F-D10E-CD95-6321-4F031D0BFDC6}"/>
              </a:ext>
            </a:extLst>
          </p:cNvPr>
          <p:cNvSpPr txBox="1">
            <a:spLocks noChangeArrowheads="1"/>
          </p:cNvSpPr>
          <p:nvPr/>
        </p:nvSpPr>
        <p:spPr bwMode="auto">
          <a:xfrm>
            <a:off x="381000" y="1179522"/>
            <a:ext cx="8153400" cy="5847755"/>
          </a:xfrm>
          <a:prstGeom prst="rect">
            <a:avLst/>
          </a:prstGeom>
          <a:noFill/>
          <a:ln w="9525">
            <a:noFill/>
            <a:miter lim="800000"/>
            <a:headEnd/>
            <a:tailEnd/>
          </a:ln>
        </p:spPr>
        <p:txBody>
          <a:bodyPr wrap="square">
            <a:spAutoFit/>
          </a:bodyPr>
          <a:lstStyle/>
          <a:p>
            <a:pPr eaLnBrk="1" hangingPunct="1">
              <a:spcAft>
                <a:spcPts val="1200"/>
              </a:spcAft>
              <a:buFont typeface="Wingdings" pitchFamily="2" charset="2"/>
              <a:buNone/>
              <a:defRPr/>
            </a:pPr>
            <a:r>
              <a:rPr lang="en-US" altLang="en-US" sz="2400" b="1" dirty="0">
                <a:solidFill>
                  <a:srgbClr val="003366"/>
                </a:solidFill>
                <a:latin typeface="Calibri" pitchFamily="34" charset="0"/>
                <a:cs typeface="Arial" charset="0"/>
              </a:rPr>
              <a:t>Health Care Access Bureau Guidance</a:t>
            </a:r>
          </a:p>
          <a:p>
            <a:pPr algn="just" eaLnBrk="1" hangingPunct="1">
              <a:spcAft>
                <a:spcPts val="600"/>
              </a:spcAft>
              <a:defRPr/>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The Division issued Bulletin 2021-06 to notify insurance carriers that Chapter 260 of the Acts of 2020 requires insurance carriers to </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cover “</a:t>
            </a:r>
            <a:r>
              <a:rPr lang="en-US" sz="1600"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treatment of pediatric autoimmune neuropsychiatric disorders associated with streptococcal infections and pediatric acute-onset neuropsychiatric syndrome including, but not limited to, the use of intravenous immunoglobulin therapy…” (hereinafter referred to as “PANDAS and PANS”).</a:t>
            </a: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eaLnBrk="1" hangingPunct="1">
              <a:spcAft>
                <a:spcPts val="600"/>
              </a:spcAft>
              <a:defRPr/>
            </a:pPr>
            <a:endParaRPr lang="en-US" sz="1600" dirty="0">
              <a:latin typeface="Calibri" panose="020F0502020204030204" pitchFamily="34" charset="0"/>
              <a:ea typeface="Calibri" panose="020F0502020204030204" pitchFamily="34" charset="0"/>
            </a:endParaRPr>
          </a:p>
          <a:p>
            <a:pPr algn="just" eaLnBrk="1" hangingPunct="1">
              <a:spcAft>
                <a:spcPts val="600"/>
              </a:spcAft>
              <a:defRPr/>
            </a:pPr>
            <a:r>
              <a:rPr lang="en-US" sz="1600" dirty="0">
                <a:effectLst/>
                <a:latin typeface="Times New Roman" panose="02020603050405020304" pitchFamily="18" charset="0"/>
                <a:ea typeface="Calibri" panose="020F0502020204030204" pitchFamily="34" charset="0"/>
                <a:cs typeface="Times New Roman" panose="02020603050405020304" pitchFamily="18" charset="0"/>
              </a:rPr>
              <a:t>In Bulletin 2021-06, the Division further instructed carriers to </a:t>
            </a:r>
          </a:p>
          <a:p>
            <a:pPr marL="285750" indent="-285750" algn="just" eaLnBrk="1" hangingPunct="1">
              <a:spcAft>
                <a:spcPts val="600"/>
              </a:spcAft>
              <a:buFont typeface="Arial" panose="020B0604020202020204" pitchFamily="34" charset="0"/>
              <a:buChar char="•"/>
              <a:defRPr/>
            </a:pPr>
            <a:r>
              <a:rPr lang="en-US" sz="1600" dirty="0">
                <a:latin typeface="Times New Roman" panose="02020603050405020304" pitchFamily="18" charset="0"/>
                <a:ea typeface="Calibri" panose="020F0502020204030204" pitchFamily="34" charset="0"/>
                <a:cs typeface="Times New Roman" panose="02020603050405020304" pitchFamily="18" charset="0"/>
              </a:rPr>
              <a:t>notify providers and consumers about PANDAS and PANS coverage;</a:t>
            </a:r>
          </a:p>
          <a:p>
            <a:pPr marL="285750" indent="-285750" algn="just" eaLnBrk="1" hangingPunct="1">
              <a:spcAft>
                <a:spcPts val="600"/>
              </a:spcAft>
              <a:buFont typeface="Arial" panose="020B0604020202020204" pitchFamily="34" charset="0"/>
              <a:buChar char="•"/>
              <a:defRPr/>
            </a:pPr>
            <a:r>
              <a:rPr lang="en-US" sz="1600" dirty="0">
                <a:latin typeface="Times New Roman" panose="02020603050405020304" pitchFamily="18" charset="0"/>
                <a:ea typeface="Calibri" panose="020F0502020204030204" pitchFamily="34" charset="0"/>
                <a:cs typeface="Times New Roman" panose="02020603050405020304" pitchFamily="18" charset="0"/>
              </a:rPr>
              <a:t>update administrative processes to enable members to access PANDAS and PANS coverage;</a:t>
            </a:r>
          </a:p>
          <a:p>
            <a:pPr marL="285750" indent="-285750" algn="just" eaLnBrk="1" hangingPunct="1">
              <a:spcAft>
                <a:spcPts val="600"/>
              </a:spcAft>
              <a:buFont typeface="Arial" panose="020B0604020202020204" pitchFamily="34" charset="0"/>
              <a:buChar char="•"/>
              <a:defRPr/>
            </a:pPr>
            <a:r>
              <a:rPr lang="en-US" sz="1600" dirty="0">
                <a:latin typeface="Times New Roman" panose="02020603050405020304" pitchFamily="18" charset="0"/>
                <a:ea typeface="Calibri" panose="020F0502020204030204" pitchFamily="34" charset="0"/>
                <a:cs typeface="Times New Roman" panose="02020603050405020304" pitchFamily="18" charset="0"/>
              </a:rPr>
              <a:t>identify providers within their networks to treat PANDAS and PANS.</a:t>
            </a:r>
          </a:p>
          <a:p>
            <a:pPr marL="285750" indent="-285750" algn="just" eaLnBrk="1" hangingPunct="1">
              <a:spcAft>
                <a:spcPts val="600"/>
              </a:spcAft>
              <a:buFont typeface="Arial" panose="020B0604020202020204" pitchFamily="34" charset="0"/>
              <a:buChar char="•"/>
              <a:defRPr/>
            </a:pP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eaLnBrk="1" hangingPunct="1">
              <a:spcAft>
                <a:spcPts val="600"/>
              </a:spcAft>
              <a:defRPr/>
            </a:pPr>
            <a:r>
              <a:rPr lang="en-US" sz="1600" dirty="0">
                <a:latin typeface="Times New Roman" panose="02020603050405020304" pitchFamily="18" charset="0"/>
                <a:ea typeface="Calibri" panose="020F0502020204030204" pitchFamily="34" charset="0"/>
                <a:cs typeface="Times New Roman" panose="02020603050405020304" pitchFamily="18" charset="0"/>
              </a:rPr>
              <a:t>The Division also identified in Bulletin 2021-06 that if networks do not provide adequate access to providers, the Carriers are to cover medically necessary PANDAS and PANS when services are provided by out-of-network providers until such time that the Carrier contracts for in-network providers to deliver care.</a:t>
            </a:r>
          </a:p>
          <a:p>
            <a:pPr marL="285750" indent="-285750" algn="just" eaLnBrk="1" hangingPunct="1">
              <a:spcAft>
                <a:spcPts val="600"/>
              </a:spcAft>
              <a:buFont typeface="Arial" panose="020B0604020202020204" pitchFamily="34" charset="0"/>
              <a:buChar char="•"/>
              <a:defRPr/>
            </a:pPr>
            <a:endParaRPr lang="en-US" sz="1600" dirty="0">
              <a:latin typeface="Calibri" panose="020F0502020204030204" pitchFamily="34" charset="0"/>
              <a:ea typeface="Calibri" panose="020F0502020204030204" pitchFamily="34" charset="0"/>
            </a:endParaRPr>
          </a:p>
          <a:p>
            <a:pPr algn="just" eaLnBrk="1" hangingPunct="1">
              <a:spcAft>
                <a:spcPts val="600"/>
              </a:spcAft>
              <a:defRPr/>
            </a:pPr>
            <a:endParaRPr lang="en-US" sz="1600" dirty="0">
              <a:effectLst/>
              <a:latin typeface="Calibri" panose="020F0502020204030204" pitchFamily="34" charset="0"/>
              <a:ea typeface="Calibri" panose="020F0502020204030204" pitchFamily="34" charset="0"/>
            </a:endParaRPr>
          </a:p>
          <a:p>
            <a:pPr algn="just" eaLnBrk="1" hangingPunct="1">
              <a:spcAft>
                <a:spcPts val="600"/>
              </a:spcAft>
              <a:defRPr/>
            </a:pPr>
            <a:r>
              <a:rPr lang="en-US" sz="1800" dirty="0">
                <a:effectLst/>
                <a:latin typeface="Times New Roman" panose="02020603050405020304" pitchFamily="18" charset="0"/>
                <a:ea typeface="Times New Roman" panose="02020603050405020304" pitchFamily="18" charset="0"/>
              </a:rPr>
              <a:t> </a:t>
            </a:r>
            <a:endParaRPr lang="en-US" altLang="en-US" dirty="0">
              <a:solidFill>
                <a:srgbClr val="000000"/>
              </a:solidFill>
              <a:latin typeface="Book Antiqua" pitchFamily="18" charset="0"/>
              <a:cs typeface="Arial" charset="0"/>
            </a:endParaRPr>
          </a:p>
        </p:txBody>
      </p:sp>
    </p:spTree>
    <p:extLst>
      <p:ext uri="{BB962C8B-B14F-4D97-AF65-F5344CB8AC3E}">
        <p14:creationId xmlns:p14="http://schemas.microsoft.com/office/powerpoint/2010/main" val="73500572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4">
            <a:extLst>
              <a:ext uri="{FF2B5EF4-FFF2-40B4-BE49-F238E27FC236}">
                <a16:creationId xmlns:a16="http://schemas.microsoft.com/office/drawing/2014/main" id="{5777ED21-4732-3A7C-DFA3-89D87D78A0A8}"/>
              </a:ext>
            </a:extLst>
          </p:cNvPr>
          <p:cNvSpPr>
            <a:spLocks noGrp="1" noChangeArrowheads="1"/>
          </p:cNvSpPr>
          <p:nvPr>
            <p:ph type="title"/>
          </p:nvPr>
        </p:nvSpPr>
        <p:spPr/>
        <p:txBody>
          <a:bodyPr/>
          <a:lstStyle/>
          <a:p>
            <a:r>
              <a:rPr lang="en-US" altLang="en-US" dirty="0"/>
              <a:t>Overview</a:t>
            </a:r>
          </a:p>
        </p:txBody>
      </p:sp>
      <p:sp>
        <p:nvSpPr>
          <p:cNvPr id="14339" name="TextBox 3">
            <a:extLst>
              <a:ext uri="{FF2B5EF4-FFF2-40B4-BE49-F238E27FC236}">
                <a16:creationId xmlns:a16="http://schemas.microsoft.com/office/drawing/2014/main" id="{FDBD8D5F-D10E-CD95-6321-4F031D0BFDC6}"/>
              </a:ext>
            </a:extLst>
          </p:cNvPr>
          <p:cNvSpPr txBox="1">
            <a:spLocks noChangeArrowheads="1"/>
          </p:cNvSpPr>
          <p:nvPr/>
        </p:nvSpPr>
        <p:spPr bwMode="auto">
          <a:xfrm>
            <a:off x="457200" y="1143000"/>
            <a:ext cx="8153400" cy="4876656"/>
          </a:xfrm>
          <a:prstGeom prst="rect">
            <a:avLst/>
          </a:prstGeom>
          <a:noFill/>
          <a:ln w="9525">
            <a:noFill/>
            <a:miter lim="800000"/>
            <a:headEnd/>
            <a:tailEnd/>
          </a:ln>
        </p:spPr>
        <p:txBody>
          <a:bodyPr wrap="square">
            <a:spAutoFit/>
          </a:bodyPr>
          <a:lstStyle/>
          <a:p>
            <a:pPr eaLnBrk="1" hangingPunct="1">
              <a:spcAft>
                <a:spcPts val="1200"/>
              </a:spcAft>
              <a:buFont typeface="Wingdings" pitchFamily="2" charset="2"/>
              <a:buNone/>
              <a:defRPr/>
            </a:pPr>
            <a:r>
              <a:rPr lang="en-US" altLang="en-US" sz="2400" b="1" dirty="0">
                <a:solidFill>
                  <a:srgbClr val="003366"/>
                </a:solidFill>
                <a:latin typeface="Calibri" pitchFamily="34" charset="0"/>
                <a:cs typeface="Arial" charset="0"/>
              </a:rPr>
              <a:t>Statute</a:t>
            </a:r>
          </a:p>
          <a:p>
            <a:pPr algn="just" eaLnBrk="1" hangingPunct="1">
              <a:spcAft>
                <a:spcPts val="600"/>
              </a:spcAft>
              <a:defRPr/>
            </a:pPr>
            <a:r>
              <a:rPr lang="en-US" altLang="en-US" dirty="0">
                <a:solidFill>
                  <a:srgbClr val="000000"/>
                </a:solidFill>
                <a:latin typeface="Times New Roman" panose="02020603050405020304" pitchFamily="18" charset="0"/>
                <a:cs typeface="Arial" charset="0"/>
              </a:rPr>
              <a:t>The noted statute does </a:t>
            </a:r>
            <a:r>
              <a:rPr lang="en-US" altLang="en-US" b="1" dirty="0">
                <a:solidFill>
                  <a:srgbClr val="000000"/>
                </a:solidFill>
                <a:latin typeface="Times New Roman" panose="02020603050405020304" pitchFamily="18" charset="0"/>
                <a:cs typeface="Arial" charset="0"/>
              </a:rPr>
              <a:t>NOT</a:t>
            </a:r>
            <a:r>
              <a:rPr lang="en-US" altLang="en-US" dirty="0">
                <a:solidFill>
                  <a:srgbClr val="000000"/>
                </a:solidFill>
                <a:latin typeface="Times New Roman" panose="02020603050405020304" pitchFamily="18" charset="0"/>
                <a:cs typeface="Arial" charset="0"/>
              </a:rPr>
              <a:t> apply to persons covered under the following:</a:t>
            </a:r>
          </a:p>
          <a:p>
            <a:pPr algn="just" eaLnBrk="1" hangingPunct="1">
              <a:spcAft>
                <a:spcPts val="600"/>
              </a:spcAft>
              <a:defRPr/>
            </a:pPr>
            <a:r>
              <a:rPr lang="en-US" altLang="en-US" dirty="0">
                <a:solidFill>
                  <a:srgbClr val="000000"/>
                </a:solidFill>
                <a:latin typeface="Times New Roman" panose="02020603050405020304" pitchFamily="18" charset="0"/>
                <a:cs typeface="Arial" charset="0"/>
              </a:rPr>
              <a:t>	government programs (e.g., Medicare and Medicaid Programs); </a:t>
            </a:r>
          </a:p>
          <a:p>
            <a:pPr algn="just" eaLnBrk="1" hangingPunct="1">
              <a:spcAft>
                <a:spcPts val="600"/>
              </a:spcAft>
              <a:defRPr/>
            </a:pPr>
            <a:r>
              <a:rPr lang="en-US" altLang="en-US" dirty="0">
                <a:solidFill>
                  <a:srgbClr val="000000"/>
                </a:solidFill>
                <a:latin typeface="Times New Roman" panose="02020603050405020304" pitchFamily="18" charset="0"/>
                <a:cs typeface="Arial" charset="0"/>
              </a:rPr>
              <a:t>	most plans issued outside Massachusetts;	</a:t>
            </a:r>
            <a:endParaRPr lang="en-US" dirty="0">
              <a:effectLst/>
            </a:endParaRPr>
          </a:p>
          <a:p>
            <a:pPr marL="1657350" lvl="3" indent="-285750" algn="just">
              <a:lnSpc>
                <a:spcPct val="107000"/>
              </a:lnSpc>
              <a:spcBef>
                <a:spcPts val="0"/>
              </a:spcBef>
              <a:spcAft>
                <a:spcPts val="0"/>
              </a:spcAft>
              <a:buFont typeface="Courier New" panose="02070309020205020404" pitchFamily="49" charset="0"/>
              <a:buChar char="o"/>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Many MA residents work for an employer that is headquartered in another state and offers employee benefits through its headquarters. </a:t>
            </a:r>
          </a:p>
          <a:p>
            <a:pPr marL="1657350" lvl="3" indent="-285750" algn="just">
              <a:buFont typeface="Courier New" panose="02070309020205020404" pitchFamily="49" charset="0"/>
              <a:buChar char="o"/>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Out-of-state employer plans generally are subject to the state law where the coverage was issued</a:t>
            </a:r>
            <a:endParaRPr lang="en-US" altLang="en-US" sz="1400" dirty="0">
              <a:solidFill>
                <a:srgbClr val="000000"/>
              </a:solidFill>
              <a:latin typeface="Times New Roman" panose="02020603050405020304" pitchFamily="18" charset="0"/>
              <a:cs typeface="Times New Roman" panose="02020603050405020304" pitchFamily="18" charset="0"/>
            </a:endParaRPr>
          </a:p>
          <a:p>
            <a:pPr algn="just" eaLnBrk="1" hangingPunct="1">
              <a:spcAft>
                <a:spcPts val="600"/>
              </a:spcAft>
              <a:defRPr/>
            </a:pPr>
            <a:r>
              <a:rPr lang="en-US" altLang="en-US" dirty="0">
                <a:solidFill>
                  <a:srgbClr val="000000"/>
                </a:solidFill>
                <a:latin typeface="Times New Roman" panose="02020603050405020304" pitchFamily="18" charset="0"/>
                <a:cs typeface="Arial" charset="0"/>
              </a:rPr>
              <a:t>	 or self-funded employment-sponsored group health plans.</a:t>
            </a:r>
            <a:endParaRPr lang="en-US" dirty="0">
              <a:effectLst/>
              <a:latin typeface="Times New Roman" panose="02020603050405020304" pitchFamily="18" charset="0"/>
              <a:cs typeface="Times New Roman" panose="02020603050405020304" pitchFamily="18" charset="0"/>
            </a:endParaRPr>
          </a:p>
          <a:p>
            <a:pPr marL="1657350" lvl="3" indent="-285750" algn="just">
              <a:lnSpc>
                <a:spcPct val="107000"/>
              </a:lnSpc>
              <a:spcBef>
                <a:spcPts val="0"/>
              </a:spcBef>
              <a:spcAft>
                <a:spcPts val="0"/>
              </a:spcAft>
              <a:buFont typeface="Courier New" panose="02070309020205020404" pitchFamily="49" charset="0"/>
              <a:buChar char="o"/>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Many large employers self-fund employee health benefits – pay the benefits from their own resources - rather than buying insured plans from insurance carriers.</a:t>
            </a:r>
          </a:p>
          <a:p>
            <a:pPr marL="1657350" lvl="3" indent="-285750" algn="just">
              <a:lnSpc>
                <a:spcPct val="107000"/>
              </a:lnSpc>
              <a:spcBef>
                <a:spcPts val="0"/>
              </a:spcBef>
              <a:spcAft>
                <a:spcPts val="0"/>
              </a:spcAft>
              <a:buFont typeface="Courier New" panose="02070309020205020404" pitchFamily="49" charset="0"/>
              <a:buChar char="o"/>
            </a:pPr>
            <a:r>
              <a:rPr lang="en-US" sz="1400" dirty="0">
                <a:effectLst/>
                <a:latin typeface="Times New Roman" panose="02020603050405020304" pitchFamily="18" charset="0"/>
                <a:ea typeface="Calibri" panose="020F0502020204030204" pitchFamily="34" charset="0"/>
                <a:cs typeface="Times New Roman" panose="02020603050405020304" pitchFamily="18" charset="0"/>
              </a:rPr>
              <a:t>These plans are exempt from state insurance laws under federal ERISA statutes.</a:t>
            </a:r>
          </a:p>
          <a:p>
            <a:pPr algn="just" eaLnBrk="1" hangingPunct="1">
              <a:spcAft>
                <a:spcPts val="600"/>
              </a:spcAft>
              <a:defRPr/>
            </a:pPr>
            <a:endParaRPr lang="en-US" altLang="en-US" dirty="0">
              <a:solidFill>
                <a:srgbClr val="000000"/>
              </a:solidFill>
              <a:latin typeface="Times New Roman" panose="02020603050405020304" pitchFamily="18" charset="0"/>
              <a:cs typeface="Arial" charset="0"/>
            </a:endParaRPr>
          </a:p>
          <a:p>
            <a:pPr algn="just" eaLnBrk="1" hangingPunct="1">
              <a:spcAft>
                <a:spcPts val="600"/>
              </a:spcAf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Individuals can contact their employers’ human resource representative or their insurance Carrier to understand whether they are in an insured health benefit plan that is subject to the protections of the law.  </a:t>
            </a:r>
            <a:endParaRPr lang="en-US" altLang="en-US"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9326984"/>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4">
            <a:extLst>
              <a:ext uri="{FF2B5EF4-FFF2-40B4-BE49-F238E27FC236}">
                <a16:creationId xmlns:a16="http://schemas.microsoft.com/office/drawing/2014/main" id="{0360B8A3-85D3-AD66-11B0-507D1891E13C}"/>
              </a:ext>
            </a:extLst>
          </p:cNvPr>
          <p:cNvSpPr>
            <a:spLocks noGrp="1" noChangeArrowheads="1"/>
          </p:cNvSpPr>
          <p:nvPr>
            <p:ph type="title"/>
          </p:nvPr>
        </p:nvSpPr>
        <p:spPr/>
        <p:txBody>
          <a:bodyPr/>
          <a:lstStyle/>
          <a:p>
            <a:r>
              <a:rPr lang="en-US" altLang="en-US" dirty="0"/>
              <a:t>Overview</a:t>
            </a:r>
          </a:p>
        </p:txBody>
      </p:sp>
      <p:sp>
        <p:nvSpPr>
          <p:cNvPr id="14339" name="TextBox 3">
            <a:extLst>
              <a:ext uri="{FF2B5EF4-FFF2-40B4-BE49-F238E27FC236}">
                <a16:creationId xmlns:a16="http://schemas.microsoft.com/office/drawing/2014/main" id="{9D2FC069-7D70-E397-656D-D5BD75ADE16E}"/>
              </a:ext>
            </a:extLst>
          </p:cNvPr>
          <p:cNvSpPr txBox="1">
            <a:spLocks noChangeArrowheads="1"/>
          </p:cNvSpPr>
          <p:nvPr/>
        </p:nvSpPr>
        <p:spPr bwMode="auto">
          <a:xfrm>
            <a:off x="304800" y="1219200"/>
            <a:ext cx="8153400" cy="5765874"/>
          </a:xfrm>
          <a:prstGeom prst="rect">
            <a:avLst/>
          </a:prstGeom>
          <a:noFill/>
          <a:ln w="9525">
            <a:noFill/>
            <a:miter lim="800000"/>
            <a:headEnd/>
            <a:tailEnd/>
          </a:ln>
        </p:spPr>
        <p:txBody>
          <a:bodyPr wrap="square">
            <a:spAutoFit/>
          </a:bodyPr>
          <a:lstStyle/>
          <a:p>
            <a:pPr marL="0" marR="0" algn="just">
              <a:lnSpc>
                <a:spcPct val="107000"/>
              </a:lnSpc>
              <a:spcBef>
                <a:spcPts val="0"/>
              </a:spcBef>
              <a:spcAft>
                <a:spcPts val="600"/>
              </a:spcAft>
            </a:pPr>
            <a:r>
              <a:rPr lang="en-US" sz="2400" b="1" dirty="0">
                <a:solidFill>
                  <a:schemeClr val="tx2"/>
                </a:solidFill>
                <a:effectLst/>
                <a:latin typeface="Calibri" panose="020F0502020204030204" pitchFamily="34" charset="0"/>
                <a:ea typeface="Calibri" panose="020F0502020204030204" pitchFamily="34" charset="0"/>
              </a:rPr>
              <a:t>MANAGED CARE PROCESSES</a:t>
            </a:r>
            <a:endParaRPr lang="en-US" sz="2400" dirty="0">
              <a:solidFill>
                <a:schemeClr val="tx2"/>
              </a:solidFill>
              <a:effectLst/>
              <a:latin typeface="Calibri" panose="020F0502020204030204" pitchFamily="34" charset="0"/>
              <a:ea typeface="Calibri" panose="020F0502020204030204" pitchFamily="34" charset="0"/>
            </a:endParaRPr>
          </a:p>
          <a:p>
            <a:pPr marL="0" marR="0" algn="just">
              <a:spcBef>
                <a:spcPts val="0"/>
              </a:spcBef>
            </a:pPr>
            <a:r>
              <a:rPr lang="en-US" sz="1800" dirty="0">
                <a:solidFill>
                  <a:srgbClr val="141414"/>
                </a:solidFill>
                <a:effectLst/>
                <a:latin typeface="Calibri" panose="020F0502020204030204" pitchFamily="34" charset="0"/>
                <a:ea typeface="Times New Roman" panose="02020603050405020304" pitchFamily="18" charset="0"/>
              </a:rPr>
              <a:t>Many health plans use "utilization review" to decide whether certain services or access to certain providers </a:t>
            </a:r>
            <a:r>
              <a:rPr lang="en-US" dirty="0">
                <a:solidFill>
                  <a:srgbClr val="141414"/>
                </a:solidFill>
                <a:latin typeface="Calibri" panose="020F0502020204030204" pitchFamily="34" charset="0"/>
                <a:ea typeface="Times New Roman" panose="02020603050405020304" pitchFamily="18" charset="0"/>
              </a:rPr>
              <a:t>is</a:t>
            </a:r>
            <a:r>
              <a:rPr lang="en-US" sz="1800" dirty="0">
                <a:solidFill>
                  <a:srgbClr val="141414"/>
                </a:solidFill>
                <a:effectLst/>
                <a:latin typeface="Calibri" panose="020F0502020204030204" pitchFamily="34" charset="0"/>
                <a:ea typeface="Times New Roman" panose="02020603050405020304" pitchFamily="18" charset="0"/>
              </a:rPr>
              <a:t> necessary for a patient according to their medical standards. </a:t>
            </a:r>
          </a:p>
          <a:p>
            <a:pPr marL="0" marR="0" algn="just">
              <a:spcBef>
                <a:spcPts val="0"/>
              </a:spcBef>
            </a:pP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pPr>
            <a:r>
              <a:rPr lang="en-US" sz="1800" dirty="0">
                <a:solidFill>
                  <a:srgbClr val="141414"/>
                </a:solidFill>
                <a:effectLst/>
                <a:latin typeface="Calibri" panose="020F0502020204030204" pitchFamily="34" charset="0"/>
                <a:ea typeface="Times New Roman" panose="02020603050405020304" pitchFamily="18" charset="0"/>
              </a:rPr>
              <a:t>Medical necessity guidelines are developed according to section 16 of M.G.L. c. 176O and </a:t>
            </a:r>
            <a:r>
              <a:rPr lang="en-US" b="0" i="0" dirty="0">
                <a:solidFill>
                  <a:srgbClr val="333333"/>
                </a:solidFill>
                <a:effectLst/>
                <a:latin typeface="Calibri" panose="020F0502020204030204" pitchFamily="34" charset="0"/>
                <a:cs typeface="Calibri" panose="020F0502020204030204" pitchFamily="34" charset="0"/>
              </a:rPr>
              <a:t>medical necessity guidelines utilized by a carrier in making coverage determinations shall be: </a:t>
            </a:r>
          </a:p>
          <a:p>
            <a:pPr marL="857250" lvl="1" indent="-400050" algn="just">
              <a:spcBef>
                <a:spcPts val="0"/>
              </a:spcBef>
              <a:buFont typeface="+mj-lt"/>
              <a:buAutoNum type="romanLcPeriod"/>
            </a:pPr>
            <a:r>
              <a:rPr lang="en-US" sz="1600" b="0" i="0" dirty="0">
                <a:solidFill>
                  <a:srgbClr val="333333"/>
                </a:solidFill>
                <a:effectLst/>
                <a:latin typeface="Calibri" panose="020F0502020204030204" pitchFamily="34" charset="0"/>
                <a:cs typeface="Calibri" panose="020F0502020204030204" pitchFamily="34" charset="0"/>
              </a:rPr>
              <a:t>developed with input from practicing physicians and participating providers in the carrier's or utilization review organization's service area; </a:t>
            </a:r>
          </a:p>
          <a:p>
            <a:pPr marL="857250" lvl="1" indent="-400050" algn="just">
              <a:spcBef>
                <a:spcPts val="0"/>
              </a:spcBef>
              <a:buFont typeface="+mj-lt"/>
              <a:buAutoNum type="romanLcPeriod"/>
            </a:pPr>
            <a:r>
              <a:rPr lang="en-US" sz="1600" b="0" i="0" dirty="0">
                <a:solidFill>
                  <a:srgbClr val="333333"/>
                </a:solidFill>
                <a:effectLst/>
                <a:latin typeface="Calibri" panose="020F0502020204030204" pitchFamily="34" charset="0"/>
                <a:cs typeface="Calibri" panose="020F0502020204030204" pitchFamily="34" charset="0"/>
              </a:rPr>
              <a:t>developed under the standards adopted by national accreditation organizations; </a:t>
            </a:r>
          </a:p>
          <a:p>
            <a:pPr marL="857250" lvl="1" indent="-400050" algn="just">
              <a:spcBef>
                <a:spcPts val="0"/>
              </a:spcBef>
              <a:buFont typeface="+mj-lt"/>
              <a:buAutoNum type="romanLcPeriod"/>
            </a:pPr>
            <a:r>
              <a:rPr lang="en-US" sz="1600" b="0" i="0" dirty="0">
                <a:solidFill>
                  <a:srgbClr val="333333"/>
                </a:solidFill>
                <a:effectLst/>
                <a:latin typeface="Calibri" panose="020F0502020204030204" pitchFamily="34" charset="0"/>
                <a:cs typeface="Calibri" panose="020F0502020204030204" pitchFamily="34" charset="0"/>
              </a:rPr>
              <a:t>updated at least biennially or more often as new treatments, applications and technologies are adopted as generally accepted professional medical practice; and </a:t>
            </a:r>
          </a:p>
          <a:p>
            <a:pPr marL="857250" lvl="1" indent="-400050" algn="just">
              <a:spcBef>
                <a:spcPts val="0"/>
              </a:spcBef>
              <a:buFont typeface="+mj-lt"/>
              <a:buAutoNum type="romanLcPeriod"/>
            </a:pPr>
            <a:r>
              <a:rPr lang="en-US" sz="1600" b="0" i="0" dirty="0">
                <a:solidFill>
                  <a:srgbClr val="333333"/>
                </a:solidFill>
                <a:effectLst/>
                <a:latin typeface="Calibri" panose="020F0502020204030204" pitchFamily="34" charset="0"/>
                <a:cs typeface="Calibri" panose="020F0502020204030204" pitchFamily="34" charset="0"/>
              </a:rPr>
              <a:t>evidence-based, if practicable. In applying such guidelines, a carrier shall consider the individual health care needs of the insured.</a:t>
            </a:r>
          </a:p>
          <a:p>
            <a:pPr marL="0" marR="0" algn="just">
              <a:spcBef>
                <a:spcPts val="0"/>
              </a:spcBef>
            </a:pPr>
            <a:endParaRPr lang="en-US" sz="1800" dirty="0">
              <a:solidFill>
                <a:srgbClr val="141414"/>
              </a:solidFill>
              <a:effectLst/>
              <a:latin typeface="Calibri" panose="020F0502020204030204" pitchFamily="34" charset="0"/>
              <a:ea typeface="Times New Roman" panose="02020603050405020304" pitchFamily="18" charset="0"/>
            </a:endParaRPr>
          </a:p>
          <a:p>
            <a:pPr marL="0" marR="0" algn="just">
              <a:spcBef>
                <a:spcPts val="0"/>
              </a:spcBef>
            </a:pPr>
            <a:r>
              <a:rPr lang="en-US" sz="1800" dirty="0">
                <a:solidFill>
                  <a:srgbClr val="141414"/>
                </a:solidFill>
                <a:effectLst/>
                <a:latin typeface="Calibri" panose="020F0502020204030204" pitchFamily="34" charset="0"/>
                <a:ea typeface="Times New Roman" panose="02020603050405020304" pitchFamily="18" charset="0"/>
              </a:rPr>
              <a:t>The law also notes that </a:t>
            </a:r>
            <a:r>
              <a:rPr lang="en-US" dirty="0">
                <a:solidFill>
                  <a:srgbClr val="141414"/>
                </a:solidFill>
                <a:effectLst/>
                <a:latin typeface="Calibri" panose="020F0502020204030204" pitchFamily="34" charset="0"/>
                <a:ea typeface="Times New Roman" panose="02020603050405020304" pitchFamily="18" charset="0"/>
                <a:cs typeface="Calibri" panose="020F0502020204030204" pitchFamily="34" charset="0"/>
              </a:rPr>
              <a:t>“</a:t>
            </a:r>
            <a:r>
              <a:rPr lang="en-US" b="0" i="0" dirty="0">
                <a:solidFill>
                  <a:srgbClr val="333333"/>
                </a:solidFill>
                <a:effectLst/>
                <a:latin typeface="Calibri" panose="020F0502020204030204" pitchFamily="34" charset="0"/>
                <a:cs typeface="Calibri" panose="020F0502020204030204" pitchFamily="34" charset="0"/>
              </a:rPr>
              <a:t>medical necessity guidelines criteria shall be applied consistently by a carrier or a utilization review organization and </a:t>
            </a:r>
            <a:r>
              <a:rPr lang="en-US" b="0" i="0" u="sng" dirty="0">
                <a:solidFill>
                  <a:srgbClr val="333333"/>
                </a:solidFill>
                <a:effectLst/>
                <a:latin typeface="Calibri" panose="020F0502020204030204" pitchFamily="34" charset="0"/>
                <a:cs typeface="Calibri" panose="020F0502020204030204" pitchFamily="34" charset="0"/>
              </a:rPr>
              <a:t>made easily accessible and up-to-date on a carrier or utilization review organization's website</a:t>
            </a:r>
            <a:r>
              <a:rPr lang="en-US" b="0" i="0" dirty="0">
                <a:solidFill>
                  <a:srgbClr val="333333"/>
                </a:solidFill>
                <a:effectLst/>
                <a:latin typeface="Calibri" panose="020F0502020204030204" pitchFamily="34" charset="0"/>
                <a:cs typeface="Calibri" panose="020F0502020204030204" pitchFamily="34" charset="0"/>
              </a:rPr>
              <a:t>.”</a:t>
            </a:r>
          </a:p>
          <a:p>
            <a:pPr marL="857250" lvl="1" indent="-400050" algn="just">
              <a:spcBef>
                <a:spcPts val="0"/>
              </a:spcBef>
              <a:buFont typeface="+mj-lt"/>
              <a:buAutoNum type="romanLcPeriod"/>
            </a:pPr>
            <a:endParaRPr lang="en-US" altLang="en-US" sz="1400" dirty="0">
              <a:solidFill>
                <a:srgbClr val="333333"/>
              </a:solidFill>
              <a:latin typeface="Calibri" panose="020F0502020204030204" pitchFamily="34" charset="0"/>
              <a:cs typeface="Calibri" panose="020F0502020204030204" pitchFamily="34" charset="0"/>
            </a:endParaRPr>
          </a:p>
          <a:p>
            <a:pPr marL="857250" lvl="1" indent="-400050" algn="just">
              <a:spcBef>
                <a:spcPts val="0"/>
              </a:spcBef>
              <a:buFont typeface="+mj-lt"/>
              <a:buAutoNum type="romanLcPeriod"/>
            </a:pPr>
            <a:endParaRPr lang="en-US" altLang="en-US" sz="1400" b="1" dirty="0">
              <a:solidFill>
                <a:srgbClr val="003366"/>
              </a:solidFill>
              <a:latin typeface="Calibri" panose="020F0502020204030204" pitchFamily="34" charset="0"/>
              <a:cs typeface="Calibri" panose="020F0502020204030204" pitchFamily="34" charset="0"/>
            </a:endParaRPr>
          </a:p>
        </p:txBody>
      </p:sp>
      <mc:AlternateContent xmlns:mc="http://schemas.openxmlformats.org/markup-compatibility/2006" xmlns:pslz="http://schemas.microsoft.com/office/powerpoint/2016/slidezoom">
        <mc:Choice Requires="pslz">
          <p:graphicFrame>
            <p:nvGraphicFramePr>
              <p:cNvPr id="3" name="Slide Zoom 2">
                <a:extLst>
                  <a:ext uri="{FF2B5EF4-FFF2-40B4-BE49-F238E27FC236}">
                    <a16:creationId xmlns:a16="http://schemas.microsoft.com/office/drawing/2014/main" id="{59297B8F-3DAF-B8BF-5BCE-9AC160C17855}"/>
                  </a:ext>
                </a:extLst>
              </p:cNvPr>
              <p:cNvGraphicFramePr>
                <a:graphicFrameLocks noChangeAspect="1"/>
              </p:cNvGraphicFramePr>
              <p:nvPr>
                <p:extLst>
                  <p:ext uri="{D42A27DB-BD31-4B8C-83A1-F6EECF244321}">
                    <p14:modId xmlns:p14="http://schemas.microsoft.com/office/powerpoint/2010/main" val="1556760224"/>
                  </p:ext>
                </p:extLst>
              </p:nvPr>
            </p:nvGraphicFramePr>
            <p:xfrm>
              <a:off x="-1282148" y="24020"/>
              <a:ext cx="2286000" cy="1714500"/>
            </p:xfrm>
            <a:graphic>
              <a:graphicData uri="http://schemas.microsoft.com/office/powerpoint/2016/slidezoom">
                <pslz:sldZm>
                  <pslz:sldZmObj sldId="392" cId="1438898749">
                    <pslz:zmPr id="{E813F5C0-154E-4B2C-9D94-A5E3A7C9982D}" returnToParent="0" transitionDur="1000">
                      <p166:blipFill xmlns:p166="http://schemas.microsoft.com/office/powerpoint/2016/6/main">
                        <a:blip r:embed="rId3"/>
                        <a:stretch>
                          <a:fillRect/>
                        </a:stretch>
                      </p166:blipFill>
                      <p166:spPr xmlns:p166="http://schemas.microsoft.com/office/powerpoint/2016/6/main">
                        <a:xfrm>
                          <a:off x="0" y="0"/>
                          <a:ext cx="2286000" cy="1714500"/>
                        </a:xfrm>
                        <a:prstGeom prst="rect">
                          <a:avLst/>
                        </a:prstGeom>
                        <a:ln w="3175">
                          <a:solidFill>
                            <a:prstClr val="ltGray"/>
                          </a:solidFill>
                        </a:ln>
                      </p166:spPr>
                    </pslz:zmPr>
                  </pslz:sldZmObj>
                </pslz:sldZm>
              </a:graphicData>
            </a:graphic>
          </p:graphicFrame>
        </mc:Choice>
        <mc:Fallback xmlns="">
          <p:pic>
            <p:nvPicPr>
              <p:cNvPr id="3" name="Slide Zoom 2">
                <a:extLst>
                  <a:ext uri="{FF2B5EF4-FFF2-40B4-BE49-F238E27FC236}">
                    <a16:creationId xmlns:a16="http://schemas.microsoft.com/office/drawing/2014/main" id="{59297B8F-3DAF-B8BF-5BCE-9AC160C17855}"/>
                  </a:ext>
                </a:extLst>
              </p:cNvPr>
              <p:cNvPicPr>
                <a:picLocks noGrp="1" noRot="1" noChangeAspect="1" noMove="1" noResize="1" noEditPoints="1" noAdjustHandles="1" noChangeArrowheads="1" noChangeShapeType="1"/>
              </p:cNvPicPr>
              <p:nvPr/>
            </p:nvPicPr>
            <p:blipFill>
              <a:blip r:embed="rId5"/>
              <a:stretch>
                <a:fillRect/>
              </a:stretch>
            </p:blipFill>
            <p:spPr>
              <a:xfrm>
                <a:off x="-1282148" y="24020"/>
                <a:ext cx="2286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143889874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4">
            <a:extLst>
              <a:ext uri="{FF2B5EF4-FFF2-40B4-BE49-F238E27FC236}">
                <a16:creationId xmlns:a16="http://schemas.microsoft.com/office/drawing/2014/main" id="{5777ED21-4732-3A7C-DFA3-89D87D78A0A8}"/>
              </a:ext>
            </a:extLst>
          </p:cNvPr>
          <p:cNvSpPr>
            <a:spLocks noGrp="1" noChangeArrowheads="1"/>
          </p:cNvSpPr>
          <p:nvPr>
            <p:ph type="title"/>
          </p:nvPr>
        </p:nvSpPr>
        <p:spPr/>
        <p:txBody>
          <a:bodyPr/>
          <a:lstStyle/>
          <a:p>
            <a:r>
              <a:rPr lang="en-US" altLang="en-US" dirty="0"/>
              <a:t>Overview</a:t>
            </a:r>
          </a:p>
        </p:txBody>
      </p:sp>
      <p:sp>
        <p:nvSpPr>
          <p:cNvPr id="14339" name="TextBox 3">
            <a:extLst>
              <a:ext uri="{FF2B5EF4-FFF2-40B4-BE49-F238E27FC236}">
                <a16:creationId xmlns:a16="http://schemas.microsoft.com/office/drawing/2014/main" id="{FDBD8D5F-D10E-CD95-6321-4F031D0BFDC6}"/>
              </a:ext>
            </a:extLst>
          </p:cNvPr>
          <p:cNvSpPr txBox="1">
            <a:spLocks noChangeArrowheads="1"/>
          </p:cNvSpPr>
          <p:nvPr/>
        </p:nvSpPr>
        <p:spPr bwMode="auto">
          <a:xfrm>
            <a:off x="457200" y="1219200"/>
            <a:ext cx="8229600" cy="4893647"/>
          </a:xfrm>
          <a:prstGeom prst="rect">
            <a:avLst/>
          </a:prstGeom>
          <a:noFill/>
          <a:ln w="9525">
            <a:noFill/>
            <a:miter lim="800000"/>
            <a:headEnd/>
            <a:tailEnd/>
          </a:ln>
        </p:spPr>
        <p:txBody>
          <a:bodyPr wrap="square">
            <a:spAutoFit/>
          </a:bodyPr>
          <a:lstStyle/>
          <a:p>
            <a:pPr eaLnBrk="1" hangingPunct="1">
              <a:spcAft>
                <a:spcPts val="1800"/>
              </a:spcAft>
              <a:buFont typeface="Wingdings" panose="05000000000000000000" pitchFamily="2" charset="2"/>
              <a:buNone/>
            </a:pPr>
            <a:r>
              <a:rPr lang="en-US" altLang="en-US" sz="2400" b="1" dirty="0">
                <a:solidFill>
                  <a:srgbClr val="003366"/>
                </a:solidFill>
                <a:latin typeface="Calibri" panose="020F0502020204030204" pitchFamily="34" charset="0"/>
              </a:rPr>
              <a:t>Bureau of Managed Care (M.G.L. c. 176O, sec 2)</a:t>
            </a:r>
          </a:p>
          <a:p>
            <a:pPr eaLnBrk="1" hangingPunct="1">
              <a:spcAft>
                <a:spcPts val="1800"/>
              </a:spcAft>
              <a:buFont typeface="Wingdings" panose="05000000000000000000" pitchFamily="2" charset="2"/>
              <a:buNone/>
            </a:pPr>
            <a:r>
              <a:rPr lang="en-US" altLang="en-US" b="1" dirty="0">
                <a:solidFill>
                  <a:srgbClr val="003366"/>
                </a:solidFill>
                <a:latin typeface="Calibri" panose="020F0502020204030204" pitchFamily="34" charset="0"/>
              </a:rPr>
              <a:t>Responsible under </a:t>
            </a:r>
            <a:r>
              <a:rPr lang="en-US" altLang="en-US" sz="1800" b="1" dirty="0">
                <a:solidFill>
                  <a:srgbClr val="003366"/>
                </a:solidFill>
                <a:latin typeface="Calibri" panose="020F0502020204030204" pitchFamily="34" charset="0"/>
              </a:rPr>
              <a:t>M.G.L. c. 176O, sec 2 </a:t>
            </a:r>
            <a:r>
              <a:rPr lang="en-US" altLang="en-US" b="1" dirty="0">
                <a:solidFill>
                  <a:srgbClr val="003366"/>
                </a:solidFill>
                <a:latin typeface="Calibri" panose="020F0502020204030204" pitchFamily="34" charset="0"/>
              </a:rPr>
              <a:t>to review carriers</a:t>
            </a:r>
          </a:p>
          <a:p>
            <a:pPr marL="800100" lvl="1" indent="-342900">
              <a:buFont typeface="+mj-lt"/>
              <a:buAutoNum type="arabicParenR"/>
            </a:pPr>
            <a:r>
              <a:rPr lang="en-US" sz="1600" dirty="0">
                <a:solidFill>
                  <a:srgbClr val="333333"/>
                </a:solidFill>
                <a:latin typeface="Calibri" panose="020F0502020204030204" pitchFamily="34" charset="0"/>
                <a:cs typeface="Calibri" panose="020F0502020204030204" pitchFamily="34" charset="0"/>
              </a:rPr>
              <a:t>U</a:t>
            </a:r>
            <a:r>
              <a:rPr lang="en-US" sz="1600" b="0" i="0" dirty="0">
                <a:solidFill>
                  <a:srgbClr val="333333"/>
                </a:solidFill>
                <a:effectLst/>
                <a:latin typeface="Calibri" panose="020F0502020204030204" pitchFamily="34" charset="0"/>
                <a:cs typeface="Calibri" panose="020F0502020204030204" pitchFamily="34" charset="0"/>
              </a:rPr>
              <a:t>tilization review;</a:t>
            </a:r>
          </a:p>
          <a:p>
            <a:pPr marL="800100" lvl="1" indent="-342900">
              <a:buFont typeface="+mj-lt"/>
              <a:buAutoNum type="arabicParenR"/>
            </a:pPr>
            <a:r>
              <a:rPr lang="en-US" sz="1600" b="0" i="0" dirty="0">
                <a:solidFill>
                  <a:srgbClr val="333333"/>
                </a:solidFill>
                <a:effectLst/>
                <a:latin typeface="Calibri" panose="020F0502020204030204" pitchFamily="34" charset="0"/>
                <a:cs typeface="Calibri" panose="020F0502020204030204" pitchFamily="34" charset="0"/>
              </a:rPr>
              <a:t>Quality management and improvement;</a:t>
            </a:r>
          </a:p>
          <a:p>
            <a:pPr marL="800100" lvl="1" indent="-342900">
              <a:buFont typeface="+mj-lt"/>
              <a:buAutoNum type="arabicParenR"/>
            </a:pPr>
            <a:r>
              <a:rPr lang="en-US" sz="1600" b="0" i="0" dirty="0">
                <a:solidFill>
                  <a:srgbClr val="333333"/>
                </a:solidFill>
                <a:effectLst/>
                <a:latin typeface="Calibri" panose="020F0502020204030204" pitchFamily="34" charset="0"/>
                <a:cs typeface="Calibri" panose="020F0502020204030204" pitchFamily="34" charset="0"/>
              </a:rPr>
              <a:t>Credentialing;</a:t>
            </a:r>
          </a:p>
          <a:p>
            <a:pPr marL="800100" lvl="1" indent="-342900">
              <a:buFont typeface="+mj-lt"/>
              <a:buAutoNum type="arabicParenR"/>
            </a:pPr>
            <a:r>
              <a:rPr lang="en-US" sz="1600" b="0" i="0" dirty="0">
                <a:solidFill>
                  <a:srgbClr val="333333"/>
                </a:solidFill>
                <a:effectLst/>
                <a:latin typeface="Calibri" panose="020F0502020204030204" pitchFamily="34" charset="0"/>
                <a:cs typeface="Calibri" panose="020F0502020204030204" pitchFamily="34" charset="0"/>
              </a:rPr>
              <a:t>Preventive health services;</a:t>
            </a:r>
          </a:p>
          <a:p>
            <a:pPr marL="800100" lvl="1" indent="-342900">
              <a:buFont typeface="+mj-lt"/>
              <a:buAutoNum type="arabicParenR"/>
            </a:pPr>
            <a:r>
              <a:rPr lang="en-US" sz="1600" b="0" i="0" dirty="0">
                <a:solidFill>
                  <a:srgbClr val="333333"/>
                </a:solidFill>
                <a:effectLst/>
                <a:latin typeface="Calibri" panose="020F0502020204030204" pitchFamily="34" charset="0"/>
                <a:cs typeface="Calibri" panose="020F0502020204030204" pitchFamily="34" charset="0"/>
              </a:rPr>
              <a:t>Access to pain management services, including non-opioid and non-pharmaceutical service options;</a:t>
            </a:r>
          </a:p>
          <a:p>
            <a:pPr marL="800100" lvl="1" indent="-342900">
              <a:buFont typeface="+mj-lt"/>
              <a:buAutoNum type="arabicParenR"/>
            </a:pPr>
            <a:r>
              <a:rPr lang="en-US" sz="1600" b="0" i="0" dirty="0">
                <a:solidFill>
                  <a:srgbClr val="333333"/>
                </a:solidFill>
                <a:effectLst/>
                <a:latin typeface="Calibri" panose="020F0502020204030204" pitchFamily="34" charset="0"/>
                <a:cs typeface="Calibri" panose="020F0502020204030204" pitchFamily="34" charset="0"/>
              </a:rPr>
              <a:t>Access to behavioral health services, chronic disease management and primary care services via telehealth;</a:t>
            </a:r>
          </a:p>
          <a:p>
            <a:pPr marL="800100" lvl="1" indent="-342900" algn="just" eaLnBrk="1" hangingPunct="1">
              <a:buFont typeface="+mj-lt"/>
              <a:buAutoNum type="arabicParenR"/>
            </a:pPr>
            <a:r>
              <a:rPr lang="en-US" sz="1600" dirty="0">
                <a:solidFill>
                  <a:srgbClr val="333333"/>
                </a:solidFill>
                <a:latin typeface="Calibri" panose="020F0502020204030204" pitchFamily="34" charset="0"/>
                <a:cs typeface="Calibri" panose="020F0502020204030204" pitchFamily="34" charset="0"/>
              </a:rPr>
              <a:t>Evidences of Coverage;</a:t>
            </a:r>
          </a:p>
          <a:p>
            <a:pPr marL="800100" lvl="1" indent="-342900" algn="just" eaLnBrk="1" hangingPunct="1">
              <a:buFont typeface="+mj-lt"/>
              <a:buAutoNum type="arabicParenR"/>
            </a:pPr>
            <a:r>
              <a:rPr lang="en-US" sz="1600" b="0" i="0" dirty="0">
                <a:solidFill>
                  <a:srgbClr val="333333"/>
                </a:solidFill>
                <a:effectLst/>
                <a:latin typeface="Calibri" panose="020F0502020204030204" pitchFamily="34" charset="0"/>
                <a:cs typeface="Calibri" panose="020F0502020204030204" pitchFamily="34" charset="0"/>
              </a:rPr>
              <a:t>Contrac</a:t>
            </a:r>
            <a:r>
              <a:rPr lang="en-US" sz="1600" dirty="0">
                <a:solidFill>
                  <a:srgbClr val="333333"/>
                </a:solidFill>
                <a:latin typeface="Calibri" panose="020F0502020204030204" pitchFamily="34" charset="0"/>
                <a:cs typeface="Calibri" panose="020F0502020204030204" pitchFamily="34" charset="0"/>
              </a:rPr>
              <a:t>ts with network providers;</a:t>
            </a:r>
          </a:p>
          <a:p>
            <a:pPr marL="800100" lvl="1" indent="-342900" algn="just" eaLnBrk="1" hangingPunct="1">
              <a:buFont typeface="+mj-lt"/>
              <a:buAutoNum type="arabicParenR"/>
            </a:pPr>
            <a:r>
              <a:rPr lang="en-US" altLang="en-US" sz="1600" dirty="0">
                <a:solidFill>
                  <a:srgbClr val="333333"/>
                </a:solidFill>
                <a:latin typeface="Calibri" panose="020F0502020204030204" pitchFamily="34" charset="0"/>
                <a:cs typeface="Calibri" panose="020F0502020204030204" pitchFamily="34" charset="0"/>
              </a:rPr>
              <a:t>Provider directories;</a:t>
            </a:r>
          </a:p>
          <a:p>
            <a:pPr marL="800100" lvl="1" indent="-342900" algn="just" eaLnBrk="1" hangingPunct="1">
              <a:buFont typeface="+mj-lt"/>
              <a:buAutoNum type="arabicParenR"/>
            </a:pPr>
            <a:r>
              <a:rPr lang="en-US" altLang="en-US" sz="1600" dirty="0">
                <a:solidFill>
                  <a:srgbClr val="333333"/>
                </a:solidFill>
                <a:latin typeface="Calibri" panose="020F0502020204030204" pitchFamily="34" charset="0"/>
                <a:cs typeface="Calibri" panose="020F0502020204030204" pitchFamily="34" charset="0"/>
              </a:rPr>
              <a:t>Adequacy of networks; and</a:t>
            </a:r>
          </a:p>
          <a:p>
            <a:pPr marL="800100" lvl="1" indent="-342900" algn="just" eaLnBrk="1" hangingPunct="1">
              <a:buFont typeface="+mj-lt"/>
              <a:buAutoNum type="arabicParenR"/>
            </a:pPr>
            <a:r>
              <a:rPr lang="en-US" altLang="en-US" sz="1600" dirty="0">
                <a:solidFill>
                  <a:srgbClr val="333333"/>
                </a:solidFill>
                <a:latin typeface="Calibri" panose="020F0502020204030204" pitchFamily="34" charset="0"/>
                <a:cs typeface="Calibri" panose="020F0502020204030204" pitchFamily="34" charset="0"/>
              </a:rPr>
              <a:t>Disclosure information.</a:t>
            </a:r>
          </a:p>
          <a:p>
            <a:pPr algn="just" eaLnBrk="1" hangingPunct="1"/>
            <a:endParaRPr lang="en-US" altLang="en-US" sz="2400" dirty="0">
              <a:solidFill>
                <a:srgbClr val="141414"/>
              </a:solidFill>
              <a:latin typeface="Noto Sans VF"/>
            </a:endParaRPr>
          </a:p>
        </p:txBody>
      </p:sp>
    </p:spTree>
    <p:extLst>
      <p:ext uri="{BB962C8B-B14F-4D97-AF65-F5344CB8AC3E}">
        <p14:creationId xmlns:p14="http://schemas.microsoft.com/office/powerpoint/2010/main" val="1304437045"/>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4">
            <a:extLst>
              <a:ext uri="{FF2B5EF4-FFF2-40B4-BE49-F238E27FC236}">
                <a16:creationId xmlns:a16="http://schemas.microsoft.com/office/drawing/2014/main" id="{0360B8A3-85D3-AD66-11B0-507D1891E13C}"/>
              </a:ext>
            </a:extLst>
          </p:cNvPr>
          <p:cNvSpPr>
            <a:spLocks noGrp="1" noChangeArrowheads="1"/>
          </p:cNvSpPr>
          <p:nvPr>
            <p:ph type="title"/>
          </p:nvPr>
        </p:nvSpPr>
        <p:spPr/>
        <p:txBody>
          <a:bodyPr/>
          <a:lstStyle/>
          <a:p>
            <a:r>
              <a:rPr lang="en-US" altLang="en-US" dirty="0"/>
              <a:t>Overview</a:t>
            </a:r>
          </a:p>
        </p:txBody>
      </p:sp>
      <p:sp>
        <p:nvSpPr>
          <p:cNvPr id="14339" name="TextBox 3">
            <a:extLst>
              <a:ext uri="{FF2B5EF4-FFF2-40B4-BE49-F238E27FC236}">
                <a16:creationId xmlns:a16="http://schemas.microsoft.com/office/drawing/2014/main" id="{9D2FC069-7D70-E397-656D-D5BD75ADE16E}"/>
              </a:ext>
            </a:extLst>
          </p:cNvPr>
          <p:cNvSpPr txBox="1">
            <a:spLocks noChangeArrowheads="1"/>
          </p:cNvSpPr>
          <p:nvPr/>
        </p:nvSpPr>
        <p:spPr bwMode="auto">
          <a:xfrm>
            <a:off x="342900" y="1219200"/>
            <a:ext cx="8115300" cy="3677995"/>
          </a:xfrm>
          <a:prstGeom prst="rect">
            <a:avLst/>
          </a:prstGeom>
          <a:noFill/>
          <a:ln w="9525">
            <a:noFill/>
            <a:miter lim="800000"/>
            <a:headEnd/>
            <a:tailEnd/>
          </a:ln>
        </p:spPr>
        <p:txBody>
          <a:bodyPr wrap="square">
            <a:spAutoFit/>
          </a:bodyPr>
          <a:lstStyle/>
          <a:p>
            <a:pPr marL="0" marR="0" algn="just">
              <a:lnSpc>
                <a:spcPct val="107000"/>
              </a:lnSpc>
              <a:spcBef>
                <a:spcPts val="0"/>
              </a:spcBef>
              <a:spcAft>
                <a:spcPts val="1200"/>
              </a:spcAft>
            </a:pPr>
            <a:r>
              <a:rPr lang="en-US" sz="2400" b="1" dirty="0">
                <a:solidFill>
                  <a:schemeClr val="tx2"/>
                </a:solidFill>
                <a:latin typeface="Calibri" panose="020F0502020204030204" pitchFamily="34" charset="0"/>
                <a:ea typeface="Calibri" panose="020F0502020204030204" pitchFamily="34" charset="0"/>
              </a:rPr>
              <a:t>Accreditation Review</a:t>
            </a:r>
            <a:endParaRPr lang="en-US" sz="2400" b="1" dirty="0">
              <a:solidFill>
                <a:schemeClr val="tx2"/>
              </a:solidFill>
              <a:effectLst/>
              <a:latin typeface="Calibri" panose="020F0502020204030204" pitchFamily="34" charset="0"/>
              <a:ea typeface="Calibri" panose="020F0502020204030204" pitchFamily="34" charset="0"/>
            </a:endParaRPr>
          </a:p>
          <a:p>
            <a:pPr marL="0" marR="0" algn="just">
              <a:lnSpc>
                <a:spcPct val="107000"/>
              </a:lnSpc>
              <a:spcBef>
                <a:spcPts val="0"/>
              </a:spcBef>
              <a:spcAft>
                <a:spcPts val="0"/>
              </a:spcAft>
            </a:pPr>
            <a:r>
              <a:rPr lang="en-US" dirty="0">
                <a:latin typeface="Calibri" panose="020F0502020204030204" pitchFamily="34" charset="0"/>
                <a:ea typeface="Calibri" panose="020F0502020204030204" pitchFamily="34" charset="0"/>
              </a:rPr>
              <a:t>Every two years, staff within the Bureau of Managed Care review the managed care processes of each Massachusetts insurance carrier for utilization review, quality assurance, and credentialing.</a:t>
            </a:r>
          </a:p>
          <a:p>
            <a:pPr marL="0" marR="0" algn="just">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endParaRPr>
          </a:p>
          <a:p>
            <a:pPr marL="0" marR="0" algn="just">
              <a:lnSpc>
                <a:spcPct val="107000"/>
              </a:lnSpc>
              <a:spcBef>
                <a:spcPts val="0"/>
              </a:spcBef>
              <a:spcAft>
                <a:spcPts val="0"/>
              </a:spcAft>
            </a:pPr>
            <a:r>
              <a:rPr lang="en-US" dirty="0">
                <a:latin typeface="Calibri" panose="020F0502020204030204" pitchFamily="34" charset="0"/>
                <a:ea typeface="Calibri" panose="020F0502020204030204" pitchFamily="34" charset="0"/>
              </a:rPr>
              <a:t>Staff review all evidence of coverages, provider directory materials and consumer disclosures for compliance with state laws.</a:t>
            </a:r>
          </a:p>
          <a:p>
            <a:pPr marL="0" marR="0" algn="just">
              <a:lnSpc>
                <a:spcPct val="107000"/>
              </a:lnSpc>
              <a:spcBef>
                <a:spcPts val="0"/>
              </a:spcBef>
              <a:spcAft>
                <a:spcPts val="0"/>
              </a:spcAft>
            </a:pPr>
            <a:endParaRPr lang="en-US" sz="1800" dirty="0">
              <a:effectLst/>
              <a:latin typeface="Calibri" panose="020F0502020204030204" pitchFamily="34" charset="0"/>
              <a:ea typeface="Calibri" panose="020F0502020204030204" pitchFamily="34" charset="0"/>
            </a:endParaRPr>
          </a:p>
          <a:p>
            <a:pPr marL="0" marR="0" algn="just">
              <a:lnSpc>
                <a:spcPct val="107000"/>
              </a:lnSpc>
              <a:spcBef>
                <a:spcPts val="0"/>
              </a:spcBef>
              <a:spcAft>
                <a:spcPts val="0"/>
              </a:spcAft>
            </a:pPr>
            <a:r>
              <a:rPr lang="en-US" dirty="0">
                <a:latin typeface="Calibri" panose="020F0502020204030204" pitchFamily="34" charset="0"/>
                <a:ea typeface="Calibri" panose="020F0502020204030204" pitchFamily="34" charset="0"/>
              </a:rPr>
              <a:t>When there are material changes to any processes, insurance carriers are to submit these changes for review with compliance with managed care regulations.</a:t>
            </a:r>
            <a:endParaRPr lang="en-US" sz="1800" dirty="0">
              <a:effectLst/>
              <a:latin typeface="Calibri" panose="020F0502020204030204" pitchFamily="34" charset="0"/>
              <a:ea typeface="Calibri" panose="020F0502020204030204" pitchFamily="34" charset="0"/>
            </a:endParaRPr>
          </a:p>
          <a:p>
            <a:pPr eaLnBrk="1" hangingPunct="1">
              <a:spcAft>
                <a:spcPts val="1800"/>
              </a:spcAft>
              <a:buFont typeface="Wingdings" pitchFamily="2" charset="2"/>
              <a:buNone/>
              <a:defRPr/>
            </a:pPr>
            <a:endParaRPr lang="en-US" altLang="en-US" sz="2400" b="1" dirty="0">
              <a:solidFill>
                <a:srgbClr val="003366"/>
              </a:solidFill>
              <a:latin typeface="Calibri" pitchFamily="34" charset="0"/>
              <a:cs typeface="Arial" charset="0"/>
            </a:endParaRPr>
          </a:p>
        </p:txBody>
      </p:sp>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0.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1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3.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4.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5.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6.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7.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8.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9.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7ABE31071780243B2E68C5BEE851FF0" ma:contentTypeVersion="14" ma:contentTypeDescription="Create a new document." ma:contentTypeScope="" ma:versionID="50a18de7b1c68f8337e407ef6b08078e">
  <xsd:schema xmlns:xsd="http://www.w3.org/2001/XMLSchema" xmlns:xs="http://www.w3.org/2001/XMLSchema" xmlns:p="http://schemas.microsoft.com/office/2006/metadata/properties" xmlns:ns3="6d1ab2f6-91f9-4f14-952a-3f3eb0d68341" xmlns:ns4="8f2fdac3-5421-455f-b4e4-df6141b3176a" targetNamespace="http://schemas.microsoft.com/office/2006/metadata/properties" ma:root="true" ma:fieldsID="cef64d5715790277e706b6e76b5f06ba" ns3:_="" ns4:_="">
    <xsd:import namespace="6d1ab2f6-91f9-4f14-952a-3f3eb0d68341"/>
    <xsd:import namespace="8f2fdac3-5421-455f-b4e4-df6141b3176a"/>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_activity" minOccurs="0"/>
                <xsd:element ref="ns3:MediaServiceObjectDetectorVersions"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1ab2f6-91f9-4f14-952a-3f3eb0d683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3" nillable="true" ma:displayName="_activity" ma:hidden="true" ma:internalName="_activity">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f2fdac3-5421-455f-b4e4-df6141b3176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6d1ab2f6-91f9-4f14-952a-3f3eb0d6834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8C22B7A-7E75-4F73-9E45-C9AD9F1E24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1ab2f6-91f9-4f14-952a-3f3eb0d68341"/>
    <ds:schemaRef ds:uri="8f2fdac3-5421-455f-b4e4-df6141b3176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6F5EB6D-F434-451D-A4AD-C1DDE880C929}">
  <ds:schemaRefs>
    <ds:schemaRef ds:uri="http://schemas.microsoft.com/office/2006/metadata/properties"/>
    <ds:schemaRef ds:uri="http://purl.org/dc/dcmitype/"/>
    <ds:schemaRef ds:uri="http://purl.org/dc/elements/1.1/"/>
    <ds:schemaRef ds:uri="8f2fdac3-5421-455f-b4e4-df6141b3176a"/>
    <ds:schemaRef ds:uri="http://schemas.openxmlformats.org/package/2006/metadata/core-properties"/>
    <ds:schemaRef ds:uri="http://schemas.microsoft.com/office/2006/documentManagement/types"/>
    <ds:schemaRef ds:uri="http://purl.org/dc/terms/"/>
    <ds:schemaRef ds:uri="http://www.w3.org/XML/1998/namespace"/>
    <ds:schemaRef ds:uri="http://schemas.microsoft.com/office/infopath/2007/PartnerControls"/>
    <ds:schemaRef ds:uri="6d1ab2f6-91f9-4f14-952a-3f3eb0d68341"/>
  </ds:schemaRefs>
</ds:datastoreItem>
</file>

<file path=customXml/itemProps3.xml><?xml version="1.0" encoding="utf-8"?>
<ds:datastoreItem xmlns:ds="http://schemas.openxmlformats.org/officeDocument/2006/customXml" ds:itemID="{DA73497B-1804-40F1-BAA4-967D5FB273F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6833</TotalTime>
  <Words>1624</Words>
  <Application>Microsoft Office PowerPoint</Application>
  <PresentationFormat>On-screen Show (4:3)</PresentationFormat>
  <Paragraphs>170</Paragraphs>
  <Slides>15</Slides>
  <Notes>15</Notes>
  <HiddenSlides>0</HiddenSlides>
  <MMClips>0</MMClips>
  <ScaleCrop>false</ScaleCrop>
  <HeadingPairs>
    <vt:vector size="6" baseType="variant">
      <vt:variant>
        <vt:lpstr>Fonts Used</vt:lpstr>
      </vt:variant>
      <vt:variant>
        <vt:i4>9</vt:i4>
      </vt:variant>
      <vt:variant>
        <vt:lpstr>Theme</vt:lpstr>
      </vt:variant>
      <vt:variant>
        <vt:i4>7</vt:i4>
      </vt:variant>
      <vt:variant>
        <vt:lpstr>Slide Titles</vt:lpstr>
      </vt:variant>
      <vt:variant>
        <vt:i4>15</vt:i4>
      </vt:variant>
    </vt:vector>
  </HeadingPairs>
  <TitlesOfParts>
    <vt:vector size="31" baseType="lpstr">
      <vt:lpstr>Arial</vt:lpstr>
      <vt:lpstr>Book Antiqua</vt:lpstr>
      <vt:lpstr>Calibri</vt:lpstr>
      <vt:lpstr>Calibri Light</vt:lpstr>
      <vt:lpstr>Courier New</vt:lpstr>
      <vt:lpstr>Noto Sans VF</vt:lpstr>
      <vt:lpstr>Symbol</vt:lpstr>
      <vt:lpstr>Times New Roman</vt:lpstr>
      <vt:lpstr>Wingdings</vt:lpstr>
      <vt:lpstr>1_Blue Presentation Template - MA HHS - small logos</vt:lpstr>
      <vt:lpstr>2_Blue Presentation Template - MA HHS - small logos</vt:lpstr>
      <vt:lpstr>Custom Design</vt:lpstr>
      <vt:lpstr>3_Blue Presentation Template - MA HHS - small logos</vt:lpstr>
      <vt:lpstr>4_Blue Presentation Template - MA HHS - small logos</vt:lpstr>
      <vt:lpstr>5_Blue Presentation Template - MA HHS - small logos</vt:lpstr>
      <vt:lpstr>6_Blue Presentation Template - MA HHS - small logos</vt:lpstr>
      <vt:lpstr>PowerPoint Presentation</vt:lpstr>
      <vt:lpstr>Overview</vt:lpstr>
      <vt:lpstr>Overview</vt:lpstr>
      <vt:lpstr>Overview</vt:lpstr>
      <vt:lpstr>Overview</vt:lpstr>
      <vt:lpstr>Overview</vt:lpstr>
      <vt:lpstr>Overview</vt:lpstr>
      <vt:lpstr>Overview</vt:lpstr>
      <vt:lpstr>Overview</vt:lpstr>
      <vt:lpstr>Overview</vt:lpstr>
      <vt:lpstr>Overview</vt:lpstr>
      <vt:lpstr>Overview</vt:lpstr>
      <vt:lpstr>Overview</vt:lpstr>
      <vt:lpstr>Overview</vt:lpstr>
      <vt:lpstr>Overview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Advani, Ramesh (ANF)</dc:creator>
  <cp:lastModifiedBy>Beagan, Kevin  (DOI)</cp:lastModifiedBy>
  <cp:revision>388</cp:revision>
  <cp:lastPrinted>2015-01-20T21:54:50Z</cp:lastPrinted>
  <dcterms:created xsi:type="dcterms:W3CDTF">2014-04-27T20:43:35Z</dcterms:created>
  <dcterms:modified xsi:type="dcterms:W3CDTF">2024-04-24T18:05:03Z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0x010100D7ABE31071780243B2E68C5BEE851FF0</vt:lpwstr>
  </property>
</Properties>
</file>