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5"/>
  </p:sldMasterIdLst>
  <p:notesMasterIdLst>
    <p:notesMasterId r:id="rId34"/>
  </p:notesMasterIdLst>
  <p:handoutMasterIdLst>
    <p:handoutMasterId r:id="rId35"/>
  </p:handoutMasterIdLst>
  <p:sldIdLst>
    <p:sldId id="256" r:id="rId6"/>
    <p:sldId id="257" r:id="rId7"/>
    <p:sldId id="319" r:id="rId8"/>
    <p:sldId id="320" r:id="rId9"/>
    <p:sldId id="259" r:id="rId10"/>
    <p:sldId id="322" r:id="rId11"/>
    <p:sldId id="323" r:id="rId12"/>
    <p:sldId id="306" r:id="rId13"/>
    <p:sldId id="307" r:id="rId14"/>
    <p:sldId id="266" r:id="rId15"/>
    <p:sldId id="267" r:id="rId16"/>
    <p:sldId id="268" r:id="rId17"/>
    <p:sldId id="269" r:id="rId18"/>
    <p:sldId id="270" r:id="rId19"/>
    <p:sldId id="271" r:id="rId20"/>
    <p:sldId id="294" r:id="rId21"/>
    <p:sldId id="273" r:id="rId22"/>
    <p:sldId id="274" r:id="rId23"/>
    <p:sldId id="279" r:id="rId24"/>
    <p:sldId id="280" r:id="rId25"/>
    <p:sldId id="299" r:id="rId26"/>
    <p:sldId id="284" r:id="rId27"/>
    <p:sldId id="285" r:id="rId28"/>
    <p:sldId id="314" r:id="rId29"/>
    <p:sldId id="317" r:id="rId30"/>
    <p:sldId id="316" r:id="rId31"/>
    <p:sldId id="315" r:id="rId32"/>
    <p:sldId id="291" r:id="rId33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797"/>
    <a:srgbClr val="6E5600"/>
    <a:srgbClr val="E84B02"/>
    <a:srgbClr val="BA0003"/>
    <a:srgbClr val="62139E"/>
    <a:srgbClr val="E3CD74"/>
    <a:srgbClr val="EEB42D"/>
    <a:srgbClr val="EED4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 autoAdjust="0"/>
    <p:restoredTop sz="94649" autoAdjust="0"/>
  </p:normalViewPr>
  <p:slideViewPr>
    <p:cSldViewPr>
      <p:cViewPr varScale="1">
        <p:scale>
          <a:sx n="75" d="100"/>
          <a:sy n="75" d="100"/>
        </p:scale>
        <p:origin x="101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790" y="-8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12" Type="http://schemas.openxmlformats.org/officeDocument/2006/relationships/image" Target="../media/image53.sv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svg"/><Relationship Id="rId4" Type="http://schemas.openxmlformats.org/officeDocument/2006/relationships/image" Target="../media/image46.svg"/><Relationship Id="rId9" Type="http://schemas.openxmlformats.org/officeDocument/2006/relationships/image" Target="../media/image50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12" Type="http://schemas.openxmlformats.org/officeDocument/2006/relationships/image" Target="../media/image53.sv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svg"/><Relationship Id="rId4" Type="http://schemas.openxmlformats.org/officeDocument/2006/relationships/image" Target="../media/image46.svg"/><Relationship Id="rId9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763038-D08B-4379-B096-BDEA154F91D7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7BCC51C-7536-4A17-8541-DC6054458B08}">
      <dgm:prSet/>
      <dgm:spPr/>
      <dgm:t>
        <a:bodyPr/>
        <a:lstStyle/>
        <a:p>
          <a:r>
            <a:rPr lang="en-US"/>
            <a:t>$34 m CDBG annually</a:t>
          </a:r>
        </a:p>
      </dgm:t>
    </dgm:pt>
    <dgm:pt modelId="{895F44E5-31C0-4EB6-9B6A-047EDEA1F6F2}" type="parTrans" cxnId="{C2C7BE96-E789-4989-AD1A-3AE116C8A220}">
      <dgm:prSet/>
      <dgm:spPr/>
      <dgm:t>
        <a:bodyPr/>
        <a:lstStyle/>
        <a:p>
          <a:endParaRPr lang="en-US"/>
        </a:p>
      </dgm:t>
    </dgm:pt>
    <dgm:pt modelId="{AAD31832-DC60-4E06-BC99-80E3F74CBDCF}" type="sibTrans" cxnId="{C2C7BE96-E789-4989-AD1A-3AE116C8A220}">
      <dgm:prSet/>
      <dgm:spPr/>
      <dgm:t>
        <a:bodyPr/>
        <a:lstStyle/>
        <a:p>
          <a:endParaRPr lang="en-US"/>
        </a:p>
      </dgm:t>
    </dgm:pt>
    <dgm:pt modelId="{3A0B353A-B7B4-49C0-A3BC-E0B21EBB9947}">
      <dgm:prSet/>
      <dgm:spPr/>
      <dgm:t>
        <a:bodyPr/>
        <a:lstStyle/>
        <a:p>
          <a:r>
            <a:rPr lang="en-US"/>
            <a:t>40 – 50 applicants</a:t>
          </a:r>
        </a:p>
      </dgm:t>
    </dgm:pt>
    <dgm:pt modelId="{BFE2C03D-46F0-42F2-BBE7-7C6F6B283A0F}" type="parTrans" cxnId="{E4B21805-0C69-4437-90D0-17A7A142263E}">
      <dgm:prSet/>
      <dgm:spPr/>
      <dgm:t>
        <a:bodyPr/>
        <a:lstStyle/>
        <a:p>
          <a:endParaRPr lang="en-US"/>
        </a:p>
      </dgm:t>
    </dgm:pt>
    <dgm:pt modelId="{9479FE1D-38C2-4404-85AC-54011AAF2CE9}" type="sibTrans" cxnId="{E4B21805-0C69-4437-90D0-17A7A142263E}">
      <dgm:prSet/>
      <dgm:spPr/>
      <dgm:t>
        <a:bodyPr/>
        <a:lstStyle/>
        <a:p>
          <a:endParaRPr lang="en-US"/>
        </a:p>
      </dgm:t>
    </dgm:pt>
    <dgm:pt modelId="{F2E9FA93-5616-4D5C-A42B-572A4B2322F7}">
      <dgm:prSet/>
      <dgm:spPr/>
      <dgm:t>
        <a:bodyPr/>
        <a:lstStyle/>
        <a:p>
          <a:r>
            <a:rPr lang="en-US" dirty="0"/>
            <a:t>Infra/Public Facilities, HR, PSS</a:t>
          </a:r>
        </a:p>
      </dgm:t>
    </dgm:pt>
    <dgm:pt modelId="{1F8FFAE8-6AC9-40C7-8E0E-D5B8DD96D165}" type="parTrans" cxnId="{EC8F2FD3-2922-41E2-ACB4-0AA23C5CB5F6}">
      <dgm:prSet/>
      <dgm:spPr/>
      <dgm:t>
        <a:bodyPr/>
        <a:lstStyle/>
        <a:p>
          <a:endParaRPr lang="en-US"/>
        </a:p>
      </dgm:t>
    </dgm:pt>
    <dgm:pt modelId="{7857C67E-6ACC-4600-B08E-AC033671B73F}" type="sibTrans" cxnId="{EC8F2FD3-2922-41E2-ACB4-0AA23C5CB5F6}">
      <dgm:prSet/>
      <dgm:spPr/>
      <dgm:t>
        <a:bodyPr/>
        <a:lstStyle/>
        <a:p>
          <a:endParaRPr lang="en-US"/>
        </a:p>
      </dgm:t>
    </dgm:pt>
    <dgm:pt modelId="{9EEE1538-077A-4688-98A8-FFBC28A13D26}">
      <dgm:prSet/>
      <dgm:spPr/>
      <dgm:t>
        <a:bodyPr/>
        <a:lstStyle/>
        <a:p>
          <a:r>
            <a:rPr lang="en-US"/>
            <a:t>50% apply for housing rehab programs</a:t>
          </a:r>
        </a:p>
      </dgm:t>
    </dgm:pt>
    <dgm:pt modelId="{B3B7E600-D3F3-4E8E-99A6-CEAFFE9E9B01}" type="parTrans" cxnId="{DAACC28F-71CB-483D-AD9F-401D609FCEF3}">
      <dgm:prSet/>
      <dgm:spPr/>
      <dgm:t>
        <a:bodyPr/>
        <a:lstStyle/>
        <a:p>
          <a:endParaRPr lang="en-US"/>
        </a:p>
      </dgm:t>
    </dgm:pt>
    <dgm:pt modelId="{B33789DC-3060-4BD6-9D7F-365B5798DB89}" type="sibTrans" cxnId="{DAACC28F-71CB-483D-AD9F-401D609FCEF3}">
      <dgm:prSet/>
      <dgm:spPr/>
      <dgm:t>
        <a:bodyPr/>
        <a:lstStyle/>
        <a:p>
          <a:endParaRPr lang="en-US"/>
        </a:p>
      </dgm:t>
    </dgm:pt>
    <dgm:pt modelId="{48546A39-5B12-4661-B32B-23211DCBF8AB}">
      <dgm:prSet/>
      <dgm:spPr/>
      <dgm:t>
        <a:bodyPr/>
        <a:lstStyle/>
        <a:p>
          <a:r>
            <a:rPr lang="en-US"/>
            <a:t>Communities apply on their own or regionally</a:t>
          </a:r>
        </a:p>
      </dgm:t>
    </dgm:pt>
    <dgm:pt modelId="{60648CE1-6481-4127-B5EC-CDC3007BCD68}" type="parTrans" cxnId="{47725F88-594E-414B-AE6F-CBEAF183FD36}">
      <dgm:prSet/>
      <dgm:spPr/>
      <dgm:t>
        <a:bodyPr/>
        <a:lstStyle/>
        <a:p>
          <a:endParaRPr lang="en-US"/>
        </a:p>
      </dgm:t>
    </dgm:pt>
    <dgm:pt modelId="{F352B0B7-1557-49BC-8B9D-3EE60DD171BA}" type="sibTrans" cxnId="{47725F88-594E-414B-AE6F-CBEAF183FD36}">
      <dgm:prSet/>
      <dgm:spPr/>
      <dgm:t>
        <a:bodyPr/>
        <a:lstStyle/>
        <a:p>
          <a:endParaRPr lang="en-US"/>
        </a:p>
      </dgm:t>
    </dgm:pt>
    <dgm:pt modelId="{5A42AD04-7E8D-4029-9D29-45F76B2BA01A}">
      <dgm:prSet/>
      <dgm:spPr/>
      <dgm:t>
        <a:bodyPr/>
        <a:lstStyle/>
        <a:p>
          <a:r>
            <a:rPr lang="en-US"/>
            <a:t>3- 25-unit goals</a:t>
          </a:r>
        </a:p>
      </dgm:t>
    </dgm:pt>
    <dgm:pt modelId="{353FB06A-2828-40B1-896C-B49490DA8E7A}" type="parTrans" cxnId="{DD4887F8-2718-40D9-AAA2-3460215ECBA0}">
      <dgm:prSet/>
      <dgm:spPr/>
      <dgm:t>
        <a:bodyPr/>
        <a:lstStyle/>
        <a:p>
          <a:endParaRPr lang="en-US"/>
        </a:p>
      </dgm:t>
    </dgm:pt>
    <dgm:pt modelId="{9F06522A-F339-43CB-899D-91560710E108}" type="sibTrans" cxnId="{DD4887F8-2718-40D9-AAA2-3460215ECBA0}">
      <dgm:prSet/>
      <dgm:spPr/>
      <dgm:t>
        <a:bodyPr/>
        <a:lstStyle/>
        <a:p>
          <a:endParaRPr lang="en-US"/>
        </a:p>
      </dgm:t>
    </dgm:pt>
    <dgm:pt modelId="{5CDE1A38-0874-43C0-92F2-9790A1764729}">
      <dgm:prSet/>
      <dgm:spPr/>
      <dgm:t>
        <a:bodyPr/>
        <a:lstStyle/>
        <a:p>
          <a:r>
            <a:rPr lang="en-US"/>
            <a:t>351 Municipalities</a:t>
          </a:r>
        </a:p>
      </dgm:t>
    </dgm:pt>
    <dgm:pt modelId="{F88EDF1B-0797-4A75-96CB-EA2C6F255537}" type="parTrans" cxnId="{76597A35-7277-4A56-B816-164B46F2AB1F}">
      <dgm:prSet/>
      <dgm:spPr/>
      <dgm:t>
        <a:bodyPr/>
        <a:lstStyle/>
        <a:p>
          <a:endParaRPr lang="en-US"/>
        </a:p>
      </dgm:t>
    </dgm:pt>
    <dgm:pt modelId="{9CEA3D89-AF28-42E3-8A66-5B5529A498FB}" type="sibTrans" cxnId="{76597A35-7277-4A56-B816-164B46F2AB1F}">
      <dgm:prSet/>
      <dgm:spPr/>
      <dgm:t>
        <a:bodyPr/>
        <a:lstStyle/>
        <a:p>
          <a:endParaRPr lang="en-US"/>
        </a:p>
      </dgm:t>
    </dgm:pt>
    <dgm:pt modelId="{0EB70499-3DD2-44BB-888C-B064FB29B93B}">
      <dgm:prSet/>
      <dgm:spPr/>
      <dgm:t>
        <a:bodyPr/>
        <a:lstStyle/>
        <a:p>
          <a:r>
            <a:rPr lang="en-US"/>
            <a:t>100  &lt; 5k in pop</a:t>
          </a:r>
        </a:p>
      </dgm:t>
    </dgm:pt>
    <dgm:pt modelId="{4DB80860-DB3E-4952-8FFD-40B0EFDBCF36}" type="parTrans" cxnId="{46B84BDE-162C-4EA5-AB23-A4895C612BC5}">
      <dgm:prSet/>
      <dgm:spPr/>
      <dgm:t>
        <a:bodyPr/>
        <a:lstStyle/>
        <a:p>
          <a:endParaRPr lang="en-US"/>
        </a:p>
      </dgm:t>
    </dgm:pt>
    <dgm:pt modelId="{CF1381BE-7EC6-42BC-B116-F156C26D0625}" type="sibTrans" cxnId="{46B84BDE-162C-4EA5-AB23-A4895C612BC5}">
      <dgm:prSet/>
      <dgm:spPr/>
      <dgm:t>
        <a:bodyPr/>
        <a:lstStyle/>
        <a:p>
          <a:endParaRPr lang="en-US"/>
        </a:p>
      </dgm:t>
    </dgm:pt>
    <dgm:pt modelId="{14624FE9-6694-4C3B-ACC9-17FD423D975E}">
      <dgm:prSet/>
      <dgm:spPr/>
      <dgm:t>
        <a:bodyPr/>
        <a:lstStyle/>
        <a:p>
          <a:r>
            <a:rPr lang="en-US" dirty="0"/>
            <a:t>170 &lt; 10k in pop</a:t>
          </a:r>
        </a:p>
      </dgm:t>
    </dgm:pt>
    <dgm:pt modelId="{3384324B-6FA0-4CD6-8004-7B5358BDDB59}" type="parTrans" cxnId="{B7850A9C-FFA5-4BE3-B5D6-EF8EFEDA9051}">
      <dgm:prSet/>
      <dgm:spPr/>
      <dgm:t>
        <a:bodyPr/>
        <a:lstStyle/>
        <a:p>
          <a:endParaRPr lang="en-US"/>
        </a:p>
      </dgm:t>
    </dgm:pt>
    <dgm:pt modelId="{F8296A3B-6D28-4753-8ACE-6048563B12A7}" type="sibTrans" cxnId="{B7850A9C-FFA5-4BE3-B5D6-EF8EFEDA9051}">
      <dgm:prSet/>
      <dgm:spPr/>
      <dgm:t>
        <a:bodyPr/>
        <a:lstStyle/>
        <a:p>
          <a:endParaRPr lang="en-US"/>
        </a:p>
      </dgm:t>
    </dgm:pt>
    <dgm:pt modelId="{7CA2FA17-2A29-4E9B-83E9-460D39AEA3E4}">
      <dgm:prSet/>
      <dgm:spPr/>
      <dgm:t>
        <a:bodyPr/>
        <a:lstStyle/>
        <a:p>
          <a:r>
            <a:rPr lang="en-US"/>
            <a:t>Regionally for more rural communities</a:t>
          </a:r>
        </a:p>
      </dgm:t>
    </dgm:pt>
    <dgm:pt modelId="{C822893C-90B7-4F6E-BB7B-7145EF8A353E}" type="parTrans" cxnId="{0DB1643A-AE3D-4507-A3CB-5B8B3B9035C7}">
      <dgm:prSet/>
      <dgm:spPr/>
      <dgm:t>
        <a:bodyPr/>
        <a:lstStyle/>
        <a:p>
          <a:endParaRPr lang="en-US"/>
        </a:p>
      </dgm:t>
    </dgm:pt>
    <dgm:pt modelId="{D98EA640-9DE4-4612-8E38-8E874B363FA0}" type="sibTrans" cxnId="{0DB1643A-AE3D-4507-A3CB-5B8B3B9035C7}">
      <dgm:prSet/>
      <dgm:spPr/>
      <dgm:t>
        <a:bodyPr/>
        <a:lstStyle/>
        <a:p>
          <a:endParaRPr lang="en-US"/>
        </a:p>
      </dgm:t>
    </dgm:pt>
    <dgm:pt modelId="{E4BF3D48-7FB3-4008-91A3-2D77A6FFFD2C}">
      <dgm:prSet/>
      <dgm:spPr/>
      <dgm:t>
        <a:bodyPr/>
        <a:lstStyle/>
        <a:p>
          <a:r>
            <a:rPr lang="en-US"/>
            <a:t>Addresses capacity issues</a:t>
          </a:r>
        </a:p>
      </dgm:t>
    </dgm:pt>
    <dgm:pt modelId="{632ED0F5-AE6D-4F5D-98F5-9A830B72DBB2}" type="parTrans" cxnId="{6ADEF0C7-BCFD-44CB-9F69-84E56C0D4B3B}">
      <dgm:prSet/>
      <dgm:spPr/>
      <dgm:t>
        <a:bodyPr/>
        <a:lstStyle/>
        <a:p>
          <a:endParaRPr lang="en-US"/>
        </a:p>
      </dgm:t>
    </dgm:pt>
    <dgm:pt modelId="{077477DF-535F-45CB-8C73-D2769F502E12}" type="sibTrans" cxnId="{6ADEF0C7-BCFD-44CB-9F69-84E56C0D4B3B}">
      <dgm:prSet/>
      <dgm:spPr/>
      <dgm:t>
        <a:bodyPr/>
        <a:lstStyle/>
        <a:p>
          <a:endParaRPr lang="en-US"/>
        </a:p>
      </dgm:t>
    </dgm:pt>
    <dgm:pt modelId="{627ED9E0-B6C1-4041-AF3E-03F776BCBDBB}">
      <dgm:prSet/>
      <dgm:spPr/>
      <dgm:t>
        <a:bodyPr/>
        <a:lstStyle/>
        <a:p>
          <a:r>
            <a:rPr lang="en-US"/>
            <a:t>Provides Economies of Scale</a:t>
          </a:r>
        </a:p>
      </dgm:t>
    </dgm:pt>
    <dgm:pt modelId="{AF718A59-90B1-4384-A3C9-E21C31BDBF5B}" type="parTrans" cxnId="{8BA3D498-29E2-41F9-9732-4270C9609E32}">
      <dgm:prSet/>
      <dgm:spPr/>
      <dgm:t>
        <a:bodyPr/>
        <a:lstStyle/>
        <a:p>
          <a:endParaRPr lang="en-US"/>
        </a:p>
      </dgm:t>
    </dgm:pt>
    <dgm:pt modelId="{9447B0F0-515E-4766-BF04-60D761ABFA8F}" type="sibTrans" cxnId="{8BA3D498-29E2-41F9-9732-4270C9609E32}">
      <dgm:prSet/>
      <dgm:spPr/>
      <dgm:t>
        <a:bodyPr/>
        <a:lstStyle/>
        <a:p>
          <a:endParaRPr lang="en-US"/>
        </a:p>
      </dgm:t>
    </dgm:pt>
    <dgm:pt modelId="{ABF6FD18-DDE6-41EB-AEA7-0EF650052CC2}" type="pres">
      <dgm:prSet presAssocID="{BE763038-D08B-4379-B096-BDEA154F91D7}" presName="linear" presStyleCnt="0">
        <dgm:presLayoutVars>
          <dgm:animLvl val="lvl"/>
          <dgm:resizeHandles val="exact"/>
        </dgm:presLayoutVars>
      </dgm:prSet>
      <dgm:spPr/>
    </dgm:pt>
    <dgm:pt modelId="{E3DCC723-9588-42AE-B2D1-E5B4305C1856}" type="pres">
      <dgm:prSet presAssocID="{37BCC51C-7536-4A17-8541-DC6054458B08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48418C1-36A6-4BD3-97E0-2AB704228A1E}" type="pres">
      <dgm:prSet presAssocID="{AAD31832-DC60-4E06-BC99-80E3F74CBDCF}" presName="spacer" presStyleCnt="0"/>
      <dgm:spPr/>
    </dgm:pt>
    <dgm:pt modelId="{2B9B00E2-5179-4880-AAD5-A2516EE0FB71}" type="pres">
      <dgm:prSet presAssocID="{3A0B353A-B7B4-49C0-A3BC-E0B21EBB9947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263526FA-2721-4A05-A8DF-936C9F019751}" type="pres">
      <dgm:prSet presAssocID="{9479FE1D-38C2-4404-85AC-54011AAF2CE9}" presName="spacer" presStyleCnt="0"/>
      <dgm:spPr/>
    </dgm:pt>
    <dgm:pt modelId="{DD01AC71-D284-4D34-BD22-4B6A499C47D7}" type="pres">
      <dgm:prSet presAssocID="{F2E9FA93-5616-4D5C-A42B-572A4B2322F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D5EB1A2-E811-4B2A-ADBA-55C3E2F84911}" type="pres">
      <dgm:prSet presAssocID="{7857C67E-6ACC-4600-B08E-AC033671B73F}" presName="spacer" presStyleCnt="0"/>
      <dgm:spPr/>
    </dgm:pt>
    <dgm:pt modelId="{38CCEB3D-AAD4-4798-8901-058F123127A5}" type="pres">
      <dgm:prSet presAssocID="{9EEE1538-077A-4688-98A8-FFBC28A13D26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E7E4E3DC-0B28-45F9-B948-3A3DF003D36F}" type="pres">
      <dgm:prSet presAssocID="{B33789DC-3060-4BD6-9D7F-365B5798DB89}" presName="spacer" presStyleCnt="0"/>
      <dgm:spPr/>
    </dgm:pt>
    <dgm:pt modelId="{E7CC202A-97C4-4B40-990D-93BAB6C6461B}" type="pres">
      <dgm:prSet presAssocID="{48546A39-5B12-4661-B32B-23211DCBF8A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714B2B9-4078-4527-938A-F939B60DC2A3}" type="pres">
      <dgm:prSet presAssocID="{F352B0B7-1557-49BC-8B9D-3EE60DD171BA}" presName="spacer" presStyleCnt="0"/>
      <dgm:spPr/>
    </dgm:pt>
    <dgm:pt modelId="{C6957778-9AD9-46A4-923C-BCC60BA14583}" type="pres">
      <dgm:prSet presAssocID="{5A42AD04-7E8D-4029-9D29-45F76B2BA01A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84F0689F-9125-4778-A3AF-943C67E88F9B}" type="pres">
      <dgm:prSet presAssocID="{9F06522A-F339-43CB-899D-91560710E108}" presName="spacer" presStyleCnt="0"/>
      <dgm:spPr/>
    </dgm:pt>
    <dgm:pt modelId="{F3160B04-CE60-45C0-BF97-D907EEFB87AD}" type="pres">
      <dgm:prSet presAssocID="{5CDE1A38-0874-43C0-92F2-9790A1764729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C5658F03-2DFD-456C-9893-366E4C405204}" type="pres">
      <dgm:prSet presAssocID="{5CDE1A38-0874-43C0-92F2-9790A1764729}" presName="childText" presStyleLbl="revTx" presStyleIdx="0" presStyleCnt="2">
        <dgm:presLayoutVars>
          <dgm:bulletEnabled val="1"/>
        </dgm:presLayoutVars>
      </dgm:prSet>
      <dgm:spPr/>
    </dgm:pt>
    <dgm:pt modelId="{DCFEA202-A738-4109-A95D-B05F7F4B3D9A}" type="pres">
      <dgm:prSet presAssocID="{7CA2FA17-2A29-4E9B-83E9-460D39AEA3E4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729F3F33-DEB8-4A86-9FA6-75D663302A61}" type="pres">
      <dgm:prSet presAssocID="{7CA2FA17-2A29-4E9B-83E9-460D39AEA3E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4B21805-0C69-4437-90D0-17A7A142263E}" srcId="{BE763038-D08B-4379-B096-BDEA154F91D7}" destId="{3A0B353A-B7B4-49C0-A3BC-E0B21EBB9947}" srcOrd="1" destOrd="0" parTransId="{BFE2C03D-46F0-42F2-BBE7-7C6F6B283A0F}" sibTransId="{9479FE1D-38C2-4404-85AC-54011AAF2CE9}"/>
    <dgm:cxn modelId="{85493F10-83D5-42E5-BFEB-02A1EED17610}" type="presOf" srcId="{E4BF3D48-7FB3-4008-91A3-2D77A6FFFD2C}" destId="{729F3F33-DEB8-4A86-9FA6-75D663302A61}" srcOrd="0" destOrd="0" presId="urn:microsoft.com/office/officeart/2005/8/layout/vList2"/>
    <dgm:cxn modelId="{F9D68B18-38E3-41BD-9C02-01A14BDE12AC}" type="presOf" srcId="{3A0B353A-B7B4-49C0-A3BC-E0B21EBB9947}" destId="{2B9B00E2-5179-4880-AAD5-A2516EE0FB71}" srcOrd="0" destOrd="0" presId="urn:microsoft.com/office/officeart/2005/8/layout/vList2"/>
    <dgm:cxn modelId="{76597A35-7277-4A56-B816-164B46F2AB1F}" srcId="{BE763038-D08B-4379-B096-BDEA154F91D7}" destId="{5CDE1A38-0874-43C0-92F2-9790A1764729}" srcOrd="6" destOrd="0" parTransId="{F88EDF1B-0797-4A75-96CB-EA2C6F255537}" sibTransId="{9CEA3D89-AF28-42E3-8A66-5B5529A498FB}"/>
    <dgm:cxn modelId="{0DB1643A-AE3D-4507-A3CB-5B8B3B9035C7}" srcId="{BE763038-D08B-4379-B096-BDEA154F91D7}" destId="{7CA2FA17-2A29-4E9B-83E9-460D39AEA3E4}" srcOrd="7" destOrd="0" parTransId="{C822893C-90B7-4F6E-BB7B-7145EF8A353E}" sibTransId="{D98EA640-9DE4-4612-8E38-8E874B363FA0}"/>
    <dgm:cxn modelId="{14787972-667D-490F-8C39-B4271EB8D199}" type="presOf" srcId="{37BCC51C-7536-4A17-8541-DC6054458B08}" destId="{E3DCC723-9588-42AE-B2D1-E5B4305C1856}" srcOrd="0" destOrd="0" presId="urn:microsoft.com/office/officeart/2005/8/layout/vList2"/>
    <dgm:cxn modelId="{1B78D172-09CF-4A60-BB88-69687ADA661A}" type="presOf" srcId="{7CA2FA17-2A29-4E9B-83E9-460D39AEA3E4}" destId="{DCFEA202-A738-4109-A95D-B05F7F4B3D9A}" srcOrd="0" destOrd="0" presId="urn:microsoft.com/office/officeart/2005/8/layout/vList2"/>
    <dgm:cxn modelId="{06E2E17C-A5FC-4C34-99F6-85B95F705A7A}" type="presOf" srcId="{5CDE1A38-0874-43C0-92F2-9790A1764729}" destId="{F3160B04-CE60-45C0-BF97-D907EEFB87AD}" srcOrd="0" destOrd="0" presId="urn:microsoft.com/office/officeart/2005/8/layout/vList2"/>
    <dgm:cxn modelId="{47725F88-594E-414B-AE6F-CBEAF183FD36}" srcId="{BE763038-D08B-4379-B096-BDEA154F91D7}" destId="{48546A39-5B12-4661-B32B-23211DCBF8AB}" srcOrd="4" destOrd="0" parTransId="{60648CE1-6481-4127-B5EC-CDC3007BCD68}" sibTransId="{F352B0B7-1557-49BC-8B9D-3EE60DD171BA}"/>
    <dgm:cxn modelId="{DAACC28F-71CB-483D-AD9F-401D609FCEF3}" srcId="{BE763038-D08B-4379-B096-BDEA154F91D7}" destId="{9EEE1538-077A-4688-98A8-FFBC28A13D26}" srcOrd="3" destOrd="0" parTransId="{B3B7E600-D3F3-4E8E-99A6-CEAFFE9E9B01}" sibTransId="{B33789DC-3060-4BD6-9D7F-365B5798DB89}"/>
    <dgm:cxn modelId="{89B91290-A588-4D93-8E1D-3B9129FCEE01}" type="presOf" srcId="{F2E9FA93-5616-4D5C-A42B-572A4B2322F7}" destId="{DD01AC71-D284-4D34-BD22-4B6A499C47D7}" srcOrd="0" destOrd="0" presId="urn:microsoft.com/office/officeart/2005/8/layout/vList2"/>
    <dgm:cxn modelId="{C2C7BE96-E789-4989-AD1A-3AE116C8A220}" srcId="{BE763038-D08B-4379-B096-BDEA154F91D7}" destId="{37BCC51C-7536-4A17-8541-DC6054458B08}" srcOrd="0" destOrd="0" parTransId="{895F44E5-31C0-4EB6-9B6A-047EDEA1F6F2}" sibTransId="{AAD31832-DC60-4E06-BC99-80E3F74CBDCF}"/>
    <dgm:cxn modelId="{8BA3D498-29E2-41F9-9732-4270C9609E32}" srcId="{7CA2FA17-2A29-4E9B-83E9-460D39AEA3E4}" destId="{627ED9E0-B6C1-4041-AF3E-03F776BCBDBB}" srcOrd="1" destOrd="0" parTransId="{AF718A59-90B1-4384-A3C9-E21C31BDBF5B}" sibTransId="{9447B0F0-515E-4766-BF04-60D761ABFA8F}"/>
    <dgm:cxn modelId="{B7850A9C-FFA5-4BE3-B5D6-EF8EFEDA9051}" srcId="{5CDE1A38-0874-43C0-92F2-9790A1764729}" destId="{14624FE9-6694-4C3B-ACC9-17FD423D975E}" srcOrd="1" destOrd="0" parTransId="{3384324B-6FA0-4CD6-8004-7B5358BDDB59}" sibTransId="{F8296A3B-6D28-4753-8ACE-6048563B12A7}"/>
    <dgm:cxn modelId="{52845B9D-0210-472A-93AE-5DD1A5B0FD85}" type="presOf" srcId="{48546A39-5B12-4661-B32B-23211DCBF8AB}" destId="{E7CC202A-97C4-4B40-990D-93BAB6C6461B}" srcOrd="0" destOrd="0" presId="urn:microsoft.com/office/officeart/2005/8/layout/vList2"/>
    <dgm:cxn modelId="{3302FE9D-F250-40B2-AB0B-A57F89EB534C}" type="presOf" srcId="{BE763038-D08B-4379-B096-BDEA154F91D7}" destId="{ABF6FD18-DDE6-41EB-AEA7-0EF650052CC2}" srcOrd="0" destOrd="0" presId="urn:microsoft.com/office/officeart/2005/8/layout/vList2"/>
    <dgm:cxn modelId="{A495A0A1-D4CB-4DB6-8652-F1F245F7C6D5}" type="presOf" srcId="{627ED9E0-B6C1-4041-AF3E-03F776BCBDBB}" destId="{729F3F33-DEB8-4A86-9FA6-75D663302A61}" srcOrd="0" destOrd="1" presId="urn:microsoft.com/office/officeart/2005/8/layout/vList2"/>
    <dgm:cxn modelId="{45428AA5-CE04-4603-B747-AACD9DB27404}" type="presOf" srcId="{9EEE1538-077A-4688-98A8-FFBC28A13D26}" destId="{38CCEB3D-AAD4-4798-8901-058F123127A5}" srcOrd="0" destOrd="0" presId="urn:microsoft.com/office/officeart/2005/8/layout/vList2"/>
    <dgm:cxn modelId="{6ADEF0C7-BCFD-44CB-9F69-84E56C0D4B3B}" srcId="{7CA2FA17-2A29-4E9B-83E9-460D39AEA3E4}" destId="{E4BF3D48-7FB3-4008-91A3-2D77A6FFFD2C}" srcOrd="0" destOrd="0" parTransId="{632ED0F5-AE6D-4F5D-98F5-9A830B72DBB2}" sibTransId="{077477DF-535F-45CB-8C73-D2769F502E12}"/>
    <dgm:cxn modelId="{EC8F2FD3-2922-41E2-ACB4-0AA23C5CB5F6}" srcId="{BE763038-D08B-4379-B096-BDEA154F91D7}" destId="{F2E9FA93-5616-4D5C-A42B-572A4B2322F7}" srcOrd="2" destOrd="0" parTransId="{1F8FFAE8-6AC9-40C7-8E0E-D5B8DD96D165}" sibTransId="{7857C67E-6ACC-4600-B08E-AC033671B73F}"/>
    <dgm:cxn modelId="{DA093CD9-05E1-44D4-A4B4-63E4E7562CFC}" type="presOf" srcId="{14624FE9-6694-4C3B-ACC9-17FD423D975E}" destId="{C5658F03-2DFD-456C-9893-366E4C405204}" srcOrd="0" destOrd="1" presId="urn:microsoft.com/office/officeart/2005/8/layout/vList2"/>
    <dgm:cxn modelId="{46B84BDE-162C-4EA5-AB23-A4895C612BC5}" srcId="{5CDE1A38-0874-43C0-92F2-9790A1764729}" destId="{0EB70499-3DD2-44BB-888C-B064FB29B93B}" srcOrd="0" destOrd="0" parTransId="{4DB80860-DB3E-4952-8FFD-40B0EFDBCF36}" sibTransId="{CF1381BE-7EC6-42BC-B116-F156C26D0625}"/>
    <dgm:cxn modelId="{FB07FBEA-518D-450C-B747-2E460A66ED34}" type="presOf" srcId="{0EB70499-3DD2-44BB-888C-B064FB29B93B}" destId="{C5658F03-2DFD-456C-9893-366E4C405204}" srcOrd="0" destOrd="0" presId="urn:microsoft.com/office/officeart/2005/8/layout/vList2"/>
    <dgm:cxn modelId="{F75528EF-8AD6-4136-A556-D67DF940B021}" type="presOf" srcId="{5A42AD04-7E8D-4029-9D29-45F76B2BA01A}" destId="{C6957778-9AD9-46A4-923C-BCC60BA14583}" srcOrd="0" destOrd="0" presId="urn:microsoft.com/office/officeart/2005/8/layout/vList2"/>
    <dgm:cxn modelId="{DD4887F8-2718-40D9-AAA2-3460215ECBA0}" srcId="{BE763038-D08B-4379-B096-BDEA154F91D7}" destId="{5A42AD04-7E8D-4029-9D29-45F76B2BA01A}" srcOrd="5" destOrd="0" parTransId="{353FB06A-2828-40B1-896C-B49490DA8E7A}" sibTransId="{9F06522A-F339-43CB-899D-91560710E108}"/>
    <dgm:cxn modelId="{23BE8329-9039-4CB8-ADB9-74719598EBB5}" type="presParOf" srcId="{ABF6FD18-DDE6-41EB-AEA7-0EF650052CC2}" destId="{E3DCC723-9588-42AE-B2D1-E5B4305C1856}" srcOrd="0" destOrd="0" presId="urn:microsoft.com/office/officeart/2005/8/layout/vList2"/>
    <dgm:cxn modelId="{3AA5A32E-9A17-48B6-80AD-A533C9EC0C4A}" type="presParOf" srcId="{ABF6FD18-DDE6-41EB-AEA7-0EF650052CC2}" destId="{348418C1-36A6-4BD3-97E0-2AB704228A1E}" srcOrd="1" destOrd="0" presId="urn:microsoft.com/office/officeart/2005/8/layout/vList2"/>
    <dgm:cxn modelId="{C530BD7A-CC24-4D90-80F9-897B0269C63F}" type="presParOf" srcId="{ABF6FD18-DDE6-41EB-AEA7-0EF650052CC2}" destId="{2B9B00E2-5179-4880-AAD5-A2516EE0FB71}" srcOrd="2" destOrd="0" presId="urn:microsoft.com/office/officeart/2005/8/layout/vList2"/>
    <dgm:cxn modelId="{250180C4-A8D5-43D5-B2EF-6E91E9B5CDE3}" type="presParOf" srcId="{ABF6FD18-DDE6-41EB-AEA7-0EF650052CC2}" destId="{263526FA-2721-4A05-A8DF-936C9F019751}" srcOrd="3" destOrd="0" presId="urn:microsoft.com/office/officeart/2005/8/layout/vList2"/>
    <dgm:cxn modelId="{35637DAB-AD13-4528-8D12-4884310BB2A6}" type="presParOf" srcId="{ABF6FD18-DDE6-41EB-AEA7-0EF650052CC2}" destId="{DD01AC71-D284-4D34-BD22-4B6A499C47D7}" srcOrd="4" destOrd="0" presId="urn:microsoft.com/office/officeart/2005/8/layout/vList2"/>
    <dgm:cxn modelId="{A87A7EE9-7463-41AA-9C6D-97E3955D645D}" type="presParOf" srcId="{ABF6FD18-DDE6-41EB-AEA7-0EF650052CC2}" destId="{0D5EB1A2-E811-4B2A-ADBA-55C3E2F84911}" srcOrd="5" destOrd="0" presId="urn:microsoft.com/office/officeart/2005/8/layout/vList2"/>
    <dgm:cxn modelId="{0457E8F8-7F0C-4ABD-B5EA-1E213A4F1322}" type="presParOf" srcId="{ABF6FD18-DDE6-41EB-AEA7-0EF650052CC2}" destId="{38CCEB3D-AAD4-4798-8901-058F123127A5}" srcOrd="6" destOrd="0" presId="urn:microsoft.com/office/officeart/2005/8/layout/vList2"/>
    <dgm:cxn modelId="{3A09906D-93B3-4B4F-9B00-317B8AD30FB7}" type="presParOf" srcId="{ABF6FD18-DDE6-41EB-AEA7-0EF650052CC2}" destId="{E7E4E3DC-0B28-45F9-B948-3A3DF003D36F}" srcOrd="7" destOrd="0" presId="urn:microsoft.com/office/officeart/2005/8/layout/vList2"/>
    <dgm:cxn modelId="{787BE61B-29A2-4A24-B651-7EEDE2253E84}" type="presParOf" srcId="{ABF6FD18-DDE6-41EB-AEA7-0EF650052CC2}" destId="{E7CC202A-97C4-4B40-990D-93BAB6C6461B}" srcOrd="8" destOrd="0" presId="urn:microsoft.com/office/officeart/2005/8/layout/vList2"/>
    <dgm:cxn modelId="{F7AC70DC-C4F3-49C7-8E6E-ABFF8F9835B1}" type="presParOf" srcId="{ABF6FD18-DDE6-41EB-AEA7-0EF650052CC2}" destId="{0714B2B9-4078-4527-938A-F939B60DC2A3}" srcOrd="9" destOrd="0" presId="urn:microsoft.com/office/officeart/2005/8/layout/vList2"/>
    <dgm:cxn modelId="{1EA20DCE-9866-4957-B182-0CE845F92DC4}" type="presParOf" srcId="{ABF6FD18-DDE6-41EB-AEA7-0EF650052CC2}" destId="{C6957778-9AD9-46A4-923C-BCC60BA14583}" srcOrd="10" destOrd="0" presId="urn:microsoft.com/office/officeart/2005/8/layout/vList2"/>
    <dgm:cxn modelId="{76AB7E91-06E2-4C4B-B9C4-C1C806BE990A}" type="presParOf" srcId="{ABF6FD18-DDE6-41EB-AEA7-0EF650052CC2}" destId="{84F0689F-9125-4778-A3AF-943C67E88F9B}" srcOrd="11" destOrd="0" presId="urn:microsoft.com/office/officeart/2005/8/layout/vList2"/>
    <dgm:cxn modelId="{65FE5657-6383-4B3F-9A5A-99318AA5FB5E}" type="presParOf" srcId="{ABF6FD18-DDE6-41EB-AEA7-0EF650052CC2}" destId="{F3160B04-CE60-45C0-BF97-D907EEFB87AD}" srcOrd="12" destOrd="0" presId="urn:microsoft.com/office/officeart/2005/8/layout/vList2"/>
    <dgm:cxn modelId="{0C1E816A-4DB7-463F-B94B-B421616DACBA}" type="presParOf" srcId="{ABF6FD18-DDE6-41EB-AEA7-0EF650052CC2}" destId="{C5658F03-2DFD-456C-9893-366E4C405204}" srcOrd="13" destOrd="0" presId="urn:microsoft.com/office/officeart/2005/8/layout/vList2"/>
    <dgm:cxn modelId="{00366ACB-CAFF-4D64-A088-85B301D925B7}" type="presParOf" srcId="{ABF6FD18-DDE6-41EB-AEA7-0EF650052CC2}" destId="{DCFEA202-A738-4109-A95D-B05F7F4B3D9A}" srcOrd="14" destOrd="0" presId="urn:microsoft.com/office/officeart/2005/8/layout/vList2"/>
    <dgm:cxn modelId="{6814913C-1348-4D55-8F4C-95726DD408D2}" type="presParOf" srcId="{ABF6FD18-DDE6-41EB-AEA7-0EF650052CC2}" destId="{729F3F33-DEB8-4A86-9FA6-75D663302A61}" srcOrd="1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80B93D-15EE-4D8D-8883-58BED404D24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5D89154-EEE2-476E-89D1-031F3B1F9A12}">
      <dgm:prSet/>
      <dgm:spPr/>
      <dgm:t>
        <a:bodyPr/>
        <a:lstStyle/>
        <a:p>
          <a:r>
            <a:rPr lang="en-US"/>
            <a:t>Code violations</a:t>
          </a:r>
        </a:p>
      </dgm:t>
    </dgm:pt>
    <dgm:pt modelId="{38D9BC75-F4E0-4E34-8395-C4A58E02FB79}" type="parTrans" cxnId="{77F1F2B3-481A-4D02-BD50-C5A5753C16FB}">
      <dgm:prSet/>
      <dgm:spPr/>
      <dgm:t>
        <a:bodyPr/>
        <a:lstStyle/>
        <a:p>
          <a:endParaRPr lang="en-US"/>
        </a:p>
      </dgm:t>
    </dgm:pt>
    <dgm:pt modelId="{38952BB0-E47B-4A68-BCD7-2CDA4DCCF47A}" type="sibTrans" cxnId="{77F1F2B3-481A-4D02-BD50-C5A5753C16FB}">
      <dgm:prSet/>
      <dgm:spPr/>
      <dgm:t>
        <a:bodyPr/>
        <a:lstStyle/>
        <a:p>
          <a:endParaRPr lang="en-US"/>
        </a:p>
      </dgm:t>
    </dgm:pt>
    <dgm:pt modelId="{038DD104-BB48-44F6-8881-634045B550C3}">
      <dgm:prSet/>
      <dgm:spPr/>
      <dgm:t>
        <a:bodyPr/>
        <a:lstStyle/>
        <a:p>
          <a:r>
            <a:rPr lang="en-US"/>
            <a:t>Incipient violations (those that are not in violation at present but are likely to become a violation if not addressed)</a:t>
          </a:r>
        </a:p>
      </dgm:t>
    </dgm:pt>
    <dgm:pt modelId="{3AB6DF08-0034-4708-B894-658E5FA585B4}" type="parTrans" cxnId="{227F8C8E-9CD7-474E-BA9C-386167B6747A}">
      <dgm:prSet/>
      <dgm:spPr/>
      <dgm:t>
        <a:bodyPr/>
        <a:lstStyle/>
        <a:p>
          <a:endParaRPr lang="en-US"/>
        </a:p>
      </dgm:t>
    </dgm:pt>
    <dgm:pt modelId="{8C3DB060-465E-4D62-9150-B04DAB5F7183}" type="sibTrans" cxnId="{227F8C8E-9CD7-474E-BA9C-386167B6747A}">
      <dgm:prSet/>
      <dgm:spPr/>
      <dgm:t>
        <a:bodyPr/>
        <a:lstStyle/>
        <a:p>
          <a:endParaRPr lang="en-US"/>
        </a:p>
      </dgm:t>
    </dgm:pt>
    <dgm:pt modelId="{4807D0EB-BB11-49C7-93A9-8B3AF5C9E224}">
      <dgm:prSet/>
      <dgm:spPr/>
      <dgm:t>
        <a:bodyPr/>
        <a:lstStyle/>
        <a:p>
          <a:r>
            <a:rPr lang="en-US"/>
            <a:t>Major Systems in Danger of Failure</a:t>
          </a:r>
        </a:p>
      </dgm:t>
    </dgm:pt>
    <dgm:pt modelId="{A857783C-9480-40A7-8F36-82A7FBC99773}" type="parTrans" cxnId="{AF6F7672-AB7C-414D-BF78-8981022BD1D0}">
      <dgm:prSet/>
      <dgm:spPr/>
      <dgm:t>
        <a:bodyPr/>
        <a:lstStyle/>
        <a:p>
          <a:endParaRPr lang="en-US"/>
        </a:p>
      </dgm:t>
    </dgm:pt>
    <dgm:pt modelId="{BA62E7DE-B36C-47B8-BAAD-255C06888ADB}" type="sibTrans" cxnId="{AF6F7672-AB7C-414D-BF78-8981022BD1D0}">
      <dgm:prSet/>
      <dgm:spPr/>
      <dgm:t>
        <a:bodyPr/>
        <a:lstStyle/>
        <a:p>
          <a:endParaRPr lang="en-US"/>
        </a:p>
      </dgm:t>
    </dgm:pt>
    <dgm:pt modelId="{7897A1FC-65D8-4E62-BE3E-CC0715D84F9F}">
      <dgm:prSet/>
      <dgm:spPr/>
      <dgm:t>
        <a:bodyPr/>
        <a:lstStyle/>
        <a:p>
          <a:r>
            <a:rPr lang="en-US"/>
            <a:t>Energy efficiency improvements </a:t>
          </a:r>
        </a:p>
      </dgm:t>
    </dgm:pt>
    <dgm:pt modelId="{D518BA02-3411-489E-846C-64B52278C503}" type="parTrans" cxnId="{C711CA1B-7576-45AE-ACFF-7C6F91C82D1A}">
      <dgm:prSet/>
      <dgm:spPr/>
      <dgm:t>
        <a:bodyPr/>
        <a:lstStyle/>
        <a:p>
          <a:endParaRPr lang="en-US"/>
        </a:p>
      </dgm:t>
    </dgm:pt>
    <dgm:pt modelId="{2EA6B06A-F40F-4526-B6A6-23C257099808}" type="sibTrans" cxnId="{C711CA1B-7576-45AE-ACFF-7C6F91C82D1A}">
      <dgm:prSet/>
      <dgm:spPr/>
      <dgm:t>
        <a:bodyPr/>
        <a:lstStyle/>
        <a:p>
          <a:endParaRPr lang="en-US"/>
        </a:p>
      </dgm:t>
    </dgm:pt>
    <dgm:pt modelId="{43058C8D-864B-4211-8783-9B4739283323}">
      <dgm:prSet/>
      <dgm:spPr/>
      <dgm:t>
        <a:bodyPr/>
        <a:lstStyle/>
        <a:p>
          <a:r>
            <a:rPr lang="en-US"/>
            <a:t>Must use Energy Star Products</a:t>
          </a:r>
        </a:p>
      </dgm:t>
    </dgm:pt>
    <dgm:pt modelId="{7D50FED1-2BF3-45A9-8593-47B8FF9F3000}" type="parTrans" cxnId="{D76A77CB-F588-4702-BB73-311A0B6E37F2}">
      <dgm:prSet/>
      <dgm:spPr/>
      <dgm:t>
        <a:bodyPr/>
        <a:lstStyle/>
        <a:p>
          <a:endParaRPr lang="en-US"/>
        </a:p>
      </dgm:t>
    </dgm:pt>
    <dgm:pt modelId="{849CE297-2430-40EF-9B3D-F2D67C949830}" type="sibTrans" cxnId="{D76A77CB-F588-4702-BB73-311A0B6E37F2}">
      <dgm:prSet/>
      <dgm:spPr/>
      <dgm:t>
        <a:bodyPr/>
        <a:lstStyle/>
        <a:p>
          <a:endParaRPr lang="en-US"/>
        </a:p>
      </dgm:t>
    </dgm:pt>
    <dgm:pt modelId="{3E3480FB-A284-4030-B25E-AAC136352A51}">
      <dgm:prSet/>
      <dgm:spPr/>
      <dgm:t>
        <a:bodyPr/>
        <a:lstStyle/>
        <a:p>
          <a:r>
            <a:rPr lang="en-US"/>
            <a:t>Lead Based Paint evaluation and reduction</a:t>
          </a:r>
        </a:p>
      </dgm:t>
    </dgm:pt>
    <dgm:pt modelId="{763D3241-A4BE-4BD6-A187-BC589B6E44B2}" type="parTrans" cxnId="{AD779B90-0C72-408F-A527-39F05F309004}">
      <dgm:prSet/>
      <dgm:spPr/>
      <dgm:t>
        <a:bodyPr/>
        <a:lstStyle/>
        <a:p>
          <a:endParaRPr lang="en-US"/>
        </a:p>
      </dgm:t>
    </dgm:pt>
    <dgm:pt modelId="{C5661B68-A8EE-4602-BF4B-55CFC5248F75}" type="sibTrans" cxnId="{AD779B90-0C72-408F-A527-39F05F309004}">
      <dgm:prSet/>
      <dgm:spPr/>
      <dgm:t>
        <a:bodyPr/>
        <a:lstStyle/>
        <a:p>
          <a:endParaRPr lang="en-US"/>
        </a:p>
      </dgm:t>
    </dgm:pt>
    <dgm:pt modelId="{F12C0992-972B-4DC9-9C96-B43A64687532}" type="pres">
      <dgm:prSet presAssocID="{F680B93D-15EE-4D8D-8883-58BED404D249}" presName="diagram" presStyleCnt="0">
        <dgm:presLayoutVars>
          <dgm:dir/>
          <dgm:resizeHandles val="exact"/>
        </dgm:presLayoutVars>
      </dgm:prSet>
      <dgm:spPr/>
    </dgm:pt>
    <dgm:pt modelId="{05AF5BD2-86A4-4DD0-85E0-C2372E4EDFD3}" type="pres">
      <dgm:prSet presAssocID="{75D89154-EEE2-476E-89D1-031F3B1F9A12}" presName="node" presStyleLbl="node1" presStyleIdx="0" presStyleCnt="5">
        <dgm:presLayoutVars>
          <dgm:bulletEnabled val="1"/>
        </dgm:presLayoutVars>
      </dgm:prSet>
      <dgm:spPr/>
    </dgm:pt>
    <dgm:pt modelId="{4D24E868-D0F6-4D0D-95CA-9F49ACE9C18B}" type="pres">
      <dgm:prSet presAssocID="{38952BB0-E47B-4A68-BCD7-2CDA4DCCF47A}" presName="sibTrans" presStyleCnt="0"/>
      <dgm:spPr/>
    </dgm:pt>
    <dgm:pt modelId="{E8363EB8-F3CF-47A5-A623-2294A5733983}" type="pres">
      <dgm:prSet presAssocID="{038DD104-BB48-44F6-8881-634045B550C3}" presName="node" presStyleLbl="node1" presStyleIdx="1" presStyleCnt="5">
        <dgm:presLayoutVars>
          <dgm:bulletEnabled val="1"/>
        </dgm:presLayoutVars>
      </dgm:prSet>
      <dgm:spPr/>
    </dgm:pt>
    <dgm:pt modelId="{46070A9B-37F5-47B8-855F-996568AEE2A7}" type="pres">
      <dgm:prSet presAssocID="{8C3DB060-465E-4D62-9150-B04DAB5F7183}" presName="sibTrans" presStyleCnt="0"/>
      <dgm:spPr/>
    </dgm:pt>
    <dgm:pt modelId="{8926E43B-5D48-4DDD-82A0-F9AB8DD73F39}" type="pres">
      <dgm:prSet presAssocID="{4807D0EB-BB11-49C7-93A9-8B3AF5C9E224}" presName="node" presStyleLbl="node1" presStyleIdx="2" presStyleCnt="5">
        <dgm:presLayoutVars>
          <dgm:bulletEnabled val="1"/>
        </dgm:presLayoutVars>
      </dgm:prSet>
      <dgm:spPr/>
    </dgm:pt>
    <dgm:pt modelId="{83EE297B-0AEB-4FB1-94FC-F34AA1AD031B}" type="pres">
      <dgm:prSet presAssocID="{BA62E7DE-B36C-47B8-BAAD-255C06888ADB}" presName="sibTrans" presStyleCnt="0"/>
      <dgm:spPr/>
    </dgm:pt>
    <dgm:pt modelId="{DAF6010C-1BB8-4B01-815F-A93CA3F2B15B}" type="pres">
      <dgm:prSet presAssocID="{7897A1FC-65D8-4E62-BE3E-CC0715D84F9F}" presName="node" presStyleLbl="node1" presStyleIdx="3" presStyleCnt="5">
        <dgm:presLayoutVars>
          <dgm:bulletEnabled val="1"/>
        </dgm:presLayoutVars>
      </dgm:prSet>
      <dgm:spPr/>
    </dgm:pt>
    <dgm:pt modelId="{CFE4491B-395D-4746-B5FB-79B20D9176A5}" type="pres">
      <dgm:prSet presAssocID="{2EA6B06A-F40F-4526-B6A6-23C257099808}" presName="sibTrans" presStyleCnt="0"/>
      <dgm:spPr/>
    </dgm:pt>
    <dgm:pt modelId="{E59BA2C1-96A8-474E-BA0A-E00222629E89}" type="pres">
      <dgm:prSet presAssocID="{3E3480FB-A284-4030-B25E-AAC136352A51}" presName="node" presStyleLbl="node1" presStyleIdx="4" presStyleCnt="5">
        <dgm:presLayoutVars>
          <dgm:bulletEnabled val="1"/>
        </dgm:presLayoutVars>
      </dgm:prSet>
      <dgm:spPr/>
    </dgm:pt>
  </dgm:ptLst>
  <dgm:cxnLst>
    <dgm:cxn modelId="{C711CA1B-7576-45AE-ACFF-7C6F91C82D1A}" srcId="{F680B93D-15EE-4D8D-8883-58BED404D249}" destId="{7897A1FC-65D8-4E62-BE3E-CC0715D84F9F}" srcOrd="3" destOrd="0" parTransId="{D518BA02-3411-489E-846C-64B52278C503}" sibTransId="{2EA6B06A-F40F-4526-B6A6-23C257099808}"/>
    <dgm:cxn modelId="{3657BA2A-7B98-4F5F-9ED9-CB632C275690}" type="presOf" srcId="{F680B93D-15EE-4D8D-8883-58BED404D249}" destId="{F12C0992-972B-4DC9-9C96-B43A64687532}" srcOrd="0" destOrd="0" presId="urn:microsoft.com/office/officeart/2005/8/layout/default"/>
    <dgm:cxn modelId="{BA2E495C-E22C-44D6-A6F0-11363FD34A52}" type="presOf" srcId="{038DD104-BB48-44F6-8881-634045B550C3}" destId="{E8363EB8-F3CF-47A5-A623-2294A5733983}" srcOrd="0" destOrd="0" presId="urn:microsoft.com/office/officeart/2005/8/layout/default"/>
    <dgm:cxn modelId="{BCC59F43-5270-485D-90B1-5D47F55D982E}" type="presOf" srcId="{75D89154-EEE2-476E-89D1-031F3B1F9A12}" destId="{05AF5BD2-86A4-4DD0-85E0-C2372E4EDFD3}" srcOrd="0" destOrd="0" presId="urn:microsoft.com/office/officeart/2005/8/layout/default"/>
    <dgm:cxn modelId="{454E6451-96D2-4068-AEE9-33CC433BBA11}" type="presOf" srcId="{7897A1FC-65D8-4E62-BE3E-CC0715D84F9F}" destId="{DAF6010C-1BB8-4B01-815F-A93CA3F2B15B}" srcOrd="0" destOrd="0" presId="urn:microsoft.com/office/officeart/2005/8/layout/default"/>
    <dgm:cxn modelId="{AF6F7672-AB7C-414D-BF78-8981022BD1D0}" srcId="{F680B93D-15EE-4D8D-8883-58BED404D249}" destId="{4807D0EB-BB11-49C7-93A9-8B3AF5C9E224}" srcOrd="2" destOrd="0" parTransId="{A857783C-9480-40A7-8F36-82A7FBC99773}" sibTransId="{BA62E7DE-B36C-47B8-BAAD-255C06888ADB}"/>
    <dgm:cxn modelId="{227F8C8E-9CD7-474E-BA9C-386167B6747A}" srcId="{F680B93D-15EE-4D8D-8883-58BED404D249}" destId="{038DD104-BB48-44F6-8881-634045B550C3}" srcOrd="1" destOrd="0" parTransId="{3AB6DF08-0034-4708-B894-658E5FA585B4}" sibTransId="{8C3DB060-465E-4D62-9150-B04DAB5F7183}"/>
    <dgm:cxn modelId="{AD779B90-0C72-408F-A527-39F05F309004}" srcId="{F680B93D-15EE-4D8D-8883-58BED404D249}" destId="{3E3480FB-A284-4030-B25E-AAC136352A51}" srcOrd="4" destOrd="0" parTransId="{763D3241-A4BE-4BD6-A187-BC589B6E44B2}" sibTransId="{C5661B68-A8EE-4602-BF4B-55CFC5248F75}"/>
    <dgm:cxn modelId="{47E99493-259D-4F60-A75D-4DF28C6C2EDB}" type="presOf" srcId="{43058C8D-864B-4211-8783-9B4739283323}" destId="{DAF6010C-1BB8-4B01-815F-A93CA3F2B15B}" srcOrd="0" destOrd="1" presId="urn:microsoft.com/office/officeart/2005/8/layout/default"/>
    <dgm:cxn modelId="{9EB14C98-A0E6-4E89-AF04-5A567F32FD45}" type="presOf" srcId="{3E3480FB-A284-4030-B25E-AAC136352A51}" destId="{E59BA2C1-96A8-474E-BA0A-E00222629E89}" srcOrd="0" destOrd="0" presId="urn:microsoft.com/office/officeart/2005/8/layout/default"/>
    <dgm:cxn modelId="{77F1F2B3-481A-4D02-BD50-C5A5753C16FB}" srcId="{F680B93D-15EE-4D8D-8883-58BED404D249}" destId="{75D89154-EEE2-476E-89D1-031F3B1F9A12}" srcOrd="0" destOrd="0" parTransId="{38D9BC75-F4E0-4E34-8395-C4A58E02FB79}" sibTransId="{38952BB0-E47B-4A68-BCD7-2CDA4DCCF47A}"/>
    <dgm:cxn modelId="{8FE1F4B5-A022-4BB5-A7C2-4E1250841E45}" type="presOf" srcId="{4807D0EB-BB11-49C7-93A9-8B3AF5C9E224}" destId="{8926E43B-5D48-4DDD-82A0-F9AB8DD73F39}" srcOrd="0" destOrd="0" presId="urn:microsoft.com/office/officeart/2005/8/layout/default"/>
    <dgm:cxn modelId="{D76A77CB-F588-4702-BB73-311A0B6E37F2}" srcId="{7897A1FC-65D8-4E62-BE3E-CC0715D84F9F}" destId="{43058C8D-864B-4211-8783-9B4739283323}" srcOrd="0" destOrd="0" parTransId="{7D50FED1-2BF3-45A9-8593-47B8FF9F3000}" sibTransId="{849CE297-2430-40EF-9B3D-F2D67C949830}"/>
    <dgm:cxn modelId="{7CE2AAC6-58B5-40EF-9C81-807D0F1D22FD}" type="presParOf" srcId="{F12C0992-972B-4DC9-9C96-B43A64687532}" destId="{05AF5BD2-86A4-4DD0-85E0-C2372E4EDFD3}" srcOrd="0" destOrd="0" presId="urn:microsoft.com/office/officeart/2005/8/layout/default"/>
    <dgm:cxn modelId="{B193A876-5780-448C-946E-CB655DF31E13}" type="presParOf" srcId="{F12C0992-972B-4DC9-9C96-B43A64687532}" destId="{4D24E868-D0F6-4D0D-95CA-9F49ACE9C18B}" srcOrd="1" destOrd="0" presId="urn:microsoft.com/office/officeart/2005/8/layout/default"/>
    <dgm:cxn modelId="{9E6893BE-7D44-425F-9A8B-4CD94A72903D}" type="presParOf" srcId="{F12C0992-972B-4DC9-9C96-B43A64687532}" destId="{E8363EB8-F3CF-47A5-A623-2294A5733983}" srcOrd="2" destOrd="0" presId="urn:microsoft.com/office/officeart/2005/8/layout/default"/>
    <dgm:cxn modelId="{45D05BF8-F4E6-4303-9C2A-EC1AAF5CE53F}" type="presParOf" srcId="{F12C0992-972B-4DC9-9C96-B43A64687532}" destId="{46070A9B-37F5-47B8-855F-996568AEE2A7}" srcOrd="3" destOrd="0" presId="urn:microsoft.com/office/officeart/2005/8/layout/default"/>
    <dgm:cxn modelId="{5F951217-F3B1-4710-ABF5-B92C8759C567}" type="presParOf" srcId="{F12C0992-972B-4DC9-9C96-B43A64687532}" destId="{8926E43B-5D48-4DDD-82A0-F9AB8DD73F39}" srcOrd="4" destOrd="0" presId="urn:microsoft.com/office/officeart/2005/8/layout/default"/>
    <dgm:cxn modelId="{81A6CA8E-0924-4CDF-8B30-CE05C367241D}" type="presParOf" srcId="{F12C0992-972B-4DC9-9C96-B43A64687532}" destId="{83EE297B-0AEB-4FB1-94FC-F34AA1AD031B}" srcOrd="5" destOrd="0" presId="urn:microsoft.com/office/officeart/2005/8/layout/default"/>
    <dgm:cxn modelId="{A1EBDE18-8416-4C89-9891-5052033F933D}" type="presParOf" srcId="{F12C0992-972B-4DC9-9C96-B43A64687532}" destId="{DAF6010C-1BB8-4B01-815F-A93CA3F2B15B}" srcOrd="6" destOrd="0" presId="urn:microsoft.com/office/officeart/2005/8/layout/default"/>
    <dgm:cxn modelId="{10384D50-1DF4-4E14-A452-49F301C0DA5C}" type="presParOf" srcId="{F12C0992-972B-4DC9-9C96-B43A64687532}" destId="{CFE4491B-395D-4746-B5FB-79B20D9176A5}" srcOrd="7" destOrd="0" presId="urn:microsoft.com/office/officeart/2005/8/layout/default"/>
    <dgm:cxn modelId="{E8D800AB-3701-4274-9307-44F8EE246010}" type="presParOf" srcId="{F12C0992-972B-4DC9-9C96-B43A64687532}" destId="{E59BA2C1-96A8-474E-BA0A-E00222629E8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96BB2E-4A58-4036-AD9F-5EE9446B445C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727E058-52C8-424A-AC84-AE6409AC599A}">
      <dgm:prSet/>
      <dgm:spPr/>
      <dgm:t>
        <a:bodyPr/>
        <a:lstStyle/>
        <a:p>
          <a:r>
            <a:rPr lang="en-US" dirty="0"/>
            <a:t>Responsive to local needs (housing characteristics and population)</a:t>
          </a:r>
        </a:p>
      </dgm:t>
    </dgm:pt>
    <dgm:pt modelId="{013DCDD4-F213-4E75-AE9A-6037BA736B26}" type="parTrans" cxnId="{5CD5D195-65B6-4142-99BE-4F819206B857}">
      <dgm:prSet/>
      <dgm:spPr/>
      <dgm:t>
        <a:bodyPr/>
        <a:lstStyle/>
        <a:p>
          <a:endParaRPr lang="en-US"/>
        </a:p>
      </dgm:t>
    </dgm:pt>
    <dgm:pt modelId="{401DEF80-6E0C-43DD-A933-B722AC1E9AF3}" type="sibTrans" cxnId="{5CD5D195-65B6-4142-99BE-4F819206B857}">
      <dgm:prSet/>
      <dgm:spPr/>
      <dgm:t>
        <a:bodyPr/>
        <a:lstStyle/>
        <a:p>
          <a:endParaRPr lang="en-US"/>
        </a:p>
      </dgm:t>
    </dgm:pt>
    <dgm:pt modelId="{C6AFD655-56E0-4D61-BED6-22550C58BE25}">
      <dgm:prSet/>
      <dgm:spPr/>
      <dgm:t>
        <a:bodyPr/>
        <a:lstStyle/>
        <a:p>
          <a:r>
            <a:rPr lang="en-US" dirty="0"/>
            <a:t>Written guidelines, and follow standardized practices</a:t>
          </a:r>
        </a:p>
      </dgm:t>
    </dgm:pt>
    <dgm:pt modelId="{733F8455-0D7E-40FE-855E-64EEE6E9E353}" type="parTrans" cxnId="{1978D5D8-6BF0-45C3-B074-3ED8BA66FF7C}">
      <dgm:prSet/>
      <dgm:spPr/>
      <dgm:t>
        <a:bodyPr/>
        <a:lstStyle/>
        <a:p>
          <a:endParaRPr lang="en-US"/>
        </a:p>
      </dgm:t>
    </dgm:pt>
    <dgm:pt modelId="{D51243D8-48DA-4B19-923D-C64889B20850}" type="sibTrans" cxnId="{1978D5D8-6BF0-45C3-B074-3ED8BA66FF7C}">
      <dgm:prSet/>
      <dgm:spPr/>
      <dgm:t>
        <a:bodyPr/>
        <a:lstStyle/>
        <a:p>
          <a:endParaRPr lang="en-US"/>
        </a:p>
      </dgm:t>
    </dgm:pt>
    <dgm:pt modelId="{F34D113C-44DA-409B-A927-EF0C8864C115}">
      <dgm:prSet/>
      <dgm:spPr/>
      <dgm:t>
        <a:bodyPr/>
        <a:lstStyle/>
        <a:p>
          <a:r>
            <a:rPr lang="en-US" dirty="0"/>
            <a:t>Establish guidelines for selecting applicants and marketing plan</a:t>
          </a:r>
        </a:p>
        <a:p>
          <a:endParaRPr lang="en-US" dirty="0"/>
        </a:p>
      </dgm:t>
    </dgm:pt>
    <dgm:pt modelId="{9D3C93BC-247B-495B-9710-98D9BED76406}" type="parTrans" cxnId="{100E192B-5B4F-4644-8ACC-121285F800B1}">
      <dgm:prSet/>
      <dgm:spPr/>
      <dgm:t>
        <a:bodyPr/>
        <a:lstStyle/>
        <a:p>
          <a:endParaRPr lang="en-US"/>
        </a:p>
      </dgm:t>
    </dgm:pt>
    <dgm:pt modelId="{A1E4E561-504B-4A0A-8B2E-CB96BF66B1A3}" type="sibTrans" cxnId="{100E192B-5B4F-4644-8ACC-121285F800B1}">
      <dgm:prSet/>
      <dgm:spPr/>
      <dgm:t>
        <a:bodyPr/>
        <a:lstStyle/>
        <a:p>
          <a:endParaRPr lang="en-US"/>
        </a:p>
      </dgm:t>
    </dgm:pt>
    <dgm:pt modelId="{AACF6E1E-C1C8-4B73-B208-D542245B1A71}">
      <dgm:prSet/>
      <dgm:spPr/>
      <dgm:t>
        <a:bodyPr/>
        <a:lstStyle/>
        <a:p>
          <a:r>
            <a:rPr lang="en-US" dirty="0"/>
            <a:t>Good practice to re-examine annually to ensure that intended outcomes are being addressed</a:t>
          </a:r>
        </a:p>
      </dgm:t>
    </dgm:pt>
    <dgm:pt modelId="{436BBAE7-2266-404C-BD81-5921FE7B22D5}" type="parTrans" cxnId="{0F10CD02-CDAD-47A5-98BA-77B0EDE781D8}">
      <dgm:prSet/>
      <dgm:spPr/>
      <dgm:t>
        <a:bodyPr/>
        <a:lstStyle/>
        <a:p>
          <a:endParaRPr lang="en-US"/>
        </a:p>
      </dgm:t>
    </dgm:pt>
    <dgm:pt modelId="{C9444964-6D79-4B2B-A4DC-62753E639903}" type="sibTrans" cxnId="{0F10CD02-CDAD-47A5-98BA-77B0EDE781D8}">
      <dgm:prSet/>
      <dgm:spPr/>
      <dgm:t>
        <a:bodyPr/>
        <a:lstStyle/>
        <a:p>
          <a:endParaRPr lang="en-US"/>
        </a:p>
      </dgm:t>
    </dgm:pt>
    <dgm:pt modelId="{ACE15697-CDC2-408A-9CEF-082E1311E349}" type="pres">
      <dgm:prSet presAssocID="{0796BB2E-4A58-4036-AD9F-5EE9446B445C}" presName="vert0" presStyleCnt="0">
        <dgm:presLayoutVars>
          <dgm:dir/>
          <dgm:animOne val="branch"/>
          <dgm:animLvl val="lvl"/>
        </dgm:presLayoutVars>
      </dgm:prSet>
      <dgm:spPr/>
    </dgm:pt>
    <dgm:pt modelId="{749F1657-1B5E-4AEA-B0F2-54E91108608A}" type="pres">
      <dgm:prSet presAssocID="{A727E058-52C8-424A-AC84-AE6409AC599A}" presName="thickLine" presStyleLbl="alignNode1" presStyleIdx="0" presStyleCnt="4"/>
      <dgm:spPr/>
    </dgm:pt>
    <dgm:pt modelId="{28F07FEF-D22D-41FA-A80B-FCA0DD0A4C14}" type="pres">
      <dgm:prSet presAssocID="{A727E058-52C8-424A-AC84-AE6409AC599A}" presName="horz1" presStyleCnt="0"/>
      <dgm:spPr/>
    </dgm:pt>
    <dgm:pt modelId="{46404BC0-C02C-4271-B191-E84C2BDDECFF}" type="pres">
      <dgm:prSet presAssocID="{A727E058-52C8-424A-AC84-AE6409AC599A}" presName="tx1" presStyleLbl="revTx" presStyleIdx="0" presStyleCnt="4"/>
      <dgm:spPr/>
    </dgm:pt>
    <dgm:pt modelId="{B96A51BC-9DF2-4E3A-91F8-A06C47E957DB}" type="pres">
      <dgm:prSet presAssocID="{A727E058-52C8-424A-AC84-AE6409AC599A}" presName="vert1" presStyleCnt="0"/>
      <dgm:spPr/>
    </dgm:pt>
    <dgm:pt modelId="{5D0B0A65-AEA6-4B3C-A7F7-8E87D743C801}" type="pres">
      <dgm:prSet presAssocID="{C6AFD655-56E0-4D61-BED6-22550C58BE25}" presName="thickLine" presStyleLbl="alignNode1" presStyleIdx="1" presStyleCnt="4"/>
      <dgm:spPr/>
    </dgm:pt>
    <dgm:pt modelId="{EC116FB1-51BC-49A9-A6F5-4AA51FD4501F}" type="pres">
      <dgm:prSet presAssocID="{C6AFD655-56E0-4D61-BED6-22550C58BE25}" presName="horz1" presStyleCnt="0"/>
      <dgm:spPr/>
    </dgm:pt>
    <dgm:pt modelId="{5E2EF8AE-E02C-4C38-B734-A96F32A19FC3}" type="pres">
      <dgm:prSet presAssocID="{C6AFD655-56E0-4D61-BED6-22550C58BE25}" presName="tx1" presStyleLbl="revTx" presStyleIdx="1" presStyleCnt="4"/>
      <dgm:spPr/>
    </dgm:pt>
    <dgm:pt modelId="{6EF07EA3-6659-450B-BF54-589216749430}" type="pres">
      <dgm:prSet presAssocID="{C6AFD655-56E0-4D61-BED6-22550C58BE25}" presName="vert1" presStyleCnt="0"/>
      <dgm:spPr/>
    </dgm:pt>
    <dgm:pt modelId="{CD7B2C63-48CD-4E84-BA47-8D49DC66A11A}" type="pres">
      <dgm:prSet presAssocID="{F34D113C-44DA-409B-A927-EF0C8864C115}" presName="thickLine" presStyleLbl="alignNode1" presStyleIdx="2" presStyleCnt="4"/>
      <dgm:spPr/>
    </dgm:pt>
    <dgm:pt modelId="{20791D98-611E-43FE-98D4-8BD514817A10}" type="pres">
      <dgm:prSet presAssocID="{F34D113C-44DA-409B-A927-EF0C8864C115}" presName="horz1" presStyleCnt="0"/>
      <dgm:spPr/>
    </dgm:pt>
    <dgm:pt modelId="{6DE2B501-51B1-43F7-8412-C5968A11C9CD}" type="pres">
      <dgm:prSet presAssocID="{F34D113C-44DA-409B-A927-EF0C8864C115}" presName="tx1" presStyleLbl="revTx" presStyleIdx="2" presStyleCnt="4"/>
      <dgm:spPr/>
    </dgm:pt>
    <dgm:pt modelId="{ACA2A92B-B672-49F5-8273-C6F57FD130B7}" type="pres">
      <dgm:prSet presAssocID="{F34D113C-44DA-409B-A927-EF0C8864C115}" presName="vert1" presStyleCnt="0"/>
      <dgm:spPr/>
    </dgm:pt>
    <dgm:pt modelId="{BDAF1FE0-9298-45DB-9AE1-BB470A9901F3}" type="pres">
      <dgm:prSet presAssocID="{AACF6E1E-C1C8-4B73-B208-D542245B1A71}" presName="thickLine" presStyleLbl="alignNode1" presStyleIdx="3" presStyleCnt="4"/>
      <dgm:spPr/>
    </dgm:pt>
    <dgm:pt modelId="{0E45D997-ED19-4189-B6DF-7DE112E4FA16}" type="pres">
      <dgm:prSet presAssocID="{AACF6E1E-C1C8-4B73-B208-D542245B1A71}" presName="horz1" presStyleCnt="0"/>
      <dgm:spPr/>
    </dgm:pt>
    <dgm:pt modelId="{340ADF78-16EA-4C23-A29E-849C9DAEC425}" type="pres">
      <dgm:prSet presAssocID="{AACF6E1E-C1C8-4B73-B208-D542245B1A71}" presName="tx1" presStyleLbl="revTx" presStyleIdx="3" presStyleCnt="4"/>
      <dgm:spPr/>
    </dgm:pt>
    <dgm:pt modelId="{6DC270AA-65DC-47BD-AB16-73304D3DF9CC}" type="pres">
      <dgm:prSet presAssocID="{AACF6E1E-C1C8-4B73-B208-D542245B1A71}" presName="vert1" presStyleCnt="0"/>
      <dgm:spPr/>
    </dgm:pt>
  </dgm:ptLst>
  <dgm:cxnLst>
    <dgm:cxn modelId="{0F10CD02-CDAD-47A5-98BA-77B0EDE781D8}" srcId="{0796BB2E-4A58-4036-AD9F-5EE9446B445C}" destId="{AACF6E1E-C1C8-4B73-B208-D542245B1A71}" srcOrd="3" destOrd="0" parTransId="{436BBAE7-2266-404C-BD81-5921FE7B22D5}" sibTransId="{C9444964-6D79-4B2B-A4DC-62753E639903}"/>
    <dgm:cxn modelId="{73594411-81FA-44A2-898B-EB94C80E9A14}" type="presOf" srcId="{0796BB2E-4A58-4036-AD9F-5EE9446B445C}" destId="{ACE15697-CDC2-408A-9CEF-082E1311E349}" srcOrd="0" destOrd="0" presId="urn:microsoft.com/office/officeart/2008/layout/LinedList"/>
    <dgm:cxn modelId="{100E192B-5B4F-4644-8ACC-121285F800B1}" srcId="{0796BB2E-4A58-4036-AD9F-5EE9446B445C}" destId="{F34D113C-44DA-409B-A927-EF0C8864C115}" srcOrd="2" destOrd="0" parTransId="{9D3C93BC-247B-495B-9710-98D9BED76406}" sibTransId="{A1E4E561-504B-4A0A-8B2E-CB96BF66B1A3}"/>
    <dgm:cxn modelId="{0B3A2433-6544-46B4-B820-588DDF20ECEC}" type="presOf" srcId="{A727E058-52C8-424A-AC84-AE6409AC599A}" destId="{46404BC0-C02C-4271-B191-E84C2BDDECFF}" srcOrd="0" destOrd="0" presId="urn:microsoft.com/office/officeart/2008/layout/LinedList"/>
    <dgm:cxn modelId="{64E93253-391D-42F5-9A60-93A829161E68}" type="presOf" srcId="{AACF6E1E-C1C8-4B73-B208-D542245B1A71}" destId="{340ADF78-16EA-4C23-A29E-849C9DAEC425}" srcOrd="0" destOrd="0" presId="urn:microsoft.com/office/officeart/2008/layout/LinedList"/>
    <dgm:cxn modelId="{89552259-6C1D-417F-AD8D-3F9E7C75B8F7}" type="presOf" srcId="{F34D113C-44DA-409B-A927-EF0C8864C115}" destId="{6DE2B501-51B1-43F7-8412-C5968A11C9CD}" srcOrd="0" destOrd="0" presId="urn:microsoft.com/office/officeart/2008/layout/LinedList"/>
    <dgm:cxn modelId="{5CD5D195-65B6-4142-99BE-4F819206B857}" srcId="{0796BB2E-4A58-4036-AD9F-5EE9446B445C}" destId="{A727E058-52C8-424A-AC84-AE6409AC599A}" srcOrd="0" destOrd="0" parTransId="{013DCDD4-F213-4E75-AE9A-6037BA736B26}" sibTransId="{401DEF80-6E0C-43DD-A933-B722AC1E9AF3}"/>
    <dgm:cxn modelId="{932B58C8-44B2-44AB-8D5B-B56EB45978AE}" type="presOf" srcId="{C6AFD655-56E0-4D61-BED6-22550C58BE25}" destId="{5E2EF8AE-E02C-4C38-B734-A96F32A19FC3}" srcOrd="0" destOrd="0" presId="urn:microsoft.com/office/officeart/2008/layout/LinedList"/>
    <dgm:cxn modelId="{1978D5D8-6BF0-45C3-B074-3ED8BA66FF7C}" srcId="{0796BB2E-4A58-4036-AD9F-5EE9446B445C}" destId="{C6AFD655-56E0-4D61-BED6-22550C58BE25}" srcOrd="1" destOrd="0" parTransId="{733F8455-0D7E-40FE-855E-64EEE6E9E353}" sibTransId="{D51243D8-48DA-4B19-923D-C64889B20850}"/>
    <dgm:cxn modelId="{3E905515-96D0-4D14-851A-0B58F150DA87}" type="presParOf" srcId="{ACE15697-CDC2-408A-9CEF-082E1311E349}" destId="{749F1657-1B5E-4AEA-B0F2-54E91108608A}" srcOrd="0" destOrd="0" presId="urn:microsoft.com/office/officeart/2008/layout/LinedList"/>
    <dgm:cxn modelId="{0DEDCC2C-3070-474C-AB8E-D2E768C8ABBC}" type="presParOf" srcId="{ACE15697-CDC2-408A-9CEF-082E1311E349}" destId="{28F07FEF-D22D-41FA-A80B-FCA0DD0A4C14}" srcOrd="1" destOrd="0" presId="urn:microsoft.com/office/officeart/2008/layout/LinedList"/>
    <dgm:cxn modelId="{F62D6C53-C85C-4208-8C4D-31B2D87A2885}" type="presParOf" srcId="{28F07FEF-D22D-41FA-A80B-FCA0DD0A4C14}" destId="{46404BC0-C02C-4271-B191-E84C2BDDECFF}" srcOrd="0" destOrd="0" presId="urn:microsoft.com/office/officeart/2008/layout/LinedList"/>
    <dgm:cxn modelId="{8D47017C-F6F6-4424-8B9B-1AD6F93A1421}" type="presParOf" srcId="{28F07FEF-D22D-41FA-A80B-FCA0DD0A4C14}" destId="{B96A51BC-9DF2-4E3A-91F8-A06C47E957DB}" srcOrd="1" destOrd="0" presId="urn:microsoft.com/office/officeart/2008/layout/LinedList"/>
    <dgm:cxn modelId="{314BAF98-AF44-4A2F-A982-11FA5EA28C06}" type="presParOf" srcId="{ACE15697-CDC2-408A-9CEF-082E1311E349}" destId="{5D0B0A65-AEA6-4B3C-A7F7-8E87D743C801}" srcOrd="2" destOrd="0" presId="urn:microsoft.com/office/officeart/2008/layout/LinedList"/>
    <dgm:cxn modelId="{33A53F03-0309-40BC-9370-2A8D2D640A06}" type="presParOf" srcId="{ACE15697-CDC2-408A-9CEF-082E1311E349}" destId="{EC116FB1-51BC-49A9-A6F5-4AA51FD4501F}" srcOrd="3" destOrd="0" presId="urn:microsoft.com/office/officeart/2008/layout/LinedList"/>
    <dgm:cxn modelId="{22E17D24-C954-4063-BC58-3E11B64CAA2B}" type="presParOf" srcId="{EC116FB1-51BC-49A9-A6F5-4AA51FD4501F}" destId="{5E2EF8AE-E02C-4C38-B734-A96F32A19FC3}" srcOrd="0" destOrd="0" presId="urn:microsoft.com/office/officeart/2008/layout/LinedList"/>
    <dgm:cxn modelId="{E5E97D9F-928E-4755-8EE2-211C2F1842D9}" type="presParOf" srcId="{EC116FB1-51BC-49A9-A6F5-4AA51FD4501F}" destId="{6EF07EA3-6659-450B-BF54-589216749430}" srcOrd="1" destOrd="0" presId="urn:microsoft.com/office/officeart/2008/layout/LinedList"/>
    <dgm:cxn modelId="{C8BC86F1-AD88-4563-862F-54AA43E864E2}" type="presParOf" srcId="{ACE15697-CDC2-408A-9CEF-082E1311E349}" destId="{CD7B2C63-48CD-4E84-BA47-8D49DC66A11A}" srcOrd="4" destOrd="0" presId="urn:microsoft.com/office/officeart/2008/layout/LinedList"/>
    <dgm:cxn modelId="{614323E0-AAD9-4FC2-B76B-C7F7D2925D6A}" type="presParOf" srcId="{ACE15697-CDC2-408A-9CEF-082E1311E349}" destId="{20791D98-611E-43FE-98D4-8BD514817A10}" srcOrd="5" destOrd="0" presId="urn:microsoft.com/office/officeart/2008/layout/LinedList"/>
    <dgm:cxn modelId="{50E117C8-C285-4763-AD05-989C661EFAB6}" type="presParOf" srcId="{20791D98-611E-43FE-98D4-8BD514817A10}" destId="{6DE2B501-51B1-43F7-8412-C5968A11C9CD}" srcOrd="0" destOrd="0" presId="urn:microsoft.com/office/officeart/2008/layout/LinedList"/>
    <dgm:cxn modelId="{464BD129-9B5A-4637-BBF8-1D95D8991FDD}" type="presParOf" srcId="{20791D98-611E-43FE-98D4-8BD514817A10}" destId="{ACA2A92B-B672-49F5-8273-C6F57FD130B7}" srcOrd="1" destOrd="0" presId="urn:microsoft.com/office/officeart/2008/layout/LinedList"/>
    <dgm:cxn modelId="{D917FABE-990F-4D54-8175-89B68C8D8FD5}" type="presParOf" srcId="{ACE15697-CDC2-408A-9CEF-082E1311E349}" destId="{BDAF1FE0-9298-45DB-9AE1-BB470A9901F3}" srcOrd="6" destOrd="0" presId="urn:microsoft.com/office/officeart/2008/layout/LinedList"/>
    <dgm:cxn modelId="{3158251E-099B-434E-9A93-C58AFA3B0165}" type="presParOf" srcId="{ACE15697-CDC2-408A-9CEF-082E1311E349}" destId="{0E45D997-ED19-4189-B6DF-7DE112E4FA16}" srcOrd="7" destOrd="0" presId="urn:microsoft.com/office/officeart/2008/layout/LinedList"/>
    <dgm:cxn modelId="{16E5CFB4-42F5-463B-B52A-DF934CD17F7F}" type="presParOf" srcId="{0E45D997-ED19-4189-B6DF-7DE112E4FA16}" destId="{340ADF78-16EA-4C23-A29E-849C9DAEC425}" srcOrd="0" destOrd="0" presId="urn:microsoft.com/office/officeart/2008/layout/LinedList"/>
    <dgm:cxn modelId="{D40E52EE-D7B9-4A47-9F86-8CD1E6783233}" type="presParOf" srcId="{0E45D997-ED19-4189-B6DF-7DE112E4FA16}" destId="{6DC270AA-65DC-47BD-AB16-73304D3DF9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8577E8-8766-40ED-BD54-C4188F8F879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5_2" csCatId="accent5" phldr="1"/>
      <dgm:spPr/>
      <dgm:t>
        <a:bodyPr/>
        <a:lstStyle/>
        <a:p>
          <a:endParaRPr lang="en-US"/>
        </a:p>
      </dgm:t>
    </dgm:pt>
    <dgm:pt modelId="{07041D81-A2E6-488F-9A24-196C966B7D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Who is eligible? Waiting List? 1</a:t>
          </a:r>
          <a:r>
            <a:rPr lang="en-US" baseline="30000"/>
            <a:t>st</a:t>
          </a:r>
          <a:r>
            <a:rPr lang="en-US"/>
            <a:t> come; 1</a:t>
          </a:r>
          <a:r>
            <a:rPr lang="en-US" baseline="30000"/>
            <a:t>st</a:t>
          </a:r>
          <a:r>
            <a:rPr lang="en-US"/>
            <a:t> serve? Priority clientele, units?</a:t>
          </a:r>
        </a:p>
      </dgm:t>
    </dgm:pt>
    <dgm:pt modelId="{B654C6C5-DF2B-47CF-9ADA-48B06875D878}" type="parTrans" cxnId="{3EA1A17F-BE4B-4FF4-A00E-B6064707BFCD}">
      <dgm:prSet/>
      <dgm:spPr/>
      <dgm:t>
        <a:bodyPr/>
        <a:lstStyle/>
        <a:p>
          <a:endParaRPr lang="en-US"/>
        </a:p>
      </dgm:t>
    </dgm:pt>
    <dgm:pt modelId="{743EC509-9777-4788-B0AE-2CE32C2D0100}" type="sibTrans" cxnId="{3EA1A17F-BE4B-4FF4-A00E-B6064707BFCD}">
      <dgm:prSet/>
      <dgm:spPr/>
      <dgm:t>
        <a:bodyPr/>
        <a:lstStyle/>
        <a:p>
          <a:endParaRPr lang="en-US"/>
        </a:p>
      </dgm:t>
    </dgm:pt>
    <dgm:pt modelId="{453273C6-6287-4C94-8941-DB1AD31A50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Units – single/multi family? Owner occupied/Investor? Rentals?</a:t>
          </a:r>
        </a:p>
      </dgm:t>
    </dgm:pt>
    <dgm:pt modelId="{DB3484AF-2065-4FC7-A0A2-0D6AA4778907}" type="parTrans" cxnId="{23E8CF7A-51C5-4F95-AB54-0B3ACC0B74AD}">
      <dgm:prSet/>
      <dgm:spPr/>
      <dgm:t>
        <a:bodyPr/>
        <a:lstStyle/>
        <a:p>
          <a:endParaRPr lang="en-US"/>
        </a:p>
      </dgm:t>
    </dgm:pt>
    <dgm:pt modelId="{30ABC156-D3E5-4026-9410-C67FEA88965A}" type="sibTrans" cxnId="{23E8CF7A-51C5-4F95-AB54-0B3ACC0B74AD}">
      <dgm:prSet/>
      <dgm:spPr/>
      <dgm:t>
        <a:bodyPr/>
        <a:lstStyle/>
        <a:p>
          <a:endParaRPr lang="en-US"/>
        </a:p>
      </dgm:t>
    </dgm:pt>
    <dgm:pt modelId="{29906927-9AF2-4507-B114-4106DABA4A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Types of assistance (loans/grants) and amounts specified</a:t>
          </a:r>
        </a:p>
      </dgm:t>
    </dgm:pt>
    <dgm:pt modelId="{057D02C8-3027-4A68-B6CD-C3BA917983A1}" type="parTrans" cxnId="{539496A1-AB95-40C6-9AF8-F25D67FB5CDF}">
      <dgm:prSet/>
      <dgm:spPr/>
      <dgm:t>
        <a:bodyPr/>
        <a:lstStyle/>
        <a:p>
          <a:endParaRPr lang="en-US"/>
        </a:p>
      </dgm:t>
    </dgm:pt>
    <dgm:pt modelId="{6C70EF29-9F04-4BA0-A369-8903C74C1E91}" type="sibTrans" cxnId="{539496A1-AB95-40C6-9AF8-F25D67FB5CDF}">
      <dgm:prSet/>
      <dgm:spPr/>
      <dgm:t>
        <a:bodyPr/>
        <a:lstStyle/>
        <a:p>
          <a:endParaRPr lang="en-US"/>
        </a:p>
      </dgm:t>
    </dgm:pt>
    <dgm:pt modelId="{055ED7BD-191C-4FC0-9954-C5CF115F30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Plan for loan servicing and rent monitoring</a:t>
          </a:r>
        </a:p>
      </dgm:t>
    </dgm:pt>
    <dgm:pt modelId="{C851F20A-136B-40F9-BD76-E108CAE49008}" type="parTrans" cxnId="{8FB44061-44DD-4512-A248-995A1BDD2897}">
      <dgm:prSet/>
      <dgm:spPr/>
      <dgm:t>
        <a:bodyPr/>
        <a:lstStyle/>
        <a:p>
          <a:endParaRPr lang="en-US"/>
        </a:p>
      </dgm:t>
    </dgm:pt>
    <dgm:pt modelId="{8413A2C5-8AC8-4F2F-8244-190F592DB2FF}" type="sibTrans" cxnId="{8FB44061-44DD-4512-A248-995A1BDD2897}">
      <dgm:prSet/>
      <dgm:spPr/>
      <dgm:t>
        <a:bodyPr/>
        <a:lstStyle/>
        <a:p>
          <a:endParaRPr lang="en-US"/>
        </a:p>
      </dgm:t>
    </dgm:pt>
    <dgm:pt modelId="{7494BD18-4669-405E-BD39-F51C217269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Refinancing policy</a:t>
          </a:r>
        </a:p>
      </dgm:t>
    </dgm:pt>
    <dgm:pt modelId="{EF7DCE2A-ADA4-459F-B2EF-411DBCEC4DC0}" type="parTrans" cxnId="{EDE22A91-4EF8-423A-B3F2-A8C256D164A1}">
      <dgm:prSet/>
      <dgm:spPr/>
      <dgm:t>
        <a:bodyPr/>
        <a:lstStyle/>
        <a:p>
          <a:endParaRPr lang="en-US"/>
        </a:p>
      </dgm:t>
    </dgm:pt>
    <dgm:pt modelId="{96DB15BB-47AC-4024-8DBA-73B9B93437B1}" type="sibTrans" cxnId="{EDE22A91-4EF8-423A-B3F2-A8C256D164A1}">
      <dgm:prSet/>
      <dgm:spPr/>
      <dgm:t>
        <a:bodyPr/>
        <a:lstStyle/>
        <a:p>
          <a:endParaRPr lang="en-US"/>
        </a:p>
      </dgm:t>
    </dgm:pt>
    <dgm:pt modelId="{0498561F-FE78-40D5-AD27-6EEE7484D3C4}" type="pres">
      <dgm:prSet presAssocID="{958577E8-8766-40ED-BD54-C4188F8F8794}" presName="root" presStyleCnt="0">
        <dgm:presLayoutVars>
          <dgm:dir/>
          <dgm:resizeHandles val="exact"/>
        </dgm:presLayoutVars>
      </dgm:prSet>
      <dgm:spPr/>
    </dgm:pt>
    <dgm:pt modelId="{D13D9D23-3922-4C57-8FC1-C5E3C89B54A3}" type="pres">
      <dgm:prSet presAssocID="{07041D81-A2E6-488F-9A24-196C966B7DCD}" presName="compNode" presStyleCnt="0"/>
      <dgm:spPr/>
    </dgm:pt>
    <dgm:pt modelId="{D1783FC4-5CA7-40FD-A1C7-04DBD8E2E9B5}" type="pres">
      <dgm:prSet presAssocID="{07041D81-A2E6-488F-9A24-196C966B7DCD}" presName="bgRect" presStyleLbl="bgShp" presStyleIdx="0" presStyleCnt="5"/>
      <dgm:spPr/>
    </dgm:pt>
    <dgm:pt modelId="{3971FD91-4CBC-491D-9105-633533B141AA}" type="pres">
      <dgm:prSet presAssocID="{07041D81-A2E6-488F-9A24-196C966B7DC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2036517F-6ED9-496B-8450-36DD5198580E}" type="pres">
      <dgm:prSet presAssocID="{07041D81-A2E6-488F-9A24-196C966B7DCD}" presName="spaceRect" presStyleCnt="0"/>
      <dgm:spPr/>
    </dgm:pt>
    <dgm:pt modelId="{622F6D0F-8BF7-4BE6-A08D-F7E2BFA24978}" type="pres">
      <dgm:prSet presAssocID="{07041D81-A2E6-488F-9A24-196C966B7DCD}" presName="parTx" presStyleLbl="revTx" presStyleIdx="0" presStyleCnt="5">
        <dgm:presLayoutVars>
          <dgm:chMax val="0"/>
          <dgm:chPref val="0"/>
        </dgm:presLayoutVars>
      </dgm:prSet>
      <dgm:spPr/>
    </dgm:pt>
    <dgm:pt modelId="{9A2E131F-E0BF-4EB4-8FB8-9CA38C0231B4}" type="pres">
      <dgm:prSet presAssocID="{743EC509-9777-4788-B0AE-2CE32C2D0100}" presName="sibTrans" presStyleCnt="0"/>
      <dgm:spPr/>
    </dgm:pt>
    <dgm:pt modelId="{9764322A-85B8-4550-A475-1172DF34E6C6}" type="pres">
      <dgm:prSet presAssocID="{453273C6-6287-4C94-8941-DB1AD31A50DB}" presName="compNode" presStyleCnt="0"/>
      <dgm:spPr/>
    </dgm:pt>
    <dgm:pt modelId="{9D6A3045-1A98-43FB-9E7C-8F458470ACB2}" type="pres">
      <dgm:prSet presAssocID="{453273C6-6287-4C94-8941-DB1AD31A50DB}" presName="bgRect" presStyleLbl="bgShp" presStyleIdx="1" presStyleCnt="5"/>
      <dgm:spPr/>
    </dgm:pt>
    <dgm:pt modelId="{5FA817DE-558E-410D-AEA4-E5379112A242}" type="pres">
      <dgm:prSet presAssocID="{453273C6-6287-4C94-8941-DB1AD31A50D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D0871617-20E5-4ACF-8DA8-4A1FB58A6F73}" type="pres">
      <dgm:prSet presAssocID="{453273C6-6287-4C94-8941-DB1AD31A50DB}" presName="spaceRect" presStyleCnt="0"/>
      <dgm:spPr/>
    </dgm:pt>
    <dgm:pt modelId="{C4DB0A14-9F29-47C8-8B06-45CB41CA359A}" type="pres">
      <dgm:prSet presAssocID="{453273C6-6287-4C94-8941-DB1AD31A50DB}" presName="parTx" presStyleLbl="revTx" presStyleIdx="1" presStyleCnt="5">
        <dgm:presLayoutVars>
          <dgm:chMax val="0"/>
          <dgm:chPref val="0"/>
        </dgm:presLayoutVars>
      </dgm:prSet>
      <dgm:spPr/>
    </dgm:pt>
    <dgm:pt modelId="{6ED19B8E-9AAB-4D1D-963F-08BB25E3640B}" type="pres">
      <dgm:prSet presAssocID="{30ABC156-D3E5-4026-9410-C67FEA88965A}" presName="sibTrans" presStyleCnt="0"/>
      <dgm:spPr/>
    </dgm:pt>
    <dgm:pt modelId="{27F6F3F8-1F7A-4A70-95CD-4C55402395C6}" type="pres">
      <dgm:prSet presAssocID="{29906927-9AF2-4507-B114-4106DABA4A02}" presName="compNode" presStyleCnt="0"/>
      <dgm:spPr/>
    </dgm:pt>
    <dgm:pt modelId="{717CE372-15E5-4614-9607-7F95E8860FA6}" type="pres">
      <dgm:prSet presAssocID="{29906927-9AF2-4507-B114-4106DABA4A02}" presName="bgRect" presStyleLbl="bgShp" presStyleIdx="2" presStyleCnt="5"/>
      <dgm:spPr/>
    </dgm:pt>
    <dgm:pt modelId="{A05DC483-D5D6-4157-AFB7-5A13BE0F5A20}" type="pres">
      <dgm:prSet presAssocID="{29906927-9AF2-4507-B114-4106DABA4A0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54C84EE-3406-44F2-B5FC-5BA79A69BB43}" type="pres">
      <dgm:prSet presAssocID="{29906927-9AF2-4507-B114-4106DABA4A02}" presName="spaceRect" presStyleCnt="0"/>
      <dgm:spPr/>
    </dgm:pt>
    <dgm:pt modelId="{B21BB6C5-9594-4FF1-B84D-60A90B46C4F0}" type="pres">
      <dgm:prSet presAssocID="{29906927-9AF2-4507-B114-4106DABA4A02}" presName="parTx" presStyleLbl="revTx" presStyleIdx="2" presStyleCnt="5">
        <dgm:presLayoutVars>
          <dgm:chMax val="0"/>
          <dgm:chPref val="0"/>
        </dgm:presLayoutVars>
      </dgm:prSet>
      <dgm:spPr/>
    </dgm:pt>
    <dgm:pt modelId="{8282796F-0E52-4C62-A821-4891189F73FB}" type="pres">
      <dgm:prSet presAssocID="{6C70EF29-9F04-4BA0-A369-8903C74C1E91}" presName="sibTrans" presStyleCnt="0"/>
      <dgm:spPr/>
    </dgm:pt>
    <dgm:pt modelId="{419F560C-BA8E-47F8-8519-4A58873F6012}" type="pres">
      <dgm:prSet presAssocID="{055ED7BD-191C-4FC0-9954-C5CF115F30EF}" presName="compNode" presStyleCnt="0"/>
      <dgm:spPr/>
    </dgm:pt>
    <dgm:pt modelId="{11E95AD5-04C6-405E-AEF7-B8511542A3B1}" type="pres">
      <dgm:prSet presAssocID="{055ED7BD-191C-4FC0-9954-C5CF115F30EF}" presName="bgRect" presStyleLbl="bgShp" presStyleIdx="3" presStyleCnt="5"/>
      <dgm:spPr/>
    </dgm:pt>
    <dgm:pt modelId="{EA13C30C-F0DC-4887-A202-37C5340F9E5B}" type="pres">
      <dgm:prSet presAssocID="{055ED7BD-191C-4FC0-9954-C5CF115F30E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B2F0E4CA-A04B-4652-B725-DD162A0B4C2C}" type="pres">
      <dgm:prSet presAssocID="{055ED7BD-191C-4FC0-9954-C5CF115F30EF}" presName="spaceRect" presStyleCnt="0"/>
      <dgm:spPr/>
    </dgm:pt>
    <dgm:pt modelId="{2A1E637A-942E-4FFD-94DD-F9AE65DF5043}" type="pres">
      <dgm:prSet presAssocID="{055ED7BD-191C-4FC0-9954-C5CF115F30EF}" presName="parTx" presStyleLbl="revTx" presStyleIdx="3" presStyleCnt="5">
        <dgm:presLayoutVars>
          <dgm:chMax val="0"/>
          <dgm:chPref val="0"/>
        </dgm:presLayoutVars>
      </dgm:prSet>
      <dgm:spPr/>
    </dgm:pt>
    <dgm:pt modelId="{1BC2CA6B-7A92-46D1-B849-A89861D0F2D0}" type="pres">
      <dgm:prSet presAssocID="{8413A2C5-8AC8-4F2F-8244-190F592DB2FF}" presName="sibTrans" presStyleCnt="0"/>
      <dgm:spPr/>
    </dgm:pt>
    <dgm:pt modelId="{6556E457-C443-4F26-8F97-CF1A49E19F03}" type="pres">
      <dgm:prSet presAssocID="{7494BD18-4669-405E-BD39-F51C21726992}" presName="compNode" presStyleCnt="0"/>
      <dgm:spPr/>
    </dgm:pt>
    <dgm:pt modelId="{6C1D70DC-2C1D-4B0E-97CB-8811C981669D}" type="pres">
      <dgm:prSet presAssocID="{7494BD18-4669-405E-BD39-F51C21726992}" presName="bgRect" presStyleLbl="bgShp" presStyleIdx="4" presStyleCnt="5"/>
      <dgm:spPr/>
    </dgm:pt>
    <dgm:pt modelId="{CA15FEDD-DF62-4F16-81BB-B0A9C29820C3}" type="pres">
      <dgm:prSet presAssocID="{7494BD18-4669-405E-BD39-F51C2172699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C62AACD-7095-45AF-833E-8EB5592A8955}" type="pres">
      <dgm:prSet presAssocID="{7494BD18-4669-405E-BD39-F51C21726992}" presName="spaceRect" presStyleCnt="0"/>
      <dgm:spPr/>
    </dgm:pt>
    <dgm:pt modelId="{F34960EE-A9F7-4A04-9C71-8E4CED062C37}" type="pres">
      <dgm:prSet presAssocID="{7494BD18-4669-405E-BD39-F51C2172699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FF03A29-78D8-40F6-B586-0C12A40D90F3}" type="presOf" srcId="{453273C6-6287-4C94-8941-DB1AD31A50DB}" destId="{C4DB0A14-9F29-47C8-8B06-45CB41CA359A}" srcOrd="0" destOrd="0" presId="urn:microsoft.com/office/officeart/2018/2/layout/IconVerticalSolidList"/>
    <dgm:cxn modelId="{8FB44061-44DD-4512-A248-995A1BDD2897}" srcId="{958577E8-8766-40ED-BD54-C4188F8F8794}" destId="{055ED7BD-191C-4FC0-9954-C5CF115F30EF}" srcOrd="3" destOrd="0" parTransId="{C851F20A-136B-40F9-BD76-E108CAE49008}" sibTransId="{8413A2C5-8AC8-4F2F-8244-190F592DB2FF}"/>
    <dgm:cxn modelId="{9218E966-53E9-4407-B84F-85EEB28C81F0}" type="presOf" srcId="{7494BD18-4669-405E-BD39-F51C21726992}" destId="{F34960EE-A9F7-4A04-9C71-8E4CED062C37}" srcOrd="0" destOrd="0" presId="urn:microsoft.com/office/officeart/2018/2/layout/IconVerticalSolidList"/>
    <dgm:cxn modelId="{B81CF766-52A0-49D8-8F41-172E40FFF4DE}" type="presOf" srcId="{29906927-9AF2-4507-B114-4106DABA4A02}" destId="{B21BB6C5-9594-4FF1-B84D-60A90B46C4F0}" srcOrd="0" destOrd="0" presId="urn:microsoft.com/office/officeart/2018/2/layout/IconVerticalSolidList"/>
    <dgm:cxn modelId="{3E0B9D4B-B985-4865-96C8-EEC288001628}" type="presOf" srcId="{958577E8-8766-40ED-BD54-C4188F8F8794}" destId="{0498561F-FE78-40D5-AD27-6EEE7484D3C4}" srcOrd="0" destOrd="0" presId="urn:microsoft.com/office/officeart/2018/2/layout/IconVerticalSolidList"/>
    <dgm:cxn modelId="{23E8CF7A-51C5-4F95-AB54-0B3ACC0B74AD}" srcId="{958577E8-8766-40ED-BD54-C4188F8F8794}" destId="{453273C6-6287-4C94-8941-DB1AD31A50DB}" srcOrd="1" destOrd="0" parTransId="{DB3484AF-2065-4FC7-A0A2-0D6AA4778907}" sibTransId="{30ABC156-D3E5-4026-9410-C67FEA88965A}"/>
    <dgm:cxn modelId="{5F8B5E7F-444D-43BF-8B21-C49AB2CE213F}" type="presOf" srcId="{07041D81-A2E6-488F-9A24-196C966B7DCD}" destId="{622F6D0F-8BF7-4BE6-A08D-F7E2BFA24978}" srcOrd="0" destOrd="0" presId="urn:microsoft.com/office/officeart/2018/2/layout/IconVerticalSolidList"/>
    <dgm:cxn modelId="{3EA1A17F-BE4B-4FF4-A00E-B6064707BFCD}" srcId="{958577E8-8766-40ED-BD54-C4188F8F8794}" destId="{07041D81-A2E6-488F-9A24-196C966B7DCD}" srcOrd="0" destOrd="0" parTransId="{B654C6C5-DF2B-47CF-9ADA-48B06875D878}" sibTransId="{743EC509-9777-4788-B0AE-2CE32C2D0100}"/>
    <dgm:cxn modelId="{EDE22A91-4EF8-423A-B3F2-A8C256D164A1}" srcId="{958577E8-8766-40ED-BD54-C4188F8F8794}" destId="{7494BD18-4669-405E-BD39-F51C21726992}" srcOrd="4" destOrd="0" parTransId="{EF7DCE2A-ADA4-459F-B2EF-411DBCEC4DC0}" sibTransId="{96DB15BB-47AC-4024-8DBA-73B9B93437B1}"/>
    <dgm:cxn modelId="{539496A1-AB95-40C6-9AF8-F25D67FB5CDF}" srcId="{958577E8-8766-40ED-BD54-C4188F8F8794}" destId="{29906927-9AF2-4507-B114-4106DABA4A02}" srcOrd="2" destOrd="0" parTransId="{057D02C8-3027-4A68-B6CD-C3BA917983A1}" sibTransId="{6C70EF29-9F04-4BA0-A369-8903C74C1E91}"/>
    <dgm:cxn modelId="{54F32EEE-6E49-4D9F-B117-A89DF8116423}" type="presOf" srcId="{055ED7BD-191C-4FC0-9954-C5CF115F30EF}" destId="{2A1E637A-942E-4FFD-94DD-F9AE65DF5043}" srcOrd="0" destOrd="0" presId="urn:microsoft.com/office/officeart/2018/2/layout/IconVerticalSolidList"/>
    <dgm:cxn modelId="{59259593-3BB3-465C-8849-AD531B09EE7D}" type="presParOf" srcId="{0498561F-FE78-40D5-AD27-6EEE7484D3C4}" destId="{D13D9D23-3922-4C57-8FC1-C5E3C89B54A3}" srcOrd="0" destOrd="0" presId="urn:microsoft.com/office/officeart/2018/2/layout/IconVerticalSolidList"/>
    <dgm:cxn modelId="{B0AC244E-A69E-4C18-B2BC-7A237802C07B}" type="presParOf" srcId="{D13D9D23-3922-4C57-8FC1-C5E3C89B54A3}" destId="{D1783FC4-5CA7-40FD-A1C7-04DBD8E2E9B5}" srcOrd="0" destOrd="0" presId="urn:microsoft.com/office/officeart/2018/2/layout/IconVerticalSolidList"/>
    <dgm:cxn modelId="{D0606090-A80E-4B62-A430-5581FB8B41D8}" type="presParOf" srcId="{D13D9D23-3922-4C57-8FC1-C5E3C89B54A3}" destId="{3971FD91-4CBC-491D-9105-633533B141AA}" srcOrd="1" destOrd="0" presId="urn:microsoft.com/office/officeart/2018/2/layout/IconVerticalSolidList"/>
    <dgm:cxn modelId="{8762F3F3-C270-40C1-BF59-0C5ABC25B83E}" type="presParOf" srcId="{D13D9D23-3922-4C57-8FC1-C5E3C89B54A3}" destId="{2036517F-6ED9-496B-8450-36DD5198580E}" srcOrd="2" destOrd="0" presId="urn:microsoft.com/office/officeart/2018/2/layout/IconVerticalSolidList"/>
    <dgm:cxn modelId="{DCEAB5EA-2843-4939-86C5-7F9BCD642AE1}" type="presParOf" srcId="{D13D9D23-3922-4C57-8FC1-C5E3C89B54A3}" destId="{622F6D0F-8BF7-4BE6-A08D-F7E2BFA24978}" srcOrd="3" destOrd="0" presId="urn:microsoft.com/office/officeart/2018/2/layout/IconVerticalSolidList"/>
    <dgm:cxn modelId="{867274EE-2A9F-4533-820F-CDBF4579A867}" type="presParOf" srcId="{0498561F-FE78-40D5-AD27-6EEE7484D3C4}" destId="{9A2E131F-E0BF-4EB4-8FB8-9CA38C0231B4}" srcOrd="1" destOrd="0" presId="urn:microsoft.com/office/officeart/2018/2/layout/IconVerticalSolidList"/>
    <dgm:cxn modelId="{07F9489D-1704-4C49-AC65-65A9ED51EB2E}" type="presParOf" srcId="{0498561F-FE78-40D5-AD27-6EEE7484D3C4}" destId="{9764322A-85B8-4550-A475-1172DF34E6C6}" srcOrd="2" destOrd="0" presId="urn:microsoft.com/office/officeart/2018/2/layout/IconVerticalSolidList"/>
    <dgm:cxn modelId="{F4AB53DF-AD41-4542-B219-7762FE313F4D}" type="presParOf" srcId="{9764322A-85B8-4550-A475-1172DF34E6C6}" destId="{9D6A3045-1A98-43FB-9E7C-8F458470ACB2}" srcOrd="0" destOrd="0" presId="urn:microsoft.com/office/officeart/2018/2/layout/IconVerticalSolidList"/>
    <dgm:cxn modelId="{E4DF745C-7EC5-4829-965D-B1549611BB14}" type="presParOf" srcId="{9764322A-85B8-4550-A475-1172DF34E6C6}" destId="{5FA817DE-558E-410D-AEA4-E5379112A242}" srcOrd="1" destOrd="0" presId="urn:microsoft.com/office/officeart/2018/2/layout/IconVerticalSolidList"/>
    <dgm:cxn modelId="{D0D0CDB1-5702-4170-A815-297BA127D1FD}" type="presParOf" srcId="{9764322A-85B8-4550-A475-1172DF34E6C6}" destId="{D0871617-20E5-4ACF-8DA8-4A1FB58A6F73}" srcOrd="2" destOrd="0" presId="urn:microsoft.com/office/officeart/2018/2/layout/IconVerticalSolidList"/>
    <dgm:cxn modelId="{F4EE5557-6118-4334-A150-4D8AF43A34A2}" type="presParOf" srcId="{9764322A-85B8-4550-A475-1172DF34E6C6}" destId="{C4DB0A14-9F29-47C8-8B06-45CB41CA359A}" srcOrd="3" destOrd="0" presId="urn:microsoft.com/office/officeart/2018/2/layout/IconVerticalSolidList"/>
    <dgm:cxn modelId="{68AEC850-FEF7-4FB7-84CE-CE7069CA9197}" type="presParOf" srcId="{0498561F-FE78-40D5-AD27-6EEE7484D3C4}" destId="{6ED19B8E-9AAB-4D1D-963F-08BB25E3640B}" srcOrd="3" destOrd="0" presId="urn:microsoft.com/office/officeart/2018/2/layout/IconVerticalSolidList"/>
    <dgm:cxn modelId="{70091CB5-5EBD-4F1F-B1A2-246271CE20E9}" type="presParOf" srcId="{0498561F-FE78-40D5-AD27-6EEE7484D3C4}" destId="{27F6F3F8-1F7A-4A70-95CD-4C55402395C6}" srcOrd="4" destOrd="0" presId="urn:microsoft.com/office/officeart/2018/2/layout/IconVerticalSolidList"/>
    <dgm:cxn modelId="{3DFC5B5F-9255-4BCA-AD94-DE003D637EEC}" type="presParOf" srcId="{27F6F3F8-1F7A-4A70-95CD-4C55402395C6}" destId="{717CE372-15E5-4614-9607-7F95E8860FA6}" srcOrd="0" destOrd="0" presId="urn:microsoft.com/office/officeart/2018/2/layout/IconVerticalSolidList"/>
    <dgm:cxn modelId="{AFAFD85B-8E03-4962-A3CA-A661BEBDDDBE}" type="presParOf" srcId="{27F6F3F8-1F7A-4A70-95CD-4C55402395C6}" destId="{A05DC483-D5D6-4157-AFB7-5A13BE0F5A20}" srcOrd="1" destOrd="0" presId="urn:microsoft.com/office/officeart/2018/2/layout/IconVerticalSolidList"/>
    <dgm:cxn modelId="{C2AF3F29-F76B-4F3A-AE24-F981FDC3951A}" type="presParOf" srcId="{27F6F3F8-1F7A-4A70-95CD-4C55402395C6}" destId="{C54C84EE-3406-44F2-B5FC-5BA79A69BB43}" srcOrd="2" destOrd="0" presId="urn:microsoft.com/office/officeart/2018/2/layout/IconVerticalSolidList"/>
    <dgm:cxn modelId="{26FA2CA8-2346-4985-A37F-2E8A486C0B9C}" type="presParOf" srcId="{27F6F3F8-1F7A-4A70-95CD-4C55402395C6}" destId="{B21BB6C5-9594-4FF1-B84D-60A90B46C4F0}" srcOrd="3" destOrd="0" presId="urn:microsoft.com/office/officeart/2018/2/layout/IconVerticalSolidList"/>
    <dgm:cxn modelId="{8B6F2037-BADD-4849-9B9F-5F490D5C8E37}" type="presParOf" srcId="{0498561F-FE78-40D5-AD27-6EEE7484D3C4}" destId="{8282796F-0E52-4C62-A821-4891189F73FB}" srcOrd="5" destOrd="0" presId="urn:microsoft.com/office/officeart/2018/2/layout/IconVerticalSolidList"/>
    <dgm:cxn modelId="{609BAE65-5DB9-43D0-889E-3ECE1AD25BF6}" type="presParOf" srcId="{0498561F-FE78-40D5-AD27-6EEE7484D3C4}" destId="{419F560C-BA8E-47F8-8519-4A58873F6012}" srcOrd="6" destOrd="0" presId="urn:microsoft.com/office/officeart/2018/2/layout/IconVerticalSolidList"/>
    <dgm:cxn modelId="{F22E17F3-5629-4B5A-89DE-CE6FE69B133A}" type="presParOf" srcId="{419F560C-BA8E-47F8-8519-4A58873F6012}" destId="{11E95AD5-04C6-405E-AEF7-B8511542A3B1}" srcOrd="0" destOrd="0" presId="urn:microsoft.com/office/officeart/2018/2/layout/IconVerticalSolidList"/>
    <dgm:cxn modelId="{D8A73503-CE8C-4C4C-AF3B-D2AACDCADEEF}" type="presParOf" srcId="{419F560C-BA8E-47F8-8519-4A58873F6012}" destId="{EA13C30C-F0DC-4887-A202-37C5340F9E5B}" srcOrd="1" destOrd="0" presId="urn:microsoft.com/office/officeart/2018/2/layout/IconVerticalSolidList"/>
    <dgm:cxn modelId="{4F097E93-7591-4B46-9F30-6EEEE2D5B759}" type="presParOf" srcId="{419F560C-BA8E-47F8-8519-4A58873F6012}" destId="{B2F0E4CA-A04B-4652-B725-DD162A0B4C2C}" srcOrd="2" destOrd="0" presId="urn:microsoft.com/office/officeart/2018/2/layout/IconVerticalSolidList"/>
    <dgm:cxn modelId="{42512401-609D-4298-84CE-20511597FA1F}" type="presParOf" srcId="{419F560C-BA8E-47F8-8519-4A58873F6012}" destId="{2A1E637A-942E-4FFD-94DD-F9AE65DF5043}" srcOrd="3" destOrd="0" presId="urn:microsoft.com/office/officeart/2018/2/layout/IconVerticalSolidList"/>
    <dgm:cxn modelId="{1F50A89D-ACB9-43DF-8557-9996560F6EEC}" type="presParOf" srcId="{0498561F-FE78-40D5-AD27-6EEE7484D3C4}" destId="{1BC2CA6B-7A92-46D1-B849-A89861D0F2D0}" srcOrd="7" destOrd="0" presId="urn:microsoft.com/office/officeart/2018/2/layout/IconVerticalSolidList"/>
    <dgm:cxn modelId="{A19433FC-7483-405C-A209-FA77585FF3BD}" type="presParOf" srcId="{0498561F-FE78-40D5-AD27-6EEE7484D3C4}" destId="{6556E457-C443-4F26-8F97-CF1A49E19F03}" srcOrd="8" destOrd="0" presId="urn:microsoft.com/office/officeart/2018/2/layout/IconVerticalSolidList"/>
    <dgm:cxn modelId="{B4A32ED8-5636-4F1B-966B-1552E8AC92BF}" type="presParOf" srcId="{6556E457-C443-4F26-8F97-CF1A49E19F03}" destId="{6C1D70DC-2C1D-4B0E-97CB-8811C981669D}" srcOrd="0" destOrd="0" presId="urn:microsoft.com/office/officeart/2018/2/layout/IconVerticalSolidList"/>
    <dgm:cxn modelId="{238ACF11-F6D8-46B3-90A8-3D16FB049F21}" type="presParOf" srcId="{6556E457-C443-4F26-8F97-CF1A49E19F03}" destId="{CA15FEDD-DF62-4F16-81BB-B0A9C29820C3}" srcOrd="1" destOrd="0" presId="urn:microsoft.com/office/officeart/2018/2/layout/IconVerticalSolidList"/>
    <dgm:cxn modelId="{DB6B9349-21FF-4D28-A144-9BFED4D1F5E5}" type="presParOf" srcId="{6556E457-C443-4F26-8F97-CF1A49E19F03}" destId="{BC62AACD-7095-45AF-833E-8EB5592A8955}" srcOrd="2" destOrd="0" presId="urn:microsoft.com/office/officeart/2018/2/layout/IconVerticalSolidList"/>
    <dgm:cxn modelId="{98786649-A5A8-4139-9F14-EF30CEED55AC}" type="presParOf" srcId="{6556E457-C443-4F26-8F97-CF1A49E19F03}" destId="{F34960EE-A9F7-4A04-9C71-8E4CED062C3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E2684B-65B0-40DC-8F4C-B5A83A3F5F6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5DB4334-6FEB-4CBA-A953-D6B3C8C493DD}">
      <dgm:prSet/>
      <dgm:spPr/>
      <dgm:t>
        <a:bodyPr/>
        <a:lstStyle/>
        <a:p>
          <a:r>
            <a:rPr lang="en-US"/>
            <a:t>Dates, names and addresses of parties involved</a:t>
          </a:r>
        </a:p>
      </dgm:t>
    </dgm:pt>
    <dgm:pt modelId="{6D631827-3D3F-4875-B254-13AEC93A1EB3}" type="parTrans" cxnId="{D066215D-21A9-44D6-B4D8-93A784162D95}">
      <dgm:prSet/>
      <dgm:spPr/>
      <dgm:t>
        <a:bodyPr/>
        <a:lstStyle/>
        <a:p>
          <a:endParaRPr lang="en-US"/>
        </a:p>
      </dgm:t>
    </dgm:pt>
    <dgm:pt modelId="{F690BB81-3974-43F4-8EE2-539F869521CC}" type="sibTrans" cxnId="{D066215D-21A9-44D6-B4D8-93A784162D95}">
      <dgm:prSet/>
      <dgm:spPr/>
      <dgm:t>
        <a:bodyPr/>
        <a:lstStyle/>
        <a:p>
          <a:endParaRPr lang="en-US"/>
        </a:p>
      </dgm:t>
    </dgm:pt>
    <dgm:pt modelId="{D664A558-BCDB-4D77-B76E-EE456FFE82FC}">
      <dgm:prSet/>
      <dgm:spPr/>
      <dgm:t>
        <a:bodyPr/>
        <a:lstStyle/>
        <a:p>
          <a:r>
            <a:rPr lang="en-US" dirty="0"/>
            <a:t>Period of Performance - No open-ended contracts</a:t>
          </a:r>
        </a:p>
      </dgm:t>
    </dgm:pt>
    <dgm:pt modelId="{97DF59B9-3146-4218-8254-085BF4D4B729}" type="parTrans" cxnId="{31ADB915-027A-434F-9D05-BA064F216280}">
      <dgm:prSet/>
      <dgm:spPr/>
      <dgm:t>
        <a:bodyPr/>
        <a:lstStyle/>
        <a:p>
          <a:endParaRPr lang="en-US"/>
        </a:p>
      </dgm:t>
    </dgm:pt>
    <dgm:pt modelId="{A2C50214-93CC-48BD-906D-BF007BE586D8}" type="sibTrans" cxnId="{31ADB915-027A-434F-9D05-BA064F216280}">
      <dgm:prSet/>
      <dgm:spPr/>
      <dgm:t>
        <a:bodyPr/>
        <a:lstStyle/>
        <a:p>
          <a:endParaRPr lang="en-US"/>
        </a:p>
      </dgm:t>
    </dgm:pt>
    <dgm:pt modelId="{1CF64558-6DD3-49DA-9545-AADCFCFF6BC7}">
      <dgm:prSet/>
      <dgm:spPr/>
      <dgm:t>
        <a:bodyPr/>
        <a:lstStyle/>
        <a:p>
          <a:r>
            <a:rPr lang="en-US"/>
            <a:t>Dollar amount</a:t>
          </a:r>
        </a:p>
      </dgm:t>
    </dgm:pt>
    <dgm:pt modelId="{B150E8F1-8E03-4189-9D50-097DE217E782}" type="parTrans" cxnId="{D5539339-BE99-4898-84C9-4D83B61B5BA1}">
      <dgm:prSet/>
      <dgm:spPr/>
      <dgm:t>
        <a:bodyPr/>
        <a:lstStyle/>
        <a:p>
          <a:endParaRPr lang="en-US"/>
        </a:p>
      </dgm:t>
    </dgm:pt>
    <dgm:pt modelId="{FC1B11D8-1FD3-4B23-BC74-0A2BA33F6134}" type="sibTrans" cxnId="{D5539339-BE99-4898-84C9-4D83B61B5BA1}">
      <dgm:prSet/>
      <dgm:spPr/>
      <dgm:t>
        <a:bodyPr/>
        <a:lstStyle/>
        <a:p>
          <a:endParaRPr lang="en-US"/>
        </a:p>
      </dgm:t>
    </dgm:pt>
    <dgm:pt modelId="{74C5202F-19E7-429F-BD23-D2CC8BD297FE}">
      <dgm:prSet/>
      <dgm:spPr/>
      <dgm:t>
        <a:bodyPr/>
        <a:lstStyle/>
        <a:p>
          <a:r>
            <a:rPr lang="en-US"/>
            <a:t>Final work-write up</a:t>
          </a:r>
        </a:p>
      </dgm:t>
    </dgm:pt>
    <dgm:pt modelId="{5C019D1E-2DF0-48CE-A52D-3E04D19165A2}" type="parTrans" cxnId="{E0C0DB59-C769-4671-B20C-09F3D31EC64F}">
      <dgm:prSet/>
      <dgm:spPr/>
      <dgm:t>
        <a:bodyPr/>
        <a:lstStyle/>
        <a:p>
          <a:endParaRPr lang="en-US"/>
        </a:p>
      </dgm:t>
    </dgm:pt>
    <dgm:pt modelId="{845F7832-F9E6-4FA0-9C43-D251664E14C0}" type="sibTrans" cxnId="{E0C0DB59-C769-4671-B20C-09F3D31EC64F}">
      <dgm:prSet/>
      <dgm:spPr/>
      <dgm:t>
        <a:bodyPr/>
        <a:lstStyle/>
        <a:p>
          <a:endParaRPr lang="en-US"/>
        </a:p>
      </dgm:t>
    </dgm:pt>
    <dgm:pt modelId="{4F1ADEC1-7FBB-4A53-ABC1-BB8551A5303D}">
      <dgm:prSet/>
      <dgm:spPr/>
      <dgm:t>
        <a:bodyPr/>
        <a:lstStyle/>
        <a:p>
          <a:r>
            <a:rPr lang="en-US"/>
            <a:t>Provisions for termination</a:t>
          </a:r>
        </a:p>
      </dgm:t>
    </dgm:pt>
    <dgm:pt modelId="{C2526D18-FA7D-41E1-9C4C-CCDAD1C6E2A0}" type="parTrans" cxnId="{CFE6B79B-5002-4ABB-8432-E02A22EEA659}">
      <dgm:prSet/>
      <dgm:spPr/>
      <dgm:t>
        <a:bodyPr/>
        <a:lstStyle/>
        <a:p>
          <a:endParaRPr lang="en-US"/>
        </a:p>
      </dgm:t>
    </dgm:pt>
    <dgm:pt modelId="{0B96A3AB-6571-4A17-A1C9-43548CF91E2F}" type="sibTrans" cxnId="{CFE6B79B-5002-4ABB-8432-E02A22EEA659}">
      <dgm:prSet/>
      <dgm:spPr/>
      <dgm:t>
        <a:bodyPr/>
        <a:lstStyle/>
        <a:p>
          <a:endParaRPr lang="en-US"/>
        </a:p>
      </dgm:t>
    </dgm:pt>
    <dgm:pt modelId="{F3FB1109-15C2-404C-B70D-A01BAE675CE4}">
      <dgm:prSet/>
      <dgm:spPr/>
      <dgm:t>
        <a:bodyPr/>
        <a:lstStyle/>
        <a:p>
          <a:r>
            <a:rPr lang="en-US"/>
            <a:t>Provision for Change orders</a:t>
          </a:r>
        </a:p>
      </dgm:t>
    </dgm:pt>
    <dgm:pt modelId="{D4783A12-2478-46C5-93BB-8B52918B061B}" type="parTrans" cxnId="{02598CFE-8FE1-42FE-9F65-BFFF5550F198}">
      <dgm:prSet/>
      <dgm:spPr/>
      <dgm:t>
        <a:bodyPr/>
        <a:lstStyle/>
        <a:p>
          <a:endParaRPr lang="en-US"/>
        </a:p>
      </dgm:t>
    </dgm:pt>
    <dgm:pt modelId="{BC0FD490-3A5A-400F-AF8B-502D54B6DC4C}" type="sibTrans" cxnId="{02598CFE-8FE1-42FE-9F65-BFFF5550F198}">
      <dgm:prSet/>
      <dgm:spPr/>
      <dgm:t>
        <a:bodyPr/>
        <a:lstStyle/>
        <a:p>
          <a:endParaRPr lang="en-US"/>
        </a:p>
      </dgm:t>
    </dgm:pt>
    <dgm:pt modelId="{746DACF8-F7A4-4025-A136-09DEFE0A2184}" type="pres">
      <dgm:prSet presAssocID="{91E2684B-65B0-40DC-8F4C-B5A83A3F5F6A}" presName="root" presStyleCnt="0">
        <dgm:presLayoutVars>
          <dgm:dir/>
          <dgm:resizeHandles val="exact"/>
        </dgm:presLayoutVars>
      </dgm:prSet>
      <dgm:spPr/>
    </dgm:pt>
    <dgm:pt modelId="{0AD488CC-2898-4959-A696-0538C3E9AE4D}" type="pres">
      <dgm:prSet presAssocID="{C5DB4334-6FEB-4CBA-A953-D6B3C8C493DD}" presName="compNode" presStyleCnt="0"/>
      <dgm:spPr/>
    </dgm:pt>
    <dgm:pt modelId="{F4C9F65B-AE12-41BD-9C5F-7CE9DD2D882B}" type="pres">
      <dgm:prSet presAssocID="{C5DB4334-6FEB-4CBA-A953-D6B3C8C493DD}" presName="bgRect" presStyleLbl="bgShp" presStyleIdx="0" presStyleCnt="6"/>
      <dgm:spPr/>
    </dgm:pt>
    <dgm:pt modelId="{3F48CDED-9ADA-4488-9100-0CFFE26FC572}" type="pres">
      <dgm:prSet presAssocID="{C5DB4334-6FEB-4CBA-A953-D6B3C8C493D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37510820-924E-4D32-B68F-FAB48F3A2110}" type="pres">
      <dgm:prSet presAssocID="{C5DB4334-6FEB-4CBA-A953-D6B3C8C493DD}" presName="spaceRect" presStyleCnt="0"/>
      <dgm:spPr/>
    </dgm:pt>
    <dgm:pt modelId="{E63CC049-8222-4AF5-BF71-8EE0F4F99475}" type="pres">
      <dgm:prSet presAssocID="{C5DB4334-6FEB-4CBA-A953-D6B3C8C493DD}" presName="parTx" presStyleLbl="revTx" presStyleIdx="0" presStyleCnt="6">
        <dgm:presLayoutVars>
          <dgm:chMax val="0"/>
          <dgm:chPref val="0"/>
        </dgm:presLayoutVars>
      </dgm:prSet>
      <dgm:spPr/>
    </dgm:pt>
    <dgm:pt modelId="{5D5D1E56-56FA-48A2-9E68-513D5E3BBAE3}" type="pres">
      <dgm:prSet presAssocID="{F690BB81-3974-43F4-8EE2-539F869521CC}" presName="sibTrans" presStyleCnt="0"/>
      <dgm:spPr/>
    </dgm:pt>
    <dgm:pt modelId="{D94ECF75-3021-4A1F-B33B-CE89A2E7254D}" type="pres">
      <dgm:prSet presAssocID="{D664A558-BCDB-4D77-B76E-EE456FFE82FC}" presName="compNode" presStyleCnt="0"/>
      <dgm:spPr/>
    </dgm:pt>
    <dgm:pt modelId="{06008A2C-EC72-4C70-9899-AB11CFB53EC6}" type="pres">
      <dgm:prSet presAssocID="{D664A558-BCDB-4D77-B76E-EE456FFE82FC}" presName="bgRect" presStyleLbl="bgShp" presStyleIdx="1" presStyleCnt="6"/>
      <dgm:spPr/>
    </dgm:pt>
    <dgm:pt modelId="{D4358D75-9FA8-4128-975D-8F9977F6554A}" type="pres">
      <dgm:prSet presAssocID="{D664A558-BCDB-4D77-B76E-EE456FFE82F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5181FF5E-1F33-425C-B9F0-F1E842928A2D}" type="pres">
      <dgm:prSet presAssocID="{D664A558-BCDB-4D77-B76E-EE456FFE82FC}" presName="spaceRect" presStyleCnt="0"/>
      <dgm:spPr/>
    </dgm:pt>
    <dgm:pt modelId="{B4B9569C-890A-4432-969E-A9716F3EC2C9}" type="pres">
      <dgm:prSet presAssocID="{D664A558-BCDB-4D77-B76E-EE456FFE82FC}" presName="parTx" presStyleLbl="revTx" presStyleIdx="1" presStyleCnt="6">
        <dgm:presLayoutVars>
          <dgm:chMax val="0"/>
          <dgm:chPref val="0"/>
        </dgm:presLayoutVars>
      </dgm:prSet>
      <dgm:spPr/>
    </dgm:pt>
    <dgm:pt modelId="{CBEBC44D-85EC-4F1F-B903-180089F51FAC}" type="pres">
      <dgm:prSet presAssocID="{A2C50214-93CC-48BD-906D-BF007BE586D8}" presName="sibTrans" presStyleCnt="0"/>
      <dgm:spPr/>
    </dgm:pt>
    <dgm:pt modelId="{A7A92340-CE56-460B-9726-1653B267BC4D}" type="pres">
      <dgm:prSet presAssocID="{1CF64558-6DD3-49DA-9545-AADCFCFF6BC7}" presName="compNode" presStyleCnt="0"/>
      <dgm:spPr/>
    </dgm:pt>
    <dgm:pt modelId="{8F9E24AD-3307-4C86-86BB-7E0547B569C0}" type="pres">
      <dgm:prSet presAssocID="{1CF64558-6DD3-49DA-9545-AADCFCFF6BC7}" presName="bgRect" presStyleLbl="bgShp" presStyleIdx="2" presStyleCnt="6"/>
      <dgm:spPr/>
    </dgm:pt>
    <dgm:pt modelId="{D86EB296-B247-4706-93E9-3A5D2F61DFD2}" type="pres">
      <dgm:prSet presAssocID="{1CF64558-6DD3-49DA-9545-AADCFCFF6BC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3F07628-2682-49AF-8FBE-FB92B7065640}" type="pres">
      <dgm:prSet presAssocID="{1CF64558-6DD3-49DA-9545-AADCFCFF6BC7}" presName="spaceRect" presStyleCnt="0"/>
      <dgm:spPr/>
    </dgm:pt>
    <dgm:pt modelId="{F5076293-B145-42DF-8B8A-37F626683CF9}" type="pres">
      <dgm:prSet presAssocID="{1CF64558-6DD3-49DA-9545-AADCFCFF6BC7}" presName="parTx" presStyleLbl="revTx" presStyleIdx="2" presStyleCnt="6">
        <dgm:presLayoutVars>
          <dgm:chMax val="0"/>
          <dgm:chPref val="0"/>
        </dgm:presLayoutVars>
      </dgm:prSet>
      <dgm:spPr/>
    </dgm:pt>
    <dgm:pt modelId="{8D4C980E-1F27-4862-8F6C-C89A9315DA57}" type="pres">
      <dgm:prSet presAssocID="{FC1B11D8-1FD3-4B23-BC74-0A2BA33F6134}" presName="sibTrans" presStyleCnt="0"/>
      <dgm:spPr/>
    </dgm:pt>
    <dgm:pt modelId="{A836C3BB-50E7-4CC1-9281-BE49C82ABCBC}" type="pres">
      <dgm:prSet presAssocID="{74C5202F-19E7-429F-BD23-D2CC8BD297FE}" presName="compNode" presStyleCnt="0"/>
      <dgm:spPr/>
    </dgm:pt>
    <dgm:pt modelId="{B2EFF068-FEF3-445D-8AB2-32550581E1DA}" type="pres">
      <dgm:prSet presAssocID="{74C5202F-19E7-429F-BD23-D2CC8BD297FE}" presName="bgRect" presStyleLbl="bgShp" presStyleIdx="3" presStyleCnt="6"/>
      <dgm:spPr/>
    </dgm:pt>
    <dgm:pt modelId="{B04ACAEE-AE7E-4501-BE5C-D7A831159716}" type="pres">
      <dgm:prSet presAssocID="{74C5202F-19E7-429F-BD23-D2CC8BD297F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038C943-5B2F-4A42-B384-7FE7905EF51A}" type="pres">
      <dgm:prSet presAssocID="{74C5202F-19E7-429F-BD23-D2CC8BD297FE}" presName="spaceRect" presStyleCnt="0"/>
      <dgm:spPr/>
    </dgm:pt>
    <dgm:pt modelId="{6D371C56-6E17-4B77-8CC7-930A54DE3D68}" type="pres">
      <dgm:prSet presAssocID="{74C5202F-19E7-429F-BD23-D2CC8BD297FE}" presName="parTx" presStyleLbl="revTx" presStyleIdx="3" presStyleCnt="6">
        <dgm:presLayoutVars>
          <dgm:chMax val="0"/>
          <dgm:chPref val="0"/>
        </dgm:presLayoutVars>
      </dgm:prSet>
      <dgm:spPr/>
    </dgm:pt>
    <dgm:pt modelId="{A460D7AD-A003-45E6-B9A1-45ACA1775AC2}" type="pres">
      <dgm:prSet presAssocID="{845F7832-F9E6-4FA0-9C43-D251664E14C0}" presName="sibTrans" presStyleCnt="0"/>
      <dgm:spPr/>
    </dgm:pt>
    <dgm:pt modelId="{ACAB8983-E211-4B62-9473-BA374D75DB3C}" type="pres">
      <dgm:prSet presAssocID="{4F1ADEC1-7FBB-4A53-ABC1-BB8551A5303D}" presName="compNode" presStyleCnt="0"/>
      <dgm:spPr/>
    </dgm:pt>
    <dgm:pt modelId="{DD1C89AD-064D-46BF-974A-8E4730A66E66}" type="pres">
      <dgm:prSet presAssocID="{4F1ADEC1-7FBB-4A53-ABC1-BB8551A5303D}" presName="bgRect" presStyleLbl="bgShp" presStyleIdx="4" presStyleCnt="6"/>
      <dgm:spPr/>
    </dgm:pt>
    <dgm:pt modelId="{C1A0D3DE-7C67-4287-8B7D-9FE6E04E91F7}" type="pres">
      <dgm:prSet presAssocID="{4F1ADEC1-7FBB-4A53-ABC1-BB8551A5303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9A4D74F1-3C47-47F6-A513-ECD054E22A55}" type="pres">
      <dgm:prSet presAssocID="{4F1ADEC1-7FBB-4A53-ABC1-BB8551A5303D}" presName="spaceRect" presStyleCnt="0"/>
      <dgm:spPr/>
    </dgm:pt>
    <dgm:pt modelId="{50655E6C-5E5A-4F06-BB99-5B31D3B8AEB8}" type="pres">
      <dgm:prSet presAssocID="{4F1ADEC1-7FBB-4A53-ABC1-BB8551A5303D}" presName="parTx" presStyleLbl="revTx" presStyleIdx="4" presStyleCnt="6">
        <dgm:presLayoutVars>
          <dgm:chMax val="0"/>
          <dgm:chPref val="0"/>
        </dgm:presLayoutVars>
      </dgm:prSet>
      <dgm:spPr/>
    </dgm:pt>
    <dgm:pt modelId="{5159782A-0C86-4BD6-BC31-FFE9405E5E98}" type="pres">
      <dgm:prSet presAssocID="{0B96A3AB-6571-4A17-A1C9-43548CF91E2F}" presName="sibTrans" presStyleCnt="0"/>
      <dgm:spPr/>
    </dgm:pt>
    <dgm:pt modelId="{7FC7A664-00C7-4061-BC95-3C7FB5920541}" type="pres">
      <dgm:prSet presAssocID="{F3FB1109-15C2-404C-B70D-A01BAE675CE4}" presName="compNode" presStyleCnt="0"/>
      <dgm:spPr/>
    </dgm:pt>
    <dgm:pt modelId="{27015BCE-BEF2-4960-8ABA-BCDB2292B7FC}" type="pres">
      <dgm:prSet presAssocID="{F3FB1109-15C2-404C-B70D-A01BAE675CE4}" presName="bgRect" presStyleLbl="bgShp" presStyleIdx="5" presStyleCnt="6"/>
      <dgm:spPr/>
    </dgm:pt>
    <dgm:pt modelId="{7C0D1101-609E-4DDE-8488-1D744520A06B}" type="pres">
      <dgm:prSet presAssocID="{F3FB1109-15C2-404C-B70D-A01BAE675CE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06DFDA3-D5EC-43C7-BBEB-8366F44FCBA0}" type="pres">
      <dgm:prSet presAssocID="{F3FB1109-15C2-404C-B70D-A01BAE675CE4}" presName="spaceRect" presStyleCnt="0"/>
      <dgm:spPr/>
    </dgm:pt>
    <dgm:pt modelId="{EDA2C38E-9FDB-424E-816A-254DF191354D}" type="pres">
      <dgm:prSet presAssocID="{F3FB1109-15C2-404C-B70D-A01BAE675CE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31ADB915-027A-434F-9D05-BA064F216280}" srcId="{91E2684B-65B0-40DC-8F4C-B5A83A3F5F6A}" destId="{D664A558-BCDB-4D77-B76E-EE456FFE82FC}" srcOrd="1" destOrd="0" parTransId="{97DF59B9-3146-4218-8254-085BF4D4B729}" sibTransId="{A2C50214-93CC-48BD-906D-BF007BE586D8}"/>
    <dgm:cxn modelId="{D5539339-BE99-4898-84C9-4D83B61B5BA1}" srcId="{91E2684B-65B0-40DC-8F4C-B5A83A3F5F6A}" destId="{1CF64558-6DD3-49DA-9545-AADCFCFF6BC7}" srcOrd="2" destOrd="0" parTransId="{B150E8F1-8E03-4189-9D50-097DE217E782}" sibTransId="{FC1B11D8-1FD3-4B23-BC74-0A2BA33F6134}"/>
    <dgm:cxn modelId="{D066215D-21A9-44D6-B4D8-93A784162D95}" srcId="{91E2684B-65B0-40DC-8F4C-B5A83A3F5F6A}" destId="{C5DB4334-6FEB-4CBA-A953-D6B3C8C493DD}" srcOrd="0" destOrd="0" parTransId="{6D631827-3D3F-4875-B254-13AEC93A1EB3}" sibTransId="{F690BB81-3974-43F4-8EE2-539F869521CC}"/>
    <dgm:cxn modelId="{E0C0DB59-C769-4671-B20C-09F3D31EC64F}" srcId="{91E2684B-65B0-40DC-8F4C-B5A83A3F5F6A}" destId="{74C5202F-19E7-429F-BD23-D2CC8BD297FE}" srcOrd="3" destOrd="0" parTransId="{5C019D1E-2DF0-48CE-A52D-3E04D19165A2}" sibTransId="{845F7832-F9E6-4FA0-9C43-D251664E14C0}"/>
    <dgm:cxn modelId="{B64D1D9A-9F1A-4327-A2CB-8B576BD6A9B8}" type="presOf" srcId="{1CF64558-6DD3-49DA-9545-AADCFCFF6BC7}" destId="{F5076293-B145-42DF-8B8A-37F626683CF9}" srcOrd="0" destOrd="0" presId="urn:microsoft.com/office/officeart/2018/2/layout/IconVerticalSolidList"/>
    <dgm:cxn modelId="{CFE6B79B-5002-4ABB-8432-E02A22EEA659}" srcId="{91E2684B-65B0-40DC-8F4C-B5A83A3F5F6A}" destId="{4F1ADEC1-7FBB-4A53-ABC1-BB8551A5303D}" srcOrd="4" destOrd="0" parTransId="{C2526D18-FA7D-41E1-9C4C-CCDAD1C6E2A0}" sibTransId="{0B96A3AB-6571-4A17-A1C9-43548CF91E2F}"/>
    <dgm:cxn modelId="{007D5A9E-B76A-4281-B121-178587EE5266}" type="presOf" srcId="{C5DB4334-6FEB-4CBA-A953-D6B3C8C493DD}" destId="{E63CC049-8222-4AF5-BF71-8EE0F4F99475}" srcOrd="0" destOrd="0" presId="urn:microsoft.com/office/officeart/2018/2/layout/IconVerticalSolidList"/>
    <dgm:cxn modelId="{FAC62BA9-1FB6-4056-B286-A51BF8FEB9E1}" type="presOf" srcId="{4F1ADEC1-7FBB-4A53-ABC1-BB8551A5303D}" destId="{50655E6C-5E5A-4F06-BB99-5B31D3B8AEB8}" srcOrd="0" destOrd="0" presId="urn:microsoft.com/office/officeart/2018/2/layout/IconVerticalSolidList"/>
    <dgm:cxn modelId="{640046C9-E57D-45B9-A75C-B301503A8850}" type="presOf" srcId="{F3FB1109-15C2-404C-B70D-A01BAE675CE4}" destId="{EDA2C38E-9FDB-424E-816A-254DF191354D}" srcOrd="0" destOrd="0" presId="urn:microsoft.com/office/officeart/2018/2/layout/IconVerticalSolidList"/>
    <dgm:cxn modelId="{9521ACCD-5337-4B50-A6DC-0031384E9324}" type="presOf" srcId="{91E2684B-65B0-40DC-8F4C-B5A83A3F5F6A}" destId="{746DACF8-F7A4-4025-A136-09DEFE0A2184}" srcOrd="0" destOrd="0" presId="urn:microsoft.com/office/officeart/2018/2/layout/IconVerticalSolidList"/>
    <dgm:cxn modelId="{5F8A4FF3-0BA2-4C93-9B10-D682E8269ED4}" type="presOf" srcId="{D664A558-BCDB-4D77-B76E-EE456FFE82FC}" destId="{B4B9569C-890A-4432-969E-A9716F3EC2C9}" srcOrd="0" destOrd="0" presId="urn:microsoft.com/office/officeart/2018/2/layout/IconVerticalSolidList"/>
    <dgm:cxn modelId="{C44600F5-ED7F-4763-B247-A0AE27958D71}" type="presOf" srcId="{74C5202F-19E7-429F-BD23-D2CC8BD297FE}" destId="{6D371C56-6E17-4B77-8CC7-930A54DE3D68}" srcOrd="0" destOrd="0" presId="urn:microsoft.com/office/officeart/2018/2/layout/IconVerticalSolidList"/>
    <dgm:cxn modelId="{02598CFE-8FE1-42FE-9F65-BFFF5550F198}" srcId="{91E2684B-65B0-40DC-8F4C-B5A83A3F5F6A}" destId="{F3FB1109-15C2-404C-B70D-A01BAE675CE4}" srcOrd="5" destOrd="0" parTransId="{D4783A12-2478-46C5-93BB-8B52918B061B}" sibTransId="{BC0FD490-3A5A-400F-AF8B-502D54B6DC4C}"/>
    <dgm:cxn modelId="{E2B0650D-328A-46BE-9FD7-376D3A049E8D}" type="presParOf" srcId="{746DACF8-F7A4-4025-A136-09DEFE0A2184}" destId="{0AD488CC-2898-4959-A696-0538C3E9AE4D}" srcOrd="0" destOrd="0" presId="urn:microsoft.com/office/officeart/2018/2/layout/IconVerticalSolidList"/>
    <dgm:cxn modelId="{6CECE901-ED04-403F-9A5C-86FDC35E04C5}" type="presParOf" srcId="{0AD488CC-2898-4959-A696-0538C3E9AE4D}" destId="{F4C9F65B-AE12-41BD-9C5F-7CE9DD2D882B}" srcOrd="0" destOrd="0" presId="urn:microsoft.com/office/officeart/2018/2/layout/IconVerticalSolidList"/>
    <dgm:cxn modelId="{48CF5868-7BC3-4599-BE85-9C72FD377E43}" type="presParOf" srcId="{0AD488CC-2898-4959-A696-0538C3E9AE4D}" destId="{3F48CDED-9ADA-4488-9100-0CFFE26FC572}" srcOrd="1" destOrd="0" presId="urn:microsoft.com/office/officeart/2018/2/layout/IconVerticalSolidList"/>
    <dgm:cxn modelId="{FADDB902-78CB-4A9E-81B6-8B8CE97712FE}" type="presParOf" srcId="{0AD488CC-2898-4959-A696-0538C3E9AE4D}" destId="{37510820-924E-4D32-B68F-FAB48F3A2110}" srcOrd="2" destOrd="0" presId="urn:microsoft.com/office/officeart/2018/2/layout/IconVerticalSolidList"/>
    <dgm:cxn modelId="{B91F82B1-35E0-4FD5-8673-BE62A2514B22}" type="presParOf" srcId="{0AD488CC-2898-4959-A696-0538C3E9AE4D}" destId="{E63CC049-8222-4AF5-BF71-8EE0F4F99475}" srcOrd="3" destOrd="0" presId="urn:microsoft.com/office/officeart/2018/2/layout/IconVerticalSolidList"/>
    <dgm:cxn modelId="{D0353EE5-8F6E-4920-8D09-85C5D16801D7}" type="presParOf" srcId="{746DACF8-F7A4-4025-A136-09DEFE0A2184}" destId="{5D5D1E56-56FA-48A2-9E68-513D5E3BBAE3}" srcOrd="1" destOrd="0" presId="urn:microsoft.com/office/officeart/2018/2/layout/IconVerticalSolidList"/>
    <dgm:cxn modelId="{B1FE2A86-020F-4302-9BA5-D29C564C84F8}" type="presParOf" srcId="{746DACF8-F7A4-4025-A136-09DEFE0A2184}" destId="{D94ECF75-3021-4A1F-B33B-CE89A2E7254D}" srcOrd="2" destOrd="0" presId="urn:microsoft.com/office/officeart/2018/2/layout/IconVerticalSolidList"/>
    <dgm:cxn modelId="{EA2C29BB-8A2F-4BB8-A2DB-3CCAB9BAF36F}" type="presParOf" srcId="{D94ECF75-3021-4A1F-B33B-CE89A2E7254D}" destId="{06008A2C-EC72-4C70-9899-AB11CFB53EC6}" srcOrd="0" destOrd="0" presId="urn:microsoft.com/office/officeart/2018/2/layout/IconVerticalSolidList"/>
    <dgm:cxn modelId="{733ED739-9771-4537-9BA0-3E8CA3B42BC4}" type="presParOf" srcId="{D94ECF75-3021-4A1F-B33B-CE89A2E7254D}" destId="{D4358D75-9FA8-4128-975D-8F9977F6554A}" srcOrd="1" destOrd="0" presId="urn:microsoft.com/office/officeart/2018/2/layout/IconVerticalSolidList"/>
    <dgm:cxn modelId="{8DF3E14C-EADB-41AD-95F4-63721ED23F8C}" type="presParOf" srcId="{D94ECF75-3021-4A1F-B33B-CE89A2E7254D}" destId="{5181FF5E-1F33-425C-B9F0-F1E842928A2D}" srcOrd="2" destOrd="0" presId="urn:microsoft.com/office/officeart/2018/2/layout/IconVerticalSolidList"/>
    <dgm:cxn modelId="{636E91BE-23C7-45AC-945F-DFC19A97D4D1}" type="presParOf" srcId="{D94ECF75-3021-4A1F-B33B-CE89A2E7254D}" destId="{B4B9569C-890A-4432-969E-A9716F3EC2C9}" srcOrd="3" destOrd="0" presId="urn:microsoft.com/office/officeart/2018/2/layout/IconVerticalSolidList"/>
    <dgm:cxn modelId="{B3F0E696-F69C-4AC0-A046-519175662FD2}" type="presParOf" srcId="{746DACF8-F7A4-4025-A136-09DEFE0A2184}" destId="{CBEBC44D-85EC-4F1F-B903-180089F51FAC}" srcOrd="3" destOrd="0" presId="urn:microsoft.com/office/officeart/2018/2/layout/IconVerticalSolidList"/>
    <dgm:cxn modelId="{441F58CD-F386-454B-91F2-DA9434D99B6E}" type="presParOf" srcId="{746DACF8-F7A4-4025-A136-09DEFE0A2184}" destId="{A7A92340-CE56-460B-9726-1653B267BC4D}" srcOrd="4" destOrd="0" presId="urn:microsoft.com/office/officeart/2018/2/layout/IconVerticalSolidList"/>
    <dgm:cxn modelId="{49B3A043-69B4-4EB1-ADCC-A2363AF40159}" type="presParOf" srcId="{A7A92340-CE56-460B-9726-1653B267BC4D}" destId="{8F9E24AD-3307-4C86-86BB-7E0547B569C0}" srcOrd="0" destOrd="0" presId="urn:microsoft.com/office/officeart/2018/2/layout/IconVerticalSolidList"/>
    <dgm:cxn modelId="{8E87EB46-9E0D-4856-8E6B-57D5DB5530EC}" type="presParOf" srcId="{A7A92340-CE56-460B-9726-1653B267BC4D}" destId="{D86EB296-B247-4706-93E9-3A5D2F61DFD2}" srcOrd="1" destOrd="0" presId="urn:microsoft.com/office/officeart/2018/2/layout/IconVerticalSolidList"/>
    <dgm:cxn modelId="{D4CFFE4F-2521-4EBD-A02D-EA4E01F5988E}" type="presParOf" srcId="{A7A92340-CE56-460B-9726-1653B267BC4D}" destId="{B3F07628-2682-49AF-8FBE-FB92B7065640}" srcOrd="2" destOrd="0" presId="urn:microsoft.com/office/officeart/2018/2/layout/IconVerticalSolidList"/>
    <dgm:cxn modelId="{16D771F4-F8FC-4AF6-BD24-19D5F6CC6734}" type="presParOf" srcId="{A7A92340-CE56-460B-9726-1653B267BC4D}" destId="{F5076293-B145-42DF-8B8A-37F626683CF9}" srcOrd="3" destOrd="0" presId="urn:microsoft.com/office/officeart/2018/2/layout/IconVerticalSolidList"/>
    <dgm:cxn modelId="{AF92E87D-8F74-48E6-AF51-D4954431E653}" type="presParOf" srcId="{746DACF8-F7A4-4025-A136-09DEFE0A2184}" destId="{8D4C980E-1F27-4862-8F6C-C89A9315DA57}" srcOrd="5" destOrd="0" presId="urn:microsoft.com/office/officeart/2018/2/layout/IconVerticalSolidList"/>
    <dgm:cxn modelId="{AAF390FB-BDC5-43B2-9AC1-EA4722C0D3C7}" type="presParOf" srcId="{746DACF8-F7A4-4025-A136-09DEFE0A2184}" destId="{A836C3BB-50E7-4CC1-9281-BE49C82ABCBC}" srcOrd="6" destOrd="0" presId="urn:microsoft.com/office/officeart/2018/2/layout/IconVerticalSolidList"/>
    <dgm:cxn modelId="{DDF258CB-2546-47E0-9410-3656EF2EBB29}" type="presParOf" srcId="{A836C3BB-50E7-4CC1-9281-BE49C82ABCBC}" destId="{B2EFF068-FEF3-445D-8AB2-32550581E1DA}" srcOrd="0" destOrd="0" presId="urn:microsoft.com/office/officeart/2018/2/layout/IconVerticalSolidList"/>
    <dgm:cxn modelId="{27F18648-B0F6-40FC-ABE1-6E017E376916}" type="presParOf" srcId="{A836C3BB-50E7-4CC1-9281-BE49C82ABCBC}" destId="{B04ACAEE-AE7E-4501-BE5C-D7A831159716}" srcOrd="1" destOrd="0" presId="urn:microsoft.com/office/officeart/2018/2/layout/IconVerticalSolidList"/>
    <dgm:cxn modelId="{0F27F9AA-365D-4C51-9B25-969AF518ACD5}" type="presParOf" srcId="{A836C3BB-50E7-4CC1-9281-BE49C82ABCBC}" destId="{E038C943-5B2F-4A42-B384-7FE7905EF51A}" srcOrd="2" destOrd="0" presId="urn:microsoft.com/office/officeart/2018/2/layout/IconVerticalSolidList"/>
    <dgm:cxn modelId="{C2158325-D145-40D8-A4D8-2CC91FD2BEB3}" type="presParOf" srcId="{A836C3BB-50E7-4CC1-9281-BE49C82ABCBC}" destId="{6D371C56-6E17-4B77-8CC7-930A54DE3D68}" srcOrd="3" destOrd="0" presId="urn:microsoft.com/office/officeart/2018/2/layout/IconVerticalSolidList"/>
    <dgm:cxn modelId="{8406D7D7-F049-4AF0-A9BC-AFF63C7E7EB4}" type="presParOf" srcId="{746DACF8-F7A4-4025-A136-09DEFE0A2184}" destId="{A460D7AD-A003-45E6-B9A1-45ACA1775AC2}" srcOrd="7" destOrd="0" presId="urn:microsoft.com/office/officeart/2018/2/layout/IconVerticalSolidList"/>
    <dgm:cxn modelId="{AE20FD29-FB74-410B-9357-930F037BB096}" type="presParOf" srcId="{746DACF8-F7A4-4025-A136-09DEFE0A2184}" destId="{ACAB8983-E211-4B62-9473-BA374D75DB3C}" srcOrd="8" destOrd="0" presId="urn:microsoft.com/office/officeart/2018/2/layout/IconVerticalSolidList"/>
    <dgm:cxn modelId="{F0CCB98E-E484-4211-9464-891534B81C5B}" type="presParOf" srcId="{ACAB8983-E211-4B62-9473-BA374D75DB3C}" destId="{DD1C89AD-064D-46BF-974A-8E4730A66E66}" srcOrd="0" destOrd="0" presId="urn:microsoft.com/office/officeart/2018/2/layout/IconVerticalSolidList"/>
    <dgm:cxn modelId="{D4046AF3-F89B-45E1-ADCE-277DC1D40747}" type="presParOf" srcId="{ACAB8983-E211-4B62-9473-BA374D75DB3C}" destId="{C1A0D3DE-7C67-4287-8B7D-9FE6E04E91F7}" srcOrd="1" destOrd="0" presId="urn:microsoft.com/office/officeart/2018/2/layout/IconVerticalSolidList"/>
    <dgm:cxn modelId="{709D86CC-1D5A-4564-86B7-51A5CEDAE110}" type="presParOf" srcId="{ACAB8983-E211-4B62-9473-BA374D75DB3C}" destId="{9A4D74F1-3C47-47F6-A513-ECD054E22A55}" srcOrd="2" destOrd="0" presId="urn:microsoft.com/office/officeart/2018/2/layout/IconVerticalSolidList"/>
    <dgm:cxn modelId="{FA72AE2F-E61F-4A0B-B2B0-43DB82EF1902}" type="presParOf" srcId="{ACAB8983-E211-4B62-9473-BA374D75DB3C}" destId="{50655E6C-5E5A-4F06-BB99-5B31D3B8AEB8}" srcOrd="3" destOrd="0" presId="urn:microsoft.com/office/officeart/2018/2/layout/IconVerticalSolidList"/>
    <dgm:cxn modelId="{FDA3CF8F-615C-4F37-963F-C3A9FDB13B05}" type="presParOf" srcId="{746DACF8-F7A4-4025-A136-09DEFE0A2184}" destId="{5159782A-0C86-4BD6-BC31-FFE9405E5E98}" srcOrd="9" destOrd="0" presId="urn:microsoft.com/office/officeart/2018/2/layout/IconVerticalSolidList"/>
    <dgm:cxn modelId="{A16D6CF2-316D-42BA-ADBC-118D9DF6497E}" type="presParOf" srcId="{746DACF8-F7A4-4025-A136-09DEFE0A2184}" destId="{7FC7A664-00C7-4061-BC95-3C7FB5920541}" srcOrd="10" destOrd="0" presId="urn:microsoft.com/office/officeart/2018/2/layout/IconVerticalSolidList"/>
    <dgm:cxn modelId="{48FB9C05-696E-4F0C-93F6-A43931E1341B}" type="presParOf" srcId="{7FC7A664-00C7-4061-BC95-3C7FB5920541}" destId="{27015BCE-BEF2-4960-8ABA-BCDB2292B7FC}" srcOrd="0" destOrd="0" presId="urn:microsoft.com/office/officeart/2018/2/layout/IconVerticalSolidList"/>
    <dgm:cxn modelId="{85744AF7-217D-4260-B8D5-31272CB2A3AE}" type="presParOf" srcId="{7FC7A664-00C7-4061-BC95-3C7FB5920541}" destId="{7C0D1101-609E-4DDE-8488-1D744520A06B}" srcOrd="1" destOrd="0" presId="urn:microsoft.com/office/officeart/2018/2/layout/IconVerticalSolidList"/>
    <dgm:cxn modelId="{DFF83F57-144A-4761-95A2-AAAC249A37B7}" type="presParOf" srcId="{7FC7A664-00C7-4061-BC95-3C7FB5920541}" destId="{306DFDA3-D5EC-43C7-BBEB-8366F44FCBA0}" srcOrd="2" destOrd="0" presId="urn:microsoft.com/office/officeart/2018/2/layout/IconVerticalSolidList"/>
    <dgm:cxn modelId="{DC228FC9-6278-488C-9098-182907BA7FCE}" type="presParOf" srcId="{7FC7A664-00C7-4061-BC95-3C7FB5920541}" destId="{EDA2C38E-9FDB-424E-816A-254DF19135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638F53-570D-417B-AF1A-8D63D098DE8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8686379-1AB7-4E88-9C43-2C0AAFEA71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Provisions for Release of Liens</a:t>
          </a:r>
          <a:endParaRPr lang="en-US" dirty="0"/>
        </a:p>
      </dgm:t>
    </dgm:pt>
    <dgm:pt modelId="{3E69D883-777B-4F4D-B3C7-5312CD5BDB99}" type="parTrans" cxnId="{BF42C83B-4E0C-4FD0-875D-BA0B835DC6BB}">
      <dgm:prSet/>
      <dgm:spPr/>
      <dgm:t>
        <a:bodyPr/>
        <a:lstStyle/>
        <a:p>
          <a:endParaRPr lang="en-US"/>
        </a:p>
      </dgm:t>
    </dgm:pt>
    <dgm:pt modelId="{2C337429-236A-48C7-8872-B51BB6DBFEA3}" type="sibTrans" cxnId="{BF42C83B-4E0C-4FD0-875D-BA0B835DC6B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02EDBD4-16B9-494B-BAA4-C3EC0CBD4D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Warranty provisions</a:t>
          </a:r>
          <a:endParaRPr lang="en-US" dirty="0"/>
        </a:p>
      </dgm:t>
    </dgm:pt>
    <dgm:pt modelId="{E16E69D6-4331-472C-BBAC-81C1B6B89C16}" type="parTrans" cxnId="{277A30F7-A141-4937-B97D-2338F62BB92B}">
      <dgm:prSet/>
      <dgm:spPr/>
      <dgm:t>
        <a:bodyPr/>
        <a:lstStyle/>
        <a:p>
          <a:endParaRPr lang="en-US"/>
        </a:p>
      </dgm:t>
    </dgm:pt>
    <dgm:pt modelId="{DFFA19E7-C6D9-4ECA-9ED2-D4FCFB12D700}" type="sibTrans" cxnId="{277A30F7-A141-4937-B97D-2338F62BB92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74EC608-5AEC-4AE7-AA5A-192D0AA41C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Provision requiring contractor to repair any damage resulting from his/her work at no additional cost to the homeowner</a:t>
          </a:r>
        </a:p>
      </dgm:t>
    </dgm:pt>
    <dgm:pt modelId="{7423F0C9-5B05-4602-AB3C-27884BF0D03A}" type="parTrans" cxnId="{57FFC389-1323-4A1B-8E82-53DF7B6484C0}">
      <dgm:prSet/>
      <dgm:spPr/>
      <dgm:t>
        <a:bodyPr/>
        <a:lstStyle/>
        <a:p>
          <a:endParaRPr lang="en-US"/>
        </a:p>
      </dgm:t>
    </dgm:pt>
    <dgm:pt modelId="{31EB4421-2DEB-4A7A-8F0C-CB76EAE46F73}" type="sibTrans" cxnId="{57FFC389-1323-4A1B-8E82-53DF7B6484C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21D3BBE-88DE-4B2D-A3A0-8779F996BA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Grievance Procedures and Policies</a:t>
          </a:r>
        </a:p>
      </dgm:t>
    </dgm:pt>
    <dgm:pt modelId="{60A2B5A1-BF21-4B74-B765-DE1BD03589ED}" type="parTrans" cxnId="{12DBF2D0-CB63-4F96-BB6E-73B80F01208C}">
      <dgm:prSet/>
      <dgm:spPr/>
      <dgm:t>
        <a:bodyPr/>
        <a:lstStyle/>
        <a:p>
          <a:endParaRPr lang="en-US"/>
        </a:p>
      </dgm:t>
    </dgm:pt>
    <dgm:pt modelId="{37410295-12B8-40A1-95FB-88782F9B0233}" type="sibTrans" cxnId="{12DBF2D0-CB63-4F96-BB6E-73B80F0120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F88F686-38E3-4A90-BAD2-903E62D99D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Signed and dated by contractor &amp; property owner</a:t>
          </a:r>
        </a:p>
      </dgm:t>
    </dgm:pt>
    <dgm:pt modelId="{1711E37F-5552-4F68-8303-CC3A97898102}" type="parTrans" cxnId="{AAE606FF-0498-4B00-A869-FD4C054909DB}">
      <dgm:prSet/>
      <dgm:spPr/>
      <dgm:t>
        <a:bodyPr/>
        <a:lstStyle/>
        <a:p>
          <a:endParaRPr lang="en-US"/>
        </a:p>
      </dgm:t>
    </dgm:pt>
    <dgm:pt modelId="{F538B1D7-716E-49FA-BCA5-B477F5333837}" type="sibTrans" cxnId="{AAE606FF-0498-4B00-A869-FD4C054909D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2414B54-386C-42AA-AD55-9E15536651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***Extend contract to cover completion of work if necessary</a:t>
          </a:r>
        </a:p>
      </dgm:t>
    </dgm:pt>
    <dgm:pt modelId="{835A4132-3D2D-4B2F-B11D-61FB245A0762}" type="parTrans" cxnId="{D974BEC0-2838-4C8E-9305-38A62CCC740C}">
      <dgm:prSet/>
      <dgm:spPr/>
      <dgm:t>
        <a:bodyPr/>
        <a:lstStyle/>
        <a:p>
          <a:endParaRPr lang="en-US"/>
        </a:p>
      </dgm:t>
    </dgm:pt>
    <dgm:pt modelId="{757180D9-2E6A-4066-91A7-6F37A83A8908}" type="sibTrans" cxnId="{D974BEC0-2838-4C8E-9305-38A62CCC740C}">
      <dgm:prSet/>
      <dgm:spPr/>
      <dgm:t>
        <a:bodyPr/>
        <a:lstStyle/>
        <a:p>
          <a:endParaRPr lang="en-US"/>
        </a:p>
      </dgm:t>
    </dgm:pt>
    <dgm:pt modelId="{EBEB2C40-97B1-4952-B3A9-F77813F5E7AE}" type="pres">
      <dgm:prSet presAssocID="{88638F53-570D-417B-AF1A-8D63D098DE80}" presName="root" presStyleCnt="0">
        <dgm:presLayoutVars>
          <dgm:dir/>
          <dgm:resizeHandles val="exact"/>
        </dgm:presLayoutVars>
      </dgm:prSet>
      <dgm:spPr/>
    </dgm:pt>
    <dgm:pt modelId="{805F5B4A-B5C7-4E61-A0EE-BE0B62649F6B}" type="pres">
      <dgm:prSet presAssocID="{38686379-1AB7-4E88-9C43-2C0AAFEA71A8}" presName="compNode" presStyleCnt="0"/>
      <dgm:spPr/>
    </dgm:pt>
    <dgm:pt modelId="{C53FC7D8-38AC-42BA-8917-734C6B72C820}" type="pres">
      <dgm:prSet presAssocID="{38686379-1AB7-4E88-9C43-2C0AAFEA71A8}" presName="bgRect" presStyleLbl="bgShp" presStyleIdx="0" presStyleCnt="6" custLinFactNeighborX="1401" custLinFactNeighborY="-113"/>
      <dgm:spPr/>
    </dgm:pt>
    <dgm:pt modelId="{16FB0D98-CAD3-4B35-999D-C2F341119DD8}" type="pres">
      <dgm:prSet presAssocID="{38686379-1AB7-4E88-9C43-2C0AAFEA71A8}" presName="iconRect" presStyleLbl="node1" presStyleIdx="0" presStyleCnt="6" custScaleY="9090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669BEFFD-C4D1-4254-BA62-4DDB33DC36F0}" type="pres">
      <dgm:prSet presAssocID="{38686379-1AB7-4E88-9C43-2C0AAFEA71A8}" presName="spaceRect" presStyleCnt="0"/>
      <dgm:spPr/>
    </dgm:pt>
    <dgm:pt modelId="{933F22C3-A208-47CD-85AA-4EEB64C3356E}" type="pres">
      <dgm:prSet presAssocID="{38686379-1AB7-4E88-9C43-2C0AAFEA71A8}" presName="parTx" presStyleLbl="revTx" presStyleIdx="0" presStyleCnt="6">
        <dgm:presLayoutVars>
          <dgm:chMax val="0"/>
          <dgm:chPref val="0"/>
        </dgm:presLayoutVars>
      </dgm:prSet>
      <dgm:spPr/>
    </dgm:pt>
    <dgm:pt modelId="{7C88382A-C114-4D1D-B474-AB0D12CBE3A3}" type="pres">
      <dgm:prSet presAssocID="{2C337429-236A-48C7-8872-B51BB6DBFEA3}" presName="sibTrans" presStyleCnt="0"/>
      <dgm:spPr/>
    </dgm:pt>
    <dgm:pt modelId="{89732ED7-C58E-4FDE-947C-8E82A6E31BA7}" type="pres">
      <dgm:prSet presAssocID="{D02EDBD4-16B9-494B-BAA4-C3EC0CBD4D37}" presName="compNode" presStyleCnt="0"/>
      <dgm:spPr/>
    </dgm:pt>
    <dgm:pt modelId="{26DCF92F-C7D2-4D36-A80D-647C45CDAF80}" type="pres">
      <dgm:prSet presAssocID="{D02EDBD4-16B9-494B-BAA4-C3EC0CBD4D37}" presName="bgRect" presStyleLbl="bgShp" presStyleIdx="1" presStyleCnt="6"/>
      <dgm:spPr/>
    </dgm:pt>
    <dgm:pt modelId="{9A2B83ED-0168-46B8-8565-CA70CBC65EF4}" type="pres">
      <dgm:prSet presAssocID="{D02EDBD4-16B9-494B-BAA4-C3EC0CBD4D3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3CE0D076-B1DC-49E6-BF0F-2B1A50E80430}" type="pres">
      <dgm:prSet presAssocID="{D02EDBD4-16B9-494B-BAA4-C3EC0CBD4D37}" presName="spaceRect" presStyleCnt="0"/>
      <dgm:spPr/>
    </dgm:pt>
    <dgm:pt modelId="{54EE154B-CAD5-4F19-AA15-1198DECE7F19}" type="pres">
      <dgm:prSet presAssocID="{D02EDBD4-16B9-494B-BAA4-C3EC0CBD4D37}" presName="parTx" presStyleLbl="revTx" presStyleIdx="1" presStyleCnt="6">
        <dgm:presLayoutVars>
          <dgm:chMax val="0"/>
          <dgm:chPref val="0"/>
        </dgm:presLayoutVars>
      </dgm:prSet>
      <dgm:spPr/>
    </dgm:pt>
    <dgm:pt modelId="{4136CDDD-65E2-449E-BDD2-FCBE2E5FCE1D}" type="pres">
      <dgm:prSet presAssocID="{DFFA19E7-C6D9-4ECA-9ED2-D4FCFB12D700}" presName="sibTrans" presStyleCnt="0"/>
      <dgm:spPr/>
    </dgm:pt>
    <dgm:pt modelId="{11B74E6A-2484-49C6-9BD5-82CBBE3F1AEE}" type="pres">
      <dgm:prSet presAssocID="{174EC608-5AEC-4AE7-AA5A-192D0AA41C1D}" presName="compNode" presStyleCnt="0"/>
      <dgm:spPr/>
    </dgm:pt>
    <dgm:pt modelId="{58A2EBF8-12F1-43E7-96AE-A117C3CD58BF}" type="pres">
      <dgm:prSet presAssocID="{174EC608-5AEC-4AE7-AA5A-192D0AA41C1D}" presName="bgRect" presStyleLbl="bgShp" presStyleIdx="2" presStyleCnt="6"/>
      <dgm:spPr/>
    </dgm:pt>
    <dgm:pt modelId="{71D1C574-3918-4F77-AA4B-9AB4150F3063}" type="pres">
      <dgm:prSet presAssocID="{174EC608-5AEC-4AE7-AA5A-192D0AA41C1D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560F425F-AF4B-4C60-B31E-B9EC13329432}" type="pres">
      <dgm:prSet presAssocID="{174EC608-5AEC-4AE7-AA5A-192D0AA41C1D}" presName="spaceRect" presStyleCnt="0"/>
      <dgm:spPr/>
    </dgm:pt>
    <dgm:pt modelId="{38859BB2-4182-496C-947E-3197F8A9B8B3}" type="pres">
      <dgm:prSet presAssocID="{174EC608-5AEC-4AE7-AA5A-192D0AA41C1D}" presName="parTx" presStyleLbl="revTx" presStyleIdx="2" presStyleCnt="6">
        <dgm:presLayoutVars>
          <dgm:chMax val="0"/>
          <dgm:chPref val="0"/>
        </dgm:presLayoutVars>
      </dgm:prSet>
      <dgm:spPr/>
    </dgm:pt>
    <dgm:pt modelId="{58560014-5162-4944-B031-FE0BF83D13F3}" type="pres">
      <dgm:prSet presAssocID="{31EB4421-2DEB-4A7A-8F0C-CB76EAE46F73}" presName="sibTrans" presStyleCnt="0"/>
      <dgm:spPr/>
    </dgm:pt>
    <dgm:pt modelId="{DE6B0B3E-375F-44CE-AA71-3DF4A0F93DC0}" type="pres">
      <dgm:prSet presAssocID="{721D3BBE-88DE-4B2D-A3A0-8779F996BA42}" presName="compNode" presStyleCnt="0"/>
      <dgm:spPr/>
    </dgm:pt>
    <dgm:pt modelId="{D192CE76-F280-4B02-91B9-91701F3B6E5F}" type="pres">
      <dgm:prSet presAssocID="{721D3BBE-88DE-4B2D-A3A0-8779F996BA42}" presName="bgRect" presStyleLbl="bgShp" presStyleIdx="3" presStyleCnt="6"/>
      <dgm:spPr/>
    </dgm:pt>
    <dgm:pt modelId="{6A6892BD-5AC3-4C01-A0F2-EAE1C53C5A09}" type="pres">
      <dgm:prSet presAssocID="{721D3BBE-88DE-4B2D-A3A0-8779F996BA4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A778E5B-6E70-4B30-B1FB-717AC6D11E49}" type="pres">
      <dgm:prSet presAssocID="{721D3BBE-88DE-4B2D-A3A0-8779F996BA42}" presName="spaceRect" presStyleCnt="0"/>
      <dgm:spPr/>
    </dgm:pt>
    <dgm:pt modelId="{C1BCD2C3-9DE1-4224-B6F3-317C7EDCC021}" type="pres">
      <dgm:prSet presAssocID="{721D3BBE-88DE-4B2D-A3A0-8779F996BA42}" presName="parTx" presStyleLbl="revTx" presStyleIdx="3" presStyleCnt="6">
        <dgm:presLayoutVars>
          <dgm:chMax val="0"/>
          <dgm:chPref val="0"/>
        </dgm:presLayoutVars>
      </dgm:prSet>
      <dgm:spPr/>
    </dgm:pt>
    <dgm:pt modelId="{755ADEC8-75DE-45CE-BB77-C774EE9227BF}" type="pres">
      <dgm:prSet presAssocID="{37410295-12B8-40A1-95FB-88782F9B0233}" presName="sibTrans" presStyleCnt="0"/>
      <dgm:spPr/>
    </dgm:pt>
    <dgm:pt modelId="{FB46B606-7452-44F1-BD9A-282B864E3838}" type="pres">
      <dgm:prSet presAssocID="{2F88F686-38E3-4A90-BAD2-903E62D99DF1}" presName="compNode" presStyleCnt="0"/>
      <dgm:spPr/>
    </dgm:pt>
    <dgm:pt modelId="{436E5759-7366-4B72-B4D2-A51E62313B3A}" type="pres">
      <dgm:prSet presAssocID="{2F88F686-38E3-4A90-BAD2-903E62D99DF1}" presName="bgRect" presStyleLbl="bgShp" presStyleIdx="4" presStyleCnt="6"/>
      <dgm:spPr/>
    </dgm:pt>
    <dgm:pt modelId="{55E8E20D-D015-4D9F-92B8-17A3EE614C37}" type="pres">
      <dgm:prSet presAssocID="{2F88F686-38E3-4A90-BAD2-903E62D99DF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E16BC91E-44D1-4771-9D90-C390DD9151C0}" type="pres">
      <dgm:prSet presAssocID="{2F88F686-38E3-4A90-BAD2-903E62D99DF1}" presName="spaceRect" presStyleCnt="0"/>
      <dgm:spPr/>
    </dgm:pt>
    <dgm:pt modelId="{A5B0A82A-1943-4231-BEFC-0921181A273E}" type="pres">
      <dgm:prSet presAssocID="{2F88F686-38E3-4A90-BAD2-903E62D99DF1}" presName="parTx" presStyleLbl="revTx" presStyleIdx="4" presStyleCnt="6">
        <dgm:presLayoutVars>
          <dgm:chMax val="0"/>
          <dgm:chPref val="0"/>
        </dgm:presLayoutVars>
      </dgm:prSet>
      <dgm:spPr/>
    </dgm:pt>
    <dgm:pt modelId="{FEB389C6-97ED-4F3D-9C74-F6CD14401C6B}" type="pres">
      <dgm:prSet presAssocID="{F538B1D7-716E-49FA-BCA5-B477F5333837}" presName="sibTrans" presStyleCnt="0"/>
      <dgm:spPr/>
    </dgm:pt>
    <dgm:pt modelId="{4DB3E2C4-8ACB-41A4-BC70-D8953B7DDD75}" type="pres">
      <dgm:prSet presAssocID="{52414B54-386C-42AA-AD55-9E1553665101}" presName="compNode" presStyleCnt="0"/>
      <dgm:spPr/>
    </dgm:pt>
    <dgm:pt modelId="{C4015AD9-B599-4FA3-95C7-FF6EB37A6499}" type="pres">
      <dgm:prSet presAssocID="{52414B54-386C-42AA-AD55-9E1553665101}" presName="bgRect" presStyleLbl="bgShp" presStyleIdx="5" presStyleCnt="6"/>
      <dgm:spPr/>
    </dgm:pt>
    <dgm:pt modelId="{BC78C738-3A0B-4A80-A82B-60B335DC190A}" type="pres">
      <dgm:prSet presAssocID="{52414B54-386C-42AA-AD55-9E155366510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1B29E06A-AC75-478C-9A7B-9958BAFF2B3C}" type="pres">
      <dgm:prSet presAssocID="{52414B54-386C-42AA-AD55-9E1553665101}" presName="spaceRect" presStyleCnt="0"/>
      <dgm:spPr/>
    </dgm:pt>
    <dgm:pt modelId="{3581AE6E-B8C0-4F5C-B96C-12A3530840F5}" type="pres">
      <dgm:prSet presAssocID="{52414B54-386C-42AA-AD55-9E1553665101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F42C83B-4E0C-4FD0-875D-BA0B835DC6BB}" srcId="{88638F53-570D-417B-AF1A-8D63D098DE80}" destId="{38686379-1AB7-4E88-9C43-2C0AAFEA71A8}" srcOrd="0" destOrd="0" parTransId="{3E69D883-777B-4F4D-B3C7-5312CD5BDB99}" sibTransId="{2C337429-236A-48C7-8872-B51BB6DBFEA3}"/>
    <dgm:cxn modelId="{E5E1B185-BB39-4C41-AA05-910737072F86}" type="presOf" srcId="{52414B54-386C-42AA-AD55-9E1553665101}" destId="{3581AE6E-B8C0-4F5C-B96C-12A3530840F5}" srcOrd="0" destOrd="0" presId="urn:microsoft.com/office/officeart/2018/2/layout/IconVerticalSolidList"/>
    <dgm:cxn modelId="{57FFC389-1323-4A1B-8E82-53DF7B6484C0}" srcId="{88638F53-570D-417B-AF1A-8D63D098DE80}" destId="{174EC608-5AEC-4AE7-AA5A-192D0AA41C1D}" srcOrd="2" destOrd="0" parTransId="{7423F0C9-5B05-4602-AB3C-27884BF0D03A}" sibTransId="{31EB4421-2DEB-4A7A-8F0C-CB76EAE46F73}"/>
    <dgm:cxn modelId="{1988388D-0336-4476-BAD8-D87B3E9C471A}" type="presOf" srcId="{2F88F686-38E3-4A90-BAD2-903E62D99DF1}" destId="{A5B0A82A-1943-4231-BEFC-0921181A273E}" srcOrd="0" destOrd="0" presId="urn:microsoft.com/office/officeart/2018/2/layout/IconVerticalSolidList"/>
    <dgm:cxn modelId="{6827D0A5-45ED-4D1B-877C-83A5AC12EA8B}" type="presOf" srcId="{174EC608-5AEC-4AE7-AA5A-192D0AA41C1D}" destId="{38859BB2-4182-496C-947E-3197F8A9B8B3}" srcOrd="0" destOrd="0" presId="urn:microsoft.com/office/officeart/2018/2/layout/IconVerticalSolidList"/>
    <dgm:cxn modelId="{D9717CB6-74C7-4097-986F-33E94ABE7C29}" type="presOf" srcId="{721D3BBE-88DE-4B2D-A3A0-8779F996BA42}" destId="{C1BCD2C3-9DE1-4224-B6F3-317C7EDCC021}" srcOrd="0" destOrd="0" presId="urn:microsoft.com/office/officeart/2018/2/layout/IconVerticalSolidList"/>
    <dgm:cxn modelId="{2C090AB7-9057-4C05-A691-0D2070F19545}" type="presOf" srcId="{D02EDBD4-16B9-494B-BAA4-C3EC0CBD4D37}" destId="{54EE154B-CAD5-4F19-AA15-1198DECE7F19}" srcOrd="0" destOrd="0" presId="urn:microsoft.com/office/officeart/2018/2/layout/IconVerticalSolidList"/>
    <dgm:cxn modelId="{B3FC56B9-D738-4199-97DA-BC983C0128E8}" type="presOf" srcId="{38686379-1AB7-4E88-9C43-2C0AAFEA71A8}" destId="{933F22C3-A208-47CD-85AA-4EEB64C3356E}" srcOrd="0" destOrd="0" presId="urn:microsoft.com/office/officeart/2018/2/layout/IconVerticalSolidList"/>
    <dgm:cxn modelId="{D974BEC0-2838-4C8E-9305-38A62CCC740C}" srcId="{88638F53-570D-417B-AF1A-8D63D098DE80}" destId="{52414B54-386C-42AA-AD55-9E1553665101}" srcOrd="5" destOrd="0" parTransId="{835A4132-3D2D-4B2F-B11D-61FB245A0762}" sibTransId="{757180D9-2E6A-4066-91A7-6F37A83A8908}"/>
    <dgm:cxn modelId="{12DBF2D0-CB63-4F96-BB6E-73B80F01208C}" srcId="{88638F53-570D-417B-AF1A-8D63D098DE80}" destId="{721D3BBE-88DE-4B2D-A3A0-8779F996BA42}" srcOrd="3" destOrd="0" parTransId="{60A2B5A1-BF21-4B74-B765-DE1BD03589ED}" sibTransId="{37410295-12B8-40A1-95FB-88782F9B0233}"/>
    <dgm:cxn modelId="{CE45D3DF-0A0D-4477-B919-9F3BF2B9ADBD}" type="presOf" srcId="{88638F53-570D-417B-AF1A-8D63D098DE80}" destId="{EBEB2C40-97B1-4952-B3A9-F77813F5E7AE}" srcOrd="0" destOrd="0" presId="urn:microsoft.com/office/officeart/2018/2/layout/IconVerticalSolidList"/>
    <dgm:cxn modelId="{277A30F7-A141-4937-B97D-2338F62BB92B}" srcId="{88638F53-570D-417B-AF1A-8D63D098DE80}" destId="{D02EDBD4-16B9-494B-BAA4-C3EC0CBD4D37}" srcOrd="1" destOrd="0" parTransId="{E16E69D6-4331-472C-BBAC-81C1B6B89C16}" sibTransId="{DFFA19E7-C6D9-4ECA-9ED2-D4FCFB12D700}"/>
    <dgm:cxn modelId="{AAE606FF-0498-4B00-A869-FD4C054909DB}" srcId="{88638F53-570D-417B-AF1A-8D63D098DE80}" destId="{2F88F686-38E3-4A90-BAD2-903E62D99DF1}" srcOrd="4" destOrd="0" parTransId="{1711E37F-5552-4F68-8303-CC3A97898102}" sibTransId="{F538B1D7-716E-49FA-BCA5-B477F5333837}"/>
    <dgm:cxn modelId="{7259CD78-0878-46D8-AAE1-BFD2AF342D88}" type="presParOf" srcId="{EBEB2C40-97B1-4952-B3A9-F77813F5E7AE}" destId="{805F5B4A-B5C7-4E61-A0EE-BE0B62649F6B}" srcOrd="0" destOrd="0" presId="urn:microsoft.com/office/officeart/2018/2/layout/IconVerticalSolidList"/>
    <dgm:cxn modelId="{61E8CD53-CEFA-4379-8680-94572F45B74A}" type="presParOf" srcId="{805F5B4A-B5C7-4E61-A0EE-BE0B62649F6B}" destId="{C53FC7D8-38AC-42BA-8917-734C6B72C820}" srcOrd="0" destOrd="0" presId="urn:microsoft.com/office/officeart/2018/2/layout/IconVerticalSolidList"/>
    <dgm:cxn modelId="{2FA1B2A9-E449-4BCC-8F9A-1C617A65B6B9}" type="presParOf" srcId="{805F5B4A-B5C7-4E61-A0EE-BE0B62649F6B}" destId="{16FB0D98-CAD3-4B35-999D-C2F341119DD8}" srcOrd="1" destOrd="0" presId="urn:microsoft.com/office/officeart/2018/2/layout/IconVerticalSolidList"/>
    <dgm:cxn modelId="{3598D049-FDFA-40F6-81D3-C087FD8EF67D}" type="presParOf" srcId="{805F5B4A-B5C7-4E61-A0EE-BE0B62649F6B}" destId="{669BEFFD-C4D1-4254-BA62-4DDB33DC36F0}" srcOrd="2" destOrd="0" presId="urn:microsoft.com/office/officeart/2018/2/layout/IconVerticalSolidList"/>
    <dgm:cxn modelId="{835BEF2F-8321-4C03-BCB6-966E9D7BFB23}" type="presParOf" srcId="{805F5B4A-B5C7-4E61-A0EE-BE0B62649F6B}" destId="{933F22C3-A208-47CD-85AA-4EEB64C3356E}" srcOrd="3" destOrd="0" presId="urn:microsoft.com/office/officeart/2018/2/layout/IconVerticalSolidList"/>
    <dgm:cxn modelId="{0527BEE6-FFD9-49DB-9D0C-657273B8AD39}" type="presParOf" srcId="{EBEB2C40-97B1-4952-B3A9-F77813F5E7AE}" destId="{7C88382A-C114-4D1D-B474-AB0D12CBE3A3}" srcOrd="1" destOrd="0" presId="urn:microsoft.com/office/officeart/2018/2/layout/IconVerticalSolidList"/>
    <dgm:cxn modelId="{254EBBD7-712B-40A2-9731-FD2D4EF2A8F2}" type="presParOf" srcId="{EBEB2C40-97B1-4952-B3A9-F77813F5E7AE}" destId="{89732ED7-C58E-4FDE-947C-8E82A6E31BA7}" srcOrd="2" destOrd="0" presId="urn:microsoft.com/office/officeart/2018/2/layout/IconVerticalSolidList"/>
    <dgm:cxn modelId="{8E28B7C7-053E-4429-80D9-258B277974CB}" type="presParOf" srcId="{89732ED7-C58E-4FDE-947C-8E82A6E31BA7}" destId="{26DCF92F-C7D2-4D36-A80D-647C45CDAF80}" srcOrd="0" destOrd="0" presId="urn:microsoft.com/office/officeart/2018/2/layout/IconVerticalSolidList"/>
    <dgm:cxn modelId="{BDC3400B-5010-4FBD-AD12-57259DA3F282}" type="presParOf" srcId="{89732ED7-C58E-4FDE-947C-8E82A6E31BA7}" destId="{9A2B83ED-0168-46B8-8565-CA70CBC65EF4}" srcOrd="1" destOrd="0" presId="urn:microsoft.com/office/officeart/2018/2/layout/IconVerticalSolidList"/>
    <dgm:cxn modelId="{D269EFA4-0B2C-4A39-B7B9-B2668919AF80}" type="presParOf" srcId="{89732ED7-C58E-4FDE-947C-8E82A6E31BA7}" destId="{3CE0D076-B1DC-49E6-BF0F-2B1A50E80430}" srcOrd="2" destOrd="0" presId="urn:microsoft.com/office/officeart/2018/2/layout/IconVerticalSolidList"/>
    <dgm:cxn modelId="{E91C4A3E-699D-455D-951A-93F6C87A75B1}" type="presParOf" srcId="{89732ED7-C58E-4FDE-947C-8E82A6E31BA7}" destId="{54EE154B-CAD5-4F19-AA15-1198DECE7F19}" srcOrd="3" destOrd="0" presId="urn:microsoft.com/office/officeart/2018/2/layout/IconVerticalSolidList"/>
    <dgm:cxn modelId="{A56EA442-9FE9-4A1D-A4CB-4957188E3E2D}" type="presParOf" srcId="{EBEB2C40-97B1-4952-B3A9-F77813F5E7AE}" destId="{4136CDDD-65E2-449E-BDD2-FCBE2E5FCE1D}" srcOrd="3" destOrd="0" presId="urn:microsoft.com/office/officeart/2018/2/layout/IconVerticalSolidList"/>
    <dgm:cxn modelId="{BB3BEB30-2191-4E2A-BF6F-3AD6FC409F5D}" type="presParOf" srcId="{EBEB2C40-97B1-4952-B3A9-F77813F5E7AE}" destId="{11B74E6A-2484-49C6-9BD5-82CBBE3F1AEE}" srcOrd="4" destOrd="0" presId="urn:microsoft.com/office/officeart/2018/2/layout/IconVerticalSolidList"/>
    <dgm:cxn modelId="{8FF25CF7-1DEC-40F9-B9A1-6CA294716B66}" type="presParOf" srcId="{11B74E6A-2484-49C6-9BD5-82CBBE3F1AEE}" destId="{58A2EBF8-12F1-43E7-96AE-A117C3CD58BF}" srcOrd="0" destOrd="0" presId="urn:microsoft.com/office/officeart/2018/2/layout/IconVerticalSolidList"/>
    <dgm:cxn modelId="{F94A6041-FFA3-42B8-B819-82272913F41C}" type="presParOf" srcId="{11B74E6A-2484-49C6-9BD5-82CBBE3F1AEE}" destId="{71D1C574-3918-4F77-AA4B-9AB4150F3063}" srcOrd="1" destOrd="0" presId="urn:microsoft.com/office/officeart/2018/2/layout/IconVerticalSolidList"/>
    <dgm:cxn modelId="{80DF78FD-FFA7-4320-9854-FD6898085EEA}" type="presParOf" srcId="{11B74E6A-2484-49C6-9BD5-82CBBE3F1AEE}" destId="{560F425F-AF4B-4C60-B31E-B9EC13329432}" srcOrd="2" destOrd="0" presId="urn:microsoft.com/office/officeart/2018/2/layout/IconVerticalSolidList"/>
    <dgm:cxn modelId="{0A9935E2-3FF2-4433-A930-2F5CF76C69DB}" type="presParOf" srcId="{11B74E6A-2484-49C6-9BD5-82CBBE3F1AEE}" destId="{38859BB2-4182-496C-947E-3197F8A9B8B3}" srcOrd="3" destOrd="0" presId="urn:microsoft.com/office/officeart/2018/2/layout/IconVerticalSolidList"/>
    <dgm:cxn modelId="{6F883BC3-6C94-4550-87B0-4B90B9175900}" type="presParOf" srcId="{EBEB2C40-97B1-4952-B3A9-F77813F5E7AE}" destId="{58560014-5162-4944-B031-FE0BF83D13F3}" srcOrd="5" destOrd="0" presId="urn:microsoft.com/office/officeart/2018/2/layout/IconVerticalSolidList"/>
    <dgm:cxn modelId="{29E175A0-3142-4D26-8C9E-EDA3B1CEE937}" type="presParOf" srcId="{EBEB2C40-97B1-4952-B3A9-F77813F5E7AE}" destId="{DE6B0B3E-375F-44CE-AA71-3DF4A0F93DC0}" srcOrd="6" destOrd="0" presId="urn:microsoft.com/office/officeart/2018/2/layout/IconVerticalSolidList"/>
    <dgm:cxn modelId="{5A90D77F-A7E2-429C-AAE4-B4C21DF4A7C6}" type="presParOf" srcId="{DE6B0B3E-375F-44CE-AA71-3DF4A0F93DC0}" destId="{D192CE76-F280-4B02-91B9-91701F3B6E5F}" srcOrd="0" destOrd="0" presId="urn:microsoft.com/office/officeart/2018/2/layout/IconVerticalSolidList"/>
    <dgm:cxn modelId="{DE0D0541-60BE-4F47-817A-1D86954ABFBF}" type="presParOf" srcId="{DE6B0B3E-375F-44CE-AA71-3DF4A0F93DC0}" destId="{6A6892BD-5AC3-4C01-A0F2-EAE1C53C5A09}" srcOrd="1" destOrd="0" presId="urn:microsoft.com/office/officeart/2018/2/layout/IconVerticalSolidList"/>
    <dgm:cxn modelId="{DACAC1AA-8466-4D63-B69C-4BBEF93989BE}" type="presParOf" srcId="{DE6B0B3E-375F-44CE-AA71-3DF4A0F93DC0}" destId="{BA778E5B-6E70-4B30-B1FB-717AC6D11E49}" srcOrd="2" destOrd="0" presId="urn:microsoft.com/office/officeart/2018/2/layout/IconVerticalSolidList"/>
    <dgm:cxn modelId="{C1159A85-5126-4491-A4A6-3A97625128D4}" type="presParOf" srcId="{DE6B0B3E-375F-44CE-AA71-3DF4A0F93DC0}" destId="{C1BCD2C3-9DE1-4224-B6F3-317C7EDCC021}" srcOrd="3" destOrd="0" presId="urn:microsoft.com/office/officeart/2018/2/layout/IconVerticalSolidList"/>
    <dgm:cxn modelId="{B0B30BA2-8C47-4E4F-AF7E-49DF79176380}" type="presParOf" srcId="{EBEB2C40-97B1-4952-B3A9-F77813F5E7AE}" destId="{755ADEC8-75DE-45CE-BB77-C774EE9227BF}" srcOrd="7" destOrd="0" presId="urn:microsoft.com/office/officeart/2018/2/layout/IconVerticalSolidList"/>
    <dgm:cxn modelId="{ECED77D6-FBDC-40BA-BB05-059AD14D9413}" type="presParOf" srcId="{EBEB2C40-97B1-4952-B3A9-F77813F5E7AE}" destId="{FB46B606-7452-44F1-BD9A-282B864E3838}" srcOrd="8" destOrd="0" presId="urn:microsoft.com/office/officeart/2018/2/layout/IconVerticalSolidList"/>
    <dgm:cxn modelId="{70CDF9A2-E4F0-450B-B2F2-974543D9126D}" type="presParOf" srcId="{FB46B606-7452-44F1-BD9A-282B864E3838}" destId="{436E5759-7366-4B72-B4D2-A51E62313B3A}" srcOrd="0" destOrd="0" presId="urn:microsoft.com/office/officeart/2018/2/layout/IconVerticalSolidList"/>
    <dgm:cxn modelId="{1D9BC218-E423-4E2F-8C0A-5BF121383B62}" type="presParOf" srcId="{FB46B606-7452-44F1-BD9A-282B864E3838}" destId="{55E8E20D-D015-4D9F-92B8-17A3EE614C37}" srcOrd="1" destOrd="0" presId="urn:microsoft.com/office/officeart/2018/2/layout/IconVerticalSolidList"/>
    <dgm:cxn modelId="{AF95BEE7-1964-4312-9347-E5552F224FDC}" type="presParOf" srcId="{FB46B606-7452-44F1-BD9A-282B864E3838}" destId="{E16BC91E-44D1-4771-9D90-C390DD9151C0}" srcOrd="2" destOrd="0" presId="urn:microsoft.com/office/officeart/2018/2/layout/IconVerticalSolidList"/>
    <dgm:cxn modelId="{C82AA033-AA4A-4E1C-9452-229D22C35CE4}" type="presParOf" srcId="{FB46B606-7452-44F1-BD9A-282B864E3838}" destId="{A5B0A82A-1943-4231-BEFC-0921181A273E}" srcOrd="3" destOrd="0" presId="urn:microsoft.com/office/officeart/2018/2/layout/IconVerticalSolidList"/>
    <dgm:cxn modelId="{809FDB44-883E-4F6F-9332-A208157A93E2}" type="presParOf" srcId="{EBEB2C40-97B1-4952-B3A9-F77813F5E7AE}" destId="{FEB389C6-97ED-4F3D-9C74-F6CD14401C6B}" srcOrd="9" destOrd="0" presId="urn:microsoft.com/office/officeart/2018/2/layout/IconVerticalSolidList"/>
    <dgm:cxn modelId="{53225DB5-3C14-4CCD-BDCD-AD9954D4DD93}" type="presParOf" srcId="{EBEB2C40-97B1-4952-B3A9-F77813F5E7AE}" destId="{4DB3E2C4-8ACB-41A4-BC70-D8953B7DDD75}" srcOrd="10" destOrd="0" presId="urn:microsoft.com/office/officeart/2018/2/layout/IconVerticalSolidList"/>
    <dgm:cxn modelId="{34E9F86B-5960-443A-8A15-22047E26CB4B}" type="presParOf" srcId="{4DB3E2C4-8ACB-41A4-BC70-D8953B7DDD75}" destId="{C4015AD9-B599-4FA3-95C7-FF6EB37A6499}" srcOrd="0" destOrd="0" presId="urn:microsoft.com/office/officeart/2018/2/layout/IconVerticalSolidList"/>
    <dgm:cxn modelId="{6C035FF4-FA6B-41D0-B4F9-5B7392C0169C}" type="presParOf" srcId="{4DB3E2C4-8ACB-41A4-BC70-D8953B7DDD75}" destId="{BC78C738-3A0B-4A80-A82B-60B335DC190A}" srcOrd="1" destOrd="0" presId="urn:microsoft.com/office/officeart/2018/2/layout/IconVerticalSolidList"/>
    <dgm:cxn modelId="{D291F52E-DB2C-4487-873A-3D82A1A8B947}" type="presParOf" srcId="{4DB3E2C4-8ACB-41A4-BC70-D8953B7DDD75}" destId="{1B29E06A-AC75-478C-9A7B-9958BAFF2B3C}" srcOrd="2" destOrd="0" presId="urn:microsoft.com/office/officeart/2018/2/layout/IconVerticalSolidList"/>
    <dgm:cxn modelId="{CCF1870C-4DA6-4B25-94BD-568315298799}" type="presParOf" srcId="{4DB3E2C4-8ACB-41A4-BC70-D8953B7DDD75}" destId="{3581AE6E-B8C0-4F5C-B96C-12A3530840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CC723-9588-42AE-B2D1-E5B4305C1856}">
      <dsp:nvSpPr>
        <dsp:cNvPr id="0" name=""/>
        <dsp:cNvSpPr/>
      </dsp:nvSpPr>
      <dsp:spPr>
        <a:xfrm>
          <a:off x="0" y="77335"/>
          <a:ext cx="7203281" cy="351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$34 m CDBG annually</a:t>
          </a:r>
        </a:p>
      </dsp:txBody>
      <dsp:txXfrm>
        <a:off x="17134" y="94469"/>
        <a:ext cx="7169013" cy="316732"/>
      </dsp:txXfrm>
    </dsp:sp>
    <dsp:sp modelId="{2B9B00E2-5179-4880-AAD5-A2516EE0FB71}">
      <dsp:nvSpPr>
        <dsp:cNvPr id="0" name=""/>
        <dsp:cNvSpPr/>
      </dsp:nvSpPr>
      <dsp:spPr>
        <a:xfrm>
          <a:off x="0" y="471535"/>
          <a:ext cx="7203281" cy="351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40 – 50 applicants</a:t>
          </a:r>
        </a:p>
      </dsp:txBody>
      <dsp:txXfrm>
        <a:off x="17134" y="488669"/>
        <a:ext cx="7169013" cy="316732"/>
      </dsp:txXfrm>
    </dsp:sp>
    <dsp:sp modelId="{DD01AC71-D284-4D34-BD22-4B6A499C47D7}">
      <dsp:nvSpPr>
        <dsp:cNvPr id="0" name=""/>
        <dsp:cNvSpPr/>
      </dsp:nvSpPr>
      <dsp:spPr>
        <a:xfrm>
          <a:off x="0" y="865735"/>
          <a:ext cx="7203281" cy="351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Infra/Public Facilities, HR, PSS</a:t>
          </a:r>
        </a:p>
      </dsp:txBody>
      <dsp:txXfrm>
        <a:off x="17134" y="882869"/>
        <a:ext cx="7169013" cy="316732"/>
      </dsp:txXfrm>
    </dsp:sp>
    <dsp:sp modelId="{38CCEB3D-AAD4-4798-8901-058F123127A5}">
      <dsp:nvSpPr>
        <dsp:cNvPr id="0" name=""/>
        <dsp:cNvSpPr/>
      </dsp:nvSpPr>
      <dsp:spPr>
        <a:xfrm>
          <a:off x="0" y="1259935"/>
          <a:ext cx="7203281" cy="351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50% apply for housing rehab programs</a:t>
          </a:r>
        </a:p>
      </dsp:txBody>
      <dsp:txXfrm>
        <a:off x="17134" y="1277069"/>
        <a:ext cx="7169013" cy="316732"/>
      </dsp:txXfrm>
    </dsp:sp>
    <dsp:sp modelId="{E7CC202A-97C4-4B40-990D-93BAB6C6461B}">
      <dsp:nvSpPr>
        <dsp:cNvPr id="0" name=""/>
        <dsp:cNvSpPr/>
      </dsp:nvSpPr>
      <dsp:spPr>
        <a:xfrm>
          <a:off x="0" y="1654135"/>
          <a:ext cx="7203281" cy="351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Communities apply on their own or regionally</a:t>
          </a:r>
        </a:p>
      </dsp:txBody>
      <dsp:txXfrm>
        <a:off x="17134" y="1671269"/>
        <a:ext cx="7169013" cy="316732"/>
      </dsp:txXfrm>
    </dsp:sp>
    <dsp:sp modelId="{C6957778-9AD9-46A4-923C-BCC60BA14583}">
      <dsp:nvSpPr>
        <dsp:cNvPr id="0" name=""/>
        <dsp:cNvSpPr/>
      </dsp:nvSpPr>
      <dsp:spPr>
        <a:xfrm>
          <a:off x="0" y="2048335"/>
          <a:ext cx="7203281" cy="351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3- 25-unit goals</a:t>
          </a:r>
        </a:p>
      </dsp:txBody>
      <dsp:txXfrm>
        <a:off x="17134" y="2065469"/>
        <a:ext cx="7169013" cy="316732"/>
      </dsp:txXfrm>
    </dsp:sp>
    <dsp:sp modelId="{F3160B04-CE60-45C0-BF97-D907EEFB87AD}">
      <dsp:nvSpPr>
        <dsp:cNvPr id="0" name=""/>
        <dsp:cNvSpPr/>
      </dsp:nvSpPr>
      <dsp:spPr>
        <a:xfrm>
          <a:off x="0" y="2442535"/>
          <a:ext cx="7203281" cy="351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351 Municipalities</a:t>
          </a:r>
        </a:p>
      </dsp:txBody>
      <dsp:txXfrm>
        <a:off x="17134" y="2459669"/>
        <a:ext cx="7169013" cy="316732"/>
      </dsp:txXfrm>
    </dsp:sp>
    <dsp:sp modelId="{C5658F03-2DFD-456C-9893-366E4C405204}">
      <dsp:nvSpPr>
        <dsp:cNvPr id="0" name=""/>
        <dsp:cNvSpPr/>
      </dsp:nvSpPr>
      <dsp:spPr>
        <a:xfrm>
          <a:off x="0" y="2793535"/>
          <a:ext cx="7203281" cy="39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704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100  &lt; 5k in pop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170 &lt; 10k in pop</a:t>
          </a:r>
        </a:p>
      </dsp:txBody>
      <dsp:txXfrm>
        <a:off x="0" y="2793535"/>
        <a:ext cx="7203281" cy="395887"/>
      </dsp:txXfrm>
    </dsp:sp>
    <dsp:sp modelId="{DCFEA202-A738-4109-A95D-B05F7F4B3D9A}">
      <dsp:nvSpPr>
        <dsp:cNvPr id="0" name=""/>
        <dsp:cNvSpPr/>
      </dsp:nvSpPr>
      <dsp:spPr>
        <a:xfrm>
          <a:off x="0" y="3189423"/>
          <a:ext cx="7203281" cy="351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Regionally for more rural communities</a:t>
          </a:r>
        </a:p>
      </dsp:txBody>
      <dsp:txXfrm>
        <a:off x="17134" y="3206557"/>
        <a:ext cx="7169013" cy="316732"/>
      </dsp:txXfrm>
    </dsp:sp>
    <dsp:sp modelId="{729F3F33-DEB8-4A86-9FA6-75D663302A61}">
      <dsp:nvSpPr>
        <dsp:cNvPr id="0" name=""/>
        <dsp:cNvSpPr/>
      </dsp:nvSpPr>
      <dsp:spPr>
        <a:xfrm>
          <a:off x="0" y="3540423"/>
          <a:ext cx="7203281" cy="39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704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Addresses capacity issues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Provides Economies of Scale</a:t>
          </a:r>
        </a:p>
      </dsp:txBody>
      <dsp:txXfrm>
        <a:off x="0" y="3540423"/>
        <a:ext cx="7203281" cy="395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F5BD2-86A4-4DD0-85E0-C2372E4EDFD3}">
      <dsp:nvSpPr>
        <dsp:cNvPr id="0" name=""/>
        <dsp:cNvSpPr/>
      </dsp:nvSpPr>
      <dsp:spPr>
        <a:xfrm>
          <a:off x="0" y="398447"/>
          <a:ext cx="2251025" cy="13506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Code violations</a:t>
          </a:r>
        </a:p>
      </dsp:txBody>
      <dsp:txXfrm>
        <a:off x="0" y="398447"/>
        <a:ext cx="2251025" cy="1350615"/>
      </dsp:txXfrm>
    </dsp:sp>
    <dsp:sp modelId="{E8363EB8-F3CF-47A5-A623-2294A5733983}">
      <dsp:nvSpPr>
        <dsp:cNvPr id="0" name=""/>
        <dsp:cNvSpPr/>
      </dsp:nvSpPr>
      <dsp:spPr>
        <a:xfrm>
          <a:off x="2476127" y="398447"/>
          <a:ext cx="2251025" cy="13506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Incipient violations (those that are not in violation at present but are likely to become a violation if not addressed)</a:t>
          </a:r>
        </a:p>
      </dsp:txBody>
      <dsp:txXfrm>
        <a:off x="2476127" y="398447"/>
        <a:ext cx="2251025" cy="1350615"/>
      </dsp:txXfrm>
    </dsp:sp>
    <dsp:sp modelId="{8926E43B-5D48-4DDD-82A0-F9AB8DD73F39}">
      <dsp:nvSpPr>
        <dsp:cNvPr id="0" name=""/>
        <dsp:cNvSpPr/>
      </dsp:nvSpPr>
      <dsp:spPr>
        <a:xfrm>
          <a:off x="4952255" y="398447"/>
          <a:ext cx="2251025" cy="13506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Major Systems in Danger of Failure</a:t>
          </a:r>
        </a:p>
      </dsp:txBody>
      <dsp:txXfrm>
        <a:off x="4952255" y="398447"/>
        <a:ext cx="2251025" cy="1350615"/>
      </dsp:txXfrm>
    </dsp:sp>
    <dsp:sp modelId="{DAF6010C-1BB8-4B01-815F-A93CA3F2B15B}">
      <dsp:nvSpPr>
        <dsp:cNvPr id="0" name=""/>
        <dsp:cNvSpPr/>
      </dsp:nvSpPr>
      <dsp:spPr>
        <a:xfrm>
          <a:off x="1238063" y="1974164"/>
          <a:ext cx="2251025" cy="13506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Energy efficiency improvements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Must use Energy Star Products</a:t>
          </a:r>
        </a:p>
      </dsp:txBody>
      <dsp:txXfrm>
        <a:off x="1238063" y="1974164"/>
        <a:ext cx="2251025" cy="1350615"/>
      </dsp:txXfrm>
    </dsp:sp>
    <dsp:sp modelId="{E59BA2C1-96A8-474E-BA0A-E00222629E89}">
      <dsp:nvSpPr>
        <dsp:cNvPr id="0" name=""/>
        <dsp:cNvSpPr/>
      </dsp:nvSpPr>
      <dsp:spPr>
        <a:xfrm>
          <a:off x="3714191" y="1974164"/>
          <a:ext cx="2251025" cy="135061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Lead Based Paint evaluation and reduction</a:t>
          </a:r>
        </a:p>
      </dsp:txBody>
      <dsp:txXfrm>
        <a:off x="3714191" y="1974164"/>
        <a:ext cx="2251025" cy="1350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F1657-1B5E-4AEA-B0F2-54E91108608A}">
      <dsp:nvSpPr>
        <dsp:cNvPr id="0" name=""/>
        <dsp:cNvSpPr/>
      </dsp:nvSpPr>
      <dsp:spPr>
        <a:xfrm>
          <a:off x="0" y="0"/>
          <a:ext cx="443507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404BC0-C02C-4271-B191-E84C2BDDECFF}">
      <dsp:nvSpPr>
        <dsp:cNvPr id="0" name=""/>
        <dsp:cNvSpPr/>
      </dsp:nvSpPr>
      <dsp:spPr>
        <a:xfrm>
          <a:off x="0" y="0"/>
          <a:ext cx="4435078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Responsive to local needs (housing characteristics and population)</a:t>
          </a:r>
        </a:p>
      </dsp:txBody>
      <dsp:txXfrm>
        <a:off x="0" y="0"/>
        <a:ext cx="4435078" cy="1159272"/>
      </dsp:txXfrm>
    </dsp:sp>
    <dsp:sp modelId="{5D0B0A65-AEA6-4B3C-A7F7-8E87D743C801}">
      <dsp:nvSpPr>
        <dsp:cNvPr id="0" name=""/>
        <dsp:cNvSpPr/>
      </dsp:nvSpPr>
      <dsp:spPr>
        <a:xfrm>
          <a:off x="0" y="1159272"/>
          <a:ext cx="443507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2EF8AE-E02C-4C38-B734-A96F32A19FC3}">
      <dsp:nvSpPr>
        <dsp:cNvPr id="0" name=""/>
        <dsp:cNvSpPr/>
      </dsp:nvSpPr>
      <dsp:spPr>
        <a:xfrm>
          <a:off x="0" y="1159272"/>
          <a:ext cx="4435078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Written guidelines, and follow standardized practices</a:t>
          </a:r>
        </a:p>
      </dsp:txBody>
      <dsp:txXfrm>
        <a:off x="0" y="1159272"/>
        <a:ext cx="4435078" cy="1159272"/>
      </dsp:txXfrm>
    </dsp:sp>
    <dsp:sp modelId="{CD7B2C63-48CD-4E84-BA47-8D49DC66A11A}">
      <dsp:nvSpPr>
        <dsp:cNvPr id="0" name=""/>
        <dsp:cNvSpPr/>
      </dsp:nvSpPr>
      <dsp:spPr>
        <a:xfrm>
          <a:off x="0" y="2318544"/>
          <a:ext cx="443507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E2B501-51B1-43F7-8412-C5968A11C9CD}">
      <dsp:nvSpPr>
        <dsp:cNvPr id="0" name=""/>
        <dsp:cNvSpPr/>
      </dsp:nvSpPr>
      <dsp:spPr>
        <a:xfrm>
          <a:off x="0" y="2318544"/>
          <a:ext cx="4435078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Establish guidelines for selecting applicants and marketing plan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0" y="2318544"/>
        <a:ext cx="4435078" cy="1159272"/>
      </dsp:txXfrm>
    </dsp:sp>
    <dsp:sp modelId="{BDAF1FE0-9298-45DB-9AE1-BB470A9901F3}">
      <dsp:nvSpPr>
        <dsp:cNvPr id="0" name=""/>
        <dsp:cNvSpPr/>
      </dsp:nvSpPr>
      <dsp:spPr>
        <a:xfrm>
          <a:off x="0" y="3477816"/>
          <a:ext cx="443507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0ADF78-16EA-4C23-A29E-849C9DAEC425}">
      <dsp:nvSpPr>
        <dsp:cNvPr id="0" name=""/>
        <dsp:cNvSpPr/>
      </dsp:nvSpPr>
      <dsp:spPr>
        <a:xfrm>
          <a:off x="0" y="3477816"/>
          <a:ext cx="4435078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Good practice to re-examine annually to ensure that intended outcomes are being addressed</a:t>
          </a:r>
        </a:p>
      </dsp:txBody>
      <dsp:txXfrm>
        <a:off x="0" y="3477816"/>
        <a:ext cx="4435078" cy="11592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83FC4-5CA7-40FD-A1C7-04DBD8E2E9B5}">
      <dsp:nvSpPr>
        <dsp:cNvPr id="0" name=""/>
        <dsp:cNvSpPr/>
      </dsp:nvSpPr>
      <dsp:spPr>
        <a:xfrm>
          <a:off x="0" y="2597"/>
          <a:ext cx="7203281" cy="5532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1FD91-4CBC-491D-9105-633533B141AA}">
      <dsp:nvSpPr>
        <dsp:cNvPr id="0" name=""/>
        <dsp:cNvSpPr/>
      </dsp:nvSpPr>
      <dsp:spPr>
        <a:xfrm>
          <a:off x="167348" y="127070"/>
          <a:ext cx="304269" cy="3042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F6D0F-8BF7-4BE6-A08D-F7E2BFA24978}">
      <dsp:nvSpPr>
        <dsp:cNvPr id="0" name=""/>
        <dsp:cNvSpPr/>
      </dsp:nvSpPr>
      <dsp:spPr>
        <a:xfrm>
          <a:off x="638965" y="2597"/>
          <a:ext cx="6564315" cy="553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9" tIns="58549" rIns="58549" bIns="58549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Who is eligible? Waiting List? 1</a:t>
          </a:r>
          <a:r>
            <a:rPr lang="en-US" sz="1700" kern="1200" baseline="30000"/>
            <a:t>st</a:t>
          </a:r>
          <a:r>
            <a:rPr lang="en-US" sz="1700" kern="1200"/>
            <a:t> come; 1</a:t>
          </a:r>
          <a:r>
            <a:rPr lang="en-US" sz="1700" kern="1200" baseline="30000"/>
            <a:t>st</a:t>
          </a:r>
          <a:r>
            <a:rPr lang="en-US" sz="1700" kern="1200"/>
            <a:t> serve? Priority clientele, units?</a:t>
          </a:r>
        </a:p>
      </dsp:txBody>
      <dsp:txXfrm>
        <a:off x="638965" y="2597"/>
        <a:ext cx="6564315" cy="553216"/>
      </dsp:txXfrm>
    </dsp:sp>
    <dsp:sp modelId="{9D6A3045-1A98-43FB-9E7C-8F458470ACB2}">
      <dsp:nvSpPr>
        <dsp:cNvPr id="0" name=""/>
        <dsp:cNvSpPr/>
      </dsp:nvSpPr>
      <dsp:spPr>
        <a:xfrm>
          <a:off x="0" y="694117"/>
          <a:ext cx="7203281" cy="5532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817DE-558E-410D-AEA4-E5379112A242}">
      <dsp:nvSpPr>
        <dsp:cNvPr id="0" name=""/>
        <dsp:cNvSpPr/>
      </dsp:nvSpPr>
      <dsp:spPr>
        <a:xfrm>
          <a:off x="167348" y="818591"/>
          <a:ext cx="304269" cy="3042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B0A14-9F29-47C8-8B06-45CB41CA359A}">
      <dsp:nvSpPr>
        <dsp:cNvPr id="0" name=""/>
        <dsp:cNvSpPr/>
      </dsp:nvSpPr>
      <dsp:spPr>
        <a:xfrm>
          <a:off x="638965" y="694117"/>
          <a:ext cx="6564315" cy="553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9" tIns="58549" rIns="58549" bIns="58549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Units – single/multi family? Owner occupied/Investor? Rentals?</a:t>
          </a:r>
        </a:p>
      </dsp:txBody>
      <dsp:txXfrm>
        <a:off x="638965" y="694117"/>
        <a:ext cx="6564315" cy="553216"/>
      </dsp:txXfrm>
    </dsp:sp>
    <dsp:sp modelId="{717CE372-15E5-4614-9607-7F95E8860FA6}">
      <dsp:nvSpPr>
        <dsp:cNvPr id="0" name=""/>
        <dsp:cNvSpPr/>
      </dsp:nvSpPr>
      <dsp:spPr>
        <a:xfrm>
          <a:off x="0" y="1385638"/>
          <a:ext cx="7203281" cy="5532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DC483-D5D6-4157-AFB7-5A13BE0F5A20}">
      <dsp:nvSpPr>
        <dsp:cNvPr id="0" name=""/>
        <dsp:cNvSpPr/>
      </dsp:nvSpPr>
      <dsp:spPr>
        <a:xfrm>
          <a:off x="167348" y="1510112"/>
          <a:ext cx="304269" cy="3042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BB6C5-9594-4FF1-B84D-60A90B46C4F0}">
      <dsp:nvSpPr>
        <dsp:cNvPr id="0" name=""/>
        <dsp:cNvSpPr/>
      </dsp:nvSpPr>
      <dsp:spPr>
        <a:xfrm>
          <a:off x="638965" y="1385638"/>
          <a:ext cx="6564315" cy="553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9" tIns="58549" rIns="58549" bIns="58549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Types of assistance (loans/grants) and amounts specified</a:t>
          </a:r>
        </a:p>
      </dsp:txBody>
      <dsp:txXfrm>
        <a:off x="638965" y="1385638"/>
        <a:ext cx="6564315" cy="553216"/>
      </dsp:txXfrm>
    </dsp:sp>
    <dsp:sp modelId="{11E95AD5-04C6-405E-AEF7-B8511542A3B1}">
      <dsp:nvSpPr>
        <dsp:cNvPr id="0" name=""/>
        <dsp:cNvSpPr/>
      </dsp:nvSpPr>
      <dsp:spPr>
        <a:xfrm>
          <a:off x="0" y="2077159"/>
          <a:ext cx="7203281" cy="5532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3C30C-F0DC-4887-A202-37C5340F9E5B}">
      <dsp:nvSpPr>
        <dsp:cNvPr id="0" name=""/>
        <dsp:cNvSpPr/>
      </dsp:nvSpPr>
      <dsp:spPr>
        <a:xfrm>
          <a:off x="167348" y="2201633"/>
          <a:ext cx="304269" cy="3042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E637A-942E-4FFD-94DD-F9AE65DF5043}">
      <dsp:nvSpPr>
        <dsp:cNvPr id="0" name=""/>
        <dsp:cNvSpPr/>
      </dsp:nvSpPr>
      <dsp:spPr>
        <a:xfrm>
          <a:off x="638965" y="2077159"/>
          <a:ext cx="6564315" cy="553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9" tIns="58549" rIns="58549" bIns="58549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Plan for loan servicing and rent monitoring</a:t>
          </a:r>
        </a:p>
      </dsp:txBody>
      <dsp:txXfrm>
        <a:off x="638965" y="2077159"/>
        <a:ext cx="6564315" cy="553216"/>
      </dsp:txXfrm>
    </dsp:sp>
    <dsp:sp modelId="{6C1D70DC-2C1D-4B0E-97CB-8811C981669D}">
      <dsp:nvSpPr>
        <dsp:cNvPr id="0" name=""/>
        <dsp:cNvSpPr/>
      </dsp:nvSpPr>
      <dsp:spPr>
        <a:xfrm>
          <a:off x="0" y="2768680"/>
          <a:ext cx="7203281" cy="5532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5FEDD-DF62-4F16-81BB-B0A9C29820C3}">
      <dsp:nvSpPr>
        <dsp:cNvPr id="0" name=""/>
        <dsp:cNvSpPr/>
      </dsp:nvSpPr>
      <dsp:spPr>
        <a:xfrm>
          <a:off x="167348" y="2893153"/>
          <a:ext cx="304269" cy="30426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960EE-A9F7-4A04-9C71-8E4CED062C37}">
      <dsp:nvSpPr>
        <dsp:cNvPr id="0" name=""/>
        <dsp:cNvSpPr/>
      </dsp:nvSpPr>
      <dsp:spPr>
        <a:xfrm>
          <a:off x="638965" y="2768680"/>
          <a:ext cx="6564315" cy="553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549" tIns="58549" rIns="58549" bIns="58549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Refinancing policy</a:t>
          </a:r>
        </a:p>
      </dsp:txBody>
      <dsp:txXfrm>
        <a:off x="638965" y="2768680"/>
        <a:ext cx="6564315" cy="5532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9F65B-AE12-41BD-9C5F-7CE9DD2D882B}">
      <dsp:nvSpPr>
        <dsp:cNvPr id="0" name=""/>
        <dsp:cNvSpPr/>
      </dsp:nvSpPr>
      <dsp:spPr>
        <a:xfrm>
          <a:off x="0" y="1500"/>
          <a:ext cx="4435078" cy="639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8CDED-9ADA-4488-9100-0CFFE26FC572}">
      <dsp:nvSpPr>
        <dsp:cNvPr id="0" name=""/>
        <dsp:cNvSpPr/>
      </dsp:nvSpPr>
      <dsp:spPr>
        <a:xfrm>
          <a:off x="193353" y="145316"/>
          <a:ext cx="351551" cy="3515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CC049-8222-4AF5-BF71-8EE0F4F99475}">
      <dsp:nvSpPr>
        <dsp:cNvPr id="0" name=""/>
        <dsp:cNvSpPr/>
      </dsp:nvSpPr>
      <dsp:spPr>
        <a:xfrm>
          <a:off x="738258" y="1500"/>
          <a:ext cx="3696819" cy="639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7" tIns="67647" rIns="67647" bIns="6764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Dates, names and addresses of parties involved</a:t>
          </a:r>
        </a:p>
      </dsp:txBody>
      <dsp:txXfrm>
        <a:off x="738258" y="1500"/>
        <a:ext cx="3696819" cy="639184"/>
      </dsp:txXfrm>
    </dsp:sp>
    <dsp:sp modelId="{06008A2C-EC72-4C70-9899-AB11CFB53EC6}">
      <dsp:nvSpPr>
        <dsp:cNvPr id="0" name=""/>
        <dsp:cNvSpPr/>
      </dsp:nvSpPr>
      <dsp:spPr>
        <a:xfrm>
          <a:off x="0" y="800480"/>
          <a:ext cx="4435078" cy="639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58D75-9FA8-4128-975D-8F9977F6554A}">
      <dsp:nvSpPr>
        <dsp:cNvPr id="0" name=""/>
        <dsp:cNvSpPr/>
      </dsp:nvSpPr>
      <dsp:spPr>
        <a:xfrm>
          <a:off x="193353" y="944297"/>
          <a:ext cx="351551" cy="3515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9569C-890A-4432-969E-A9716F3EC2C9}">
      <dsp:nvSpPr>
        <dsp:cNvPr id="0" name=""/>
        <dsp:cNvSpPr/>
      </dsp:nvSpPr>
      <dsp:spPr>
        <a:xfrm>
          <a:off x="738258" y="800480"/>
          <a:ext cx="3696819" cy="639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7" tIns="67647" rIns="67647" bIns="6764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Period of Performance - No open-ended contracts</a:t>
          </a:r>
        </a:p>
      </dsp:txBody>
      <dsp:txXfrm>
        <a:off x="738258" y="800480"/>
        <a:ext cx="3696819" cy="639184"/>
      </dsp:txXfrm>
    </dsp:sp>
    <dsp:sp modelId="{8F9E24AD-3307-4C86-86BB-7E0547B569C0}">
      <dsp:nvSpPr>
        <dsp:cNvPr id="0" name=""/>
        <dsp:cNvSpPr/>
      </dsp:nvSpPr>
      <dsp:spPr>
        <a:xfrm>
          <a:off x="0" y="1599461"/>
          <a:ext cx="4435078" cy="639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EB296-B247-4706-93E9-3A5D2F61DFD2}">
      <dsp:nvSpPr>
        <dsp:cNvPr id="0" name=""/>
        <dsp:cNvSpPr/>
      </dsp:nvSpPr>
      <dsp:spPr>
        <a:xfrm>
          <a:off x="193353" y="1743277"/>
          <a:ext cx="351551" cy="3515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76293-B145-42DF-8B8A-37F626683CF9}">
      <dsp:nvSpPr>
        <dsp:cNvPr id="0" name=""/>
        <dsp:cNvSpPr/>
      </dsp:nvSpPr>
      <dsp:spPr>
        <a:xfrm>
          <a:off x="738258" y="1599461"/>
          <a:ext cx="3696819" cy="639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7" tIns="67647" rIns="67647" bIns="6764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Dollar amount</a:t>
          </a:r>
        </a:p>
      </dsp:txBody>
      <dsp:txXfrm>
        <a:off x="738258" y="1599461"/>
        <a:ext cx="3696819" cy="639184"/>
      </dsp:txXfrm>
    </dsp:sp>
    <dsp:sp modelId="{B2EFF068-FEF3-445D-8AB2-32550581E1DA}">
      <dsp:nvSpPr>
        <dsp:cNvPr id="0" name=""/>
        <dsp:cNvSpPr/>
      </dsp:nvSpPr>
      <dsp:spPr>
        <a:xfrm>
          <a:off x="0" y="2398442"/>
          <a:ext cx="4435078" cy="639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ACAEE-AE7E-4501-BE5C-D7A831159716}">
      <dsp:nvSpPr>
        <dsp:cNvPr id="0" name=""/>
        <dsp:cNvSpPr/>
      </dsp:nvSpPr>
      <dsp:spPr>
        <a:xfrm>
          <a:off x="193353" y="2542258"/>
          <a:ext cx="351551" cy="3515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71C56-6E17-4B77-8CC7-930A54DE3D68}">
      <dsp:nvSpPr>
        <dsp:cNvPr id="0" name=""/>
        <dsp:cNvSpPr/>
      </dsp:nvSpPr>
      <dsp:spPr>
        <a:xfrm>
          <a:off x="738258" y="2398442"/>
          <a:ext cx="3696819" cy="639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7" tIns="67647" rIns="67647" bIns="6764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Final work-write up</a:t>
          </a:r>
        </a:p>
      </dsp:txBody>
      <dsp:txXfrm>
        <a:off x="738258" y="2398442"/>
        <a:ext cx="3696819" cy="639184"/>
      </dsp:txXfrm>
    </dsp:sp>
    <dsp:sp modelId="{DD1C89AD-064D-46BF-974A-8E4730A66E66}">
      <dsp:nvSpPr>
        <dsp:cNvPr id="0" name=""/>
        <dsp:cNvSpPr/>
      </dsp:nvSpPr>
      <dsp:spPr>
        <a:xfrm>
          <a:off x="0" y="3197422"/>
          <a:ext cx="4435078" cy="639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A0D3DE-7C67-4287-8B7D-9FE6E04E91F7}">
      <dsp:nvSpPr>
        <dsp:cNvPr id="0" name=""/>
        <dsp:cNvSpPr/>
      </dsp:nvSpPr>
      <dsp:spPr>
        <a:xfrm>
          <a:off x="193353" y="3341239"/>
          <a:ext cx="351551" cy="35155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55E6C-5E5A-4F06-BB99-5B31D3B8AEB8}">
      <dsp:nvSpPr>
        <dsp:cNvPr id="0" name=""/>
        <dsp:cNvSpPr/>
      </dsp:nvSpPr>
      <dsp:spPr>
        <a:xfrm>
          <a:off x="738258" y="3197422"/>
          <a:ext cx="3696819" cy="639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7" tIns="67647" rIns="67647" bIns="6764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Provisions for termination</a:t>
          </a:r>
        </a:p>
      </dsp:txBody>
      <dsp:txXfrm>
        <a:off x="738258" y="3197422"/>
        <a:ext cx="3696819" cy="639184"/>
      </dsp:txXfrm>
    </dsp:sp>
    <dsp:sp modelId="{27015BCE-BEF2-4960-8ABA-BCDB2292B7FC}">
      <dsp:nvSpPr>
        <dsp:cNvPr id="0" name=""/>
        <dsp:cNvSpPr/>
      </dsp:nvSpPr>
      <dsp:spPr>
        <a:xfrm>
          <a:off x="0" y="3996403"/>
          <a:ext cx="4435078" cy="6391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D1101-609E-4DDE-8488-1D744520A06B}">
      <dsp:nvSpPr>
        <dsp:cNvPr id="0" name=""/>
        <dsp:cNvSpPr/>
      </dsp:nvSpPr>
      <dsp:spPr>
        <a:xfrm>
          <a:off x="193353" y="4140219"/>
          <a:ext cx="351551" cy="35155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2C38E-9FDB-424E-816A-254DF191354D}">
      <dsp:nvSpPr>
        <dsp:cNvPr id="0" name=""/>
        <dsp:cNvSpPr/>
      </dsp:nvSpPr>
      <dsp:spPr>
        <a:xfrm>
          <a:off x="738258" y="3996403"/>
          <a:ext cx="3696819" cy="639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47" tIns="67647" rIns="67647" bIns="67647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Provision for Change orders</a:t>
          </a:r>
        </a:p>
      </dsp:txBody>
      <dsp:txXfrm>
        <a:off x="738258" y="3996403"/>
        <a:ext cx="3696819" cy="6391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FC7D8-38AC-42BA-8917-734C6B72C820}">
      <dsp:nvSpPr>
        <dsp:cNvPr id="0" name=""/>
        <dsp:cNvSpPr/>
      </dsp:nvSpPr>
      <dsp:spPr>
        <a:xfrm>
          <a:off x="0" y="880"/>
          <a:ext cx="6539140" cy="7238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B0D98-CAD3-4B35-999D-C2F341119DD8}">
      <dsp:nvSpPr>
        <dsp:cNvPr id="0" name=""/>
        <dsp:cNvSpPr/>
      </dsp:nvSpPr>
      <dsp:spPr>
        <a:xfrm>
          <a:off x="218970" y="182666"/>
          <a:ext cx="398128" cy="3619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F22C3-A208-47CD-85AA-4EEB64C3356E}">
      <dsp:nvSpPr>
        <dsp:cNvPr id="0" name=""/>
        <dsp:cNvSpPr/>
      </dsp:nvSpPr>
      <dsp:spPr>
        <a:xfrm>
          <a:off x="836069" y="1698"/>
          <a:ext cx="5703070" cy="723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10" tIns="76610" rIns="76610" bIns="7661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Provisions for Release of Liens</a:t>
          </a:r>
          <a:endParaRPr lang="en-US" sz="1700" kern="1200" dirty="0"/>
        </a:p>
      </dsp:txBody>
      <dsp:txXfrm>
        <a:off x="836069" y="1698"/>
        <a:ext cx="5703070" cy="723869"/>
      </dsp:txXfrm>
    </dsp:sp>
    <dsp:sp modelId="{26DCF92F-C7D2-4D36-A80D-647C45CDAF80}">
      <dsp:nvSpPr>
        <dsp:cNvPr id="0" name=""/>
        <dsp:cNvSpPr/>
      </dsp:nvSpPr>
      <dsp:spPr>
        <a:xfrm>
          <a:off x="0" y="906535"/>
          <a:ext cx="6539140" cy="7238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B83ED-0168-46B8-8565-CA70CBC65EF4}">
      <dsp:nvSpPr>
        <dsp:cNvPr id="0" name=""/>
        <dsp:cNvSpPr/>
      </dsp:nvSpPr>
      <dsp:spPr>
        <a:xfrm>
          <a:off x="218970" y="1069405"/>
          <a:ext cx="398128" cy="3981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E154B-CAD5-4F19-AA15-1198DECE7F19}">
      <dsp:nvSpPr>
        <dsp:cNvPr id="0" name=""/>
        <dsp:cNvSpPr/>
      </dsp:nvSpPr>
      <dsp:spPr>
        <a:xfrm>
          <a:off x="836069" y="906535"/>
          <a:ext cx="5703070" cy="723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10" tIns="76610" rIns="76610" bIns="7661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Warranty provisions</a:t>
          </a:r>
          <a:endParaRPr lang="en-US" sz="1700" kern="1200" dirty="0"/>
        </a:p>
      </dsp:txBody>
      <dsp:txXfrm>
        <a:off x="836069" y="906535"/>
        <a:ext cx="5703070" cy="723869"/>
      </dsp:txXfrm>
    </dsp:sp>
    <dsp:sp modelId="{58A2EBF8-12F1-43E7-96AE-A117C3CD58BF}">
      <dsp:nvSpPr>
        <dsp:cNvPr id="0" name=""/>
        <dsp:cNvSpPr/>
      </dsp:nvSpPr>
      <dsp:spPr>
        <a:xfrm>
          <a:off x="0" y="1811372"/>
          <a:ext cx="6539140" cy="7238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1C574-3918-4F77-AA4B-9AB4150F3063}">
      <dsp:nvSpPr>
        <dsp:cNvPr id="0" name=""/>
        <dsp:cNvSpPr/>
      </dsp:nvSpPr>
      <dsp:spPr>
        <a:xfrm>
          <a:off x="218970" y="1974242"/>
          <a:ext cx="398128" cy="3981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59BB2-4182-496C-947E-3197F8A9B8B3}">
      <dsp:nvSpPr>
        <dsp:cNvPr id="0" name=""/>
        <dsp:cNvSpPr/>
      </dsp:nvSpPr>
      <dsp:spPr>
        <a:xfrm>
          <a:off x="836069" y="1811372"/>
          <a:ext cx="5703070" cy="723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10" tIns="76610" rIns="76610" bIns="7661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Provision requiring contractor to repair any damage resulting from his/her work at no additional cost to the homeowner</a:t>
          </a:r>
        </a:p>
      </dsp:txBody>
      <dsp:txXfrm>
        <a:off x="836069" y="1811372"/>
        <a:ext cx="5703070" cy="723869"/>
      </dsp:txXfrm>
    </dsp:sp>
    <dsp:sp modelId="{D192CE76-F280-4B02-91B9-91701F3B6E5F}">
      <dsp:nvSpPr>
        <dsp:cNvPr id="0" name=""/>
        <dsp:cNvSpPr/>
      </dsp:nvSpPr>
      <dsp:spPr>
        <a:xfrm>
          <a:off x="0" y="2716208"/>
          <a:ext cx="6539140" cy="7238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892BD-5AC3-4C01-A0F2-EAE1C53C5A09}">
      <dsp:nvSpPr>
        <dsp:cNvPr id="0" name=""/>
        <dsp:cNvSpPr/>
      </dsp:nvSpPr>
      <dsp:spPr>
        <a:xfrm>
          <a:off x="218970" y="2879079"/>
          <a:ext cx="398128" cy="3981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CD2C3-9DE1-4224-B6F3-317C7EDCC021}">
      <dsp:nvSpPr>
        <dsp:cNvPr id="0" name=""/>
        <dsp:cNvSpPr/>
      </dsp:nvSpPr>
      <dsp:spPr>
        <a:xfrm>
          <a:off x="836069" y="2716208"/>
          <a:ext cx="5703070" cy="723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10" tIns="76610" rIns="76610" bIns="7661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Grievance Procedures and Policies</a:t>
          </a:r>
        </a:p>
      </dsp:txBody>
      <dsp:txXfrm>
        <a:off x="836069" y="2716208"/>
        <a:ext cx="5703070" cy="723869"/>
      </dsp:txXfrm>
    </dsp:sp>
    <dsp:sp modelId="{436E5759-7366-4B72-B4D2-A51E62313B3A}">
      <dsp:nvSpPr>
        <dsp:cNvPr id="0" name=""/>
        <dsp:cNvSpPr/>
      </dsp:nvSpPr>
      <dsp:spPr>
        <a:xfrm>
          <a:off x="0" y="3621045"/>
          <a:ext cx="6539140" cy="7238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8E20D-D015-4D9F-92B8-17A3EE614C37}">
      <dsp:nvSpPr>
        <dsp:cNvPr id="0" name=""/>
        <dsp:cNvSpPr/>
      </dsp:nvSpPr>
      <dsp:spPr>
        <a:xfrm>
          <a:off x="218970" y="3783915"/>
          <a:ext cx="398128" cy="3981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0A82A-1943-4231-BEFC-0921181A273E}">
      <dsp:nvSpPr>
        <dsp:cNvPr id="0" name=""/>
        <dsp:cNvSpPr/>
      </dsp:nvSpPr>
      <dsp:spPr>
        <a:xfrm>
          <a:off x="836069" y="3621045"/>
          <a:ext cx="5703070" cy="723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10" tIns="76610" rIns="76610" bIns="7661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Signed and dated by contractor &amp; property owner</a:t>
          </a:r>
        </a:p>
      </dsp:txBody>
      <dsp:txXfrm>
        <a:off x="836069" y="3621045"/>
        <a:ext cx="5703070" cy="723869"/>
      </dsp:txXfrm>
    </dsp:sp>
    <dsp:sp modelId="{C4015AD9-B599-4FA3-95C7-FF6EB37A6499}">
      <dsp:nvSpPr>
        <dsp:cNvPr id="0" name=""/>
        <dsp:cNvSpPr/>
      </dsp:nvSpPr>
      <dsp:spPr>
        <a:xfrm>
          <a:off x="0" y="4525881"/>
          <a:ext cx="6539140" cy="7238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8C738-3A0B-4A80-A82B-60B335DC190A}">
      <dsp:nvSpPr>
        <dsp:cNvPr id="0" name=""/>
        <dsp:cNvSpPr/>
      </dsp:nvSpPr>
      <dsp:spPr>
        <a:xfrm>
          <a:off x="218970" y="4688752"/>
          <a:ext cx="398128" cy="3981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1AE6E-B8C0-4F5C-B96C-12A3530840F5}">
      <dsp:nvSpPr>
        <dsp:cNvPr id="0" name=""/>
        <dsp:cNvSpPr/>
      </dsp:nvSpPr>
      <dsp:spPr>
        <a:xfrm>
          <a:off x="836069" y="4525881"/>
          <a:ext cx="5703070" cy="723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10" tIns="76610" rIns="76610" bIns="7661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***Extend contract to cover completion of work if necessary</a:t>
          </a:r>
        </a:p>
      </dsp:txBody>
      <dsp:txXfrm>
        <a:off x="836069" y="4525881"/>
        <a:ext cx="5703070" cy="723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010EBC9D-F2F8-4A4D-AE96-CCD37E6707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889893B5-A205-4ABE-A909-4259B221291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384E911C-E80A-4601-806E-16BF7D9CEC1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9269" name="Rectangle 5">
            <a:extLst>
              <a:ext uri="{FF2B5EF4-FFF2-40B4-BE49-F238E27FC236}">
                <a16:creationId xmlns:a16="http://schemas.microsoft.com/office/drawing/2014/main" id="{19BF272A-7B62-441B-9AD5-7C9B227F62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CAA7CA6-8212-446F-AD8C-CB9B07E267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2276EAC9-67CA-436C-8FE9-CC472759EA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733FE37-B96B-4C8A-B3A0-72721E22E98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6BA0A6F-8089-4B00-A326-71D24B800FF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11A3E9AC-C4B9-45C6-B6C7-7AF2416088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02406" name="Rectangle 6">
            <a:extLst>
              <a:ext uri="{FF2B5EF4-FFF2-40B4-BE49-F238E27FC236}">
                <a16:creationId xmlns:a16="http://schemas.microsoft.com/office/drawing/2014/main" id="{DB9C98E1-A335-4A2B-BCE6-2D812E049BF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407" name="Rectangle 7">
            <a:extLst>
              <a:ext uri="{FF2B5EF4-FFF2-40B4-BE49-F238E27FC236}">
                <a16:creationId xmlns:a16="http://schemas.microsoft.com/office/drawing/2014/main" id="{1B1E0CC3-8055-4875-9ADB-E6C53BC34A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6E040A1-FB78-4563-BE5B-B61C7B11E5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2BD41A89-5164-4849-B298-60065F4201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A5C62C-DF1E-4273-A177-1BAC66797A8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64122F4-1DE0-4EE7-B6AB-AB989BA020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DED94540-4666-4440-A5CE-74ED0949B7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040A1-FB78-4563-BE5B-B61C7B11E5D5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83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9E6C81CB-0F69-4C09-B5EE-BF676D02D64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016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0807E-673C-4615-8AFA-485643552F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30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57E8A-8910-42C7-82C4-CDDC8A97DFF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433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186738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005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524000"/>
            <a:ext cx="40005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810000"/>
            <a:ext cx="40005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1975F9B-70D3-4780-89AA-A23F28BC8B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A2DF3BB-679A-4CA2-B5C8-EE2707906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290313E-0A05-4D35-9BBA-6AD8F64603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56EC9-D5DB-4EE0-93FD-86A4AA3A96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0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5022-0A23-4585-9972-14CFD29E855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46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71305-CFD4-4815-AF70-60F63EDB3B3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28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E6448-DDC1-465E-920F-787A27C3C6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25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627DD-B906-4710-BFFB-16E7528A86A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42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7BEB-285E-4138-A332-907C2558D0C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16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20A3-BD3A-48D7-A785-0D925058D55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56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248D9-D6CB-438F-B3CF-B155AE4C158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42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8D4D-2FBF-40D2-91BE-09B4332B455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77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3756E87-15BB-473A-9D08-ECB5503F3C4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23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sam.gov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dexchange.info/incomecalculator" TargetMode="External"/><Relationship Id="rId2" Type="http://schemas.openxmlformats.org/officeDocument/2006/relationships/hyperlink" Target="https://www.hudexchange.info/resource/5334/cdbg-income-limi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3" name="Rectangle 5129">
            <a:extLst>
              <a:ext uri="{FF2B5EF4-FFF2-40B4-BE49-F238E27FC236}">
                <a16:creationId xmlns:a16="http://schemas.microsoft.com/office/drawing/2014/main" id="{56412368-7E6B-4064-B6FA-72DF6DA0C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5" name="Rectangle 5131">
            <a:extLst>
              <a:ext uri="{FF2B5EF4-FFF2-40B4-BE49-F238E27FC236}">
                <a16:creationId xmlns:a16="http://schemas.microsoft.com/office/drawing/2014/main" id="{8014FE20-9BCC-4219-A8AD-B1C110BD5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105A1DD2-9B6F-4222-B5D8-18437E7828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89462" y="976508"/>
            <a:ext cx="4143979" cy="2367221"/>
          </a:xfrm>
        </p:spPr>
        <p:txBody>
          <a:bodyPr>
            <a:normAutofit/>
          </a:bodyPr>
          <a:lstStyle/>
          <a:p>
            <a:pPr eaLnBrk="1" hangingPunct="1"/>
            <a:br>
              <a:rPr lang="en-US" altLang="en-US" sz="2900"/>
            </a:br>
            <a:r>
              <a:rPr lang="en-US" altLang="en-US" sz="2900"/>
              <a:t>Guide to Housing Rehabilitation: </a:t>
            </a:r>
            <a:br>
              <a:rPr lang="en-US" altLang="en-US" sz="2900"/>
            </a:br>
            <a:r>
              <a:rPr lang="en-US" altLang="en-US" sz="2900"/>
              <a:t>                        </a:t>
            </a:r>
            <a:r>
              <a:rPr lang="en-US" altLang="en-US" sz="2900" b="1">
                <a:latin typeface="Gill Sans MT Condensed" panose="020B0506020104020203" pitchFamily="34" charset="0"/>
              </a:rPr>
              <a:t>how to implement a successful program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BAD6AFB-243C-456C-8804-E773BA4DFDB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89462" y="3531204"/>
            <a:ext cx="4148190" cy="1606576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endParaRPr lang="en-US" altLang="en-US" sz="1400" dirty="0"/>
          </a:p>
          <a:p>
            <a:pPr eaLnBrk="1" hangingPunct="1">
              <a:lnSpc>
                <a:spcPct val="110000"/>
              </a:lnSpc>
            </a:pPr>
            <a:r>
              <a:rPr lang="en-US" altLang="en-US" sz="1400" dirty="0"/>
              <a:t>Community Development Block Grant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1400" dirty="0"/>
              <a:t>Commonwealth of Massachusetts Executive OFFICE of Housing and Livable Communities</a:t>
            </a:r>
          </a:p>
        </p:txBody>
      </p:sp>
      <p:cxnSp>
        <p:nvCxnSpPr>
          <p:cNvPr id="5146" name="Straight Connector 5133">
            <a:extLst>
              <a:ext uri="{FF2B5EF4-FFF2-40B4-BE49-F238E27FC236}">
                <a16:creationId xmlns:a16="http://schemas.microsoft.com/office/drawing/2014/main" id="{A661C966-C6C8-4667-903D-E68521C35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463" y="3528543"/>
            <a:ext cx="415208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147" name="Group 5135">
            <a:extLst>
              <a:ext uri="{FF2B5EF4-FFF2-40B4-BE49-F238E27FC236}">
                <a16:creationId xmlns:a16="http://schemas.microsoft.com/office/drawing/2014/main" id="{36439133-030D-427C-AADE-2B48B199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8041" y="482171"/>
            <a:ext cx="3055899" cy="5149101"/>
            <a:chOff x="7477388" y="482171"/>
            <a:chExt cx="4074533" cy="5149101"/>
          </a:xfrm>
        </p:grpSpPr>
        <p:sp>
          <p:nvSpPr>
            <p:cNvPr id="5137" name="Rectangle 5136">
              <a:extLst>
                <a:ext uri="{FF2B5EF4-FFF2-40B4-BE49-F238E27FC236}">
                  <a16:creationId xmlns:a16="http://schemas.microsoft.com/office/drawing/2014/main" id="{2C11378B-6628-411A-9A79-CF10232D7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8" name="Rectangle 5137">
              <a:extLst>
                <a:ext uri="{FF2B5EF4-FFF2-40B4-BE49-F238E27FC236}">
                  <a16:creationId xmlns:a16="http://schemas.microsoft.com/office/drawing/2014/main" id="{08E6BF6A-26B8-45E6-887E-FE78A7984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49" name="Rectangle 5139">
            <a:extLst>
              <a:ext uri="{FF2B5EF4-FFF2-40B4-BE49-F238E27FC236}">
                <a16:creationId xmlns:a16="http://schemas.microsoft.com/office/drawing/2014/main" id="{82388B0B-738B-4313-8674-79D97E74A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3718" y="977965"/>
            <a:ext cx="2339583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7" name="Graphic 5126" descr="House">
            <a:extLst>
              <a:ext uri="{FF2B5EF4-FFF2-40B4-BE49-F238E27FC236}">
                <a16:creationId xmlns:a16="http://schemas.microsoft.com/office/drawing/2014/main" id="{BA3D8126-F690-84A5-352B-78FA7D6BA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7279" y="1999767"/>
            <a:ext cx="2099328" cy="2099328"/>
          </a:xfrm>
          <a:prstGeom prst="rect">
            <a:avLst/>
          </a:prstGeom>
        </p:spPr>
      </p:pic>
      <p:pic>
        <p:nvPicPr>
          <p:cNvPr id="5142" name="Picture 5141">
            <a:extLst>
              <a:ext uri="{FF2B5EF4-FFF2-40B4-BE49-F238E27FC236}">
                <a16:creationId xmlns:a16="http://schemas.microsoft.com/office/drawing/2014/main" id="{6DF84359-5DD6-461B-9519-90AA2F46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5144" name="Straight Connector 5143">
            <a:extLst>
              <a:ext uri="{FF2B5EF4-FFF2-40B4-BE49-F238E27FC236}">
                <a16:creationId xmlns:a16="http://schemas.microsoft.com/office/drawing/2014/main" id="{E90BC892-CE86-41EE-8A3B-2178D5170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8" name="Rectangle 97287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7290" name="Picture 97289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97292" name="Straight Connector 97291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294" name="Straight Connector 97293">
            <a:extLst>
              <a:ext uri="{FF2B5EF4-FFF2-40B4-BE49-F238E27FC236}">
                <a16:creationId xmlns:a16="http://schemas.microsoft.com/office/drawing/2014/main" id="{77F5183C-A26A-4229-984A-7FCEB7EE2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97296" name="Rectangle 97295">
            <a:extLst>
              <a:ext uri="{FF2B5EF4-FFF2-40B4-BE49-F238E27FC236}">
                <a16:creationId xmlns:a16="http://schemas.microsoft.com/office/drawing/2014/main" id="{50E6CFCC-E96C-48AB-98C8-42F05727F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298" name="Straight Connector 97297">
            <a:extLst>
              <a:ext uri="{FF2B5EF4-FFF2-40B4-BE49-F238E27FC236}">
                <a16:creationId xmlns:a16="http://schemas.microsoft.com/office/drawing/2014/main" id="{B6BECB2A-E1E7-48A9-A209-D21AB681D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264816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7282" name="Rectangle 2">
            <a:extLst>
              <a:ext uri="{FF2B5EF4-FFF2-40B4-BE49-F238E27FC236}">
                <a16:creationId xmlns:a16="http://schemas.microsoft.com/office/drawing/2014/main" id="{CC48F0AE-4943-41EB-9510-285E33C55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5" y="804520"/>
            <a:ext cx="264761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altLang="en-US" sz="2200" dirty="0"/>
              <a:t> </a:t>
            </a:r>
            <a:br>
              <a:rPr lang="en-US" altLang="en-US" sz="2200" dirty="0"/>
            </a:br>
            <a:r>
              <a:rPr lang="en-US" altLang="en-US" sz="2200" dirty="0"/>
              <a:t>Staffing</a:t>
            </a:r>
          </a:p>
        </p:txBody>
      </p:sp>
      <p:sp>
        <p:nvSpPr>
          <p:cNvPr id="97300" name="Rectangle 97299">
            <a:extLst>
              <a:ext uri="{FF2B5EF4-FFF2-40B4-BE49-F238E27FC236}">
                <a16:creationId xmlns:a16="http://schemas.microsoft.com/office/drawing/2014/main" id="{BC55BC1D-EB38-400C-B11B-F8CC5389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45484806-4D75-439B-BA46-09AB97C920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88685" y="2015732"/>
            <a:ext cx="2644893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10000"/>
              </a:lnSpc>
              <a:defRPr/>
            </a:pPr>
            <a:r>
              <a:rPr lang="en-US" altLang="en-US" dirty="0"/>
              <a:t>Program Manager – intake/oversight, day-to day administration</a:t>
            </a:r>
          </a:p>
          <a:p>
            <a:pPr defTabSz="914400">
              <a:lnSpc>
                <a:spcPct val="110000"/>
              </a:lnSpc>
              <a:defRPr/>
            </a:pPr>
            <a:r>
              <a:rPr lang="en-US" altLang="en-US" dirty="0"/>
              <a:t>Rehabilitation Specialists</a:t>
            </a:r>
          </a:p>
          <a:p>
            <a:pPr defTabSz="914400">
              <a:lnSpc>
                <a:spcPct val="110000"/>
              </a:lnSpc>
              <a:defRPr/>
            </a:pPr>
            <a:r>
              <a:rPr lang="en-US" altLang="en-US" dirty="0"/>
              <a:t>Risk Assessor</a:t>
            </a:r>
          </a:p>
          <a:p>
            <a:pPr defTabSz="914400">
              <a:lnSpc>
                <a:spcPct val="110000"/>
              </a:lnSpc>
              <a:defRPr/>
            </a:pPr>
            <a:r>
              <a:rPr lang="en-US" altLang="en-US" dirty="0"/>
              <a:t>Septic Engineer</a:t>
            </a:r>
          </a:p>
          <a:p>
            <a:pPr marL="0" indent="0" defTabSz="914400">
              <a:lnSpc>
                <a:spcPct val="110000"/>
              </a:lnSpc>
              <a:buNone/>
              <a:defRPr/>
            </a:pPr>
            <a:r>
              <a:rPr lang="en-US" altLang="en-US" dirty="0"/>
              <a:t>   (if applicable)</a:t>
            </a:r>
          </a:p>
        </p:txBody>
      </p:sp>
      <p:grpSp>
        <p:nvGrpSpPr>
          <p:cNvPr id="97302" name="Group 97301">
            <a:extLst>
              <a:ext uri="{FF2B5EF4-FFF2-40B4-BE49-F238E27FC236}">
                <a16:creationId xmlns:a16="http://schemas.microsoft.com/office/drawing/2014/main" id="{1E7110B8-ED3B-4441-B1EB-C4DE3C46A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482171"/>
            <a:ext cx="4568843" cy="5149101"/>
            <a:chOff x="5446003" y="583365"/>
            <a:chExt cx="6091790" cy="5181928"/>
          </a:xfrm>
        </p:grpSpPr>
        <p:sp>
          <p:nvSpPr>
            <p:cNvPr id="97303" name="Rectangle 97302">
              <a:extLst>
                <a:ext uri="{FF2B5EF4-FFF2-40B4-BE49-F238E27FC236}">
                  <a16:creationId xmlns:a16="http://schemas.microsoft.com/office/drawing/2014/main" id="{40E8C619-774F-41E3-8086-B6924E6C1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04" name="Rectangle 97303">
              <a:extLst>
                <a:ext uri="{FF2B5EF4-FFF2-40B4-BE49-F238E27FC236}">
                  <a16:creationId xmlns:a16="http://schemas.microsoft.com/office/drawing/2014/main" id="{E63C805A-55CA-4C05-ADB5-3672339AA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306" name="Rectangle 97305">
            <a:extLst>
              <a:ext uri="{FF2B5EF4-FFF2-40B4-BE49-F238E27FC236}">
                <a16:creationId xmlns:a16="http://schemas.microsoft.com/office/drawing/2014/main" id="{C294FAB0-0466-47B1-B964-43F67A9A8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784" y="977099"/>
            <a:ext cx="3845607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7" name="Picture 66" descr="MCj00822490000[1]">
            <a:extLst>
              <a:ext uri="{FF2B5EF4-FFF2-40B4-BE49-F238E27FC236}">
                <a16:creationId xmlns:a16="http://schemas.microsoft.com/office/drawing/2014/main" id="{48127E65-9180-4923-AD89-1689ED98E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0808" y="2083982"/>
            <a:ext cx="1746502" cy="19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5" descr="MCj00978250000[1]">
            <a:extLst>
              <a:ext uri="{FF2B5EF4-FFF2-40B4-BE49-F238E27FC236}">
                <a16:creationId xmlns:a16="http://schemas.microsoft.com/office/drawing/2014/main" id="{DE759419-660D-41AB-B9A5-D5F1456C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0104" y="1181626"/>
            <a:ext cx="1746503" cy="172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9" descr="j0291984">
            <a:extLst>
              <a:ext uri="{FF2B5EF4-FFF2-40B4-BE49-F238E27FC236}">
                <a16:creationId xmlns:a16="http://schemas.microsoft.com/office/drawing/2014/main" id="{E0229C74-F930-4056-B893-893AB61AE57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80" y="3131607"/>
            <a:ext cx="1749227" cy="1850498"/>
          </a:xfrm>
          <a:prstGeom prst="rect">
            <a:avLst/>
          </a:prstGeom>
        </p:spPr>
      </p:pic>
      <p:pic>
        <p:nvPicPr>
          <p:cNvPr id="97308" name="Picture 97307">
            <a:extLst>
              <a:ext uri="{FF2B5EF4-FFF2-40B4-BE49-F238E27FC236}">
                <a16:creationId xmlns:a16="http://schemas.microsoft.com/office/drawing/2014/main" id="{FB4DDAF3-76BC-49F9-B735-F7A5CE863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97310" name="Straight Connector 97309">
            <a:extLst>
              <a:ext uri="{FF2B5EF4-FFF2-40B4-BE49-F238E27FC236}">
                <a16:creationId xmlns:a16="http://schemas.microsoft.com/office/drawing/2014/main" id="{029D5B65-A532-405C-9133-23979B5F7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7" descr="j0302827">
            <a:extLst>
              <a:ext uri="{FF2B5EF4-FFF2-40B4-BE49-F238E27FC236}">
                <a16:creationId xmlns:a16="http://schemas.microsoft.com/office/drawing/2014/main" id="{42E252A8-D751-4513-97E6-4B7CC6E66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-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2400"/>
            <a:ext cx="15668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5" descr="MPj04068640000[1]">
            <a:extLst>
              <a:ext uri="{FF2B5EF4-FFF2-40B4-BE49-F238E27FC236}">
                <a16:creationId xmlns:a16="http://schemas.microsoft.com/office/drawing/2014/main" id="{BCBD0434-82DE-4A66-AB52-F7DB90E6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"/>
            <a:ext cx="3276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3" descr="MPj04068290000[1]">
            <a:extLst>
              <a:ext uri="{FF2B5EF4-FFF2-40B4-BE49-F238E27FC236}">
                <a16:creationId xmlns:a16="http://schemas.microsoft.com/office/drawing/2014/main" id="{14F0EC74-4086-46E5-87A8-FF579D6D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07803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MPj04117170000[1]">
            <a:extLst>
              <a:ext uri="{FF2B5EF4-FFF2-40B4-BE49-F238E27FC236}">
                <a16:creationId xmlns:a16="http://schemas.microsoft.com/office/drawing/2014/main" id="{156E6DDF-F537-4729-AE1F-B56120364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52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1" descr="MPj04068300000[1]">
            <a:extLst>
              <a:ext uri="{FF2B5EF4-FFF2-40B4-BE49-F238E27FC236}">
                <a16:creationId xmlns:a16="http://schemas.microsoft.com/office/drawing/2014/main" id="{6544A356-3EBE-4991-959B-DB0C28FC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58000" contrast="-5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4130675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4">
            <a:extLst>
              <a:ext uri="{FF2B5EF4-FFF2-40B4-BE49-F238E27FC236}">
                <a16:creationId xmlns:a16="http://schemas.microsoft.com/office/drawing/2014/main" id="{509529B5-F763-4D3D-99A1-20CCD5C5E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276600"/>
            <a:ext cx="8186738" cy="1066800"/>
          </a:xfrm>
        </p:spPr>
        <p:txBody>
          <a:bodyPr/>
          <a:lstStyle/>
          <a:p>
            <a:pPr algn="ctr" eaLnBrk="1" hangingPunct="1"/>
            <a:r>
              <a:rPr lang="en-US" altLang="en-US" b="1">
                <a:solidFill>
                  <a:srgbClr val="219797"/>
                </a:solidFill>
              </a:rPr>
              <a:t>   </a:t>
            </a:r>
            <a:r>
              <a:rPr lang="en-US" altLang="en-US" sz="3600" b="1">
                <a:solidFill>
                  <a:srgbClr val="219797"/>
                </a:solidFill>
              </a:rPr>
              <a:t>The Rehabilitation Process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CF17F02-D1BB-41ED-B9BE-2499CCE42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000" dirty="0">
                <a:solidFill>
                  <a:srgbClr val="219797"/>
                </a:solidFill>
              </a:rPr>
              <a:t>The Rehabilitation Process</a:t>
            </a:r>
            <a:br>
              <a:rPr lang="en-US" altLang="en-US" sz="1000" dirty="0">
                <a:solidFill>
                  <a:srgbClr val="219797"/>
                </a:solidFill>
              </a:rPr>
            </a:br>
            <a:br>
              <a:rPr lang="en-US" altLang="en-US" sz="900" dirty="0"/>
            </a:br>
            <a:r>
              <a:rPr lang="en-US" altLang="en-US" b="1" dirty="0"/>
              <a:t>Environmental Review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23420DFF-A761-4FFB-BE63-51556DB45A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sz="2800"/>
              <a:t>Tiered Review (2 steps)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sz="2800"/>
              <a:t>Statutory Check List (determine what’s applicable for site specific)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sz="2800"/>
              <a:t>Complete (sign &amp; date) for each property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sz="2800"/>
              <a:t>MA Historic or PA, Floodplain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sz="2800"/>
              <a:t>Emergencies too!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56" name="Rectangle 104455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58" name="Rectangle 104457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4460" name="Rectangle 104459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98" y="638508"/>
            <a:ext cx="8179004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62" name="Rectangle 104461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53" y="865667"/>
            <a:ext cx="7838694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64" name="Rectangle 104463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097" y="1030259"/>
            <a:ext cx="7591806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0D92E8C0-23A4-4633-BE91-ECF4FB09D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1376053"/>
            <a:ext cx="7054418" cy="1002990"/>
          </a:xfrm>
        </p:spPr>
        <p:txBody>
          <a:bodyPr anchor="ctr">
            <a:normAutofit/>
          </a:bodyPr>
          <a:lstStyle/>
          <a:p>
            <a:pPr eaLnBrk="1" hangingPunct="1"/>
            <a:r>
              <a:rPr kumimoji="0" lang="en-US" altLang="en-US" sz="1000" b="0" i="0" u="none" strike="noStrike" kern="1200" cap="all" spc="0" normalizeH="0" baseline="0" noProof="0" dirty="0">
                <a:ln>
                  <a:noFill/>
                </a:ln>
                <a:solidFill>
                  <a:srgbClr val="219797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The Rehabilitation Process</a:t>
            </a:r>
            <a:br>
              <a:rPr lang="en-US" altLang="en-US" sz="2200" dirty="0"/>
            </a:br>
            <a:br>
              <a:rPr lang="en-US" altLang="en-US" sz="2200" dirty="0"/>
            </a:br>
            <a:r>
              <a:rPr lang="en-US" altLang="en-US" sz="2200" b="1" dirty="0"/>
              <a:t>Inspection/Source Documentation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0E93B7BC-E72E-4C1A-BCEA-A9BD93CFB9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88684" y="2464991"/>
            <a:ext cx="7054418" cy="2403571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/>
              <a:t>The inspection report details the “conditions”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/>
              <a:t>     … </a:t>
            </a:r>
            <a:r>
              <a:rPr lang="en-US" altLang="en-US" b="1">
                <a:latin typeface="Viner Hand ITC" panose="03070502030502020203" pitchFamily="66" charset="0"/>
              </a:rPr>
              <a:t>What is the deficiency?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/>
              <a:t>Cite the code violation from State Sanitary Code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/>
              <a:t>The inspection report provides source documentation to support the expenditure of funds.</a:t>
            </a:r>
          </a:p>
        </p:txBody>
      </p:sp>
      <p:pic>
        <p:nvPicPr>
          <p:cNvPr id="104466" name="Picture 104465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80" name="Rectangle 105479">
            <a:extLst>
              <a:ext uri="{FF2B5EF4-FFF2-40B4-BE49-F238E27FC236}">
                <a16:creationId xmlns:a16="http://schemas.microsoft.com/office/drawing/2014/main" id="{E9E5E629-7060-41F9-8B50-02B2E85F7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2C4A1627-31F1-4D67-9667-B22C15382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6091" y="1268898"/>
            <a:ext cx="2581384" cy="4361688"/>
          </a:xfrm>
        </p:spPr>
        <p:txBody>
          <a:bodyPr anchor="ctr">
            <a:normAutofit/>
          </a:bodyPr>
          <a:lstStyle/>
          <a:p>
            <a:pPr eaLnBrk="1" hangingPunct="1"/>
            <a:r>
              <a:rPr kumimoji="0" lang="en-US" altLang="en-US" sz="1000" b="0" i="0" u="none" strike="noStrike" kern="1200" cap="all" spc="0" normalizeH="0" baseline="0" noProof="0" dirty="0">
                <a:ln>
                  <a:noFill/>
                </a:ln>
                <a:solidFill>
                  <a:srgbClr val="219797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The Rehabilitation Process</a:t>
            </a:r>
            <a:br>
              <a:rPr lang="en-US" altLang="en-US" sz="2200" dirty="0"/>
            </a:br>
            <a:r>
              <a:rPr lang="en-US" altLang="en-US" sz="2200" dirty="0"/>
              <a:t>Lead Paint 24 CFR Part 35</a:t>
            </a:r>
            <a:endParaRPr lang="en-US" altLang="en-US" sz="2200" b="1" dirty="0"/>
          </a:p>
        </p:txBody>
      </p:sp>
      <p:grpSp>
        <p:nvGrpSpPr>
          <p:cNvPr id="105482" name="Group 105481">
            <a:extLst>
              <a:ext uri="{FF2B5EF4-FFF2-40B4-BE49-F238E27FC236}">
                <a16:creationId xmlns:a16="http://schemas.microsoft.com/office/drawing/2014/main" id="{F0A74D93-ED7F-4633-8594-99D9FA43D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52253" y="676656"/>
            <a:ext cx="5209146" cy="5546173"/>
            <a:chOff x="4603005" y="1286439"/>
            <a:chExt cx="6292376" cy="4289488"/>
          </a:xfrm>
        </p:grpSpPr>
        <p:sp>
          <p:nvSpPr>
            <p:cNvPr id="105483" name="Rectangle 105482">
              <a:extLst>
                <a:ext uri="{FF2B5EF4-FFF2-40B4-BE49-F238E27FC236}">
                  <a16:creationId xmlns:a16="http://schemas.microsoft.com/office/drawing/2014/main" id="{88493448-FE74-4227-AC61-AF38A22278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3005" y="1286439"/>
              <a:ext cx="6292376" cy="428948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84" name="Rectangle 105483">
              <a:extLst>
                <a:ext uri="{FF2B5EF4-FFF2-40B4-BE49-F238E27FC236}">
                  <a16:creationId xmlns:a16="http://schemas.microsoft.com/office/drawing/2014/main" id="{1BDA5412-7A0F-451B-86FE-5B4B38E05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02049" y="1490915"/>
              <a:ext cx="5894288" cy="3880536"/>
            </a:xfrm>
            <a:prstGeom prst="rect">
              <a:avLst/>
            </a:prstGeom>
            <a:solidFill>
              <a:schemeClr val="bg1">
                <a:alpha val="98000"/>
              </a:schemeClr>
            </a:soli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486" name="Rectangle 105485">
            <a:extLst>
              <a:ext uri="{FF2B5EF4-FFF2-40B4-BE49-F238E27FC236}">
                <a16:creationId xmlns:a16="http://schemas.microsoft.com/office/drawing/2014/main" id="{D1598E19-BACC-4AD6-8E51-F08B186A0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8822" y="1104306"/>
            <a:ext cx="4636008" cy="4690872"/>
          </a:xfrm>
          <a:prstGeom prst="rect">
            <a:avLst/>
          </a:prstGeom>
          <a:solidFill>
            <a:schemeClr val="tx2"/>
          </a:solidFill>
          <a:ln w="6350">
            <a:solidFill>
              <a:schemeClr val="bg2"/>
            </a:solidFill>
          </a:ln>
          <a:effectLst>
            <a:innerShdw blurRad="114300">
              <a:prstClr val="black">
                <a:alpha val="7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815DA5D-CC30-476A-9917-675AD8F330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62266" y="1268898"/>
            <a:ext cx="4389120" cy="4361688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chemeClr val="bg1"/>
                </a:solidFill>
              </a:rPr>
              <a:t>Federal Use Subpart J - Based on dollar thresholds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chemeClr val="bg1"/>
                </a:solidFill>
              </a:rPr>
              <a:t>Follow relocation plan in application if necessary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1EC446A2-B387-40E0-AAB9-77FA8CCE8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r>
              <a:rPr lang="en-US" altLang="en-US" sz="1000" dirty="0">
                <a:solidFill>
                  <a:srgbClr val="219797"/>
                </a:solidFill>
              </a:rPr>
              <a:t>The Rehabilitation Process</a:t>
            </a:r>
            <a:br>
              <a:rPr lang="en-US" altLang="en-US" dirty="0"/>
            </a:br>
            <a:r>
              <a:rPr lang="en-US" altLang="en-US" b="1" dirty="0"/>
              <a:t>Work Write-Up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666FE527-134E-47D9-B702-EF0A1D60EE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9119" y="2133600"/>
            <a:ext cx="4646838" cy="345061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en-US" sz="2700" dirty="0"/>
              <a:t>Details the specific code violations and how they will be addressed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en-US" sz="2700" dirty="0"/>
              <a:t>Should provide for quality of material and installation methods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en-US" sz="2700" dirty="0"/>
              <a:t>Develop Performance Specifications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en-US" sz="2600" dirty="0"/>
              <a:t>Signed &amp; Dated by homeowner and rehab specialist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altLang="en-US" sz="2600" dirty="0"/>
              <a:t>Becomes part of the contract agreements</a:t>
            </a:r>
          </a:p>
          <a:p>
            <a:pPr marL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en-US" sz="1500" dirty="0"/>
              <a:t>Projects are required to use energy star building performance standards. </a:t>
            </a:r>
            <a:r>
              <a:rPr lang="en-US" altLang="en-US" sz="1600" dirty="0"/>
              <a:t>Those standards are found at: 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en-US" sz="1500" dirty="0"/>
              <a:t> </a:t>
            </a:r>
            <a:r>
              <a:rPr lang="en-US" altLang="en-US" sz="1500" b="1" u="sng" dirty="0"/>
              <a:t>www.energystar.gov</a:t>
            </a:r>
          </a:p>
        </p:txBody>
      </p:sp>
      <p:pic>
        <p:nvPicPr>
          <p:cNvPr id="29698" name="Picture 6" descr="MPj04286380000[1]">
            <a:extLst>
              <a:ext uri="{FF2B5EF4-FFF2-40B4-BE49-F238E27FC236}">
                <a16:creationId xmlns:a16="http://schemas.microsoft.com/office/drawing/2014/main" id="{D04F2668-290A-4A91-9616-5FD6254DA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874" y="2015734"/>
            <a:ext cx="1871958" cy="345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07FAE2EE-B5A2-4C17-8468-581E0CEF0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1000" dirty="0">
                <a:solidFill>
                  <a:srgbClr val="219797"/>
                </a:solidFill>
              </a:rPr>
              <a:t>The Rehabilitation Process</a:t>
            </a:r>
            <a:br>
              <a:rPr lang="en-US" altLang="en-US" sz="1000" dirty="0">
                <a:solidFill>
                  <a:srgbClr val="219797"/>
                </a:solidFill>
              </a:rPr>
            </a:br>
            <a:r>
              <a:rPr lang="en-US" altLang="en-US" b="1" dirty="0"/>
              <a:t>Cost Estimate</a:t>
            </a:r>
            <a:br>
              <a:rPr lang="en-US" altLang="en-US" b="1" dirty="0"/>
            </a:br>
            <a:endParaRPr lang="en-US" altLang="en-US" b="1" dirty="0"/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id="{E3ECC426-A04C-4C83-95D3-8700B002BC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	A qualified estimate of reasonable costs that is based on the scope of work and technical specifications in the work write-up – signed and dated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  <p:pic>
        <p:nvPicPr>
          <p:cNvPr id="30724" name="Picture 6" descr="MCj03391500000[1]">
            <a:extLst>
              <a:ext uri="{FF2B5EF4-FFF2-40B4-BE49-F238E27FC236}">
                <a16:creationId xmlns:a16="http://schemas.microsoft.com/office/drawing/2014/main" id="{9B1D275A-6318-4F48-BBC9-B3296A8C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5200"/>
            <a:ext cx="19907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MPj03211370000[1]">
            <a:extLst>
              <a:ext uri="{FF2B5EF4-FFF2-40B4-BE49-F238E27FC236}">
                <a16:creationId xmlns:a16="http://schemas.microsoft.com/office/drawing/2014/main" id="{2EC97E44-D113-4897-8540-CAD29C488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79500"/>
            <a:ext cx="77724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7" descr="MPj03211390000[1]">
            <a:extLst>
              <a:ext uri="{FF2B5EF4-FFF2-40B4-BE49-F238E27FC236}">
                <a16:creationId xmlns:a16="http://schemas.microsoft.com/office/drawing/2014/main" id="{1A94FF67-E6E1-491F-AA1C-63ECFAD68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10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MPj03211370000[1]">
            <a:extLst>
              <a:ext uri="{FF2B5EF4-FFF2-40B4-BE49-F238E27FC236}">
                <a16:creationId xmlns:a16="http://schemas.microsoft.com/office/drawing/2014/main" id="{BD7DE340-8F70-4D94-9D81-2278EAA70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2623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4">
            <a:extLst>
              <a:ext uri="{FF2B5EF4-FFF2-40B4-BE49-F238E27FC236}">
                <a16:creationId xmlns:a16="http://schemas.microsoft.com/office/drawing/2014/main" id="{9C4D7059-419E-4983-8A6B-C3D1EA415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186738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219797"/>
                </a:solidFill>
              </a:rPr>
              <a:t>Procurement &amp; Contracting</a:t>
            </a:r>
          </a:p>
        </p:txBody>
      </p:sp>
      <p:pic>
        <p:nvPicPr>
          <p:cNvPr id="32774" name="Picture 6" descr="MPj03211390000[1]">
            <a:extLst>
              <a:ext uri="{FF2B5EF4-FFF2-40B4-BE49-F238E27FC236}">
                <a16:creationId xmlns:a16="http://schemas.microsoft.com/office/drawing/2014/main" id="{65084238-5BA4-4923-89B4-6958B9348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21209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>
            <a:extLst>
              <a:ext uri="{FF2B5EF4-FFF2-40B4-BE49-F238E27FC236}">
                <a16:creationId xmlns:a16="http://schemas.microsoft.com/office/drawing/2014/main" id="{E587C72F-4EFC-45B7-9308-6C0094CF0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 fontScale="90000"/>
          </a:bodyPr>
          <a:lstStyle/>
          <a:p>
            <a:pPr marL="863600" indent="-863600" eaLnBrk="1" hangingPunct="1"/>
            <a:br>
              <a:rPr lang="en-US" altLang="en-US" sz="2200" dirty="0"/>
            </a:br>
            <a:r>
              <a:rPr lang="en-US" altLang="en-US" sz="2200" b="1" dirty="0"/>
              <a:t>Procurement - Contractor Selection</a:t>
            </a:r>
            <a:br>
              <a:rPr lang="en-US" altLang="en-US" sz="2200" b="1" dirty="0"/>
            </a:br>
            <a:endParaRPr lang="en-US" altLang="en-US" sz="2200" b="1" dirty="0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38B09491-8B6C-469C-9947-FBFFADCBF8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88684" y="2015734"/>
            <a:ext cx="4646838" cy="3450613"/>
          </a:xfrm>
        </p:spPr>
        <p:txBody>
          <a:bodyPr>
            <a:normAutofit fontScale="92500" lnSpcReduction="10000"/>
          </a:bodyPr>
          <a:lstStyle/>
          <a:p>
            <a:pPr marL="914400" lvl="2" indent="0" algn="just">
              <a:buNone/>
            </a:pPr>
            <a:r>
              <a:rPr lang="en-US" altLang="en-US" sz="1800" dirty="0"/>
              <a:t>Contractors should be qualified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altLang="en-US" sz="1800" dirty="0"/>
              <a:t>Licensed, insured, lead-safe training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altLang="en-US" sz="1800" dirty="0"/>
              <a:t>Lead abatement if necessary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altLang="en-US" sz="1800" dirty="0"/>
              <a:t>Pre-qualified list – Update every year and as needed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altLang="en-US" sz="1800" dirty="0"/>
              <a:t>Solicit Bids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altLang="en-US" sz="1800" dirty="0"/>
              <a:t>Check federal and state debarment list: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sz="1800" b="1" dirty="0"/>
              <a:t>  		</a:t>
            </a:r>
            <a:r>
              <a:rPr lang="en-US" altLang="en-US" sz="1800" dirty="0">
                <a:hlinkClick r:id="rId2"/>
              </a:rPr>
              <a:t>https://www.sam.gov/</a:t>
            </a:r>
            <a:endParaRPr lang="en-US" altLang="en-US" sz="1800" dirty="0"/>
          </a:p>
          <a:p>
            <a:pPr lvl="3"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 lvl="4" eaLnBrk="1" hangingPunct="1">
              <a:buFont typeface="Wingdings" panose="05000000000000000000" pitchFamily="2" charset="2"/>
              <a:buNone/>
            </a:pPr>
            <a:endParaRPr lang="en-US" altLang="en-US" b="1" u="sng" dirty="0"/>
          </a:p>
        </p:txBody>
      </p:sp>
      <p:pic>
        <p:nvPicPr>
          <p:cNvPr id="33794" name="Picture 5" descr="MPj04088740000[1]">
            <a:extLst>
              <a:ext uri="{FF2B5EF4-FFF2-40B4-BE49-F238E27FC236}">
                <a16:creationId xmlns:a16="http://schemas.microsoft.com/office/drawing/2014/main" id="{3EAFA491-E5D4-411E-9D4A-2EC49C5F6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567" y="2643754"/>
            <a:ext cx="2194573" cy="21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1882A02D-A5AF-4DB3-AEFF-49D5775D4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pPr eaLnBrk="1" hangingPunct="1"/>
            <a:br>
              <a:rPr lang="en-US" altLang="en-US" dirty="0"/>
            </a:br>
            <a:r>
              <a:rPr lang="en-US" altLang="en-US" dirty="0"/>
              <a:t>Contracts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C0F593F-1AF2-4FB4-A573-E459F14A57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88684" y="2015734"/>
            <a:ext cx="4778716" cy="345061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Contract between the property owner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en-US" sz="1400" dirty="0">
                <a:latin typeface="Arial Black" panose="020B0A04020102020204" pitchFamily="34" charset="0"/>
              </a:rPr>
              <a:t>and municipality should include:</a:t>
            </a:r>
          </a:p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 sz="1600" dirty="0"/>
              <a:t>Date, name, address of all parties involved</a:t>
            </a:r>
          </a:p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 sz="1600" dirty="0"/>
              <a:t>Amount</a:t>
            </a:r>
          </a:p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 sz="1600" dirty="0"/>
              <a:t>15-year DPL </a:t>
            </a:r>
          </a:p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 sz="1600" dirty="0"/>
              <a:t>Loan closing </a:t>
            </a:r>
          </a:p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 sz="1600" dirty="0"/>
              <a:t>Reference to Promissory Note, Affordability restriction, liens and related documents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Anti-speculation &amp; Recapture</a:t>
            </a:r>
            <a:r>
              <a:rPr lang="en-US" altLang="en-US" sz="1600" dirty="0">
                <a:solidFill>
                  <a:prstClr val="black"/>
                </a:solidFill>
                <a:latin typeface="Gill Sans MT" panose="020B0502020104020203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policy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Forgiveness/Subordination/Refinance Policies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Fair Housing and non-discrimination if applicable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Signed and dated by property owner and municipality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en-US" sz="1600" dirty="0"/>
          </a:p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en-US" sz="1600" dirty="0"/>
          </a:p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en-US" sz="1600" dirty="0"/>
          </a:p>
          <a:p>
            <a:pPr algn="just"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en-US" sz="16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en-US" sz="1600" dirty="0"/>
          </a:p>
        </p:txBody>
      </p:sp>
      <p:pic>
        <p:nvPicPr>
          <p:cNvPr id="119816" name="Graphic 119813" descr="Commitments">
            <a:extLst>
              <a:ext uri="{FF2B5EF4-FFF2-40B4-BE49-F238E27FC236}">
                <a16:creationId xmlns:a16="http://schemas.microsoft.com/office/drawing/2014/main" id="{CC74B645-0F5C-F57B-D93F-6EEFE092E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567" y="2643754"/>
            <a:ext cx="2194573" cy="219457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D29B5710-C761-4363-8469-44E085FA0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>
                <a:solidFill>
                  <a:srgbClr val="002060"/>
                </a:solidFill>
              </a:rPr>
              <a:t>Overview </a:t>
            </a: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2ECFDB58-BE76-4485-96B8-E2F4496464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eaLnBrk="1" hangingPunct="1">
              <a:buFontTx/>
              <a:buBlip>
                <a:blip r:embed="rId2"/>
              </a:buBlip>
            </a:pPr>
            <a:endParaRPr lang="en-US" altLang="en-US" dirty="0">
              <a:solidFill>
                <a:srgbClr val="002060"/>
              </a:solidFill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>
                <a:solidFill>
                  <a:srgbClr val="002060"/>
                </a:solidFill>
              </a:rPr>
              <a:t>Massachusetts Overview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>
                <a:solidFill>
                  <a:srgbClr val="002060"/>
                </a:solidFill>
              </a:rPr>
              <a:t>Administrative Requirements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>
                <a:solidFill>
                  <a:srgbClr val="002060"/>
                </a:solidFill>
              </a:rPr>
              <a:t>The Rehabilitation Process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>
                <a:solidFill>
                  <a:srgbClr val="002060"/>
                </a:solidFill>
              </a:rPr>
              <a:t>Procurement and Contracting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>
                <a:solidFill>
                  <a:srgbClr val="002060"/>
                </a:solidFill>
              </a:rPr>
              <a:t>Inspections &amp; Payments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en-US" dirty="0">
                <a:solidFill>
                  <a:srgbClr val="002060"/>
                </a:solidFill>
              </a:rPr>
              <a:t>Q &amp; A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840" name="Rectangle 120839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842" name="Rectangle 120841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E4AB0764-15DD-4BC9-AA4D-31F297E21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4" y="2303047"/>
            <a:ext cx="2454070" cy="2674198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altLang="en-US" sz="2000" u="sng" dirty="0"/>
              <a:t>Construction Contract                </a:t>
            </a:r>
            <a:r>
              <a:rPr lang="en-US" altLang="en-US" sz="2000" dirty="0"/>
              <a:t>property owner &amp; contractor </a:t>
            </a:r>
          </a:p>
        </p:txBody>
      </p:sp>
      <p:cxnSp>
        <p:nvCxnSpPr>
          <p:cNvPr id="120844" name="Straight Connector 120843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8684" y="2146542"/>
            <a:ext cx="245407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0846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685" y="3122496"/>
            <a:ext cx="264761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20848" name="Picture 120847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20850" name="Straight Connector 120849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0836" name="Rectangle 3">
            <a:extLst>
              <a:ext uri="{FF2B5EF4-FFF2-40B4-BE49-F238E27FC236}">
                <a16:creationId xmlns:a16="http://schemas.microsoft.com/office/drawing/2014/main" id="{759892AD-7F11-5385-8572-8C8A686C9F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397603"/>
              </p:ext>
            </p:extLst>
          </p:nvPr>
        </p:nvGraphicFramePr>
        <p:xfrm>
          <a:off x="3856434" y="803275"/>
          <a:ext cx="4435078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63" name="Rectangle 44062">
            <a:extLst>
              <a:ext uri="{FF2B5EF4-FFF2-40B4-BE49-F238E27FC236}">
                <a16:creationId xmlns:a16="http://schemas.microsoft.com/office/drawing/2014/main" id="{17424F32-2789-4FF9-8E8A-1252284BF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4065" name="Picture 44064">
            <a:extLst>
              <a:ext uri="{FF2B5EF4-FFF2-40B4-BE49-F238E27FC236}">
                <a16:creationId xmlns:a16="http://schemas.microsoft.com/office/drawing/2014/main" id="{D708C46E-BB60-4B97-8327-D3A475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4067" name="Straight Connector 44066">
            <a:extLst>
              <a:ext uri="{FF2B5EF4-FFF2-40B4-BE49-F238E27FC236}">
                <a16:creationId xmlns:a16="http://schemas.microsoft.com/office/drawing/2014/main" id="{8042755C-F24C-4D08-8E4C-E646382C3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69" name="Straight Connector 44068">
            <a:extLst>
              <a:ext uri="{FF2B5EF4-FFF2-40B4-BE49-F238E27FC236}">
                <a16:creationId xmlns:a16="http://schemas.microsoft.com/office/drawing/2014/main" id="{63E94A00-1A92-47F4-9E2D-E51DFF901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720564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071" name="Rectangle 44070">
            <a:extLst>
              <a:ext uri="{FF2B5EF4-FFF2-40B4-BE49-F238E27FC236}">
                <a16:creationId xmlns:a16="http://schemas.microsoft.com/office/drawing/2014/main" id="{1A86B93D-0879-4BC3-B616-90E504482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73" name="Rectangle 44072">
            <a:extLst>
              <a:ext uri="{FF2B5EF4-FFF2-40B4-BE49-F238E27FC236}">
                <a16:creationId xmlns:a16="http://schemas.microsoft.com/office/drawing/2014/main" id="{720E885D-F4D2-48FD-95D9-DA0751F3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44075" name="Straight Connector 44074">
            <a:extLst>
              <a:ext uri="{FF2B5EF4-FFF2-40B4-BE49-F238E27FC236}">
                <a16:creationId xmlns:a16="http://schemas.microsoft.com/office/drawing/2014/main" id="{39EC1CB8-4497-451C-9F6C-6BC9B6505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66994" y="2146542"/>
            <a:ext cx="23681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077" name="Title 1">
            <a:extLst>
              <a:ext uri="{FF2B5EF4-FFF2-40B4-BE49-F238E27FC236}">
                <a16:creationId xmlns:a16="http://schemas.microsoft.com/office/drawing/2014/main" id="{A599AF7C-8D7E-4D1B-AB28-587084B3D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685" y="3122496"/>
            <a:ext cx="264761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aphicFrame>
        <p:nvGraphicFramePr>
          <p:cNvPr id="44036" name="Rectangle 3">
            <a:extLst>
              <a:ext uri="{FF2B5EF4-FFF2-40B4-BE49-F238E27FC236}">
                <a16:creationId xmlns:a16="http://schemas.microsoft.com/office/drawing/2014/main" id="{5F404E9E-6941-FC17-224F-52925239E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225765"/>
              </p:ext>
            </p:extLst>
          </p:nvPr>
        </p:nvGraphicFramePr>
        <p:xfrm>
          <a:off x="852260" y="803275"/>
          <a:ext cx="6539140" cy="5251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960" name="Rectangle 12595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962" name="Straight Connector 12596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90422" y="1847088"/>
            <a:ext cx="313302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155" name="Rectangle 2">
            <a:extLst>
              <a:ext uri="{FF2B5EF4-FFF2-40B4-BE49-F238E27FC236}">
                <a16:creationId xmlns:a16="http://schemas.microsoft.com/office/drawing/2014/main" id="{F7AA3D5A-E03B-4E34-9DDD-BE9A29049E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8685" y="804520"/>
            <a:ext cx="3132383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800" b="1"/>
              <a:t>Inspections Progress</a:t>
            </a:r>
            <a:r>
              <a:rPr lang="en-US" altLang="en-US" sz="1800"/>
              <a:t> </a:t>
            </a:r>
            <a:r>
              <a:rPr lang="en-US" altLang="en-US" sz="1800" b="1"/>
              <a:t>Payments</a:t>
            </a:r>
            <a:endParaRPr lang="en-US" altLang="en-US" sz="1800" b="1" dirty="0"/>
          </a:p>
        </p:txBody>
      </p:sp>
      <p:sp>
        <p:nvSpPr>
          <p:cNvPr id="125964" name="Rectangle 12596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7F86BF09-6847-4570-B034-EAD2A6E500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853756"/>
            <a:ext cx="4343399" cy="3612590"/>
          </a:xfrm>
        </p:spPr>
        <p:txBody>
          <a:bodyPr>
            <a:normAutofit fontScale="32500" lnSpcReduction="20000"/>
          </a:bodyPr>
          <a:lstStyle/>
          <a:p>
            <a:pPr eaLnBrk="1" hangingPunct="1">
              <a:lnSpc>
                <a:spcPct val="110000"/>
              </a:lnSpc>
            </a:pPr>
            <a:endParaRPr lang="en-US" altLang="en-US" sz="1100" b="1"/>
          </a:p>
          <a:p>
            <a:pPr eaLnBrk="1" hangingPunct="1">
              <a:lnSpc>
                <a:spcPct val="110000"/>
              </a:lnSpc>
            </a:pPr>
            <a:r>
              <a:rPr lang="en-US" altLang="en-US" sz="3800" b="1"/>
              <a:t>Invoices should be detailed list specific work completed – not percent of job completed !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800" b="1"/>
              <a:t>Rehab Spec ensures work conforms to specs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800" b="1"/>
              <a:t>Contractor’s letterhead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800" b="1"/>
              <a:t>Only issued after inspection by rehab specialist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800" b="1"/>
              <a:t>Retainage 5% - 10%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800" b="1"/>
              <a:t>Checks made out to the contractor and homeowner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800" b="1"/>
              <a:t>No prepayments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800" b="1"/>
              <a:t>Follow a system of Checks and Balances for approvals and signoffs</a:t>
            </a:r>
            <a:endParaRPr lang="en-US" altLang="en-US" sz="3800" b="1" dirty="0"/>
          </a:p>
        </p:txBody>
      </p:sp>
      <p:pic>
        <p:nvPicPr>
          <p:cNvPr id="49154" name="Picture 8" descr="MPj03994950000[1]">
            <a:extLst>
              <a:ext uri="{FF2B5EF4-FFF2-40B4-BE49-F238E27FC236}">
                <a16:creationId xmlns:a16="http://schemas.microsoft.com/office/drawing/2014/main" id="{5583B55D-A143-4481-BD17-7A3FA1B44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0808" y="810757"/>
            <a:ext cx="3720331" cy="46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6" name="Picture 12596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25968" name="Straight Connector 12596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984" name="Rectangle 126983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86" name="Rectangle 126985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C44BFFA5-2650-4BA7-8D7C-8D5763F04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5459" y="1138228"/>
            <a:ext cx="2845263" cy="385876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1500" b="1"/>
              <a:t>Final Inspections/Payment</a:t>
            </a:r>
            <a:endParaRPr lang="en-US" altLang="en-US" sz="1500" b="1" dirty="0"/>
          </a:p>
        </p:txBody>
      </p:sp>
      <p:grpSp>
        <p:nvGrpSpPr>
          <p:cNvPr id="126988" name="Group 126987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25015" y="638300"/>
            <a:ext cx="4807204" cy="4858625"/>
            <a:chOff x="7807230" y="2012810"/>
            <a:chExt cx="3251252" cy="3459865"/>
          </a:xfrm>
        </p:grpSpPr>
        <p:sp>
          <p:nvSpPr>
            <p:cNvPr id="126989" name="Rectangle 126988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90" name="Rectangle 126989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992" name="Rectangle 126991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918" y="973636"/>
            <a:ext cx="4327398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98910940-BE0A-4EDA-910E-5E35DA9423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88362" y="1138228"/>
            <a:ext cx="4080510" cy="3858768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0000"/>
                </a:solidFill>
              </a:rPr>
              <a:t>All permits signed off and copy placed in file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0000"/>
                </a:solidFill>
              </a:rPr>
              <a:t>Septic signed off by BOH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0000"/>
                </a:solidFill>
              </a:rPr>
              <a:t>Statement of Satisfactory Completion/Final Payment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0000"/>
                </a:solidFill>
              </a:rPr>
              <a:t>Documentation of Lead Paint Compliance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>
                <a:solidFill>
                  <a:srgbClr val="000000"/>
                </a:solidFill>
              </a:rPr>
              <a:t>Contractors Release of Liens</a:t>
            </a:r>
          </a:p>
        </p:txBody>
      </p:sp>
      <p:pic>
        <p:nvPicPr>
          <p:cNvPr id="126994" name="Picture 126993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26996" name="Straight Connector 126995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E175-16BC-F9FF-9C53-56EDC2AA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91" y="804521"/>
            <a:ext cx="6571343" cy="262280"/>
          </a:xfrm>
        </p:spPr>
        <p:txBody>
          <a:bodyPr>
            <a:normAutofit fontScale="90000"/>
          </a:bodyPr>
          <a:lstStyle/>
          <a:p>
            <a:r>
              <a:rPr lang="en-US" dirty="0"/>
              <a:t>Before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255788-6F83-079C-E70E-F391EAEC2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08" y="1853756"/>
            <a:ext cx="4273892" cy="20964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22435-C73B-08F1-0186-E5A738132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981200"/>
            <a:ext cx="28194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CF4E8D-02D9-C6F7-9BA1-47C89F0D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073718"/>
            <a:ext cx="3581400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70352A-E438-E602-0F75-8C9768A20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958" y="4495800"/>
            <a:ext cx="2660642" cy="14844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85EF58-21A1-EB96-4565-BE9174A3F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876" y="4073717"/>
            <a:ext cx="1482526" cy="19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56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2E3BC-3D9A-0038-90B3-2FA754481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004543-C3E2-0FB4-CC0E-71918A242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2133600"/>
            <a:ext cx="4419600" cy="3352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0FBADA-EACE-D7B2-F510-086F3CA59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57400"/>
            <a:ext cx="381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57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E175-16BC-F9FF-9C53-56EDC2AA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91" y="804521"/>
            <a:ext cx="6571343" cy="587133"/>
          </a:xfrm>
        </p:spPr>
        <p:txBody>
          <a:bodyPr/>
          <a:lstStyle/>
          <a:p>
            <a:r>
              <a:rPr lang="en-US" dirty="0"/>
              <a:t>Before and After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78242-0854-7030-E80D-CCEC9EE86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CDCD58C-A3D0-FA8B-3235-64619D9C1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15732"/>
            <a:ext cx="3536107" cy="3450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971889-457A-D8E0-DB81-D212BC192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15731"/>
            <a:ext cx="3962401" cy="3450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0053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EF77632-1A0C-4B9F-829B-226E68A78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DCFC27-6BCE-42B6-8372-070EA07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CDA23-5346-E09E-C0C2-891D8702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18" y="4460798"/>
            <a:ext cx="6477804" cy="558063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3100"/>
              <a:t>Before and After 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62275534-30B5-8E71-374B-BA5BD190C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8352" y="648045"/>
            <a:ext cx="3181828" cy="348693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8EBCED1-3A1A-34F2-CA24-551A01A83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295" y="1126736"/>
            <a:ext cx="4287105" cy="348693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A4B1E0-284C-4A01-8141-A24D2B8EE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32546" y="5027185"/>
            <a:ext cx="648225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F82046CE-87C5-4670-A404-6AB453F5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24BAD7-5931-4CA6-BB58-0CBCFCFA6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843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E94E45D2-7661-41B7-AE28-82648E885E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5638800"/>
            <a:ext cx="8305800" cy="5318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800">
                <a:solidFill>
                  <a:schemeClr val="tx1"/>
                </a:solidFill>
              </a:rPr>
              <a:t>Questions?</a:t>
            </a:r>
          </a:p>
        </p:txBody>
      </p:sp>
      <p:pic>
        <p:nvPicPr>
          <p:cNvPr id="54275" name="Picture 7" descr="MCj00787110000[1]">
            <a:extLst>
              <a:ext uri="{FF2B5EF4-FFF2-40B4-BE49-F238E27FC236}">
                <a16:creationId xmlns:a16="http://schemas.microsoft.com/office/drawing/2014/main" id="{7D3E0688-696F-4669-ADD7-25CC39551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1471613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F17B2-7348-C1C4-3557-06008190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r>
              <a:rPr lang="en-US"/>
              <a:t>Massachusetts </a:t>
            </a: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1A77D89-3142-D775-2E59-BEC1E5FC5C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779940"/>
              </p:ext>
            </p:extLst>
          </p:nvPr>
        </p:nvGraphicFramePr>
        <p:xfrm>
          <a:off x="1088231" y="1853754"/>
          <a:ext cx="7203281" cy="401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785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697A13-8F29-EF48-AA56-CEE993DF93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6" b="1"/>
          <a:stretch/>
        </p:blipFill>
        <p:spPr bwMode="auto">
          <a:xfrm>
            <a:off x="685800" y="533401"/>
            <a:ext cx="7772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7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66A92698-B4E5-46F6-A961-4DDB5FA02A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/>
              <a:t> </a:t>
            </a:r>
            <a:br>
              <a:rPr lang="en-US" altLang="en-US" sz="3600" dirty="0"/>
            </a:br>
            <a:r>
              <a:rPr lang="en-US" altLang="en-US" sz="3600" dirty="0"/>
              <a:t>National Objective – hr </a:t>
            </a:r>
            <a:r>
              <a:rPr lang="en-US" altLang="en-US" sz="3600" dirty="0" err="1"/>
              <a:t>uNITS</a:t>
            </a:r>
            <a:endParaRPr lang="en-US" altLang="en-US" sz="3600" dirty="0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C0F5236F-05CB-4527-AB7C-A8D61FD31E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929384"/>
            <a:ext cx="7886700" cy="425196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900" u="sng" dirty="0"/>
              <a:t>Benefit to low- and moderate- income persons</a:t>
            </a:r>
          </a:p>
          <a:p>
            <a:pPr eaLnBrk="1" hangingPunct="1">
              <a:buFontTx/>
              <a:buNone/>
            </a:pPr>
            <a:r>
              <a:rPr lang="en-US" altLang="en-US" sz="1900" dirty="0"/>
              <a:t>Minimum unit eligibility:</a:t>
            </a:r>
          </a:p>
          <a:p>
            <a:pPr eaLnBrk="1" hangingPunct="1"/>
            <a:r>
              <a:rPr lang="en-US" altLang="en-US" sz="1900" b="1" dirty="0"/>
              <a:t>Single unit structure</a:t>
            </a:r>
            <a:r>
              <a:rPr lang="en-US" altLang="en-US" sz="1900" dirty="0"/>
              <a:t>: household must be income eligible.</a:t>
            </a:r>
          </a:p>
          <a:p>
            <a:pPr eaLnBrk="1" hangingPunct="1"/>
            <a:r>
              <a:rPr lang="en-US" altLang="en-US" sz="1900" b="1" dirty="0"/>
              <a:t>Two-unit structure:</a:t>
            </a:r>
            <a:r>
              <a:rPr lang="en-US" altLang="en-US" sz="1900" dirty="0"/>
              <a:t> one of the units must be occupied by an income eligible household.</a:t>
            </a:r>
            <a:endParaRPr lang="en-US" altLang="en-US" sz="1900" b="1" dirty="0"/>
          </a:p>
          <a:p>
            <a:pPr eaLnBrk="1" hangingPunct="1"/>
            <a:r>
              <a:rPr lang="en-US" altLang="en-US" sz="1900" b="1" dirty="0"/>
              <a:t>Three or more units:</a:t>
            </a:r>
            <a:r>
              <a:rPr lang="en-US" altLang="en-US" sz="1900" dirty="0"/>
              <a:t>  at least 51% of the units must be occupied by households which are income eligible.  Vacant units can be counted as income eligible; owner must agree in writing to affordability requirements. (LMI households &amp; rents subject to affordability requirements)</a:t>
            </a:r>
          </a:p>
          <a:p>
            <a:pPr eaLnBrk="1" hangingPunct="1"/>
            <a:endParaRPr lang="en-US" altLang="en-US" sz="1900" dirty="0"/>
          </a:p>
          <a:p>
            <a:pPr eaLnBrk="1" hangingPunct="1">
              <a:buFontTx/>
              <a:buNone/>
            </a:pPr>
            <a:endParaRPr lang="en-US" alt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98" y="638508"/>
            <a:ext cx="8179004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53" y="865667"/>
            <a:ext cx="7838694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097" y="1030259"/>
            <a:ext cx="7591806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15488-858E-46D9-22F4-356CED67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1376053"/>
            <a:ext cx="7054418" cy="1002990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National Objective</a:t>
            </a:r>
            <a:br>
              <a:rPr lang="en-US" altLang="en-US" dirty="0"/>
            </a:br>
            <a:r>
              <a:rPr lang="en-US" altLang="en-US" dirty="0"/>
              <a:t>Income Documentation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0723D-C643-559E-1E13-31D9E5982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4" y="2464991"/>
            <a:ext cx="7054418" cy="2403571"/>
          </a:xfrm>
        </p:spPr>
        <p:txBody>
          <a:bodyPr>
            <a:normAutofit fontScale="70000" lnSpcReduction="20000"/>
          </a:bodyPr>
          <a:lstStyle/>
          <a:p>
            <a:pPr marL="342900" marR="0" lvl="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/>
              <a:t>Benefit to LMI household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dirty="0"/>
              <a:t>Establish standard income verification procedures, including acceptable forms of source documents/third party verification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dirty="0"/>
              <a:t>24 CFR Part 5 Annual Income /IRS Form 1040 Adjusted Gross Income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dirty="0"/>
              <a:t>Current income limits: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https://www.hudexchange.info/resource/5334/cdbg-income-limits/</a:t>
            </a:r>
            <a:endParaRPr lang="en-US" dirty="0"/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dirty="0"/>
              <a:t>Income determinations are well-documented; and calculations are clear and easy to back-into by a third-party reviewer.</a:t>
            </a:r>
          </a:p>
          <a:p>
            <a:pPr marL="342900" marR="0" lvl="0" indent="-342900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/>
              <a:t>BEST PRACTICE: Use the CPD Income Calculator at:</a:t>
            </a:r>
          </a:p>
          <a:p>
            <a:pPr marL="0" marR="0" lvl="0" indent="0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	</a:t>
            </a:r>
            <a:r>
              <a:rPr lang="en-US" dirty="0">
                <a:latin typeface="Arial"/>
                <a:hlinkClick r:id="rId3"/>
              </a:rPr>
              <a:t>www.hudexchange.info/incomecalculator</a:t>
            </a:r>
            <a:endParaRPr lang="en-US" dirty="0">
              <a:latin typeface="Arial"/>
            </a:endParaRPr>
          </a:p>
          <a:p>
            <a:pPr marL="0" marR="0" lvl="0" indent="0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" name="Rectangle 145">
            <a:extLst>
              <a:ext uri="{FF2B5EF4-FFF2-40B4-BE49-F238E27FC236}">
                <a16:creationId xmlns:a16="http://schemas.microsoft.com/office/drawing/2014/main" id="{482E7304-2AC2-4A5C-924D-A6AC3FFC5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91ABB-A10A-21E9-9FF5-C223CD34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r>
              <a:rPr lang="en-US" altLang="en-US"/>
              <a:t>Eligible Activities</a:t>
            </a:r>
            <a:br>
              <a:rPr lang="en-US" altLang="en-US"/>
            </a:br>
            <a:endParaRPr lang="en-US"/>
          </a:p>
        </p:txBody>
      </p:sp>
      <p:cxnSp>
        <p:nvCxnSpPr>
          <p:cNvPr id="165" name="Straight Connector 147">
            <a:extLst>
              <a:ext uri="{FF2B5EF4-FFF2-40B4-BE49-F238E27FC236}">
                <a16:creationId xmlns:a16="http://schemas.microsoft.com/office/drawing/2014/main" id="{D259FEF2-F6A5-442F-BA10-4E39EECD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8684" y="1853754"/>
            <a:ext cx="720245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6" name="Rectangle 149">
            <a:extLst>
              <a:ext uri="{FF2B5EF4-FFF2-40B4-BE49-F238E27FC236}">
                <a16:creationId xmlns:a16="http://schemas.microsoft.com/office/drawing/2014/main" id="{A3C183B1-1D4B-4E3D-A02E-A426E3BF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167" name="Content Placeholder 2">
            <a:extLst>
              <a:ext uri="{FF2B5EF4-FFF2-40B4-BE49-F238E27FC236}">
                <a16:creationId xmlns:a16="http://schemas.microsoft.com/office/drawing/2014/main" id="{CAF1AE02-5752-994C-1EAF-BA23EB7A77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88231" y="2331497"/>
          <a:ext cx="7203281" cy="372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1995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72" name="Rectangle 9255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73" name="Rectangle 9257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218" name="Title 1">
            <a:extLst>
              <a:ext uri="{FF2B5EF4-FFF2-40B4-BE49-F238E27FC236}">
                <a16:creationId xmlns:a16="http://schemas.microsoft.com/office/drawing/2014/main" id="{F55C70D4-F98E-4250-B17D-9613430B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2303047"/>
            <a:ext cx="2454070" cy="2674198"/>
          </a:xfrm>
        </p:spPr>
        <p:txBody>
          <a:bodyPr anchor="t">
            <a:normAutofit/>
          </a:bodyPr>
          <a:lstStyle/>
          <a:p>
            <a:r>
              <a:rPr lang="en-US" altLang="en-US"/>
              <a:t>Local Program Design</a:t>
            </a:r>
          </a:p>
        </p:txBody>
      </p:sp>
      <p:cxnSp>
        <p:nvCxnSpPr>
          <p:cNvPr id="9274" name="Straight Connector 9259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8684" y="2146542"/>
            <a:ext cx="245407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275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685" y="3122496"/>
            <a:ext cx="264761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9276" name="Picture 9263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9277" name="Straight Connector 9265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21" name="Content Placeholder 2">
            <a:extLst>
              <a:ext uri="{FF2B5EF4-FFF2-40B4-BE49-F238E27FC236}">
                <a16:creationId xmlns:a16="http://schemas.microsoft.com/office/drawing/2014/main" id="{A0474A89-5EC7-F7B1-0CAF-406A49D5C6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332964"/>
              </p:ext>
            </p:extLst>
          </p:nvPr>
        </p:nvGraphicFramePr>
        <p:xfrm>
          <a:off x="3856434" y="803275"/>
          <a:ext cx="4435078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EA0561F1-736D-4764-A149-EDB81605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r>
              <a:rPr lang="en-US" altLang="en-US"/>
              <a:t>Program Design- </a:t>
            </a:r>
            <a:br>
              <a:rPr lang="en-US" altLang="en-US"/>
            </a:br>
            <a:r>
              <a:rPr lang="en-US" altLang="en-US"/>
              <a:t>Clear &amp; Consistent</a:t>
            </a:r>
          </a:p>
        </p:txBody>
      </p:sp>
      <p:graphicFrame>
        <p:nvGraphicFramePr>
          <p:cNvPr id="10247" name="Content Placeholder 2">
            <a:extLst>
              <a:ext uri="{FF2B5EF4-FFF2-40B4-BE49-F238E27FC236}">
                <a16:creationId xmlns:a16="http://schemas.microsoft.com/office/drawing/2014/main" id="{46AE44A7-66C0-D40C-C292-01D003C798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553662"/>
              </p:ext>
            </p:extLst>
          </p:nvPr>
        </p:nvGraphicFramePr>
        <p:xfrm>
          <a:off x="1088231" y="2340435"/>
          <a:ext cx="7203281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5741674DAB3C4A91D4D4EAF8471F21" ma:contentTypeVersion="16" ma:contentTypeDescription="Create a new document." ma:contentTypeScope="" ma:versionID="86c2ae19427808d91bd6458a619d6ae0">
  <xsd:schema xmlns:xsd="http://www.w3.org/2001/XMLSchema" xmlns:xs="http://www.w3.org/2001/XMLSchema" xmlns:p="http://schemas.microsoft.com/office/2006/metadata/properties" xmlns:ns2="284a69f8-a849-4d4f-929d-22bdf9b66af6" xmlns:ns3="7b83dbe2-6fd2-449a-a932-0d75829bf641" targetNamespace="http://schemas.microsoft.com/office/2006/metadata/properties" ma:root="true" ma:fieldsID="5a6dc2f08ee3181530306f83707f2100" ns2:_="" ns3:_="">
    <xsd:import namespace="284a69f8-a849-4d4f-929d-22bdf9b66af6"/>
    <xsd:import namespace="7b83dbe2-6fd2-449a-a932-0d75829bf6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a69f8-a849-4d4f-929d-22bdf9b66a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3dbe2-6fd2-449a-a932-0d75829bf64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4a28a53-363d-41fc-951b-6724d144b251}" ma:internalName="TaxCatchAll" ma:showField="CatchAllData" ma:web="7b83dbe2-6fd2-449a-a932-0d75829bf6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b83dbe2-6fd2-449a-a932-0d75829bf641">
      <UserInfo>
        <DisplayName>Wyatt, Bryan (OCD)</DisplayName>
        <AccountId>107</AccountId>
        <AccountType/>
      </UserInfo>
      <UserInfo>
        <DisplayName>Sanderson, Charles (OCD)</DisplayName>
        <AccountId>79</AccountId>
        <AccountType/>
      </UserInfo>
      <UserInfo>
        <DisplayName>Whitten, Anna (OCD)</DisplayName>
        <AccountId>64</AccountId>
        <AccountType/>
      </UserInfo>
      <UserInfo>
        <DisplayName>Chevalier, Shelly (OCD)</DisplayName>
        <AccountId>18</AccountId>
        <AccountType/>
      </UserInfo>
      <UserInfo>
        <DisplayName>Tabatabai, Golnaz (OCD)</DisplayName>
        <AccountId>89</AccountId>
        <AccountType/>
      </UserInfo>
      <UserInfo>
        <DisplayName>Delude, Nathan (OCD)</DisplayName>
        <AccountId>82</AccountId>
        <AccountType/>
      </UserInfo>
    </SharedWithUsers>
    <lcf76f155ced4ddcb4097134ff3c332f xmlns="284a69f8-a849-4d4f-929d-22bdf9b66af6">
      <Terms xmlns="http://schemas.microsoft.com/office/infopath/2007/PartnerControls"/>
    </lcf76f155ced4ddcb4097134ff3c332f>
    <TaxCatchAll xmlns="7b83dbe2-6fd2-449a-a932-0d75829bf641" xsi:nil="true"/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50F936-4A6F-4E7F-A282-0F68CAD4632F}"/>
</file>

<file path=customXml/itemProps2.xml><?xml version="1.0" encoding="utf-8"?>
<ds:datastoreItem xmlns:ds="http://schemas.openxmlformats.org/officeDocument/2006/customXml" ds:itemID="{7740E1FA-CEF0-4676-ACB4-BD75DEF0039F}">
  <ds:schemaRefs>
    <ds:schemaRef ds:uri="http://purl.org/dc/elements/1.1/"/>
    <ds:schemaRef ds:uri="7b83dbe2-6fd2-449a-a932-0d75829bf641"/>
    <ds:schemaRef ds:uri="http://www.w3.org/XML/1998/namespace"/>
    <ds:schemaRef ds:uri="284a69f8-a849-4d4f-929d-22bdf9b66af6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6B4E50A-0C3E-4CCB-9272-E9A4297DF3FC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CB6B3851-9771-4002-B712-CEC5F72B25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1607</TotalTime>
  <Words>979</Words>
  <Application>Microsoft Office PowerPoint</Application>
  <PresentationFormat>On-screen Show (4:3)</PresentationFormat>
  <Paragraphs>150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Calibri</vt:lpstr>
      <vt:lpstr>Gill Sans MT</vt:lpstr>
      <vt:lpstr>Gill Sans MT Condensed</vt:lpstr>
      <vt:lpstr>Viner Hand ITC</vt:lpstr>
      <vt:lpstr>Wingdings</vt:lpstr>
      <vt:lpstr>Gallery</vt:lpstr>
      <vt:lpstr> Guide to Housing Rehabilitation:                          how to implement a successful program</vt:lpstr>
      <vt:lpstr>Overview </vt:lpstr>
      <vt:lpstr>Massachusetts </vt:lpstr>
      <vt:lpstr>PowerPoint Presentation</vt:lpstr>
      <vt:lpstr>  National Objective – hr uNITS</vt:lpstr>
      <vt:lpstr>National Objective Income Documentation</vt:lpstr>
      <vt:lpstr>Eligible Activities </vt:lpstr>
      <vt:lpstr>Local Program Design</vt:lpstr>
      <vt:lpstr>Program Design-  Clear &amp; Consistent</vt:lpstr>
      <vt:lpstr>  Staffing</vt:lpstr>
      <vt:lpstr>   The Rehabilitation Process </vt:lpstr>
      <vt:lpstr>The Rehabilitation Process  Environmental Review</vt:lpstr>
      <vt:lpstr>The Rehabilitation Process  Inspection/Source Documentation</vt:lpstr>
      <vt:lpstr>The Rehabilitation Process Lead Paint 24 CFR Part 35</vt:lpstr>
      <vt:lpstr>The Rehabilitation Process Work Write-Up</vt:lpstr>
      <vt:lpstr>The Rehabilitation Process Cost Estimate </vt:lpstr>
      <vt:lpstr>Procurement &amp; Contracting</vt:lpstr>
      <vt:lpstr> Procurement - Contractor Selection </vt:lpstr>
      <vt:lpstr> Contracts</vt:lpstr>
      <vt:lpstr>Construction Contract                property owner &amp; contractor </vt:lpstr>
      <vt:lpstr>PowerPoint Presentation</vt:lpstr>
      <vt:lpstr>Inspections Progress Payments</vt:lpstr>
      <vt:lpstr>Final Inspections/Payment</vt:lpstr>
      <vt:lpstr>Before</vt:lpstr>
      <vt:lpstr>After</vt:lpstr>
      <vt:lpstr>Before and After</vt:lpstr>
      <vt:lpstr>Before and After </vt:lpstr>
      <vt:lpstr>Questions?</vt:lpstr>
    </vt:vector>
  </TitlesOfParts>
  <Manager/>
  <Company>DHCD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to Housing Rehabilitation</dc:title>
  <dc:subject/>
  <dc:creator>Default User</dc:creator>
  <cp:keywords/>
  <dc:description/>
  <cp:lastModifiedBy>McNelis, Kathryn (EOHLC)</cp:lastModifiedBy>
  <cp:revision>261</cp:revision>
  <cp:lastPrinted>1601-01-01T00:00:00Z</cp:lastPrinted>
  <dcterms:created xsi:type="dcterms:W3CDTF">2008-05-21T20:03:56Z</dcterms:created>
  <dcterms:modified xsi:type="dcterms:W3CDTF">2024-02-05T19:38:35Z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TC010721471033</vt:lpwstr>
  </property>
  <property fmtid="{D5CDD505-2E9C-101B-9397-08002B2CF9AE}" pid="3" name="display_urn:schemas-microsoft-com:office:office#Editor">
    <vt:lpwstr>Roushanaei, Patricia (OCD)</vt:lpwstr>
  </property>
  <property fmtid="{D5CDD505-2E9C-101B-9397-08002B2CF9AE}" pid="4" name="Order">
    <vt:lpwstr>675800.000000000</vt:lpwstr>
  </property>
  <property fmtid="{D5CDD505-2E9C-101B-9397-08002B2CF9AE}" pid="5" name="display_urn:schemas-microsoft-com:office:office#Author">
    <vt:lpwstr>Roushanaei, Patricia (OCD)</vt:lpwstr>
  </property>
  <property fmtid="{D5CDD505-2E9C-101B-9397-08002B2CF9AE}" pid="6" name="ContentTypeId">
    <vt:lpwstr>0x010100F75741674DAB3C4A91D4D4EAF8471F21</vt:lpwstr>
  </property>
  <property fmtid="{D5CDD505-2E9C-101B-9397-08002B2CF9AE}" pid="7" name="MediaServiceImageTags">
    <vt:lpwstr/>
  </property>
</Properties>
</file>